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4"/>
    <p:sldMasterId id="2147484677" r:id="rId5"/>
  </p:sldMasterIdLst>
  <p:notesMasterIdLst>
    <p:notesMasterId r:id="rId45"/>
  </p:notesMasterIdLst>
  <p:handoutMasterIdLst>
    <p:handoutMasterId r:id="rId46"/>
  </p:handoutMasterIdLst>
  <p:sldIdLst>
    <p:sldId id="2147480408" r:id="rId6"/>
    <p:sldId id="2147480430" r:id="rId7"/>
    <p:sldId id="2147480418" r:id="rId8"/>
    <p:sldId id="2147480416" r:id="rId9"/>
    <p:sldId id="2147480584" r:id="rId10"/>
    <p:sldId id="2147480527" r:id="rId11"/>
    <p:sldId id="2147480478" r:id="rId12"/>
    <p:sldId id="2147480476" r:id="rId13"/>
    <p:sldId id="2147480585" r:id="rId14"/>
    <p:sldId id="2147480586" r:id="rId15"/>
    <p:sldId id="2147480587" r:id="rId16"/>
    <p:sldId id="2147480588" r:id="rId17"/>
    <p:sldId id="2147480589" r:id="rId18"/>
    <p:sldId id="2147480590" r:id="rId19"/>
    <p:sldId id="2147480591" r:id="rId20"/>
    <p:sldId id="2147480592" r:id="rId21"/>
    <p:sldId id="2147480598" r:id="rId22"/>
    <p:sldId id="2147480593" r:id="rId23"/>
    <p:sldId id="2147480594" r:id="rId24"/>
    <p:sldId id="2147480595" r:id="rId25"/>
    <p:sldId id="2147480596" r:id="rId26"/>
    <p:sldId id="2147480597" r:id="rId27"/>
    <p:sldId id="2147480599" r:id="rId28"/>
    <p:sldId id="2147480600" r:id="rId29"/>
    <p:sldId id="2147480601" r:id="rId30"/>
    <p:sldId id="2147480602" r:id="rId31"/>
    <p:sldId id="2147480603" r:id="rId32"/>
    <p:sldId id="2147480604" r:id="rId33"/>
    <p:sldId id="2147480605" r:id="rId34"/>
    <p:sldId id="2147480606" r:id="rId35"/>
    <p:sldId id="2147480607" r:id="rId36"/>
    <p:sldId id="2147480608" r:id="rId37"/>
    <p:sldId id="2147480609" r:id="rId38"/>
    <p:sldId id="2147480610" r:id="rId39"/>
    <p:sldId id="2147480611" r:id="rId40"/>
    <p:sldId id="2147480612" r:id="rId41"/>
    <p:sldId id="2147480613" r:id="rId42"/>
    <p:sldId id="2147480614" r:id="rId43"/>
    <p:sldId id="214748041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6CA69E31-C7BD-E708-2F66-076ACBBE6CF2}" name="Cherry Otto" initials="CO" userId="S::cherry.otto@clarivate.com::b3a04cfb-b2dc-4e4a-a447-883baf466279" providerId="AD"/>
  <p188:author id="{EEFDA143-7479-EF2A-EE8A-E7C717D9B434}" name="Kristen Faeth" initials="KF" userId="S::kristen.faeth@Clarivate.com::49f1217d-373e-4d25-b703-14d60da1da4c" providerId="AD"/>
  <p188:author id="{F1BA4F44-7A31-6648-D788-C3EDA2BAFA0C}" name="Jo Donnelly" initials="JD" userId="S::jo.donnelly@clarivate.com::03808bbd-17e3-4c7b-aaaf-885eee687660" providerId="AD"/>
  <p188:author id="{04284255-3D08-56C5-C6DC-686FA009B167}" name="Jess Byrne" initials="JB" userId="S::jess.byrne@clarivate.com::92b9b4bf-deaf-4f6c-ab01-075a9ac431f4" providerId="AD"/>
  <p188:author id="{1C1CA670-2608-EF97-8F12-DD6104BA7041}" name="Kristen Faeth" initials="KF" userId="S::kristen.faeth@clarivate.com::49f1217d-373e-4d25-b703-14d60da1da4c"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2FC"/>
    <a:srgbClr val="B50BA9"/>
    <a:srgbClr val="AB08B8"/>
    <a:srgbClr val="9933FF"/>
    <a:srgbClr val="CCAFE4"/>
    <a:srgbClr val="C1A3D8"/>
    <a:srgbClr val="C4B6F2"/>
    <a:srgbClr val="8683E5"/>
    <a:srgbClr val="A982E5"/>
    <a:srgbClr val="8D54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790B2-A8E7-497E-9919-D79B78F17A81}" v="20" dt="2024-04-19T11:54:30.3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8" autoAdjust="0"/>
    <p:restoredTop sz="94668"/>
  </p:normalViewPr>
  <p:slideViewPr>
    <p:cSldViewPr snapToGrid="0">
      <p:cViewPr varScale="1">
        <p:scale>
          <a:sx n="62" d="100"/>
          <a:sy n="62" d="100"/>
        </p:scale>
        <p:origin x="808" y="80"/>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09164361-2D5B-469E-8F7E-269D4D481B30}"/>
    <pc:docChg chg="undo custSel addSld delSld modSld sldOrd">
      <pc:chgData name="Yoel Kortick" userId="167978f5-7f40-4909-85d5-d4149554ad4e" providerId="ADAL" clId="{09164361-2D5B-469E-8F7E-269D4D481B30}" dt="2024-04-10T08:54:22.421" v="4529" actId="20577"/>
      <pc:docMkLst>
        <pc:docMk/>
      </pc:docMkLst>
      <pc:sldChg chg="addSp modSp mod">
        <pc:chgData name="Yoel Kortick" userId="167978f5-7f40-4909-85d5-d4149554ad4e" providerId="ADAL" clId="{09164361-2D5B-469E-8F7E-269D4D481B30}" dt="2024-04-10T05:05:03.506" v="6" actId="1076"/>
        <pc:sldMkLst>
          <pc:docMk/>
          <pc:sldMk cId="2609859466" sldId="2147480408"/>
        </pc:sldMkLst>
        <pc:spChg chg="mod">
          <ac:chgData name="Yoel Kortick" userId="167978f5-7f40-4909-85d5-d4149554ad4e" providerId="ADAL" clId="{09164361-2D5B-469E-8F7E-269D4D481B30}" dt="2024-04-10T05:05:03.506" v="6" actId="1076"/>
          <ac:spMkLst>
            <pc:docMk/>
            <pc:sldMk cId="2609859466" sldId="2147480408"/>
            <ac:spMk id="2" creationId="{00000000-0000-0000-0000-000000000000}"/>
          </ac:spMkLst>
        </pc:spChg>
        <pc:graphicFrameChg chg="add mod">
          <ac:chgData name="Yoel Kortick" userId="167978f5-7f40-4909-85d5-d4149554ad4e" providerId="ADAL" clId="{09164361-2D5B-469E-8F7E-269D4D481B30}" dt="2024-04-10T05:04:53.740" v="1"/>
          <ac:graphicFrameMkLst>
            <pc:docMk/>
            <pc:sldMk cId="2609859466" sldId="2147480408"/>
            <ac:graphicFrameMk id="3" creationId="{749BE292-B82D-6E65-829A-2E37C0C7371D}"/>
          </ac:graphicFrameMkLst>
        </pc:graphicFrameChg>
      </pc:sldChg>
      <pc:sldChg chg="modSp mod">
        <pc:chgData name="Yoel Kortick" userId="167978f5-7f40-4909-85d5-d4149554ad4e" providerId="ADAL" clId="{09164361-2D5B-469E-8F7E-269D4D481B30}" dt="2024-04-10T08:49:52.588" v="4505" actId="20577"/>
        <pc:sldMkLst>
          <pc:docMk/>
          <pc:sldMk cId="1230613315" sldId="2147480416"/>
        </pc:sldMkLst>
        <pc:spChg chg="mod">
          <ac:chgData name="Yoel Kortick" userId="167978f5-7f40-4909-85d5-d4149554ad4e" providerId="ADAL" clId="{09164361-2D5B-469E-8F7E-269D4D481B30}" dt="2024-04-10T08:49:52.588" v="4505" actId="20577"/>
          <ac:spMkLst>
            <pc:docMk/>
            <pc:sldMk cId="1230613315" sldId="2147480416"/>
            <ac:spMk id="10" creationId="{08BBD040-26CC-693E-E7F3-31441B13AF6C}"/>
          </ac:spMkLst>
        </pc:spChg>
      </pc:sldChg>
      <pc:sldChg chg="modSp mod">
        <pc:chgData name="Yoel Kortick" userId="167978f5-7f40-4909-85d5-d4149554ad4e" providerId="ADAL" clId="{09164361-2D5B-469E-8F7E-269D4D481B30}" dt="2024-04-10T07:28:26.444" v="3415" actId="20577"/>
        <pc:sldMkLst>
          <pc:docMk/>
          <pc:sldMk cId="2711077615" sldId="2147480430"/>
        </pc:sldMkLst>
        <pc:spChg chg="mod">
          <ac:chgData name="Yoel Kortick" userId="167978f5-7f40-4909-85d5-d4149554ad4e" providerId="ADAL" clId="{09164361-2D5B-469E-8F7E-269D4D481B30}" dt="2024-04-10T07:28:26.444" v="3415" actId="20577"/>
          <ac:spMkLst>
            <pc:docMk/>
            <pc:sldMk cId="2711077615" sldId="2147480430"/>
            <ac:spMk id="5" creationId="{00000000-0000-0000-0000-000000000000}"/>
          </ac:spMkLst>
        </pc:spChg>
      </pc:sldChg>
      <pc:sldChg chg="modSp mod">
        <pc:chgData name="Yoel Kortick" userId="167978f5-7f40-4909-85d5-d4149554ad4e" providerId="ADAL" clId="{09164361-2D5B-469E-8F7E-269D4D481B30}" dt="2024-04-10T05:36:27.696" v="758" actId="255"/>
        <pc:sldMkLst>
          <pc:docMk/>
          <pc:sldMk cId="3060676145" sldId="2147480432"/>
        </pc:sldMkLst>
        <pc:spChg chg="mod">
          <ac:chgData name="Yoel Kortick" userId="167978f5-7f40-4909-85d5-d4149554ad4e" providerId="ADAL" clId="{09164361-2D5B-469E-8F7E-269D4D481B30}" dt="2024-04-10T05:36:27.696" v="758" actId="255"/>
          <ac:spMkLst>
            <pc:docMk/>
            <pc:sldMk cId="3060676145" sldId="2147480432"/>
            <ac:spMk id="5" creationId="{DD24E5BB-8775-D950-48E3-1A88F065EA4D}"/>
          </ac:spMkLst>
        </pc:spChg>
      </pc:sldChg>
      <pc:sldChg chg="modSp del">
        <pc:chgData name="Yoel Kortick" userId="167978f5-7f40-4909-85d5-d4149554ad4e" providerId="ADAL" clId="{09164361-2D5B-469E-8F7E-269D4D481B30}" dt="2024-04-10T05:29:22.108" v="698" actId="47"/>
        <pc:sldMkLst>
          <pc:docMk/>
          <pc:sldMk cId="1350919068" sldId="2147480435"/>
        </pc:sldMkLst>
        <pc:spChg chg="mod">
          <ac:chgData name="Yoel Kortick" userId="167978f5-7f40-4909-85d5-d4149554ad4e" providerId="ADAL" clId="{09164361-2D5B-469E-8F7E-269D4D481B30}" dt="2024-04-10T05:16:01.537" v="263"/>
          <ac:spMkLst>
            <pc:docMk/>
            <pc:sldMk cId="1350919068" sldId="2147480435"/>
            <ac:spMk id="4" creationId="{2B15F668-1061-31AC-D536-D9510874E7F0}"/>
          </ac:spMkLst>
        </pc:spChg>
      </pc:sldChg>
      <pc:sldChg chg="del">
        <pc:chgData name="Yoel Kortick" userId="167978f5-7f40-4909-85d5-d4149554ad4e" providerId="ADAL" clId="{09164361-2D5B-469E-8F7E-269D4D481B30}" dt="2024-04-10T06:43:44.343" v="2373" actId="47"/>
        <pc:sldMkLst>
          <pc:docMk/>
          <pc:sldMk cId="82115264" sldId="2147480446"/>
        </pc:sldMkLst>
      </pc:sldChg>
      <pc:sldChg chg="del">
        <pc:chgData name="Yoel Kortick" userId="167978f5-7f40-4909-85d5-d4149554ad4e" providerId="ADAL" clId="{09164361-2D5B-469E-8F7E-269D4D481B30}" dt="2024-04-10T06:43:44.343" v="2373" actId="47"/>
        <pc:sldMkLst>
          <pc:docMk/>
          <pc:sldMk cId="3643643754" sldId="2147480447"/>
        </pc:sldMkLst>
      </pc:sldChg>
      <pc:sldChg chg="addSp delSp modSp mod">
        <pc:chgData name="Yoel Kortick" userId="167978f5-7f40-4909-85d5-d4149554ad4e" providerId="ADAL" clId="{09164361-2D5B-469E-8F7E-269D4D481B30}" dt="2024-04-10T08:50:19.442" v="4506" actId="15"/>
        <pc:sldMkLst>
          <pc:docMk/>
          <pc:sldMk cId="4224306853" sldId="2147480476"/>
        </pc:sldMkLst>
        <pc:spChg chg="mod">
          <ac:chgData name="Yoel Kortick" userId="167978f5-7f40-4909-85d5-d4149554ad4e" providerId="ADAL" clId="{09164361-2D5B-469E-8F7E-269D4D481B30}" dt="2024-04-10T05:16:01.537" v="263"/>
          <ac:spMkLst>
            <pc:docMk/>
            <pc:sldMk cId="4224306853" sldId="2147480476"/>
            <ac:spMk id="4" creationId="{96ED5CD9-D5DE-16A7-B4F2-81F2DB25CD79}"/>
          </ac:spMkLst>
        </pc:spChg>
        <pc:spChg chg="add del mod">
          <ac:chgData name="Yoel Kortick" userId="167978f5-7f40-4909-85d5-d4149554ad4e" providerId="ADAL" clId="{09164361-2D5B-469E-8F7E-269D4D481B30}" dt="2024-04-10T05:19:37.773" v="379" actId="478"/>
          <ac:spMkLst>
            <pc:docMk/>
            <pc:sldMk cId="4224306853" sldId="2147480476"/>
            <ac:spMk id="5" creationId="{85C96A74-92A7-A8EC-26B5-A017E25C4AEA}"/>
          </ac:spMkLst>
        </pc:spChg>
        <pc:spChg chg="add mod">
          <ac:chgData name="Yoel Kortick" userId="167978f5-7f40-4909-85d5-d4149554ad4e" providerId="ADAL" clId="{09164361-2D5B-469E-8F7E-269D4D481B30}" dt="2024-04-10T05:19:38.536" v="380"/>
          <ac:spMkLst>
            <pc:docMk/>
            <pc:sldMk cId="4224306853" sldId="2147480476"/>
            <ac:spMk id="6" creationId="{29DBB39C-2BF6-8092-CF37-BFB9F08E4C75}"/>
          </ac:spMkLst>
        </pc:spChg>
        <pc:spChg chg="mod">
          <ac:chgData name="Yoel Kortick" userId="167978f5-7f40-4909-85d5-d4149554ad4e" providerId="ADAL" clId="{09164361-2D5B-469E-8F7E-269D4D481B30}" dt="2024-04-10T08:50:19.442" v="4506" actId="15"/>
          <ac:spMkLst>
            <pc:docMk/>
            <pc:sldMk cId="4224306853" sldId="2147480476"/>
            <ac:spMk id="10" creationId="{FB4BB4E3-8E41-D386-9377-9246479C5F9F}"/>
          </ac:spMkLst>
        </pc:spChg>
      </pc:sldChg>
      <pc:sldChg chg="modSp del">
        <pc:chgData name="Yoel Kortick" userId="167978f5-7f40-4909-85d5-d4149554ad4e" providerId="ADAL" clId="{09164361-2D5B-469E-8F7E-269D4D481B30}" dt="2024-04-10T05:29:21.588" v="697" actId="47"/>
        <pc:sldMkLst>
          <pc:docMk/>
          <pc:sldMk cId="1082718328" sldId="2147480477"/>
        </pc:sldMkLst>
        <pc:spChg chg="mod">
          <ac:chgData name="Yoel Kortick" userId="167978f5-7f40-4909-85d5-d4149554ad4e" providerId="ADAL" clId="{09164361-2D5B-469E-8F7E-269D4D481B30}" dt="2024-04-10T05:16:01.537" v="263"/>
          <ac:spMkLst>
            <pc:docMk/>
            <pc:sldMk cId="1082718328" sldId="2147480477"/>
            <ac:spMk id="4" creationId="{8C8F2987-9E72-8BBC-E487-8E4228FB2CB0}"/>
          </ac:spMkLst>
        </pc:spChg>
      </pc:sldChg>
      <pc:sldChg chg="modSp">
        <pc:chgData name="Yoel Kortick" userId="167978f5-7f40-4909-85d5-d4149554ad4e" providerId="ADAL" clId="{09164361-2D5B-469E-8F7E-269D4D481B30}" dt="2024-04-10T05:16:01.537" v="263"/>
        <pc:sldMkLst>
          <pc:docMk/>
          <pc:sldMk cId="2944208059" sldId="2147480478"/>
        </pc:sldMkLst>
        <pc:spChg chg="mod">
          <ac:chgData name="Yoel Kortick" userId="167978f5-7f40-4909-85d5-d4149554ad4e" providerId="ADAL" clId="{09164361-2D5B-469E-8F7E-269D4D481B30}" dt="2024-04-10T05:16:01.537" v="263"/>
          <ac:spMkLst>
            <pc:docMk/>
            <pc:sldMk cId="2944208059" sldId="2147480478"/>
            <ac:spMk id="5" creationId="{66DD1DE1-D408-A2F6-2266-BE258AE0C3FF}"/>
          </ac:spMkLst>
        </pc:spChg>
      </pc:sldChg>
      <pc:sldChg chg="modSp del">
        <pc:chgData name="Yoel Kortick" userId="167978f5-7f40-4909-85d5-d4149554ad4e" providerId="ADAL" clId="{09164361-2D5B-469E-8F7E-269D4D481B30}" dt="2024-04-10T05:29:20.990" v="696" actId="47"/>
        <pc:sldMkLst>
          <pc:docMk/>
          <pc:sldMk cId="3842267374" sldId="2147480479"/>
        </pc:sldMkLst>
        <pc:spChg chg="mod">
          <ac:chgData name="Yoel Kortick" userId="167978f5-7f40-4909-85d5-d4149554ad4e" providerId="ADAL" clId="{09164361-2D5B-469E-8F7E-269D4D481B30}" dt="2024-04-10T05:16:01.537" v="263"/>
          <ac:spMkLst>
            <pc:docMk/>
            <pc:sldMk cId="3842267374" sldId="2147480479"/>
            <ac:spMk id="4" creationId="{DD13AB6D-430C-3A48-AFFC-A3790021FF19}"/>
          </ac:spMkLst>
        </pc:spChg>
      </pc:sldChg>
      <pc:sldChg chg="modSp">
        <pc:chgData name="Yoel Kortick" userId="167978f5-7f40-4909-85d5-d4149554ad4e" providerId="ADAL" clId="{09164361-2D5B-469E-8F7E-269D4D481B30}" dt="2024-04-10T05:29:39.478" v="700"/>
        <pc:sldMkLst>
          <pc:docMk/>
          <pc:sldMk cId="3695620586" sldId="2147480480"/>
        </pc:sldMkLst>
        <pc:spChg chg="mod">
          <ac:chgData name="Yoel Kortick" userId="167978f5-7f40-4909-85d5-d4149554ad4e" providerId="ADAL" clId="{09164361-2D5B-469E-8F7E-269D4D481B30}" dt="2024-04-10T05:29:39.478" v="700"/>
          <ac:spMkLst>
            <pc:docMk/>
            <pc:sldMk cId="3695620586" sldId="2147480480"/>
            <ac:spMk id="5" creationId="{E9E84295-B2C8-00C9-BC8F-B332F957D2BA}"/>
          </ac:spMkLst>
        </pc:spChg>
      </pc:sldChg>
      <pc:sldChg chg="modSp mod">
        <pc:chgData name="Yoel Kortick" userId="167978f5-7f40-4909-85d5-d4149554ad4e" providerId="ADAL" clId="{09164361-2D5B-469E-8F7E-269D4D481B30}" dt="2024-04-10T05:29:58.464" v="703"/>
        <pc:sldMkLst>
          <pc:docMk/>
          <pc:sldMk cId="904595637" sldId="2147480482"/>
        </pc:sldMkLst>
        <pc:spChg chg="mod">
          <ac:chgData name="Yoel Kortick" userId="167978f5-7f40-4909-85d5-d4149554ad4e" providerId="ADAL" clId="{09164361-2D5B-469E-8F7E-269D4D481B30}" dt="2024-04-10T05:29:39.478" v="700"/>
          <ac:spMkLst>
            <pc:docMk/>
            <pc:sldMk cId="904595637" sldId="2147480482"/>
            <ac:spMk id="4" creationId="{870FF4AD-B3E6-1FA4-323A-91FDA4F45583}"/>
          </ac:spMkLst>
        </pc:spChg>
        <pc:spChg chg="mod">
          <ac:chgData name="Yoel Kortick" userId="167978f5-7f40-4909-85d5-d4149554ad4e" providerId="ADAL" clId="{09164361-2D5B-469E-8F7E-269D4D481B30}" dt="2024-04-10T05:29:58.464" v="703"/>
          <ac:spMkLst>
            <pc:docMk/>
            <pc:sldMk cId="904595637" sldId="2147480482"/>
            <ac:spMk id="12" creationId="{1F0AF78D-27ED-9E51-0167-7B13CF80FC36}"/>
          </ac:spMkLst>
        </pc:spChg>
      </pc:sldChg>
      <pc:sldChg chg="del">
        <pc:chgData name="Yoel Kortick" userId="167978f5-7f40-4909-85d5-d4149554ad4e" providerId="ADAL" clId="{09164361-2D5B-469E-8F7E-269D4D481B30}" dt="2024-04-10T06:43:44.343" v="2373" actId="47"/>
        <pc:sldMkLst>
          <pc:docMk/>
          <pc:sldMk cId="3130794386" sldId="2147480485"/>
        </pc:sldMkLst>
      </pc:sldChg>
      <pc:sldChg chg="del">
        <pc:chgData name="Yoel Kortick" userId="167978f5-7f40-4909-85d5-d4149554ad4e" providerId="ADAL" clId="{09164361-2D5B-469E-8F7E-269D4D481B30}" dt="2024-04-10T05:15:34.925" v="261" actId="47"/>
        <pc:sldMkLst>
          <pc:docMk/>
          <pc:sldMk cId="1114484667" sldId="2147480498"/>
        </pc:sldMkLst>
      </pc:sldChg>
      <pc:sldChg chg="del">
        <pc:chgData name="Yoel Kortick" userId="167978f5-7f40-4909-85d5-d4149554ad4e" providerId="ADAL" clId="{09164361-2D5B-469E-8F7E-269D4D481B30}" dt="2024-04-10T05:15:35.879" v="262" actId="47"/>
        <pc:sldMkLst>
          <pc:docMk/>
          <pc:sldMk cId="20915079" sldId="2147480499"/>
        </pc:sldMkLst>
      </pc:sldChg>
      <pc:sldChg chg="modSp del">
        <pc:chgData name="Yoel Kortick" userId="167978f5-7f40-4909-85d5-d4149554ad4e" providerId="ADAL" clId="{09164361-2D5B-469E-8F7E-269D4D481B30}" dt="2024-04-10T05:29:22.569" v="699" actId="47"/>
        <pc:sldMkLst>
          <pc:docMk/>
          <pc:sldMk cId="954201101" sldId="2147480500"/>
        </pc:sldMkLst>
        <pc:spChg chg="mod">
          <ac:chgData name="Yoel Kortick" userId="167978f5-7f40-4909-85d5-d4149554ad4e" providerId="ADAL" clId="{09164361-2D5B-469E-8F7E-269D4D481B30}" dt="2024-04-10T05:16:01.537" v="263"/>
          <ac:spMkLst>
            <pc:docMk/>
            <pc:sldMk cId="954201101" sldId="2147480500"/>
            <ac:spMk id="4" creationId="{8522E283-CABD-4A96-6CC5-34DAABA99B1B}"/>
          </ac:spMkLst>
        </pc:spChg>
      </pc:sldChg>
      <pc:sldChg chg="addSp delSp modSp mod">
        <pc:chgData name="Yoel Kortick" userId="167978f5-7f40-4909-85d5-d4149554ad4e" providerId="ADAL" clId="{09164361-2D5B-469E-8F7E-269D4D481B30}" dt="2024-04-10T05:31:55.382" v="743" actId="167"/>
        <pc:sldMkLst>
          <pc:docMk/>
          <pc:sldMk cId="1964126187" sldId="2147480501"/>
        </pc:sldMkLst>
        <pc:spChg chg="mod">
          <ac:chgData name="Yoel Kortick" userId="167978f5-7f40-4909-85d5-d4149554ad4e" providerId="ADAL" clId="{09164361-2D5B-469E-8F7E-269D4D481B30}" dt="2024-04-10T05:29:39.478" v="700"/>
          <ac:spMkLst>
            <pc:docMk/>
            <pc:sldMk cId="1964126187" sldId="2147480501"/>
            <ac:spMk id="4" creationId="{B8DAB2B4-4329-1F7B-85B7-FCB7E11ECCA6}"/>
          </ac:spMkLst>
        </pc:spChg>
        <pc:spChg chg="mod">
          <ac:chgData name="Yoel Kortick" userId="167978f5-7f40-4909-85d5-d4149554ad4e" providerId="ADAL" clId="{09164361-2D5B-469E-8F7E-269D4D481B30}" dt="2024-04-10T05:31:06.101" v="706"/>
          <ac:spMkLst>
            <pc:docMk/>
            <pc:sldMk cId="1964126187" sldId="2147480501"/>
            <ac:spMk id="6" creationId="{F32AD0B3-801B-1A83-B954-56EC41D3694B}"/>
          </ac:spMkLst>
        </pc:spChg>
        <pc:spChg chg="mod">
          <ac:chgData name="Yoel Kortick" userId="167978f5-7f40-4909-85d5-d4149554ad4e" providerId="ADAL" clId="{09164361-2D5B-469E-8F7E-269D4D481B30}" dt="2024-04-10T05:31:52.177" v="742" actId="1037"/>
          <ac:spMkLst>
            <pc:docMk/>
            <pc:sldMk cId="1964126187" sldId="2147480501"/>
            <ac:spMk id="8" creationId="{35875364-A5AB-CA34-4D6B-EEDDDCA0232C}"/>
          </ac:spMkLst>
        </pc:spChg>
        <pc:picChg chg="del">
          <ac:chgData name="Yoel Kortick" userId="167978f5-7f40-4909-85d5-d4149554ad4e" providerId="ADAL" clId="{09164361-2D5B-469E-8F7E-269D4D481B30}" dt="2024-04-10T05:31:39.883" v="707" actId="478"/>
          <ac:picMkLst>
            <pc:docMk/>
            <pc:sldMk cId="1964126187" sldId="2147480501"/>
            <ac:picMk id="5" creationId="{BBD86491-2B86-FDD7-DC9F-6B8E16B726C5}"/>
          </ac:picMkLst>
        </pc:picChg>
        <pc:picChg chg="add mod ord">
          <ac:chgData name="Yoel Kortick" userId="167978f5-7f40-4909-85d5-d4149554ad4e" providerId="ADAL" clId="{09164361-2D5B-469E-8F7E-269D4D481B30}" dt="2024-04-10T05:31:55.382" v="743" actId="167"/>
          <ac:picMkLst>
            <pc:docMk/>
            <pc:sldMk cId="1964126187" sldId="2147480501"/>
            <ac:picMk id="7" creationId="{8705D07C-B214-59F1-798B-4D88325C4B01}"/>
          </ac:picMkLst>
        </pc:picChg>
      </pc:sldChg>
      <pc:sldChg chg="modSp del">
        <pc:chgData name="Yoel Kortick" userId="167978f5-7f40-4909-85d5-d4149554ad4e" providerId="ADAL" clId="{09164361-2D5B-469E-8F7E-269D4D481B30}" dt="2024-04-10T05:34:46.102" v="744" actId="47"/>
        <pc:sldMkLst>
          <pc:docMk/>
          <pc:sldMk cId="3004866692" sldId="2147480502"/>
        </pc:sldMkLst>
        <pc:spChg chg="mod">
          <ac:chgData name="Yoel Kortick" userId="167978f5-7f40-4909-85d5-d4149554ad4e" providerId="ADAL" clId="{09164361-2D5B-469E-8F7E-269D4D481B30}" dt="2024-04-10T05:29:39.478" v="700"/>
          <ac:spMkLst>
            <pc:docMk/>
            <pc:sldMk cId="3004866692" sldId="2147480502"/>
            <ac:spMk id="4" creationId="{F4F8E9FA-0262-D3DA-B791-868FAFEDECB0}"/>
          </ac:spMkLst>
        </pc:spChg>
      </pc:sldChg>
      <pc:sldChg chg="modSp del">
        <pc:chgData name="Yoel Kortick" userId="167978f5-7f40-4909-85d5-d4149554ad4e" providerId="ADAL" clId="{09164361-2D5B-469E-8F7E-269D4D481B30}" dt="2024-04-10T05:34:46.685" v="745" actId="47"/>
        <pc:sldMkLst>
          <pc:docMk/>
          <pc:sldMk cId="2625990595" sldId="2147480503"/>
        </pc:sldMkLst>
        <pc:spChg chg="mod">
          <ac:chgData name="Yoel Kortick" userId="167978f5-7f40-4909-85d5-d4149554ad4e" providerId="ADAL" clId="{09164361-2D5B-469E-8F7E-269D4D481B30}" dt="2024-04-10T05:29:39.478" v="700"/>
          <ac:spMkLst>
            <pc:docMk/>
            <pc:sldMk cId="2625990595" sldId="2147480503"/>
            <ac:spMk id="4" creationId="{779527F6-3B69-9567-A319-414360CC96F4}"/>
          </ac:spMkLst>
        </pc:spChg>
      </pc:sldChg>
      <pc:sldChg chg="delSp modSp mod">
        <pc:chgData name="Yoel Kortick" userId="167978f5-7f40-4909-85d5-d4149554ad4e" providerId="ADAL" clId="{09164361-2D5B-469E-8F7E-269D4D481B30}" dt="2024-04-10T05:37:20.292" v="766" actId="11"/>
        <pc:sldMkLst>
          <pc:docMk/>
          <pc:sldMk cId="76099940" sldId="2147480504"/>
        </pc:sldMkLst>
        <pc:spChg chg="mod">
          <ac:chgData name="Yoel Kortick" userId="167978f5-7f40-4909-85d5-d4149554ad4e" providerId="ADAL" clId="{09164361-2D5B-469E-8F7E-269D4D481B30}" dt="2024-04-10T05:36:37.044" v="759" actId="404"/>
          <ac:spMkLst>
            <pc:docMk/>
            <pc:sldMk cId="76099940" sldId="2147480504"/>
            <ac:spMk id="4" creationId="{FB6DF18B-BEE7-8858-0CFB-EDA1859B6904}"/>
          </ac:spMkLst>
        </pc:spChg>
        <pc:spChg chg="mod">
          <ac:chgData name="Yoel Kortick" userId="167978f5-7f40-4909-85d5-d4149554ad4e" providerId="ADAL" clId="{09164361-2D5B-469E-8F7E-269D4D481B30}" dt="2024-04-10T05:37:20.292" v="766" actId="11"/>
          <ac:spMkLst>
            <pc:docMk/>
            <pc:sldMk cId="76099940" sldId="2147480504"/>
            <ac:spMk id="6" creationId="{A6D78C00-8015-EB0F-C587-6AC9AD4C73C5}"/>
          </ac:spMkLst>
        </pc:spChg>
        <pc:spChg chg="del">
          <ac:chgData name="Yoel Kortick" userId="167978f5-7f40-4909-85d5-d4149554ad4e" providerId="ADAL" clId="{09164361-2D5B-469E-8F7E-269D4D481B30}" dt="2024-04-10T05:37:00.413" v="761" actId="478"/>
          <ac:spMkLst>
            <pc:docMk/>
            <pc:sldMk cId="76099940" sldId="2147480504"/>
            <ac:spMk id="7" creationId="{9B8D7DC5-E80A-549A-59DD-5B02E98FADD1}"/>
          </ac:spMkLst>
        </pc:spChg>
        <pc:spChg chg="del">
          <ac:chgData name="Yoel Kortick" userId="167978f5-7f40-4909-85d5-d4149554ad4e" providerId="ADAL" clId="{09164361-2D5B-469E-8F7E-269D4D481B30}" dt="2024-04-10T05:37:01.883" v="762" actId="478"/>
          <ac:spMkLst>
            <pc:docMk/>
            <pc:sldMk cId="76099940" sldId="2147480504"/>
            <ac:spMk id="8" creationId="{F734E4C6-0151-935A-2F49-916665D270CB}"/>
          </ac:spMkLst>
        </pc:spChg>
        <pc:picChg chg="del">
          <ac:chgData name="Yoel Kortick" userId="167978f5-7f40-4909-85d5-d4149554ad4e" providerId="ADAL" clId="{09164361-2D5B-469E-8F7E-269D4D481B30}" dt="2024-04-10T05:36:57.996" v="760" actId="478"/>
          <ac:picMkLst>
            <pc:docMk/>
            <pc:sldMk cId="76099940" sldId="2147480504"/>
            <ac:picMk id="5" creationId="{6B04D525-6149-F3E9-EEE7-510434DEEF13}"/>
          </ac:picMkLst>
        </pc:picChg>
      </pc:sldChg>
      <pc:sldChg chg="modSp del">
        <pc:chgData name="Yoel Kortick" userId="167978f5-7f40-4909-85d5-d4149554ad4e" providerId="ADAL" clId="{09164361-2D5B-469E-8F7E-269D4D481B30}" dt="2024-04-10T05:34:47.255" v="746" actId="47"/>
        <pc:sldMkLst>
          <pc:docMk/>
          <pc:sldMk cId="1686796050" sldId="2147480505"/>
        </pc:sldMkLst>
        <pc:spChg chg="mod">
          <ac:chgData name="Yoel Kortick" userId="167978f5-7f40-4909-85d5-d4149554ad4e" providerId="ADAL" clId="{09164361-2D5B-469E-8F7E-269D4D481B30}" dt="2024-04-10T05:29:39.478" v="700"/>
          <ac:spMkLst>
            <pc:docMk/>
            <pc:sldMk cId="1686796050" sldId="2147480505"/>
            <ac:spMk id="4" creationId="{82D35DC2-4EC3-E215-2B33-1D56D4891977}"/>
          </ac:spMkLst>
        </pc:spChg>
      </pc:sldChg>
      <pc:sldChg chg="addSp delSp modSp mod">
        <pc:chgData name="Yoel Kortick" userId="167978f5-7f40-4909-85d5-d4149554ad4e" providerId="ADAL" clId="{09164361-2D5B-469E-8F7E-269D4D481B30}" dt="2024-04-10T05:38:21.263" v="777" actId="478"/>
        <pc:sldMkLst>
          <pc:docMk/>
          <pc:sldMk cId="1217526013" sldId="2147480506"/>
        </pc:sldMkLst>
        <pc:spChg chg="mod">
          <ac:chgData name="Yoel Kortick" userId="167978f5-7f40-4909-85d5-d4149554ad4e" providerId="ADAL" clId="{09164361-2D5B-469E-8F7E-269D4D481B30}" dt="2024-04-10T05:37:32.940" v="767" actId="404"/>
          <ac:spMkLst>
            <pc:docMk/>
            <pc:sldMk cId="1217526013" sldId="2147480506"/>
            <ac:spMk id="4" creationId="{F0DCC259-C481-3344-2D19-2BD0D8A41B07}"/>
          </ac:spMkLst>
        </pc:spChg>
        <pc:spChg chg="mod">
          <ac:chgData name="Yoel Kortick" userId="167978f5-7f40-4909-85d5-d4149554ad4e" providerId="ADAL" clId="{09164361-2D5B-469E-8F7E-269D4D481B30}" dt="2024-04-10T05:37:50.805" v="770"/>
          <ac:spMkLst>
            <pc:docMk/>
            <pc:sldMk cId="1217526013" sldId="2147480506"/>
            <ac:spMk id="6" creationId="{B8485F33-8C7C-AA1D-79BE-77007CF92F2F}"/>
          </ac:spMkLst>
        </pc:spChg>
        <pc:spChg chg="del">
          <ac:chgData name="Yoel Kortick" userId="167978f5-7f40-4909-85d5-d4149554ad4e" providerId="ADAL" clId="{09164361-2D5B-469E-8F7E-269D4D481B30}" dt="2024-04-10T05:38:21.263" v="777" actId="478"/>
          <ac:spMkLst>
            <pc:docMk/>
            <pc:sldMk cId="1217526013" sldId="2147480506"/>
            <ac:spMk id="7" creationId="{56EA98D5-3F51-F3EE-1A1A-32350F689C25}"/>
          </ac:spMkLst>
        </pc:spChg>
        <pc:spChg chg="mod">
          <ac:chgData name="Yoel Kortick" userId="167978f5-7f40-4909-85d5-d4149554ad4e" providerId="ADAL" clId="{09164361-2D5B-469E-8F7E-269D4D481B30}" dt="2024-04-10T05:38:14.875" v="774" actId="14100"/>
          <ac:spMkLst>
            <pc:docMk/>
            <pc:sldMk cId="1217526013" sldId="2147480506"/>
            <ac:spMk id="8" creationId="{BEA411EE-DFB7-5806-9F75-F2CA22A3046E}"/>
          </ac:spMkLst>
        </pc:spChg>
        <pc:picChg chg="add mod ord">
          <ac:chgData name="Yoel Kortick" userId="167978f5-7f40-4909-85d5-d4149554ad4e" providerId="ADAL" clId="{09164361-2D5B-469E-8F7E-269D4D481B30}" dt="2024-04-10T05:38:18.968" v="776" actId="208"/>
          <ac:picMkLst>
            <pc:docMk/>
            <pc:sldMk cId="1217526013" sldId="2147480506"/>
            <ac:picMk id="5" creationId="{94A97A43-0A2B-41D2-EC62-CE5A3BFE0674}"/>
          </ac:picMkLst>
        </pc:picChg>
        <pc:picChg chg="del">
          <ac:chgData name="Yoel Kortick" userId="167978f5-7f40-4909-85d5-d4149554ad4e" providerId="ADAL" clId="{09164361-2D5B-469E-8F7E-269D4D481B30}" dt="2024-04-10T05:38:07.495" v="771" actId="478"/>
          <ac:picMkLst>
            <pc:docMk/>
            <pc:sldMk cId="1217526013" sldId="2147480506"/>
            <ac:picMk id="9" creationId="{64D1647D-426B-37CE-061E-3D74C7C1C4E6}"/>
          </ac:picMkLst>
        </pc:picChg>
      </pc:sldChg>
      <pc:sldChg chg="addSp delSp modSp mod">
        <pc:chgData name="Yoel Kortick" userId="167978f5-7f40-4909-85d5-d4149554ad4e" providerId="ADAL" clId="{09164361-2D5B-469E-8F7E-269D4D481B30}" dt="2024-04-10T06:07:36.074" v="1301" actId="208"/>
        <pc:sldMkLst>
          <pc:docMk/>
          <pc:sldMk cId="1664229750" sldId="2147480507"/>
        </pc:sldMkLst>
        <pc:spChg chg="mod">
          <ac:chgData name="Yoel Kortick" userId="167978f5-7f40-4909-85d5-d4149554ad4e" providerId="ADAL" clId="{09164361-2D5B-469E-8F7E-269D4D481B30}" dt="2024-04-10T05:38:53.483" v="778" actId="404"/>
          <ac:spMkLst>
            <pc:docMk/>
            <pc:sldMk cId="1664229750" sldId="2147480507"/>
            <ac:spMk id="4" creationId="{73FBDE4E-D92C-0D63-7C8F-658562ADDDD6}"/>
          </ac:spMkLst>
        </pc:spChg>
        <pc:spChg chg="mod">
          <ac:chgData name="Yoel Kortick" userId="167978f5-7f40-4909-85d5-d4149554ad4e" providerId="ADAL" clId="{09164361-2D5B-469E-8F7E-269D4D481B30}" dt="2024-04-10T05:40:25.007" v="816" actId="313"/>
          <ac:spMkLst>
            <pc:docMk/>
            <pc:sldMk cId="1664229750" sldId="2147480507"/>
            <ac:spMk id="6" creationId="{F1AC0C82-778E-CABC-8E57-7945B1AADA87}"/>
          </ac:spMkLst>
        </pc:spChg>
        <pc:spChg chg="mod">
          <ac:chgData name="Yoel Kortick" userId="167978f5-7f40-4909-85d5-d4149554ad4e" providerId="ADAL" clId="{09164361-2D5B-469E-8F7E-269D4D481B30}" dt="2024-04-10T05:41:07.602" v="830" actId="1037"/>
          <ac:spMkLst>
            <pc:docMk/>
            <pc:sldMk cId="1664229750" sldId="2147480507"/>
            <ac:spMk id="8" creationId="{D56DB151-252E-5F8B-CAA1-F170C696FC53}"/>
          </ac:spMkLst>
        </pc:spChg>
        <pc:picChg chg="del">
          <ac:chgData name="Yoel Kortick" userId="167978f5-7f40-4909-85d5-d4149554ad4e" providerId="ADAL" clId="{09164361-2D5B-469E-8F7E-269D4D481B30}" dt="2024-04-10T05:38:59.963" v="782" actId="478"/>
          <ac:picMkLst>
            <pc:docMk/>
            <pc:sldMk cId="1664229750" sldId="2147480507"/>
            <ac:picMk id="5" creationId="{AAE72FCA-07B6-6BA0-95AD-B1B35E242A00}"/>
          </ac:picMkLst>
        </pc:picChg>
        <pc:picChg chg="add del mod ord">
          <ac:chgData name="Yoel Kortick" userId="167978f5-7f40-4909-85d5-d4149554ad4e" providerId="ADAL" clId="{09164361-2D5B-469E-8F7E-269D4D481B30}" dt="2024-04-10T06:07:27.058" v="1292" actId="478"/>
          <ac:picMkLst>
            <pc:docMk/>
            <pc:sldMk cId="1664229750" sldId="2147480507"/>
            <ac:picMk id="7" creationId="{91BA8273-F818-91BC-9B85-2C25CC56FBD9}"/>
          </ac:picMkLst>
        </pc:picChg>
        <pc:picChg chg="add mod ord">
          <ac:chgData name="Yoel Kortick" userId="167978f5-7f40-4909-85d5-d4149554ad4e" providerId="ADAL" clId="{09164361-2D5B-469E-8F7E-269D4D481B30}" dt="2024-04-10T06:07:36.074" v="1301" actId="208"/>
          <ac:picMkLst>
            <pc:docMk/>
            <pc:sldMk cId="1664229750" sldId="2147480507"/>
            <ac:picMk id="10" creationId="{75E44D71-4080-CFA9-71EB-350E4B9E8FB2}"/>
          </ac:picMkLst>
        </pc:picChg>
        <pc:picChg chg="del">
          <ac:chgData name="Yoel Kortick" userId="167978f5-7f40-4909-85d5-d4149554ad4e" providerId="ADAL" clId="{09164361-2D5B-469E-8F7E-269D4D481B30}" dt="2024-04-10T05:39:01.549" v="783" actId="478"/>
          <ac:picMkLst>
            <pc:docMk/>
            <pc:sldMk cId="1664229750" sldId="2147480507"/>
            <ac:picMk id="11" creationId="{3B5E7988-48A1-132E-C42C-0297617C5939}"/>
          </ac:picMkLst>
        </pc:picChg>
      </pc:sldChg>
      <pc:sldChg chg="addSp delSp modSp mod">
        <pc:chgData name="Yoel Kortick" userId="167978f5-7f40-4909-85d5-d4149554ad4e" providerId="ADAL" clId="{09164361-2D5B-469E-8F7E-269D4D481B30}" dt="2024-04-10T05:42:31.460" v="857" actId="208"/>
        <pc:sldMkLst>
          <pc:docMk/>
          <pc:sldMk cId="3414627371" sldId="2147480508"/>
        </pc:sldMkLst>
        <pc:spChg chg="mod">
          <ac:chgData name="Yoel Kortick" userId="167978f5-7f40-4909-85d5-d4149554ad4e" providerId="ADAL" clId="{09164361-2D5B-469E-8F7E-269D4D481B30}" dt="2024-04-10T05:41:39.626" v="832" actId="404"/>
          <ac:spMkLst>
            <pc:docMk/>
            <pc:sldMk cId="3414627371" sldId="2147480508"/>
            <ac:spMk id="4" creationId="{95573120-ABCE-12B2-FB34-FA7AAAD438C4}"/>
          </ac:spMkLst>
        </pc:spChg>
        <pc:spChg chg="mod">
          <ac:chgData name="Yoel Kortick" userId="167978f5-7f40-4909-85d5-d4149554ad4e" providerId="ADAL" clId="{09164361-2D5B-469E-8F7E-269D4D481B30}" dt="2024-04-10T05:41:43.234" v="835"/>
          <ac:spMkLst>
            <pc:docMk/>
            <pc:sldMk cId="3414627371" sldId="2147480508"/>
            <ac:spMk id="6" creationId="{BACB7505-E8FC-85AB-0B23-517A0BEBA0DE}"/>
          </ac:spMkLst>
        </pc:spChg>
        <pc:spChg chg="mod">
          <ac:chgData name="Yoel Kortick" userId="167978f5-7f40-4909-85d5-d4149554ad4e" providerId="ADAL" clId="{09164361-2D5B-469E-8F7E-269D4D481B30}" dt="2024-04-10T05:42:27.848" v="855" actId="1035"/>
          <ac:spMkLst>
            <pc:docMk/>
            <pc:sldMk cId="3414627371" sldId="2147480508"/>
            <ac:spMk id="9" creationId="{36506DE6-CABE-9BE3-072F-816AA634BC72}"/>
          </ac:spMkLst>
        </pc:spChg>
        <pc:spChg chg="del">
          <ac:chgData name="Yoel Kortick" userId="167978f5-7f40-4909-85d5-d4149554ad4e" providerId="ADAL" clId="{09164361-2D5B-469E-8F7E-269D4D481B30}" dt="2024-04-10T05:41:59.871" v="837" actId="478"/>
          <ac:spMkLst>
            <pc:docMk/>
            <pc:sldMk cId="3414627371" sldId="2147480508"/>
            <ac:spMk id="10" creationId="{72F5BC06-0345-D488-09D2-CEEBACFAFB51}"/>
          </ac:spMkLst>
        </pc:spChg>
        <pc:spChg chg="del">
          <ac:chgData name="Yoel Kortick" userId="167978f5-7f40-4909-85d5-d4149554ad4e" providerId="ADAL" clId="{09164361-2D5B-469E-8F7E-269D4D481B30}" dt="2024-04-10T05:42:02.428" v="840" actId="478"/>
          <ac:spMkLst>
            <pc:docMk/>
            <pc:sldMk cId="3414627371" sldId="2147480508"/>
            <ac:spMk id="14" creationId="{530FF97E-01BF-6F40-F4EA-2F7B7A13F252}"/>
          </ac:spMkLst>
        </pc:spChg>
        <pc:picChg chg="add mod ord">
          <ac:chgData name="Yoel Kortick" userId="167978f5-7f40-4909-85d5-d4149554ad4e" providerId="ADAL" clId="{09164361-2D5B-469E-8F7E-269D4D481B30}" dt="2024-04-10T05:42:31.460" v="857" actId="208"/>
          <ac:picMkLst>
            <pc:docMk/>
            <pc:sldMk cId="3414627371" sldId="2147480508"/>
            <ac:picMk id="5" creationId="{2D30C8FA-54E4-6F03-DE3D-175C1C941109}"/>
          </ac:picMkLst>
        </pc:picChg>
        <pc:picChg chg="del">
          <ac:chgData name="Yoel Kortick" userId="167978f5-7f40-4909-85d5-d4149554ad4e" providerId="ADAL" clId="{09164361-2D5B-469E-8F7E-269D4D481B30}" dt="2024-04-10T05:41:46.941" v="836" actId="478"/>
          <ac:picMkLst>
            <pc:docMk/>
            <pc:sldMk cId="3414627371" sldId="2147480508"/>
            <ac:picMk id="7" creationId="{406A3E8F-FA2A-35FE-3215-E0DF9107D826}"/>
          </ac:picMkLst>
        </pc:picChg>
        <pc:cxnChg chg="del">
          <ac:chgData name="Yoel Kortick" userId="167978f5-7f40-4909-85d5-d4149554ad4e" providerId="ADAL" clId="{09164361-2D5B-469E-8F7E-269D4D481B30}" dt="2024-04-10T05:42:01.490" v="839" actId="478"/>
          <ac:cxnSpMkLst>
            <pc:docMk/>
            <pc:sldMk cId="3414627371" sldId="2147480508"/>
            <ac:cxnSpMk id="12" creationId="{C7D68E89-2693-B1B9-208F-64AA406BC336}"/>
          </ac:cxnSpMkLst>
        </pc:cxnChg>
        <pc:cxnChg chg="del">
          <ac:chgData name="Yoel Kortick" userId="167978f5-7f40-4909-85d5-d4149554ad4e" providerId="ADAL" clId="{09164361-2D5B-469E-8F7E-269D4D481B30}" dt="2024-04-10T05:42:00.804" v="838" actId="478"/>
          <ac:cxnSpMkLst>
            <pc:docMk/>
            <pc:sldMk cId="3414627371" sldId="2147480508"/>
            <ac:cxnSpMk id="13" creationId="{2CA1D5DA-B4B4-204D-19E1-F650DF6E31EC}"/>
          </ac:cxnSpMkLst>
        </pc:cxnChg>
        <pc:cxnChg chg="del">
          <ac:chgData name="Yoel Kortick" userId="167978f5-7f40-4909-85d5-d4149554ad4e" providerId="ADAL" clId="{09164361-2D5B-469E-8F7E-269D4D481B30}" dt="2024-04-10T05:42:04.508" v="842" actId="478"/>
          <ac:cxnSpMkLst>
            <pc:docMk/>
            <pc:sldMk cId="3414627371" sldId="2147480508"/>
            <ac:cxnSpMk id="15" creationId="{1F6C176C-861B-0ED3-9E29-8FE5F331604F}"/>
          </ac:cxnSpMkLst>
        </pc:cxnChg>
        <pc:cxnChg chg="del">
          <ac:chgData name="Yoel Kortick" userId="167978f5-7f40-4909-85d5-d4149554ad4e" providerId="ADAL" clId="{09164361-2D5B-469E-8F7E-269D4D481B30}" dt="2024-04-10T05:42:03.315" v="841" actId="478"/>
          <ac:cxnSpMkLst>
            <pc:docMk/>
            <pc:sldMk cId="3414627371" sldId="2147480508"/>
            <ac:cxnSpMk id="16" creationId="{835C66A4-B1E9-1A52-15C5-E720F186D02A}"/>
          </ac:cxnSpMkLst>
        </pc:cxnChg>
      </pc:sldChg>
      <pc:sldChg chg="del">
        <pc:chgData name="Yoel Kortick" userId="167978f5-7f40-4909-85d5-d4149554ad4e" providerId="ADAL" clId="{09164361-2D5B-469E-8F7E-269D4D481B30}" dt="2024-04-10T06:43:44.343" v="2373" actId="47"/>
        <pc:sldMkLst>
          <pc:docMk/>
          <pc:sldMk cId="153370491" sldId="2147480509"/>
        </pc:sldMkLst>
      </pc:sldChg>
      <pc:sldChg chg="del">
        <pc:chgData name="Yoel Kortick" userId="167978f5-7f40-4909-85d5-d4149554ad4e" providerId="ADAL" clId="{09164361-2D5B-469E-8F7E-269D4D481B30}" dt="2024-04-10T06:43:44.343" v="2373" actId="47"/>
        <pc:sldMkLst>
          <pc:docMk/>
          <pc:sldMk cId="1223892197" sldId="2147480510"/>
        </pc:sldMkLst>
      </pc:sldChg>
      <pc:sldChg chg="del">
        <pc:chgData name="Yoel Kortick" userId="167978f5-7f40-4909-85d5-d4149554ad4e" providerId="ADAL" clId="{09164361-2D5B-469E-8F7E-269D4D481B30}" dt="2024-04-10T06:43:44.343" v="2373" actId="47"/>
        <pc:sldMkLst>
          <pc:docMk/>
          <pc:sldMk cId="2491574305" sldId="2147480511"/>
        </pc:sldMkLst>
      </pc:sldChg>
      <pc:sldChg chg="del">
        <pc:chgData name="Yoel Kortick" userId="167978f5-7f40-4909-85d5-d4149554ad4e" providerId="ADAL" clId="{09164361-2D5B-469E-8F7E-269D4D481B30}" dt="2024-04-10T06:43:44.343" v="2373" actId="47"/>
        <pc:sldMkLst>
          <pc:docMk/>
          <pc:sldMk cId="3306516605" sldId="2147480512"/>
        </pc:sldMkLst>
      </pc:sldChg>
      <pc:sldChg chg="del">
        <pc:chgData name="Yoel Kortick" userId="167978f5-7f40-4909-85d5-d4149554ad4e" providerId="ADAL" clId="{09164361-2D5B-469E-8F7E-269D4D481B30}" dt="2024-04-10T06:43:44.343" v="2373" actId="47"/>
        <pc:sldMkLst>
          <pc:docMk/>
          <pc:sldMk cId="3976325366" sldId="2147480513"/>
        </pc:sldMkLst>
      </pc:sldChg>
      <pc:sldChg chg="del">
        <pc:chgData name="Yoel Kortick" userId="167978f5-7f40-4909-85d5-d4149554ad4e" providerId="ADAL" clId="{09164361-2D5B-469E-8F7E-269D4D481B30}" dt="2024-04-10T06:43:44.343" v="2373" actId="47"/>
        <pc:sldMkLst>
          <pc:docMk/>
          <pc:sldMk cId="3001080768" sldId="2147480514"/>
        </pc:sldMkLst>
      </pc:sldChg>
      <pc:sldChg chg="del">
        <pc:chgData name="Yoel Kortick" userId="167978f5-7f40-4909-85d5-d4149554ad4e" providerId="ADAL" clId="{09164361-2D5B-469E-8F7E-269D4D481B30}" dt="2024-04-10T06:43:44.343" v="2373" actId="47"/>
        <pc:sldMkLst>
          <pc:docMk/>
          <pc:sldMk cId="447700742" sldId="2147480515"/>
        </pc:sldMkLst>
      </pc:sldChg>
      <pc:sldChg chg="del">
        <pc:chgData name="Yoel Kortick" userId="167978f5-7f40-4909-85d5-d4149554ad4e" providerId="ADAL" clId="{09164361-2D5B-469E-8F7E-269D4D481B30}" dt="2024-04-10T06:43:44.343" v="2373" actId="47"/>
        <pc:sldMkLst>
          <pc:docMk/>
          <pc:sldMk cId="643633179" sldId="2147480516"/>
        </pc:sldMkLst>
      </pc:sldChg>
      <pc:sldChg chg="del">
        <pc:chgData name="Yoel Kortick" userId="167978f5-7f40-4909-85d5-d4149554ad4e" providerId="ADAL" clId="{09164361-2D5B-469E-8F7E-269D4D481B30}" dt="2024-04-10T06:43:44.343" v="2373" actId="47"/>
        <pc:sldMkLst>
          <pc:docMk/>
          <pc:sldMk cId="1733497582" sldId="2147480517"/>
        </pc:sldMkLst>
      </pc:sldChg>
      <pc:sldChg chg="del">
        <pc:chgData name="Yoel Kortick" userId="167978f5-7f40-4909-85d5-d4149554ad4e" providerId="ADAL" clId="{09164361-2D5B-469E-8F7E-269D4D481B30}" dt="2024-04-10T06:43:44.343" v="2373" actId="47"/>
        <pc:sldMkLst>
          <pc:docMk/>
          <pc:sldMk cId="1612358767" sldId="2147480518"/>
        </pc:sldMkLst>
      </pc:sldChg>
      <pc:sldChg chg="del">
        <pc:chgData name="Yoel Kortick" userId="167978f5-7f40-4909-85d5-d4149554ad4e" providerId="ADAL" clId="{09164361-2D5B-469E-8F7E-269D4D481B30}" dt="2024-04-10T06:43:44.343" v="2373" actId="47"/>
        <pc:sldMkLst>
          <pc:docMk/>
          <pc:sldMk cId="3211461348" sldId="2147480519"/>
        </pc:sldMkLst>
      </pc:sldChg>
      <pc:sldChg chg="del">
        <pc:chgData name="Yoel Kortick" userId="167978f5-7f40-4909-85d5-d4149554ad4e" providerId="ADAL" clId="{09164361-2D5B-469E-8F7E-269D4D481B30}" dt="2024-04-10T06:43:44.343" v="2373" actId="47"/>
        <pc:sldMkLst>
          <pc:docMk/>
          <pc:sldMk cId="3074962979" sldId="2147480520"/>
        </pc:sldMkLst>
      </pc:sldChg>
      <pc:sldChg chg="del">
        <pc:chgData name="Yoel Kortick" userId="167978f5-7f40-4909-85d5-d4149554ad4e" providerId="ADAL" clId="{09164361-2D5B-469E-8F7E-269D4D481B30}" dt="2024-04-10T06:43:44.343" v="2373" actId="47"/>
        <pc:sldMkLst>
          <pc:docMk/>
          <pc:sldMk cId="2186456359" sldId="2147480521"/>
        </pc:sldMkLst>
      </pc:sldChg>
      <pc:sldChg chg="del">
        <pc:chgData name="Yoel Kortick" userId="167978f5-7f40-4909-85d5-d4149554ad4e" providerId="ADAL" clId="{09164361-2D5B-469E-8F7E-269D4D481B30}" dt="2024-04-10T06:43:44.343" v="2373" actId="47"/>
        <pc:sldMkLst>
          <pc:docMk/>
          <pc:sldMk cId="3919788289" sldId="2147480522"/>
        </pc:sldMkLst>
      </pc:sldChg>
      <pc:sldChg chg="del">
        <pc:chgData name="Yoel Kortick" userId="167978f5-7f40-4909-85d5-d4149554ad4e" providerId="ADAL" clId="{09164361-2D5B-469E-8F7E-269D4D481B30}" dt="2024-04-10T06:43:44.343" v="2373" actId="47"/>
        <pc:sldMkLst>
          <pc:docMk/>
          <pc:sldMk cId="2067545647" sldId="2147480523"/>
        </pc:sldMkLst>
      </pc:sldChg>
      <pc:sldChg chg="del">
        <pc:chgData name="Yoel Kortick" userId="167978f5-7f40-4909-85d5-d4149554ad4e" providerId="ADAL" clId="{09164361-2D5B-469E-8F7E-269D4D481B30}" dt="2024-04-10T06:43:44.343" v="2373" actId="47"/>
        <pc:sldMkLst>
          <pc:docMk/>
          <pc:sldMk cId="949304527" sldId="2147480524"/>
        </pc:sldMkLst>
      </pc:sldChg>
      <pc:sldChg chg="del">
        <pc:chgData name="Yoel Kortick" userId="167978f5-7f40-4909-85d5-d4149554ad4e" providerId="ADAL" clId="{09164361-2D5B-469E-8F7E-269D4D481B30}" dt="2024-04-10T06:43:44.343" v="2373" actId="47"/>
        <pc:sldMkLst>
          <pc:docMk/>
          <pc:sldMk cId="1394811439" sldId="2147480525"/>
        </pc:sldMkLst>
      </pc:sldChg>
      <pc:sldChg chg="del">
        <pc:chgData name="Yoel Kortick" userId="167978f5-7f40-4909-85d5-d4149554ad4e" providerId="ADAL" clId="{09164361-2D5B-469E-8F7E-269D4D481B30}" dt="2024-04-10T06:43:44.343" v="2373" actId="47"/>
        <pc:sldMkLst>
          <pc:docMk/>
          <pc:sldMk cId="2863907296" sldId="2147480526"/>
        </pc:sldMkLst>
      </pc:sldChg>
      <pc:sldChg chg="modSp add mod">
        <pc:chgData name="Yoel Kortick" userId="167978f5-7f40-4909-85d5-d4149554ad4e" providerId="ADAL" clId="{09164361-2D5B-469E-8F7E-269D4D481B30}" dt="2024-04-10T05:13:27.545" v="165" actId="6549"/>
        <pc:sldMkLst>
          <pc:docMk/>
          <pc:sldMk cId="773508014" sldId="2147480527"/>
        </pc:sldMkLst>
        <pc:spChg chg="mod">
          <ac:chgData name="Yoel Kortick" userId="167978f5-7f40-4909-85d5-d4149554ad4e" providerId="ADAL" clId="{09164361-2D5B-469E-8F7E-269D4D481B30}" dt="2024-04-10T05:13:27.545" v="165" actId="6549"/>
          <ac:spMkLst>
            <pc:docMk/>
            <pc:sldMk cId="773508014" sldId="2147480527"/>
            <ac:spMk id="10" creationId="{26749F7F-7CD2-06BC-E3A7-702286BFBB32}"/>
          </ac:spMkLst>
        </pc:spChg>
      </pc:sldChg>
      <pc:sldChg chg="addSp delSp modSp add mod">
        <pc:chgData name="Yoel Kortick" userId="167978f5-7f40-4909-85d5-d4149554ad4e" providerId="ADAL" clId="{09164361-2D5B-469E-8F7E-269D4D481B30}" dt="2024-04-10T05:20:04.468" v="395" actId="1037"/>
        <pc:sldMkLst>
          <pc:docMk/>
          <pc:sldMk cId="2238404202" sldId="2147480528"/>
        </pc:sldMkLst>
        <pc:spChg chg="add mod">
          <ac:chgData name="Yoel Kortick" userId="167978f5-7f40-4909-85d5-d4149554ad4e" providerId="ADAL" clId="{09164361-2D5B-469E-8F7E-269D4D481B30}" dt="2024-04-10T05:18:47.932" v="370" actId="1037"/>
          <ac:spMkLst>
            <pc:docMk/>
            <pc:sldMk cId="2238404202" sldId="2147480528"/>
            <ac:spMk id="2" creationId="{72F0C502-2F03-F2BE-594A-0F7F492A1238}"/>
          </ac:spMkLst>
        </pc:spChg>
        <pc:spChg chg="mod">
          <ac:chgData name="Yoel Kortick" userId="167978f5-7f40-4909-85d5-d4149554ad4e" providerId="ADAL" clId="{09164361-2D5B-469E-8F7E-269D4D481B30}" dt="2024-04-10T05:19:13.391" v="378" actId="1038"/>
          <ac:spMkLst>
            <pc:docMk/>
            <pc:sldMk cId="2238404202" sldId="2147480528"/>
            <ac:spMk id="5" creationId="{80EDB59A-73B4-158B-8B16-4A6D1FC1F4A0}"/>
          </ac:spMkLst>
        </pc:spChg>
        <pc:spChg chg="add mod">
          <ac:chgData name="Yoel Kortick" userId="167978f5-7f40-4909-85d5-d4149554ad4e" providerId="ADAL" clId="{09164361-2D5B-469E-8F7E-269D4D481B30}" dt="2024-04-10T05:18:47.932" v="370" actId="1037"/>
          <ac:spMkLst>
            <pc:docMk/>
            <pc:sldMk cId="2238404202" sldId="2147480528"/>
            <ac:spMk id="6" creationId="{B5D44764-52B3-2A63-D56B-045D272FCCF9}"/>
          </ac:spMkLst>
        </pc:spChg>
        <pc:spChg chg="add mod">
          <ac:chgData name="Yoel Kortick" userId="167978f5-7f40-4909-85d5-d4149554ad4e" providerId="ADAL" clId="{09164361-2D5B-469E-8F7E-269D4D481B30}" dt="2024-04-10T05:19:49.233" v="382" actId="14100"/>
          <ac:spMkLst>
            <pc:docMk/>
            <pc:sldMk cId="2238404202" sldId="2147480528"/>
            <ac:spMk id="7" creationId="{2186CD81-41C8-053D-0BC0-4142074986D4}"/>
          </ac:spMkLst>
        </pc:spChg>
        <pc:spChg chg="add mod">
          <ac:chgData name="Yoel Kortick" userId="167978f5-7f40-4909-85d5-d4149554ad4e" providerId="ADAL" clId="{09164361-2D5B-469E-8F7E-269D4D481B30}" dt="2024-04-10T05:20:04.468" v="395" actId="1037"/>
          <ac:spMkLst>
            <pc:docMk/>
            <pc:sldMk cId="2238404202" sldId="2147480528"/>
            <ac:spMk id="8" creationId="{13F3C71C-2349-5741-6984-9F90ADE2AB2F}"/>
          </ac:spMkLst>
        </pc:spChg>
        <pc:spChg chg="del">
          <ac:chgData name="Yoel Kortick" userId="167978f5-7f40-4909-85d5-d4149554ad4e" providerId="ADAL" clId="{09164361-2D5B-469E-8F7E-269D4D481B30}" dt="2024-04-10T05:18:26.769" v="280" actId="478"/>
          <ac:spMkLst>
            <pc:docMk/>
            <pc:sldMk cId="2238404202" sldId="2147480528"/>
            <ac:spMk id="10" creationId="{0A1177D0-58E2-4F2B-4D33-9F53C9B7EB4F}"/>
          </ac:spMkLst>
        </pc:spChg>
        <pc:spChg chg="add mod">
          <ac:chgData name="Yoel Kortick" userId="167978f5-7f40-4909-85d5-d4149554ad4e" providerId="ADAL" clId="{09164361-2D5B-469E-8F7E-269D4D481B30}" dt="2024-04-10T05:19:56.134" v="384" actId="14100"/>
          <ac:spMkLst>
            <pc:docMk/>
            <pc:sldMk cId="2238404202" sldId="2147480528"/>
            <ac:spMk id="20" creationId="{CEB46AEB-4BD7-134E-95F0-9DF474A614C2}"/>
          </ac:spMkLst>
        </pc:spChg>
        <pc:cxnChg chg="add mod">
          <ac:chgData name="Yoel Kortick" userId="167978f5-7f40-4909-85d5-d4149554ad4e" providerId="ADAL" clId="{09164361-2D5B-469E-8F7E-269D4D481B30}" dt="2024-04-10T05:18:47.932" v="370" actId="1037"/>
          <ac:cxnSpMkLst>
            <pc:docMk/>
            <pc:sldMk cId="2238404202" sldId="2147480528"/>
            <ac:cxnSpMk id="9" creationId="{BE71E409-FA50-89C2-D718-542619DE40DE}"/>
          </ac:cxnSpMkLst>
        </pc:cxnChg>
        <pc:cxnChg chg="add mod">
          <ac:chgData name="Yoel Kortick" userId="167978f5-7f40-4909-85d5-d4149554ad4e" providerId="ADAL" clId="{09164361-2D5B-469E-8F7E-269D4D481B30}" dt="2024-04-10T05:18:47.932" v="370" actId="1037"/>
          <ac:cxnSpMkLst>
            <pc:docMk/>
            <pc:sldMk cId="2238404202" sldId="2147480528"/>
            <ac:cxnSpMk id="11" creationId="{BBCD3315-3B82-EC71-7EAE-8B321D728674}"/>
          </ac:cxnSpMkLst>
        </pc:cxnChg>
        <pc:cxnChg chg="add mod">
          <ac:chgData name="Yoel Kortick" userId="167978f5-7f40-4909-85d5-d4149554ad4e" providerId="ADAL" clId="{09164361-2D5B-469E-8F7E-269D4D481B30}" dt="2024-04-10T05:18:47.932" v="370" actId="1037"/>
          <ac:cxnSpMkLst>
            <pc:docMk/>
            <pc:sldMk cId="2238404202" sldId="2147480528"/>
            <ac:cxnSpMk id="12" creationId="{0509E1B9-3416-A5D0-11D8-2A7793565C61}"/>
          </ac:cxnSpMkLst>
        </pc:cxnChg>
        <pc:cxnChg chg="add mod">
          <ac:chgData name="Yoel Kortick" userId="167978f5-7f40-4909-85d5-d4149554ad4e" providerId="ADAL" clId="{09164361-2D5B-469E-8F7E-269D4D481B30}" dt="2024-04-10T05:18:47.932" v="370" actId="1037"/>
          <ac:cxnSpMkLst>
            <pc:docMk/>
            <pc:sldMk cId="2238404202" sldId="2147480528"/>
            <ac:cxnSpMk id="13" creationId="{6868E953-F5A9-6D61-74F6-781AE3D58942}"/>
          </ac:cxnSpMkLst>
        </pc:cxnChg>
        <pc:cxnChg chg="add mod">
          <ac:chgData name="Yoel Kortick" userId="167978f5-7f40-4909-85d5-d4149554ad4e" providerId="ADAL" clId="{09164361-2D5B-469E-8F7E-269D4D481B30}" dt="2024-04-10T05:18:47.932" v="370" actId="1037"/>
          <ac:cxnSpMkLst>
            <pc:docMk/>
            <pc:sldMk cId="2238404202" sldId="2147480528"/>
            <ac:cxnSpMk id="14" creationId="{E57A2D9C-F434-46C0-5022-DF0D3F7B4A69}"/>
          </ac:cxnSpMkLst>
        </pc:cxnChg>
        <pc:cxnChg chg="add mod">
          <ac:chgData name="Yoel Kortick" userId="167978f5-7f40-4909-85d5-d4149554ad4e" providerId="ADAL" clId="{09164361-2D5B-469E-8F7E-269D4D481B30}" dt="2024-04-10T05:18:47.932" v="370" actId="1037"/>
          <ac:cxnSpMkLst>
            <pc:docMk/>
            <pc:sldMk cId="2238404202" sldId="2147480528"/>
            <ac:cxnSpMk id="15" creationId="{593B55B8-E1CA-A47E-B547-9E372CDCF058}"/>
          </ac:cxnSpMkLst>
        </pc:cxnChg>
        <pc:cxnChg chg="add mod">
          <ac:chgData name="Yoel Kortick" userId="167978f5-7f40-4909-85d5-d4149554ad4e" providerId="ADAL" clId="{09164361-2D5B-469E-8F7E-269D4D481B30}" dt="2024-04-10T05:18:47.932" v="370" actId="1037"/>
          <ac:cxnSpMkLst>
            <pc:docMk/>
            <pc:sldMk cId="2238404202" sldId="2147480528"/>
            <ac:cxnSpMk id="16" creationId="{9D2533CF-A07D-8CE8-ED27-1EF3D7B5CF22}"/>
          </ac:cxnSpMkLst>
        </pc:cxnChg>
        <pc:cxnChg chg="add mod">
          <ac:chgData name="Yoel Kortick" userId="167978f5-7f40-4909-85d5-d4149554ad4e" providerId="ADAL" clId="{09164361-2D5B-469E-8F7E-269D4D481B30}" dt="2024-04-10T05:18:47.932" v="370" actId="1037"/>
          <ac:cxnSpMkLst>
            <pc:docMk/>
            <pc:sldMk cId="2238404202" sldId="2147480528"/>
            <ac:cxnSpMk id="17" creationId="{8E02183E-76A1-16AC-5FDD-E4F26004A757}"/>
          </ac:cxnSpMkLst>
        </pc:cxnChg>
        <pc:cxnChg chg="add mod">
          <ac:chgData name="Yoel Kortick" userId="167978f5-7f40-4909-85d5-d4149554ad4e" providerId="ADAL" clId="{09164361-2D5B-469E-8F7E-269D4D481B30}" dt="2024-04-10T05:18:47.932" v="370" actId="1037"/>
          <ac:cxnSpMkLst>
            <pc:docMk/>
            <pc:sldMk cId="2238404202" sldId="2147480528"/>
            <ac:cxnSpMk id="18" creationId="{5810647F-AA7D-BBA3-9D58-48BB5F392D39}"/>
          </ac:cxnSpMkLst>
        </pc:cxnChg>
        <pc:cxnChg chg="add mod">
          <ac:chgData name="Yoel Kortick" userId="167978f5-7f40-4909-85d5-d4149554ad4e" providerId="ADAL" clId="{09164361-2D5B-469E-8F7E-269D4D481B30}" dt="2024-04-10T05:18:47.932" v="370" actId="1037"/>
          <ac:cxnSpMkLst>
            <pc:docMk/>
            <pc:sldMk cId="2238404202" sldId="2147480528"/>
            <ac:cxnSpMk id="19" creationId="{3FE45CD9-A8F9-D3A3-C8A0-F58278929E89}"/>
          </ac:cxnSpMkLst>
        </pc:cxnChg>
        <pc:cxnChg chg="add mod">
          <ac:chgData name="Yoel Kortick" userId="167978f5-7f40-4909-85d5-d4149554ad4e" providerId="ADAL" clId="{09164361-2D5B-469E-8F7E-269D4D481B30}" dt="2024-04-10T05:18:47.932" v="370" actId="1037"/>
          <ac:cxnSpMkLst>
            <pc:docMk/>
            <pc:sldMk cId="2238404202" sldId="2147480528"/>
            <ac:cxnSpMk id="21" creationId="{F1B467FF-A6C7-4490-FE26-5AA236387BF4}"/>
          </ac:cxnSpMkLst>
        </pc:cxnChg>
      </pc:sldChg>
      <pc:sldChg chg="modSp add mod">
        <pc:chgData name="Yoel Kortick" userId="167978f5-7f40-4909-85d5-d4149554ad4e" providerId="ADAL" clId="{09164361-2D5B-469E-8F7E-269D4D481B30}" dt="2024-04-10T05:24:05.957" v="504" actId="113"/>
        <pc:sldMkLst>
          <pc:docMk/>
          <pc:sldMk cId="3514825228" sldId="2147480529"/>
        </pc:sldMkLst>
        <pc:spChg chg="mod">
          <ac:chgData name="Yoel Kortick" userId="167978f5-7f40-4909-85d5-d4149554ad4e" providerId="ADAL" clId="{09164361-2D5B-469E-8F7E-269D4D481B30}" dt="2024-04-10T05:20:58.200" v="421" actId="1038"/>
          <ac:spMkLst>
            <pc:docMk/>
            <pc:sldMk cId="3514825228" sldId="2147480529"/>
            <ac:spMk id="5" creationId="{5B2B1FB6-C459-B1BB-B6F3-375A2C4A5CEF}"/>
          </ac:spMkLst>
        </pc:spChg>
        <pc:spChg chg="mod">
          <ac:chgData name="Yoel Kortick" userId="167978f5-7f40-4909-85d5-d4149554ad4e" providerId="ADAL" clId="{09164361-2D5B-469E-8F7E-269D4D481B30}" dt="2024-04-10T05:24:05.957" v="504" actId="113"/>
          <ac:spMkLst>
            <pc:docMk/>
            <pc:sldMk cId="3514825228" sldId="2147480529"/>
            <ac:spMk id="10" creationId="{D4F69E01-2288-AEAA-E777-48444F34F700}"/>
          </ac:spMkLst>
        </pc:spChg>
      </pc:sldChg>
      <pc:sldChg chg="addSp delSp modSp add mod">
        <pc:chgData name="Yoel Kortick" userId="167978f5-7f40-4909-85d5-d4149554ad4e" providerId="ADAL" clId="{09164361-2D5B-469E-8F7E-269D4D481B30}" dt="2024-04-10T08:50:42.410" v="4507" actId="113"/>
        <pc:sldMkLst>
          <pc:docMk/>
          <pc:sldMk cId="2240172574" sldId="2147480530"/>
        </pc:sldMkLst>
        <pc:spChg chg="add mod">
          <ac:chgData name="Yoel Kortick" userId="167978f5-7f40-4909-85d5-d4149554ad4e" providerId="ADAL" clId="{09164361-2D5B-469E-8F7E-269D4D481B30}" dt="2024-04-10T05:22:17.638" v="486" actId="1036"/>
          <ac:spMkLst>
            <pc:docMk/>
            <pc:sldMk cId="2240172574" sldId="2147480530"/>
            <ac:spMk id="2" creationId="{B9C7A83E-6BA2-44AC-E156-21469FC909CC}"/>
          </ac:spMkLst>
        </pc:spChg>
        <pc:spChg chg="add mod">
          <ac:chgData name="Yoel Kortick" userId="167978f5-7f40-4909-85d5-d4149554ad4e" providerId="ADAL" clId="{09164361-2D5B-469E-8F7E-269D4D481B30}" dt="2024-04-10T05:22:17.638" v="486" actId="1036"/>
          <ac:spMkLst>
            <pc:docMk/>
            <pc:sldMk cId="2240172574" sldId="2147480530"/>
            <ac:spMk id="6" creationId="{2CACEB65-BCDF-B7DE-0453-F757DE3F7545}"/>
          </ac:spMkLst>
        </pc:spChg>
        <pc:spChg chg="add mod">
          <ac:chgData name="Yoel Kortick" userId="167978f5-7f40-4909-85d5-d4149554ad4e" providerId="ADAL" clId="{09164361-2D5B-469E-8F7E-269D4D481B30}" dt="2024-04-10T08:50:42.410" v="4507" actId="113"/>
          <ac:spMkLst>
            <pc:docMk/>
            <pc:sldMk cId="2240172574" sldId="2147480530"/>
            <ac:spMk id="7" creationId="{CFD95A57-4639-3145-FD81-BED67C5C237E}"/>
          </ac:spMkLst>
        </pc:spChg>
        <pc:spChg chg="add mod">
          <ac:chgData name="Yoel Kortick" userId="167978f5-7f40-4909-85d5-d4149554ad4e" providerId="ADAL" clId="{09164361-2D5B-469E-8F7E-269D4D481B30}" dt="2024-04-10T06:42:44.219" v="2371" actId="20577"/>
          <ac:spMkLst>
            <pc:docMk/>
            <pc:sldMk cId="2240172574" sldId="2147480530"/>
            <ac:spMk id="8" creationId="{AB91A978-561C-1247-0A2F-8DBF47A50595}"/>
          </ac:spMkLst>
        </pc:spChg>
        <pc:spChg chg="del">
          <ac:chgData name="Yoel Kortick" userId="167978f5-7f40-4909-85d5-d4149554ad4e" providerId="ADAL" clId="{09164361-2D5B-469E-8F7E-269D4D481B30}" dt="2024-04-10T05:22:09.542" v="429" actId="478"/>
          <ac:spMkLst>
            <pc:docMk/>
            <pc:sldMk cId="2240172574" sldId="2147480530"/>
            <ac:spMk id="10" creationId="{A5EF6755-60FA-7F44-9E66-79205AF2B792}"/>
          </ac:spMkLst>
        </pc:spChg>
        <pc:spChg chg="add mod">
          <ac:chgData name="Yoel Kortick" userId="167978f5-7f40-4909-85d5-d4149554ad4e" providerId="ADAL" clId="{09164361-2D5B-469E-8F7E-269D4D481B30}" dt="2024-04-10T05:22:43.532" v="487" actId="14100"/>
          <ac:spMkLst>
            <pc:docMk/>
            <pc:sldMk cId="2240172574" sldId="2147480530"/>
            <ac:spMk id="20" creationId="{D05BA254-C43E-6C8F-A1B7-6CEF77687ABB}"/>
          </ac:spMkLst>
        </pc:spChg>
        <pc:cxnChg chg="add mod">
          <ac:chgData name="Yoel Kortick" userId="167978f5-7f40-4909-85d5-d4149554ad4e" providerId="ADAL" clId="{09164361-2D5B-469E-8F7E-269D4D481B30}" dt="2024-04-10T05:22:17.638" v="486" actId="1036"/>
          <ac:cxnSpMkLst>
            <pc:docMk/>
            <pc:sldMk cId="2240172574" sldId="2147480530"/>
            <ac:cxnSpMk id="9" creationId="{FCEFD8B1-D904-4426-B22B-DD95F3A46906}"/>
          </ac:cxnSpMkLst>
        </pc:cxnChg>
        <pc:cxnChg chg="add mod">
          <ac:chgData name="Yoel Kortick" userId="167978f5-7f40-4909-85d5-d4149554ad4e" providerId="ADAL" clId="{09164361-2D5B-469E-8F7E-269D4D481B30}" dt="2024-04-10T05:22:17.638" v="486" actId="1036"/>
          <ac:cxnSpMkLst>
            <pc:docMk/>
            <pc:sldMk cId="2240172574" sldId="2147480530"/>
            <ac:cxnSpMk id="11" creationId="{870FC467-E57B-566F-08D6-3A93B8BFC48B}"/>
          </ac:cxnSpMkLst>
        </pc:cxnChg>
        <pc:cxnChg chg="add mod">
          <ac:chgData name="Yoel Kortick" userId="167978f5-7f40-4909-85d5-d4149554ad4e" providerId="ADAL" clId="{09164361-2D5B-469E-8F7E-269D4D481B30}" dt="2024-04-10T05:22:17.638" v="486" actId="1036"/>
          <ac:cxnSpMkLst>
            <pc:docMk/>
            <pc:sldMk cId="2240172574" sldId="2147480530"/>
            <ac:cxnSpMk id="12" creationId="{F8377EE9-64CB-343D-45E5-1D88E478A367}"/>
          </ac:cxnSpMkLst>
        </pc:cxnChg>
        <pc:cxnChg chg="add mod">
          <ac:chgData name="Yoel Kortick" userId="167978f5-7f40-4909-85d5-d4149554ad4e" providerId="ADAL" clId="{09164361-2D5B-469E-8F7E-269D4D481B30}" dt="2024-04-10T05:22:17.638" v="486" actId="1036"/>
          <ac:cxnSpMkLst>
            <pc:docMk/>
            <pc:sldMk cId="2240172574" sldId="2147480530"/>
            <ac:cxnSpMk id="13" creationId="{A9239DAC-63DB-AE35-B8AA-34F49D655A07}"/>
          </ac:cxnSpMkLst>
        </pc:cxnChg>
        <pc:cxnChg chg="add mod">
          <ac:chgData name="Yoel Kortick" userId="167978f5-7f40-4909-85d5-d4149554ad4e" providerId="ADAL" clId="{09164361-2D5B-469E-8F7E-269D4D481B30}" dt="2024-04-10T05:22:17.638" v="486" actId="1036"/>
          <ac:cxnSpMkLst>
            <pc:docMk/>
            <pc:sldMk cId="2240172574" sldId="2147480530"/>
            <ac:cxnSpMk id="14" creationId="{8E0A0E9E-2BE6-1B9D-2CD1-CFB7135101B4}"/>
          </ac:cxnSpMkLst>
        </pc:cxnChg>
        <pc:cxnChg chg="add mod">
          <ac:chgData name="Yoel Kortick" userId="167978f5-7f40-4909-85d5-d4149554ad4e" providerId="ADAL" clId="{09164361-2D5B-469E-8F7E-269D4D481B30}" dt="2024-04-10T05:22:17.638" v="486" actId="1036"/>
          <ac:cxnSpMkLst>
            <pc:docMk/>
            <pc:sldMk cId="2240172574" sldId="2147480530"/>
            <ac:cxnSpMk id="15" creationId="{C47C9886-9F1B-DF42-A6B9-A22060A952C6}"/>
          </ac:cxnSpMkLst>
        </pc:cxnChg>
        <pc:cxnChg chg="add mod">
          <ac:chgData name="Yoel Kortick" userId="167978f5-7f40-4909-85d5-d4149554ad4e" providerId="ADAL" clId="{09164361-2D5B-469E-8F7E-269D4D481B30}" dt="2024-04-10T05:22:17.638" v="486" actId="1036"/>
          <ac:cxnSpMkLst>
            <pc:docMk/>
            <pc:sldMk cId="2240172574" sldId="2147480530"/>
            <ac:cxnSpMk id="16" creationId="{43FC7D25-E916-652E-A0A8-67E5DA6CF346}"/>
          </ac:cxnSpMkLst>
        </pc:cxnChg>
        <pc:cxnChg chg="add mod">
          <ac:chgData name="Yoel Kortick" userId="167978f5-7f40-4909-85d5-d4149554ad4e" providerId="ADAL" clId="{09164361-2D5B-469E-8F7E-269D4D481B30}" dt="2024-04-10T05:22:17.638" v="486" actId="1036"/>
          <ac:cxnSpMkLst>
            <pc:docMk/>
            <pc:sldMk cId="2240172574" sldId="2147480530"/>
            <ac:cxnSpMk id="17" creationId="{2C5EBE5D-6553-15BA-930C-07BBC4A49277}"/>
          </ac:cxnSpMkLst>
        </pc:cxnChg>
        <pc:cxnChg chg="add mod">
          <ac:chgData name="Yoel Kortick" userId="167978f5-7f40-4909-85d5-d4149554ad4e" providerId="ADAL" clId="{09164361-2D5B-469E-8F7E-269D4D481B30}" dt="2024-04-10T05:22:17.638" v="486" actId="1036"/>
          <ac:cxnSpMkLst>
            <pc:docMk/>
            <pc:sldMk cId="2240172574" sldId="2147480530"/>
            <ac:cxnSpMk id="18" creationId="{C144CB3D-586B-4F21-013D-BB40223662C4}"/>
          </ac:cxnSpMkLst>
        </pc:cxnChg>
        <pc:cxnChg chg="add mod">
          <ac:chgData name="Yoel Kortick" userId="167978f5-7f40-4909-85d5-d4149554ad4e" providerId="ADAL" clId="{09164361-2D5B-469E-8F7E-269D4D481B30}" dt="2024-04-10T05:22:17.638" v="486" actId="1036"/>
          <ac:cxnSpMkLst>
            <pc:docMk/>
            <pc:sldMk cId="2240172574" sldId="2147480530"/>
            <ac:cxnSpMk id="19" creationId="{C633BC0E-7393-75D5-CD46-4406F09AF082}"/>
          </ac:cxnSpMkLst>
        </pc:cxnChg>
        <pc:cxnChg chg="add mod">
          <ac:chgData name="Yoel Kortick" userId="167978f5-7f40-4909-85d5-d4149554ad4e" providerId="ADAL" clId="{09164361-2D5B-469E-8F7E-269D4D481B30}" dt="2024-04-10T05:22:17.638" v="486" actId="1036"/>
          <ac:cxnSpMkLst>
            <pc:docMk/>
            <pc:sldMk cId="2240172574" sldId="2147480530"/>
            <ac:cxnSpMk id="21" creationId="{80BF201A-0FC4-904A-0428-81D8B52E1249}"/>
          </ac:cxnSpMkLst>
        </pc:cxnChg>
      </pc:sldChg>
      <pc:sldChg chg="modSp add mod">
        <pc:chgData name="Yoel Kortick" userId="167978f5-7f40-4909-85d5-d4149554ad4e" providerId="ADAL" clId="{09164361-2D5B-469E-8F7E-269D4D481B30}" dt="2024-04-10T08:50:58.214" v="4512" actId="15"/>
        <pc:sldMkLst>
          <pc:docMk/>
          <pc:sldMk cId="3776766730" sldId="2147480531"/>
        </pc:sldMkLst>
        <pc:spChg chg="mod">
          <ac:chgData name="Yoel Kortick" userId="167978f5-7f40-4909-85d5-d4149554ad4e" providerId="ADAL" clId="{09164361-2D5B-469E-8F7E-269D4D481B30}" dt="2024-04-10T05:24:17.525" v="505" actId="20577"/>
          <ac:spMkLst>
            <pc:docMk/>
            <pc:sldMk cId="3776766730" sldId="2147480531"/>
            <ac:spMk id="5" creationId="{6F1F041F-3AA1-D13D-2D8C-E22BC1B6BE5E}"/>
          </ac:spMkLst>
        </pc:spChg>
        <pc:spChg chg="mod">
          <ac:chgData name="Yoel Kortick" userId="167978f5-7f40-4909-85d5-d4149554ad4e" providerId="ADAL" clId="{09164361-2D5B-469E-8F7E-269D4D481B30}" dt="2024-04-10T08:50:58.214" v="4512" actId="15"/>
          <ac:spMkLst>
            <pc:docMk/>
            <pc:sldMk cId="3776766730" sldId="2147480531"/>
            <ac:spMk id="10" creationId="{59885AB4-D3E6-2B4E-6F4D-BD226A8C26E5}"/>
          </ac:spMkLst>
        </pc:spChg>
      </pc:sldChg>
      <pc:sldChg chg="addSp delSp modSp add mod">
        <pc:chgData name="Yoel Kortick" userId="167978f5-7f40-4909-85d5-d4149554ad4e" providerId="ADAL" clId="{09164361-2D5B-469E-8F7E-269D4D481B30}" dt="2024-04-10T08:51:06.434" v="4513" actId="113"/>
        <pc:sldMkLst>
          <pc:docMk/>
          <pc:sldMk cId="653403952" sldId="2147480532"/>
        </pc:sldMkLst>
        <pc:spChg chg="add mod">
          <ac:chgData name="Yoel Kortick" userId="167978f5-7f40-4909-85d5-d4149554ad4e" providerId="ADAL" clId="{09164361-2D5B-469E-8F7E-269D4D481B30}" dt="2024-04-10T05:25:39.087" v="583" actId="1036"/>
          <ac:spMkLst>
            <pc:docMk/>
            <pc:sldMk cId="653403952" sldId="2147480532"/>
            <ac:spMk id="2" creationId="{CB772D1F-5BE7-17BF-921A-5C72AD2FB0A3}"/>
          </ac:spMkLst>
        </pc:spChg>
        <pc:spChg chg="add mod">
          <ac:chgData name="Yoel Kortick" userId="167978f5-7f40-4909-85d5-d4149554ad4e" providerId="ADAL" clId="{09164361-2D5B-469E-8F7E-269D4D481B30}" dt="2024-04-10T05:25:39.087" v="583" actId="1036"/>
          <ac:spMkLst>
            <pc:docMk/>
            <pc:sldMk cId="653403952" sldId="2147480532"/>
            <ac:spMk id="6" creationId="{70D27809-67B7-8D88-B917-06A49667FF0B}"/>
          </ac:spMkLst>
        </pc:spChg>
        <pc:spChg chg="add mod">
          <ac:chgData name="Yoel Kortick" userId="167978f5-7f40-4909-85d5-d4149554ad4e" providerId="ADAL" clId="{09164361-2D5B-469E-8F7E-269D4D481B30}" dt="2024-04-10T08:51:06.434" v="4513" actId="113"/>
          <ac:spMkLst>
            <pc:docMk/>
            <pc:sldMk cId="653403952" sldId="2147480532"/>
            <ac:spMk id="7" creationId="{57F7FA2B-56BF-442D-94E5-B78BDE77AE43}"/>
          </ac:spMkLst>
        </pc:spChg>
        <pc:spChg chg="add mod">
          <ac:chgData name="Yoel Kortick" userId="167978f5-7f40-4909-85d5-d4149554ad4e" providerId="ADAL" clId="{09164361-2D5B-469E-8F7E-269D4D481B30}" dt="2024-04-10T05:25:52.554" v="590" actId="1036"/>
          <ac:spMkLst>
            <pc:docMk/>
            <pc:sldMk cId="653403952" sldId="2147480532"/>
            <ac:spMk id="8" creationId="{0FFD617B-A1E6-3B8A-BA7E-E56882F3B3E5}"/>
          </ac:spMkLst>
        </pc:spChg>
        <pc:spChg chg="del">
          <ac:chgData name="Yoel Kortick" userId="167978f5-7f40-4909-85d5-d4149554ad4e" providerId="ADAL" clId="{09164361-2D5B-469E-8F7E-269D4D481B30}" dt="2024-04-10T05:25:29.080" v="516" actId="478"/>
          <ac:spMkLst>
            <pc:docMk/>
            <pc:sldMk cId="653403952" sldId="2147480532"/>
            <ac:spMk id="10" creationId="{E94E1FD5-27E1-9B1C-4A8F-AB950CDCE4B7}"/>
          </ac:spMkLst>
        </pc:spChg>
        <pc:spChg chg="add mod">
          <ac:chgData name="Yoel Kortick" userId="167978f5-7f40-4909-85d5-d4149554ad4e" providerId="ADAL" clId="{09164361-2D5B-469E-8F7E-269D4D481B30}" dt="2024-04-10T05:25:57.050" v="591" actId="14100"/>
          <ac:spMkLst>
            <pc:docMk/>
            <pc:sldMk cId="653403952" sldId="2147480532"/>
            <ac:spMk id="20" creationId="{FACB3A45-28A0-9307-37F4-B9FDF827EA1D}"/>
          </ac:spMkLst>
        </pc:spChg>
        <pc:cxnChg chg="add mod">
          <ac:chgData name="Yoel Kortick" userId="167978f5-7f40-4909-85d5-d4149554ad4e" providerId="ADAL" clId="{09164361-2D5B-469E-8F7E-269D4D481B30}" dt="2024-04-10T05:25:39.087" v="583" actId="1036"/>
          <ac:cxnSpMkLst>
            <pc:docMk/>
            <pc:sldMk cId="653403952" sldId="2147480532"/>
            <ac:cxnSpMk id="9" creationId="{D8331CD2-7F66-7903-8EE7-346210C85483}"/>
          </ac:cxnSpMkLst>
        </pc:cxnChg>
        <pc:cxnChg chg="add mod">
          <ac:chgData name="Yoel Kortick" userId="167978f5-7f40-4909-85d5-d4149554ad4e" providerId="ADAL" clId="{09164361-2D5B-469E-8F7E-269D4D481B30}" dt="2024-04-10T05:25:39.087" v="583" actId="1036"/>
          <ac:cxnSpMkLst>
            <pc:docMk/>
            <pc:sldMk cId="653403952" sldId="2147480532"/>
            <ac:cxnSpMk id="11" creationId="{2671861A-D3AE-8516-8199-8DD6907EAC8C}"/>
          </ac:cxnSpMkLst>
        </pc:cxnChg>
        <pc:cxnChg chg="add mod">
          <ac:chgData name="Yoel Kortick" userId="167978f5-7f40-4909-85d5-d4149554ad4e" providerId="ADAL" clId="{09164361-2D5B-469E-8F7E-269D4D481B30}" dt="2024-04-10T05:25:39.087" v="583" actId="1036"/>
          <ac:cxnSpMkLst>
            <pc:docMk/>
            <pc:sldMk cId="653403952" sldId="2147480532"/>
            <ac:cxnSpMk id="12" creationId="{B96D9C7E-758C-F8FE-3E8F-037D057F500C}"/>
          </ac:cxnSpMkLst>
        </pc:cxnChg>
        <pc:cxnChg chg="add mod">
          <ac:chgData name="Yoel Kortick" userId="167978f5-7f40-4909-85d5-d4149554ad4e" providerId="ADAL" clId="{09164361-2D5B-469E-8F7E-269D4D481B30}" dt="2024-04-10T05:25:39.087" v="583" actId="1036"/>
          <ac:cxnSpMkLst>
            <pc:docMk/>
            <pc:sldMk cId="653403952" sldId="2147480532"/>
            <ac:cxnSpMk id="13" creationId="{EB7EE75B-AAA4-4224-4CCF-44D7039D7874}"/>
          </ac:cxnSpMkLst>
        </pc:cxnChg>
        <pc:cxnChg chg="add mod">
          <ac:chgData name="Yoel Kortick" userId="167978f5-7f40-4909-85d5-d4149554ad4e" providerId="ADAL" clId="{09164361-2D5B-469E-8F7E-269D4D481B30}" dt="2024-04-10T05:25:39.087" v="583" actId="1036"/>
          <ac:cxnSpMkLst>
            <pc:docMk/>
            <pc:sldMk cId="653403952" sldId="2147480532"/>
            <ac:cxnSpMk id="14" creationId="{C628E6AF-49B9-14E8-E88C-26349043BAD3}"/>
          </ac:cxnSpMkLst>
        </pc:cxnChg>
        <pc:cxnChg chg="add mod">
          <ac:chgData name="Yoel Kortick" userId="167978f5-7f40-4909-85d5-d4149554ad4e" providerId="ADAL" clId="{09164361-2D5B-469E-8F7E-269D4D481B30}" dt="2024-04-10T05:25:39.087" v="583" actId="1036"/>
          <ac:cxnSpMkLst>
            <pc:docMk/>
            <pc:sldMk cId="653403952" sldId="2147480532"/>
            <ac:cxnSpMk id="15" creationId="{EF52EF70-DA67-D115-9688-E0F7F1576DD6}"/>
          </ac:cxnSpMkLst>
        </pc:cxnChg>
        <pc:cxnChg chg="add mod">
          <ac:chgData name="Yoel Kortick" userId="167978f5-7f40-4909-85d5-d4149554ad4e" providerId="ADAL" clId="{09164361-2D5B-469E-8F7E-269D4D481B30}" dt="2024-04-10T05:25:39.087" v="583" actId="1036"/>
          <ac:cxnSpMkLst>
            <pc:docMk/>
            <pc:sldMk cId="653403952" sldId="2147480532"/>
            <ac:cxnSpMk id="16" creationId="{3A8071AC-F4A9-6A03-CA6E-7AE4D58922EF}"/>
          </ac:cxnSpMkLst>
        </pc:cxnChg>
        <pc:cxnChg chg="add mod">
          <ac:chgData name="Yoel Kortick" userId="167978f5-7f40-4909-85d5-d4149554ad4e" providerId="ADAL" clId="{09164361-2D5B-469E-8F7E-269D4D481B30}" dt="2024-04-10T05:25:39.087" v="583" actId="1036"/>
          <ac:cxnSpMkLst>
            <pc:docMk/>
            <pc:sldMk cId="653403952" sldId="2147480532"/>
            <ac:cxnSpMk id="17" creationId="{74E9C390-C607-63D5-6CE5-5C065FDE21D4}"/>
          </ac:cxnSpMkLst>
        </pc:cxnChg>
        <pc:cxnChg chg="add mod">
          <ac:chgData name="Yoel Kortick" userId="167978f5-7f40-4909-85d5-d4149554ad4e" providerId="ADAL" clId="{09164361-2D5B-469E-8F7E-269D4D481B30}" dt="2024-04-10T05:25:39.087" v="583" actId="1036"/>
          <ac:cxnSpMkLst>
            <pc:docMk/>
            <pc:sldMk cId="653403952" sldId="2147480532"/>
            <ac:cxnSpMk id="18" creationId="{6C1F6602-F5B4-8C55-4F0A-DAB2F4E5084A}"/>
          </ac:cxnSpMkLst>
        </pc:cxnChg>
        <pc:cxnChg chg="add mod">
          <ac:chgData name="Yoel Kortick" userId="167978f5-7f40-4909-85d5-d4149554ad4e" providerId="ADAL" clId="{09164361-2D5B-469E-8F7E-269D4D481B30}" dt="2024-04-10T05:25:39.087" v="583" actId="1036"/>
          <ac:cxnSpMkLst>
            <pc:docMk/>
            <pc:sldMk cId="653403952" sldId="2147480532"/>
            <ac:cxnSpMk id="19" creationId="{B4D4AFD1-23D1-4BE9-2712-50EC97326743}"/>
          </ac:cxnSpMkLst>
        </pc:cxnChg>
        <pc:cxnChg chg="add mod">
          <ac:chgData name="Yoel Kortick" userId="167978f5-7f40-4909-85d5-d4149554ad4e" providerId="ADAL" clId="{09164361-2D5B-469E-8F7E-269D4D481B30}" dt="2024-04-10T05:25:39.087" v="583" actId="1036"/>
          <ac:cxnSpMkLst>
            <pc:docMk/>
            <pc:sldMk cId="653403952" sldId="2147480532"/>
            <ac:cxnSpMk id="21" creationId="{E4DC047C-063F-5D95-3AB8-FF69051B01D3}"/>
          </ac:cxnSpMkLst>
        </pc:cxnChg>
      </pc:sldChg>
      <pc:sldChg chg="modSp add mod">
        <pc:chgData name="Yoel Kortick" userId="167978f5-7f40-4909-85d5-d4149554ad4e" providerId="ADAL" clId="{09164361-2D5B-469E-8F7E-269D4D481B30}" dt="2024-04-10T08:51:17.587" v="4514" actId="15"/>
        <pc:sldMkLst>
          <pc:docMk/>
          <pc:sldMk cId="3137796009" sldId="2147480533"/>
        </pc:sldMkLst>
        <pc:spChg chg="mod">
          <ac:chgData name="Yoel Kortick" userId="167978f5-7f40-4909-85d5-d4149554ad4e" providerId="ADAL" clId="{09164361-2D5B-469E-8F7E-269D4D481B30}" dt="2024-04-10T05:26:29.785" v="599" actId="14100"/>
          <ac:spMkLst>
            <pc:docMk/>
            <pc:sldMk cId="3137796009" sldId="2147480533"/>
            <ac:spMk id="6" creationId="{5409698D-7F12-CCCF-B48B-871646290A1B}"/>
          </ac:spMkLst>
        </pc:spChg>
        <pc:spChg chg="mod">
          <ac:chgData name="Yoel Kortick" userId="167978f5-7f40-4909-85d5-d4149554ad4e" providerId="ADAL" clId="{09164361-2D5B-469E-8F7E-269D4D481B30}" dt="2024-04-10T08:51:17.587" v="4514" actId="15"/>
          <ac:spMkLst>
            <pc:docMk/>
            <pc:sldMk cId="3137796009" sldId="2147480533"/>
            <ac:spMk id="10" creationId="{42B21365-35BB-0A68-FBE0-CE5B08F4D91C}"/>
          </ac:spMkLst>
        </pc:spChg>
      </pc:sldChg>
      <pc:sldChg chg="addSp delSp modSp add mod">
        <pc:chgData name="Yoel Kortick" userId="167978f5-7f40-4909-85d5-d4149554ad4e" providerId="ADAL" clId="{09164361-2D5B-469E-8F7E-269D4D481B30}" dt="2024-04-10T05:28:53.631" v="695" actId="1076"/>
        <pc:sldMkLst>
          <pc:docMk/>
          <pc:sldMk cId="4017983060" sldId="2147480534"/>
        </pc:sldMkLst>
        <pc:spChg chg="add mod">
          <ac:chgData name="Yoel Kortick" userId="167978f5-7f40-4909-85d5-d4149554ad4e" providerId="ADAL" clId="{09164361-2D5B-469E-8F7E-269D4D481B30}" dt="2024-04-10T05:28:30.536" v="689" actId="1036"/>
          <ac:spMkLst>
            <pc:docMk/>
            <pc:sldMk cId="4017983060" sldId="2147480534"/>
            <ac:spMk id="2" creationId="{6A1676FE-3C67-E242-A651-079B20CD2B9E}"/>
          </ac:spMkLst>
        </pc:spChg>
        <pc:spChg chg="add mod">
          <ac:chgData name="Yoel Kortick" userId="167978f5-7f40-4909-85d5-d4149554ad4e" providerId="ADAL" clId="{09164361-2D5B-469E-8F7E-269D4D481B30}" dt="2024-04-10T05:28:30.536" v="689" actId="1036"/>
          <ac:spMkLst>
            <pc:docMk/>
            <pc:sldMk cId="4017983060" sldId="2147480534"/>
            <ac:spMk id="5" creationId="{C6B2149F-EEB0-F8A8-1E87-08DB6D248565}"/>
          </ac:spMkLst>
        </pc:spChg>
        <pc:spChg chg="add mod">
          <ac:chgData name="Yoel Kortick" userId="167978f5-7f40-4909-85d5-d4149554ad4e" providerId="ADAL" clId="{09164361-2D5B-469E-8F7E-269D4D481B30}" dt="2024-04-10T05:28:50.547" v="694" actId="1076"/>
          <ac:spMkLst>
            <pc:docMk/>
            <pc:sldMk cId="4017983060" sldId="2147480534"/>
            <ac:spMk id="7" creationId="{7F6E533C-F6A7-C222-90D5-8FF4ED7A366A}"/>
          </ac:spMkLst>
        </pc:spChg>
        <pc:spChg chg="add mod">
          <ac:chgData name="Yoel Kortick" userId="167978f5-7f40-4909-85d5-d4149554ad4e" providerId="ADAL" clId="{09164361-2D5B-469E-8F7E-269D4D481B30}" dt="2024-04-10T05:28:53.631" v="695" actId="1076"/>
          <ac:spMkLst>
            <pc:docMk/>
            <pc:sldMk cId="4017983060" sldId="2147480534"/>
            <ac:spMk id="8" creationId="{DFE8FB0B-6694-75A5-11AE-58CD97797717}"/>
          </ac:spMkLst>
        </pc:spChg>
        <pc:spChg chg="del">
          <ac:chgData name="Yoel Kortick" userId="167978f5-7f40-4909-85d5-d4149554ad4e" providerId="ADAL" clId="{09164361-2D5B-469E-8F7E-269D4D481B30}" dt="2024-04-10T05:28:22.055" v="624" actId="478"/>
          <ac:spMkLst>
            <pc:docMk/>
            <pc:sldMk cId="4017983060" sldId="2147480534"/>
            <ac:spMk id="10" creationId="{EDE6C091-7181-E02E-33DB-21D56BBA5FEA}"/>
          </ac:spMkLst>
        </pc:spChg>
        <pc:spChg chg="add mod">
          <ac:chgData name="Yoel Kortick" userId="167978f5-7f40-4909-85d5-d4149554ad4e" providerId="ADAL" clId="{09164361-2D5B-469E-8F7E-269D4D481B30}" dt="2024-04-10T05:28:36.229" v="690" actId="14100"/>
          <ac:spMkLst>
            <pc:docMk/>
            <pc:sldMk cId="4017983060" sldId="2147480534"/>
            <ac:spMk id="20" creationId="{F5C40496-091C-17F6-29A1-5D56EF435D3E}"/>
          </ac:spMkLst>
        </pc:spChg>
        <pc:cxnChg chg="add mod">
          <ac:chgData name="Yoel Kortick" userId="167978f5-7f40-4909-85d5-d4149554ad4e" providerId="ADAL" clId="{09164361-2D5B-469E-8F7E-269D4D481B30}" dt="2024-04-10T05:28:30.536" v="689" actId="1036"/>
          <ac:cxnSpMkLst>
            <pc:docMk/>
            <pc:sldMk cId="4017983060" sldId="2147480534"/>
            <ac:cxnSpMk id="9" creationId="{90347059-CD9F-F6CF-49B0-B0E6CD386EDF}"/>
          </ac:cxnSpMkLst>
        </pc:cxnChg>
        <pc:cxnChg chg="add mod">
          <ac:chgData name="Yoel Kortick" userId="167978f5-7f40-4909-85d5-d4149554ad4e" providerId="ADAL" clId="{09164361-2D5B-469E-8F7E-269D4D481B30}" dt="2024-04-10T05:28:30.536" v="689" actId="1036"/>
          <ac:cxnSpMkLst>
            <pc:docMk/>
            <pc:sldMk cId="4017983060" sldId="2147480534"/>
            <ac:cxnSpMk id="11" creationId="{67D38166-10F1-5720-FC61-F4ECD494DD9F}"/>
          </ac:cxnSpMkLst>
        </pc:cxnChg>
        <pc:cxnChg chg="add mod">
          <ac:chgData name="Yoel Kortick" userId="167978f5-7f40-4909-85d5-d4149554ad4e" providerId="ADAL" clId="{09164361-2D5B-469E-8F7E-269D4D481B30}" dt="2024-04-10T05:28:30.536" v="689" actId="1036"/>
          <ac:cxnSpMkLst>
            <pc:docMk/>
            <pc:sldMk cId="4017983060" sldId="2147480534"/>
            <ac:cxnSpMk id="12" creationId="{E1B0AE41-5B39-5BBC-15C0-F1A659189452}"/>
          </ac:cxnSpMkLst>
        </pc:cxnChg>
        <pc:cxnChg chg="add mod">
          <ac:chgData name="Yoel Kortick" userId="167978f5-7f40-4909-85d5-d4149554ad4e" providerId="ADAL" clId="{09164361-2D5B-469E-8F7E-269D4D481B30}" dt="2024-04-10T05:28:30.536" v="689" actId="1036"/>
          <ac:cxnSpMkLst>
            <pc:docMk/>
            <pc:sldMk cId="4017983060" sldId="2147480534"/>
            <ac:cxnSpMk id="13" creationId="{D6AEE932-CE66-5F14-12C7-3D5E41920A78}"/>
          </ac:cxnSpMkLst>
        </pc:cxnChg>
        <pc:cxnChg chg="add mod">
          <ac:chgData name="Yoel Kortick" userId="167978f5-7f40-4909-85d5-d4149554ad4e" providerId="ADAL" clId="{09164361-2D5B-469E-8F7E-269D4D481B30}" dt="2024-04-10T05:28:30.536" v="689" actId="1036"/>
          <ac:cxnSpMkLst>
            <pc:docMk/>
            <pc:sldMk cId="4017983060" sldId="2147480534"/>
            <ac:cxnSpMk id="14" creationId="{70372330-E9B8-4CAF-6A08-9021660137CB}"/>
          </ac:cxnSpMkLst>
        </pc:cxnChg>
        <pc:cxnChg chg="add mod">
          <ac:chgData name="Yoel Kortick" userId="167978f5-7f40-4909-85d5-d4149554ad4e" providerId="ADAL" clId="{09164361-2D5B-469E-8F7E-269D4D481B30}" dt="2024-04-10T05:28:30.536" v="689" actId="1036"/>
          <ac:cxnSpMkLst>
            <pc:docMk/>
            <pc:sldMk cId="4017983060" sldId="2147480534"/>
            <ac:cxnSpMk id="15" creationId="{9EE8B69E-F361-51DF-126C-86147267FF20}"/>
          </ac:cxnSpMkLst>
        </pc:cxnChg>
        <pc:cxnChg chg="add mod">
          <ac:chgData name="Yoel Kortick" userId="167978f5-7f40-4909-85d5-d4149554ad4e" providerId="ADAL" clId="{09164361-2D5B-469E-8F7E-269D4D481B30}" dt="2024-04-10T05:28:30.536" v="689" actId="1036"/>
          <ac:cxnSpMkLst>
            <pc:docMk/>
            <pc:sldMk cId="4017983060" sldId="2147480534"/>
            <ac:cxnSpMk id="16" creationId="{81A4E822-8981-4342-AADB-986250231A92}"/>
          </ac:cxnSpMkLst>
        </pc:cxnChg>
        <pc:cxnChg chg="add mod">
          <ac:chgData name="Yoel Kortick" userId="167978f5-7f40-4909-85d5-d4149554ad4e" providerId="ADAL" clId="{09164361-2D5B-469E-8F7E-269D4D481B30}" dt="2024-04-10T05:28:30.536" v="689" actId="1036"/>
          <ac:cxnSpMkLst>
            <pc:docMk/>
            <pc:sldMk cId="4017983060" sldId="2147480534"/>
            <ac:cxnSpMk id="17" creationId="{94C1C166-47E3-3A86-2D3B-744273EA7039}"/>
          </ac:cxnSpMkLst>
        </pc:cxnChg>
        <pc:cxnChg chg="add mod">
          <ac:chgData name="Yoel Kortick" userId="167978f5-7f40-4909-85d5-d4149554ad4e" providerId="ADAL" clId="{09164361-2D5B-469E-8F7E-269D4D481B30}" dt="2024-04-10T05:28:30.536" v="689" actId="1036"/>
          <ac:cxnSpMkLst>
            <pc:docMk/>
            <pc:sldMk cId="4017983060" sldId="2147480534"/>
            <ac:cxnSpMk id="18" creationId="{A131AC26-CBE8-FD7D-7166-941E5F5E5673}"/>
          </ac:cxnSpMkLst>
        </pc:cxnChg>
        <pc:cxnChg chg="add mod">
          <ac:chgData name="Yoel Kortick" userId="167978f5-7f40-4909-85d5-d4149554ad4e" providerId="ADAL" clId="{09164361-2D5B-469E-8F7E-269D4D481B30}" dt="2024-04-10T05:28:30.536" v="689" actId="1036"/>
          <ac:cxnSpMkLst>
            <pc:docMk/>
            <pc:sldMk cId="4017983060" sldId="2147480534"/>
            <ac:cxnSpMk id="19" creationId="{2839A03A-7F8D-F981-9740-474766CE5B1E}"/>
          </ac:cxnSpMkLst>
        </pc:cxnChg>
        <pc:cxnChg chg="add mod">
          <ac:chgData name="Yoel Kortick" userId="167978f5-7f40-4909-85d5-d4149554ad4e" providerId="ADAL" clId="{09164361-2D5B-469E-8F7E-269D4D481B30}" dt="2024-04-10T05:28:30.536" v="689" actId="1036"/>
          <ac:cxnSpMkLst>
            <pc:docMk/>
            <pc:sldMk cId="4017983060" sldId="2147480534"/>
            <ac:cxnSpMk id="21" creationId="{E7BE84AF-A0C6-2217-7510-D29EBC41E4B4}"/>
          </ac:cxnSpMkLst>
        </pc:cxnChg>
      </pc:sldChg>
      <pc:sldChg chg="addSp delSp modSp add mod">
        <pc:chgData name="Yoel Kortick" userId="167978f5-7f40-4909-85d5-d4149554ad4e" providerId="ADAL" clId="{09164361-2D5B-469E-8F7E-269D4D481B30}" dt="2024-04-10T05:50:23.009" v="1050" actId="478"/>
        <pc:sldMkLst>
          <pc:docMk/>
          <pc:sldMk cId="2012620783" sldId="2147480535"/>
        </pc:sldMkLst>
        <pc:spChg chg="mod">
          <ac:chgData name="Yoel Kortick" userId="167978f5-7f40-4909-85d5-d4149554ad4e" providerId="ADAL" clId="{09164361-2D5B-469E-8F7E-269D4D481B30}" dt="2024-04-10T05:48:21.263" v="991" actId="20577"/>
          <ac:spMkLst>
            <pc:docMk/>
            <pc:sldMk cId="2012620783" sldId="2147480535"/>
            <ac:spMk id="6" creationId="{3A679FC8-2342-A93C-1E8A-5C33573A6CDE}"/>
          </ac:spMkLst>
        </pc:spChg>
        <pc:spChg chg="add del mod">
          <ac:chgData name="Yoel Kortick" userId="167978f5-7f40-4909-85d5-d4149554ad4e" providerId="ADAL" clId="{09164361-2D5B-469E-8F7E-269D4D481B30}" dt="2024-04-10T05:50:23.009" v="1050" actId="478"/>
          <ac:spMkLst>
            <pc:docMk/>
            <pc:sldMk cId="2012620783" sldId="2147480535"/>
            <ac:spMk id="8" creationId="{191476AE-9844-9919-8E78-4E2309D4B584}"/>
          </ac:spMkLst>
        </pc:spChg>
        <pc:spChg chg="mod">
          <ac:chgData name="Yoel Kortick" userId="167978f5-7f40-4909-85d5-d4149554ad4e" providerId="ADAL" clId="{09164361-2D5B-469E-8F7E-269D4D481B30}" dt="2024-04-10T05:50:18.149" v="1047" actId="14100"/>
          <ac:spMkLst>
            <pc:docMk/>
            <pc:sldMk cId="2012620783" sldId="2147480535"/>
            <ac:spMk id="9" creationId="{83356137-84E3-97B0-099C-EDB36A42B2A0}"/>
          </ac:spMkLst>
        </pc:spChg>
        <pc:picChg chg="del">
          <ac:chgData name="Yoel Kortick" userId="167978f5-7f40-4909-85d5-d4149554ad4e" providerId="ADAL" clId="{09164361-2D5B-469E-8F7E-269D4D481B30}" dt="2024-04-10T05:43:58.118" v="862" actId="478"/>
          <ac:picMkLst>
            <pc:docMk/>
            <pc:sldMk cId="2012620783" sldId="2147480535"/>
            <ac:picMk id="5" creationId="{F8723B14-412F-63C1-A49D-828AFCF39E70}"/>
          </ac:picMkLst>
        </pc:picChg>
        <pc:picChg chg="add del mod ord">
          <ac:chgData name="Yoel Kortick" userId="167978f5-7f40-4909-85d5-d4149554ad4e" providerId="ADAL" clId="{09164361-2D5B-469E-8F7E-269D4D481B30}" dt="2024-04-10T05:49:40.400" v="1043" actId="478"/>
          <ac:picMkLst>
            <pc:docMk/>
            <pc:sldMk cId="2012620783" sldId="2147480535"/>
            <ac:picMk id="7" creationId="{F889AAA4-0ECE-5308-2D4D-10D9A81043AD}"/>
          </ac:picMkLst>
        </pc:picChg>
        <pc:picChg chg="add mod ord">
          <ac:chgData name="Yoel Kortick" userId="167978f5-7f40-4909-85d5-d4149554ad4e" providerId="ADAL" clId="{09164361-2D5B-469E-8F7E-269D4D481B30}" dt="2024-04-10T05:50:19.635" v="1048" actId="208"/>
          <ac:picMkLst>
            <pc:docMk/>
            <pc:sldMk cId="2012620783" sldId="2147480535"/>
            <ac:picMk id="13" creationId="{4C6C2351-4C59-D7FA-738B-58D342F6BF37}"/>
          </ac:picMkLst>
        </pc:picChg>
        <pc:cxnChg chg="add del">
          <ac:chgData name="Yoel Kortick" userId="167978f5-7f40-4909-85d5-d4149554ad4e" providerId="ADAL" clId="{09164361-2D5B-469E-8F7E-269D4D481B30}" dt="2024-04-10T05:50:21.670" v="1049" actId="478"/>
          <ac:cxnSpMkLst>
            <pc:docMk/>
            <pc:sldMk cId="2012620783" sldId="2147480535"/>
            <ac:cxnSpMk id="11" creationId="{6596BA3E-DA56-0497-627A-7CA4B0884796}"/>
          </ac:cxnSpMkLst>
        </pc:cxnChg>
      </pc:sldChg>
      <pc:sldChg chg="addSp delSp modSp add mod ord">
        <pc:chgData name="Yoel Kortick" userId="167978f5-7f40-4909-85d5-d4149554ad4e" providerId="ADAL" clId="{09164361-2D5B-469E-8F7E-269D4D481B30}" dt="2024-04-10T06:08:43.479" v="1332" actId="208"/>
        <pc:sldMkLst>
          <pc:docMk/>
          <pc:sldMk cId="2149199659" sldId="2147480536"/>
        </pc:sldMkLst>
        <pc:spChg chg="mod">
          <ac:chgData name="Yoel Kortick" userId="167978f5-7f40-4909-85d5-d4149554ad4e" providerId="ADAL" clId="{09164361-2D5B-469E-8F7E-269D4D481B30}" dt="2024-04-10T05:48:36.312" v="995" actId="6549"/>
          <ac:spMkLst>
            <pc:docMk/>
            <pc:sldMk cId="2149199659" sldId="2147480536"/>
            <ac:spMk id="6" creationId="{A0F3471C-9A43-7E7E-8C8C-E27C6C3EC3EE}"/>
          </ac:spMkLst>
        </pc:spChg>
        <pc:spChg chg="mod">
          <ac:chgData name="Yoel Kortick" userId="167978f5-7f40-4909-85d5-d4149554ad4e" providerId="ADAL" clId="{09164361-2D5B-469E-8F7E-269D4D481B30}" dt="2024-04-10T05:47:11.347" v="961" actId="1076"/>
          <ac:spMkLst>
            <pc:docMk/>
            <pc:sldMk cId="2149199659" sldId="2147480536"/>
            <ac:spMk id="8" creationId="{814BE41E-4418-ED47-6D9C-18CFCC45FD3A}"/>
          </ac:spMkLst>
        </pc:spChg>
        <pc:spChg chg="mod">
          <ac:chgData name="Yoel Kortick" userId="167978f5-7f40-4909-85d5-d4149554ad4e" providerId="ADAL" clId="{09164361-2D5B-469E-8F7E-269D4D481B30}" dt="2024-04-10T05:47:05.318" v="959" actId="1076"/>
          <ac:spMkLst>
            <pc:docMk/>
            <pc:sldMk cId="2149199659" sldId="2147480536"/>
            <ac:spMk id="9" creationId="{C95B3B77-3266-CB9D-9E87-2B3087C7B371}"/>
          </ac:spMkLst>
        </pc:spChg>
        <pc:spChg chg="add mod">
          <ac:chgData name="Yoel Kortick" userId="167978f5-7f40-4909-85d5-d4149554ad4e" providerId="ADAL" clId="{09164361-2D5B-469E-8F7E-269D4D481B30}" dt="2024-04-10T05:47:22.975" v="974" actId="14100"/>
          <ac:spMkLst>
            <pc:docMk/>
            <pc:sldMk cId="2149199659" sldId="2147480536"/>
            <ac:spMk id="13" creationId="{FA1A178F-A18A-DC33-41AD-93A9984CD1E3}"/>
          </ac:spMkLst>
        </pc:spChg>
        <pc:spChg chg="add mod">
          <ac:chgData name="Yoel Kortick" userId="167978f5-7f40-4909-85d5-d4149554ad4e" providerId="ADAL" clId="{09164361-2D5B-469E-8F7E-269D4D481B30}" dt="2024-04-10T05:47:45.796" v="986" actId="14100"/>
          <ac:spMkLst>
            <pc:docMk/>
            <pc:sldMk cId="2149199659" sldId="2147480536"/>
            <ac:spMk id="14" creationId="{D7B37B05-7308-BA5B-79D5-1050D4B386CB}"/>
          </ac:spMkLst>
        </pc:spChg>
        <pc:spChg chg="add">
          <ac:chgData name="Yoel Kortick" userId="167978f5-7f40-4909-85d5-d4149554ad4e" providerId="ADAL" clId="{09164361-2D5B-469E-8F7E-269D4D481B30}" dt="2024-04-10T05:48:43.494" v="996" actId="11529"/>
          <ac:spMkLst>
            <pc:docMk/>
            <pc:sldMk cId="2149199659" sldId="2147480536"/>
            <ac:spMk id="17" creationId="{E7685A94-2B59-7C2E-37A5-5935D25396C3}"/>
          </ac:spMkLst>
        </pc:spChg>
        <pc:spChg chg="add mod">
          <ac:chgData name="Yoel Kortick" userId="167978f5-7f40-4909-85d5-d4149554ad4e" providerId="ADAL" clId="{09164361-2D5B-469E-8F7E-269D4D481B30}" dt="2024-04-10T05:49:24.985" v="1039" actId="14100"/>
          <ac:spMkLst>
            <pc:docMk/>
            <pc:sldMk cId="2149199659" sldId="2147480536"/>
            <ac:spMk id="18" creationId="{5BBA5A77-38A3-3DB6-3DD7-0EA671378D97}"/>
          </ac:spMkLst>
        </pc:spChg>
        <pc:picChg chg="add del mod">
          <ac:chgData name="Yoel Kortick" userId="167978f5-7f40-4909-85d5-d4149554ad4e" providerId="ADAL" clId="{09164361-2D5B-469E-8F7E-269D4D481B30}" dt="2024-04-10T05:46:56.298" v="938" actId="478"/>
          <ac:picMkLst>
            <pc:docMk/>
            <pc:sldMk cId="2149199659" sldId="2147480536"/>
            <ac:picMk id="5" creationId="{2AF3740C-E2CB-2190-D89A-993CCA6AB7C3}"/>
          </ac:picMkLst>
        </pc:picChg>
        <pc:picChg chg="del">
          <ac:chgData name="Yoel Kortick" userId="167978f5-7f40-4909-85d5-d4149554ad4e" providerId="ADAL" clId="{09164361-2D5B-469E-8F7E-269D4D481B30}" dt="2024-04-10T05:46:05.235" v="934" actId="478"/>
          <ac:picMkLst>
            <pc:docMk/>
            <pc:sldMk cId="2149199659" sldId="2147480536"/>
            <ac:picMk id="7" creationId="{796171CA-F2DA-BD12-857B-A2F4877AB66D}"/>
          </ac:picMkLst>
        </pc:picChg>
        <pc:picChg chg="add del mod ord">
          <ac:chgData name="Yoel Kortick" userId="167978f5-7f40-4909-85d5-d4149554ad4e" providerId="ADAL" clId="{09164361-2D5B-469E-8F7E-269D4D481B30}" dt="2024-04-10T06:08:27.094" v="1302" actId="478"/>
          <ac:picMkLst>
            <pc:docMk/>
            <pc:sldMk cId="2149199659" sldId="2147480536"/>
            <ac:picMk id="12" creationId="{8F75D021-3A98-3574-F9DA-8F7B45D4972A}"/>
          </ac:picMkLst>
        </pc:picChg>
        <pc:picChg chg="add mod ord">
          <ac:chgData name="Yoel Kortick" userId="167978f5-7f40-4909-85d5-d4149554ad4e" providerId="ADAL" clId="{09164361-2D5B-469E-8F7E-269D4D481B30}" dt="2024-04-10T06:08:43.479" v="1332" actId="208"/>
          <ac:picMkLst>
            <pc:docMk/>
            <pc:sldMk cId="2149199659" sldId="2147480536"/>
            <ac:picMk id="22" creationId="{82BE7FBD-7744-5501-4F1F-A78A324960F4}"/>
          </ac:picMkLst>
        </pc:picChg>
        <pc:cxnChg chg="mod">
          <ac:chgData name="Yoel Kortick" userId="167978f5-7f40-4909-85d5-d4149554ad4e" providerId="ADAL" clId="{09164361-2D5B-469E-8F7E-269D4D481B30}" dt="2024-04-10T05:47:07.188" v="960" actId="1076"/>
          <ac:cxnSpMkLst>
            <pc:docMk/>
            <pc:sldMk cId="2149199659" sldId="2147480536"/>
            <ac:cxnSpMk id="11" creationId="{12176F0A-732D-57E4-9531-9E9C22E5EF8C}"/>
          </ac:cxnSpMkLst>
        </pc:cxnChg>
        <pc:cxnChg chg="add mod">
          <ac:chgData name="Yoel Kortick" userId="167978f5-7f40-4909-85d5-d4149554ad4e" providerId="ADAL" clId="{09164361-2D5B-469E-8F7E-269D4D481B30}" dt="2024-04-10T05:47:39.723" v="984" actId="14100"/>
          <ac:cxnSpMkLst>
            <pc:docMk/>
            <pc:sldMk cId="2149199659" sldId="2147480536"/>
            <ac:cxnSpMk id="15" creationId="{65F905B9-3926-6D93-B058-E9526C166FC0}"/>
          </ac:cxnSpMkLst>
        </pc:cxnChg>
        <pc:cxnChg chg="add mod">
          <ac:chgData name="Yoel Kortick" userId="167978f5-7f40-4909-85d5-d4149554ad4e" providerId="ADAL" clId="{09164361-2D5B-469E-8F7E-269D4D481B30}" dt="2024-04-10T05:49:32.298" v="1041" actId="14100"/>
          <ac:cxnSpMkLst>
            <pc:docMk/>
            <pc:sldMk cId="2149199659" sldId="2147480536"/>
            <ac:cxnSpMk id="19" creationId="{F1958564-52C4-B35D-47D4-FAD4160FE750}"/>
          </ac:cxnSpMkLst>
        </pc:cxnChg>
      </pc:sldChg>
      <pc:sldChg chg="addSp delSp modSp add mod">
        <pc:chgData name="Yoel Kortick" userId="167978f5-7f40-4909-85d5-d4149554ad4e" providerId="ADAL" clId="{09164361-2D5B-469E-8F7E-269D4D481B30}" dt="2024-04-10T05:53:13.878" v="1223" actId="1037"/>
        <pc:sldMkLst>
          <pc:docMk/>
          <pc:sldMk cId="3438148005" sldId="2147480537"/>
        </pc:sldMkLst>
        <pc:spChg chg="mod">
          <ac:chgData name="Yoel Kortick" userId="167978f5-7f40-4909-85d5-d4149554ad4e" providerId="ADAL" clId="{09164361-2D5B-469E-8F7E-269D4D481B30}" dt="2024-04-10T05:50:59.982" v="1057" actId="404"/>
          <ac:spMkLst>
            <pc:docMk/>
            <pc:sldMk cId="3438148005" sldId="2147480537"/>
            <ac:spMk id="6" creationId="{D070451D-6A3F-A17B-B4E4-3059B0363A73}"/>
          </ac:spMkLst>
        </pc:spChg>
        <pc:spChg chg="add mod">
          <ac:chgData name="Yoel Kortick" userId="167978f5-7f40-4909-85d5-d4149554ad4e" providerId="ADAL" clId="{09164361-2D5B-469E-8F7E-269D4D481B30}" dt="2024-04-10T05:53:13.878" v="1223" actId="1037"/>
          <ac:spMkLst>
            <pc:docMk/>
            <pc:sldMk cId="3438148005" sldId="2147480537"/>
            <ac:spMk id="7" creationId="{E0AB53D8-A435-3C30-6AAF-96A492C1B4B9}"/>
          </ac:spMkLst>
        </pc:spChg>
        <pc:spChg chg="add mod">
          <ac:chgData name="Yoel Kortick" userId="167978f5-7f40-4909-85d5-d4149554ad4e" providerId="ADAL" clId="{09164361-2D5B-469E-8F7E-269D4D481B30}" dt="2024-04-10T05:52:58.414" v="1181" actId="1035"/>
          <ac:spMkLst>
            <pc:docMk/>
            <pc:sldMk cId="3438148005" sldId="2147480537"/>
            <ac:spMk id="8" creationId="{A8E62CD6-A449-80EC-0783-0030430E5EF5}"/>
          </ac:spMkLst>
        </pc:spChg>
        <pc:spChg chg="del">
          <ac:chgData name="Yoel Kortick" userId="167978f5-7f40-4909-85d5-d4149554ad4e" providerId="ADAL" clId="{09164361-2D5B-469E-8F7E-269D4D481B30}" dt="2024-04-10T05:52:00.304" v="1086" actId="478"/>
          <ac:spMkLst>
            <pc:docMk/>
            <pc:sldMk cId="3438148005" sldId="2147480537"/>
            <ac:spMk id="9" creationId="{4E8E91A6-2080-2B87-B01C-B231D0BA5224}"/>
          </ac:spMkLst>
        </pc:spChg>
        <pc:spChg chg="add mod">
          <ac:chgData name="Yoel Kortick" userId="167978f5-7f40-4909-85d5-d4149554ad4e" providerId="ADAL" clId="{09164361-2D5B-469E-8F7E-269D4D481B30}" dt="2024-04-10T05:52:51.907" v="1166" actId="1582"/>
          <ac:spMkLst>
            <pc:docMk/>
            <pc:sldMk cId="3438148005" sldId="2147480537"/>
            <ac:spMk id="10" creationId="{27CEF8B8-A945-37B9-E7DA-2077241C6F79}"/>
          </ac:spMkLst>
        </pc:spChg>
        <pc:spChg chg="add mod">
          <ac:chgData name="Yoel Kortick" userId="167978f5-7f40-4909-85d5-d4149554ad4e" providerId="ADAL" clId="{09164361-2D5B-469E-8F7E-269D4D481B30}" dt="2024-04-10T05:53:03.537" v="1196" actId="1035"/>
          <ac:spMkLst>
            <pc:docMk/>
            <pc:sldMk cId="3438148005" sldId="2147480537"/>
            <ac:spMk id="11" creationId="{02B5615A-B27B-557B-4CC0-38781CE9C73F}"/>
          </ac:spMkLst>
        </pc:spChg>
        <pc:picChg chg="add mod ord">
          <ac:chgData name="Yoel Kortick" userId="167978f5-7f40-4909-85d5-d4149554ad4e" providerId="ADAL" clId="{09164361-2D5B-469E-8F7E-269D4D481B30}" dt="2024-04-10T05:52:33.814" v="1165" actId="167"/>
          <ac:picMkLst>
            <pc:docMk/>
            <pc:sldMk cId="3438148005" sldId="2147480537"/>
            <ac:picMk id="5" creationId="{9F433DD6-FDDC-0C83-ABDE-9DD800AA1E93}"/>
          </ac:picMkLst>
        </pc:picChg>
        <pc:picChg chg="del">
          <ac:chgData name="Yoel Kortick" userId="167978f5-7f40-4909-85d5-d4149554ad4e" providerId="ADAL" clId="{09164361-2D5B-469E-8F7E-269D4D481B30}" dt="2024-04-10T05:50:53.281" v="1055" actId="478"/>
          <ac:picMkLst>
            <pc:docMk/>
            <pc:sldMk cId="3438148005" sldId="2147480537"/>
            <ac:picMk id="13" creationId="{D45FCBAA-953C-64A2-55FE-4883E76467F6}"/>
          </ac:picMkLst>
        </pc:picChg>
      </pc:sldChg>
      <pc:sldChg chg="addSp delSp modSp add mod">
        <pc:chgData name="Yoel Kortick" userId="167978f5-7f40-4909-85d5-d4149554ad4e" providerId="ADAL" clId="{09164361-2D5B-469E-8F7E-269D4D481B30}" dt="2024-04-10T05:54:14.524" v="1236" actId="11529"/>
        <pc:sldMkLst>
          <pc:docMk/>
          <pc:sldMk cId="338540676" sldId="2147480538"/>
        </pc:sldMkLst>
        <pc:spChg chg="mod">
          <ac:chgData name="Yoel Kortick" userId="167978f5-7f40-4909-85d5-d4149554ad4e" providerId="ADAL" clId="{09164361-2D5B-469E-8F7E-269D4D481B30}" dt="2024-04-10T05:53:46.403" v="1231" actId="313"/>
          <ac:spMkLst>
            <pc:docMk/>
            <pc:sldMk cId="338540676" sldId="2147480538"/>
            <ac:spMk id="6" creationId="{BCFCE574-10BD-31E9-5A52-3CA0EE522BDD}"/>
          </ac:spMkLst>
        </pc:spChg>
        <pc:spChg chg="del">
          <ac:chgData name="Yoel Kortick" userId="167978f5-7f40-4909-85d5-d4149554ad4e" providerId="ADAL" clId="{09164361-2D5B-469E-8F7E-269D4D481B30}" dt="2024-04-10T05:53:49.908" v="1232" actId="478"/>
          <ac:spMkLst>
            <pc:docMk/>
            <pc:sldMk cId="338540676" sldId="2147480538"/>
            <ac:spMk id="7" creationId="{EF91CAFB-C17A-73A2-A047-A84FD8C5C31D}"/>
          </ac:spMkLst>
        </pc:spChg>
        <pc:spChg chg="del">
          <ac:chgData name="Yoel Kortick" userId="167978f5-7f40-4909-85d5-d4149554ad4e" providerId="ADAL" clId="{09164361-2D5B-469E-8F7E-269D4D481B30}" dt="2024-04-10T05:53:49.908" v="1232" actId="478"/>
          <ac:spMkLst>
            <pc:docMk/>
            <pc:sldMk cId="338540676" sldId="2147480538"/>
            <ac:spMk id="8" creationId="{4DB92ED6-E5EA-F6C3-876B-A4FA4EEA79BB}"/>
          </ac:spMkLst>
        </pc:spChg>
        <pc:spChg chg="del">
          <ac:chgData name="Yoel Kortick" userId="167978f5-7f40-4909-85d5-d4149554ad4e" providerId="ADAL" clId="{09164361-2D5B-469E-8F7E-269D4D481B30}" dt="2024-04-10T05:53:49.908" v="1232" actId="478"/>
          <ac:spMkLst>
            <pc:docMk/>
            <pc:sldMk cId="338540676" sldId="2147480538"/>
            <ac:spMk id="10" creationId="{7F491586-9ABF-0CB2-3FDD-E9F1A2D68DF4}"/>
          </ac:spMkLst>
        </pc:spChg>
        <pc:spChg chg="del">
          <ac:chgData name="Yoel Kortick" userId="167978f5-7f40-4909-85d5-d4149554ad4e" providerId="ADAL" clId="{09164361-2D5B-469E-8F7E-269D4D481B30}" dt="2024-04-10T05:53:49.908" v="1232" actId="478"/>
          <ac:spMkLst>
            <pc:docMk/>
            <pc:sldMk cId="338540676" sldId="2147480538"/>
            <ac:spMk id="11" creationId="{274B6CFA-B190-23BC-4220-3699286E913A}"/>
          </ac:spMkLst>
        </pc:spChg>
        <pc:spChg chg="add">
          <ac:chgData name="Yoel Kortick" userId="167978f5-7f40-4909-85d5-d4149554ad4e" providerId="ADAL" clId="{09164361-2D5B-469E-8F7E-269D4D481B30}" dt="2024-04-10T05:54:14.524" v="1236" actId="11529"/>
          <ac:spMkLst>
            <pc:docMk/>
            <pc:sldMk cId="338540676" sldId="2147480538"/>
            <ac:spMk id="12" creationId="{5B025692-ACA3-CCB3-6E42-23210BF680C8}"/>
          </ac:spMkLst>
        </pc:spChg>
        <pc:picChg chg="del">
          <ac:chgData name="Yoel Kortick" userId="167978f5-7f40-4909-85d5-d4149554ad4e" providerId="ADAL" clId="{09164361-2D5B-469E-8F7E-269D4D481B30}" dt="2024-04-10T05:53:49.908" v="1232" actId="478"/>
          <ac:picMkLst>
            <pc:docMk/>
            <pc:sldMk cId="338540676" sldId="2147480538"/>
            <ac:picMk id="5" creationId="{19AF298A-31FB-09E6-AC6B-C1859B87E006}"/>
          </ac:picMkLst>
        </pc:picChg>
        <pc:picChg chg="add mod ord">
          <ac:chgData name="Yoel Kortick" userId="167978f5-7f40-4909-85d5-d4149554ad4e" providerId="ADAL" clId="{09164361-2D5B-469E-8F7E-269D4D481B30}" dt="2024-04-10T05:54:09.984" v="1235" actId="167"/>
          <ac:picMkLst>
            <pc:docMk/>
            <pc:sldMk cId="338540676" sldId="2147480538"/>
            <ac:picMk id="9" creationId="{07572A5F-CD8D-D6E0-DDEA-D7F9AF0D358A}"/>
          </ac:picMkLst>
        </pc:picChg>
      </pc:sldChg>
      <pc:sldChg chg="addSp delSp modSp add mod">
        <pc:chgData name="Yoel Kortick" userId="167978f5-7f40-4909-85d5-d4149554ad4e" providerId="ADAL" clId="{09164361-2D5B-469E-8F7E-269D4D481B30}" dt="2024-04-10T06:11:25.499" v="1355" actId="208"/>
        <pc:sldMkLst>
          <pc:docMk/>
          <pc:sldMk cId="160800595" sldId="2147480539"/>
        </pc:sldMkLst>
        <pc:spChg chg="mod">
          <ac:chgData name="Yoel Kortick" userId="167978f5-7f40-4909-85d5-d4149554ad4e" providerId="ADAL" clId="{09164361-2D5B-469E-8F7E-269D4D481B30}" dt="2024-04-10T05:54:37.592" v="1240"/>
          <ac:spMkLst>
            <pc:docMk/>
            <pc:sldMk cId="160800595" sldId="2147480539"/>
            <ac:spMk id="6" creationId="{6225AB28-17A0-EAEE-2FCC-4589A6300398}"/>
          </ac:spMkLst>
        </pc:spChg>
        <pc:spChg chg="add">
          <ac:chgData name="Yoel Kortick" userId="167978f5-7f40-4909-85d5-d4149554ad4e" providerId="ADAL" clId="{09164361-2D5B-469E-8F7E-269D4D481B30}" dt="2024-04-10T06:11:23.014" v="1354" actId="11529"/>
          <ac:spMkLst>
            <pc:docMk/>
            <pc:sldMk cId="160800595" sldId="2147480539"/>
            <ac:spMk id="10" creationId="{46BB465F-C3C4-9AC6-7434-ADCD8977AFA6}"/>
          </ac:spMkLst>
        </pc:spChg>
        <pc:spChg chg="mod">
          <ac:chgData name="Yoel Kortick" userId="167978f5-7f40-4909-85d5-d4149554ad4e" providerId="ADAL" clId="{09164361-2D5B-469E-8F7E-269D4D481B30}" dt="2024-04-10T05:56:46.924" v="1245" actId="14100"/>
          <ac:spMkLst>
            <pc:docMk/>
            <pc:sldMk cId="160800595" sldId="2147480539"/>
            <ac:spMk id="12" creationId="{EC610E6C-9C0D-0D22-04F7-17AB534919EB}"/>
          </ac:spMkLst>
        </pc:spChg>
        <pc:picChg chg="add del mod ord">
          <ac:chgData name="Yoel Kortick" userId="167978f5-7f40-4909-85d5-d4149554ad4e" providerId="ADAL" clId="{09164361-2D5B-469E-8F7E-269D4D481B30}" dt="2024-04-10T06:11:08.339" v="1333" actId="478"/>
          <ac:picMkLst>
            <pc:docMk/>
            <pc:sldMk cId="160800595" sldId="2147480539"/>
            <ac:picMk id="5" creationId="{574F2F5E-3BE2-F0CD-0B08-09AE0E67ED83}"/>
          </ac:picMkLst>
        </pc:picChg>
        <pc:picChg chg="add mod ord">
          <ac:chgData name="Yoel Kortick" userId="167978f5-7f40-4909-85d5-d4149554ad4e" providerId="ADAL" clId="{09164361-2D5B-469E-8F7E-269D4D481B30}" dt="2024-04-10T06:11:25.499" v="1355" actId="208"/>
          <ac:picMkLst>
            <pc:docMk/>
            <pc:sldMk cId="160800595" sldId="2147480539"/>
            <ac:picMk id="8" creationId="{45238FBA-CF87-6771-0AAC-DEB7DDD14DFF}"/>
          </ac:picMkLst>
        </pc:picChg>
        <pc:picChg chg="del">
          <ac:chgData name="Yoel Kortick" userId="167978f5-7f40-4909-85d5-d4149554ad4e" providerId="ADAL" clId="{09164361-2D5B-469E-8F7E-269D4D481B30}" dt="2024-04-10T05:56:37.138" v="1241" actId="478"/>
          <ac:picMkLst>
            <pc:docMk/>
            <pc:sldMk cId="160800595" sldId="2147480539"/>
            <ac:picMk id="9" creationId="{8F93088B-02A7-574A-682F-9D40B27D0686}"/>
          </ac:picMkLst>
        </pc:picChg>
      </pc:sldChg>
      <pc:sldChg chg="addSp delSp modSp add mod">
        <pc:chgData name="Yoel Kortick" userId="167978f5-7f40-4909-85d5-d4149554ad4e" providerId="ADAL" clId="{09164361-2D5B-469E-8F7E-269D4D481B30}" dt="2024-04-10T06:12:42.515" v="1409" actId="478"/>
        <pc:sldMkLst>
          <pc:docMk/>
          <pc:sldMk cId="4122268423" sldId="2147480540"/>
        </pc:sldMkLst>
        <pc:spChg chg="mod">
          <ac:chgData name="Yoel Kortick" userId="167978f5-7f40-4909-85d5-d4149554ad4e" providerId="ADAL" clId="{09164361-2D5B-469E-8F7E-269D4D481B30}" dt="2024-04-10T06:12:36.353" v="1407" actId="6549"/>
          <ac:spMkLst>
            <pc:docMk/>
            <pc:sldMk cId="4122268423" sldId="2147480540"/>
            <ac:spMk id="6" creationId="{034088DC-556F-3346-B05C-398323A5B0C7}"/>
          </ac:spMkLst>
        </pc:spChg>
        <pc:spChg chg="del">
          <ac:chgData name="Yoel Kortick" userId="167978f5-7f40-4909-85d5-d4149554ad4e" providerId="ADAL" clId="{09164361-2D5B-469E-8F7E-269D4D481B30}" dt="2024-04-10T06:12:42.515" v="1409" actId="478"/>
          <ac:spMkLst>
            <pc:docMk/>
            <pc:sldMk cId="4122268423" sldId="2147480540"/>
            <ac:spMk id="12" creationId="{BD45F270-2BF7-08E3-FE1E-9E8EB0D65C52}"/>
          </ac:spMkLst>
        </pc:spChg>
        <pc:picChg chg="del">
          <ac:chgData name="Yoel Kortick" userId="167978f5-7f40-4909-85d5-d4149554ad4e" providerId="ADAL" clId="{09164361-2D5B-469E-8F7E-269D4D481B30}" dt="2024-04-10T05:57:25.264" v="1253" actId="478"/>
          <ac:picMkLst>
            <pc:docMk/>
            <pc:sldMk cId="4122268423" sldId="2147480540"/>
            <ac:picMk id="5" creationId="{A0A1FA44-3F21-77BE-D2C8-BC9F2AA2F33A}"/>
          </ac:picMkLst>
        </pc:picChg>
        <pc:picChg chg="add del mod">
          <ac:chgData name="Yoel Kortick" userId="167978f5-7f40-4909-85d5-d4149554ad4e" providerId="ADAL" clId="{09164361-2D5B-469E-8F7E-269D4D481B30}" dt="2024-04-10T06:11:44.674" v="1356" actId="478"/>
          <ac:picMkLst>
            <pc:docMk/>
            <pc:sldMk cId="4122268423" sldId="2147480540"/>
            <ac:picMk id="7" creationId="{F37CDDE7-89C4-1D78-C9C3-FCF6260353B9}"/>
          </ac:picMkLst>
        </pc:picChg>
        <pc:picChg chg="add del">
          <ac:chgData name="Yoel Kortick" userId="167978f5-7f40-4909-85d5-d4149554ad4e" providerId="ADAL" clId="{09164361-2D5B-469E-8F7E-269D4D481B30}" dt="2024-04-10T06:11:50.049" v="1358" actId="22"/>
          <ac:picMkLst>
            <pc:docMk/>
            <pc:sldMk cId="4122268423" sldId="2147480540"/>
            <ac:picMk id="9" creationId="{934F84BA-6779-9B4C-0615-F690A92C9985}"/>
          </ac:picMkLst>
        </pc:picChg>
        <pc:picChg chg="add mod">
          <ac:chgData name="Yoel Kortick" userId="167978f5-7f40-4909-85d5-d4149554ad4e" providerId="ADAL" clId="{09164361-2D5B-469E-8F7E-269D4D481B30}" dt="2024-04-10T06:12:40.393" v="1408" actId="208"/>
          <ac:picMkLst>
            <pc:docMk/>
            <pc:sldMk cId="4122268423" sldId="2147480540"/>
            <ac:picMk id="11" creationId="{79698A39-14F6-993F-8942-01E1C1D81647}"/>
          </ac:picMkLst>
        </pc:picChg>
      </pc:sldChg>
      <pc:sldChg chg="addSp delSp modSp add mod">
        <pc:chgData name="Yoel Kortick" userId="167978f5-7f40-4909-85d5-d4149554ad4e" providerId="ADAL" clId="{09164361-2D5B-469E-8F7E-269D4D481B30}" dt="2024-04-10T06:14:08.131" v="1487" actId="1076"/>
        <pc:sldMkLst>
          <pc:docMk/>
          <pc:sldMk cId="724120230" sldId="2147480541"/>
        </pc:sldMkLst>
        <pc:spChg chg="mod">
          <ac:chgData name="Yoel Kortick" userId="167978f5-7f40-4909-85d5-d4149554ad4e" providerId="ADAL" clId="{09164361-2D5B-469E-8F7E-269D4D481B30}" dt="2024-04-10T06:13:00.602" v="1413"/>
          <ac:spMkLst>
            <pc:docMk/>
            <pc:sldMk cId="724120230" sldId="2147480541"/>
            <ac:spMk id="6" creationId="{4917F6B9-A98F-A5A5-B072-1D34DEC775CD}"/>
          </ac:spMkLst>
        </pc:spChg>
        <pc:spChg chg="add mod">
          <ac:chgData name="Yoel Kortick" userId="167978f5-7f40-4909-85d5-d4149554ad4e" providerId="ADAL" clId="{09164361-2D5B-469E-8F7E-269D4D481B30}" dt="2024-04-10T06:14:00.899" v="1484" actId="14100"/>
          <ac:spMkLst>
            <pc:docMk/>
            <pc:sldMk cId="724120230" sldId="2147480541"/>
            <ac:spMk id="7" creationId="{4D964D95-3A5F-85C7-DC3B-27EF4E203647}"/>
          </ac:spMkLst>
        </pc:spChg>
        <pc:spChg chg="add mod">
          <ac:chgData name="Yoel Kortick" userId="167978f5-7f40-4909-85d5-d4149554ad4e" providerId="ADAL" clId="{09164361-2D5B-469E-8F7E-269D4D481B30}" dt="2024-04-10T06:14:08.131" v="1487" actId="1076"/>
          <ac:spMkLst>
            <pc:docMk/>
            <pc:sldMk cId="724120230" sldId="2147480541"/>
            <ac:spMk id="8" creationId="{98AA07E2-DFD8-82A0-4BF1-846E77DFBC01}"/>
          </ac:spMkLst>
        </pc:spChg>
        <pc:spChg chg="add mod">
          <ac:chgData name="Yoel Kortick" userId="167978f5-7f40-4909-85d5-d4149554ad4e" providerId="ADAL" clId="{09164361-2D5B-469E-8F7E-269D4D481B30}" dt="2024-04-10T06:14:05.703" v="1486" actId="14100"/>
          <ac:spMkLst>
            <pc:docMk/>
            <pc:sldMk cId="724120230" sldId="2147480541"/>
            <ac:spMk id="9" creationId="{D24B0114-3CF1-AEE4-CFAA-3F943C8F1F66}"/>
          </ac:spMkLst>
        </pc:spChg>
        <pc:picChg chg="add mod">
          <ac:chgData name="Yoel Kortick" userId="167978f5-7f40-4909-85d5-d4149554ad4e" providerId="ADAL" clId="{09164361-2D5B-469E-8F7E-269D4D481B30}" dt="2024-04-10T06:13:27.040" v="1418" actId="208"/>
          <ac:picMkLst>
            <pc:docMk/>
            <pc:sldMk cId="724120230" sldId="2147480541"/>
            <ac:picMk id="5" creationId="{DF951372-B22A-C1D1-5732-079ABFA50474}"/>
          </ac:picMkLst>
        </pc:picChg>
        <pc:picChg chg="del">
          <ac:chgData name="Yoel Kortick" userId="167978f5-7f40-4909-85d5-d4149554ad4e" providerId="ADAL" clId="{09164361-2D5B-469E-8F7E-269D4D481B30}" dt="2024-04-10T06:13:20.532" v="1414" actId="478"/>
          <ac:picMkLst>
            <pc:docMk/>
            <pc:sldMk cId="724120230" sldId="2147480541"/>
            <ac:picMk id="11" creationId="{C4CE49A8-114B-C462-6A4A-E4A5EFB3598F}"/>
          </ac:picMkLst>
        </pc:picChg>
      </pc:sldChg>
      <pc:sldChg chg="addSp delSp modSp add mod">
        <pc:chgData name="Yoel Kortick" userId="167978f5-7f40-4909-85d5-d4149554ad4e" providerId="ADAL" clId="{09164361-2D5B-469E-8F7E-269D4D481B30}" dt="2024-04-10T06:16:51.983" v="1673"/>
        <pc:sldMkLst>
          <pc:docMk/>
          <pc:sldMk cId="1480314265" sldId="2147480542"/>
        </pc:sldMkLst>
        <pc:spChg chg="mod">
          <ac:chgData name="Yoel Kortick" userId="167978f5-7f40-4909-85d5-d4149554ad4e" providerId="ADAL" clId="{09164361-2D5B-469E-8F7E-269D4D481B30}" dt="2024-04-10T06:14:25.580" v="1491"/>
          <ac:spMkLst>
            <pc:docMk/>
            <pc:sldMk cId="1480314265" sldId="2147480542"/>
            <ac:spMk id="6" creationId="{F7CF2100-BECE-283B-A823-E82F403D0B7A}"/>
          </ac:spMkLst>
        </pc:spChg>
        <pc:spChg chg="del">
          <ac:chgData name="Yoel Kortick" userId="167978f5-7f40-4909-85d5-d4149554ad4e" providerId="ADAL" clId="{09164361-2D5B-469E-8F7E-269D4D481B30}" dt="2024-04-10T06:14:59.864" v="1495" actId="478"/>
          <ac:spMkLst>
            <pc:docMk/>
            <pc:sldMk cId="1480314265" sldId="2147480542"/>
            <ac:spMk id="7" creationId="{C628345E-6663-7D9D-FDEE-32F44F4A3A23}"/>
          </ac:spMkLst>
        </pc:spChg>
        <pc:spChg chg="del">
          <ac:chgData name="Yoel Kortick" userId="167978f5-7f40-4909-85d5-d4149554ad4e" providerId="ADAL" clId="{09164361-2D5B-469E-8F7E-269D4D481B30}" dt="2024-04-10T06:15:00.766" v="1496" actId="478"/>
          <ac:spMkLst>
            <pc:docMk/>
            <pc:sldMk cId="1480314265" sldId="2147480542"/>
            <ac:spMk id="8" creationId="{76BF95E4-9F40-D51F-BC07-425ADC7463AD}"/>
          </ac:spMkLst>
        </pc:spChg>
        <pc:spChg chg="del">
          <ac:chgData name="Yoel Kortick" userId="167978f5-7f40-4909-85d5-d4149554ad4e" providerId="ADAL" clId="{09164361-2D5B-469E-8F7E-269D4D481B30}" dt="2024-04-10T06:14:58.723" v="1494" actId="478"/>
          <ac:spMkLst>
            <pc:docMk/>
            <pc:sldMk cId="1480314265" sldId="2147480542"/>
            <ac:spMk id="9" creationId="{CD85CC5C-C7C8-4C2A-888F-A21F226C6791}"/>
          </ac:spMkLst>
        </pc:spChg>
        <pc:spChg chg="add mod">
          <ac:chgData name="Yoel Kortick" userId="167978f5-7f40-4909-85d5-d4149554ad4e" providerId="ADAL" clId="{09164361-2D5B-469E-8F7E-269D4D481B30}" dt="2024-04-10T06:16:46.633" v="1672" actId="20577"/>
          <ac:spMkLst>
            <pc:docMk/>
            <pc:sldMk cId="1480314265" sldId="2147480542"/>
            <ac:spMk id="10" creationId="{D1A9CBEE-25D6-D402-FAF2-4CBD3EC08C96}"/>
          </ac:spMkLst>
        </pc:spChg>
        <pc:spChg chg="add mod">
          <ac:chgData name="Yoel Kortick" userId="167978f5-7f40-4909-85d5-d4149554ad4e" providerId="ADAL" clId="{09164361-2D5B-469E-8F7E-269D4D481B30}" dt="2024-04-10T06:16:51.983" v="1673"/>
          <ac:spMkLst>
            <pc:docMk/>
            <pc:sldMk cId="1480314265" sldId="2147480542"/>
            <ac:spMk id="11" creationId="{DF2C0612-9595-CAD5-C36B-57B9FE9ED771}"/>
          </ac:spMkLst>
        </pc:spChg>
        <pc:picChg chg="add mod">
          <ac:chgData name="Yoel Kortick" userId="167978f5-7f40-4909-85d5-d4149554ad4e" providerId="ADAL" clId="{09164361-2D5B-469E-8F7E-269D4D481B30}" dt="2024-04-10T06:14:42.357" v="1493"/>
          <ac:picMkLst>
            <pc:docMk/>
            <pc:sldMk cId="1480314265" sldId="2147480542"/>
            <ac:picMk id="2" creationId="{80A9675D-AEC4-6533-1660-EDAF22131C16}"/>
          </ac:picMkLst>
        </pc:picChg>
        <pc:picChg chg="del">
          <ac:chgData name="Yoel Kortick" userId="167978f5-7f40-4909-85d5-d4149554ad4e" providerId="ADAL" clId="{09164361-2D5B-469E-8F7E-269D4D481B30}" dt="2024-04-10T06:14:27.900" v="1492" actId="478"/>
          <ac:picMkLst>
            <pc:docMk/>
            <pc:sldMk cId="1480314265" sldId="2147480542"/>
            <ac:picMk id="5" creationId="{C1D8C2C2-ABF1-D0CB-58F4-9C36570515B1}"/>
          </ac:picMkLst>
        </pc:picChg>
        <pc:cxnChg chg="add del mod">
          <ac:chgData name="Yoel Kortick" userId="167978f5-7f40-4909-85d5-d4149554ad4e" providerId="ADAL" clId="{09164361-2D5B-469E-8F7E-269D4D481B30}" dt="2024-04-10T06:15:58.259" v="1605" actId="478"/>
          <ac:cxnSpMkLst>
            <pc:docMk/>
            <pc:sldMk cId="1480314265" sldId="2147480542"/>
            <ac:cxnSpMk id="12" creationId="{0DA9AE5D-3266-4DAC-B31F-4E015AF8332C}"/>
          </ac:cxnSpMkLst>
        </pc:cxnChg>
        <pc:cxnChg chg="add mod">
          <ac:chgData name="Yoel Kortick" userId="167978f5-7f40-4909-85d5-d4149554ad4e" providerId="ADAL" clId="{09164361-2D5B-469E-8F7E-269D4D481B30}" dt="2024-04-10T06:15:42.410" v="1571" actId="1037"/>
          <ac:cxnSpMkLst>
            <pc:docMk/>
            <pc:sldMk cId="1480314265" sldId="2147480542"/>
            <ac:cxnSpMk id="13" creationId="{E3133786-F646-48C5-052B-0FC2CBDB03DF}"/>
          </ac:cxnSpMkLst>
        </pc:cxnChg>
        <pc:cxnChg chg="add mod">
          <ac:chgData name="Yoel Kortick" userId="167978f5-7f40-4909-85d5-d4149554ad4e" providerId="ADAL" clId="{09164361-2D5B-469E-8F7E-269D4D481B30}" dt="2024-04-10T06:16:12.309" v="1669" actId="1036"/>
          <ac:cxnSpMkLst>
            <pc:docMk/>
            <pc:sldMk cId="1480314265" sldId="2147480542"/>
            <ac:cxnSpMk id="16" creationId="{B4A60679-02CF-3A30-6C5F-25747AE5D45B}"/>
          </ac:cxnSpMkLst>
        </pc:cxnChg>
      </pc:sldChg>
      <pc:sldChg chg="addSp delSp modSp add mod">
        <pc:chgData name="Yoel Kortick" userId="167978f5-7f40-4909-85d5-d4149554ad4e" providerId="ADAL" clId="{09164361-2D5B-469E-8F7E-269D4D481B30}" dt="2024-04-10T06:37:49.151" v="2345" actId="14100"/>
        <pc:sldMkLst>
          <pc:docMk/>
          <pc:sldMk cId="691738881" sldId="2147480543"/>
        </pc:sldMkLst>
        <pc:spChg chg="mod">
          <ac:chgData name="Yoel Kortick" userId="167978f5-7f40-4909-85d5-d4149554ad4e" providerId="ADAL" clId="{09164361-2D5B-469E-8F7E-269D4D481B30}" dt="2024-04-10T06:17:14.538" v="1677"/>
          <ac:spMkLst>
            <pc:docMk/>
            <pc:sldMk cId="691738881" sldId="2147480543"/>
            <ac:spMk id="6" creationId="{E52BE666-E7B5-A7BA-0C29-928080CAFFAD}"/>
          </ac:spMkLst>
        </pc:spChg>
        <pc:spChg chg="add mod">
          <ac:chgData name="Yoel Kortick" userId="167978f5-7f40-4909-85d5-d4149554ad4e" providerId="ADAL" clId="{09164361-2D5B-469E-8F7E-269D4D481B30}" dt="2024-04-10T06:19:22.257" v="1811" actId="207"/>
          <ac:spMkLst>
            <pc:docMk/>
            <pc:sldMk cId="691738881" sldId="2147480543"/>
            <ac:spMk id="8" creationId="{D31AF9A8-94FB-66CD-226D-459438C59003}"/>
          </ac:spMkLst>
        </pc:spChg>
        <pc:spChg chg="del">
          <ac:chgData name="Yoel Kortick" userId="167978f5-7f40-4909-85d5-d4149554ad4e" providerId="ADAL" clId="{09164361-2D5B-469E-8F7E-269D4D481B30}" dt="2024-04-10T06:18:28.152" v="1679" actId="478"/>
          <ac:spMkLst>
            <pc:docMk/>
            <pc:sldMk cId="691738881" sldId="2147480543"/>
            <ac:spMk id="10" creationId="{140B61A1-1F5B-BE13-8389-00EC15C138E5}"/>
          </ac:spMkLst>
        </pc:spChg>
        <pc:spChg chg="del">
          <ac:chgData name="Yoel Kortick" userId="167978f5-7f40-4909-85d5-d4149554ad4e" providerId="ADAL" clId="{09164361-2D5B-469E-8F7E-269D4D481B30}" dt="2024-04-10T06:18:28.152" v="1679" actId="478"/>
          <ac:spMkLst>
            <pc:docMk/>
            <pc:sldMk cId="691738881" sldId="2147480543"/>
            <ac:spMk id="11" creationId="{6531CE2E-EAFC-998A-9516-238558ED3589}"/>
          </ac:spMkLst>
        </pc:spChg>
        <pc:spChg chg="add mod">
          <ac:chgData name="Yoel Kortick" userId="167978f5-7f40-4909-85d5-d4149554ad4e" providerId="ADAL" clId="{09164361-2D5B-469E-8F7E-269D4D481B30}" dt="2024-04-10T06:19:42.148" v="1815" actId="1582"/>
          <ac:spMkLst>
            <pc:docMk/>
            <pc:sldMk cId="691738881" sldId="2147480543"/>
            <ac:spMk id="12" creationId="{D4E6F378-0930-5BCB-C100-542ED7EA138B}"/>
          </ac:spMkLst>
        </pc:spChg>
        <pc:spChg chg="add mod">
          <ac:chgData name="Yoel Kortick" userId="167978f5-7f40-4909-85d5-d4149554ad4e" providerId="ADAL" clId="{09164361-2D5B-469E-8F7E-269D4D481B30}" dt="2024-04-10T06:37:49.151" v="2345" actId="14100"/>
          <ac:spMkLst>
            <pc:docMk/>
            <pc:sldMk cId="691738881" sldId="2147480543"/>
            <ac:spMk id="14" creationId="{1745E766-9DA4-CCB3-89B8-8E905AB8AE29}"/>
          </ac:spMkLst>
        </pc:spChg>
        <pc:picChg chg="del">
          <ac:chgData name="Yoel Kortick" userId="167978f5-7f40-4909-85d5-d4149554ad4e" providerId="ADAL" clId="{09164361-2D5B-469E-8F7E-269D4D481B30}" dt="2024-04-10T06:18:25.105" v="1678" actId="478"/>
          <ac:picMkLst>
            <pc:docMk/>
            <pc:sldMk cId="691738881" sldId="2147480543"/>
            <ac:picMk id="2" creationId="{9ACD70C6-4564-7364-CA30-D61078983031}"/>
          </ac:picMkLst>
        </pc:picChg>
        <pc:picChg chg="add mod">
          <ac:chgData name="Yoel Kortick" userId="167978f5-7f40-4909-85d5-d4149554ad4e" providerId="ADAL" clId="{09164361-2D5B-469E-8F7E-269D4D481B30}" dt="2024-04-10T06:18:34.409" v="1704" actId="208"/>
          <ac:picMkLst>
            <pc:docMk/>
            <pc:sldMk cId="691738881" sldId="2147480543"/>
            <ac:picMk id="7" creationId="{F8216560-7DCD-A2CB-60CA-26916822CBFA}"/>
          </ac:picMkLst>
        </pc:picChg>
        <pc:cxnChg chg="add mod">
          <ac:chgData name="Yoel Kortick" userId="167978f5-7f40-4909-85d5-d4149554ad4e" providerId="ADAL" clId="{09164361-2D5B-469E-8F7E-269D4D481B30}" dt="2024-04-10T06:19:04.226" v="1807" actId="1036"/>
          <ac:cxnSpMkLst>
            <pc:docMk/>
            <pc:sldMk cId="691738881" sldId="2147480543"/>
            <ac:cxnSpMk id="9" creationId="{F4053E03-EA14-5973-BD33-5A147D87141F}"/>
          </ac:cxnSpMkLst>
        </pc:cxnChg>
        <pc:cxnChg chg="del">
          <ac:chgData name="Yoel Kortick" userId="167978f5-7f40-4909-85d5-d4149554ad4e" providerId="ADAL" clId="{09164361-2D5B-469E-8F7E-269D4D481B30}" dt="2024-04-10T06:18:28.152" v="1679" actId="478"/>
          <ac:cxnSpMkLst>
            <pc:docMk/>
            <pc:sldMk cId="691738881" sldId="2147480543"/>
            <ac:cxnSpMk id="13" creationId="{453A29AB-5BFC-4269-7D96-FA5E3E76883E}"/>
          </ac:cxnSpMkLst>
        </pc:cxnChg>
        <pc:cxnChg chg="add mod">
          <ac:chgData name="Yoel Kortick" userId="167978f5-7f40-4909-85d5-d4149554ad4e" providerId="ADAL" clId="{09164361-2D5B-469E-8F7E-269D4D481B30}" dt="2024-04-10T06:19:46.983" v="1826" actId="1036"/>
          <ac:cxnSpMkLst>
            <pc:docMk/>
            <pc:sldMk cId="691738881" sldId="2147480543"/>
            <ac:cxnSpMk id="15" creationId="{EFBC3AED-3638-015A-3889-C3C964D592B3}"/>
          </ac:cxnSpMkLst>
        </pc:cxnChg>
        <pc:cxnChg chg="del">
          <ac:chgData name="Yoel Kortick" userId="167978f5-7f40-4909-85d5-d4149554ad4e" providerId="ADAL" clId="{09164361-2D5B-469E-8F7E-269D4D481B30}" dt="2024-04-10T06:18:28.152" v="1679" actId="478"/>
          <ac:cxnSpMkLst>
            <pc:docMk/>
            <pc:sldMk cId="691738881" sldId="2147480543"/>
            <ac:cxnSpMk id="16" creationId="{1123AB51-62F2-8E62-DD70-76AEC8BCB75B}"/>
          </ac:cxnSpMkLst>
        </pc:cxnChg>
      </pc:sldChg>
      <pc:sldChg chg="addSp delSp modSp add mod ord">
        <pc:chgData name="Yoel Kortick" userId="167978f5-7f40-4909-85d5-d4149554ad4e" providerId="ADAL" clId="{09164361-2D5B-469E-8F7E-269D4D481B30}" dt="2024-04-10T06:37:41.614" v="2343" actId="14100"/>
        <pc:sldMkLst>
          <pc:docMk/>
          <pc:sldMk cId="340027399" sldId="2147480544"/>
        </pc:sldMkLst>
        <pc:spChg chg="mod">
          <ac:chgData name="Yoel Kortick" userId="167978f5-7f40-4909-85d5-d4149554ad4e" providerId="ADAL" clId="{09164361-2D5B-469E-8F7E-269D4D481B30}" dt="2024-04-10T06:20:20.368" v="1830"/>
          <ac:spMkLst>
            <pc:docMk/>
            <pc:sldMk cId="340027399" sldId="2147480544"/>
            <ac:spMk id="6" creationId="{B0B83C0F-47E1-BC9C-0085-7F6D31C4ACA9}"/>
          </ac:spMkLst>
        </pc:spChg>
        <pc:spChg chg="mod">
          <ac:chgData name="Yoel Kortick" userId="167978f5-7f40-4909-85d5-d4149554ad4e" providerId="ADAL" clId="{09164361-2D5B-469E-8F7E-269D4D481B30}" dt="2024-04-10T06:21:43.582" v="1865" actId="1037"/>
          <ac:spMkLst>
            <pc:docMk/>
            <pc:sldMk cId="340027399" sldId="2147480544"/>
            <ac:spMk id="12" creationId="{9D4FD321-3D77-E41B-4A84-9B18D87C1E74}"/>
          </ac:spMkLst>
        </pc:spChg>
        <pc:spChg chg="mod">
          <ac:chgData name="Yoel Kortick" userId="167978f5-7f40-4909-85d5-d4149554ad4e" providerId="ADAL" clId="{09164361-2D5B-469E-8F7E-269D4D481B30}" dt="2024-04-10T06:37:41.614" v="2343" actId="14100"/>
          <ac:spMkLst>
            <pc:docMk/>
            <pc:sldMk cId="340027399" sldId="2147480544"/>
            <ac:spMk id="14" creationId="{32489C10-055D-324E-B45D-56C2B4B90DE8}"/>
          </ac:spMkLst>
        </pc:spChg>
        <pc:picChg chg="add mod ord">
          <ac:chgData name="Yoel Kortick" userId="167978f5-7f40-4909-85d5-d4149554ad4e" providerId="ADAL" clId="{09164361-2D5B-469E-8F7E-269D4D481B30}" dt="2024-04-10T06:21:46.206" v="1866" actId="208"/>
          <ac:picMkLst>
            <pc:docMk/>
            <pc:sldMk cId="340027399" sldId="2147480544"/>
            <ac:picMk id="5" creationId="{0562480A-A25D-FF55-CEF1-48B39914F633}"/>
          </ac:picMkLst>
        </pc:picChg>
        <pc:picChg chg="del">
          <ac:chgData name="Yoel Kortick" userId="167978f5-7f40-4909-85d5-d4149554ad4e" providerId="ADAL" clId="{09164361-2D5B-469E-8F7E-269D4D481B30}" dt="2024-04-10T06:20:28.661" v="1833" actId="478"/>
          <ac:picMkLst>
            <pc:docMk/>
            <pc:sldMk cId="340027399" sldId="2147480544"/>
            <ac:picMk id="7" creationId="{7718B6AC-56FE-DCE0-BF83-DF9FC064A944}"/>
          </ac:picMkLst>
        </pc:picChg>
      </pc:sldChg>
      <pc:sldChg chg="delSp modSp add mod">
        <pc:chgData name="Yoel Kortick" userId="167978f5-7f40-4909-85d5-d4149554ad4e" providerId="ADAL" clId="{09164361-2D5B-469E-8F7E-269D4D481B30}" dt="2024-04-10T06:22:41.225" v="1874" actId="403"/>
        <pc:sldMkLst>
          <pc:docMk/>
          <pc:sldMk cId="1476020854" sldId="2147480545"/>
        </pc:sldMkLst>
        <pc:spChg chg="mod">
          <ac:chgData name="Yoel Kortick" userId="167978f5-7f40-4909-85d5-d4149554ad4e" providerId="ADAL" clId="{09164361-2D5B-469E-8F7E-269D4D481B30}" dt="2024-04-10T06:22:41.225" v="1874" actId="403"/>
          <ac:spMkLst>
            <pc:docMk/>
            <pc:sldMk cId="1476020854" sldId="2147480545"/>
            <ac:spMk id="6" creationId="{449E68DA-424E-F772-7B35-FED15EE10DDC}"/>
          </ac:spMkLst>
        </pc:spChg>
        <pc:spChg chg="del">
          <ac:chgData name="Yoel Kortick" userId="167978f5-7f40-4909-85d5-d4149554ad4e" providerId="ADAL" clId="{09164361-2D5B-469E-8F7E-269D4D481B30}" dt="2024-04-10T06:22:06.569" v="1868" actId="478"/>
          <ac:spMkLst>
            <pc:docMk/>
            <pc:sldMk cId="1476020854" sldId="2147480545"/>
            <ac:spMk id="8" creationId="{99999CAB-BFC5-FD8F-D02D-CE93791C50CA}"/>
          </ac:spMkLst>
        </pc:spChg>
        <pc:spChg chg="del">
          <ac:chgData name="Yoel Kortick" userId="167978f5-7f40-4909-85d5-d4149554ad4e" providerId="ADAL" clId="{09164361-2D5B-469E-8F7E-269D4D481B30}" dt="2024-04-10T06:22:06.569" v="1868" actId="478"/>
          <ac:spMkLst>
            <pc:docMk/>
            <pc:sldMk cId="1476020854" sldId="2147480545"/>
            <ac:spMk id="12" creationId="{D1F2F7F8-1DC3-E563-018D-FE8D66E52039}"/>
          </ac:spMkLst>
        </pc:spChg>
        <pc:spChg chg="del">
          <ac:chgData name="Yoel Kortick" userId="167978f5-7f40-4909-85d5-d4149554ad4e" providerId="ADAL" clId="{09164361-2D5B-469E-8F7E-269D4D481B30}" dt="2024-04-10T06:22:06.569" v="1868" actId="478"/>
          <ac:spMkLst>
            <pc:docMk/>
            <pc:sldMk cId="1476020854" sldId="2147480545"/>
            <ac:spMk id="14" creationId="{22444F28-DBF5-13D3-05D0-82E84713100E}"/>
          </ac:spMkLst>
        </pc:spChg>
        <pc:picChg chg="del">
          <ac:chgData name="Yoel Kortick" userId="167978f5-7f40-4909-85d5-d4149554ad4e" providerId="ADAL" clId="{09164361-2D5B-469E-8F7E-269D4D481B30}" dt="2024-04-10T06:22:06.569" v="1868" actId="478"/>
          <ac:picMkLst>
            <pc:docMk/>
            <pc:sldMk cId="1476020854" sldId="2147480545"/>
            <ac:picMk id="7" creationId="{3C81EA01-FA41-78EF-D6FA-321D0F5B9D01}"/>
          </ac:picMkLst>
        </pc:picChg>
        <pc:cxnChg chg="del">
          <ac:chgData name="Yoel Kortick" userId="167978f5-7f40-4909-85d5-d4149554ad4e" providerId="ADAL" clId="{09164361-2D5B-469E-8F7E-269D4D481B30}" dt="2024-04-10T06:22:06.569" v="1868" actId="478"/>
          <ac:cxnSpMkLst>
            <pc:docMk/>
            <pc:sldMk cId="1476020854" sldId="2147480545"/>
            <ac:cxnSpMk id="9" creationId="{1BAC9886-C27B-7993-1D92-995B0584E0DB}"/>
          </ac:cxnSpMkLst>
        </pc:cxnChg>
        <pc:cxnChg chg="del">
          <ac:chgData name="Yoel Kortick" userId="167978f5-7f40-4909-85d5-d4149554ad4e" providerId="ADAL" clId="{09164361-2D5B-469E-8F7E-269D4D481B30}" dt="2024-04-10T06:22:06.569" v="1868" actId="478"/>
          <ac:cxnSpMkLst>
            <pc:docMk/>
            <pc:sldMk cId="1476020854" sldId="2147480545"/>
            <ac:cxnSpMk id="15" creationId="{C45A0D15-F5CE-780D-5796-2C6A04192EC1}"/>
          </ac:cxnSpMkLst>
        </pc:cxnChg>
      </pc:sldChg>
      <pc:sldChg chg="addSp delSp modSp add mod">
        <pc:chgData name="Yoel Kortick" userId="167978f5-7f40-4909-85d5-d4149554ad4e" providerId="ADAL" clId="{09164361-2D5B-469E-8F7E-269D4D481B30}" dt="2024-04-10T06:27:18.615" v="2104" actId="14100"/>
        <pc:sldMkLst>
          <pc:docMk/>
          <pc:sldMk cId="2784465454" sldId="2147480546"/>
        </pc:sldMkLst>
        <pc:spChg chg="mod">
          <ac:chgData name="Yoel Kortick" userId="167978f5-7f40-4909-85d5-d4149554ad4e" providerId="ADAL" clId="{09164361-2D5B-469E-8F7E-269D4D481B30}" dt="2024-04-10T06:23:14.831" v="1879" actId="20577"/>
          <ac:spMkLst>
            <pc:docMk/>
            <pc:sldMk cId="2784465454" sldId="2147480546"/>
            <ac:spMk id="6" creationId="{508EA662-9D44-9AFA-421F-CC5D9C2BB702}"/>
          </ac:spMkLst>
        </pc:spChg>
        <pc:spChg chg="add mod">
          <ac:chgData name="Yoel Kortick" userId="167978f5-7f40-4909-85d5-d4149554ad4e" providerId="ADAL" clId="{09164361-2D5B-469E-8F7E-269D4D481B30}" dt="2024-04-10T06:24:30.525" v="1926" actId="14100"/>
          <ac:spMkLst>
            <pc:docMk/>
            <pc:sldMk cId="2784465454" sldId="2147480546"/>
            <ac:spMk id="7" creationId="{15EE6214-B2B0-2DBA-D7AF-D301DC6B6A93}"/>
          </ac:spMkLst>
        </pc:spChg>
        <pc:spChg chg="add mod">
          <ac:chgData name="Yoel Kortick" userId="167978f5-7f40-4909-85d5-d4149554ad4e" providerId="ADAL" clId="{09164361-2D5B-469E-8F7E-269D4D481B30}" dt="2024-04-10T06:24:39.473" v="1937" actId="1035"/>
          <ac:spMkLst>
            <pc:docMk/>
            <pc:sldMk cId="2784465454" sldId="2147480546"/>
            <ac:spMk id="8" creationId="{1160F1E5-8035-D9A3-03EF-EAB76C20F2B9}"/>
          </ac:spMkLst>
        </pc:spChg>
        <pc:spChg chg="add del">
          <ac:chgData name="Yoel Kortick" userId="167978f5-7f40-4909-85d5-d4149554ad4e" providerId="ADAL" clId="{09164361-2D5B-469E-8F7E-269D4D481B30}" dt="2024-04-10T06:24:10.347" v="1921" actId="22"/>
          <ac:spMkLst>
            <pc:docMk/>
            <pc:sldMk cId="2784465454" sldId="2147480546"/>
            <ac:spMk id="10" creationId="{9E106482-E16E-62D1-0038-F6C17EB9B9DD}"/>
          </ac:spMkLst>
        </pc:spChg>
        <pc:spChg chg="add mod">
          <ac:chgData name="Yoel Kortick" userId="167978f5-7f40-4909-85d5-d4149554ad4e" providerId="ADAL" clId="{09164361-2D5B-469E-8F7E-269D4D481B30}" dt="2024-04-10T06:24:50.235" v="1941"/>
          <ac:spMkLst>
            <pc:docMk/>
            <pc:sldMk cId="2784465454" sldId="2147480546"/>
            <ac:spMk id="11" creationId="{ECEEC587-B76B-B7FC-08DC-C12DDAF79AF8}"/>
          </ac:spMkLst>
        </pc:spChg>
        <pc:spChg chg="add">
          <ac:chgData name="Yoel Kortick" userId="167978f5-7f40-4909-85d5-d4149554ad4e" providerId="ADAL" clId="{09164361-2D5B-469E-8F7E-269D4D481B30}" dt="2024-04-10T06:27:02.609" v="1989" actId="11529"/>
          <ac:spMkLst>
            <pc:docMk/>
            <pc:sldMk cId="2784465454" sldId="2147480546"/>
            <ac:spMk id="14" creationId="{A7DAB9FF-C69E-91A3-22F8-AA138EC16D24}"/>
          </ac:spMkLst>
        </pc:spChg>
        <pc:spChg chg="add mod">
          <ac:chgData name="Yoel Kortick" userId="167978f5-7f40-4909-85d5-d4149554ad4e" providerId="ADAL" clId="{09164361-2D5B-469E-8F7E-269D4D481B30}" dt="2024-04-10T06:27:18.615" v="2104" actId="14100"/>
          <ac:spMkLst>
            <pc:docMk/>
            <pc:sldMk cId="2784465454" sldId="2147480546"/>
            <ac:spMk id="15" creationId="{213A03A1-857A-D054-7387-29217D5D49E7}"/>
          </ac:spMkLst>
        </pc:spChg>
        <pc:picChg chg="add mod">
          <ac:chgData name="Yoel Kortick" userId="167978f5-7f40-4909-85d5-d4149554ad4e" providerId="ADAL" clId="{09164361-2D5B-469E-8F7E-269D4D481B30}" dt="2024-04-10T06:24:19.653" v="1924" actId="1076"/>
          <ac:picMkLst>
            <pc:docMk/>
            <pc:sldMk cId="2784465454" sldId="2147480546"/>
            <ac:picMk id="5" creationId="{48CDE9FB-45FE-7D93-B6D2-69A554628E11}"/>
          </ac:picMkLst>
        </pc:picChg>
        <pc:picChg chg="add mod">
          <ac:chgData name="Yoel Kortick" userId="167978f5-7f40-4909-85d5-d4149554ad4e" providerId="ADAL" clId="{09164361-2D5B-469E-8F7E-269D4D481B30}" dt="2024-04-10T06:26:55.227" v="1988" actId="208"/>
          <ac:picMkLst>
            <pc:docMk/>
            <pc:sldMk cId="2784465454" sldId="2147480546"/>
            <ac:picMk id="13" creationId="{7892D7F6-9E19-87A7-F119-62CD7094143C}"/>
          </ac:picMkLst>
        </pc:picChg>
      </pc:sldChg>
      <pc:sldChg chg="addSp delSp modSp add mod">
        <pc:chgData name="Yoel Kortick" userId="167978f5-7f40-4909-85d5-d4149554ad4e" providerId="ADAL" clId="{09164361-2D5B-469E-8F7E-269D4D481B30}" dt="2024-04-10T06:37:19.761" v="2325" actId="13926"/>
        <pc:sldMkLst>
          <pc:docMk/>
          <pc:sldMk cId="395732014" sldId="2147480547"/>
        </pc:sldMkLst>
        <pc:spChg chg="mod">
          <ac:chgData name="Yoel Kortick" userId="167978f5-7f40-4909-85d5-d4149554ad4e" providerId="ADAL" clId="{09164361-2D5B-469E-8F7E-269D4D481B30}" dt="2024-04-10T06:37:19.761" v="2325" actId="13926"/>
          <ac:spMkLst>
            <pc:docMk/>
            <pc:sldMk cId="395732014" sldId="2147480547"/>
            <ac:spMk id="6" creationId="{EF9B46B0-D715-4148-C642-A1658522E7B7}"/>
          </ac:spMkLst>
        </pc:spChg>
        <pc:spChg chg="add del">
          <ac:chgData name="Yoel Kortick" userId="167978f5-7f40-4909-85d5-d4149554ad4e" providerId="ADAL" clId="{09164361-2D5B-469E-8F7E-269D4D481B30}" dt="2024-04-10T06:30:37.415" v="2210" actId="22"/>
          <ac:spMkLst>
            <pc:docMk/>
            <pc:sldMk cId="395732014" sldId="2147480547"/>
            <ac:spMk id="7" creationId="{2AE1E875-6100-7235-C644-A5F2680F73DD}"/>
          </ac:spMkLst>
        </pc:spChg>
        <pc:spChg chg="del">
          <ac:chgData name="Yoel Kortick" userId="167978f5-7f40-4909-85d5-d4149554ad4e" providerId="ADAL" clId="{09164361-2D5B-469E-8F7E-269D4D481B30}" dt="2024-04-10T06:30:34.780" v="2208" actId="478"/>
          <ac:spMkLst>
            <pc:docMk/>
            <pc:sldMk cId="395732014" sldId="2147480547"/>
            <ac:spMk id="8" creationId="{659EB6C1-289E-8006-A0DB-6149C1D86C55}"/>
          </ac:spMkLst>
        </pc:spChg>
        <pc:spChg chg="del">
          <ac:chgData name="Yoel Kortick" userId="167978f5-7f40-4909-85d5-d4149554ad4e" providerId="ADAL" clId="{09164361-2D5B-469E-8F7E-269D4D481B30}" dt="2024-04-10T06:30:34.780" v="2208" actId="478"/>
          <ac:spMkLst>
            <pc:docMk/>
            <pc:sldMk cId="395732014" sldId="2147480547"/>
            <ac:spMk id="12" creationId="{A8205EDF-02D9-3A4B-BC41-E0E123CDB91E}"/>
          </ac:spMkLst>
        </pc:spChg>
        <pc:spChg chg="add mod">
          <ac:chgData name="Yoel Kortick" userId="167978f5-7f40-4909-85d5-d4149554ad4e" providerId="ADAL" clId="{09164361-2D5B-469E-8F7E-269D4D481B30}" dt="2024-04-10T06:31:15.619" v="2277" actId="207"/>
          <ac:spMkLst>
            <pc:docMk/>
            <pc:sldMk cId="395732014" sldId="2147480547"/>
            <ac:spMk id="13" creationId="{D6364F8B-A04D-8A4C-7285-7E1201636475}"/>
          </ac:spMkLst>
        </pc:spChg>
        <pc:spChg chg="del">
          <ac:chgData name="Yoel Kortick" userId="167978f5-7f40-4909-85d5-d4149554ad4e" providerId="ADAL" clId="{09164361-2D5B-469E-8F7E-269D4D481B30}" dt="2024-04-10T06:30:34.780" v="2208" actId="478"/>
          <ac:spMkLst>
            <pc:docMk/>
            <pc:sldMk cId="395732014" sldId="2147480547"/>
            <ac:spMk id="14" creationId="{6CCFC145-A784-6D17-F2CD-9C14E73C8DA7}"/>
          </ac:spMkLst>
        </pc:spChg>
        <pc:picChg chg="del">
          <ac:chgData name="Yoel Kortick" userId="167978f5-7f40-4909-85d5-d4149554ad4e" providerId="ADAL" clId="{09164361-2D5B-469E-8F7E-269D4D481B30}" dt="2024-04-10T06:30:34.780" v="2208" actId="478"/>
          <ac:picMkLst>
            <pc:docMk/>
            <pc:sldMk cId="395732014" sldId="2147480547"/>
            <ac:picMk id="5" creationId="{3E5A229E-FE73-005C-4D19-9324DAFFABC8}"/>
          </ac:picMkLst>
        </pc:picChg>
        <pc:picChg chg="add mod">
          <ac:chgData name="Yoel Kortick" userId="167978f5-7f40-4909-85d5-d4149554ad4e" providerId="ADAL" clId="{09164361-2D5B-469E-8F7E-269D4D481B30}" dt="2024-04-10T06:30:56.075" v="2224" actId="208"/>
          <ac:picMkLst>
            <pc:docMk/>
            <pc:sldMk cId="395732014" sldId="2147480547"/>
            <ac:picMk id="11" creationId="{02963906-E1F5-A51D-597B-9F9A48AE70D1}"/>
          </ac:picMkLst>
        </pc:picChg>
        <pc:cxnChg chg="del">
          <ac:chgData name="Yoel Kortick" userId="167978f5-7f40-4909-85d5-d4149554ad4e" providerId="ADAL" clId="{09164361-2D5B-469E-8F7E-269D4D481B30}" dt="2024-04-10T06:30:34.780" v="2208" actId="478"/>
          <ac:cxnSpMkLst>
            <pc:docMk/>
            <pc:sldMk cId="395732014" sldId="2147480547"/>
            <ac:cxnSpMk id="9" creationId="{9812EB15-BE47-9A48-FB07-C943A1C99845}"/>
          </ac:cxnSpMkLst>
        </pc:cxnChg>
        <pc:cxnChg chg="del">
          <ac:chgData name="Yoel Kortick" userId="167978f5-7f40-4909-85d5-d4149554ad4e" providerId="ADAL" clId="{09164361-2D5B-469E-8F7E-269D4D481B30}" dt="2024-04-10T06:30:34.780" v="2208" actId="478"/>
          <ac:cxnSpMkLst>
            <pc:docMk/>
            <pc:sldMk cId="395732014" sldId="2147480547"/>
            <ac:cxnSpMk id="15" creationId="{4BA079F5-119B-FA96-B3F2-9E3DF3903B5F}"/>
          </ac:cxnSpMkLst>
        </pc:cxnChg>
        <pc:cxnChg chg="add">
          <ac:chgData name="Yoel Kortick" userId="167978f5-7f40-4909-85d5-d4149554ad4e" providerId="ADAL" clId="{09164361-2D5B-469E-8F7E-269D4D481B30}" dt="2024-04-10T06:31:21.208" v="2278" actId="11529"/>
          <ac:cxnSpMkLst>
            <pc:docMk/>
            <pc:sldMk cId="395732014" sldId="2147480547"/>
            <ac:cxnSpMk id="17" creationId="{3B64049F-AE55-C743-EC36-2DD383EE7F03}"/>
          </ac:cxnSpMkLst>
        </pc:cxnChg>
      </pc:sldChg>
      <pc:sldChg chg="addSp delSp modSp add mod">
        <pc:chgData name="Yoel Kortick" userId="167978f5-7f40-4909-85d5-d4149554ad4e" providerId="ADAL" clId="{09164361-2D5B-469E-8F7E-269D4D481B30}" dt="2024-04-10T06:35:43.677" v="2310" actId="20577"/>
        <pc:sldMkLst>
          <pc:docMk/>
          <pc:sldMk cId="3375066278" sldId="2147480548"/>
        </pc:sldMkLst>
        <pc:spChg chg="mod">
          <ac:chgData name="Yoel Kortick" userId="167978f5-7f40-4909-85d5-d4149554ad4e" providerId="ADAL" clId="{09164361-2D5B-469E-8F7E-269D4D481B30}" dt="2024-04-10T06:35:43.677" v="2310" actId="20577"/>
          <ac:spMkLst>
            <pc:docMk/>
            <pc:sldMk cId="3375066278" sldId="2147480548"/>
            <ac:spMk id="6" creationId="{E01978CB-5BEE-ABE2-975E-EABDAAF4B165}"/>
          </ac:spMkLst>
        </pc:spChg>
        <pc:spChg chg="add">
          <ac:chgData name="Yoel Kortick" userId="167978f5-7f40-4909-85d5-d4149554ad4e" providerId="ADAL" clId="{09164361-2D5B-469E-8F7E-269D4D481B30}" dt="2024-04-10T06:35:01.125" v="2290" actId="11529"/>
          <ac:spMkLst>
            <pc:docMk/>
            <pc:sldMk cId="3375066278" sldId="2147480548"/>
            <ac:spMk id="7" creationId="{66E61FA2-0836-43FB-A792-015B6CD0BE2D}"/>
          </ac:spMkLst>
        </pc:spChg>
        <pc:spChg chg="del mod">
          <ac:chgData name="Yoel Kortick" userId="167978f5-7f40-4909-85d5-d4149554ad4e" providerId="ADAL" clId="{09164361-2D5B-469E-8F7E-269D4D481B30}" dt="2024-04-10T06:34:54.650" v="2288" actId="478"/>
          <ac:spMkLst>
            <pc:docMk/>
            <pc:sldMk cId="3375066278" sldId="2147480548"/>
            <ac:spMk id="13" creationId="{3E654F27-C68B-E03B-0CF1-3DDBB6A51328}"/>
          </ac:spMkLst>
        </pc:spChg>
        <pc:picChg chg="add mod ord">
          <ac:chgData name="Yoel Kortick" userId="167978f5-7f40-4909-85d5-d4149554ad4e" providerId="ADAL" clId="{09164361-2D5B-469E-8F7E-269D4D481B30}" dt="2024-04-10T06:34:49.049" v="2285" actId="167"/>
          <ac:picMkLst>
            <pc:docMk/>
            <pc:sldMk cId="3375066278" sldId="2147480548"/>
            <ac:picMk id="5" creationId="{25F3A79F-57D6-F06A-CF63-A8120650D5EB}"/>
          </ac:picMkLst>
        </pc:picChg>
        <pc:picChg chg="del">
          <ac:chgData name="Yoel Kortick" userId="167978f5-7f40-4909-85d5-d4149554ad4e" providerId="ADAL" clId="{09164361-2D5B-469E-8F7E-269D4D481B30}" dt="2024-04-10T06:34:39.970" v="2280" actId="478"/>
          <ac:picMkLst>
            <pc:docMk/>
            <pc:sldMk cId="3375066278" sldId="2147480548"/>
            <ac:picMk id="11" creationId="{A8B13FBF-2AA4-6895-D77E-3465DE32407A}"/>
          </ac:picMkLst>
        </pc:picChg>
        <pc:cxnChg chg="del">
          <ac:chgData name="Yoel Kortick" userId="167978f5-7f40-4909-85d5-d4149554ad4e" providerId="ADAL" clId="{09164361-2D5B-469E-8F7E-269D4D481B30}" dt="2024-04-10T06:34:55.937" v="2289" actId="478"/>
          <ac:cxnSpMkLst>
            <pc:docMk/>
            <pc:sldMk cId="3375066278" sldId="2147480548"/>
            <ac:cxnSpMk id="17" creationId="{577A873A-1FB9-D14A-26F3-1322ACB77A8F}"/>
          </ac:cxnSpMkLst>
        </pc:cxnChg>
      </pc:sldChg>
      <pc:sldChg chg="addSp delSp modSp add mod ord">
        <pc:chgData name="Yoel Kortick" userId="167978f5-7f40-4909-85d5-d4149554ad4e" providerId="ADAL" clId="{09164361-2D5B-469E-8F7E-269D4D481B30}" dt="2024-04-10T06:40:49.225" v="2369" actId="11529"/>
        <pc:sldMkLst>
          <pc:docMk/>
          <pc:sldMk cId="1219894768" sldId="2147480549"/>
        </pc:sldMkLst>
        <pc:spChg chg="mod">
          <ac:chgData name="Yoel Kortick" userId="167978f5-7f40-4909-85d5-d4149554ad4e" providerId="ADAL" clId="{09164361-2D5B-469E-8F7E-269D4D481B30}" dt="2024-04-10T06:37:07.634" v="2322" actId="13926"/>
          <ac:spMkLst>
            <pc:docMk/>
            <pc:sldMk cId="1219894768" sldId="2147480549"/>
            <ac:spMk id="6" creationId="{BC74C24A-D98A-9EC2-62DD-BF45EF4B11E4}"/>
          </ac:spMkLst>
        </pc:spChg>
        <pc:spChg chg="add">
          <ac:chgData name="Yoel Kortick" userId="167978f5-7f40-4909-85d5-d4149554ad4e" providerId="ADAL" clId="{09164361-2D5B-469E-8F7E-269D4D481B30}" dt="2024-04-10T06:40:45.582" v="2368" actId="11529"/>
          <ac:spMkLst>
            <pc:docMk/>
            <pc:sldMk cId="1219894768" sldId="2147480549"/>
            <ac:spMk id="7" creationId="{8F861480-8DCD-8326-E4BE-FD21F0A6655A}"/>
          </ac:spMkLst>
        </pc:spChg>
        <pc:spChg chg="add">
          <ac:chgData name="Yoel Kortick" userId="167978f5-7f40-4909-85d5-d4149554ad4e" providerId="ADAL" clId="{09164361-2D5B-469E-8F7E-269D4D481B30}" dt="2024-04-10T06:40:49.225" v="2369" actId="11529"/>
          <ac:spMkLst>
            <pc:docMk/>
            <pc:sldMk cId="1219894768" sldId="2147480549"/>
            <ac:spMk id="8" creationId="{51F072CC-8F2D-BF30-2F9E-70BCF743FAE7}"/>
          </ac:spMkLst>
        </pc:spChg>
        <pc:spChg chg="del">
          <ac:chgData name="Yoel Kortick" userId="167978f5-7f40-4909-85d5-d4149554ad4e" providerId="ADAL" clId="{09164361-2D5B-469E-8F7E-269D4D481B30}" dt="2024-04-10T06:38:01.269" v="2348" actId="478"/>
          <ac:spMkLst>
            <pc:docMk/>
            <pc:sldMk cId="1219894768" sldId="2147480549"/>
            <ac:spMk id="13" creationId="{C4AC3DF7-C805-8141-9B43-DEA85307DD06}"/>
          </ac:spMkLst>
        </pc:spChg>
        <pc:picChg chg="add mod">
          <ac:chgData name="Yoel Kortick" userId="167978f5-7f40-4909-85d5-d4149554ad4e" providerId="ADAL" clId="{09164361-2D5B-469E-8F7E-269D4D481B30}" dt="2024-04-10T06:40:38.926" v="2367" actId="208"/>
          <ac:picMkLst>
            <pc:docMk/>
            <pc:sldMk cId="1219894768" sldId="2147480549"/>
            <ac:picMk id="5" creationId="{323CD628-271A-742E-5C7A-3165C83522A3}"/>
          </ac:picMkLst>
        </pc:picChg>
        <pc:picChg chg="del">
          <ac:chgData name="Yoel Kortick" userId="167978f5-7f40-4909-85d5-d4149554ad4e" providerId="ADAL" clId="{09164361-2D5B-469E-8F7E-269D4D481B30}" dt="2024-04-10T06:37:59.705" v="2346" actId="478"/>
          <ac:picMkLst>
            <pc:docMk/>
            <pc:sldMk cId="1219894768" sldId="2147480549"/>
            <ac:picMk id="11" creationId="{498DD922-2EF9-27F7-C5FF-3849759AC3B7}"/>
          </ac:picMkLst>
        </pc:picChg>
        <pc:cxnChg chg="del">
          <ac:chgData name="Yoel Kortick" userId="167978f5-7f40-4909-85d5-d4149554ad4e" providerId="ADAL" clId="{09164361-2D5B-469E-8F7E-269D4D481B30}" dt="2024-04-10T06:38:00.556" v="2347" actId="478"/>
          <ac:cxnSpMkLst>
            <pc:docMk/>
            <pc:sldMk cId="1219894768" sldId="2147480549"/>
            <ac:cxnSpMk id="17" creationId="{2EEEF132-F982-642F-D6AB-7C3F921AF3F7}"/>
          </ac:cxnSpMkLst>
        </pc:cxnChg>
      </pc:sldChg>
      <pc:sldChg chg="modSp add mod">
        <pc:chgData name="Yoel Kortick" userId="167978f5-7f40-4909-85d5-d4149554ad4e" providerId="ADAL" clId="{09164361-2D5B-469E-8F7E-269D4D481B30}" dt="2024-04-10T06:43:54.530" v="2377" actId="20577"/>
        <pc:sldMkLst>
          <pc:docMk/>
          <pc:sldMk cId="1016379178" sldId="2147480550"/>
        </pc:sldMkLst>
        <pc:spChg chg="mod">
          <ac:chgData name="Yoel Kortick" userId="167978f5-7f40-4909-85d5-d4149554ad4e" providerId="ADAL" clId="{09164361-2D5B-469E-8F7E-269D4D481B30}" dt="2024-04-10T06:43:54.530" v="2377" actId="20577"/>
          <ac:spMkLst>
            <pc:docMk/>
            <pc:sldMk cId="1016379178" sldId="2147480550"/>
            <ac:spMk id="5" creationId="{E4389587-A614-5235-AE41-3E1BB1D269DE}"/>
          </ac:spMkLst>
        </pc:spChg>
      </pc:sldChg>
      <pc:sldChg chg="modSp add mod">
        <pc:chgData name="Yoel Kortick" userId="167978f5-7f40-4909-85d5-d4149554ad4e" providerId="ADAL" clId="{09164361-2D5B-469E-8F7E-269D4D481B30}" dt="2024-04-10T06:46:27.103" v="2402"/>
        <pc:sldMkLst>
          <pc:docMk/>
          <pc:sldMk cId="3660324803" sldId="2147480551"/>
        </pc:sldMkLst>
        <pc:spChg chg="mod">
          <ac:chgData name="Yoel Kortick" userId="167978f5-7f40-4909-85d5-d4149554ad4e" providerId="ADAL" clId="{09164361-2D5B-469E-8F7E-269D4D481B30}" dt="2024-04-10T06:45:02.485" v="2396" actId="20577"/>
          <ac:spMkLst>
            <pc:docMk/>
            <pc:sldMk cId="3660324803" sldId="2147480551"/>
            <ac:spMk id="4" creationId="{D8D6C38F-F3E3-A4E4-036F-C06048A5CFF4}"/>
          </ac:spMkLst>
        </pc:spChg>
        <pc:spChg chg="mod">
          <ac:chgData name="Yoel Kortick" userId="167978f5-7f40-4909-85d5-d4149554ad4e" providerId="ADAL" clId="{09164361-2D5B-469E-8F7E-269D4D481B30}" dt="2024-04-10T06:46:27.103" v="2402"/>
          <ac:spMkLst>
            <pc:docMk/>
            <pc:sldMk cId="3660324803" sldId="2147480551"/>
            <ac:spMk id="6" creationId="{339D6826-E148-2880-4FE1-B8A5DC3BA033}"/>
          </ac:spMkLst>
        </pc:spChg>
      </pc:sldChg>
      <pc:sldChg chg="addSp delSp modSp add mod">
        <pc:chgData name="Yoel Kortick" userId="167978f5-7f40-4909-85d5-d4149554ad4e" providerId="ADAL" clId="{09164361-2D5B-469E-8F7E-269D4D481B30}" dt="2024-04-10T06:50:31.153" v="2428" actId="1076"/>
        <pc:sldMkLst>
          <pc:docMk/>
          <pc:sldMk cId="154592895" sldId="2147480552"/>
        </pc:sldMkLst>
        <pc:spChg chg="mod">
          <ac:chgData name="Yoel Kortick" userId="167978f5-7f40-4909-85d5-d4149554ad4e" providerId="ADAL" clId="{09164361-2D5B-469E-8F7E-269D4D481B30}" dt="2024-04-10T06:48:41.165" v="2406"/>
          <ac:spMkLst>
            <pc:docMk/>
            <pc:sldMk cId="154592895" sldId="2147480552"/>
            <ac:spMk id="4" creationId="{2EC78363-DDCD-674F-F9B3-83C2BACC5010}"/>
          </ac:spMkLst>
        </pc:spChg>
        <pc:spChg chg="mod">
          <ac:chgData name="Yoel Kortick" userId="167978f5-7f40-4909-85d5-d4149554ad4e" providerId="ADAL" clId="{09164361-2D5B-469E-8F7E-269D4D481B30}" dt="2024-04-10T06:49:16.814" v="2411" actId="20577"/>
          <ac:spMkLst>
            <pc:docMk/>
            <pc:sldMk cId="154592895" sldId="2147480552"/>
            <ac:spMk id="6" creationId="{AEAA10E5-4C19-7A9B-A0CB-4ABA362C9C8C}"/>
          </ac:spMkLst>
        </pc:spChg>
        <pc:spChg chg="mod">
          <ac:chgData name="Yoel Kortick" userId="167978f5-7f40-4909-85d5-d4149554ad4e" providerId="ADAL" clId="{09164361-2D5B-469E-8F7E-269D4D481B30}" dt="2024-04-10T06:50:31.153" v="2428" actId="1076"/>
          <ac:spMkLst>
            <pc:docMk/>
            <pc:sldMk cId="154592895" sldId="2147480552"/>
            <ac:spMk id="8" creationId="{E1D7BCFB-C528-3762-3890-CC7B413D754A}"/>
          </ac:spMkLst>
        </pc:spChg>
        <pc:picChg chg="add mod ord">
          <ac:chgData name="Yoel Kortick" userId="167978f5-7f40-4909-85d5-d4149554ad4e" providerId="ADAL" clId="{09164361-2D5B-469E-8F7E-269D4D481B30}" dt="2024-04-10T06:50:27.134" v="2427" actId="167"/>
          <ac:picMkLst>
            <pc:docMk/>
            <pc:sldMk cId="154592895" sldId="2147480552"/>
            <ac:picMk id="5" creationId="{C41C39C6-D4C0-0E0E-121B-B8DEFDFC36CC}"/>
          </ac:picMkLst>
        </pc:picChg>
        <pc:picChg chg="del">
          <ac:chgData name="Yoel Kortick" userId="167978f5-7f40-4909-85d5-d4149554ad4e" providerId="ADAL" clId="{09164361-2D5B-469E-8F7E-269D4D481B30}" dt="2024-04-10T06:50:19.873" v="2412" actId="478"/>
          <ac:picMkLst>
            <pc:docMk/>
            <pc:sldMk cId="154592895" sldId="2147480552"/>
            <ac:picMk id="10" creationId="{3A7F90FB-DF1D-AB05-94E1-B82A5B23B4A1}"/>
          </ac:picMkLst>
        </pc:picChg>
      </pc:sldChg>
      <pc:sldChg chg="modSp add mod">
        <pc:chgData name="Yoel Kortick" userId="167978f5-7f40-4909-85d5-d4149554ad4e" providerId="ADAL" clId="{09164361-2D5B-469E-8F7E-269D4D481B30}" dt="2024-04-10T06:48:44.117" v="2407"/>
        <pc:sldMkLst>
          <pc:docMk/>
          <pc:sldMk cId="745314598" sldId="2147480553"/>
        </pc:sldMkLst>
        <pc:spChg chg="mod">
          <ac:chgData name="Yoel Kortick" userId="167978f5-7f40-4909-85d5-d4149554ad4e" providerId="ADAL" clId="{09164361-2D5B-469E-8F7E-269D4D481B30}" dt="2024-04-10T06:48:44.117" v="2407"/>
          <ac:spMkLst>
            <pc:docMk/>
            <pc:sldMk cId="745314598" sldId="2147480553"/>
            <ac:spMk id="4" creationId="{C8B3329D-05C0-D804-0CA7-662B1D2080FA}"/>
          </ac:spMkLst>
        </pc:spChg>
      </pc:sldChg>
      <pc:sldChg chg="modSp add mod">
        <pc:chgData name="Yoel Kortick" userId="167978f5-7f40-4909-85d5-d4149554ad4e" providerId="ADAL" clId="{09164361-2D5B-469E-8F7E-269D4D481B30}" dt="2024-04-10T06:48:38.975" v="2405"/>
        <pc:sldMkLst>
          <pc:docMk/>
          <pc:sldMk cId="3715816213" sldId="2147480554"/>
        </pc:sldMkLst>
        <pc:spChg chg="mod">
          <ac:chgData name="Yoel Kortick" userId="167978f5-7f40-4909-85d5-d4149554ad4e" providerId="ADAL" clId="{09164361-2D5B-469E-8F7E-269D4D481B30}" dt="2024-04-10T06:48:38.975" v="2405"/>
          <ac:spMkLst>
            <pc:docMk/>
            <pc:sldMk cId="3715816213" sldId="2147480554"/>
            <ac:spMk id="4" creationId="{723F43FA-5AD0-DC84-B6BE-6848AF92DBDD}"/>
          </ac:spMkLst>
        </pc:spChg>
      </pc:sldChg>
      <pc:sldChg chg="addSp delSp modSp add mod">
        <pc:chgData name="Yoel Kortick" userId="167978f5-7f40-4909-85d5-d4149554ad4e" providerId="ADAL" clId="{09164361-2D5B-469E-8F7E-269D4D481B30}" dt="2024-04-10T06:55:29.938" v="2473" actId="14100"/>
        <pc:sldMkLst>
          <pc:docMk/>
          <pc:sldMk cId="1169054441" sldId="2147480555"/>
        </pc:sldMkLst>
        <pc:spChg chg="mod">
          <ac:chgData name="Yoel Kortick" userId="167978f5-7f40-4909-85d5-d4149554ad4e" providerId="ADAL" clId="{09164361-2D5B-469E-8F7E-269D4D481B30}" dt="2024-04-10T06:51:39.190" v="2432"/>
          <ac:spMkLst>
            <pc:docMk/>
            <pc:sldMk cId="1169054441" sldId="2147480555"/>
            <ac:spMk id="6" creationId="{DBBD3352-46AC-9728-77F0-DDFB3EE4A112}"/>
          </ac:spMkLst>
        </pc:spChg>
        <pc:spChg chg="add mod">
          <ac:chgData name="Yoel Kortick" userId="167978f5-7f40-4909-85d5-d4149554ad4e" providerId="ADAL" clId="{09164361-2D5B-469E-8F7E-269D4D481B30}" dt="2024-04-10T06:55:22.391" v="2470" actId="1036"/>
          <ac:spMkLst>
            <pc:docMk/>
            <pc:sldMk cId="1169054441" sldId="2147480555"/>
            <ac:spMk id="8" creationId="{E78B5FA0-0258-6F88-9724-61DA0D21A48F}"/>
          </ac:spMkLst>
        </pc:spChg>
        <pc:spChg chg="del">
          <ac:chgData name="Yoel Kortick" userId="167978f5-7f40-4909-85d5-d4149554ad4e" providerId="ADAL" clId="{09164361-2D5B-469E-8F7E-269D4D481B30}" dt="2024-04-10T06:52:11.408" v="2434" actId="478"/>
          <ac:spMkLst>
            <pc:docMk/>
            <pc:sldMk cId="1169054441" sldId="2147480555"/>
            <ac:spMk id="9" creationId="{108B0502-1F08-610B-9CD4-64FDEB5BA512}"/>
          </ac:spMkLst>
        </pc:spChg>
        <pc:spChg chg="add mod">
          <ac:chgData name="Yoel Kortick" userId="167978f5-7f40-4909-85d5-d4149554ad4e" providerId="ADAL" clId="{09164361-2D5B-469E-8F7E-269D4D481B30}" dt="2024-04-10T06:55:22.391" v="2470" actId="1036"/>
          <ac:spMkLst>
            <pc:docMk/>
            <pc:sldMk cId="1169054441" sldId="2147480555"/>
            <ac:spMk id="10" creationId="{630533BA-29E5-3C01-8CB4-B0097B62488C}"/>
          </ac:spMkLst>
        </pc:spChg>
        <pc:spChg chg="add mod">
          <ac:chgData name="Yoel Kortick" userId="167978f5-7f40-4909-85d5-d4149554ad4e" providerId="ADAL" clId="{09164361-2D5B-469E-8F7E-269D4D481B30}" dt="2024-04-10T06:55:26.333" v="2471" actId="1076"/>
          <ac:spMkLst>
            <pc:docMk/>
            <pc:sldMk cId="1169054441" sldId="2147480555"/>
            <ac:spMk id="12" creationId="{71006D0C-3E9C-5A27-6239-BCB8A288CFBA}"/>
          </ac:spMkLst>
        </pc:spChg>
        <pc:spChg chg="add mod">
          <ac:chgData name="Yoel Kortick" userId="167978f5-7f40-4909-85d5-d4149554ad4e" providerId="ADAL" clId="{09164361-2D5B-469E-8F7E-269D4D481B30}" dt="2024-04-10T06:52:45.549" v="2441"/>
          <ac:spMkLst>
            <pc:docMk/>
            <pc:sldMk cId="1169054441" sldId="2147480555"/>
            <ac:spMk id="13" creationId="{2D8D8EC7-476C-ABFE-6FE5-6A64A9F43543}"/>
          </ac:spMkLst>
        </pc:spChg>
        <pc:spChg chg="add mod">
          <ac:chgData name="Yoel Kortick" userId="167978f5-7f40-4909-85d5-d4149554ad4e" providerId="ADAL" clId="{09164361-2D5B-469E-8F7E-269D4D481B30}" dt="2024-04-10T06:52:53.418" v="2442" actId="14100"/>
          <ac:spMkLst>
            <pc:docMk/>
            <pc:sldMk cId="1169054441" sldId="2147480555"/>
            <ac:spMk id="15" creationId="{477CC172-AF81-22C1-B335-27C4282A41F0}"/>
          </ac:spMkLst>
        </pc:spChg>
        <pc:spChg chg="add mod">
          <ac:chgData name="Yoel Kortick" userId="167978f5-7f40-4909-85d5-d4149554ad4e" providerId="ADAL" clId="{09164361-2D5B-469E-8F7E-269D4D481B30}" dt="2024-04-10T06:53:02.011" v="2444"/>
          <ac:spMkLst>
            <pc:docMk/>
            <pc:sldMk cId="1169054441" sldId="2147480555"/>
            <ac:spMk id="16" creationId="{B5C1E20B-5CF9-FC6A-D23A-536BA2B0D337}"/>
          </ac:spMkLst>
        </pc:spChg>
        <pc:picChg chg="del">
          <ac:chgData name="Yoel Kortick" userId="167978f5-7f40-4909-85d5-d4149554ad4e" providerId="ADAL" clId="{09164361-2D5B-469E-8F7E-269D4D481B30}" dt="2024-04-10T06:52:09.257" v="2433" actId="478"/>
          <ac:picMkLst>
            <pc:docMk/>
            <pc:sldMk cId="1169054441" sldId="2147480555"/>
            <ac:picMk id="5" creationId="{E3752CB1-AA04-7783-5241-0BF53F15A446}"/>
          </ac:picMkLst>
        </pc:picChg>
        <pc:picChg chg="add mod">
          <ac:chgData name="Yoel Kortick" userId="167978f5-7f40-4909-85d5-d4149554ad4e" providerId="ADAL" clId="{09164361-2D5B-469E-8F7E-269D4D481B30}" dt="2024-04-10T06:52:44.066" v="2440" actId="208"/>
          <ac:picMkLst>
            <pc:docMk/>
            <pc:sldMk cId="1169054441" sldId="2147480555"/>
            <ac:picMk id="7" creationId="{C2702193-C5C7-82C1-796A-CC8930ABBA5E}"/>
          </ac:picMkLst>
        </pc:picChg>
        <pc:cxnChg chg="add mod">
          <ac:chgData name="Yoel Kortick" userId="167978f5-7f40-4909-85d5-d4149554ad4e" providerId="ADAL" clId="{09164361-2D5B-469E-8F7E-269D4D481B30}" dt="2024-04-10T06:55:22.391" v="2470" actId="1036"/>
          <ac:cxnSpMkLst>
            <pc:docMk/>
            <pc:sldMk cId="1169054441" sldId="2147480555"/>
            <ac:cxnSpMk id="11" creationId="{246CE47C-0130-6DA7-CA4B-A98E56579881}"/>
          </ac:cxnSpMkLst>
        </pc:cxnChg>
        <pc:cxnChg chg="add mod">
          <ac:chgData name="Yoel Kortick" userId="167978f5-7f40-4909-85d5-d4149554ad4e" providerId="ADAL" clId="{09164361-2D5B-469E-8F7E-269D4D481B30}" dt="2024-04-10T06:55:29.938" v="2473" actId="14100"/>
          <ac:cxnSpMkLst>
            <pc:docMk/>
            <pc:sldMk cId="1169054441" sldId="2147480555"/>
            <ac:cxnSpMk id="14" creationId="{0E527D61-CD48-FE9D-2F24-1C44900D1FBA}"/>
          </ac:cxnSpMkLst>
        </pc:cxnChg>
        <pc:cxnChg chg="add mod">
          <ac:chgData name="Yoel Kortick" userId="167978f5-7f40-4909-85d5-d4149554ad4e" providerId="ADAL" clId="{09164361-2D5B-469E-8F7E-269D4D481B30}" dt="2024-04-10T06:52:45.549" v="2441"/>
          <ac:cxnSpMkLst>
            <pc:docMk/>
            <pc:sldMk cId="1169054441" sldId="2147480555"/>
            <ac:cxnSpMk id="17" creationId="{0FD7BD70-8521-2176-E362-4F4ACD1E044E}"/>
          </ac:cxnSpMkLst>
        </pc:cxnChg>
      </pc:sldChg>
      <pc:sldChg chg="addSp delSp modSp add mod">
        <pc:chgData name="Yoel Kortick" userId="167978f5-7f40-4909-85d5-d4149554ad4e" providerId="ADAL" clId="{09164361-2D5B-469E-8F7E-269D4D481B30}" dt="2024-04-10T06:56:53.152" v="2519" actId="11529"/>
        <pc:sldMkLst>
          <pc:docMk/>
          <pc:sldMk cId="1201782387" sldId="2147480556"/>
        </pc:sldMkLst>
        <pc:spChg chg="mod">
          <ac:chgData name="Yoel Kortick" userId="167978f5-7f40-4909-85d5-d4149554ad4e" providerId="ADAL" clId="{09164361-2D5B-469E-8F7E-269D4D481B30}" dt="2024-04-10T06:55:57.282" v="2477"/>
          <ac:spMkLst>
            <pc:docMk/>
            <pc:sldMk cId="1201782387" sldId="2147480556"/>
            <ac:spMk id="6" creationId="{472F3FCD-0560-5F43-3821-654CF508011B}"/>
          </ac:spMkLst>
        </pc:spChg>
        <pc:spChg chg="del">
          <ac:chgData name="Yoel Kortick" userId="167978f5-7f40-4909-85d5-d4149554ad4e" providerId="ADAL" clId="{09164361-2D5B-469E-8F7E-269D4D481B30}" dt="2024-04-10T06:56:06.031" v="2479" actId="478"/>
          <ac:spMkLst>
            <pc:docMk/>
            <pc:sldMk cId="1201782387" sldId="2147480556"/>
            <ac:spMk id="8" creationId="{DFE983C0-42A3-5D29-803C-96E51E310973}"/>
          </ac:spMkLst>
        </pc:spChg>
        <pc:spChg chg="del">
          <ac:chgData name="Yoel Kortick" userId="167978f5-7f40-4909-85d5-d4149554ad4e" providerId="ADAL" clId="{09164361-2D5B-469E-8F7E-269D4D481B30}" dt="2024-04-10T06:56:06.031" v="2479" actId="478"/>
          <ac:spMkLst>
            <pc:docMk/>
            <pc:sldMk cId="1201782387" sldId="2147480556"/>
            <ac:spMk id="10" creationId="{F8ECCDE2-4DBE-3EC0-BBFC-98BCADD67548}"/>
          </ac:spMkLst>
        </pc:spChg>
        <pc:spChg chg="mod">
          <ac:chgData name="Yoel Kortick" userId="167978f5-7f40-4909-85d5-d4149554ad4e" providerId="ADAL" clId="{09164361-2D5B-469E-8F7E-269D4D481B30}" dt="2024-04-10T06:56:40.911" v="2515" actId="14100"/>
          <ac:spMkLst>
            <pc:docMk/>
            <pc:sldMk cId="1201782387" sldId="2147480556"/>
            <ac:spMk id="12" creationId="{C7A6771A-0F9E-C557-9108-F8230FA932CD}"/>
          </ac:spMkLst>
        </pc:spChg>
        <pc:spChg chg="del">
          <ac:chgData name="Yoel Kortick" userId="167978f5-7f40-4909-85d5-d4149554ad4e" providerId="ADAL" clId="{09164361-2D5B-469E-8F7E-269D4D481B30}" dt="2024-04-10T06:56:46.137" v="2517" actId="478"/>
          <ac:spMkLst>
            <pc:docMk/>
            <pc:sldMk cId="1201782387" sldId="2147480556"/>
            <ac:spMk id="13" creationId="{62D50E3F-2BEF-9360-2764-205ED1DA41B5}"/>
          </ac:spMkLst>
        </pc:spChg>
        <pc:spChg chg="del">
          <ac:chgData name="Yoel Kortick" userId="167978f5-7f40-4909-85d5-d4149554ad4e" providerId="ADAL" clId="{09164361-2D5B-469E-8F7E-269D4D481B30}" dt="2024-04-10T06:56:06.031" v="2479" actId="478"/>
          <ac:spMkLst>
            <pc:docMk/>
            <pc:sldMk cId="1201782387" sldId="2147480556"/>
            <ac:spMk id="15" creationId="{7826702D-9B17-9BF7-C259-7500590CB211}"/>
          </ac:spMkLst>
        </pc:spChg>
        <pc:spChg chg="del">
          <ac:chgData name="Yoel Kortick" userId="167978f5-7f40-4909-85d5-d4149554ad4e" providerId="ADAL" clId="{09164361-2D5B-469E-8F7E-269D4D481B30}" dt="2024-04-10T06:56:08.551" v="2480" actId="478"/>
          <ac:spMkLst>
            <pc:docMk/>
            <pc:sldMk cId="1201782387" sldId="2147480556"/>
            <ac:spMk id="16" creationId="{8045F8FB-8C58-FBB1-A555-76D644EEA7AC}"/>
          </ac:spMkLst>
        </pc:spChg>
        <pc:picChg chg="add mod ord">
          <ac:chgData name="Yoel Kortick" userId="167978f5-7f40-4909-85d5-d4149554ad4e" providerId="ADAL" clId="{09164361-2D5B-469E-8F7E-269D4D481B30}" dt="2024-04-10T06:56:43.282" v="2516" actId="167"/>
          <ac:picMkLst>
            <pc:docMk/>
            <pc:sldMk cId="1201782387" sldId="2147480556"/>
            <ac:picMk id="5" creationId="{F812520B-ECB4-47A2-9207-56E2FF1F0CDD}"/>
          </ac:picMkLst>
        </pc:picChg>
        <pc:picChg chg="del">
          <ac:chgData name="Yoel Kortick" userId="167978f5-7f40-4909-85d5-d4149554ad4e" providerId="ADAL" clId="{09164361-2D5B-469E-8F7E-269D4D481B30}" dt="2024-04-10T06:56:00.029" v="2478" actId="478"/>
          <ac:picMkLst>
            <pc:docMk/>
            <pc:sldMk cId="1201782387" sldId="2147480556"/>
            <ac:picMk id="7" creationId="{9DE2FB2A-C279-7946-7346-6780B1DB9074}"/>
          </ac:picMkLst>
        </pc:picChg>
        <pc:cxnChg chg="del">
          <ac:chgData name="Yoel Kortick" userId="167978f5-7f40-4909-85d5-d4149554ad4e" providerId="ADAL" clId="{09164361-2D5B-469E-8F7E-269D4D481B30}" dt="2024-04-10T06:56:06.031" v="2479" actId="478"/>
          <ac:cxnSpMkLst>
            <pc:docMk/>
            <pc:sldMk cId="1201782387" sldId="2147480556"/>
            <ac:cxnSpMk id="11" creationId="{FD40B7B3-013E-1229-CE3F-252B7D57ABBF}"/>
          </ac:cxnSpMkLst>
        </pc:cxnChg>
        <pc:cxnChg chg="del mod">
          <ac:chgData name="Yoel Kortick" userId="167978f5-7f40-4909-85d5-d4149554ad4e" providerId="ADAL" clId="{09164361-2D5B-469E-8F7E-269D4D481B30}" dt="2024-04-10T06:56:47.007" v="2518" actId="478"/>
          <ac:cxnSpMkLst>
            <pc:docMk/>
            <pc:sldMk cId="1201782387" sldId="2147480556"/>
            <ac:cxnSpMk id="14" creationId="{BCE81911-CE1D-6D7C-33B4-3E3A46BC68C9}"/>
          </ac:cxnSpMkLst>
        </pc:cxnChg>
        <pc:cxnChg chg="del">
          <ac:chgData name="Yoel Kortick" userId="167978f5-7f40-4909-85d5-d4149554ad4e" providerId="ADAL" clId="{09164361-2D5B-469E-8F7E-269D4D481B30}" dt="2024-04-10T06:56:06.031" v="2479" actId="478"/>
          <ac:cxnSpMkLst>
            <pc:docMk/>
            <pc:sldMk cId="1201782387" sldId="2147480556"/>
            <ac:cxnSpMk id="17" creationId="{2FA6CB01-1A5C-0200-5854-2A70E7A1DC09}"/>
          </ac:cxnSpMkLst>
        </pc:cxnChg>
        <pc:cxnChg chg="add">
          <ac:chgData name="Yoel Kortick" userId="167978f5-7f40-4909-85d5-d4149554ad4e" providerId="ADAL" clId="{09164361-2D5B-469E-8F7E-269D4D481B30}" dt="2024-04-10T06:56:53.152" v="2519" actId="11529"/>
          <ac:cxnSpMkLst>
            <pc:docMk/>
            <pc:sldMk cId="1201782387" sldId="2147480556"/>
            <ac:cxnSpMk id="18" creationId="{07658327-D932-A002-BFBD-3E2B0B60474B}"/>
          </ac:cxnSpMkLst>
        </pc:cxnChg>
      </pc:sldChg>
      <pc:sldChg chg="addSp delSp modSp add mod">
        <pc:chgData name="Yoel Kortick" userId="167978f5-7f40-4909-85d5-d4149554ad4e" providerId="ADAL" clId="{09164361-2D5B-469E-8F7E-269D4D481B30}" dt="2024-04-10T06:58:12.796" v="2548" actId="478"/>
        <pc:sldMkLst>
          <pc:docMk/>
          <pc:sldMk cId="932842992" sldId="2147480557"/>
        </pc:sldMkLst>
        <pc:spChg chg="mod">
          <ac:chgData name="Yoel Kortick" userId="167978f5-7f40-4909-85d5-d4149554ad4e" providerId="ADAL" clId="{09164361-2D5B-469E-8F7E-269D4D481B30}" dt="2024-04-10T06:57:16.109" v="2524" actId="404"/>
          <ac:spMkLst>
            <pc:docMk/>
            <pc:sldMk cId="932842992" sldId="2147480557"/>
            <ac:spMk id="6" creationId="{3E3CDADD-C3E8-DC1F-78B4-B9C7E4DB72D2}"/>
          </ac:spMkLst>
        </pc:spChg>
        <pc:spChg chg="mod">
          <ac:chgData name="Yoel Kortick" userId="167978f5-7f40-4909-85d5-d4149554ad4e" providerId="ADAL" clId="{09164361-2D5B-469E-8F7E-269D4D481B30}" dt="2024-04-10T06:58:07.902" v="2546" actId="1035"/>
          <ac:spMkLst>
            <pc:docMk/>
            <pc:sldMk cId="932842992" sldId="2147480557"/>
            <ac:spMk id="12" creationId="{B2FF5FD2-E15A-2AAB-0514-454FC98513E3}"/>
          </ac:spMkLst>
        </pc:spChg>
        <pc:picChg chg="del">
          <ac:chgData name="Yoel Kortick" userId="167978f5-7f40-4909-85d5-d4149554ad4e" providerId="ADAL" clId="{09164361-2D5B-469E-8F7E-269D4D481B30}" dt="2024-04-10T06:57:54.434" v="2525" actId="478"/>
          <ac:picMkLst>
            <pc:docMk/>
            <pc:sldMk cId="932842992" sldId="2147480557"/>
            <ac:picMk id="5" creationId="{DCCC6AEA-6D74-347D-654A-67CCDE547E5C}"/>
          </ac:picMkLst>
        </pc:picChg>
        <pc:picChg chg="add mod ord">
          <ac:chgData name="Yoel Kortick" userId="167978f5-7f40-4909-85d5-d4149554ad4e" providerId="ADAL" clId="{09164361-2D5B-469E-8F7E-269D4D481B30}" dt="2024-04-10T06:58:10.320" v="2547" actId="167"/>
          <ac:picMkLst>
            <pc:docMk/>
            <pc:sldMk cId="932842992" sldId="2147480557"/>
            <ac:picMk id="7" creationId="{D30F265B-2E1D-D727-7F4D-6F96CDD04E03}"/>
          </ac:picMkLst>
        </pc:picChg>
        <pc:cxnChg chg="del">
          <ac:chgData name="Yoel Kortick" userId="167978f5-7f40-4909-85d5-d4149554ad4e" providerId="ADAL" clId="{09164361-2D5B-469E-8F7E-269D4D481B30}" dt="2024-04-10T06:58:12.796" v="2548" actId="478"/>
          <ac:cxnSpMkLst>
            <pc:docMk/>
            <pc:sldMk cId="932842992" sldId="2147480557"/>
            <ac:cxnSpMk id="18" creationId="{1C2E61A9-08FB-B97E-77B7-1A11E4B50499}"/>
          </ac:cxnSpMkLst>
        </pc:cxnChg>
      </pc:sldChg>
      <pc:sldChg chg="addSp delSp modSp add mod">
        <pc:chgData name="Yoel Kortick" userId="167978f5-7f40-4909-85d5-d4149554ad4e" providerId="ADAL" clId="{09164361-2D5B-469E-8F7E-269D4D481B30}" dt="2024-04-10T06:59:02.446" v="2558" actId="208"/>
        <pc:sldMkLst>
          <pc:docMk/>
          <pc:sldMk cId="1635381117" sldId="2147480558"/>
        </pc:sldMkLst>
        <pc:spChg chg="mod">
          <ac:chgData name="Yoel Kortick" userId="167978f5-7f40-4909-85d5-d4149554ad4e" providerId="ADAL" clId="{09164361-2D5B-469E-8F7E-269D4D481B30}" dt="2024-04-10T06:58:35.365" v="2552"/>
          <ac:spMkLst>
            <pc:docMk/>
            <pc:sldMk cId="1635381117" sldId="2147480558"/>
            <ac:spMk id="6" creationId="{00545647-1CBF-C4A5-D9DC-79FBB3201E75}"/>
          </ac:spMkLst>
        </pc:spChg>
        <pc:spChg chg="mod">
          <ac:chgData name="Yoel Kortick" userId="167978f5-7f40-4909-85d5-d4149554ad4e" providerId="ADAL" clId="{09164361-2D5B-469E-8F7E-269D4D481B30}" dt="2024-04-10T06:59:00.273" v="2557" actId="14100"/>
          <ac:spMkLst>
            <pc:docMk/>
            <pc:sldMk cId="1635381117" sldId="2147480558"/>
            <ac:spMk id="12" creationId="{A1002156-5166-6EB9-D5D2-50F8AC91FAE0}"/>
          </ac:spMkLst>
        </pc:spChg>
        <pc:picChg chg="add mod ord">
          <ac:chgData name="Yoel Kortick" userId="167978f5-7f40-4909-85d5-d4149554ad4e" providerId="ADAL" clId="{09164361-2D5B-469E-8F7E-269D4D481B30}" dt="2024-04-10T06:59:02.446" v="2558" actId="208"/>
          <ac:picMkLst>
            <pc:docMk/>
            <pc:sldMk cId="1635381117" sldId="2147480558"/>
            <ac:picMk id="5" creationId="{2EED9D6B-02F7-92F3-33EE-DB7E5733A0C6}"/>
          </ac:picMkLst>
        </pc:picChg>
        <pc:picChg chg="del">
          <ac:chgData name="Yoel Kortick" userId="167978f5-7f40-4909-85d5-d4149554ad4e" providerId="ADAL" clId="{09164361-2D5B-469E-8F7E-269D4D481B30}" dt="2024-04-10T06:58:50.612" v="2553" actId="478"/>
          <ac:picMkLst>
            <pc:docMk/>
            <pc:sldMk cId="1635381117" sldId="2147480558"/>
            <ac:picMk id="7" creationId="{77B8DADF-4EE1-40E7-2DCE-9A34F97BFD3D}"/>
          </ac:picMkLst>
        </pc:picChg>
      </pc:sldChg>
      <pc:sldChg chg="addSp delSp modSp add mod">
        <pc:chgData name="Yoel Kortick" userId="167978f5-7f40-4909-85d5-d4149554ad4e" providerId="ADAL" clId="{09164361-2D5B-469E-8F7E-269D4D481B30}" dt="2024-04-10T07:00:45.953" v="2623" actId="1076"/>
        <pc:sldMkLst>
          <pc:docMk/>
          <pc:sldMk cId="4267725273" sldId="2147480559"/>
        </pc:sldMkLst>
        <pc:spChg chg="add mod">
          <ac:chgData name="Yoel Kortick" userId="167978f5-7f40-4909-85d5-d4149554ad4e" providerId="ADAL" clId="{09164361-2D5B-469E-8F7E-269D4D481B30}" dt="2024-04-10T07:00:45.953" v="2623" actId="1076"/>
          <ac:spMkLst>
            <pc:docMk/>
            <pc:sldMk cId="4267725273" sldId="2147480559"/>
            <ac:spMk id="2" creationId="{3F4BE6FB-821F-411B-310E-1CEFFB3F305A}"/>
          </ac:spMkLst>
        </pc:spChg>
        <pc:spChg chg="mod">
          <ac:chgData name="Yoel Kortick" userId="167978f5-7f40-4909-85d5-d4149554ad4e" providerId="ADAL" clId="{09164361-2D5B-469E-8F7E-269D4D481B30}" dt="2024-04-10T06:59:30.624" v="2562"/>
          <ac:spMkLst>
            <pc:docMk/>
            <pc:sldMk cId="4267725273" sldId="2147480559"/>
            <ac:spMk id="6" creationId="{8D7C5DE2-3C6D-E354-5BA6-DA86B18091A3}"/>
          </ac:spMkLst>
        </pc:spChg>
        <pc:spChg chg="add del mod">
          <ac:chgData name="Yoel Kortick" userId="167978f5-7f40-4909-85d5-d4149554ad4e" providerId="ADAL" clId="{09164361-2D5B-469E-8F7E-269D4D481B30}" dt="2024-04-10T07:00:36.824" v="2621" actId="1036"/>
          <ac:spMkLst>
            <pc:docMk/>
            <pc:sldMk cId="4267725273" sldId="2147480559"/>
            <ac:spMk id="12" creationId="{3EAF3DD4-B126-746D-C88D-66A4C40339FD}"/>
          </ac:spMkLst>
        </pc:spChg>
        <pc:picChg chg="del">
          <ac:chgData name="Yoel Kortick" userId="167978f5-7f40-4909-85d5-d4149554ad4e" providerId="ADAL" clId="{09164361-2D5B-469E-8F7E-269D4D481B30}" dt="2024-04-10T07:00:01.652" v="2604" actId="478"/>
          <ac:picMkLst>
            <pc:docMk/>
            <pc:sldMk cId="4267725273" sldId="2147480559"/>
            <ac:picMk id="5" creationId="{DB5B224D-ADE6-AA7E-320E-85A177566F2F}"/>
          </ac:picMkLst>
        </pc:picChg>
        <pc:picChg chg="add mod ord">
          <ac:chgData name="Yoel Kortick" userId="167978f5-7f40-4909-85d5-d4149554ad4e" providerId="ADAL" clId="{09164361-2D5B-469E-8F7E-269D4D481B30}" dt="2024-04-10T07:00:40.127" v="2622" actId="167"/>
          <ac:picMkLst>
            <pc:docMk/>
            <pc:sldMk cId="4267725273" sldId="2147480559"/>
            <ac:picMk id="9" creationId="{062C7C53-D9C0-7D48-4836-C62B0D846629}"/>
          </ac:picMkLst>
        </pc:picChg>
        <pc:cxnChg chg="add mod">
          <ac:chgData name="Yoel Kortick" userId="167978f5-7f40-4909-85d5-d4149554ad4e" providerId="ADAL" clId="{09164361-2D5B-469E-8F7E-269D4D481B30}" dt="2024-04-10T07:00:45.953" v="2623" actId="1076"/>
          <ac:cxnSpMkLst>
            <pc:docMk/>
            <pc:sldMk cId="4267725273" sldId="2147480559"/>
            <ac:cxnSpMk id="7" creationId="{D9703FC6-2466-69EA-6BF8-8A6ED6B5B150}"/>
          </ac:cxnSpMkLst>
        </pc:cxnChg>
      </pc:sldChg>
      <pc:sldChg chg="addSp delSp modSp add mod">
        <pc:chgData name="Yoel Kortick" userId="167978f5-7f40-4909-85d5-d4149554ad4e" providerId="ADAL" clId="{09164361-2D5B-469E-8F7E-269D4D481B30}" dt="2024-04-10T07:03:47.803" v="2721" actId="208"/>
        <pc:sldMkLst>
          <pc:docMk/>
          <pc:sldMk cId="2271722886" sldId="2147480560"/>
        </pc:sldMkLst>
        <pc:spChg chg="del">
          <ac:chgData name="Yoel Kortick" userId="167978f5-7f40-4909-85d5-d4149554ad4e" providerId="ADAL" clId="{09164361-2D5B-469E-8F7E-269D4D481B30}" dt="2024-04-10T07:01:22.656" v="2629" actId="478"/>
          <ac:spMkLst>
            <pc:docMk/>
            <pc:sldMk cId="2271722886" sldId="2147480560"/>
            <ac:spMk id="2" creationId="{DCE2E59C-9E3D-6F80-DEC0-129998CA3D04}"/>
          </ac:spMkLst>
        </pc:spChg>
        <pc:spChg chg="mod">
          <ac:chgData name="Yoel Kortick" userId="167978f5-7f40-4909-85d5-d4149554ad4e" providerId="ADAL" clId="{09164361-2D5B-469E-8F7E-269D4D481B30}" dt="2024-04-10T07:03:32.298" v="2720" actId="20577"/>
          <ac:spMkLst>
            <pc:docMk/>
            <pc:sldMk cId="2271722886" sldId="2147480560"/>
            <ac:spMk id="6" creationId="{828D5D22-5F22-A5FF-A2C6-62B5E079A421}"/>
          </ac:spMkLst>
        </pc:spChg>
        <pc:spChg chg="del">
          <ac:chgData name="Yoel Kortick" userId="167978f5-7f40-4909-85d5-d4149554ad4e" providerId="ADAL" clId="{09164361-2D5B-469E-8F7E-269D4D481B30}" dt="2024-04-10T07:01:56.680" v="2631" actId="478"/>
          <ac:spMkLst>
            <pc:docMk/>
            <pc:sldMk cId="2271722886" sldId="2147480560"/>
            <ac:spMk id="12" creationId="{73C3621A-DB48-50B3-D76B-275921700EC5}"/>
          </ac:spMkLst>
        </pc:spChg>
        <pc:picChg chg="add mod">
          <ac:chgData name="Yoel Kortick" userId="167978f5-7f40-4909-85d5-d4149554ad4e" providerId="ADAL" clId="{09164361-2D5B-469E-8F7E-269D4D481B30}" dt="2024-04-10T07:03:47.803" v="2721" actId="208"/>
          <ac:picMkLst>
            <pc:docMk/>
            <pc:sldMk cId="2271722886" sldId="2147480560"/>
            <ac:picMk id="8" creationId="{5DBC580A-59E1-BBA6-64DE-C82AB8C21E7E}"/>
          </ac:picMkLst>
        </pc:picChg>
        <pc:picChg chg="del">
          <ac:chgData name="Yoel Kortick" userId="167978f5-7f40-4909-85d5-d4149554ad4e" providerId="ADAL" clId="{09164361-2D5B-469E-8F7E-269D4D481B30}" dt="2024-04-10T07:01:21.154" v="2628" actId="478"/>
          <ac:picMkLst>
            <pc:docMk/>
            <pc:sldMk cId="2271722886" sldId="2147480560"/>
            <ac:picMk id="9" creationId="{1263B2C6-74BB-35A9-1EB0-44D3F762C7BD}"/>
          </ac:picMkLst>
        </pc:picChg>
        <pc:cxnChg chg="del">
          <ac:chgData name="Yoel Kortick" userId="167978f5-7f40-4909-85d5-d4149554ad4e" providerId="ADAL" clId="{09164361-2D5B-469E-8F7E-269D4D481B30}" dt="2024-04-10T07:01:23.394" v="2630" actId="478"/>
          <ac:cxnSpMkLst>
            <pc:docMk/>
            <pc:sldMk cId="2271722886" sldId="2147480560"/>
            <ac:cxnSpMk id="7" creationId="{1D23BF0B-D7F7-88E4-A3E3-B77DF625777A}"/>
          </ac:cxnSpMkLst>
        </pc:cxnChg>
      </pc:sldChg>
      <pc:sldChg chg="addSp delSp modSp add mod">
        <pc:chgData name="Yoel Kortick" userId="167978f5-7f40-4909-85d5-d4149554ad4e" providerId="ADAL" clId="{09164361-2D5B-469E-8F7E-269D4D481B30}" dt="2024-04-10T07:04:30.463" v="2732" actId="208"/>
        <pc:sldMkLst>
          <pc:docMk/>
          <pc:sldMk cId="736809612" sldId="2147480561"/>
        </pc:sldMkLst>
        <pc:spChg chg="mod">
          <ac:chgData name="Yoel Kortick" userId="167978f5-7f40-4909-85d5-d4149554ad4e" providerId="ADAL" clId="{09164361-2D5B-469E-8F7E-269D4D481B30}" dt="2024-04-10T07:04:07.490" v="2727" actId="20577"/>
          <ac:spMkLst>
            <pc:docMk/>
            <pc:sldMk cId="736809612" sldId="2147480561"/>
            <ac:spMk id="6" creationId="{700F44C0-EBB9-B50D-87D9-8E35DF76E80B}"/>
          </ac:spMkLst>
        </pc:spChg>
        <pc:picChg chg="add mod">
          <ac:chgData name="Yoel Kortick" userId="167978f5-7f40-4909-85d5-d4149554ad4e" providerId="ADAL" clId="{09164361-2D5B-469E-8F7E-269D4D481B30}" dt="2024-04-10T07:04:30.463" v="2732" actId="208"/>
          <ac:picMkLst>
            <pc:docMk/>
            <pc:sldMk cId="736809612" sldId="2147480561"/>
            <ac:picMk id="5" creationId="{718678D1-BFED-C196-119C-AB1BD3796C92}"/>
          </ac:picMkLst>
        </pc:picChg>
        <pc:picChg chg="del">
          <ac:chgData name="Yoel Kortick" userId="167978f5-7f40-4909-85d5-d4149554ad4e" providerId="ADAL" clId="{09164361-2D5B-469E-8F7E-269D4D481B30}" dt="2024-04-10T07:04:24.554" v="2728" actId="478"/>
          <ac:picMkLst>
            <pc:docMk/>
            <pc:sldMk cId="736809612" sldId="2147480561"/>
            <ac:picMk id="8" creationId="{C4E520CB-3367-1A25-2EA1-DDC019C50D48}"/>
          </ac:picMkLst>
        </pc:picChg>
      </pc:sldChg>
      <pc:sldChg chg="addSp delSp modSp add mod">
        <pc:chgData name="Yoel Kortick" userId="167978f5-7f40-4909-85d5-d4149554ad4e" providerId="ADAL" clId="{09164361-2D5B-469E-8F7E-269D4D481B30}" dt="2024-04-10T07:06:31.118" v="2823" actId="1038"/>
        <pc:sldMkLst>
          <pc:docMk/>
          <pc:sldMk cId="3783027369" sldId="2147480562"/>
        </pc:sldMkLst>
        <pc:spChg chg="mod">
          <ac:chgData name="Yoel Kortick" userId="167978f5-7f40-4909-85d5-d4149554ad4e" providerId="ADAL" clId="{09164361-2D5B-469E-8F7E-269D4D481B30}" dt="2024-04-10T07:05:21.197" v="2764" actId="20577"/>
          <ac:spMkLst>
            <pc:docMk/>
            <pc:sldMk cId="3783027369" sldId="2147480562"/>
            <ac:spMk id="6" creationId="{0F67FB74-8F08-EB2D-EC29-AC3B79A48013}"/>
          </ac:spMkLst>
        </pc:spChg>
        <pc:spChg chg="add mod">
          <ac:chgData name="Yoel Kortick" userId="167978f5-7f40-4909-85d5-d4149554ad4e" providerId="ADAL" clId="{09164361-2D5B-469E-8F7E-269D4D481B30}" dt="2024-04-10T07:06:09.585" v="2800" actId="14100"/>
          <ac:spMkLst>
            <pc:docMk/>
            <pc:sldMk cId="3783027369" sldId="2147480562"/>
            <ac:spMk id="7" creationId="{362C0BC5-0122-A1CF-3D11-F84ED16CA9EB}"/>
          </ac:spMkLst>
        </pc:spChg>
        <pc:spChg chg="add mod">
          <ac:chgData name="Yoel Kortick" userId="167978f5-7f40-4909-85d5-d4149554ad4e" providerId="ADAL" clId="{09164361-2D5B-469E-8F7E-269D4D481B30}" dt="2024-04-10T07:06:26.123" v="2810" actId="14100"/>
          <ac:spMkLst>
            <pc:docMk/>
            <pc:sldMk cId="3783027369" sldId="2147480562"/>
            <ac:spMk id="8" creationId="{5202C6F8-F9B4-E2BF-1481-86A7E8F804CF}"/>
          </ac:spMkLst>
        </pc:spChg>
        <pc:picChg chg="add mod">
          <ac:chgData name="Yoel Kortick" userId="167978f5-7f40-4909-85d5-d4149554ad4e" providerId="ADAL" clId="{09164361-2D5B-469E-8F7E-269D4D481B30}" dt="2024-04-10T07:05:25.253" v="2765" actId="1076"/>
          <ac:picMkLst>
            <pc:docMk/>
            <pc:sldMk cId="3783027369" sldId="2147480562"/>
            <ac:picMk id="2" creationId="{C85458D7-AA53-6E09-8F1B-C4F3B80C9577}"/>
          </ac:picMkLst>
        </pc:picChg>
        <pc:picChg chg="del">
          <ac:chgData name="Yoel Kortick" userId="167978f5-7f40-4909-85d5-d4149554ad4e" providerId="ADAL" clId="{09164361-2D5B-469E-8F7E-269D4D481B30}" dt="2024-04-10T07:05:13.354" v="2742" actId="478"/>
          <ac:picMkLst>
            <pc:docMk/>
            <pc:sldMk cId="3783027369" sldId="2147480562"/>
            <ac:picMk id="5" creationId="{B7F5122C-5D8E-7DDF-53D4-981B0F4B6FFA}"/>
          </ac:picMkLst>
        </pc:picChg>
        <pc:cxnChg chg="add mod">
          <ac:chgData name="Yoel Kortick" userId="167978f5-7f40-4909-85d5-d4149554ad4e" providerId="ADAL" clId="{09164361-2D5B-469E-8F7E-269D4D481B30}" dt="2024-04-10T07:06:31.118" v="2823" actId="1038"/>
          <ac:cxnSpMkLst>
            <pc:docMk/>
            <pc:sldMk cId="3783027369" sldId="2147480562"/>
            <ac:cxnSpMk id="9" creationId="{C6A5A579-3E19-5549-5017-5DE24CA5AE0F}"/>
          </ac:cxnSpMkLst>
        </pc:cxnChg>
        <pc:cxnChg chg="add mod">
          <ac:chgData name="Yoel Kortick" userId="167978f5-7f40-4909-85d5-d4149554ad4e" providerId="ADAL" clId="{09164361-2D5B-469E-8F7E-269D4D481B30}" dt="2024-04-10T07:05:55.444" v="2781" actId="1035"/>
          <ac:cxnSpMkLst>
            <pc:docMk/>
            <pc:sldMk cId="3783027369" sldId="2147480562"/>
            <ac:cxnSpMk id="10" creationId="{A305B2B6-EC86-96FA-D714-16EE0BBD87B9}"/>
          </ac:cxnSpMkLst>
        </pc:cxnChg>
      </pc:sldChg>
      <pc:sldChg chg="addSp delSp modSp add mod">
        <pc:chgData name="Yoel Kortick" userId="167978f5-7f40-4909-85d5-d4149554ad4e" providerId="ADAL" clId="{09164361-2D5B-469E-8F7E-269D4D481B30}" dt="2024-04-10T07:20:13.161" v="3205" actId="478"/>
        <pc:sldMkLst>
          <pc:docMk/>
          <pc:sldMk cId="2523928051" sldId="2147480563"/>
        </pc:sldMkLst>
        <pc:spChg chg="mod">
          <ac:chgData name="Yoel Kortick" userId="167978f5-7f40-4909-85d5-d4149554ad4e" providerId="ADAL" clId="{09164361-2D5B-469E-8F7E-269D4D481B30}" dt="2024-04-10T07:07:20.134" v="2830" actId="1076"/>
          <ac:spMkLst>
            <pc:docMk/>
            <pc:sldMk cId="2523928051" sldId="2147480563"/>
            <ac:spMk id="6" creationId="{ACCE9D48-D7D3-4501-5920-4D7B55CDE946}"/>
          </ac:spMkLst>
        </pc:spChg>
        <pc:spChg chg="del">
          <ac:chgData name="Yoel Kortick" userId="167978f5-7f40-4909-85d5-d4149554ad4e" providerId="ADAL" clId="{09164361-2D5B-469E-8F7E-269D4D481B30}" dt="2024-04-10T07:07:23.132" v="2831" actId="478"/>
          <ac:spMkLst>
            <pc:docMk/>
            <pc:sldMk cId="2523928051" sldId="2147480563"/>
            <ac:spMk id="7" creationId="{136BEF03-BBFE-A44C-EFFA-F7675B34EC38}"/>
          </ac:spMkLst>
        </pc:spChg>
        <pc:spChg chg="del">
          <ac:chgData name="Yoel Kortick" userId="167978f5-7f40-4909-85d5-d4149554ad4e" providerId="ADAL" clId="{09164361-2D5B-469E-8F7E-269D4D481B30}" dt="2024-04-10T07:07:23.132" v="2831" actId="478"/>
          <ac:spMkLst>
            <pc:docMk/>
            <pc:sldMk cId="2523928051" sldId="2147480563"/>
            <ac:spMk id="8" creationId="{CB04316A-68E1-451A-E5E1-8B1F7DD1320F}"/>
          </ac:spMkLst>
        </pc:spChg>
        <pc:spChg chg="add mod">
          <ac:chgData name="Yoel Kortick" userId="167978f5-7f40-4909-85d5-d4149554ad4e" providerId="ADAL" clId="{09164361-2D5B-469E-8F7E-269D4D481B30}" dt="2024-04-10T07:10:06.598" v="2878" actId="20577"/>
          <ac:spMkLst>
            <pc:docMk/>
            <pc:sldMk cId="2523928051" sldId="2147480563"/>
            <ac:spMk id="12" creationId="{AA9645D9-C80C-3FCD-D07A-DF202ED6F0B9}"/>
          </ac:spMkLst>
        </pc:spChg>
        <pc:spChg chg="add del mod">
          <ac:chgData name="Yoel Kortick" userId="167978f5-7f40-4909-85d5-d4149554ad4e" providerId="ADAL" clId="{09164361-2D5B-469E-8F7E-269D4D481B30}" dt="2024-04-10T07:20:11.359" v="3203" actId="478"/>
          <ac:spMkLst>
            <pc:docMk/>
            <pc:sldMk cId="2523928051" sldId="2147480563"/>
            <ac:spMk id="14" creationId="{3E252581-6E87-6573-C81C-3438A7CF49BD}"/>
          </ac:spMkLst>
        </pc:spChg>
        <pc:spChg chg="add del mod">
          <ac:chgData name="Yoel Kortick" userId="167978f5-7f40-4909-85d5-d4149554ad4e" providerId="ADAL" clId="{09164361-2D5B-469E-8F7E-269D4D481B30}" dt="2024-04-10T07:20:13.161" v="3205" actId="478"/>
          <ac:spMkLst>
            <pc:docMk/>
            <pc:sldMk cId="2523928051" sldId="2147480563"/>
            <ac:spMk id="15" creationId="{080F14CC-C87E-528C-6463-27312FD69A57}"/>
          </ac:spMkLst>
        </pc:spChg>
        <pc:picChg chg="del">
          <ac:chgData name="Yoel Kortick" userId="167978f5-7f40-4909-85d5-d4149554ad4e" providerId="ADAL" clId="{09164361-2D5B-469E-8F7E-269D4D481B30}" dt="2024-04-10T07:07:17.128" v="2828" actId="478"/>
          <ac:picMkLst>
            <pc:docMk/>
            <pc:sldMk cId="2523928051" sldId="2147480563"/>
            <ac:picMk id="2" creationId="{0F1CE9E9-777E-61A4-6ACF-99F5E0AE165B}"/>
          </ac:picMkLst>
        </pc:picChg>
        <pc:picChg chg="add del mod">
          <ac:chgData name="Yoel Kortick" userId="167978f5-7f40-4909-85d5-d4149554ad4e" providerId="ADAL" clId="{09164361-2D5B-469E-8F7E-269D4D481B30}" dt="2024-04-10T07:13:32.068" v="2907" actId="478"/>
          <ac:picMkLst>
            <pc:docMk/>
            <pc:sldMk cId="2523928051" sldId="2147480563"/>
            <ac:picMk id="11" creationId="{4A0F13D1-DE6D-8C03-CD49-5A952947E494}"/>
          </ac:picMkLst>
        </pc:picChg>
        <pc:picChg chg="add mod ord">
          <ac:chgData name="Yoel Kortick" userId="167978f5-7f40-4909-85d5-d4149554ad4e" providerId="ADAL" clId="{09164361-2D5B-469E-8F7E-269D4D481B30}" dt="2024-04-10T07:13:56.229" v="2957" actId="208"/>
          <ac:picMkLst>
            <pc:docMk/>
            <pc:sldMk cId="2523928051" sldId="2147480563"/>
            <ac:picMk id="21" creationId="{5B18A04F-4EBC-0A83-B5F0-330F7B1075BA}"/>
          </ac:picMkLst>
        </pc:picChg>
        <pc:cxnChg chg="del">
          <ac:chgData name="Yoel Kortick" userId="167978f5-7f40-4909-85d5-d4149554ad4e" providerId="ADAL" clId="{09164361-2D5B-469E-8F7E-269D4D481B30}" dt="2024-04-10T07:07:23.132" v="2831" actId="478"/>
          <ac:cxnSpMkLst>
            <pc:docMk/>
            <pc:sldMk cId="2523928051" sldId="2147480563"/>
            <ac:cxnSpMk id="9" creationId="{532C2C2C-5764-A036-F39F-9130C5BE6F2F}"/>
          </ac:cxnSpMkLst>
        </pc:cxnChg>
        <pc:cxnChg chg="del">
          <ac:chgData name="Yoel Kortick" userId="167978f5-7f40-4909-85d5-d4149554ad4e" providerId="ADAL" clId="{09164361-2D5B-469E-8F7E-269D4D481B30}" dt="2024-04-10T07:07:23.132" v="2831" actId="478"/>
          <ac:cxnSpMkLst>
            <pc:docMk/>
            <pc:sldMk cId="2523928051" sldId="2147480563"/>
            <ac:cxnSpMk id="10" creationId="{DEE65E0B-A6AB-3B97-70AD-8DA4D60A320E}"/>
          </ac:cxnSpMkLst>
        </pc:cxnChg>
        <pc:cxnChg chg="add mod">
          <ac:chgData name="Yoel Kortick" userId="167978f5-7f40-4909-85d5-d4149554ad4e" providerId="ADAL" clId="{09164361-2D5B-469E-8F7E-269D4D481B30}" dt="2024-04-10T07:10:01.109" v="2873" actId="14100"/>
          <ac:cxnSpMkLst>
            <pc:docMk/>
            <pc:sldMk cId="2523928051" sldId="2147480563"/>
            <ac:cxnSpMk id="13" creationId="{66A5155B-D6CA-A94A-61F6-BAC50A516729}"/>
          </ac:cxnSpMkLst>
        </pc:cxnChg>
        <pc:cxnChg chg="add del mod">
          <ac:chgData name="Yoel Kortick" userId="167978f5-7f40-4909-85d5-d4149554ad4e" providerId="ADAL" clId="{09164361-2D5B-469E-8F7E-269D4D481B30}" dt="2024-04-10T07:20:12.276" v="3204" actId="478"/>
          <ac:cxnSpMkLst>
            <pc:docMk/>
            <pc:sldMk cId="2523928051" sldId="2147480563"/>
            <ac:cxnSpMk id="16" creationId="{DE4142C5-457A-7C21-81A7-62738C2534BF}"/>
          </ac:cxnSpMkLst>
        </pc:cxnChg>
      </pc:sldChg>
      <pc:sldChg chg="addSp delSp modSp add del mod">
        <pc:chgData name="Yoel Kortick" userId="167978f5-7f40-4909-85d5-d4149554ad4e" providerId="ADAL" clId="{09164361-2D5B-469E-8F7E-269D4D481B30}" dt="2024-04-10T07:20:17.968" v="3206" actId="2696"/>
        <pc:sldMkLst>
          <pc:docMk/>
          <pc:sldMk cId="2573059336" sldId="2147480564"/>
        </pc:sldMkLst>
        <pc:spChg chg="mod">
          <ac:chgData name="Yoel Kortick" userId="167978f5-7f40-4909-85d5-d4149554ad4e" providerId="ADAL" clId="{09164361-2D5B-469E-8F7E-269D4D481B30}" dt="2024-04-10T07:15:15.485" v="3073" actId="20577"/>
          <ac:spMkLst>
            <pc:docMk/>
            <pc:sldMk cId="2573059336" sldId="2147480564"/>
            <ac:spMk id="6" creationId="{42603BFC-6240-F3A9-AE0E-2098468A2CB9}"/>
          </ac:spMkLst>
        </pc:spChg>
        <pc:spChg chg="add mod">
          <ac:chgData name="Yoel Kortick" userId="167978f5-7f40-4909-85d5-d4149554ad4e" providerId="ADAL" clId="{09164361-2D5B-469E-8F7E-269D4D481B30}" dt="2024-04-10T07:16:23.558" v="3140" actId="20577"/>
          <ac:spMkLst>
            <pc:docMk/>
            <pc:sldMk cId="2573059336" sldId="2147480564"/>
            <ac:spMk id="7" creationId="{E51C0FF1-8A45-5F2F-489C-2DB350E2B030}"/>
          </ac:spMkLst>
        </pc:spChg>
        <pc:spChg chg="add mod">
          <ac:chgData name="Yoel Kortick" userId="167978f5-7f40-4909-85d5-d4149554ad4e" providerId="ADAL" clId="{09164361-2D5B-469E-8F7E-269D4D481B30}" dt="2024-04-10T07:17:47.507" v="3195" actId="14100"/>
          <ac:spMkLst>
            <pc:docMk/>
            <pc:sldMk cId="2573059336" sldId="2147480564"/>
            <ac:spMk id="10" creationId="{1E7F5990-A1AC-39A1-6479-5501C1B52354}"/>
          </ac:spMkLst>
        </pc:spChg>
        <pc:spChg chg="del">
          <ac:chgData name="Yoel Kortick" userId="167978f5-7f40-4909-85d5-d4149554ad4e" providerId="ADAL" clId="{09164361-2D5B-469E-8F7E-269D4D481B30}" dt="2024-04-10T07:11:04.794" v="2906" actId="478"/>
          <ac:spMkLst>
            <pc:docMk/>
            <pc:sldMk cId="2573059336" sldId="2147480564"/>
            <ac:spMk id="12" creationId="{8595BFFF-5BB0-1448-117B-988F91FB3EAC}"/>
          </ac:spMkLst>
        </pc:spChg>
        <pc:spChg chg="del">
          <ac:chgData name="Yoel Kortick" userId="167978f5-7f40-4909-85d5-d4149554ad4e" providerId="ADAL" clId="{09164361-2D5B-469E-8F7E-269D4D481B30}" dt="2024-04-10T07:11:04.794" v="2906" actId="478"/>
          <ac:spMkLst>
            <pc:docMk/>
            <pc:sldMk cId="2573059336" sldId="2147480564"/>
            <ac:spMk id="14" creationId="{D65C9D87-C1FE-C9D2-A783-F9634F0DB285}"/>
          </ac:spMkLst>
        </pc:spChg>
        <pc:spChg chg="del">
          <ac:chgData name="Yoel Kortick" userId="167978f5-7f40-4909-85d5-d4149554ad4e" providerId="ADAL" clId="{09164361-2D5B-469E-8F7E-269D4D481B30}" dt="2024-04-10T07:11:04.794" v="2906" actId="478"/>
          <ac:spMkLst>
            <pc:docMk/>
            <pc:sldMk cId="2573059336" sldId="2147480564"/>
            <ac:spMk id="15" creationId="{C6453D4F-75BB-FE74-96E3-01A82D049309}"/>
          </ac:spMkLst>
        </pc:spChg>
        <pc:picChg chg="add mod">
          <ac:chgData name="Yoel Kortick" userId="167978f5-7f40-4909-85d5-d4149554ad4e" providerId="ADAL" clId="{09164361-2D5B-469E-8F7E-269D4D481B30}" dt="2024-04-10T07:15:19.056" v="3088" actId="1036"/>
          <ac:picMkLst>
            <pc:docMk/>
            <pc:sldMk cId="2573059336" sldId="2147480564"/>
            <ac:picMk id="5" creationId="{01BE8EFF-A774-7484-1E93-4F558B38DFFB}"/>
          </ac:picMkLst>
        </pc:picChg>
        <pc:picChg chg="del">
          <ac:chgData name="Yoel Kortick" userId="167978f5-7f40-4909-85d5-d4149554ad4e" providerId="ADAL" clId="{09164361-2D5B-469E-8F7E-269D4D481B30}" dt="2024-04-10T07:11:04.794" v="2906" actId="478"/>
          <ac:picMkLst>
            <pc:docMk/>
            <pc:sldMk cId="2573059336" sldId="2147480564"/>
            <ac:picMk id="11" creationId="{7F79693E-5E98-CDA0-89C0-C7F93F70C639}"/>
          </ac:picMkLst>
        </pc:picChg>
        <pc:cxnChg chg="add">
          <ac:chgData name="Yoel Kortick" userId="167978f5-7f40-4909-85d5-d4149554ad4e" providerId="ADAL" clId="{09164361-2D5B-469E-8F7E-269D4D481B30}" dt="2024-04-10T07:16:21.603" v="3139" actId="11529"/>
          <ac:cxnSpMkLst>
            <pc:docMk/>
            <pc:sldMk cId="2573059336" sldId="2147480564"/>
            <ac:cxnSpMk id="9" creationId="{9F14BE79-A3E8-80E6-278A-6E7F315252EA}"/>
          </ac:cxnSpMkLst>
        </pc:cxnChg>
        <pc:cxnChg chg="del">
          <ac:chgData name="Yoel Kortick" userId="167978f5-7f40-4909-85d5-d4149554ad4e" providerId="ADAL" clId="{09164361-2D5B-469E-8F7E-269D4D481B30}" dt="2024-04-10T07:11:04.794" v="2906" actId="478"/>
          <ac:cxnSpMkLst>
            <pc:docMk/>
            <pc:sldMk cId="2573059336" sldId="2147480564"/>
            <ac:cxnSpMk id="13" creationId="{9EA3D88B-A739-F5DC-ED22-D808DB822351}"/>
          </ac:cxnSpMkLst>
        </pc:cxnChg>
        <pc:cxnChg chg="del">
          <ac:chgData name="Yoel Kortick" userId="167978f5-7f40-4909-85d5-d4149554ad4e" providerId="ADAL" clId="{09164361-2D5B-469E-8F7E-269D4D481B30}" dt="2024-04-10T07:11:04.794" v="2906" actId="478"/>
          <ac:cxnSpMkLst>
            <pc:docMk/>
            <pc:sldMk cId="2573059336" sldId="2147480564"/>
            <ac:cxnSpMk id="16" creationId="{CDA1B6AC-8134-B58B-5B28-28CFB126B861}"/>
          </ac:cxnSpMkLst>
        </pc:cxnChg>
        <pc:cxnChg chg="add mod">
          <ac:chgData name="Yoel Kortick" userId="167978f5-7f40-4909-85d5-d4149554ad4e" providerId="ADAL" clId="{09164361-2D5B-469E-8F7E-269D4D481B30}" dt="2024-04-10T07:16:37.155" v="3191" actId="1036"/>
          <ac:cxnSpMkLst>
            <pc:docMk/>
            <pc:sldMk cId="2573059336" sldId="2147480564"/>
            <ac:cxnSpMk id="17" creationId="{B529879D-5503-1D19-A1A5-62997285FDBF}"/>
          </ac:cxnSpMkLst>
        </pc:cxnChg>
      </pc:sldChg>
      <pc:sldChg chg="addSp delSp modSp add mod">
        <pc:chgData name="Yoel Kortick" userId="167978f5-7f40-4909-85d5-d4149554ad4e" providerId="ADAL" clId="{09164361-2D5B-469E-8F7E-269D4D481B30}" dt="2024-04-10T07:22:10.453" v="3241" actId="208"/>
        <pc:sldMkLst>
          <pc:docMk/>
          <pc:sldMk cId="2585961367" sldId="2147480565"/>
        </pc:sldMkLst>
        <pc:spChg chg="mod">
          <ac:chgData name="Yoel Kortick" userId="167978f5-7f40-4909-85d5-d4149554ad4e" providerId="ADAL" clId="{09164361-2D5B-469E-8F7E-269D4D481B30}" dt="2024-04-10T07:21:05.514" v="3214" actId="20577"/>
          <ac:spMkLst>
            <pc:docMk/>
            <pc:sldMk cId="2585961367" sldId="2147480565"/>
            <ac:spMk id="6" creationId="{8A67F9E4-493B-4A43-583E-700A21CFC8DF}"/>
          </ac:spMkLst>
        </pc:spChg>
        <pc:spChg chg="mod">
          <ac:chgData name="Yoel Kortick" userId="167978f5-7f40-4909-85d5-d4149554ad4e" providerId="ADAL" clId="{09164361-2D5B-469E-8F7E-269D4D481B30}" dt="2024-04-10T07:22:07.267" v="3240" actId="1076"/>
          <ac:spMkLst>
            <pc:docMk/>
            <pc:sldMk cId="2585961367" sldId="2147480565"/>
            <ac:spMk id="12" creationId="{E0224547-6646-A531-B510-116855791F0F}"/>
          </ac:spMkLst>
        </pc:spChg>
        <pc:spChg chg="mod">
          <ac:chgData name="Yoel Kortick" userId="167978f5-7f40-4909-85d5-d4149554ad4e" providerId="ADAL" clId="{09164361-2D5B-469E-8F7E-269D4D481B30}" dt="2024-04-10T07:21:54.389" v="3235" actId="14100"/>
          <ac:spMkLst>
            <pc:docMk/>
            <pc:sldMk cId="2585961367" sldId="2147480565"/>
            <ac:spMk id="14" creationId="{9F62FF0F-04DD-BB52-83C0-EA0ACB627506}"/>
          </ac:spMkLst>
        </pc:spChg>
        <pc:picChg chg="add mod ord">
          <ac:chgData name="Yoel Kortick" userId="167978f5-7f40-4909-85d5-d4149554ad4e" providerId="ADAL" clId="{09164361-2D5B-469E-8F7E-269D4D481B30}" dt="2024-04-10T07:22:10.453" v="3241" actId="208"/>
          <ac:picMkLst>
            <pc:docMk/>
            <pc:sldMk cId="2585961367" sldId="2147480565"/>
            <ac:picMk id="5" creationId="{B860A2FC-4298-4E48-A4E8-53FA71CB6348}"/>
          </ac:picMkLst>
        </pc:picChg>
        <pc:picChg chg="del">
          <ac:chgData name="Yoel Kortick" userId="167978f5-7f40-4909-85d5-d4149554ad4e" providerId="ADAL" clId="{09164361-2D5B-469E-8F7E-269D4D481B30}" dt="2024-04-10T07:21:43.490" v="3215" actId="478"/>
          <ac:picMkLst>
            <pc:docMk/>
            <pc:sldMk cId="2585961367" sldId="2147480565"/>
            <ac:picMk id="21" creationId="{629BA4AA-D0F4-6474-965B-FA965BD6E8F1}"/>
          </ac:picMkLst>
        </pc:picChg>
        <pc:cxnChg chg="mod">
          <ac:chgData name="Yoel Kortick" userId="167978f5-7f40-4909-85d5-d4149554ad4e" providerId="ADAL" clId="{09164361-2D5B-469E-8F7E-269D4D481B30}" dt="2024-04-10T07:22:07.267" v="3240" actId="1076"/>
          <ac:cxnSpMkLst>
            <pc:docMk/>
            <pc:sldMk cId="2585961367" sldId="2147480565"/>
            <ac:cxnSpMk id="13" creationId="{CFD245D5-2BE7-68AA-FC0A-0A746739DCA2}"/>
          </ac:cxnSpMkLst>
        </pc:cxnChg>
        <pc:cxnChg chg="mod">
          <ac:chgData name="Yoel Kortick" userId="167978f5-7f40-4909-85d5-d4149554ad4e" providerId="ADAL" clId="{09164361-2D5B-469E-8F7E-269D4D481B30}" dt="2024-04-10T07:22:02.314" v="3239" actId="14100"/>
          <ac:cxnSpMkLst>
            <pc:docMk/>
            <pc:sldMk cId="2585961367" sldId="2147480565"/>
            <ac:cxnSpMk id="16" creationId="{610437F2-4532-629B-E048-DCBF2E394F7E}"/>
          </ac:cxnSpMkLst>
        </pc:cxnChg>
      </pc:sldChg>
      <pc:sldChg chg="addSp delSp modSp add mod">
        <pc:chgData name="Yoel Kortick" userId="167978f5-7f40-4909-85d5-d4149554ad4e" providerId="ADAL" clId="{09164361-2D5B-469E-8F7E-269D4D481B30}" dt="2024-04-10T07:25:30.993" v="3365" actId="208"/>
        <pc:sldMkLst>
          <pc:docMk/>
          <pc:sldMk cId="2314173695" sldId="2147480566"/>
        </pc:sldMkLst>
        <pc:spChg chg="mod">
          <ac:chgData name="Yoel Kortick" userId="167978f5-7f40-4909-85d5-d4149554ad4e" providerId="ADAL" clId="{09164361-2D5B-469E-8F7E-269D4D481B30}" dt="2024-04-10T07:25:28.320" v="3364" actId="6549"/>
          <ac:spMkLst>
            <pc:docMk/>
            <pc:sldMk cId="2314173695" sldId="2147480566"/>
            <ac:spMk id="6" creationId="{89083880-60ED-B61F-580E-D765890A94CA}"/>
          </ac:spMkLst>
        </pc:spChg>
        <pc:spChg chg="mod">
          <ac:chgData name="Yoel Kortick" userId="167978f5-7f40-4909-85d5-d4149554ad4e" providerId="ADAL" clId="{09164361-2D5B-469E-8F7E-269D4D481B30}" dt="2024-04-10T07:24:46.658" v="3329" actId="14100"/>
          <ac:spMkLst>
            <pc:docMk/>
            <pc:sldMk cId="2314173695" sldId="2147480566"/>
            <ac:spMk id="7" creationId="{F354289A-18C7-3081-CC5B-5D697FF84D61}"/>
          </ac:spMkLst>
        </pc:spChg>
        <pc:spChg chg="mod">
          <ac:chgData name="Yoel Kortick" userId="167978f5-7f40-4909-85d5-d4149554ad4e" providerId="ADAL" clId="{09164361-2D5B-469E-8F7E-269D4D481B30}" dt="2024-04-10T07:25:02.504" v="3348" actId="1035"/>
          <ac:spMkLst>
            <pc:docMk/>
            <pc:sldMk cId="2314173695" sldId="2147480566"/>
            <ac:spMk id="10" creationId="{7E78B7D4-A812-458F-8A03-0FAD6B8BB367}"/>
          </ac:spMkLst>
        </pc:spChg>
        <pc:picChg chg="del">
          <ac:chgData name="Yoel Kortick" userId="167978f5-7f40-4909-85d5-d4149554ad4e" providerId="ADAL" clId="{09164361-2D5B-469E-8F7E-269D4D481B30}" dt="2024-04-10T07:23:40.295" v="3262" actId="478"/>
          <ac:picMkLst>
            <pc:docMk/>
            <pc:sldMk cId="2314173695" sldId="2147480566"/>
            <ac:picMk id="5" creationId="{95C653F3-BDCF-83A9-FAA1-35DCD7784C25}"/>
          </ac:picMkLst>
        </pc:picChg>
        <pc:picChg chg="add mod ord">
          <ac:chgData name="Yoel Kortick" userId="167978f5-7f40-4909-85d5-d4149554ad4e" providerId="ADAL" clId="{09164361-2D5B-469E-8F7E-269D4D481B30}" dt="2024-04-10T07:25:30.993" v="3365" actId="208"/>
          <ac:picMkLst>
            <pc:docMk/>
            <pc:sldMk cId="2314173695" sldId="2147480566"/>
            <ac:picMk id="8" creationId="{94137AF4-D59A-2607-A9F4-E04FF1DEB626}"/>
          </ac:picMkLst>
        </pc:picChg>
        <pc:cxnChg chg="mod">
          <ac:chgData name="Yoel Kortick" userId="167978f5-7f40-4909-85d5-d4149554ad4e" providerId="ADAL" clId="{09164361-2D5B-469E-8F7E-269D4D481B30}" dt="2024-04-10T07:24:51.933" v="3331" actId="14100"/>
          <ac:cxnSpMkLst>
            <pc:docMk/>
            <pc:sldMk cId="2314173695" sldId="2147480566"/>
            <ac:cxnSpMk id="9" creationId="{8AD35EC5-1595-BCB6-892B-F66E22E8117D}"/>
          </ac:cxnSpMkLst>
        </pc:cxnChg>
        <pc:cxnChg chg="mod">
          <ac:chgData name="Yoel Kortick" userId="167978f5-7f40-4909-85d5-d4149554ad4e" providerId="ADAL" clId="{09164361-2D5B-469E-8F7E-269D4D481B30}" dt="2024-04-10T07:25:02.504" v="3348" actId="1035"/>
          <ac:cxnSpMkLst>
            <pc:docMk/>
            <pc:sldMk cId="2314173695" sldId="2147480566"/>
            <ac:cxnSpMk id="17" creationId="{CA7FD3A6-AA51-1B24-DBCB-514A7C1E0334}"/>
          </ac:cxnSpMkLst>
        </pc:cxnChg>
      </pc:sldChg>
      <pc:sldChg chg="delSp modSp add mod">
        <pc:chgData name="Yoel Kortick" userId="167978f5-7f40-4909-85d5-d4149554ad4e" providerId="ADAL" clId="{09164361-2D5B-469E-8F7E-269D4D481B30}" dt="2024-04-10T07:27:20.865" v="3405" actId="403"/>
        <pc:sldMkLst>
          <pc:docMk/>
          <pc:sldMk cId="4041506754" sldId="2147480567"/>
        </pc:sldMkLst>
        <pc:spChg chg="mod">
          <ac:chgData name="Yoel Kortick" userId="167978f5-7f40-4909-85d5-d4149554ad4e" providerId="ADAL" clId="{09164361-2D5B-469E-8F7E-269D4D481B30}" dt="2024-04-10T07:27:20.865" v="3405" actId="403"/>
          <ac:spMkLst>
            <pc:docMk/>
            <pc:sldMk cId="4041506754" sldId="2147480567"/>
            <ac:spMk id="6" creationId="{3F96F145-C757-7212-A880-CB3727492962}"/>
          </ac:spMkLst>
        </pc:spChg>
        <pc:spChg chg="del">
          <ac:chgData name="Yoel Kortick" userId="167978f5-7f40-4909-85d5-d4149554ad4e" providerId="ADAL" clId="{09164361-2D5B-469E-8F7E-269D4D481B30}" dt="2024-04-10T07:26:09.129" v="3370" actId="478"/>
          <ac:spMkLst>
            <pc:docMk/>
            <pc:sldMk cId="4041506754" sldId="2147480567"/>
            <ac:spMk id="7" creationId="{9DA515F5-4931-6C5F-BE6B-9E888C980C20}"/>
          </ac:spMkLst>
        </pc:spChg>
        <pc:spChg chg="del">
          <ac:chgData name="Yoel Kortick" userId="167978f5-7f40-4909-85d5-d4149554ad4e" providerId="ADAL" clId="{09164361-2D5B-469E-8F7E-269D4D481B30}" dt="2024-04-10T07:26:10.115" v="3371" actId="478"/>
          <ac:spMkLst>
            <pc:docMk/>
            <pc:sldMk cId="4041506754" sldId="2147480567"/>
            <ac:spMk id="10" creationId="{8E7B29A9-CA8E-76A0-F747-9D3D35A22B0B}"/>
          </ac:spMkLst>
        </pc:spChg>
        <pc:picChg chg="del">
          <ac:chgData name="Yoel Kortick" userId="167978f5-7f40-4909-85d5-d4149554ad4e" providerId="ADAL" clId="{09164361-2D5B-469E-8F7E-269D4D481B30}" dt="2024-04-10T07:26:04.623" v="3367" actId="478"/>
          <ac:picMkLst>
            <pc:docMk/>
            <pc:sldMk cId="4041506754" sldId="2147480567"/>
            <ac:picMk id="8" creationId="{AB52F49A-81D5-06E3-0DA1-9862953DCC99}"/>
          </ac:picMkLst>
        </pc:picChg>
        <pc:cxnChg chg="del">
          <ac:chgData name="Yoel Kortick" userId="167978f5-7f40-4909-85d5-d4149554ad4e" providerId="ADAL" clId="{09164361-2D5B-469E-8F7E-269D4D481B30}" dt="2024-04-10T07:26:06.625" v="3369" actId="478"/>
          <ac:cxnSpMkLst>
            <pc:docMk/>
            <pc:sldMk cId="4041506754" sldId="2147480567"/>
            <ac:cxnSpMk id="9" creationId="{91FFAAAD-C53C-A703-4708-266A28AFEED0}"/>
          </ac:cxnSpMkLst>
        </pc:cxnChg>
        <pc:cxnChg chg="del">
          <ac:chgData name="Yoel Kortick" userId="167978f5-7f40-4909-85d5-d4149554ad4e" providerId="ADAL" clId="{09164361-2D5B-469E-8F7E-269D4D481B30}" dt="2024-04-10T07:26:05.772" v="3368" actId="478"/>
          <ac:cxnSpMkLst>
            <pc:docMk/>
            <pc:sldMk cId="4041506754" sldId="2147480567"/>
            <ac:cxnSpMk id="17" creationId="{BC869833-E454-FCAC-1343-FF9EE48D15B8}"/>
          </ac:cxnSpMkLst>
        </pc:cxnChg>
      </pc:sldChg>
      <pc:sldChg chg="modSp add mod">
        <pc:chgData name="Yoel Kortick" userId="167978f5-7f40-4909-85d5-d4149554ad4e" providerId="ADAL" clId="{09164361-2D5B-469E-8F7E-269D4D481B30}" dt="2024-04-10T07:28:06.985" v="3410" actId="6549"/>
        <pc:sldMkLst>
          <pc:docMk/>
          <pc:sldMk cId="363473076" sldId="2147480568"/>
        </pc:sldMkLst>
        <pc:spChg chg="mod">
          <ac:chgData name="Yoel Kortick" userId="167978f5-7f40-4909-85d5-d4149554ad4e" providerId="ADAL" clId="{09164361-2D5B-469E-8F7E-269D4D481B30}" dt="2024-04-10T07:28:06.985" v="3410" actId="6549"/>
          <ac:spMkLst>
            <pc:docMk/>
            <pc:sldMk cId="363473076" sldId="2147480568"/>
            <ac:spMk id="5" creationId="{D59A3D48-E275-F09A-F0F9-A233234DA46E}"/>
          </ac:spMkLst>
        </pc:spChg>
      </pc:sldChg>
      <pc:sldChg chg="modSp add mod">
        <pc:chgData name="Yoel Kortick" userId="167978f5-7f40-4909-85d5-d4149554ad4e" providerId="ADAL" clId="{09164361-2D5B-469E-8F7E-269D4D481B30}" dt="2024-04-10T08:54:22.421" v="4529" actId="20577"/>
        <pc:sldMkLst>
          <pc:docMk/>
          <pc:sldMk cId="622943712" sldId="2147480569"/>
        </pc:sldMkLst>
        <pc:spChg chg="mod">
          <ac:chgData name="Yoel Kortick" userId="167978f5-7f40-4909-85d5-d4149554ad4e" providerId="ADAL" clId="{09164361-2D5B-469E-8F7E-269D4D481B30}" dt="2024-04-10T07:28:16.034" v="3411"/>
          <ac:spMkLst>
            <pc:docMk/>
            <pc:sldMk cId="622943712" sldId="2147480569"/>
            <ac:spMk id="4" creationId="{193161A8-E29E-D6D6-CE2D-2E2862EDAD21}"/>
          </ac:spMkLst>
        </pc:spChg>
        <pc:spChg chg="mod">
          <ac:chgData name="Yoel Kortick" userId="167978f5-7f40-4909-85d5-d4149554ad4e" providerId="ADAL" clId="{09164361-2D5B-469E-8F7E-269D4D481B30}" dt="2024-04-10T08:54:22.421" v="4529" actId="20577"/>
          <ac:spMkLst>
            <pc:docMk/>
            <pc:sldMk cId="622943712" sldId="2147480569"/>
            <ac:spMk id="6" creationId="{9FD5EA47-5DEE-E43A-EF86-BEF7D0DA3BBD}"/>
          </ac:spMkLst>
        </pc:spChg>
      </pc:sldChg>
      <pc:sldChg chg="addSp delSp modSp add mod">
        <pc:chgData name="Yoel Kortick" userId="167978f5-7f40-4909-85d5-d4149554ad4e" providerId="ADAL" clId="{09164361-2D5B-469E-8F7E-269D4D481B30}" dt="2024-04-10T08:28:22.969" v="4020" actId="14734"/>
        <pc:sldMkLst>
          <pc:docMk/>
          <pc:sldMk cId="1026796876" sldId="2147480570"/>
        </pc:sldMkLst>
        <pc:spChg chg="add del mod">
          <ac:chgData name="Yoel Kortick" userId="167978f5-7f40-4909-85d5-d4149554ad4e" providerId="ADAL" clId="{09164361-2D5B-469E-8F7E-269D4D481B30}" dt="2024-04-10T08:08:15.556" v="3548" actId="478"/>
          <ac:spMkLst>
            <pc:docMk/>
            <pc:sldMk cId="1026796876" sldId="2147480570"/>
            <ac:spMk id="2" creationId="{6FDFB9CA-0CAB-34CE-C90C-EF35E6190BF2}"/>
          </ac:spMkLst>
        </pc:spChg>
        <pc:spChg chg="mod">
          <ac:chgData name="Yoel Kortick" userId="167978f5-7f40-4909-85d5-d4149554ad4e" providerId="ADAL" clId="{09164361-2D5B-469E-8F7E-269D4D481B30}" dt="2024-04-10T08:07:48.660" v="3536" actId="6549"/>
          <ac:spMkLst>
            <pc:docMk/>
            <pc:sldMk cId="1026796876" sldId="2147480570"/>
            <ac:spMk id="6" creationId="{A3E17073-B204-2B21-2E8E-82ACF18E9729}"/>
          </ac:spMkLst>
        </pc:spChg>
        <pc:graphicFrameChg chg="add mod modGraphic">
          <ac:chgData name="Yoel Kortick" userId="167978f5-7f40-4909-85d5-d4149554ad4e" providerId="ADAL" clId="{09164361-2D5B-469E-8F7E-269D4D481B30}" dt="2024-04-10T08:08:15.123" v="3547" actId="14734"/>
          <ac:graphicFrameMkLst>
            <pc:docMk/>
            <pc:sldMk cId="1026796876" sldId="2147480570"/>
            <ac:graphicFrameMk id="5" creationId="{A107A5FF-9B41-D874-EAC2-750AF8C84637}"/>
          </ac:graphicFrameMkLst>
        </pc:graphicFrameChg>
        <pc:graphicFrameChg chg="add mod modGraphic">
          <ac:chgData name="Yoel Kortick" userId="167978f5-7f40-4909-85d5-d4149554ad4e" providerId="ADAL" clId="{09164361-2D5B-469E-8F7E-269D4D481B30}" dt="2024-04-10T08:28:22.969" v="4020" actId="14734"/>
          <ac:graphicFrameMkLst>
            <pc:docMk/>
            <pc:sldMk cId="1026796876" sldId="2147480570"/>
            <ac:graphicFrameMk id="7" creationId="{AE14ABC4-F9BA-6046-FB2F-5FBA3DE48057}"/>
          </ac:graphicFrameMkLst>
        </pc:graphicFrameChg>
      </pc:sldChg>
      <pc:sldChg chg="addSp delSp modSp add mod">
        <pc:chgData name="Yoel Kortick" userId="167978f5-7f40-4909-85d5-d4149554ad4e" providerId="ADAL" clId="{09164361-2D5B-469E-8F7E-269D4D481B30}" dt="2024-04-10T08:10:42.484" v="3644" actId="11529"/>
        <pc:sldMkLst>
          <pc:docMk/>
          <pc:sldMk cId="840725173" sldId="2147480571"/>
        </pc:sldMkLst>
        <pc:spChg chg="mod">
          <ac:chgData name="Yoel Kortick" userId="167978f5-7f40-4909-85d5-d4149554ad4e" providerId="ADAL" clId="{09164361-2D5B-469E-8F7E-269D4D481B30}" dt="2024-04-10T08:09:53.339" v="3639"/>
          <ac:spMkLst>
            <pc:docMk/>
            <pc:sldMk cId="840725173" sldId="2147480571"/>
            <ac:spMk id="6" creationId="{66686E92-8D3B-0C80-8479-586F32593E4D}"/>
          </ac:spMkLst>
        </pc:spChg>
        <pc:spChg chg="add">
          <ac:chgData name="Yoel Kortick" userId="167978f5-7f40-4909-85d5-d4149554ad4e" providerId="ADAL" clId="{09164361-2D5B-469E-8F7E-269D4D481B30}" dt="2024-04-10T08:10:42.484" v="3644" actId="11529"/>
          <ac:spMkLst>
            <pc:docMk/>
            <pc:sldMk cId="840725173" sldId="2147480571"/>
            <ac:spMk id="8" creationId="{BB7EFB43-AB2F-3174-F9B0-A33DE82A3531}"/>
          </ac:spMkLst>
        </pc:spChg>
        <pc:graphicFrameChg chg="del modGraphic">
          <ac:chgData name="Yoel Kortick" userId="167978f5-7f40-4909-85d5-d4149554ad4e" providerId="ADAL" clId="{09164361-2D5B-469E-8F7E-269D4D481B30}" dt="2024-04-10T08:09:58.129" v="3641" actId="478"/>
          <ac:graphicFrameMkLst>
            <pc:docMk/>
            <pc:sldMk cId="840725173" sldId="2147480571"/>
            <ac:graphicFrameMk id="7" creationId="{23CE3E19-A04D-A18B-70BB-B986DF1C4EDE}"/>
          </ac:graphicFrameMkLst>
        </pc:graphicFrameChg>
        <pc:picChg chg="add mod">
          <ac:chgData name="Yoel Kortick" userId="167978f5-7f40-4909-85d5-d4149554ad4e" providerId="ADAL" clId="{09164361-2D5B-469E-8F7E-269D4D481B30}" dt="2024-04-10T08:10:34.334" v="3643" actId="208"/>
          <ac:picMkLst>
            <pc:docMk/>
            <pc:sldMk cId="840725173" sldId="2147480571"/>
            <ac:picMk id="5" creationId="{66FE458F-2430-8DF0-C51D-60A19A2B0D99}"/>
          </ac:picMkLst>
        </pc:picChg>
      </pc:sldChg>
      <pc:sldChg chg="addSp delSp modSp add mod">
        <pc:chgData name="Yoel Kortick" userId="167978f5-7f40-4909-85d5-d4149554ad4e" providerId="ADAL" clId="{09164361-2D5B-469E-8F7E-269D4D481B30}" dt="2024-04-10T08:13:21.939" v="3657" actId="208"/>
        <pc:sldMkLst>
          <pc:docMk/>
          <pc:sldMk cId="1442689977" sldId="2147480572"/>
        </pc:sldMkLst>
        <pc:spChg chg="mod">
          <ac:chgData name="Yoel Kortick" userId="167978f5-7f40-4909-85d5-d4149554ad4e" providerId="ADAL" clId="{09164361-2D5B-469E-8F7E-269D4D481B30}" dt="2024-04-10T08:11:08.180" v="3650" actId="20577"/>
          <ac:spMkLst>
            <pc:docMk/>
            <pc:sldMk cId="1442689977" sldId="2147480572"/>
            <ac:spMk id="6" creationId="{9EE6B245-988B-60A6-DA93-06AF62B6FD42}"/>
          </ac:spMkLst>
        </pc:spChg>
        <pc:spChg chg="mod">
          <ac:chgData name="Yoel Kortick" userId="167978f5-7f40-4909-85d5-d4149554ad4e" providerId="ADAL" clId="{09164361-2D5B-469E-8F7E-269D4D481B30}" dt="2024-04-10T08:13:05.955" v="3656" actId="14100"/>
          <ac:spMkLst>
            <pc:docMk/>
            <pc:sldMk cId="1442689977" sldId="2147480572"/>
            <ac:spMk id="8" creationId="{9501BDC2-0519-8C31-CA34-D68D282CAC87}"/>
          </ac:spMkLst>
        </pc:spChg>
        <pc:picChg chg="del">
          <ac:chgData name="Yoel Kortick" userId="167978f5-7f40-4909-85d5-d4149554ad4e" providerId="ADAL" clId="{09164361-2D5B-469E-8F7E-269D4D481B30}" dt="2024-04-10T08:12:54.682" v="3651" actId="478"/>
          <ac:picMkLst>
            <pc:docMk/>
            <pc:sldMk cId="1442689977" sldId="2147480572"/>
            <ac:picMk id="5" creationId="{B7CC0231-98D5-0731-0206-68EC56687A58}"/>
          </ac:picMkLst>
        </pc:picChg>
        <pc:picChg chg="add mod ord">
          <ac:chgData name="Yoel Kortick" userId="167978f5-7f40-4909-85d5-d4149554ad4e" providerId="ADAL" clId="{09164361-2D5B-469E-8F7E-269D4D481B30}" dt="2024-04-10T08:13:21.939" v="3657" actId="208"/>
          <ac:picMkLst>
            <pc:docMk/>
            <pc:sldMk cId="1442689977" sldId="2147480572"/>
            <ac:picMk id="7" creationId="{77AAC90E-5237-2BE6-42A4-E2DC8E4478CD}"/>
          </ac:picMkLst>
        </pc:picChg>
      </pc:sldChg>
      <pc:sldChg chg="delSp modSp add mod">
        <pc:chgData name="Yoel Kortick" userId="167978f5-7f40-4909-85d5-d4149554ad4e" providerId="ADAL" clId="{09164361-2D5B-469E-8F7E-269D4D481B30}" dt="2024-04-10T08:15:19.122" v="3668" actId="12"/>
        <pc:sldMkLst>
          <pc:docMk/>
          <pc:sldMk cId="1729667169" sldId="2147480573"/>
        </pc:sldMkLst>
        <pc:spChg chg="mod">
          <ac:chgData name="Yoel Kortick" userId="167978f5-7f40-4909-85d5-d4149554ad4e" providerId="ADAL" clId="{09164361-2D5B-469E-8F7E-269D4D481B30}" dt="2024-04-10T08:15:19.122" v="3668" actId="12"/>
          <ac:spMkLst>
            <pc:docMk/>
            <pc:sldMk cId="1729667169" sldId="2147480573"/>
            <ac:spMk id="6" creationId="{240E7A6E-B66A-284B-3359-E120FDF47ACF}"/>
          </ac:spMkLst>
        </pc:spChg>
        <pc:spChg chg="del">
          <ac:chgData name="Yoel Kortick" userId="167978f5-7f40-4909-85d5-d4149554ad4e" providerId="ADAL" clId="{09164361-2D5B-469E-8F7E-269D4D481B30}" dt="2024-04-10T08:13:27.604" v="3659" actId="478"/>
          <ac:spMkLst>
            <pc:docMk/>
            <pc:sldMk cId="1729667169" sldId="2147480573"/>
            <ac:spMk id="8" creationId="{C3DAF06F-36E1-44AF-AFE2-B6683ED590D7}"/>
          </ac:spMkLst>
        </pc:spChg>
        <pc:picChg chg="del">
          <ac:chgData name="Yoel Kortick" userId="167978f5-7f40-4909-85d5-d4149554ad4e" providerId="ADAL" clId="{09164361-2D5B-469E-8F7E-269D4D481B30}" dt="2024-04-10T08:13:27.604" v="3659" actId="478"/>
          <ac:picMkLst>
            <pc:docMk/>
            <pc:sldMk cId="1729667169" sldId="2147480573"/>
            <ac:picMk id="7" creationId="{03C9756F-71B6-95D6-5D73-70A756179EC6}"/>
          </ac:picMkLst>
        </pc:picChg>
      </pc:sldChg>
      <pc:sldChg chg="addSp delSp modSp add mod">
        <pc:chgData name="Yoel Kortick" userId="167978f5-7f40-4909-85d5-d4149554ad4e" providerId="ADAL" clId="{09164361-2D5B-469E-8F7E-269D4D481B30}" dt="2024-04-10T08:17:42.166" v="3720" actId="1582"/>
        <pc:sldMkLst>
          <pc:docMk/>
          <pc:sldMk cId="3166049346" sldId="2147480574"/>
        </pc:sldMkLst>
        <pc:spChg chg="del">
          <ac:chgData name="Yoel Kortick" userId="167978f5-7f40-4909-85d5-d4149554ad4e" providerId="ADAL" clId="{09164361-2D5B-469E-8F7E-269D4D481B30}" dt="2024-04-10T08:15:26.358" v="3669" actId="478"/>
          <ac:spMkLst>
            <pc:docMk/>
            <pc:sldMk cId="3166049346" sldId="2147480574"/>
            <ac:spMk id="6" creationId="{A9B0FD9A-FF34-B656-7F5F-FA138822693C}"/>
          </ac:spMkLst>
        </pc:spChg>
        <pc:spChg chg="add mod">
          <ac:chgData name="Yoel Kortick" userId="167978f5-7f40-4909-85d5-d4149554ad4e" providerId="ADAL" clId="{09164361-2D5B-469E-8F7E-269D4D481B30}" dt="2024-04-10T08:17:17.430" v="3696" actId="1582"/>
          <ac:spMkLst>
            <pc:docMk/>
            <pc:sldMk cId="3166049346" sldId="2147480574"/>
            <ac:spMk id="7" creationId="{9488D89B-2AAC-679C-8562-5A5F566C24AE}"/>
          </ac:spMkLst>
        </pc:spChg>
        <pc:spChg chg="add mod">
          <ac:chgData name="Yoel Kortick" userId="167978f5-7f40-4909-85d5-d4149554ad4e" providerId="ADAL" clId="{09164361-2D5B-469E-8F7E-269D4D481B30}" dt="2024-04-10T08:17:25.413" v="3699" actId="1582"/>
          <ac:spMkLst>
            <pc:docMk/>
            <pc:sldMk cId="3166049346" sldId="2147480574"/>
            <ac:spMk id="8" creationId="{A524D5DB-124E-708F-2245-AD3861D5D134}"/>
          </ac:spMkLst>
        </pc:spChg>
        <pc:spChg chg="add mod">
          <ac:chgData name="Yoel Kortick" userId="167978f5-7f40-4909-85d5-d4149554ad4e" providerId="ADAL" clId="{09164361-2D5B-469E-8F7E-269D4D481B30}" dt="2024-04-10T08:17:35.914" v="3718" actId="1582"/>
          <ac:spMkLst>
            <pc:docMk/>
            <pc:sldMk cId="3166049346" sldId="2147480574"/>
            <ac:spMk id="9" creationId="{A98CF16A-08B7-DC93-2BF8-EF957B39EE0F}"/>
          </ac:spMkLst>
        </pc:spChg>
        <pc:spChg chg="add mod">
          <ac:chgData name="Yoel Kortick" userId="167978f5-7f40-4909-85d5-d4149554ad4e" providerId="ADAL" clId="{09164361-2D5B-469E-8F7E-269D4D481B30}" dt="2024-04-10T08:17:42.166" v="3720" actId="1582"/>
          <ac:spMkLst>
            <pc:docMk/>
            <pc:sldMk cId="3166049346" sldId="2147480574"/>
            <ac:spMk id="10" creationId="{B414B7FA-07DD-8520-C650-76A08C436146}"/>
          </ac:spMkLst>
        </pc:spChg>
        <pc:picChg chg="add del mod ord">
          <ac:chgData name="Yoel Kortick" userId="167978f5-7f40-4909-85d5-d4149554ad4e" providerId="ADAL" clId="{09164361-2D5B-469E-8F7E-269D4D481B30}" dt="2024-04-10T08:17:01.704" v="3688" actId="478"/>
          <ac:picMkLst>
            <pc:docMk/>
            <pc:sldMk cId="3166049346" sldId="2147480574"/>
            <ac:picMk id="5" creationId="{8A391368-72DF-7DD0-9507-1FC571C0056B}"/>
          </ac:picMkLst>
        </pc:picChg>
        <pc:picChg chg="add mod ord">
          <ac:chgData name="Yoel Kortick" userId="167978f5-7f40-4909-85d5-d4149554ad4e" providerId="ADAL" clId="{09164361-2D5B-469E-8F7E-269D4D481B30}" dt="2024-04-10T08:17:10.583" v="3693" actId="167"/>
          <ac:picMkLst>
            <pc:docMk/>
            <pc:sldMk cId="3166049346" sldId="2147480574"/>
            <ac:picMk id="12" creationId="{43198CE1-0E31-8373-537E-373142F75C70}"/>
          </ac:picMkLst>
        </pc:picChg>
      </pc:sldChg>
      <pc:sldChg chg="addSp delSp modSp add mod">
        <pc:chgData name="Yoel Kortick" userId="167978f5-7f40-4909-85d5-d4149554ad4e" providerId="ADAL" clId="{09164361-2D5B-469E-8F7E-269D4D481B30}" dt="2024-04-10T08:18:54.777" v="3773" actId="11529"/>
        <pc:sldMkLst>
          <pc:docMk/>
          <pc:sldMk cId="67866881" sldId="2147480575"/>
        </pc:sldMkLst>
        <pc:spChg chg="add mod">
          <ac:chgData name="Yoel Kortick" userId="167978f5-7f40-4909-85d5-d4149554ad4e" providerId="ADAL" clId="{09164361-2D5B-469E-8F7E-269D4D481B30}" dt="2024-04-10T08:18:24.054" v="3769" actId="313"/>
          <ac:spMkLst>
            <pc:docMk/>
            <pc:sldMk cId="67866881" sldId="2147480575"/>
            <ac:spMk id="2" creationId="{03082BDF-8066-A732-73AD-617CF9CCA638}"/>
          </ac:spMkLst>
        </pc:spChg>
        <pc:spChg chg="del mod">
          <ac:chgData name="Yoel Kortick" userId="167978f5-7f40-4909-85d5-d4149554ad4e" providerId="ADAL" clId="{09164361-2D5B-469E-8F7E-269D4D481B30}" dt="2024-04-10T08:18:10.855" v="3721" actId="478"/>
          <ac:spMkLst>
            <pc:docMk/>
            <pc:sldMk cId="67866881" sldId="2147480575"/>
            <ac:spMk id="6" creationId="{9177D55D-12B8-3E86-F56F-98E94EA7A8B4}"/>
          </ac:spMkLst>
        </pc:spChg>
        <pc:spChg chg="add">
          <ac:chgData name="Yoel Kortick" userId="167978f5-7f40-4909-85d5-d4149554ad4e" providerId="ADAL" clId="{09164361-2D5B-469E-8F7E-269D4D481B30}" dt="2024-04-10T08:18:50.486" v="3772" actId="11529"/>
          <ac:spMkLst>
            <pc:docMk/>
            <pc:sldMk cId="67866881" sldId="2147480575"/>
            <ac:spMk id="8" creationId="{F4BC33C6-18CE-E0B6-147B-B6D2CE8A89FF}"/>
          </ac:spMkLst>
        </pc:spChg>
        <pc:spChg chg="add">
          <ac:chgData name="Yoel Kortick" userId="167978f5-7f40-4909-85d5-d4149554ad4e" providerId="ADAL" clId="{09164361-2D5B-469E-8F7E-269D4D481B30}" dt="2024-04-10T08:18:54.777" v="3773" actId="11529"/>
          <ac:spMkLst>
            <pc:docMk/>
            <pc:sldMk cId="67866881" sldId="2147480575"/>
            <ac:spMk id="9" creationId="{1F939A5F-B556-1375-D771-0953E435E331}"/>
          </ac:spMkLst>
        </pc:spChg>
        <pc:picChg chg="add mod">
          <ac:chgData name="Yoel Kortick" userId="167978f5-7f40-4909-85d5-d4149554ad4e" providerId="ADAL" clId="{09164361-2D5B-469E-8F7E-269D4D481B30}" dt="2024-04-10T08:18:42.856" v="3771" actId="208"/>
          <ac:picMkLst>
            <pc:docMk/>
            <pc:sldMk cId="67866881" sldId="2147480575"/>
            <ac:picMk id="7" creationId="{B6F69444-A3A5-2F5C-6E64-61237FCA5840}"/>
          </ac:picMkLst>
        </pc:picChg>
      </pc:sldChg>
      <pc:sldChg chg="addSp delSp modSp add mod">
        <pc:chgData name="Yoel Kortick" userId="167978f5-7f40-4909-85d5-d4149554ad4e" providerId="ADAL" clId="{09164361-2D5B-469E-8F7E-269D4D481B30}" dt="2024-04-10T08:31:42.987" v="4088" actId="20577"/>
        <pc:sldMkLst>
          <pc:docMk/>
          <pc:sldMk cId="4036902629" sldId="2147480576"/>
        </pc:sldMkLst>
        <pc:spChg chg="mod">
          <ac:chgData name="Yoel Kortick" userId="167978f5-7f40-4909-85d5-d4149554ad4e" providerId="ADAL" clId="{09164361-2D5B-469E-8F7E-269D4D481B30}" dt="2024-04-10T08:31:42.987" v="4088" actId="20577"/>
          <ac:spMkLst>
            <pc:docMk/>
            <pc:sldMk cId="4036902629" sldId="2147480576"/>
            <ac:spMk id="2" creationId="{9A59A88A-8733-1DD9-80FF-F8B52C353FCA}"/>
          </ac:spMkLst>
        </pc:spChg>
        <pc:spChg chg="mod">
          <ac:chgData name="Yoel Kortick" userId="167978f5-7f40-4909-85d5-d4149554ad4e" providerId="ADAL" clId="{09164361-2D5B-469E-8F7E-269D4D481B30}" dt="2024-04-10T08:20:14.258" v="3800" actId="14100"/>
          <ac:spMkLst>
            <pc:docMk/>
            <pc:sldMk cId="4036902629" sldId="2147480576"/>
            <ac:spMk id="8" creationId="{58C0B3CC-858E-3631-53AF-7C68E5D2CC8F}"/>
          </ac:spMkLst>
        </pc:spChg>
        <pc:spChg chg="mod">
          <ac:chgData name="Yoel Kortick" userId="167978f5-7f40-4909-85d5-d4149554ad4e" providerId="ADAL" clId="{09164361-2D5B-469E-8F7E-269D4D481B30}" dt="2024-04-10T08:31:26.449" v="4082" actId="1037"/>
          <ac:spMkLst>
            <pc:docMk/>
            <pc:sldMk cId="4036902629" sldId="2147480576"/>
            <ac:spMk id="9" creationId="{8F43FA86-90DB-2A47-FEDB-EA26D3EC2E9D}"/>
          </ac:spMkLst>
        </pc:spChg>
        <pc:picChg chg="add del mod ord">
          <ac:chgData name="Yoel Kortick" userId="167978f5-7f40-4909-85d5-d4149554ad4e" providerId="ADAL" clId="{09164361-2D5B-469E-8F7E-269D4D481B30}" dt="2024-04-10T08:30:41.234" v="4021" actId="478"/>
          <ac:picMkLst>
            <pc:docMk/>
            <pc:sldMk cId="4036902629" sldId="2147480576"/>
            <ac:picMk id="6" creationId="{39B2007D-0793-F8C7-04DA-EDE15D166A8B}"/>
          </ac:picMkLst>
        </pc:picChg>
        <pc:picChg chg="del">
          <ac:chgData name="Yoel Kortick" userId="167978f5-7f40-4909-85d5-d4149554ad4e" providerId="ADAL" clId="{09164361-2D5B-469E-8F7E-269D4D481B30}" dt="2024-04-10T08:19:54.664" v="3778" actId="478"/>
          <ac:picMkLst>
            <pc:docMk/>
            <pc:sldMk cId="4036902629" sldId="2147480576"/>
            <ac:picMk id="7" creationId="{9A9DDA83-FE18-C80C-A4B0-5CE07D18264C}"/>
          </ac:picMkLst>
        </pc:picChg>
        <pc:picChg chg="add del mod ord">
          <ac:chgData name="Yoel Kortick" userId="167978f5-7f40-4909-85d5-d4149554ad4e" providerId="ADAL" clId="{09164361-2D5B-469E-8F7E-269D4D481B30}" dt="2024-04-10T08:31:12.766" v="4052" actId="478"/>
          <ac:picMkLst>
            <pc:docMk/>
            <pc:sldMk cId="4036902629" sldId="2147480576"/>
            <ac:picMk id="11" creationId="{FA31621F-5C74-5D86-6A2A-D9B3C6D369B2}"/>
          </ac:picMkLst>
        </pc:picChg>
        <pc:picChg chg="add mod ord">
          <ac:chgData name="Yoel Kortick" userId="167978f5-7f40-4909-85d5-d4149554ad4e" providerId="ADAL" clId="{09164361-2D5B-469E-8F7E-269D4D481B30}" dt="2024-04-10T08:31:29.726" v="4083" actId="208"/>
          <ac:picMkLst>
            <pc:docMk/>
            <pc:sldMk cId="4036902629" sldId="2147480576"/>
            <ac:picMk id="13" creationId="{BC97AABF-B96D-D621-CE2B-30CA2114B787}"/>
          </ac:picMkLst>
        </pc:picChg>
      </pc:sldChg>
      <pc:sldChg chg="addSp delSp modSp add mod">
        <pc:chgData name="Yoel Kortick" userId="167978f5-7f40-4909-85d5-d4149554ad4e" providerId="ADAL" clId="{09164361-2D5B-469E-8F7E-269D4D481B30}" dt="2024-04-10T08:32:47.533" v="4118" actId="208"/>
        <pc:sldMkLst>
          <pc:docMk/>
          <pc:sldMk cId="1849287497" sldId="2147480577"/>
        </pc:sldMkLst>
        <pc:spChg chg="mod">
          <ac:chgData name="Yoel Kortick" userId="167978f5-7f40-4909-85d5-d4149554ad4e" providerId="ADAL" clId="{09164361-2D5B-469E-8F7E-269D4D481B30}" dt="2024-04-10T08:23:51.097" v="4002" actId="20577"/>
          <ac:spMkLst>
            <pc:docMk/>
            <pc:sldMk cId="1849287497" sldId="2147480577"/>
            <ac:spMk id="2" creationId="{7A5879CD-971D-B860-5CCF-320487397A04}"/>
          </ac:spMkLst>
        </pc:spChg>
        <pc:spChg chg="mod">
          <ac:chgData name="Yoel Kortick" userId="167978f5-7f40-4909-85d5-d4149554ad4e" providerId="ADAL" clId="{09164361-2D5B-469E-8F7E-269D4D481B30}" dt="2024-04-10T08:23:00.315" v="3836" actId="14100"/>
          <ac:spMkLst>
            <pc:docMk/>
            <pc:sldMk cId="1849287497" sldId="2147480577"/>
            <ac:spMk id="8" creationId="{45016AD8-22DF-66B0-5A49-00F00663B534}"/>
          </ac:spMkLst>
        </pc:spChg>
        <pc:spChg chg="del">
          <ac:chgData name="Yoel Kortick" userId="167978f5-7f40-4909-85d5-d4149554ad4e" providerId="ADAL" clId="{09164361-2D5B-469E-8F7E-269D4D481B30}" dt="2024-04-10T08:23:42.426" v="3988" actId="478"/>
          <ac:spMkLst>
            <pc:docMk/>
            <pc:sldMk cId="1849287497" sldId="2147480577"/>
            <ac:spMk id="9" creationId="{FBF3860F-814F-FF70-2230-C4D026D18F98}"/>
          </ac:spMkLst>
        </pc:spChg>
        <pc:spChg chg="add mod">
          <ac:chgData name="Yoel Kortick" userId="167978f5-7f40-4909-85d5-d4149554ad4e" providerId="ADAL" clId="{09164361-2D5B-469E-8F7E-269D4D481B30}" dt="2024-04-10T08:23:13.665" v="3906" actId="14100"/>
          <ac:spMkLst>
            <pc:docMk/>
            <pc:sldMk cId="1849287497" sldId="2147480577"/>
            <ac:spMk id="10" creationId="{F345509C-4707-31AF-71BB-7B8F363A9830}"/>
          </ac:spMkLst>
        </pc:spChg>
        <pc:spChg chg="add mod">
          <ac:chgData name="Yoel Kortick" userId="167978f5-7f40-4909-85d5-d4149554ad4e" providerId="ADAL" clId="{09164361-2D5B-469E-8F7E-269D4D481B30}" dt="2024-04-10T08:23:33.533" v="3985" actId="14100"/>
          <ac:spMkLst>
            <pc:docMk/>
            <pc:sldMk cId="1849287497" sldId="2147480577"/>
            <ac:spMk id="11" creationId="{257E3D80-8BCA-0CA0-AC78-80B9A285B409}"/>
          </ac:spMkLst>
        </pc:spChg>
        <pc:spChg chg="add mod">
          <ac:chgData name="Yoel Kortick" userId="167978f5-7f40-4909-85d5-d4149554ad4e" providerId="ADAL" clId="{09164361-2D5B-469E-8F7E-269D4D481B30}" dt="2024-04-10T08:23:40.236" v="3987" actId="14100"/>
          <ac:spMkLst>
            <pc:docMk/>
            <pc:sldMk cId="1849287497" sldId="2147480577"/>
            <ac:spMk id="12" creationId="{AB77053E-735B-FF66-FEB9-25C9C0118786}"/>
          </ac:spMkLst>
        </pc:spChg>
        <pc:picChg chg="del">
          <ac:chgData name="Yoel Kortick" userId="167978f5-7f40-4909-85d5-d4149554ad4e" providerId="ADAL" clId="{09164361-2D5B-469E-8F7E-269D4D481B30}" dt="2024-04-10T08:21:32.584" v="3812" actId="478"/>
          <ac:picMkLst>
            <pc:docMk/>
            <pc:sldMk cId="1849287497" sldId="2147480577"/>
            <ac:picMk id="6" creationId="{B3A897CC-E654-FA81-76D9-D0A1F1635364}"/>
          </ac:picMkLst>
        </pc:picChg>
        <pc:picChg chg="add del mod ord">
          <ac:chgData name="Yoel Kortick" userId="167978f5-7f40-4909-85d5-d4149554ad4e" providerId="ADAL" clId="{09164361-2D5B-469E-8F7E-269D4D481B30}" dt="2024-04-10T08:32:38.830" v="4089" actId="478"/>
          <ac:picMkLst>
            <pc:docMk/>
            <pc:sldMk cId="1849287497" sldId="2147480577"/>
            <ac:picMk id="7" creationId="{FDEA4709-8E9A-2777-ED1F-491C4D16E3E0}"/>
          </ac:picMkLst>
        </pc:picChg>
        <pc:picChg chg="add mod ord">
          <ac:chgData name="Yoel Kortick" userId="167978f5-7f40-4909-85d5-d4149554ad4e" providerId="ADAL" clId="{09164361-2D5B-469E-8F7E-269D4D481B30}" dt="2024-04-10T08:32:47.533" v="4118" actId="208"/>
          <ac:picMkLst>
            <pc:docMk/>
            <pc:sldMk cId="1849287497" sldId="2147480577"/>
            <ac:picMk id="14" creationId="{CF48EBE3-ADE0-87C1-8116-382DE1D11958}"/>
          </ac:picMkLst>
        </pc:picChg>
      </pc:sldChg>
      <pc:sldChg chg="addSp delSp modSp add mod">
        <pc:chgData name="Yoel Kortick" userId="167978f5-7f40-4909-85d5-d4149554ad4e" providerId="ADAL" clId="{09164361-2D5B-469E-8F7E-269D4D481B30}" dt="2024-04-10T08:34:14.975" v="4169" actId="208"/>
        <pc:sldMkLst>
          <pc:docMk/>
          <pc:sldMk cId="1563205487" sldId="2147480578"/>
        </pc:sldMkLst>
        <pc:spChg chg="mod">
          <ac:chgData name="Yoel Kortick" userId="167978f5-7f40-4909-85d5-d4149554ad4e" providerId="ADAL" clId="{09164361-2D5B-469E-8F7E-269D4D481B30}" dt="2024-04-10T08:25:02.526" v="4014" actId="403"/>
          <ac:spMkLst>
            <pc:docMk/>
            <pc:sldMk cId="1563205487" sldId="2147480578"/>
            <ac:spMk id="2" creationId="{3AA95742-79B3-B74C-AC00-9C07A3AB694A}"/>
          </ac:spMkLst>
        </pc:spChg>
        <pc:spChg chg="mod">
          <ac:chgData name="Yoel Kortick" userId="167978f5-7f40-4909-85d5-d4149554ad4e" providerId="ADAL" clId="{09164361-2D5B-469E-8F7E-269D4D481B30}" dt="2024-04-10T08:33:03.369" v="4123" actId="14100"/>
          <ac:spMkLst>
            <pc:docMk/>
            <pc:sldMk cId="1563205487" sldId="2147480578"/>
            <ac:spMk id="8" creationId="{5E5ABD7E-4EB4-8E81-30C7-8273263802F0}"/>
          </ac:spMkLst>
        </pc:spChg>
        <pc:spChg chg="add mod">
          <ac:chgData name="Yoel Kortick" userId="167978f5-7f40-4909-85d5-d4149554ad4e" providerId="ADAL" clId="{09164361-2D5B-469E-8F7E-269D4D481B30}" dt="2024-04-10T08:33:12.048" v="4168" actId="14100"/>
          <ac:spMkLst>
            <pc:docMk/>
            <pc:sldMk cId="1563205487" sldId="2147480578"/>
            <ac:spMk id="9" creationId="{CE25406D-540B-B125-A968-04E0B92AD768}"/>
          </ac:spMkLst>
        </pc:spChg>
        <pc:spChg chg="del">
          <ac:chgData name="Yoel Kortick" userId="167978f5-7f40-4909-85d5-d4149554ad4e" providerId="ADAL" clId="{09164361-2D5B-469E-8F7E-269D4D481B30}" dt="2024-04-10T08:24:40.703" v="4011" actId="478"/>
          <ac:spMkLst>
            <pc:docMk/>
            <pc:sldMk cId="1563205487" sldId="2147480578"/>
            <ac:spMk id="10" creationId="{41D98ED5-B22B-F518-78C2-0952DFFDE32D}"/>
          </ac:spMkLst>
        </pc:spChg>
        <pc:spChg chg="del">
          <ac:chgData name="Yoel Kortick" userId="167978f5-7f40-4909-85d5-d4149554ad4e" providerId="ADAL" clId="{09164361-2D5B-469E-8F7E-269D4D481B30}" dt="2024-04-10T08:24:42.282" v="4012" actId="478"/>
          <ac:spMkLst>
            <pc:docMk/>
            <pc:sldMk cId="1563205487" sldId="2147480578"/>
            <ac:spMk id="11" creationId="{DD3CA8D7-1A9E-EF93-1BD1-18662811C57B}"/>
          </ac:spMkLst>
        </pc:spChg>
        <pc:spChg chg="del">
          <ac:chgData name="Yoel Kortick" userId="167978f5-7f40-4909-85d5-d4149554ad4e" providerId="ADAL" clId="{09164361-2D5B-469E-8F7E-269D4D481B30}" dt="2024-04-10T08:24:43.454" v="4013" actId="478"/>
          <ac:spMkLst>
            <pc:docMk/>
            <pc:sldMk cId="1563205487" sldId="2147480578"/>
            <ac:spMk id="12" creationId="{D42ED8B9-A217-F09A-570B-5BA466E5A452}"/>
          </ac:spMkLst>
        </pc:spChg>
        <pc:picChg chg="add mod ord">
          <ac:chgData name="Yoel Kortick" userId="167978f5-7f40-4909-85d5-d4149554ad4e" providerId="ADAL" clId="{09164361-2D5B-469E-8F7E-269D4D481B30}" dt="2024-04-10T08:34:14.975" v="4169" actId="208"/>
          <ac:picMkLst>
            <pc:docMk/>
            <pc:sldMk cId="1563205487" sldId="2147480578"/>
            <ac:picMk id="6" creationId="{71A2FF45-80E2-6131-F9F4-242FA0CA5618}"/>
          </ac:picMkLst>
        </pc:picChg>
        <pc:picChg chg="del">
          <ac:chgData name="Yoel Kortick" userId="167978f5-7f40-4909-85d5-d4149554ad4e" providerId="ADAL" clId="{09164361-2D5B-469E-8F7E-269D4D481B30}" dt="2024-04-10T08:32:54.093" v="4119" actId="478"/>
          <ac:picMkLst>
            <pc:docMk/>
            <pc:sldMk cId="1563205487" sldId="2147480578"/>
            <ac:picMk id="7" creationId="{284D8EB3-014C-97B2-8162-963C18D3B293}"/>
          </ac:picMkLst>
        </pc:picChg>
      </pc:sldChg>
      <pc:sldChg chg="addSp delSp modSp add mod">
        <pc:chgData name="Yoel Kortick" userId="167978f5-7f40-4909-85d5-d4149554ad4e" providerId="ADAL" clId="{09164361-2D5B-469E-8F7E-269D4D481B30}" dt="2024-04-10T08:35:20.470" v="4281" actId="208"/>
        <pc:sldMkLst>
          <pc:docMk/>
          <pc:sldMk cId="1360434727" sldId="2147480579"/>
        </pc:sldMkLst>
        <pc:spChg chg="mod">
          <ac:chgData name="Yoel Kortick" userId="167978f5-7f40-4909-85d5-d4149554ad4e" providerId="ADAL" clId="{09164361-2D5B-469E-8F7E-269D4D481B30}" dt="2024-04-10T08:25:09.072" v="4018"/>
          <ac:spMkLst>
            <pc:docMk/>
            <pc:sldMk cId="1360434727" sldId="2147480579"/>
            <ac:spMk id="2" creationId="{BBE5FBE2-2700-A5CA-0879-8FF1075C67E7}"/>
          </ac:spMkLst>
        </pc:spChg>
        <pc:spChg chg="mod">
          <ac:chgData name="Yoel Kortick" userId="167978f5-7f40-4909-85d5-d4149554ad4e" providerId="ADAL" clId="{09164361-2D5B-469E-8F7E-269D4D481B30}" dt="2024-04-10T08:34:41.906" v="4204" actId="14100"/>
          <ac:spMkLst>
            <pc:docMk/>
            <pc:sldMk cId="1360434727" sldId="2147480579"/>
            <ac:spMk id="8" creationId="{69D24215-E1E3-A3D0-3DCE-8DF67619B7E1}"/>
          </ac:spMkLst>
        </pc:spChg>
        <pc:spChg chg="add mod">
          <ac:chgData name="Yoel Kortick" userId="167978f5-7f40-4909-85d5-d4149554ad4e" providerId="ADAL" clId="{09164361-2D5B-469E-8F7E-269D4D481B30}" dt="2024-04-10T08:35:02.071" v="4279" actId="208"/>
          <ac:spMkLst>
            <pc:docMk/>
            <pc:sldMk cId="1360434727" sldId="2147480579"/>
            <ac:spMk id="10" creationId="{2F66211C-F37C-C87A-3151-7D7FFB9090A0}"/>
          </ac:spMkLst>
        </pc:spChg>
        <pc:picChg chg="add mod ord">
          <ac:chgData name="Yoel Kortick" userId="167978f5-7f40-4909-85d5-d4149554ad4e" providerId="ADAL" clId="{09164361-2D5B-469E-8F7E-269D4D481B30}" dt="2024-04-10T08:35:20.470" v="4281" actId="208"/>
          <ac:picMkLst>
            <pc:docMk/>
            <pc:sldMk cId="1360434727" sldId="2147480579"/>
            <ac:picMk id="6" creationId="{5BBDFC6C-4E17-16EF-280C-2BCDA8CC2CB0}"/>
          </ac:picMkLst>
        </pc:picChg>
        <pc:picChg chg="del">
          <ac:chgData name="Yoel Kortick" userId="167978f5-7f40-4909-85d5-d4149554ad4e" providerId="ADAL" clId="{09164361-2D5B-469E-8F7E-269D4D481B30}" dt="2024-04-10T08:25:11.502" v="4019" actId="478"/>
          <ac:picMkLst>
            <pc:docMk/>
            <pc:sldMk cId="1360434727" sldId="2147480579"/>
            <ac:picMk id="7" creationId="{3DA64983-AA6C-0FA5-40C7-2E8DBCD96498}"/>
          </ac:picMkLst>
        </pc:picChg>
        <pc:cxnChg chg="add mod">
          <ac:chgData name="Yoel Kortick" userId="167978f5-7f40-4909-85d5-d4149554ad4e" providerId="ADAL" clId="{09164361-2D5B-469E-8F7E-269D4D481B30}" dt="2024-04-10T08:35:05.580" v="4280" actId="14100"/>
          <ac:cxnSpMkLst>
            <pc:docMk/>
            <pc:sldMk cId="1360434727" sldId="2147480579"/>
            <ac:cxnSpMk id="9" creationId="{36F69968-E221-6748-FDF2-1B315DC52DE7}"/>
          </ac:cxnSpMkLst>
        </pc:cxnChg>
      </pc:sldChg>
      <pc:sldChg chg="addSp delSp modSp add mod">
        <pc:chgData name="Yoel Kortick" userId="167978f5-7f40-4909-85d5-d4149554ad4e" providerId="ADAL" clId="{09164361-2D5B-469E-8F7E-269D4D481B30}" dt="2024-04-10T08:36:28.660" v="4299" actId="208"/>
        <pc:sldMkLst>
          <pc:docMk/>
          <pc:sldMk cId="1676425035" sldId="2147480580"/>
        </pc:sldMkLst>
        <pc:spChg chg="mod">
          <ac:chgData name="Yoel Kortick" userId="167978f5-7f40-4909-85d5-d4149554ad4e" providerId="ADAL" clId="{09164361-2D5B-469E-8F7E-269D4D481B30}" dt="2024-04-10T08:35:51.527" v="4293" actId="20577"/>
          <ac:spMkLst>
            <pc:docMk/>
            <pc:sldMk cId="1676425035" sldId="2147480580"/>
            <ac:spMk id="2" creationId="{541BD324-DC87-A929-7F68-26ABD64F4F9C}"/>
          </ac:spMkLst>
        </pc:spChg>
        <pc:spChg chg="mod">
          <ac:chgData name="Yoel Kortick" userId="167978f5-7f40-4909-85d5-d4149554ad4e" providerId="ADAL" clId="{09164361-2D5B-469E-8F7E-269D4D481B30}" dt="2024-04-10T08:36:26.492" v="4298" actId="14100"/>
          <ac:spMkLst>
            <pc:docMk/>
            <pc:sldMk cId="1676425035" sldId="2147480580"/>
            <ac:spMk id="8" creationId="{5F9D2D70-C86C-D1DE-06A2-019BD4383FD8}"/>
          </ac:spMkLst>
        </pc:spChg>
        <pc:spChg chg="mod">
          <ac:chgData name="Yoel Kortick" userId="167978f5-7f40-4909-85d5-d4149554ad4e" providerId="ADAL" clId="{09164361-2D5B-469E-8F7E-269D4D481B30}" dt="2024-04-10T08:36:24.035" v="4297" actId="1076"/>
          <ac:spMkLst>
            <pc:docMk/>
            <pc:sldMk cId="1676425035" sldId="2147480580"/>
            <ac:spMk id="9" creationId="{BABAFA87-A915-7E85-E1FC-F59849E149DF}"/>
          </ac:spMkLst>
        </pc:spChg>
        <pc:picChg chg="del">
          <ac:chgData name="Yoel Kortick" userId="167978f5-7f40-4909-85d5-d4149554ad4e" providerId="ADAL" clId="{09164361-2D5B-469E-8F7E-269D4D481B30}" dt="2024-04-10T08:35:53.283" v="4294" actId="478"/>
          <ac:picMkLst>
            <pc:docMk/>
            <pc:sldMk cId="1676425035" sldId="2147480580"/>
            <ac:picMk id="6" creationId="{58D049A4-B550-6582-3FA7-7A456041D0A5}"/>
          </ac:picMkLst>
        </pc:picChg>
        <pc:picChg chg="add mod ord">
          <ac:chgData name="Yoel Kortick" userId="167978f5-7f40-4909-85d5-d4149554ad4e" providerId="ADAL" clId="{09164361-2D5B-469E-8F7E-269D4D481B30}" dt="2024-04-10T08:36:28.660" v="4299" actId="208"/>
          <ac:picMkLst>
            <pc:docMk/>
            <pc:sldMk cId="1676425035" sldId="2147480580"/>
            <ac:picMk id="7" creationId="{DF617695-0D09-2BC2-CC00-DF75E4D7ABC9}"/>
          </ac:picMkLst>
        </pc:picChg>
      </pc:sldChg>
      <pc:sldChg chg="addSp delSp modSp add mod">
        <pc:chgData name="Yoel Kortick" userId="167978f5-7f40-4909-85d5-d4149554ad4e" providerId="ADAL" clId="{09164361-2D5B-469E-8F7E-269D4D481B30}" dt="2024-04-10T08:37:52.018" v="4343" actId="14100"/>
        <pc:sldMkLst>
          <pc:docMk/>
          <pc:sldMk cId="2971279784" sldId="2147480581"/>
        </pc:sldMkLst>
        <pc:spChg chg="mod">
          <ac:chgData name="Yoel Kortick" userId="167978f5-7f40-4909-85d5-d4149554ad4e" providerId="ADAL" clId="{09164361-2D5B-469E-8F7E-269D4D481B30}" dt="2024-04-10T08:37:11.582" v="4308" actId="20577"/>
          <ac:spMkLst>
            <pc:docMk/>
            <pc:sldMk cId="2971279784" sldId="2147480581"/>
            <ac:spMk id="2" creationId="{7E8E05A0-E6BD-98C1-CD26-4231023B0E01}"/>
          </ac:spMkLst>
        </pc:spChg>
        <pc:spChg chg="mod">
          <ac:chgData name="Yoel Kortick" userId="167978f5-7f40-4909-85d5-d4149554ad4e" providerId="ADAL" clId="{09164361-2D5B-469E-8F7E-269D4D481B30}" dt="2024-04-10T08:37:32.674" v="4336" actId="1076"/>
          <ac:spMkLst>
            <pc:docMk/>
            <pc:sldMk cId="2971279784" sldId="2147480581"/>
            <ac:spMk id="8" creationId="{4037F9DE-DAA2-6BA9-7AB6-ABD0145A5E5B}"/>
          </ac:spMkLst>
        </pc:spChg>
        <pc:spChg chg="mod">
          <ac:chgData name="Yoel Kortick" userId="167978f5-7f40-4909-85d5-d4149554ad4e" providerId="ADAL" clId="{09164361-2D5B-469E-8F7E-269D4D481B30}" dt="2024-04-10T08:37:47.608" v="4341" actId="14100"/>
          <ac:spMkLst>
            <pc:docMk/>
            <pc:sldMk cId="2971279784" sldId="2147480581"/>
            <ac:spMk id="10" creationId="{E73E1742-92A4-09B8-AEE5-BCE5B87FEF61}"/>
          </ac:spMkLst>
        </pc:spChg>
        <pc:picChg chg="del">
          <ac:chgData name="Yoel Kortick" userId="167978f5-7f40-4909-85d5-d4149554ad4e" providerId="ADAL" clId="{09164361-2D5B-469E-8F7E-269D4D481B30}" dt="2024-04-10T08:37:13.970" v="4309" actId="478"/>
          <ac:picMkLst>
            <pc:docMk/>
            <pc:sldMk cId="2971279784" sldId="2147480581"/>
            <ac:picMk id="6" creationId="{7C5BD0E0-1FA6-824F-4032-D98013BB2DF5}"/>
          </ac:picMkLst>
        </pc:picChg>
        <pc:picChg chg="add mod ord">
          <ac:chgData name="Yoel Kortick" userId="167978f5-7f40-4909-85d5-d4149554ad4e" providerId="ADAL" clId="{09164361-2D5B-469E-8F7E-269D4D481B30}" dt="2024-04-10T08:37:29.594" v="4335" actId="167"/>
          <ac:picMkLst>
            <pc:docMk/>
            <pc:sldMk cId="2971279784" sldId="2147480581"/>
            <ac:picMk id="7" creationId="{B58CDFEE-B747-FBA7-FB08-F19CAA6ED98B}"/>
          </ac:picMkLst>
        </pc:picChg>
        <pc:cxnChg chg="mod">
          <ac:chgData name="Yoel Kortick" userId="167978f5-7f40-4909-85d5-d4149554ad4e" providerId="ADAL" clId="{09164361-2D5B-469E-8F7E-269D4D481B30}" dt="2024-04-10T08:37:52.018" v="4343" actId="14100"/>
          <ac:cxnSpMkLst>
            <pc:docMk/>
            <pc:sldMk cId="2971279784" sldId="2147480581"/>
            <ac:cxnSpMk id="9" creationId="{9437A880-137E-281C-8878-C9BFF3E9A3DD}"/>
          </ac:cxnSpMkLst>
        </pc:cxnChg>
      </pc:sldChg>
      <pc:sldChg chg="addSp delSp modSp add mod">
        <pc:chgData name="Yoel Kortick" userId="167978f5-7f40-4909-85d5-d4149554ad4e" providerId="ADAL" clId="{09164361-2D5B-469E-8F7E-269D4D481B30}" dt="2024-04-10T08:39:08.943" v="4363" actId="14100"/>
        <pc:sldMkLst>
          <pc:docMk/>
          <pc:sldMk cId="898563277" sldId="2147480582"/>
        </pc:sldMkLst>
        <pc:spChg chg="mod">
          <ac:chgData name="Yoel Kortick" userId="167978f5-7f40-4909-85d5-d4149554ad4e" providerId="ADAL" clId="{09164361-2D5B-469E-8F7E-269D4D481B30}" dt="2024-04-10T08:38:20.583" v="4354" actId="20577"/>
          <ac:spMkLst>
            <pc:docMk/>
            <pc:sldMk cId="898563277" sldId="2147480582"/>
            <ac:spMk id="2" creationId="{1074B8D9-2E4F-4457-F97D-2ABA87C47CCD}"/>
          </ac:spMkLst>
        </pc:spChg>
        <pc:spChg chg="mod">
          <ac:chgData name="Yoel Kortick" userId="167978f5-7f40-4909-85d5-d4149554ad4e" providerId="ADAL" clId="{09164361-2D5B-469E-8F7E-269D4D481B30}" dt="2024-04-10T08:39:03.699" v="4361" actId="14100"/>
          <ac:spMkLst>
            <pc:docMk/>
            <pc:sldMk cId="898563277" sldId="2147480582"/>
            <ac:spMk id="8" creationId="{EB8CE030-4FD7-26F3-5118-474501D475CF}"/>
          </ac:spMkLst>
        </pc:spChg>
        <pc:spChg chg="mod">
          <ac:chgData name="Yoel Kortick" userId="167978f5-7f40-4909-85d5-d4149554ad4e" providerId="ADAL" clId="{09164361-2D5B-469E-8F7E-269D4D481B30}" dt="2024-04-10T08:39:08.943" v="4363" actId="14100"/>
          <ac:spMkLst>
            <pc:docMk/>
            <pc:sldMk cId="898563277" sldId="2147480582"/>
            <ac:spMk id="9" creationId="{2E139658-D799-3831-04A8-479008ABD67C}"/>
          </ac:spMkLst>
        </pc:spChg>
        <pc:picChg chg="add mod ord">
          <ac:chgData name="Yoel Kortick" userId="167978f5-7f40-4909-85d5-d4149554ad4e" providerId="ADAL" clId="{09164361-2D5B-469E-8F7E-269D4D481B30}" dt="2024-04-10T08:38:57.016" v="4359" actId="1076"/>
          <ac:picMkLst>
            <pc:docMk/>
            <pc:sldMk cId="898563277" sldId="2147480582"/>
            <ac:picMk id="6" creationId="{B2FFABC3-81EA-920D-DDF8-AAFB8EB8C3A6}"/>
          </ac:picMkLst>
        </pc:picChg>
        <pc:picChg chg="del">
          <ac:chgData name="Yoel Kortick" userId="167978f5-7f40-4909-85d5-d4149554ad4e" providerId="ADAL" clId="{09164361-2D5B-469E-8F7E-269D4D481B30}" dt="2024-04-10T08:38:50.557" v="4355" actId="478"/>
          <ac:picMkLst>
            <pc:docMk/>
            <pc:sldMk cId="898563277" sldId="2147480582"/>
            <ac:picMk id="7" creationId="{E21DA7E4-BBF9-493E-762F-06CF0D1ABCC5}"/>
          </ac:picMkLst>
        </pc:picChg>
      </pc:sldChg>
      <pc:sldChg chg="addSp delSp modSp add mod">
        <pc:chgData name="Yoel Kortick" userId="167978f5-7f40-4909-85d5-d4149554ad4e" providerId="ADAL" clId="{09164361-2D5B-469E-8F7E-269D4D481B30}" dt="2024-04-10T08:40:15.926" v="4374" actId="478"/>
        <pc:sldMkLst>
          <pc:docMk/>
          <pc:sldMk cId="3007604565" sldId="2147480583"/>
        </pc:sldMkLst>
        <pc:spChg chg="mod">
          <ac:chgData name="Yoel Kortick" userId="167978f5-7f40-4909-85d5-d4149554ad4e" providerId="ADAL" clId="{09164361-2D5B-469E-8F7E-269D4D481B30}" dt="2024-04-10T08:39:26.749" v="4366" actId="20577"/>
          <ac:spMkLst>
            <pc:docMk/>
            <pc:sldMk cId="3007604565" sldId="2147480583"/>
            <ac:spMk id="2" creationId="{6D840B4F-C3FE-BB36-36D5-5243815A6277}"/>
          </ac:spMkLst>
        </pc:spChg>
        <pc:spChg chg="mod">
          <ac:chgData name="Yoel Kortick" userId="167978f5-7f40-4909-85d5-d4149554ad4e" providerId="ADAL" clId="{09164361-2D5B-469E-8F7E-269D4D481B30}" dt="2024-04-10T08:39:57.819" v="4371" actId="14100"/>
          <ac:spMkLst>
            <pc:docMk/>
            <pc:sldMk cId="3007604565" sldId="2147480583"/>
            <ac:spMk id="8" creationId="{58436909-A0C2-A7CF-8092-3328EFA65EE6}"/>
          </ac:spMkLst>
        </pc:spChg>
        <pc:spChg chg="del">
          <ac:chgData name="Yoel Kortick" userId="167978f5-7f40-4909-85d5-d4149554ad4e" providerId="ADAL" clId="{09164361-2D5B-469E-8F7E-269D4D481B30}" dt="2024-04-10T08:40:15.049" v="4373" actId="478"/>
          <ac:spMkLst>
            <pc:docMk/>
            <pc:sldMk cId="3007604565" sldId="2147480583"/>
            <ac:spMk id="10" creationId="{DC06F8A1-40A6-70E6-1D28-26C9DDC8BCD4}"/>
          </ac:spMkLst>
        </pc:spChg>
        <pc:picChg chg="add mod ord">
          <ac:chgData name="Yoel Kortick" userId="167978f5-7f40-4909-85d5-d4149554ad4e" providerId="ADAL" clId="{09164361-2D5B-469E-8F7E-269D4D481B30}" dt="2024-04-10T08:39:59.567" v="4372" actId="208"/>
          <ac:picMkLst>
            <pc:docMk/>
            <pc:sldMk cId="3007604565" sldId="2147480583"/>
            <ac:picMk id="6" creationId="{E25005FE-A44B-B820-6D20-D63240CF5EED}"/>
          </ac:picMkLst>
        </pc:picChg>
        <pc:picChg chg="del">
          <ac:chgData name="Yoel Kortick" userId="167978f5-7f40-4909-85d5-d4149554ad4e" providerId="ADAL" clId="{09164361-2D5B-469E-8F7E-269D4D481B30}" dt="2024-04-10T08:39:50.122" v="4367" actId="478"/>
          <ac:picMkLst>
            <pc:docMk/>
            <pc:sldMk cId="3007604565" sldId="2147480583"/>
            <ac:picMk id="7" creationId="{F2E4D875-E55B-3E18-8FA9-405AF033E5AA}"/>
          </ac:picMkLst>
        </pc:picChg>
        <pc:cxnChg chg="del">
          <ac:chgData name="Yoel Kortick" userId="167978f5-7f40-4909-85d5-d4149554ad4e" providerId="ADAL" clId="{09164361-2D5B-469E-8F7E-269D4D481B30}" dt="2024-04-10T08:40:15.926" v="4374" actId="478"/>
          <ac:cxnSpMkLst>
            <pc:docMk/>
            <pc:sldMk cId="3007604565" sldId="2147480583"/>
            <ac:cxnSpMk id="9" creationId="{2B101321-4D69-6A67-CB30-8654939CAF3C}"/>
          </ac:cxnSpMkLst>
        </pc:cxnChg>
      </pc:sldChg>
    </pc:docChg>
  </pc:docChgLst>
  <pc:docChgLst>
    <pc:chgData name="Yoel Kortick" userId="167978f5-7f40-4909-85d5-d4149554ad4e" providerId="ADAL" clId="{D0FCD02E-8C59-4860-86A0-BD31AFA2F9B4}"/>
    <pc:docChg chg="custSel modMainMaster">
      <pc:chgData name="Yoel Kortick" userId="167978f5-7f40-4909-85d5-d4149554ad4e" providerId="ADAL" clId="{D0FCD02E-8C59-4860-86A0-BD31AFA2F9B4}" dt="2024-04-11T11:36:22.170" v="24" actId="1076"/>
      <pc:docMkLst>
        <pc:docMk/>
      </pc:docMkLst>
      <pc:sldMasterChg chg="addSp delSp modSp mod modSldLayout">
        <pc:chgData name="Yoel Kortick" userId="167978f5-7f40-4909-85d5-d4149554ad4e" providerId="ADAL" clId="{D0FCD02E-8C59-4860-86A0-BD31AFA2F9B4}" dt="2024-04-11T11:36:22.170" v="24" actId="1076"/>
        <pc:sldMasterMkLst>
          <pc:docMk/>
          <pc:sldMasterMk cId="4005910495" sldId="2147484128"/>
        </pc:sldMasterMkLst>
        <pc:grpChg chg="del">
          <ac:chgData name="Yoel Kortick" userId="167978f5-7f40-4909-85d5-d4149554ad4e" providerId="ADAL" clId="{D0FCD02E-8C59-4860-86A0-BD31AFA2F9B4}" dt="2024-04-11T11:34:40.921" v="5" actId="478"/>
          <ac:grpSpMkLst>
            <pc:docMk/>
            <pc:sldMasterMk cId="4005910495" sldId="2147484128"/>
            <ac:grpSpMk id="89" creationId="{00000000-0000-0000-0000-000000000000}"/>
          </ac:grpSpMkLst>
        </pc:grpChg>
        <pc:picChg chg="add mod">
          <ac:chgData name="Yoel Kortick" userId="167978f5-7f40-4909-85d5-d4149554ad4e" providerId="ADAL" clId="{D0FCD02E-8C59-4860-86A0-BD31AFA2F9B4}" dt="2024-04-11T11:34:52.348" v="9" actId="1076"/>
          <ac:picMkLst>
            <pc:docMk/>
            <pc:sldMasterMk cId="4005910495" sldId="2147484128"/>
            <ac:picMk id="5" creationId="{0E6ED7E4-BE43-E58A-143A-DAB0DA353ABE}"/>
          </ac:picMkLst>
        </pc:picChg>
        <pc:sldLayoutChg chg="addSp delSp modSp mod">
          <pc:chgData name="Yoel Kortick" userId="167978f5-7f40-4909-85d5-d4149554ad4e" providerId="ADAL" clId="{D0FCD02E-8C59-4860-86A0-BD31AFA2F9B4}" dt="2024-04-11T11:34:31.243" v="4" actId="1076"/>
          <pc:sldLayoutMkLst>
            <pc:docMk/>
            <pc:sldMasterMk cId="4005910495" sldId="2147484128"/>
            <pc:sldLayoutMk cId="3672733989" sldId="2147484621"/>
          </pc:sldLayoutMkLst>
          <pc:grpChg chg="del">
            <ac:chgData name="Yoel Kortick" userId="167978f5-7f40-4909-85d5-d4149554ad4e" providerId="ADAL" clId="{D0FCD02E-8C59-4860-86A0-BD31AFA2F9B4}" dt="2024-04-11T11:34:20.308" v="0" actId="478"/>
            <ac:grpSpMkLst>
              <pc:docMk/>
              <pc:sldMasterMk cId="4005910495" sldId="2147484128"/>
              <pc:sldLayoutMk cId="3672733989" sldId="2147484621"/>
              <ac:grpSpMk id="56" creationId="{00000000-0000-0000-0000-000000000000}"/>
            </ac:grpSpMkLst>
          </pc:grpChg>
          <pc:picChg chg="add mod">
            <ac:chgData name="Yoel Kortick" userId="167978f5-7f40-4909-85d5-d4149554ad4e" providerId="ADAL" clId="{D0FCD02E-8C59-4860-86A0-BD31AFA2F9B4}" dt="2024-04-11T11:34:31.243" v="4" actId="1076"/>
            <ac:picMkLst>
              <pc:docMk/>
              <pc:sldMasterMk cId="4005910495" sldId="2147484128"/>
              <pc:sldLayoutMk cId="3672733989" sldId="2147484621"/>
              <ac:picMk id="3" creationId="{79D71129-FE8A-B763-9862-8572EFB727E2}"/>
            </ac:picMkLst>
          </pc:picChg>
        </pc:sldLayoutChg>
        <pc:sldLayoutChg chg="addSp delSp modSp mod">
          <pc:chgData name="Yoel Kortick" userId="167978f5-7f40-4909-85d5-d4149554ad4e" providerId="ADAL" clId="{D0FCD02E-8C59-4860-86A0-BD31AFA2F9B4}" dt="2024-04-11T11:36:22.170" v="24" actId="1076"/>
          <pc:sldLayoutMkLst>
            <pc:docMk/>
            <pc:sldMasterMk cId="4005910495" sldId="2147484128"/>
            <pc:sldLayoutMk cId="3265183810" sldId="2147484626"/>
          </pc:sldLayoutMkLst>
          <pc:grpChg chg="del">
            <ac:chgData name="Yoel Kortick" userId="167978f5-7f40-4909-85d5-d4149554ad4e" providerId="ADAL" clId="{D0FCD02E-8C59-4860-86A0-BD31AFA2F9B4}" dt="2024-04-11T11:36:12.033" v="20" actId="478"/>
            <ac:grpSpMkLst>
              <pc:docMk/>
              <pc:sldMasterMk cId="4005910495" sldId="2147484128"/>
              <pc:sldLayoutMk cId="3265183810" sldId="2147484626"/>
              <ac:grpSpMk id="3" creationId="{00000000-0000-0000-0000-000000000000}"/>
            </ac:grpSpMkLst>
          </pc:grpChg>
          <pc:picChg chg="add mod">
            <ac:chgData name="Yoel Kortick" userId="167978f5-7f40-4909-85d5-d4149554ad4e" providerId="ADAL" clId="{D0FCD02E-8C59-4860-86A0-BD31AFA2F9B4}" dt="2024-04-11T11:36:22.170" v="24" actId="1076"/>
            <ac:picMkLst>
              <pc:docMk/>
              <pc:sldMasterMk cId="4005910495" sldId="2147484128"/>
              <pc:sldLayoutMk cId="3265183810" sldId="2147484626"/>
              <ac:picMk id="4" creationId="{D7E5F77E-897E-F189-7C95-87DB9C39924E}"/>
            </ac:picMkLst>
          </pc:picChg>
        </pc:sldLayoutChg>
        <pc:sldLayoutChg chg="addSp delSp modSp mod">
          <pc:chgData name="Yoel Kortick" userId="167978f5-7f40-4909-85d5-d4149554ad4e" providerId="ADAL" clId="{D0FCD02E-8C59-4860-86A0-BD31AFA2F9B4}" dt="2024-04-11T11:35:21.069" v="14" actId="1076"/>
          <pc:sldLayoutMkLst>
            <pc:docMk/>
            <pc:sldMasterMk cId="4005910495" sldId="2147484128"/>
            <pc:sldLayoutMk cId="817873587" sldId="2147484643"/>
          </pc:sldLayoutMkLst>
          <pc:grpChg chg="del">
            <ac:chgData name="Yoel Kortick" userId="167978f5-7f40-4909-85d5-d4149554ad4e" providerId="ADAL" clId="{D0FCD02E-8C59-4860-86A0-BD31AFA2F9B4}" dt="2024-04-11T11:35:09.952" v="10" actId="478"/>
            <ac:grpSpMkLst>
              <pc:docMk/>
              <pc:sldMasterMk cId="4005910495" sldId="2147484128"/>
              <pc:sldLayoutMk cId="817873587" sldId="2147484643"/>
              <ac:grpSpMk id="12" creationId="{00000000-0000-0000-0000-000000000000}"/>
            </ac:grpSpMkLst>
          </pc:grpChg>
          <pc:picChg chg="add mod">
            <ac:chgData name="Yoel Kortick" userId="167978f5-7f40-4909-85d5-d4149554ad4e" providerId="ADAL" clId="{D0FCD02E-8C59-4860-86A0-BD31AFA2F9B4}" dt="2024-04-11T11:35:21.069" v="14" actId="1076"/>
            <ac:picMkLst>
              <pc:docMk/>
              <pc:sldMasterMk cId="4005910495" sldId="2147484128"/>
              <pc:sldLayoutMk cId="817873587" sldId="2147484643"/>
              <ac:picMk id="4" creationId="{73A07519-EC91-A067-11A7-6E0E78D1AC9A}"/>
            </ac:picMkLst>
          </pc:picChg>
        </pc:sldLayoutChg>
        <pc:sldLayoutChg chg="addSp delSp modSp mod">
          <pc:chgData name="Yoel Kortick" userId="167978f5-7f40-4909-85d5-d4149554ad4e" providerId="ADAL" clId="{D0FCD02E-8C59-4860-86A0-BD31AFA2F9B4}" dt="2024-04-11T11:35:59.779" v="19" actId="1076"/>
          <pc:sldLayoutMkLst>
            <pc:docMk/>
            <pc:sldMasterMk cId="4005910495" sldId="2147484128"/>
            <pc:sldLayoutMk cId="2281937404" sldId="2147484656"/>
          </pc:sldLayoutMkLst>
          <pc:grpChg chg="del">
            <ac:chgData name="Yoel Kortick" userId="167978f5-7f40-4909-85d5-d4149554ad4e" providerId="ADAL" clId="{D0FCD02E-8C59-4860-86A0-BD31AFA2F9B4}" dt="2024-04-11T11:35:49.291" v="15" actId="478"/>
            <ac:grpSpMkLst>
              <pc:docMk/>
              <pc:sldMasterMk cId="4005910495" sldId="2147484128"/>
              <pc:sldLayoutMk cId="2281937404" sldId="2147484656"/>
              <ac:grpSpMk id="20" creationId="{00000000-0000-0000-0000-000000000000}"/>
            </ac:grpSpMkLst>
          </pc:grpChg>
          <pc:picChg chg="add mod">
            <ac:chgData name="Yoel Kortick" userId="167978f5-7f40-4909-85d5-d4149554ad4e" providerId="ADAL" clId="{D0FCD02E-8C59-4860-86A0-BD31AFA2F9B4}" dt="2024-04-11T11:35:59.779" v="19" actId="1076"/>
            <ac:picMkLst>
              <pc:docMk/>
              <pc:sldMasterMk cId="4005910495" sldId="2147484128"/>
              <pc:sldLayoutMk cId="2281937404" sldId="2147484656"/>
              <ac:picMk id="3" creationId="{A2FB264E-FFD1-91A5-8BD8-227F5F00D72F}"/>
            </ac:picMkLst>
          </pc:picChg>
        </pc:sldLayoutChg>
      </pc:sldMasterChg>
    </pc:docChg>
  </pc:docChgLst>
  <pc:docChgLst>
    <pc:chgData name="Yoel Kortick" userId="167978f5-7f40-4909-85d5-d4149554ad4e" providerId="ADAL" clId="{3CAC2645-70C9-4DD0-B184-28E3109818EC}"/>
    <pc:docChg chg="undo custSel addSld delSld modSld">
      <pc:chgData name="Yoel Kortick" userId="167978f5-7f40-4909-85d5-d4149554ad4e" providerId="ADAL" clId="{3CAC2645-70C9-4DD0-B184-28E3109818EC}" dt="2024-04-08T07:21:48.513" v="1575" actId="255"/>
      <pc:docMkLst>
        <pc:docMk/>
      </pc:docMkLst>
      <pc:sldChg chg="modSp mod">
        <pc:chgData name="Yoel Kortick" userId="167978f5-7f40-4909-85d5-d4149554ad4e" providerId="ADAL" clId="{3CAC2645-70C9-4DD0-B184-28E3109818EC}" dt="2024-04-08T06:14:57.980" v="2"/>
        <pc:sldMkLst>
          <pc:docMk/>
          <pc:sldMk cId="2609859466" sldId="2147480408"/>
        </pc:sldMkLst>
        <pc:spChg chg="mod">
          <ac:chgData name="Yoel Kortick" userId="167978f5-7f40-4909-85d5-d4149554ad4e" providerId="ADAL" clId="{3CAC2645-70C9-4DD0-B184-28E3109818EC}" dt="2024-04-08T06:14:57.980" v="2"/>
          <ac:spMkLst>
            <pc:docMk/>
            <pc:sldMk cId="2609859466" sldId="2147480408"/>
            <ac:spMk id="2" creationId="{00000000-0000-0000-0000-000000000000}"/>
          </ac:spMkLst>
        </pc:spChg>
      </pc:sldChg>
      <pc:sldChg chg="addSp delSp modSp mod">
        <pc:chgData name="Yoel Kortick" userId="167978f5-7f40-4909-85d5-d4149554ad4e" providerId="ADAL" clId="{3CAC2645-70C9-4DD0-B184-28E3109818EC}" dt="2024-04-08T07:21:12.450" v="1543" actId="21"/>
        <pc:sldMkLst>
          <pc:docMk/>
          <pc:sldMk cId="1230613315" sldId="2147480416"/>
        </pc:sldMkLst>
        <pc:spChg chg="add del">
          <ac:chgData name="Yoel Kortick" userId="167978f5-7f40-4909-85d5-d4149554ad4e" providerId="ADAL" clId="{3CAC2645-70C9-4DD0-B184-28E3109818EC}" dt="2024-04-08T06:24:25.037" v="360" actId="478"/>
          <ac:spMkLst>
            <pc:docMk/>
            <pc:sldMk cId="1230613315" sldId="2147480416"/>
            <ac:spMk id="6" creationId="{6FD7E023-20B8-224A-4E93-A4B8E174B342}"/>
          </ac:spMkLst>
        </pc:spChg>
        <pc:spChg chg="mod">
          <ac:chgData name="Yoel Kortick" userId="167978f5-7f40-4909-85d5-d4149554ad4e" providerId="ADAL" clId="{3CAC2645-70C9-4DD0-B184-28E3109818EC}" dt="2024-04-08T07:21:12.450" v="1543" actId="21"/>
          <ac:spMkLst>
            <pc:docMk/>
            <pc:sldMk cId="1230613315" sldId="2147480416"/>
            <ac:spMk id="10" creationId="{08BBD040-26CC-693E-E7F3-31441B13AF6C}"/>
          </ac:spMkLst>
        </pc:spChg>
        <pc:spChg chg="del">
          <ac:chgData name="Yoel Kortick" userId="167978f5-7f40-4909-85d5-d4149554ad4e" providerId="ADAL" clId="{3CAC2645-70C9-4DD0-B184-28E3109818EC}" dt="2024-04-08T06:15:33.515" v="4" actId="478"/>
          <ac:spMkLst>
            <pc:docMk/>
            <pc:sldMk cId="1230613315" sldId="2147480416"/>
            <ac:spMk id="11" creationId="{BDAD4588-B713-EB34-9BD3-9053ED5E489C}"/>
          </ac:spMkLst>
        </pc:spChg>
        <pc:spChg chg="del">
          <ac:chgData name="Yoel Kortick" userId="167978f5-7f40-4909-85d5-d4149554ad4e" providerId="ADAL" clId="{3CAC2645-70C9-4DD0-B184-28E3109818EC}" dt="2024-04-08T06:15:32.132" v="3" actId="478"/>
          <ac:spMkLst>
            <pc:docMk/>
            <pc:sldMk cId="1230613315" sldId="2147480416"/>
            <ac:spMk id="12" creationId="{D8CF0595-7DC5-C03E-7D6E-A68F74A9F975}"/>
          </ac:spMkLst>
        </pc:spChg>
        <pc:picChg chg="add del mod">
          <ac:chgData name="Yoel Kortick" userId="167978f5-7f40-4909-85d5-d4149554ad4e" providerId="ADAL" clId="{3CAC2645-70C9-4DD0-B184-28E3109818EC}" dt="2024-04-08T06:24:23.988" v="359" actId="478"/>
          <ac:picMkLst>
            <pc:docMk/>
            <pc:sldMk cId="1230613315" sldId="2147480416"/>
            <ac:picMk id="5" creationId="{4FF1D028-FFC9-A158-6702-22D627D7C0D3}"/>
          </ac:picMkLst>
        </pc:picChg>
      </pc:sldChg>
      <pc:sldChg chg="modSp mod">
        <pc:chgData name="Yoel Kortick" userId="167978f5-7f40-4909-85d5-d4149554ad4e" providerId="ADAL" clId="{3CAC2645-70C9-4DD0-B184-28E3109818EC}" dt="2024-04-08T07:19:52.573" v="1432" actId="20577"/>
        <pc:sldMkLst>
          <pc:docMk/>
          <pc:sldMk cId="2711077615" sldId="2147480430"/>
        </pc:sldMkLst>
        <pc:spChg chg="mod">
          <ac:chgData name="Yoel Kortick" userId="167978f5-7f40-4909-85d5-d4149554ad4e" providerId="ADAL" clId="{3CAC2645-70C9-4DD0-B184-28E3109818EC}" dt="2024-04-08T07:19:52.573" v="1432" actId="20577"/>
          <ac:spMkLst>
            <pc:docMk/>
            <pc:sldMk cId="2711077615" sldId="2147480430"/>
            <ac:spMk id="5" creationId="{00000000-0000-0000-0000-000000000000}"/>
          </ac:spMkLst>
        </pc:spChg>
      </pc:sldChg>
      <pc:sldChg chg="modSp mod">
        <pc:chgData name="Yoel Kortick" userId="167978f5-7f40-4909-85d5-d4149554ad4e" providerId="ADAL" clId="{3CAC2645-70C9-4DD0-B184-28E3109818EC}" dt="2024-04-08T06:39:39.633" v="794" actId="20577"/>
        <pc:sldMkLst>
          <pc:docMk/>
          <pc:sldMk cId="3060676145" sldId="2147480432"/>
        </pc:sldMkLst>
        <pc:spChg chg="mod">
          <ac:chgData name="Yoel Kortick" userId="167978f5-7f40-4909-85d5-d4149554ad4e" providerId="ADAL" clId="{3CAC2645-70C9-4DD0-B184-28E3109818EC}" dt="2024-04-08T06:39:39.633" v="794" actId="20577"/>
          <ac:spMkLst>
            <pc:docMk/>
            <pc:sldMk cId="3060676145" sldId="2147480432"/>
            <ac:spMk id="5" creationId="{DD24E5BB-8775-D950-48E3-1A88F065EA4D}"/>
          </ac:spMkLst>
        </pc:spChg>
      </pc:sldChg>
      <pc:sldChg chg="modSp del mod">
        <pc:chgData name="Yoel Kortick" userId="167978f5-7f40-4909-85d5-d4149554ad4e" providerId="ADAL" clId="{3CAC2645-70C9-4DD0-B184-28E3109818EC}" dt="2024-04-08T06:41:08.127" v="799" actId="47"/>
        <pc:sldMkLst>
          <pc:docMk/>
          <pc:sldMk cId="4064668745" sldId="2147480433"/>
        </pc:sldMkLst>
        <pc:spChg chg="mod">
          <ac:chgData name="Yoel Kortick" userId="167978f5-7f40-4909-85d5-d4149554ad4e" providerId="ADAL" clId="{3CAC2645-70C9-4DD0-B184-28E3109818EC}" dt="2024-04-08T06:39:46.989" v="795" actId="20577"/>
          <ac:spMkLst>
            <pc:docMk/>
            <pc:sldMk cId="4064668745" sldId="2147480433"/>
            <ac:spMk id="4" creationId="{2708F2A8-1189-630C-97BB-6CC955C5AB94}"/>
          </ac:spMkLst>
        </pc:spChg>
      </pc:sldChg>
      <pc:sldChg chg="del">
        <pc:chgData name="Yoel Kortick" userId="167978f5-7f40-4909-85d5-d4149554ad4e" providerId="ADAL" clId="{3CAC2645-70C9-4DD0-B184-28E3109818EC}" dt="2024-04-08T06:44:11.818" v="832" actId="47"/>
        <pc:sldMkLst>
          <pc:docMk/>
          <pc:sldMk cId="2453279569" sldId="2147480434"/>
        </pc:sldMkLst>
      </pc:sldChg>
      <pc:sldChg chg="addSp delSp modSp mod">
        <pc:chgData name="Yoel Kortick" userId="167978f5-7f40-4909-85d5-d4149554ad4e" providerId="ADAL" clId="{3CAC2645-70C9-4DD0-B184-28E3109818EC}" dt="2024-04-08T06:35:47.017" v="741"/>
        <pc:sldMkLst>
          <pc:docMk/>
          <pc:sldMk cId="1350919068" sldId="2147480435"/>
        </pc:sldMkLst>
        <pc:spChg chg="mod">
          <ac:chgData name="Yoel Kortick" userId="167978f5-7f40-4909-85d5-d4149554ad4e" providerId="ADAL" clId="{3CAC2645-70C9-4DD0-B184-28E3109818EC}" dt="2024-04-08T06:35:47.017" v="741"/>
          <ac:spMkLst>
            <pc:docMk/>
            <pc:sldMk cId="1350919068" sldId="2147480435"/>
            <ac:spMk id="4" creationId="{2B15F668-1061-31AC-D536-D9510874E7F0}"/>
          </ac:spMkLst>
        </pc:spChg>
        <pc:spChg chg="add mod">
          <ac:chgData name="Yoel Kortick" userId="167978f5-7f40-4909-85d5-d4149554ad4e" providerId="ADAL" clId="{3CAC2645-70C9-4DD0-B184-28E3109818EC}" dt="2024-04-08T06:33:46.533" v="731" actId="1037"/>
          <ac:spMkLst>
            <pc:docMk/>
            <pc:sldMk cId="1350919068" sldId="2147480435"/>
            <ac:spMk id="6" creationId="{2C81CE4E-7AA8-AF1F-029A-B2D07687CF33}"/>
          </ac:spMkLst>
        </pc:spChg>
        <pc:spChg chg="mod">
          <ac:chgData name="Yoel Kortick" userId="167978f5-7f40-4909-85d5-d4149554ad4e" providerId="ADAL" clId="{3CAC2645-70C9-4DD0-B184-28E3109818EC}" dt="2024-04-08T06:33:06.819" v="665" actId="313"/>
          <ac:spMkLst>
            <pc:docMk/>
            <pc:sldMk cId="1350919068" sldId="2147480435"/>
            <ac:spMk id="7" creationId="{9FDAD1CA-374B-A8FB-B30A-D6C94C925F4D}"/>
          </ac:spMkLst>
        </pc:spChg>
        <pc:spChg chg="add mod">
          <ac:chgData name="Yoel Kortick" userId="167978f5-7f40-4909-85d5-d4149554ad4e" providerId="ADAL" clId="{3CAC2645-70C9-4DD0-B184-28E3109818EC}" dt="2024-04-08T06:33:52.381" v="734" actId="14100"/>
          <ac:spMkLst>
            <pc:docMk/>
            <pc:sldMk cId="1350919068" sldId="2147480435"/>
            <ac:spMk id="8" creationId="{9EBF5FEA-67D5-3B53-2690-3FD879564930}"/>
          </ac:spMkLst>
        </pc:spChg>
        <pc:picChg chg="add del mod ord">
          <ac:chgData name="Yoel Kortick" userId="167978f5-7f40-4909-85d5-d4149554ad4e" providerId="ADAL" clId="{3CAC2645-70C9-4DD0-B184-28E3109818EC}" dt="2024-04-08T06:34:58.646" v="736" actId="478"/>
          <ac:picMkLst>
            <pc:docMk/>
            <pc:sldMk cId="1350919068" sldId="2147480435"/>
            <ac:picMk id="5" creationId="{76FB30CB-DBF2-8E20-79BC-0675E896BB72}"/>
          </ac:picMkLst>
        </pc:picChg>
        <pc:picChg chg="add mod ord">
          <ac:chgData name="Yoel Kortick" userId="167978f5-7f40-4909-85d5-d4149554ad4e" providerId="ADAL" clId="{3CAC2645-70C9-4DD0-B184-28E3109818EC}" dt="2024-04-08T06:35:11.222" v="740" actId="208"/>
          <ac:picMkLst>
            <pc:docMk/>
            <pc:sldMk cId="1350919068" sldId="2147480435"/>
            <ac:picMk id="10" creationId="{97A824FF-7EC1-A51C-F63C-8C6A38BBEBA9}"/>
          </ac:picMkLst>
        </pc:picChg>
      </pc:sldChg>
      <pc:sldChg chg="del">
        <pc:chgData name="Yoel Kortick" userId="167978f5-7f40-4909-85d5-d4149554ad4e" providerId="ADAL" clId="{3CAC2645-70C9-4DD0-B184-28E3109818EC}" dt="2024-04-08T06:44:13.167" v="834" actId="47"/>
        <pc:sldMkLst>
          <pc:docMk/>
          <pc:sldMk cId="2608552247" sldId="2147480436"/>
        </pc:sldMkLst>
      </pc:sldChg>
      <pc:sldChg chg="modSp">
        <pc:chgData name="Yoel Kortick" userId="167978f5-7f40-4909-85d5-d4149554ad4e" providerId="ADAL" clId="{3CAC2645-70C9-4DD0-B184-28E3109818EC}" dt="2024-04-08T06:44:40.611" v="835"/>
        <pc:sldMkLst>
          <pc:docMk/>
          <pc:sldMk cId="82115264" sldId="2147480446"/>
        </pc:sldMkLst>
        <pc:spChg chg="mod">
          <ac:chgData name="Yoel Kortick" userId="167978f5-7f40-4909-85d5-d4149554ad4e" providerId="ADAL" clId="{3CAC2645-70C9-4DD0-B184-28E3109818EC}" dt="2024-04-08T06:44:40.611" v="835"/>
          <ac:spMkLst>
            <pc:docMk/>
            <pc:sldMk cId="82115264" sldId="2147480446"/>
            <ac:spMk id="5" creationId="{FC0E8746-9DB1-962C-9547-305F48D93F50}"/>
          </ac:spMkLst>
        </pc:spChg>
      </pc:sldChg>
      <pc:sldChg chg="delSp modSp mod">
        <pc:chgData name="Yoel Kortick" userId="167978f5-7f40-4909-85d5-d4149554ad4e" providerId="ADAL" clId="{3CAC2645-70C9-4DD0-B184-28E3109818EC}" dt="2024-04-08T07:12:46.130" v="1360" actId="404"/>
        <pc:sldMkLst>
          <pc:docMk/>
          <pc:sldMk cId="3643643754" sldId="2147480447"/>
        </pc:sldMkLst>
        <pc:spChg chg="mod">
          <ac:chgData name="Yoel Kortick" userId="167978f5-7f40-4909-85d5-d4149554ad4e" providerId="ADAL" clId="{3CAC2645-70C9-4DD0-B184-28E3109818EC}" dt="2024-04-08T06:44:40.611" v="835"/>
          <ac:spMkLst>
            <pc:docMk/>
            <pc:sldMk cId="3643643754" sldId="2147480447"/>
            <ac:spMk id="4" creationId="{24EE6FED-C808-6A77-6E8D-8782D115DE51}"/>
          </ac:spMkLst>
        </pc:spChg>
        <pc:spChg chg="mod">
          <ac:chgData name="Yoel Kortick" userId="167978f5-7f40-4909-85d5-d4149554ad4e" providerId="ADAL" clId="{3CAC2645-70C9-4DD0-B184-28E3109818EC}" dt="2024-04-08T07:12:46.130" v="1360" actId="404"/>
          <ac:spMkLst>
            <pc:docMk/>
            <pc:sldMk cId="3643643754" sldId="2147480447"/>
            <ac:spMk id="5" creationId="{32EF9CC5-423E-6483-54B4-8E2E9D201178}"/>
          </ac:spMkLst>
        </pc:spChg>
        <pc:spChg chg="del">
          <ac:chgData name="Yoel Kortick" userId="167978f5-7f40-4909-85d5-d4149554ad4e" providerId="ADAL" clId="{3CAC2645-70C9-4DD0-B184-28E3109818EC}" dt="2024-04-08T06:45:09.183" v="841" actId="478"/>
          <ac:spMkLst>
            <pc:docMk/>
            <pc:sldMk cId="3643643754" sldId="2147480447"/>
            <ac:spMk id="9" creationId="{3E43FBC7-5EBF-E296-CD44-8CB19C5288EB}"/>
          </ac:spMkLst>
        </pc:spChg>
        <pc:spChg chg="del">
          <ac:chgData name="Yoel Kortick" userId="167978f5-7f40-4909-85d5-d4149554ad4e" providerId="ADAL" clId="{3CAC2645-70C9-4DD0-B184-28E3109818EC}" dt="2024-04-08T06:45:09.183" v="841" actId="478"/>
          <ac:spMkLst>
            <pc:docMk/>
            <pc:sldMk cId="3643643754" sldId="2147480447"/>
            <ac:spMk id="10" creationId="{E4A60906-24FF-26F0-1352-286255CA3958}"/>
          </ac:spMkLst>
        </pc:spChg>
        <pc:picChg chg="del">
          <ac:chgData name="Yoel Kortick" userId="167978f5-7f40-4909-85d5-d4149554ad4e" providerId="ADAL" clId="{3CAC2645-70C9-4DD0-B184-28E3109818EC}" dt="2024-04-08T06:45:09.183" v="841" actId="478"/>
          <ac:picMkLst>
            <pc:docMk/>
            <pc:sldMk cId="3643643754" sldId="2147480447"/>
            <ac:picMk id="6" creationId="{29911A11-CCDA-297A-6B02-F37B5ACC5502}"/>
          </ac:picMkLst>
        </pc:picChg>
        <pc:picChg chg="del">
          <ac:chgData name="Yoel Kortick" userId="167978f5-7f40-4909-85d5-d4149554ad4e" providerId="ADAL" clId="{3CAC2645-70C9-4DD0-B184-28E3109818EC}" dt="2024-04-08T06:45:09.183" v="841" actId="478"/>
          <ac:picMkLst>
            <pc:docMk/>
            <pc:sldMk cId="3643643754" sldId="2147480447"/>
            <ac:picMk id="8" creationId="{21156F8F-5535-8FAF-55E6-5B9218466086}"/>
          </ac:picMkLst>
        </pc:picChg>
      </pc:sldChg>
      <pc:sldChg chg="addSp modSp add mod">
        <pc:chgData name="Yoel Kortick" userId="167978f5-7f40-4909-85d5-d4149554ad4e" providerId="ADAL" clId="{3CAC2645-70C9-4DD0-B184-28E3109818EC}" dt="2024-04-08T06:58:29.532" v="1083" actId="14100"/>
        <pc:sldMkLst>
          <pc:docMk/>
          <pc:sldMk cId="1078695059" sldId="2147480448"/>
        </pc:sldMkLst>
        <pc:spChg chg="add mod">
          <ac:chgData name="Yoel Kortick" userId="167978f5-7f40-4909-85d5-d4149554ad4e" providerId="ADAL" clId="{3CAC2645-70C9-4DD0-B184-28E3109818EC}" dt="2024-04-08T06:58:29.532" v="1083" actId="14100"/>
          <ac:spMkLst>
            <pc:docMk/>
            <pc:sldMk cId="1078695059" sldId="2147480448"/>
            <ac:spMk id="2" creationId="{59726304-ECDB-B83F-7285-38537C7A6221}"/>
          </ac:spMkLst>
        </pc:spChg>
      </pc:sldChg>
      <pc:sldChg chg="del">
        <pc:chgData name="Yoel Kortick" userId="167978f5-7f40-4909-85d5-d4149554ad4e" providerId="ADAL" clId="{3CAC2645-70C9-4DD0-B184-28E3109818EC}" dt="2024-04-08T06:44:58.991" v="839" actId="47"/>
        <pc:sldMkLst>
          <pc:docMk/>
          <pc:sldMk cId="2090398059" sldId="2147480452"/>
        </pc:sldMkLst>
      </pc:sldChg>
      <pc:sldChg chg="modSp del">
        <pc:chgData name="Yoel Kortick" userId="167978f5-7f40-4909-85d5-d4149554ad4e" providerId="ADAL" clId="{3CAC2645-70C9-4DD0-B184-28E3109818EC}" dt="2024-04-08T06:44:58.991" v="839" actId="47"/>
        <pc:sldMkLst>
          <pc:docMk/>
          <pc:sldMk cId="3194184157" sldId="2147480453"/>
        </pc:sldMkLst>
        <pc:spChg chg="mod">
          <ac:chgData name="Yoel Kortick" userId="167978f5-7f40-4909-85d5-d4149554ad4e" providerId="ADAL" clId="{3CAC2645-70C9-4DD0-B184-28E3109818EC}" dt="2024-04-08T06:44:40.611" v="835"/>
          <ac:spMkLst>
            <pc:docMk/>
            <pc:sldMk cId="3194184157" sldId="2147480453"/>
            <ac:spMk id="5" creationId="{E357B627-3356-B65B-26E8-7551AF13AAAB}"/>
          </ac:spMkLst>
        </pc:spChg>
      </pc:sldChg>
      <pc:sldChg chg="del">
        <pc:chgData name="Yoel Kortick" userId="167978f5-7f40-4909-85d5-d4149554ad4e" providerId="ADAL" clId="{3CAC2645-70C9-4DD0-B184-28E3109818EC}" dt="2024-04-08T06:44:58.991" v="839" actId="47"/>
        <pc:sldMkLst>
          <pc:docMk/>
          <pc:sldMk cId="3055063310" sldId="2147480454"/>
        </pc:sldMkLst>
      </pc:sldChg>
      <pc:sldChg chg="del">
        <pc:chgData name="Yoel Kortick" userId="167978f5-7f40-4909-85d5-d4149554ad4e" providerId="ADAL" clId="{3CAC2645-70C9-4DD0-B184-28E3109818EC}" dt="2024-04-08T06:44:12.522" v="833" actId="47"/>
        <pc:sldMkLst>
          <pc:docMk/>
          <pc:sldMk cId="1491223935" sldId="2147480470"/>
        </pc:sldMkLst>
      </pc:sldChg>
      <pc:sldChg chg="del">
        <pc:chgData name="Yoel Kortick" userId="167978f5-7f40-4909-85d5-d4149554ad4e" providerId="ADAL" clId="{3CAC2645-70C9-4DD0-B184-28E3109818EC}" dt="2024-04-08T06:44:58.991" v="839" actId="47"/>
        <pc:sldMkLst>
          <pc:docMk/>
          <pc:sldMk cId="3897902290" sldId="2147480471"/>
        </pc:sldMkLst>
      </pc:sldChg>
      <pc:sldChg chg="del">
        <pc:chgData name="Yoel Kortick" userId="167978f5-7f40-4909-85d5-d4149554ad4e" providerId="ADAL" clId="{3CAC2645-70C9-4DD0-B184-28E3109818EC}" dt="2024-04-08T06:44:58.991" v="839" actId="47"/>
        <pc:sldMkLst>
          <pc:docMk/>
          <pc:sldMk cId="4289072727" sldId="2147480472"/>
        </pc:sldMkLst>
      </pc:sldChg>
      <pc:sldChg chg="del">
        <pc:chgData name="Yoel Kortick" userId="167978f5-7f40-4909-85d5-d4149554ad4e" providerId="ADAL" clId="{3CAC2645-70C9-4DD0-B184-28E3109818EC}" dt="2024-04-08T06:44:58.991" v="839" actId="47"/>
        <pc:sldMkLst>
          <pc:docMk/>
          <pc:sldMk cId="3778936511" sldId="2147480473"/>
        </pc:sldMkLst>
      </pc:sldChg>
      <pc:sldChg chg="del">
        <pc:chgData name="Yoel Kortick" userId="167978f5-7f40-4909-85d5-d4149554ad4e" providerId="ADAL" clId="{3CAC2645-70C9-4DD0-B184-28E3109818EC}" dt="2024-04-08T06:44:58.991" v="839" actId="47"/>
        <pc:sldMkLst>
          <pc:docMk/>
          <pc:sldMk cId="2719309551" sldId="2147480474"/>
        </pc:sldMkLst>
      </pc:sldChg>
      <pc:sldChg chg="del">
        <pc:chgData name="Yoel Kortick" userId="167978f5-7f40-4909-85d5-d4149554ad4e" providerId="ADAL" clId="{3CAC2645-70C9-4DD0-B184-28E3109818EC}" dt="2024-04-08T06:44:58.991" v="839" actId="47"/>
        <pc:sldMkLst>
          <pc:docMk/>
          <pc:sldMk cId="1119949806" sldId="2147480475"/>
        </pc:sldMkLst>
      </pc:sldChg>
      <pc:sldChg chg="addSp delSp modSp add mod">
        <pc:chgData name="Yoel Kortick" userId="167978f5-7f40-4909-85d5-d4149554ad4e" providerId="ADAL" clId="{3CAC2645-70C9-4DD0-B184-28E3109818EC}" dt="2024-04-08T07:21:26.301" v="1564" actId="1036"/>
        <pc:sldMkLst>
          <pc:docMk/>
          <pc:sldMk cId="4224306853" sldId="2147480476"/>
        </pc:sldMkLst>
        <pc:spChg chg="mod">
          <ac:chgData name="Yoel Kortick" userId="167978f5-7f40-4909-85d5-d4149554ad4e" providerId="ADAL" clId="{3CAC2645-70C9-4DD0-B184-28E3109818EC}" dt="2024-04-08T06:23:19.703" v="352"/>
          <ac:spMkLst>
            <pc:docMk/>
            <pc:sldMk cId="4224306853" sldId="2147480476"/>
            <ac:spMk id="4" creationId="{96ED5CD9-D5DE-16A7-B4F2-81F2DB25CD79}"/>
          </ac:spMkLst>
        </pc:spChg>
        <pc:spChg chg="del mod">
          <ac:chgData name="Yoel Kortick" userId="167978f5-7f40-4909-85d5-d4149554ad4e" providerId="ADAL" clId="{3CAC2645-70C9-4DD0-B184-28E3109818EC}" dt="2024-04-08T06:24:12.588" v="356" actId="478"/>
          <ac:spMkLst>
            <pc:docMk/>
            <pc:sldMk cId="4224306853" sldId="2147480476"/>
            <ac:spMk id="6" creationId="{5E8AED83-4516-0730-A69D-A5977FC75065}"/>
          </ac:spMkLst>
        </pc:spChg>
        <pc:spChg chg="add mod">
          <ac:chgData name="Yoel Kortick" userId="167978f5-7f40-4909-85d5-d4149554ad4e" providerId="ADAL" clId="{3CAC2645-70C9-4DD0-B184-28E3109818EC}" dt="2024-04-08T07:21:26.301" v="1564" actId="1036"/>
          <ac:spMkLst>
            <pc:docMk/>
            <pc:sldMk cId="4224306853" sldId="2147480476"/>
            <ac:spMk id="9" creationId="{79FF8FAD-72E8-5D20-5F4A-9AF431633D26}"/>
          </ac:spMkLst>
        </pc:spChg>
        <pc:spChg chg="mod">
          <ac:chgData name="Yoel Kortick" userId="167978f5-7f40-4909-85d5-d4149554ad4e" providerId="ADAL" clId="{3CAC2645-70C9-4DD0-B184-28E3109818EC}" dt="2024-04-08T07:21:18.265" v="1544"/>
          <ac:spMkLst>
            <pc:docMk/>
            <pc:sldMk cId="4224306853" sldId="2147480476"/>
            <ac:spMk id="10" creationId="{FB4BB4E3-8E41-D386-9377-9246479C5F9F}"/>
          </ac:spMkLst>
        </pc:spChg>
        <pc:spChg chg="add mod">
          <ac:chgData name="Yoel Kortick" userId="167978f5-7f40-4909-85d5-d4149554ad4e" providerId="ADAL" clId="{3CAC2645-70C9-4DD0-B184-28E3109818EC}" dt="2024-04-08T07:21:26.301" v="1564" actId="1036"/>
          <ac:spMkLst>
            <pc:docMk/>
            <pc:sldMk cId="4224306853" sldId="2147480476"/>
            <ac:spMk id="11" creationId="{FCEC320A-D152-3136-E370-F62B9C019AE1}"/>
          </ac:spMkLst>
        </pc:spChg>
        <pc:picChg chg="del">
          <ac:chgData name="Yoel Kortick" userId="167978f5-7f40-4909-85d5-d4149554ad4e" providerId="ADAL" clId="{3CAC2645-70C9-4DD0-B184-28E3109818EC}" dt="2024-04-08T06:19:38.453" v="127" actId="478"/>
          <ac:picMkLst>
            <pc:docMk/>
            <pc:sldMk cId="4224306853" sldId="2147480476"/>
            <ac:picMk id="5" creationId="{0F7DC411-2DD8-B778-AF27-82FAE146930E}"/>
          </ac:picMkLst>
        </pc:picChg>
        <pc:picChg chg="add del mod ord">
          <ac:chgData name="Yoel Kortick" userId="167978f5-7f40-4909-85d5-d4149554ad4e" providerId="ADAL" clId="{3CAC2645-70C9-4DD0-B184-28E3109818EC}" dt="2024-04-08T06:24:12.588" v="356" actId="478"/>
          <ac:picMkLst>
            <pc:docMk/>
            <pc:sldMk cId="4224306853" sldId="2147480476"/>
            <ac:picMk id="7" creationId="{9B0F094D-E0EE-C680-409E-C46BD0881CE9}"/>
          </ac:picMkLst>
        </pc:picChg>
        <pc:picChg chg="add mod">
          <ac:chgData name="Yoel Kortick" userId="167978f5-7f40-4909-85d5-d4149554ad4e" providerId="ADAL" clId="{3CAC2645-70C9-4DD0-B184-28E3109818EC}" dt="2024-04-08T07:21:26.301" v="1564" actId="1036"/>
          <ac:picMkLst>
            <pc:docMk/>
            <pc:sldMk cId="4224306853" sldId="2147480476"/>
            <ac:picMk id="8" creationId="{D998F26C-27F5-277A-2D20-3B2E0EF4C6A2}"/>
          </ac:picMkLst>
        </pc:picChg>
        <pc:cxnChg chg="add mod">
          <ac:chgData name="Yoel Kortick" userId="167978f5-7f40-4909-85d5-d4149554ad4e" providerId="ADAL" clId="{3CAC2645-70C9-4DD0-B184-28E3109818EC}" dt="2024-04-08T07:21:26.301" v="1564" actId="1036"/>
          <ac:cxnSpMkLst>
            <pc:docMk/>
            <pc:sldMk cId="4224306853" sldId="2147480476"/>
            <ac:cxnSpMk id="13" creationId="{8F052A18-81BA-E43A-CC3A-EACB5971C856}"/>
          </ac:cxnSpMkLst>
        </pc:cxnChg>
      </pc:sldChg>
      <pc:sldChg chg="addSp delSp modSp add mod">
        <pc:chgData name="Yoel Kortick" userId="167978f5-7f40-4909-85d5-d4149554ad4e" providerId="ADAL" clId="{3CAC2645-70C9-4DD0-B184-28E3109818EC}" dt="2024-04-08T07:21:48.513" v="1575" actId="255"/>
        <pc:sldMkLst>
          <pc:docMk/>
          <pc:sldMk cId="1082718328" sldId="2147480477"/>
        </pc:sldMkLst>
        <pc:spChg chg="mod">
          <ac:chgData name="Yoel Kortick" userId="167978f5-7f40-4909-85d5-d4149554ad4e" providerId="ADAL" clId="{3CAC2645-70C9-4DD0-B184-28E3109818EC}" dt="2024-04-08T06:23:24.305" v="353"/>
          <ac:spMkLst>
            <pc:docMk/>
            <pc:sldMk cId="1082718328" sldId="2147480477"/>
            <ac:spMk id="4" creationId="{8C8F2987-9E72-8BBC-E487-8E4228FB2CB0}"/>
          </ac:spMkLst>
        </pc:spChg>
        <pc:spChg chg="mod">
          <ac:chgData name="Yoel Kortick" userId="167978f5-7f40-4909-85d5-d4149554ad4e" providerId="ADAL" clId="{3CAC2645-70C9-4DD0-B184-28E3109818EC}" dt="2024-04-08T06:32:16.591" v="635" actId="14100"/>
          <ac:spMkLst>
            <pc:docMk/>
            <pc:sldMk cId="1082718328" sldId="2147480477"/>
            <ac:spMk id="6" creationId="{EB726EBB-EF61-F9AB-2433-9A0C8223626D}"/>
          </ac:spMkLst>
        </pc:spChg>
        <pc:spChg chg="mod">
          <ac:chgData name="Yoel Kortick" userId="167978f5-7f40-4909-85d5-d4149554ad4e" providerId="ADAL" clId="{3CAC2645-70C9-4DD0-B184-28E3109818EC}" dt="2024-04-08T07:21:48.513" v="1575" actId="255"/>
          <ac:spMkLst>
            <pc:docMk/>
            <pc:sldMk cId="1082718328" sldId="2147480477"/>
            <ac:spMk id="10" creationId="{8DF27603-C9D4-F33B-1CD5-D2C63F76A426}"/>
          </ac:spMkLst>
        </pc:spChg>
        <pc:spChg chg="add mod">
          <ac:chgData name="Yoel Kortick" userId="167978f5-7f40-4909-85d5-d4149554ad4e" providerId="ADAL" clId="{3CAC2645-70C9-4DD0-B184-28E3109818EC}" dt="2024-04-08T06:28:05.332" v="540" actId="1035"/>
          <ac:spMkLst>
            <pc:docMk/>
            <pc:sldMk cId="1082718328" sldId="2147480477"/>
            <ac:spMk id="11" creationId="{3DEB694B-977B-CF2D-49B1-38497E0F65DE}"/>
          </ac:spMkLst>
        </pc:spChg>
        <pc:spChg chg="add">
          <ac:chgData name="Yoel Kortick" userId="167978f5-7f40-4909-85d5-d4149554ad4e" providerId="ADAL" clId="{3CAC2645-70C9-4DD0-B184-28E3109818EC}" dt="2024-04-08T06:28:21.987" v="542"/>
          <ac:spMkLst>
            <pc:docMk/>
            <pc:sldMk cId="1082718328" sldId="2147480477"/>
            <ac:spMk id="12" creationId="{62706E92-D965-A32F-9C36-1FE9E286EFF9}"/>
          </ac:spMkLst>
        </pc:spChg>
        <pc:spChg chg="add mod">
          <ac:chgData name="Yoel Kortick" userId="167978f5-7f40-4909-85d5-d4149554ad4e" providerId="ADAL" clId="{3CAC2645-70C9-4DD0-B184-28E3109818EC}" dt="2024-04-08T06:33:29.541" v="685" actId="14100"/>
          <ac:spMkLst>
            <pc:docMk/>
            <pc:sldMk cId="1082718328" sldId="2147480477"/>
            <ac:spMk id="13" creationId="{DAC903C2-352A-BE39-0E81-93846F3CE248}"/>
          </ac:spMkLst>
        </pc:spChg>
        <pc:spChg chg="add">
          <ac:chgData name="Yoel Kortick" userId="167978f5-7f40-4909-85d5-d4149554ad4e" providerId="ADAL" clId="{3CAC2645-70C9-4DD0-B184-28E3109818EC}" dt="2024-04-08T06:28:32.744" v="546"/>
          <ac:spMkLst>
            <pc:docMk/>
            <pc:sldMk cId="1082718328" sldId="2147480477"/>
            <ac:spMk id="14" creationId="{8AD6B7B0-EED1-2F71-1CD2-ECA0B7EA9797}"/>
          </ac:spMkLst>
        </pc:spChg>
        <pc:spChg chg="add mod">
          <ac:chgData name="Yoel Kortick" userId="167978f5-7f40-4909-85d5-d4149554ad4e" providerId="ADAL" clId="{3CAC2645-70C9-4DD0-B184-28E3109818EC}" dt="2024-04-08T06:33:35.744" v="687" actId="14100"/>
          <ac:spMkLst>
            <pc:docMk/>
            <pc:sldMk cId="1082718328" sldId="2147480477"/>
            <ac:spMk id="19" creationId="{D4E1289A-F731-7D58-F63F-D1A244919DF0}"/>
          </ac:spMkLst>
        </pc:spChg>
        <pc:picChg chg="add del mod ord">
          <ac:chgData name="Yoel Kortick" userId="167978f5-7f40-4909-85d5-d4149554ad4e" providerId="ADAL" clId="{3CAC2645-70C9-4DD0-B184-28E3109818EC}" dt="2024-04-08T06:30:05.373" v="555" actId="478"/>
          <ac:picMkLst>
            <pc:docMk/>
            <pc:sldMk cId="1082718328" sldId="2147480477"/>
            <ac:picMk id="5" creationId="{0F255FF2-48EF-E519-69EA-4811DB0F8C16}"/>
          </ac:picMkLst>
        </pc:picChg>
        <pc:picChg chg="del">
          <ac:chgData name="Yoel Kortick" userId="167978f5-7f40-4909-85d5-d4149554ad4e" providerId="ADAL" clId="{3CAC2645-70C9-4DD0-B184-28E3109818EC}" dt="2024-04-08T06:20:52.405" v="240" actId="478"/>
          <ac:picMkLst>
            <pc:docMk/>
            <pc:sldMk cId="1082718328" sldId="2147480477"/>
            <ac:picMk id="7" creationId="{DEE17F4D-4E22-2843-3547-5A033062A701}"/>
          </ac:picMkLst>
        </pc:picChg>
        <pc:picChg chg="add mod">
          <ac:chgData name="Yoel Kortick" userId="167978f5-7f40-4909-85d5-d4149554ad4e" providerId="ADAL" clId="{3CAC2645-70C9-4DD0-B184-28E3109818EC}" dt="2024-04-08T06:28:05.332" v="540" actId="1035"/>
          <ac:picMkLst>
            <pc:docMk/>
            <pc:sldMk cId="1082718328" sldId="2147480477"/>
            <ac:picMk id="9" creationId="{6C99F066-25D2-76C8-FBB4-F6D64D6716E5}"/>
          </ac:picMkLst>
        </pc:picChg>
        <pc:picChg chg="add del mod ord">
          <ac:chgData name="Yoel Kortick" userId="167978f5-7f40-4909-85d5-d4149554ad4e" providerId="ADAL" clId="{3CAC2645-70C9-4DD0-B184-28E3109818EC}" dt="2024-04-08T06:31:57.298" v="600" actId="478"/>
          <ac:picMkLst>
            <pc:docMk/>
            <pc:sldMk cId="1082718328" sldId="2147480477"/>
            <ac:picMk id="16" creationId="{315CBFAF-11F5-414A-D9EA-1B24EAB33186}"/>
          </ac:picMkLst>
        </pc:picChg>
        <pc:picChg chg="add mod ord">
          <ac:chgData name="Yoel Kortick" userId="167978f5-7f40-4909-85d5-d4149554ad4e" providerId="ADAL" clId="{3CAC2645-70C9-4DD0-B184-28E3109818EC}" dt="2024-04-08T06:32:09.604" v="633" actId="208"/>
          <ac:picMkLst>
            <pc:docMk/>
            <pc:sldMk cId="1082718328" sldId="2147480477"/>
            <ac:picMk id="18" creationId="{ACE5F045-8267-5861-285E-681E5D35C573}"/>
          </ac:picMkLst>
        </pc:picChg>
      </pc:sldChg>
      <pc:sldChg chg="modSp add mod">
        <pc:chgData name="Yoel Kortick" userId="167978f5-7f40-4909-85d5-d4149554ad4e" providerId="ADAL" clId="{3CAC2645-70C9-4DD0-B184-28E3109818EC}" dt="2024-04-08T06:23:10.913" v="351" actId="313"/>
        <pc:sldMkLst>
          <pc:docMk/>
          <pc:sldMk cId="2944208059" sldId="2147480478"/>
        </pc:sldMkLst>
        <pc:spChg chg="mod">
          <ac:chgData name="Yoel Kortick" userId="167978f5-7f40-4909-85d5-d4149554ad4e" providerId="ADAL" clId="{3CAC2645-70C9-4DD0-B184-28E3109818EC}" dt="2024-04-08T06:23:10.913" v="351" actId="313"/>
          <ac:spMkLst>
            <pc:docMk/>
            <pc:sldMk cId="2944208059" sldId="2147480478"/>
            <ac:spMk id="5" creationId="{66DD1DE1-D408-A2F6-2266-BE258AE0C3FF}"/>
          </ac:spMkLst>
        </pc:spChg>
      </pc:sldChg>
      <pc:sldChg chg="modSp add mod">
        <pc:chgData name="Yoel Kortick" userId="167978f5-7f40-4909-85d5-d4149554ad4e" providerId="ADAL" clId="{3CAC2645-70C9-4DD0-B184-28E3109818EC}" dt="2024-04-08T06:27:23.975" v="511" actId="20577"/>
        <pc:sldMkLst>
          <pc:docMk/>
          <pc:sldMk cId="3842267374" sldId="2147480479"/>
        </pc:sldMkLst>
        <pc:spChg chg="mod">
          <ac:chgData name="Yoel Kortick" userId="167978f5-7f40-4909-85d5-d4149554ad4e" providerId="ADAL" clId="{3CAC2645-70C9-4DD0-B184-28E3109818EC}" dt="2024-04-08T06:27:23.975" v="511" actId="20577"/>
          <ac:spMkLst>
            <pc:docMk/>
            <pc:sldMk cId="3842267374" sldId="2147480479"/>
            <ac:spMk id="10" creationId="{B6434F3A-32E9-1FF7-A5AA-930AD82F2BD4}"/>
          </ac:spMkLst>
        </pc:spChg>
      </pc:sldChg>
      <pc:sldChg chg="modSp add mod">
        <pc:chgData name="Yoel Kortick" userId="167978f5-7f40-4909-85d5-d4149554ad4e" providerId="ADAL" clId="{3CAC2645-70C9-4DD0-B184-28E3109818EC}" dt="2024-04-08T06:37:32.086" v="764" actId="14100"/>
        <pc:sldMkLst>
          <pc:docMk/>
          <pc:sldMk cId="3695620586" sldId="2147480480"/>
        </pc:sldMkLst>
        <pc:spChg chg="mod">
          <ac:chgData name="Yoel Kortick" userId="167978f5-7f40-4909-85d5-d4149554ad4e" providerId="ADAL" clId="{3CAC2645-70C9-4DD0-B184-28E3109818EC}" dt="2024-04-08T06:37:32.086" v="764" actId="14100"/>
          <ac:spMkLst>
            <pc:docMk/>
            <pc:sldMk cId="3695620586" sldId="2147480480"/>
            <ac:spMk id="5" creationId="{E9E84295-B2C8-00C9-BC8F-B332F957D2BA}"/>
          </ac:spMkLst>
        </pc:spChg>
      </pc:sldChg>
      <pc:sldChg chg="add del">
        <pc:chgData name="Yoel Kortick" userId="167978f5-7f40-4909-85d5-d4149554ad4e" providerId="ADAL" clId="{3CAC2645-70C9-4DD0-B184-28E3109818EC}" dt="2024-04-08T06:39:28.542" v="793" actId="47"/>
        <pc:sldMkLst>
          <pc:docMk/>
          <pc:sldMk cId="4154105044" sldId="2147480481"/>
        </pc:sldMkLst>
      </pc:sldChg>
      <pc:sldChg chg="addSp delSp modSp add mod">
        <pc:chgData name="Yoel Kortick" userId="167978f5-7f40-4909-85d5-d4149554ad4e" providerId="ADAL" clId="{3CAC2645-70C9-4DD0-B184-28E3109818EC}" dt="2024-04-08T06:38:29.017" v="792" actId="14100"/>
        <pc:sldMkLst>
          <pc:docMk/>
          <pc:sldMk cId="904595637" sldId="2147480482"/>
        </pc:sldMkLst>
        <pc:spChg chg="mod">
          <ac:chgData name="Yoel Kortick" userId="167978f5-7f40-4909-85d5-d4149554ad4e" providerId="ADAL" clId="{3CAC2645-70C9-4DD0-B184-28E3109818EC}" dt="2024-04-08T06:37:39.259" v="765"/>
          <ac:spMkLst>
            <pc:docMk/>
            <pc:sldMk cId="904595637" sldId="2147480482"/>
            <ac:spMk id="4" creationId="{870FF4AD-B3E6-1FA4-323A-91FDA4F45583}"/>
          </ac:spMkLst>
        </pc:spChg>
        <pc:spChg chg="del">
          <ac:chgData name="Yoel Kortick" userId="167978f5-7f40-4909-85d5-d4149554ad4e" providerId="ADAL" clId="{3CAC2645-70C9-4DD0-B184-28E3109818EC}" dt="2024-04-08T06:38:20.125" v="769" actId="478"/>
          <ac:spMkLst>
            <pc:docMk/>
            <pc:sldMk cId="904595637" sldId="2147480482"/>
            <ac:spMk id="5" creationId="{A41C0A37-48F4-4E59-155D-BEA4492725D5}"/>
          </ac:spMkLst>
        </pc:spChg>
        <pc:spChg chg="del">
          <ac:chgData name="Yoel Kortick" userId="167978f5-7f40-4909-85d5-d4149554ad4e" providerId="ADAL" clId="{3CAC2645-70C9-4DD0-B184-28E3109818EC}" dt="2024-04-08T06:37:10.932" v="744" actId="478"/>
          <ac:spMkLst>
            <pc:docMk/>
            <pc:sldMk cId="904595637" sldId="2147480482"/>
            <ac:spMk id="7" creationId="{25074CCA-DBE9-FF4F-D7E3-E024B4438B86}"/>
          </ac:spMkLst>
        </pc:spChg>
        <pc:spChg chg="add del mod">
          <ac:chgData name="Yoel Kortick" userId="167978f5-7f40-4909-85d5-d4149554ad4e" providerId="ADAL" clId="{3CAC2645-70C9-4DD0-B184-28E3109818EC}" dt="2024-04-08T06:38:21.658" v="770" actId="478"/>
          <ac:spMkLst>
            <pc:docMk/>
            <pc:sldMk cId="904595637" sldId="2147480482"/>
            <ac:spMk id="9" creationId="{45B2BFF9-6EEC-7530-8CE7-FDD11049A867}"/>
          </ac:spMkLst>
        </pc:spChg>
        <pc:spChg chg="del">
          <ac:chgData name="Yoel Kortick" userId="167978f5-7f40-4909-85d5-d4149554ad4e" providerId="ADAL" clId="{3CAC2645-70C9-4DD0-B184-28E3109818EC}" dt="2024-04-08T06:37:10.932" v="744" actId="478"/>
          <ac:spMkLst>
            <pc:docMk/>
            <pc:sldMk cId="904595637" sldId="2147480482"/>
            <ac:spMk id="10" creationId="{7C1FBFC9-AFD7-22EB-C302-0C6865D9F08B}"/>
          </ac:spMkLst>
        </pc:spChg>
        <pc:spChg chg="del">
          <ac:chgData name="Yoel Kortick" userId="167978f5-7f40-4909-85d5-d4149554ad4e" providerId="ADAL" clId="{3CAC2645-70C9-4DD0-B184-28E3109818EC}" dt="2024-04-08T06:37:10.932" v="744" actId="478"/>
          <ac:spMkLst>
            <pc:docMk/>
            <pc:sldMk cId="904595637" sldId="2147480482"/>
            <ac:spMk id="11" creationId="{F27CBDD9-BC82-0358-8ADD-553A9ED28002}"/>
          </ac:spMkLst>
        </pc:spChg>
        <pc:spChg chg="add mod">
          <ac:chgData name="Yoel Kortick" userId="167978f5-7f40-4909-85d5-d4149554ad4e" providerId="ADAL" clId="{3CAC2645-70C9-4DD0-B184-28E3109818EC}" dt="2024-04-08T06:38:29.017" v="792" actId="14100"/>
          <ac:spMkLst>
            <pc:docMk/>
            <pc:sldMk cId="904595637" sldId="2147480482"/>
            <ac:spMk id="12" creationId="{1F0AF78D-27ED-9E51-0167-7B13CF80FC36}"/>
          </ac:spMkLst>
        </pc:spChg>
        <pc:spChg chg="del">
          <ac:chgData name="Yoel Kortick" userId="167978f5-7f40-4909-85d5-d4149554ad4e" providerId="ADAL" clId="{3CAC2645-70C9-4DD0-B184-28E3109818EC}" dt="2024-04-08T06:37:10.932" v="744" actId="478"/>
          <ac:spMkLst>
            <pc:docMk/>
            <pc:sldMk cId="904595637" sldId="2147480482"/>
            <ac:spMk id="14" creationId="{223C9F16-BD70-CF07-B5F1-67D6872A5AAB}"/>
          </ac:spMkLst>
        </pc:spChg>
        <pc:spChg chg="del">
          <ac:chgData name="Yoel Kortick" userId="167978f5-7f40-4909-85d5-d4149554ad4e" providerId="ADAL" clId="{3CAC2645-70C9-4DD0-B184-28E3109818EC}" dt="2024-04-08T06:37:10.932" v="744" actId="478"/>
          <ac:spMkLst>
            <pc:docMk/>
            <pc:sldMk cId="904595637" sldId="2147480482"/>
            <ac:spMk id="15" creationId="{430BCECE-B81E-967A-9EDB-1E928AEA70F6}"/>
          </ac:spMkLst>
        </pc:spChg>
        <pc:spChg chg="del">
          <ac:chgData name="Yoel Kortick" userId="167978f5-7f40-4909-85d5-d4149554ad4e" providerId="ADAL" clId="{3CAC2645-70C9-4DD0-B184-28E3109818EC}" dt="2024-04-08T06:37:10.932" v="744" actId="478"/>
          <ac:spMkLst>
            <pc:docMk/>
            <pc:sldMk cId="904595637" sldId="2147480482"/>
            <ac:spMk id="18" creationId="{814AAF9D-7DD1-5B48-D8DF-27D893B2290B}"/>
          </ac:spMkLst>
        </pc:spChg>
        <pc:picChg chg="del">
          <ac:chgData name="Yoel Kortick" userId="167978f5-7f40-4909-85d5-d4149554ad4e" providerId="ADAL" clId="{3CAC2645-70C9-4DD0-B184-28E3109818EC}" dt="2024-04-08T06:37:10.932" v="744" actId="478"/>
          <ac:picMkLst>
            <pc:docMk/>
            <pc:sldMk cId="904595637" sldId="2147480482"/>
            <ac:picMk id="6" creationId="{D246C4FD-5000-66A3-8847-BEF729053F6D}"/>
          </ac:picMkLst>
        </pc:picChg>
        <pc:cxnChg chg="del">
          <ac:chgData name="Yoel Kortick" userId="167978f5-7f40-4909-85d5-d4149554ad4e" providerId="ADAL" clId="{3CAC2645-70C9-4DD0-B184-28E3109818EC}" dt="2024-04-08T06:37:10.932" v="744" actId="478"/>
          <ac:cxnSpMkLst>
            <pc:docMk/>
            <pc:sldMk cId="904595637" sldId="2147480482"/>
            <ac:cxnSpMk id="8" creationId="{1F5271C6-6F4C-C462-BB79-7D067391BD40}"/>
          </ac:cxnSpMkLst>
        </pc:cxnChg>
        <pc:cxnChg chg="del">
          <ac:chgData name="Yoel Kortick" userId="167978f5-7f40-4909-85d5-d4149554ad4e" providerId="ADAL" clId="{3CAC2645-70C9-4DD0-B184-28E3109818EC}" dt="2024-04-08T06:37:10.932" v="744" actId="478"/>
          <ac:cxnSpMkLst>
            <pc:docMk/>
            <pc:sldMk cId="904595637" sldId="2147480482"/>
            <ac:cxnSpMk id="23" creationId="{AE7065E8-195F-2894-B930-4A8666475C01}"/>
          </ac:cxnSpMkLst>
        </pc:cxnChg>
        <pc:cxnChg chg="del">
          <ac:chgData name="Yoel Kortick" userId="167978f5-7f40-4909-85d5-d4149554ad4e" providerId="ADAL" clId="{3CAC2645-70C9-4DD0-B184-28E3109818EC}" dt="2024-04-08T06:37:10.932" v="744" actId="478"/>
          <ac:cxnSpMkLst>
            <pc:docMk/>
            <pc:sldMk cId="904595637" sldId="2147480482"/>
            <ac:cxnSpMk id="25" creationId="{4FFFD485-9D4F-F57C-7D75-6370B884BD51}"/>
          </ac:cxnSpMkLst>
        </pc:cxnChg>
      </pc:sldChg>
      <pc:sldChg chg="addSp delSp modSp add mod">
        <pc:chgData name="Yoel Kortick" userId="167978f5-7f40-4909-85d5-d4149554ad4e" providerId="ADAL" clId="{3CAC2645-70C9-4DD0-B184-28E3109818EC}" dt="2024-04-08T06:58:38.066" v="1099" actId="14100"/>
        <pc:sldMkLst>
          <pc:docMk/>
          <pc:sldMk cId="660349284" sldId="2147480483"/>
        </pc:sldMkLst>
        <pc:spChg chg="add mod">
          <ac:chgData name="Yoel Kortick" userId="167978f5-7f40-4909-85d5-d4149554ad4e" providerId="ADAL" clId="{3CAC2645-70C9-4DD0-B184-28E3109818EC}" dt="2024-04-08T06:58:38.066" v="1099" actId="14100"/>
          <ac:spMkLst>
            <pc:docMk/>
            <pc:sldMk cId="660349284" sldId="2147480483"/>
            <ac:spMk id="2" creationId="{F66F42AA-21E5-89B4-4302-8DA587AAD73E}"/>
          </ac:spMkLst>
        </pc:spChg>
        <pc:spChg chg="del">
          <ac:chgData name="Yoel Kortick" userId="167978f5-7f40-4909-85d5-d4149554ad4e" providerId="ADAL" clId="{3CAC2645-70C9-4DD0-B184-28E3109818EC}" dt="2024-04-08T06:41:51.929" v="827" actId="478"/>
          <ac:spMkLst>
            <pc:docMk/>
            <pc:sldMk cId="660349284" sldId="2147480483"/>
            <ac:spMk id="5" creationId="{F5759C8E-2938-68E2-9E41-672E35659518}"/>
          </ac:spMkLst>
        </pc:spChg>
        <pc:spChg chg="add del mod">
          <ac:chgData name="Yoel Kortick" userId="167978f5-7f40-4909-85d5-d4149554ad4e" providerId="ADAL" clId="{3CAC2645-70C9-4DD0-B184-28E3109818EC}" dt="2024-04-08T06:41:52.726" v="828" actId="478"/>
          <ac:spMkLst>
            <pc:docMk/>
            <pc:sldMk cId="660349284" sldId="2147480483"/>
            <ac:spMk id="12" creationId="{0BA3C6DB-8D84-DD86-031C-7547320A5AF5}"/>
          </ac:spMkLst>
        </pc:spChg>
      </pc:sldChg>
      <pc:sldChg chg="addSp delSp modSp add mod">
        <pc:chgData name="Yoel Kortick" userId="167978f5-7f40-4909-85d5-d4149554ad4e" providerId="ADAL" clId="{3CAC2645-70C9-4DD0-B184-28E3109818EC}" dt="2024-04-08T07:18:21.351" v="1411" actId="1076"/>
        <pc:sldMkLst>
          <pc:docMk/>
          <pc:sldMk cId="3242277274" sldId="2147480484"/>
        </pc:sldMkLst>
        <pc:spChg chg="del">
          <ac:chgData name="Yoel Kortick" userId="167978f5-7f40-4909-85d5-d4149554ad4e" providerId="ADAL" clId="{3CAC2645-70C9-4DD0-B184-28E3109818EC}" dt="2024-04-08T06:48:51.143" v="868" actId="478"/>
          <ac:spMkLst>
            <pc:docMk/>
            <pc:sldMk cId="3242277274" sldId="2147480484"/>
            <ac:spMk id="5" creationId="{BB27C444-1DB7-60BA-08D5-0843D918DA56}"/>
          </ac:spMkLst>
        </pc:spChg>
        <pc:spChg chg="add del mod">
          <ac:chgData name="Yoel Kortick" userId="167978f5-7f40-4909-85d5-d4149554ad4e" providerId="ADAL" clId="{3CAC2645-70C9-4DD0-B184-28E3109818EC}" dt="2024-04-08T06:48:51.894" v="869" actId="478"/>
          <ac:spMkLst>
            <pc:docMk/>
            <pc:sldMk cId="3242277274" sldId="2147480484"/>
            <ac:spMk id="7" creationId="{A46C9B6D-1372-447C-BE2E-1092E40A9EB4}"/>
          </ac:spMkLst>
        </pc:spChg>
        <pc:spChg chg="del">
          <ac:chgData name="Yoel Kortick" userId="167978f5-7f40-4909-85d5-d4149554ad4e" providerId="ADAL" clId="{3CAC2645-70C9-4DD0-B184-28E3109818EC}" dt="2024-04-08T06:48:05.151" v="867" actId="478"/>
          <ac:spMkLst>
            <pc:docMk/>
            <pc:sldMk cId="3242277274" sldId="2147480484"/>
            <ac:spMk id="9" creationId="{A7653708-2993-374D-C16E-2C23F7DD5033}"/>
          </ac:spMkLst>
        </pc:spChg>
        <pc:spChg chg="del">
          <ac:chgData name="Yoel Kortick" userId="167978f5-7f40-4909-85d5-d4149554ad4e" providerId="ADAL" clId="{3CAC2645-70C9-4DD0-B184-28E3109818EC}" dt="2024-04-08T06:48:05.151" v="867" actId="478"/>
          <ac:spMkLst>
            <pc:docMk/>
            <pc:sldMk cId="3242277274" sldId="2147480484"/>
            <ac:spMk id="10" creationId="{FF7FC63C-520D-96A1-0396-C1FCC7F0724A}"/>
          </ac:spMkLst>
        </pc:spChg>
        <pc:spChg chg="add mod ord">
          <ac:chgData name="Yoel Kortick" userId="167978f5-7f40-4909-85d5-d4149554ad4e" providerId="ADAL" clId="{3CAC2645-70C9-4DD0-B184-28E3109818EC}" dt="2024-04-08T07:18:21.351" v="1411" actId="1076"/>
          <ac:spMkLst>
            <pc:docMk/>
            <pc:sldMk cId="3242277274" sldId="2147480484"/>
            <ac:spMk id="11" creationId="{8FB73B9F-057B-DAB8-303D-141F6366F206}"/>
          </ac:spMkLst>
        </pc:spChg>
        <pc:picChg chg="del">
          <ac:chgData name="Yoel Kortick" userId="167978f5-7f40-4909-85d5-d4149554ad4e" providerId="ADAL" clId="{3CAC2645-70C9-4DD0-B184-28E3109818EC}" dt="2024-04-08T06:48:05.151" v="867" actId="478"/>
          <ac:picMkLst>
            <pc:docMk/>
            <pc:sldMk cId="3242277274" sldId="2147480484"/>
            <ac:picMk id="6" creationId="{5054583B-2656-6252-3F0C-F8C97C828DC7}"/>
          </ac:picMkLst>
        </pc:picChg>
        <pc:picChg chg="del">
          <ac:chgData name="Yoel Kortick" userId="167978f5-7f40-4909-85d5-d4149554ad4e" providerId="ADAL" clId="{3CAC2645-70C9-4DD0-B184-28E3109818EC}" dt="2024-04-08T06:48:05.151" v="867" actId="478"/>
          <ac:picMkLst>
            <pc:docMk/>
            <pc:sldMk cId="3242277274" sldId="2147480484"/>
            <ac:picMk id="8" creationId="{585254FF-6619-4AC0-31BC-AA91EC7A984E}"/>
          </ac:picMkLst>
        </pc:picChg>
        <pc:picChg chg="add mod">
          <ac:chgData name="Yoel Kortick" userId="167978f5-7f40-4909-85d5-d4149554ad4e" providerId="ADAL" clId="{3CAC2645-70C9-4DD0-B184-28E3109818EC}" dt="2024-04-08T06:51:58.622" v="931" actId="208"/>
          <ac:picMkLst>
            <pc:docMk/>
            <pc:sldMk cId="3242277274" sldId="2147480484"/>
            <ac:picMk id="13" creationId="{11919D1B-6AAF-C2A7-F6F7-F1B951E98CAC}"/>
          </ac:picMkLst>
        </pc:picChg>
      </pc:sldChg>
      <pc:sldChg chg="modSp add mod">
        <pc:chgData name="Yoel Kortick" userId="167978f5-7f40-4909-85d5-d4149554ad4e" providerId="ADAL" clId="{3CAC2645-70C9-4DD0-B184-28E3109818EC}" dt="2024-04-08T07:12:40.271" v="1358" actId="404"/>
        <pc:sldMkLst>
          <pc:docMk/>
          <pc:sldMk cId="3130794386" sldId="2147480485"/>
        </pc:sldMkLst>
        <pc:spChg chg="mod">
          <ac:chgData name="Yoel Kortick" userId="167978f5-7f40-4909-85d5-d4149554ad4e" providerId="ADAL" clId="{3CAC2645-70C9-4DD0-B184-28E3109818EC}" dt="2024-04-08T07:12:40.271" v="1358" actId="404"/>
          <ac:spMkLst>
            <pc:docMk/>
            <pc:sldMk cId="3130794386" sldId="2147480485"/>
            <ac:spMk id="5" creationId="{82F90639-44A2-8EDD-D73D-DB9A2053C2C1}"/>
          </ac:spMkLst>
        </pc:spChg>
      </pc:sldChg>
      <pc:sldChg chg="addSp delSp modSp add mod">
        <pc:chgData name="Yoel Kortick" userId="167978f5-7f40-4909-85d5-d4149554ad4e" providerId="ADAL" clId="{3CAC2645-70C9-4DD0-B184-28E3109818EC}" dt="2024-04-08T07:18:10.381" v="1408" actId="1076"/>
        <pc:sldMkLst>
          <pc:docMk/>
          <pc:sldMk cId="1339396467" sldId="2147480486"/>
        </pc:sldMkLst>
        <pc:spChg chg="mod">
          <ac:chgData name="Yoel Kortick" userId="167978f5-7f40-4909-85d5-d4149554ad4e" providerId="ADAL" clId="{3CAC2645-70C9-4DD0-B184-28E3109818EC}" dt="2024-04-08T07:18:10.381" v="1408" actId="1076"/>
          <ac:spMkLst>
            <pc:docMk/>
            <pc:sldMk cId="1339396467" sldId="2147480486"/>
            <ac:spMk id="11" creationId="{63C63E08-2D48-315F-71B0-64CB29341471}"/>
          </ac:spMkLst>
        </pc:spChg>
        <pc:picChg chg="add mod ord">
          <ac:chgData name="Yoel Kortick" userId="167978f5-7f40-4909-85d5-d4149554ad4e" providerId="ADAL" clId="{3CAC2645-70C9-4DD0-B184-28E3109818EC}" dt="2024-04-08T06:54:56.013" v="975" actId="167"/>
          <ac:picMkLst>
            <pc:docMk/>
            <pc:sldMk cId="1339396467" sldId="2147480486"/>
            <ac:picMk id="5" creationId="{33389F74-A8E5-E434-BB21-0734DE5A3206}"/>
          </ac:picMkLst>
        </pc:picChg>
        <pc:picChg chg="del">
          <ac:chgData name="Yoel Kortick" userId="167978f5-7f40-4909-85d5-d4149554ad4e" providerId="ADAL" clId="{3CAC2645-70C9-4DD0-B184-28E3109818EC}" dt="2024-04-08T06:54:46.515" v="970" actId="478"/>
          <ac:picMkLst>
            <pc:docMk/>
            <pc:sldMk cId="1339396467" sldId="2147480486"/>
            <ac:picMk id="13" creationId="{88585BDE-883B-D831-2837-4950B9462683}"/>
          </ac:picMkLst>
        </pc:picChg>
      </pc:sldChg>
      <pc:sldChg chg="addSp delSp modSp add mod">
        <pc:chgData name="Yoel Kortick" userId="167978f5-7f40-4909-85d5-d4149554ad4e" providerId="ADAL" clId="{3CAC2645-70C9-4DD0-B184-28E3109818EC}" dt="2024-04-08T07:17:59.348" v="1405" actId="1076"/>
        <pc:sldMkLst>
          <pc:docMk/>
          <pc:sldMk cId="1707295467" sldId="2147480487"/>
        </pc:sldMkLst>
        <pc:spChg chg="mod">
          <ac:chgData name="Yoel Kortick" userId="167978f5-7f40-4909-85d5-d4149554ad4e" providerId="ADAL" clId="{3CAC2645-70C9-4DD0-B184-28E3109818EC}" dt="2024-04-08T07:17:59.348" v="1405" actId="1076"/>
          <ac:spMkLst>
            <pc:docMk/>
            <pc:sldMk cId="1707295467" sldId="2147480487"/>
            <ac:spMk id="11" creationId="{790AD693-F973-9B81-44D0-FF3FB8CD5237}"/>
          </ac:spMkLst>
        </pc:spChg>
        <pc:picChg chg="del">
          <ac:chgData name="Yoel Kortick" userId="167978f5-7f40-4909-85d5-d4149554ad4e" providerId="ADAL" clId="{3CAC2645-70C9-4DD0-B184-28E3109818EC}" dt="2024-04-08T06:55:57.046" v="986" actId="478"/>
          <ac:picMkLst>
            <pc:docMk/>
            <pc:sldMk cId="1707295467" sldId="2147480487"/>
            <ac:picMk id="5" creationId="{2AD05621-CA18-853E-9056-F055F774402B}"/>
          </ac:picMkLst>
        </pc:picChg>
        <pc:picChg chg="add mod">
          <ac:chgData name="Yoel Kortick" userId="167978f5-7f40-4909-85d5-d4149554ad4e" providerId="ADAL" clId="{3CAC2645-70C9-4DD0-B184-28E3109818EC}" dt="2024-04-08T06:56:25.985" v="1002" actId="208"/>
          <ac:picMkLst>
            <pc:docMk/>
            <pc:sldMk cId="1707295467" sldId="2147480487"/>
            <ac:picMk id="6" creationId="{937BDEAC-73CB-5599-06D9-2B2731A99D2D}"/>
          </ac:picMkLst>
        </pc:picChg>
      </pc:sldChg>
      <pc:sldChg chg="addSp delSp modSp add mod">
        <pc:chgData name="Yoel Kortick" userId="167978f5-7f40-4909-85d5-d4149554ad4e" providerId="ADAL" clId="{3CAC2645-70C9-4DD0-B184-28E3109818EC}" dt="2024-04-08T07:17:50.053" v="1402" actId="167"/>
        <pc:sldMkLst>
          <pc:docMk/>
          <pc:sldMk cId="1740921197" sldId="2147480488"/>
        </pc:sldMkLst>
        <pc:spChg chg="mod">
          <ac:chgData name="Yoel Kortick" userId="167978f5-7f40-4909-85d5-d4149554ad4e" providerId="ADAL" clId="{3CAC2645-70C9-4DD0-B184-28E3109818EC}" dt="2024-04-08T07:17:48.059" v="1401" actId="1076"/>
          <ac:spMkLst>
            <pc:docMk/>
            <pc:sldMk cId="1740921197" sldId="2147480488"/>
            <ac:spMk id="11" creationId="{E81F28BC-94D0-708F-24B2-D234F326F869}"/>
          </ac:spMkLst>
        </pc:spChg>
        <pc:picChg chg="add mod ord">
          <ac:chgData name="Yoel Kortick" userId="167978f5-7f40-4909-85d5-d4149554ad4e" providerId="ADAL" clId="{3CAC2645-70C9-4DD0-B184-28E3109818EC}" dt="2024-04-08T07:17:50.053" v="1402" actId="167"/>
          <ac:picMkLst>
            <pc:docMk/>
            <pc:sldMk cId="1740921197" sldId="2147480488"/>
            <ac:picMk id="5" creationId="{E60E85F3-AE24-5FAF-6061-73D47A7E9434}"/>
          </ac:picMkLst>
        </pc:picChg>
        <pc:picChg chg="del">
          <ac:chgData name="Yoel Kortick" userId="167978f5-7f40-4909-85d5-d4149554ad4e" providerId="ADAL" clId="{3CAC2645-70C9-4DD0-B184-28E3109818EC}" dt="2024-04-08T07:00:49.626" v="1114" actId="478"/>
          <ac:picMkLst>
            <pc:docMk/>
            <pc:sldMk cId="1740921197" sldId="2147480488"/>
            <ac:picMk id="13" creationId="{E389CC52-3000-7F52-B897-E9DE6A2E7E20}"/>
          </ac:picMkLst>
        </pc:picChg>
      </pc:sldChg>
      <pc:sldChg chg="addSp delSp modSp add mod">
        <pc:chgData name="Yoel Kortick" userId="167978f5-7f40-4909-85d5-d4149554ad4e" providerId="ADAL" clId="{3CAC2645-70C9-4DD0-B184-28E3109818EC}" dt="2024-04-08T07:17:36.966" v="1398" actId="1076"/>
        <pc:sldMkLst>
          <pc:docMk/>
          <pc:sldMk cId="1126681627" sldId="2147480489"/>
        </pc:sldMkLst>
        <pc:spChg chg="mod">
          <ac:chgData name="Yoel Kortick" userId="167978f5-7f40-4909-85d5-d4149554ad4e" providerId="ADAL" clId="{3CAC2645-70C9-4DD0-B184-28E3109818EC}" dt="2024-04-08T07:17:36.966" v="1398" actId="1076"/>
          <ac:spMkLst>
            <pc:docMk/>
            <pc:sldMk cId="1126681627" sldId="2147480489"/>
            <ac:spMk id="11" creationId="{5A18941E-98F1-F30C-6E1A-EB10F4C152E9}"/>
          </ac:spMkLst>
        </pc:spChg>
        <pc:picChg chg="del">
          <ac:chgData name="Yoel Kortick" userId="167978f5-7f40-4909-85d5-d4149554ad4e" providerId="ADAL" clId="{3CAC2645-70C9-4DD0-B184-28E3109818EC}" dt="2024-04-08T07:02:10.021" v="1133" actId="478"/>
          <ac:picMkLst>
            <pc:docMk/>
            <pc:sldMk cId="1126681627" sldId="2147480489"/>
            <ac:picMk id="5" creationId="{78C028E9-81B4-0305-79F0-CF252138505D}"/>
          </ac:picMkLst>
        </pc:picChg>
        <pc:picChg chg="add mod ord">
          <ac:chgData name="Yoel Kortick" userId="167978f5-7f40-4909-85d5-d4149554ad4e" providerId="ADAL" clId="{3CAC2645-70C9-4DD0-B184-28E3109818EC}" dt="2024-04-08T07:02:36.340" v="1143" actId="167"/>
          <ac:picMkLst>
            <pc:docMk/>
            <pc:sldMk cId="1126681627" sldId="2147480489"/>
            <ac:picMk id="6" creationId="{6C4FFB8F-9A4B-D3CD-7FEE-3E080F5A38B7}"/>
          </ac:picMkLst>
        </pc:picChg>
      </pc:sldChg>
      <pc:sldChg chg="addSp delSp modSp add mod">
        <pc:chgData name="Yoel Kortick" userId="167978f5-7f40-4909-85d5-d4149554ad4e" providerId="ADAL" clId="{3CAC2645-70C9-4DD0-B184-28E3109818EC}" dt="2024-04-08T07:17:28.941" v="1395" actId="1076"/>
        <pc:sldMkLst>
          <pc:docMk/>
          <pc:sldMk cId="2960054213" sldId="2147480490"/>
        </pc:sldMkLst>
        <pc:spChg chg="mod">
          <ac:chgData name="Yoel Kortick" userId="167978f5-7f40-4909-85d5-d4149554ad4e" providerId="ADAL" clId="{3CAC2645-70C9-4DD0-B184-28E3109818EC}" dt="2024-04-08T07:17:28.941" v="1395" actId="1076"/>
          <ac:spMkLst>
            <pc:docMk/>
            <pc:sldMk cId="2960054213" sldId="2147480490"/>
            <ac:spMk id="11" creationId="{ABD993DA-95D8-F8B2-12A0-EE04A694A433}"/>
          </ac:spMkLst>
        </pc:spChg>
        <pc:picChg chg="add mod">
          <ac:chgData name="Yoel Kortick" userId="167978f5-7f40-4909-85d5-d4149554ad4e" providerId="ADAL" clId="{3CAC2645-70C9-4DD0-B184-28E3109818EC}" dt="2024-04-08T07:03:18.239" v="1147" actId="208"/>
          <ac:picMkLst>
            <pc:docMk/>
            <pc:sldMk cId="2960054213" sldId="2147480490"/>
            <ac:picMk id="5" creationId="{AEE2B79A-2F5E-3775-A7D9-221EDBFD79A0}"/>
          </ac:picMkLst>
        </pc:picChg>
        <pc:picChg chg="del">
          <ac:chgData name="Yoel Kortick" userId="167978f5-7f40-4909-85d5-d4149554ad4e" providerId="ADAL" clId="{3CAC2645-70C9-4DD0-B184-28E3109818EC}" dt="2024-04-08T07:03:14.309" v="1145" actId="478"/>
          <ac:picMkLst>
            <pc:docMk/>
            <pc:sldMk cId="2960054213" sldId="2147480490"/>
            <ac:picMk id="6" creationId="{04D8AA40-87BE-5375-F4A3-24D690C4E132}"/>
          </ac:picMkLst>
        </pc:picChg>
      </pc:sldChg>
      <pc:sldChg chg="modSp add mod">
        <pc:chgData name="Yoel Kortick" userId="167978f5-7f40-4909-85d5-d4149554ad4e" providerId="ADAL" clId="{3CAC2645-70C9-4DD0-B184-28E3109818EC}" dt="2024-04-08T07:06:14.370" v="1185" actId="404"/>
        <pc:sldMkLst>
          <pc:docMk/>
          <pc:sldMk cId="3558017029" sldId="2147480491"/>
        </pc:sldMkLst>
        <pc:spChg chg="mod">
          <ac:chgData name="Yoel Kortick" userId="167978f5-7f40-4909-85d5-d4149554ad4e" providerId="ADAL" clId="{3CAC2645-70C9-4DD0-B184-28E3109818EC}" dt="2024-04-08T07:06:14.370" v="1185" actId="404"/>
          <ac:spMkLst>
            <pc:docMk/>
            <pc:sldMk cId="3558017029" sldId="2147480491"/>
            <ac:spMk id="5" creationId="{061BF0A8-1AF5-1267-76A3-04188DF8C5E6}"/>
          </ac:spMkLst>
        </pc:spChg>
      </pc:sldChg>
      <pc:sldChg chg="addSp modSp add mod">
        <pc:chgData name="Yoel Kortick" userId="167978f5-7f40-4909-85d5-d4149554ad4e" providerId="ADAL" clId="{3CAC2645-70C9-4DD0-B184-28E3109818EC}" dt="2024-04-08T07:10:38.196" v="1334" actId="208"/>
        <pc:sldMkLst>
          <pc:docMk/>
          <pc:sldMk cId="3500383902" sldId="2147480492"/>
        </pc:sldMkLst>
        <pc:spChg chg="mod">
          <ac:chgData name="Yoel Kortick" userId="167978f5-7f40-4909-85d5-d4149554ad4e" providerId="ADAL" clId="{3CAC2645-70C9-4DD0-B184-28E3109818EC}" dt="2024-04-08T07:06:20.322" v="1186"/>
          <ac:spMkLst>
            <pc:docMk/>
            <pc:sldMk cId="3500383902" sldId="2147480492"/>
            <ac:spMk id="4" creationId="{90E41B28-5207-02B8-13B9-1BBD72EB1684}"/>
          </ac:spMkLst>
        </pc:spChg>
        <pc:spChg chg="mod">
          <ac:chgData name="Yoel Kortick" userId="167978f5-7f40-4909-85d5-d4149554ad4e" providerId="ADAL" clId="{3CAC2645-70C9-4DD0-B184-28E3109818EC}" dt="2024-04-08T07:09:58.784" v="1332" actId="14100"/>
          <ac:spMkLst>
            <pc:docMk/>
            <pc:sldMk cId="3500383902" sldId="2147480492"/>
            <ac:spMk id="5" creationId="{5C9D4260-C853-57E8-ACF1-67234ADF2BCB}"/>
          </ac:spMkLst>
        </pc:spChg>
        <pc:picChg chg="add mod">
          <ac:chgData name="Yoel Kortick" userId="167978f5-7f40-4909-85d5-d4149554ad4e" providerId="ADAL" clId="{3CAC2645-70C9-4DD0-B184-28E3109818EC}" dt="2024-04-08T07:10:38.196" v="1334" actId="208"/>
          <ac:picMkLst>
            <pc:docMk/>
            <pc:sldMk cId="3500383902" sldId="2147480492"/>
            <ac:picMk id="6" creationId="{632205EE-9608-5DC9-1ED4-5D7B4F034209}"/>
          </ac:picMkLst>
        </pc:picChg>
      </pc:sldChg>
      <pc:sldChg chg="add del">
        <pc:chgData name="Yoel Kortick" userId="167978f5-7f40-4909-85d5-d4149554ad4e" providerId="ADAL" clId="{3CAC2645-70C9-4DD0-B184-28E3109818EC}" dt="2024-04-08T07:11:14.509" v="1335" actId="47"/>
        <pc:sldMkLst>
          <pc:docMk/>
          <pc:sldMk cId="2572599398" sldId="2147480493"/>
        </pc:sldMkLst>
      </pc:sldChg>
      <pc:sldChg chg="modSp add mod">
        <pc:chgData name="Yoel Kortick" userId="167978f5-7f40-4909-85d5-d4149554ad4e" providerId="ADAL" clId="{3CAC2645-70C9-4DD0-B184-28E3109818EC}" dt="2024-04-08T07:12:30.298" v="1356" actId="404"/>
        <pc:sldMkLst>
          <pc:docMk/>
          <pc:sldMk cId="995559366" sldId="2147480494"/>
        </pc:sldMkLst>
        <pc:spChg chg="mod">
          <ac:chgData name="Yoel Kortick" userId="167978f5-7f40-4909-85d5-d4149554ad4e" providerId="ADAL" clId="{3CAC2645-70C9-4DD0-B184-28E3109818EC}" dt="2024-04-08T07:12:30.298" v="1356" actId="404"/>
          <ac:spMkLst>
            <pc:docMk/>
            <pc:sldMk cId="995559366" sldId="2147480494"/>
            <ac:spMk id="5" creationId="{CDA908B0-8749-85D6-6668-97ADF9F403C0}"/>
          </ac:spMkLst>
        </pc:spChg>
      </pc:sldChg>
      <pc:sldChg chg="addSp delSp modSp add mod">
        <pc:chgData name="Yoel Kortick" userId="167978f5-7f40-4909-85d5-d4149554ad4e" providerId="ADAL" clId="{3CAC2645-70C9-4DD0-B184-28E3109818EC}" dt="2024-04-08T07:17:19.464" v="1392" actId="14100"/>
        <pc:sldMkLst>
          <pc:docMk/>
          <pc:sldMk cId="307460017" sldId="2147480495"/>
        </pc:sldMkLst>
        <pc:spChg chg="mod">
          <ac:chgData name="Yoel Kortick" userId="167978f5-7f40-4909-85d5-d4149554ad4e" providerId="ADAL" clId="{3CAC2645-70C9-4DD0-B184-28E3109818EC}" dt="2024-04-08T07:17:19.464" v="1392" actId="14100"/>
          <ac:spMkLst>
            <pc:docMk/>
            <pc:sldMk cId="307460017" sldId="2147480495"/>
            <ac:spMk id="11" creationId="{2ADBE685-976E-192C-590E-10A1FCAC24B4}"/>
          </ac:spMkLst>
        </pc:spChg>
        <pc:picChg chg="del">
          <ac:chgData name="Yoel Kortick" userId="167978f5-7f40-4909-85d5-d4149554ad4e" providerId="ADAL" clId="{3CAC2645-70C9-4DD0-B184-28E3109818EC}" dt="2024-04-08T07:14:14.044" v="1369" actId="478"/>
          <ac:picMkLst>
            <pc:docMk/>
            <pc:sldMk cId="307460017" sldId="2147480495"/>
            <ac:picMk id="5" creationId="{B1FBBAF5-FCED-9362-DE2C-6E1FD160A608}"/>
          </ac:picMkLst>
        </pc:picChg>
        <pc:picChg chg="add mod ord">
          <ac:chgData name="Yoel Kortick" userId="167978f5-7f40-4909-85d5-d4149554ad4e" providerId="ADAL" clId="{3CAC2645-70C9-4DD0-B184-28E3109818EC}" dt="2024-04-08T07:14:30.614" v="1376" actId="167"/>
          <ac:picMkLst>
            <pc:docMk/>
            <pc:sldMk cId="307460017" sldId="2147480495"/>
            <ac:picMk id="6" creationId="{3B0791AF-1328-A0B4-49A2-000818142D13}"/>
          </ac:picMkLst>
        </pc:picChg>
      </pc:sldChg>
      <pc:sldChg chg="addSp delSp modSp add mod">
        <pc:chgData name="Yoel Kortick" userId="167978f5-7f40-4909-85d5-d4149554ad4e" providerId="ADAL" clId="{3CAC2645-70C9-4DD0-B184-28E3109818EC}" dt="2024-04-08T07:17:08.900" v="1388" actId="1076"/>
        <pc:sldMkLst>
          <pc:docMk/>
          <pc:sldMk cId="2225354185" sldId="2147480496"/>
        </pc:sldMkLst>
        <pc:spChg chg="mod">
          <ac:chgData name="Yoel Kortick" userId="167978f5-7f40-4909-85d5-d4149554ad4e" providerId="ADAL" clId="{3CAC2645-70C9-4DD0-B184-28E3109818EC}" dt="2024-04-08T07:17:08.900" v="1388" actId="1076"/>
          <ac:spMkLst>
            <pc:docMk/>
            <pc:sldMk cId="2225354185" sldId="2147480496"/>
            <ac:spMk id="11" creationId="{B1972965-F12E-9B0D-20A4-FCA944C7F890}"/>
          </ac:spMkLst>
        </pc:spChg>
        <pc:picChg chg="add mod ord">
          <ac:chgData name="Yoel Kortick" userId="167978f5-7f40-4909-85d5-d4149554ad4e" providerId="ADAL" clId="{3CAC2645-70C9-4DD0-B184-28E3109818EC}" dt="2024-04-08T07:16:55.426" v="1384" actId="208"/>
          <ac:picMkLst>
            <pc:docMk/>
            <pc:sldMk cId="2225354185" sldId="2147480496"/>
            <ac:picMk id="5" creationId="{4BBCA179-7558-7887-24BC-F8B3EA902FDB}"/>
          </ac:picMkLst>
        </pc:picChg>
        <pc:picChg chg="del">
          <ac:chgData name="Yoel Kortick" userId="167978f5-7f40-4909-85d5-d4149554ad4e" providerId="ADAL" clId="{3CAC2645-70C9-4DD0-B184-28E3109818EC}" dt="2024-04-08T07:16:37.688" v="1377" actId="478"/>
          <ac:picMkLst>
            <pc:docMk/>
            <pc:sldMk cId="2225354185" sldId="2147480496"/>
            <ac:picMk id="6" creationId="{178F17D8-961E-B0B3-D458-EEC20C0EFDF2}"/>
          </ac:picMkLst>
        </pc:picChg>
      </pc:sldChg>
      <pc:sldChg chg="addSp delSp modSp add mod">
        <pc:chgData name="Yoel Kortick" userId="167978f5-7f40-4909-85d5-d4149554ad4e" providerId="ADAL" clId="{3CAC2645-70C9-4DD0-B184-28E3109818EC}" dt="2024-04-08T07:19:36.694" v="1428" actId="208"/>
        <pc:sldMkLst>
          <pc:docMk/>
          <pc:sldMk cId="3822132485" sldId="2147480497"/>
        </pc:sldMkLst>
        <pc:spChg chg="mod">
          <ac:chgData name="Yoel Kortick" userId="167978f5-7f40-4909-85d5-d4149554ad4e" providerId="ADAL" clId="{3CAC2645-70C9-4DD0-B184-28E3109818EC}" dt="2024-04-08T07:12:20.009" v="1355" actId="14100"/>
          <ac:spMkLst>
            <pc:docMk/>
            <pc:sldMk cId="3822132485" sldId="2147480497"/>
            <ac:spMk id="11" creationId="{D2B7E716-0EF7-0EDE-CF56-00DC178D0153}"/>
          </ac:spMkLst>
        </pc:spChg>
        <pc:picChg chg="del">
          <ac:chgData name="Yoel Kortick" userId="167978f5-7f40-4909-85d5-d4149554ad4e" providerId="ADAL" clId="{3CAC2645-70C9-4DD0-B184-28E3109818EC}" dt="2024-04-08T07:19:29.747" v="1412" actId="478"/>
          <ac:picMkLst>
            <pc:docMk/>
            <pc:sldMk cId="3822132485" sldId="2147480497"/>
            <ac:picMk id="5" creationId="{F063726A-96A3-04B6-F0A4-C9E6F1FED9FA}"/>
          </ac:picMkLst>
        </pc:picChg>
        <pc:picChg chg="add mod">
          <ac:chgData name="Yoel Kortick" userId="167978f5-7f40-4909-85d5-d4149554ad4e" providerId="ADAL" clId="{3CAC2645-70C9-4DD0-B184-28E3109818EC}" dt="2024-04-08T07:19:36.694" v="1428" actId="208"/>
          <ac:picMkLst>
            <pc:docMk/>
            <pc:sldMk cId="3822132485" sldId="2147480497"/>
            <ac:picMk id="6" creationId="{40CFEB7B-AF31-C38D-6FD0-174DFC644B42}"/>
          </ac:picMkLst>
        </pc:picChg>
      </pc:sldChg>
    </pc:docChg>
  </pc:docChgLst>
  <pc:docChgLst>
    <pc:chgData name="Yoel Kortick" userId="167978f5-7f40-4909-85d5-d4149554ad4e" providerId="ADAL" clId="{FA091B8F-167B-4B79-BC05-E6F65DFF1D55}"/>
    <pc:docChg chg="undo custSel addSld delSld modSld">
      <pc:chgData name="Yoel Kortick" userId="167978f5-7f40-4909-85d5-d4149554ad4e" providerId="ADAL" clId="{FA091B8F-167B-4B79-BC05-E6F65DFF1D55}" dt="2024-04-08T06:12:36.481" v="1461"/>
      <pc:docMkLst>
        <pc:docMk/>
      </pc:docMkLst>
      <pc:sldChg chg="modSp mod">
        <pc:chgData name="Yoel Kortick" userId="167978f5-7f40-4909-85d5-d4149554ad4e" providerId="ADAL" clId="{FA091B8F-167B-4B79-BC05-E6F65DFF1D55}" dt="2024-04-08T06:12:36.481" v="1461"/>
        <pc:sldMkLst>
          <pc:docMk/>
          <pc:sldMk cId="2609859466" sldId="2147480408"/>
        </pc:sldMkLst>
        <pc:spChg chg="mod">
          <ac:chgData name="Yoel Kortick" userId="167978f5-7f40-4909-85d5-d4149554ad4e" providerId="ADAL" clId="{FA091B8F-167B-4B79-BC05-E6F65DFF1D55}" dt="2024-04-08T06:12:36.481" v="1461"/>
          <ac:spMkLst>
            <pc:docMk/>
            <pc:sldMk cId="2609859466" sldId="2147480408"/>
            <ac:spMk id="2" creationId="{00000000-0000-0000-0000-000000000000}"/>
          </ac:spMkLst>
        </pc:spChg>
        <pc:spChg chg="mod">
          <ac:chgData name="Yoel Kortick" userId="167978f5-7f40-4909-85d5-d4149554ad4e" providerId="ADAL" clId="{FA091B8F-167B-4B79-BC05-E6F65DFF1D55}" dt="2024-04-07T15:12:02.121" v="2" actId="20577"/>
          <ac:spMkLst>
            <pc:docMk/>
            <pc:sldMk cId="2609859466" sldId="2147480408"/>
            <ac:spMk id="4" creationId="{00000000-0000-0000-0000-000000000000}"/>
          </ac:spMkLst>
        </pc:spChg>
      </pc:sldChg>
      <pc:sldChg chg="addSp delSp modSp mod">
        <pc:chgData name="Yoel Kortick" userId="167978f5-7f40-4909-85d5-d4149554ad4e" providerId="ADAL" clId="{FA091B8F-167B-4B79-BC05-E6F65DFF1D55}" dt="2024-04-07T15:13:58.555" v="16" actId="6549"/>
        <pc:sldMkLst>
          <pc:docMk/>
          <pc:sldMk cId="1230613315" sldId="2147480416"/>
        </pc:sldMkLst>
        <pc:spChg chg="add mod">
          <ac:chgData name="Yoel Kortick" userId="167978f5-7f40-4909-85d5-d4149554ad4e" providerId="ADAL" clId="{FA091B8F-167B-4B79-BC05-E6F65DFF1D55}" dt="2024-04-07T15:12:55.629" v="3"/>
          <ac:spMkLst>
            <pc:docMk/>
            <pc:sldMk cId="1230613315" sldId="2147480416"/>
            <ac:spMk id="2" creationId="{E8535592-B7EB-BCEE-3E1E-8095A780437D}"/>
          </ac:spMkLst>
        </pc:spChg>
        <pc:spChg chg="del">
          <ac:chgData name="Yoel Kortick" userId="167978f5-7f40-4909-85d5-d4149554ad4e" providerId="ADAL" clId="{FA091B8F-167B-4B79-BC05-E6F65DFF1D55}" dt="2024-04-07T15:13:03.256" v="4" actId="478"/>
          <ac:spMkLst>
            <pc:docMk/>
            <pc:sldMk cId="1230613315" sldId="2147480416"/>
            <ac:spMk id="5" creationId="{00000000-0000-0000-0000-000000000000}"/>
          </ac:spMkLst>
        </pc:spChg>
        <pc:spChg chg="add mod">
          <ac:chgData name="Yoel Kortick" userId="167978f5-7f40-4909-85d5-d4149554ad4e" providerId="ADAL" clId="{FA091B8F-167B-4B79-BC05-E6F65DFF1D55}" dt="2024-04-07T15:12:55.629" v="3"/>
          <ac:spMkLst>
            <pc:docMk/>
            <pc:sldMk cId="1230613315" sldId="2147480416"/>
            <ac:spMk id="6" creationId="{CC33A423-D32B-335F-7CED-9B2ADD450CC5}"/>
          </ac:spMkLst>
        </pc:spChg>
        <pc:spChg chg="add mod">
          <ac:chgData name="Yoel Kortick" userId="167978f5-7f40-4909-85d5-d4149554ad4e" providerId="ADAL" clId="{FA091B8F-167B-4B79-BC05-E6F65DFF1D55}" dt="2024-04-07T15:12:55.629" v="3"/>
          <ac:spMkLst>
            <pc:docMk/>
            <pc:sldMk cId="1230613315" sldId="2147480416"/>
            <ac:spMk id="7" creationId="{9EAEA234-2296-2D70-C71F-AB8810CA1546}"/>
          </ac:spMkLst>
        </pc:spChg>
        <pc:spChg chg="add del mod">
          <ac:chgData name="Yoel Kortick" userId="167978f5-7f40-4909-85d5-d4149554ad4e" providerId="ADAL" clId="{FA091B8F-167B-4B79-BC05-E6F65DFF1D55}" dt="2024-04-07T15:13:05.309" v="5" actId="478"/>
          <ac:spMkLst>
            <pc:docMk/>
            <pc:sldMk cId="1230613315" sldId="2147480416"/>
            <ac:spMk id="9" creationId="{5C0A0FDE-08F7-45CA-B86A-C98AFFB93A00}"/>
          </ac:spMkLst>
        </pc:spChg>
        <pc:spChg chg="add mod">
          <ac:chgData name="Yoel Kortick" userId="167978f5-7f40-4909-85d5-d4149554ad4e" providerId="ADAL" clId="{FA091B8F-167B-4B79-BC05-E6F65DFF1D55}" dt="2024-04-07T15:13:58.555" v="16" actId="6549"/>
          <ac:spMkLst>
            <pc:docMk/>
            <pc:sldMk cId="1230613315" sldId="2147480416"/>
            <ac:spMk id="10" creationId="{08BBD040-26CC-693E-E7F3-31441B13AF6C}"/>
          </ac:spMkLst>
        </pc:spChg>
        <pc:spChg chg="add mod">
          <ac:chgData name="Yoel Kortick" userId="167978f5-7f40-4909-85d5-d4149554ad4e" providerId="ADAL" clId="{FA091B8F-167B-4B79-BC05-E6F65DFF1D55}" dt="2024-04-07T15:13:39.760" v="14" actId="403"/>
          <ac:spMkLst>
            <pc:docMk/>
            <pc:sldMk cId="1230613315" sldId="2147480416"/>
            <ac:spMk id="11" creationId="{BDAD4588-B713-EB34-9BD3-9053ED5E489C}"/>
          </ac:spMkLst>
        </pc:spChg>
        <pc:spChg chg="add mod">
          <ac:chgData name="Yoel Kortick" userId="167978f5-7f40-4909-85d5-d4149554ad4e" providerId="ADAL" clId="{FA091B8F-167B-4B79-BC05-E6F65DFF1D55}" dt="2024-04-07T15:13:42.492" v="15" actId="403"/>
          <ac:spMkLst>
            <pc:docMk/>
            <pc:sldMk cId="1230613315" sldId="2147480416"/>
            <ac:spMk id="12" creationId="{D8CF0595-7DC5-C03E-7D6E-A68F74A9F975}"/>
          </ac:spMkLst>
        </pc:spChg>
      </pc:sldChg>
      <pc:sldChg chg="modSp">
        <pc:chgData name="Yoel Kortick" userId="167978f5-7f40-4909-85d5-d4149554ad4e" providerId="ADAL" clId="{FA091B8F-167B-4B79-BC05-E6F65DFF1D55}" dt="2024-04-07T16:49:56.477" v="1433"/>
        <pc:sldMkLst>
          <pc:docMk/>
          <pc:sldMk cId="2711077615" sldId="2147480430"/>
        </pc:sldMkLst>
        <pc:spChg chg="mod">
          <ac:chgData name="Yoel Kortick" userId="167978f5-7f40-4909-85d5-d4149554ad4e" providerId="ADAL" clId="{FA091B8F-167B-4B79-BC05-E6F65DFF1D55}" dt="2024-04-07T16:49:56.477" v="1433"/>
          <ac:spMkLst>
            <pc:docMk/>
            <pc:sldMk cId="2711077615" sldId="2147480430"/>
            <ac:spMk id="5" creationId="{00000000-0000-0000-0000-000000000000}"/>
          </ac:spMkLst>
        </pc:spChg>
      </pc:sldChg>
      <pc:sldChg chg="modSp del mod">
        <pc:chgData name="Yoel Kortick" userId="167978f5-7f40-4909-85d5-d4149554ad4e" providerId="ADAL" clId="{FA091B8F-167B-4B79-BC05-E6F65DFF1D55}" dt="2024-04-07T15:19:52.740" v="152" actId="47"/>
        <pc:sldMkLst>
          <pc:docMk/>
          <pc:sldMk cId="3204608016" sldId="2147480431"/>
        </pc:sldMkLst>
        <pc:spChg chg="mod">
          <ac:chgData name="Yoel Kortick" userId="167978f5-7f40-4909-85d5-d4149554ad4e" providerId="ADAL" clId="{FA091B8F-167B-4B79-BC05-E6F65DFF1D55}" dt="2024-04-07T15:18:18.754" v="49"/>
          <ac:spMkLst>
            <pc:docMk/>
            <pc:sldMk cId="3204608016" sldId="2147480431"/>
            <ac:spMk id="5" creationId="{4A314F19-41D1-AC77-EC30-418B3549F166}"/>
          </ac:spMkLst>
        </pc:spChg>
      </pc:sldChg>
      <pc:sldChg chg="addSp delSp modSp mod">
        <pc:chgData name="Yoel Kortick" userId="167978f5-7f40-4909-85d5-d4149554ad4e" providerId="ADAL" clId="{FA091B8F-167B-4B79-BC05-E6F65DFF1D55}" dt="2024-04-07T15:59:09.919" v="628" actId="208"/>
        <pc:sldMkLst>
          <pc:docMk/>
          <pc:sldMk cId="4064668745" sldId="2147480433"/>
        </pc:sldMkLst>
        <pc:spChg chg="mod">
          <ac:chgData name="Yoel Kortick" userId="167978f5-7f40-4909-85d5-d4149554ad4e" providerId="ADAL" clId="{FA091B8F-167B-4B79-BC05-E6F65DFF1D55}" dt="2024-04-07T15:54:36.693" v="203" actId="14100"/>
          <ac:spMkLst>
            <pc:docMk/>
            <pc:sldMk cId="4064668745" sldId="2147480433"/>
            <ac:spMk id="5" creationId="{87BD399E-37F1-C966-F9EE-C1846552AB90}"/>
          </ac:spMkLst>
        </pc:spChg>
        <pc:spChg chg="add mod">
          <ac:chgData name="Yoel Kortick" userId="167978f5-7f40-4909-85d5-d4149554ad4e" providerId="ADAL" clId="{FA091B8F-167B-4B79-BC05-E6F65DFF1D55}" dt="2024-04-07T15:59:09.919" v="628" actId="208"/>
          <ac:spMkLst>
            <pc:docMk/>
            <pc:sldMk cId="4064668745" sldId="2147480433"/>
            <ac:spMk id="7" creationId="{324BE20B-FDE1-0FF8-B682-A77353E4D666}"/>
          </ac:spMkLst>
        </pc:spChg>
        <pc:spChg chg="add mod">
          <ac:chgData name="Yoel Kortick" userId="167978f5-7f40-4909-85d5-d4149554ad4e" providerId="ADAL" clId="{FA091B8F-167B-4B79-BC05-E6F65DFF1D55}" dt="2024-04-07T15:56:42.096" v="328" actId="1038"/>
          <ac:spMkLst>
            <pc:docMk/>
            <pc:sldMk cId="4064668745" sldId="2147480433"/>
            <ac:spMk id="10" creationId="{BC23D9D9-C2B1-0DC7-1418-3B1F1B672AD6}"/>
          </ac:spMkLst>
        </pc:spChg>
        <pc:spChg chg="add mod">
          <ac:chgData name="Yoel Kortick" userId="167978f5-7f40-4909-85d5-d4149554ad4e" providerId="ADAL" clId="{FA091B8F-167B-4B79-BC05-E6F65DFF1D55}" dt="2024-04-07T15:59:09.919" v="628" actId="208"/>
          <ac:spMkLst>
            <pc:docMk/>
            <pc:sldMk cId="4064668745" sldId="2147480433"/>
            <ac:spMk id="11" creationId="{EF049D2D-3E33-217D-907C-3E4EAC64F134}"/>
          </ac:spMkLst>
        </pc:spChg>
        <pc:spChg chg="add mod">
          <ac:chgData name="Yoel Kortick" userId="167978f5-7f40-4909-85d5-d4149554ad4e" providerId="ADAL" clId="{FA091B8F-167B-4B79-BC05-E6F65DFF1D55}" dt="2024-04-07T15:57:13.563" v="365" actId="14100"/>
          <ac:spMkLst>
            <pc:docMk/>
            <pc:sldMk cId="4064668745" sldId="2147480433"/>
            <ac:spMk id="14" creationId="{D065E02B-9D90-E334-16C9-E8E52009A8A1}"/>
          </ac:spMkLst>
        </pc:spChg>
        <pc:spChg chg="add mod">
          <ac:chgData name="Yoel Kortick" userId="167978f5-7f40-4909-85d5-d4149554ad4e" providerId="ADAL" clId="{FA091B8F-167B-4B79-BC05-E6F65DFF1D55}" dt="2024-04-07T15:59:09.919" v="628" actId="208"/>
          <ac:spMkLst>
            <pc:docMk/>
            <pc:sldMk cId="4064668745" sldId="2147480433"/>
            <ac:spMk id="15" creationId="{4FE34FEF-35C0-CAF8-28A2-18FACF267B82}"/>
          </ac:spMkLst>
        </pc:spChg>
        <pc:spChg chg="add mod">
          <ac:chgData name="Yoel Kortick" userId="167978f5-7f40-4909-85d5-d4149554ad4e" providerId="ADAL" clId="{FA091B8F-167B-4B79-BC05-E6F65DFF1D55}" dt="2024-04-07T15:57:31.573" v="439" actId="1036"/>
          <ac:spMkLst>
            <pc:docMk/>
            <pc:sldMk cId="4064668745" sldId="2147480433"/>
            <ac:spMk id="18" creationId="{6AD2A1DD-E69B-27C2-FBF5-FEE54D840C68}"/>
          </ac:spMkLst>
        </pc:spChg>
        <pc:picChg chg="add mod">
          <ac:chgData name="Yoel Kortick" userId="167978f5-7f40-4909-85d5-d4149554ad4e" providerId="ADAL" clId="{FA091B8F-167B-4B79-BC05-E6F65DFF1D55}" dt="2024-04-07T15:56:03.175" v="292" actId="208"/>
          <ac:picMkLst>
            <pc:docMk/>
            <pc:sldMk cId="4064668745" sldId="2147480433"/>
            <ac:picMk id="6" creationId="{FAC2BBE3-2D45-E104-BD6A-17C9CB91C8FD}"/>
          </ac:picMkLst>
        </pc:picChg>
        <pc:cxnChg chg="add mod">
          <ac:chgData name="Yoel Kortick" userId="167978f5-7f40-4909-85d5-d4149554ad4e" providerId="ADAL" clId="{FA091B8F-167B-4B79-BC05-E6F65DFF1D55}" dt="2024-04-07T15:58:00.259" v="446" actId="1036"/>
          <ac:cxnSpMkLst>
            <pc:docMk/>
            <pc:sldMk cId="4064668745" sldId="2147480433"/>
            <ac:cxnSpMk id="8" creationId="{3ADDD554-2245-499D-B991-53CCB28215E6}"/>
          </ac:cxnSpMkLst>
        </pc:cxnChg>
        <pc:cxnChg chg="add del mod">
          <ac:chgData name="Yoel Kortick" userId="167978f5-7f40-4909-85d5-d4149554ad4e" providerId="ADAL" clId="{FA091B8F-167B-4B79-BC05-E6F65DFF1D55}" dt="2024-04-07T15:57:43.026" v="442" actId="478"/>
          <ac:cxnSpMkLst>
            <pc:docMk/>
            <pc:sldMk cId="4064668745" sldId="2147480433"/>
            <ac:cxnSpMk id="9" creationId="{BBF11557-BE12-6B33-BA21-6CC85E1191C6}"/>
          </ac:cxnSpMkLst>
        </pc:cxnChg>
        <pc:cxnChg chg="add del mod">
          <ac:chgData name="Yoel Kortick" userId="167978f5-7f40-4909-85d5-d4149554ad4e" providerId="ADAL" clId="{FA091B8F-167B-4B79-BC05-E6F65DFF1D55}" dt="2024-04-07T15:58:11.737" v="448" actId="478"/>
          <ac:cxnSpMkLst>
            <pc:docMk/>
            <pc:sldMk cId="4064668745" sldId="2147480433"/>
            <ac:cxnSpMk id="12" creationId="{CB254273-4656-548B-2DA5-1C89A26C3C38}"/>
          </ac:cxnSpMkLst>
        </pc:cxnChg>
        <pc:cxnChg chg="add del mod">
          <ac:chgData name="Yoel Kortick" userId="167978f5-7f40-4909-85d5-d4149554ad4e" providerId="ADAL" clId="{FA091B8F-167B-4B79-BC05-E6F65DFF1D55}" dt="2024-04-07T15:58:10.858" v="447" actId="478"/>
          <ac:cxnSpMkLst>
            <pc:docMk/>
            <pc:sldMk cId="4064668745" sldId="2147480433"/>
            <ac:cxnSpMk id="13" creationId="{6836E0B8-5428-B0D9-1D9E-A6D453A9F646}"/>
          </ac:cxnSpMkLst>
        </pc:cxnChg>
        <pc:cxnChg chg="add del mod">
          <ac:chgData name="Yoel Kortick" userId="167978f5-7f40-4909-85d5-d4149554ad4e" providerId="ADAL" clId="{FA091B8F-167B-4B79-BC05-E6F65DFF1D55}" dt="2024-04-07T15:58:13.037" v="449" actId="478"/>
          <ac:cxnSpMkLst>
            <pc:docMk/>
            <pc:sldMk cId="4064668745" sldId="2147480433"/>
            <ac:cxnSpMk id="16" creationId="{F013419A-0179-F174-970E-0279A40A33F3}"/>
          </ac:cxnSpMkLst>
        </pc:cxnChg>
        <pc:cxnChg chg="add del mod">
          <ac:chgData name="Yoel Kortick" userId="167978f5-7f40-4909-85d5-d4149554ad4e" providerId="ADAL" clId="{FA091B8F-167B-4B79-BC05-E6F65DFF1D55}" dt="2024-04-07T15:58:14.902" v="450" actId="478"/>
          <ac:cxnSpMkLst>
            <pc:docMk/>
            <pc:sldMk cId="4064668745" sldId="2147480433"/>
            <ac:cxnSpMk id="17" creationId="{4A5216C6-9F6C-EBE1-7FAD-8918FCCB2AA5}"/>
          </ac:cxnSpMkLst>
        </pc:cxnChg>
        <pc:cxnChg chg="add mod">
          <ac:chgData name="Yoel Kortick" userId="167978f5-7f40-4909-85d5-d4149554ad4e" providerId="ADAL" clId="{FA091B8F-167B-4B79-BC05-E6F65DFF1D55}" dt="2024-04-07T15:58:34.950" v="531" actId="14100"/>
          <ac:cxnSpMkLst>
            <pc:docMk/>
            <pc:sldMk cId="4064668745" sldId="2147480433"/>
            <ac:cxnSpMk id="23" creationId="{82B64461-CAFC-F542-B4B4-D04CCDCF76EF}"/>
          </ac:cxnSpMkLst>
        </pc:cxnChg>
        <pc:cxnChg chg="add mod">
          <ac:chgData name="Yoel Kortick" userId="167978f5-7f40-4909-85d5-d4149554ad4e" providerId="ADAL" clId="{FA091B8F-167B-4B79-BC05-E6F65DFF1D55}" dt="2024-04-07T15:58:56.675" v="612" actId="1036"/>
          <ac:cxnSpMkLst>
            <pc:docMk/>
            <pc:sldMk cId="4064668745" sldId="2147480433"/>
            <ac:cxnSpMk id="25" creationId="{3C0B6516-28D2-0A69-7715-14EA5EDD7E6D}"/>
          </ac:cxnSpMkLst>
        </pc:cxnChg>
      </pc:sldChg>
      <pc:sldChg chg="addSp delSp modSp mod">
        <pc:chgData name="Yoel Kortick" userId="167978f5-7f40-4909-85d5-d4149554ad4e" providerId="ADAL" clId="{FA091B8F-167B-4B79-BC05-E6F65DFF1D55}" dt="2024-04-07T16:38:56.063" v="1269" actId="14100"/>
        <pc:sldMkLst>
          <pc:docMk/>
          <pc:sldMk cId="2453279569" sldId="2147480434"/>
        </pc:sldMkLst>
        <pc:spChg chg="del">
          <ac:chgData name="Yoel Kortick" userId="167978f5-7f40-4909-85d5-d4149554ad4e" providerId="ADAL" clId="{FA091B8F-167B-4B79-BC05-E6F65DFF1D55}" dt="2024-04-07T15:59:38.593" v="629" actId="478"/>
          <ac:spMkLst>
            <pc:docMk/>
            <pc:sldMk cId="2453279569" sldId="2147480434"/>
            <ac:spMk id="5" creationId="{BF26B708-DA44-1244-A08C-C2B31961F480}"/>
          </ac:spMkLst>
        </pc:spChg>
        <pc:spChg chg="add del mod">
          <ac:chgData name="Yoel Kortick" userId="167978f5-7f40-4909-85d5-d4149554ad4e" providerId="ADAL" clId="{FA091B8F-167B-4B79-BC05-E6F65DFF1D55}" dt="2024-04-07T15:59:41.539" v="630" actId="478"/>
          <ac:spMkLst>
            <pc:docMk/>
            <pc:sldMk cId="2453279569" sldId="2147480434"/>
            <ac:spMk id="6" creationId="{0AEFF225-8F30-F5EC-4BD2-E733BD5F3506}"/>
          </ac:spMkLst>
        </pc:spChg>
        <pc:spChg chg="mod">
          <ac:chgData name="Yoel Kortick" userId="167978f5-7f40-4909-85d5-d4149554ad4e" providerId="ADAL" clId="{FA091B8F-167B-4B79-BC05-E6F65DFF1D55}" dt="2024-04-07T16:02:14.186" v="669" actId="1037"/>
          <ac:spMkLst>
            <pc:docMk/>
            <pc:sldMk cId="2453279569" sldId="2147480434"/>
            <ac:spMk id="7" creationId="{BD804713-52F0-8ACE-3D23-5B321FC499ED}"/>
          </ac:spMkLst>
        </pc:spChg>
        <pc:spChg chg="del">
          <ac:chgData name="Yoel Kortick" userId="167978f5-7f40-4909-85d5-d4149554ad4e" providerId="ADAL" clId="{FA091B8F-167B-4B79-BC05-E6F65DFF1D55}" dt="2024-04-07T16:01:11.398" v="646" actId="478"/>
          <ac:spMkLst>
            <pc:docMk/>
            <pc:sldMk cId="2453279569" sldId="2147480434"/>
            <ac:spMk id="9" creationId="{F2A180F6-EF4C-CC45-6D05-E0A5A7B3D12C}"/>
          </ac:spMkLst>
        </pc:spChg>
        <pc:spChg chg="add mod">
          <ac:chgData name="Yoel Kortick" userId="167978f5-7f40-4909-85d5-d4149554ad4e" providerId="ADAL" clId="{FA091B8F-167B-4B79-BC05-E6F65DFF1D55}" dt="2024-04-07T16:38:56.063" v="1269" actId="14100"/>
          <ac:spMkLst>
            <pc:docMk/>
            <pc:sldMk cId="2453279569" sldId="2147480434"/>
            <ac:spMk id="10" creationId="{4F2F7799-D785-A3C6-E554-57A988A8512F}"/>
          </ac:spMkLst>
        </pc:spChg>
        <pc:spChg chg="add mod">
          <ac:chgData name="Yoel Kortick" userId="167978f5-7f40-4909-85d5-d4149554ad4e" providerId="ADAL" clId="{FA091B8F-167B-4B79-BC05-E6F65DFF1D55}" dt="2024-04-07T16:02:23.889" v="732" actId="1037"/>
          <ac:spMkLst>
            <pc:docMk/>
            <pc:sldMk cId="2453279569" sldId="2147480434"/>
            <ac:spMk id="13" creationId="{0CD7A223-E115-0650-979C-58F18926F61F}"/>
          </ac:spMkLst>
        </pc:spChg>
        <pc:picChg chg="del">
          <ac:chgData name="Yoel Kortick" userId="167978f5-7f40-4909-85d5-d4149554ad4e" providerId="ADAL" clId="{FA091B8F-167B-4B79-BC05-E6F65DFF1D55}" dt="2024-04-07T15:59:47.985" v="632" actId="478"/>
          <ac:picMkLst>
            <pc:docMk/>
            <pc:sldMk cId="2453279569" sldId="2147480434"/>
            <ac:picMk id="8" creationId="{106AC52D-55C5-340E-04FF-539EEB928F89}"/>
          </ac:picMkLst>
        </pc:picChg>
        <pc:picChg chg="add mod ord">
          <ac:chgData name="Yoel Kortick" userId="167978f5-7f40-4909-85d5-d4149554ad4e" providerId="ADAL" clId="{FA091B8F-167B-4B79-BC05-E6F65DFF1D55}" dt="2024-04-07T16:02:28.163" v="733" actId="208"/>
          <ac:picMkLst>
            <pc:docMk/>
            <pc:sldMk cId="2453279569" sldId="2147480434"/>
            <ac:picMk id="12" creationId="{E0B1F50C-D5D6-F5CC-9E78-90250137964D}"/>
          </ac:picMkLst>
        </pc:picChg>
      </pc:sldChg>
      <pc:sldChg chg="addSp delSp modSp mod">
        <pc:chgData name="Yoel Kortick" userId="167978f5-7f40-4909-85d5-d4149554ad4e" providerId="ADAL" clId="{FA091B8F-167B-4B79-BC05-E6F65DFF1D55}" dt="2024-04-07T15:19:48.868" v="151" actId="313"/>
        <pc:sldMkLst>
          <pc:docMk/>
          <pc:sldMk cId="1350919068" sldId="2147480435"/>
        </pc:sldMkLst>
        <pc:spChg chg="del">
          <ac:chgData name="Yoel Kortick" userId="167978f5-7f40-4909-85d5-d4149554ad4e" providerId="ADAL" clId="{FA091B8F-167B-4B79-BC05-E6F65DFF1D55}" dt="2024-04-07T15:14:31.794" v="17" actId="478"/>
          <ac:spMkLst>
            <pc:docMk/>
            <pc:sldMk cId="1350919068" sldId="2147480435"/>
            <ac:spMk id="5" creationId="{0D7B0398-C511-0178-3DCA-2C080CD826C9}"/>
          </ac:spMkLst>
        </pc:spChg>
        <pc:spChg chg="add del mod">
          <ac:chgData name="Yoel Kortick" userId="167978f5-7f40-4909-85d5-d4149554ad4e" providerId="ADAL" clId="{FA091B8F-167B-4B79-BC05-E6F65DFF1D55}" dt="2024-04-07T15:14:33.167" v="18" actId="478"/>
          <ac:spMkLst>
            <pc:docMk/>
            <pc:sldMk cId="1350919068" sldId="2147480435"/>
            <ac:spMk id="6" creationId="{DBFB73CE-9316-D1EC-5452-6EC37C845B37}"/>
          </ac:spMkLst>
        </pc:spChg>
        <pc:spChg chg="add mod">
          <ac:chgData name="Yoel Kortick" userId="167978f5-7f40-4909-85d5-d4149554ad4e" providerId="ADAL" clId="{FA091B8F-167B-4B79-BC05-E6F65DFF1D55}" dt="2024-04-07T15:19:48.868" v="151" actId="313"/>
          <ac:spMkLst>
            <pc:docMk/>
            <pc:sldMk cId="1350919068" sldId="2147480435"/>
            <ac:spMk id="7" creationId="{9FDAD1CA-374B-A8FB-B30A-D6C94C925F4D}"/>
          </ac:spMkLst>
        </pc:spChg>
      </pc:sldChg>
      <pc:sldChg chg="addSp delSp modSp mod">
        <pc:chgData name="Yoel Kortick" userId="167978f5-7f40-4909-85d5-d4149554ad4e" providerId="ADAL" clId="{FA091B8F-167B-4B79-BC05-E6F65DFF1D55}" dt="2024-04-07T16:39:03.611" v="1271" actId="14100"/>
        <pc:sldMkLst>
          <pc:docMk/>
          <pc:sldMk cId="2608552247" sldId="2147480436"/>
        </pc:sldMkLst>
        <pc:spChg chg="del">
          <ac:chgData name="Yoel Kortick" userId="167978f5-7f40-4909-85d5-d4149554ad4e" providerId="ADAL" clId="{FA091B8F-167B-4B79-BC05-E6F65DFF1D55}" dt="2024-04-07T16:00:59.629" v="643" actId="478"/>
          <ac:spMkLst>
            <pc:docMk/>
            <pc:sldMk cId="2608552247" sldId="2147480436"/>
            <ac:spMk id="5" creationId="{8EF02938-5C5A-0C01-CDFA-586F4B3A92CC}"/>
          </ac:spMkLst>
        </pc:spChg>
        <pc:spChg chg="add del mod">
          <ac:chgData name="Yoel Kortick" userId="167978f5-7f40-4909-85d5-d4149554ad4e" providerId="ADAL" clId="{FA091B8F-167B-4B79-BC05-E6F65DFF1D55}" dt="2024-04-07T16:01:01.025" v="644" actId="478"/>
          <ac:spMkLst>
            <pc:docMk/>
            <pc:sldMk cId="2608552247" sldId="2147480436"/>
            <ac:spMk id="6" creationId="{637F279D-190F-DE56-B7CB-2971D89494CD}"/>
          </ac:spMkLst>
        </pc:spChg>
        <pc:spChg chg="add mod">
          <ac:chgData name="Yoel Kortick" userId="167978f5-7f40-4909-85d5-d4149554ad4e" providerId="ADAL" clId="{FA091B8F-167B-4B79-BC05-E6F65DFF1D55}" dt="2024-04-07T16:39:03.611" v="1271" actId="14100"/>
          <ac:spMkLst>
            <pc:docMk/>
            <pc:sldMk cId="2608552247" sldId="2147480436"/>
            <ac:spMk id="7" creationId="{E9903B6D-DB6F-D1B8-77AD-7374CC768838}"/>
          </ac:spMkLst>
        </pc:spChg>
        <pc:spChg chg="mod">
          <ac:chgData name="Yoel Kortick" userId="167978f5-7f40-4909-85d5-d4149554ad4e" providerId="ADAL" clId="{FA091B8F-167B-4B79-BC05-E6F65DFF1D55}" dt="2024-04-07T16:04:48.247" v="847" actId="1035"/>
          <ac:spMkLst>
            <pc:docMk/>
            <pc:sldMk cId="2608552247" sldId="2147480436"/>
            <ac:spMk id="9" creationId="{140EA06C-59A9-5777-F071-D9FD7CA69954}"/>
          </ac:spMkLst>
        </pc:spChg>
        <pc:spChg chg="add mod">
          <ac:chgData name="Yoel Kortick" userId="167978f5-7f40-4909-85d5-d4149554ad4e" providerId="ADAL" clId="{FA091B8F-167B-4B79-BC05-E6F65DFF1D55}" dt="2024-04-07T16:05:00.841" v="896" actId="14100"/>
          <ac:spMkLst>
            <pc:docMk/>
            <pc:sldMk cId="2608552247" sldId="2147480436"/>
            <ac:spMk id="12" creationId="{ED7D5F77-0F6B-DC02-34E3-1C42BFBA8733}"/>
          </ac:spMkLst>
        </pc:spChg>
        <pc:picChg chg="add mod ord">
          <ac:chgData name="Yoel Kortick" userId="167978f5-7f40-4909-85d5-d4149554ad4e" providerId="ADAL" clId="{FA091B8F-167B-4B79-BC05-E6F65DFF1D55}" dt="2024-04-07T16:05:06.227" v="898" actId="208"/>
          <ac:picMkLst>
            <pc:docMk/>
            <pc:sldMk cId="2608552247" sldId="2147480436"/>
            <ac:picMk id="10" creationId="{30A88DD3-664A-152F-4C53-A06C704BC6E3}"/>
          </ac:picMkLst>
        </pc:picChg>
        <pc:picChg chg="del">
          <ac:chgData name="Yoel Kortick" userId="167978f5-7f40-4909-85d5-d4149554ad4e" providerId="ADAL" clId="{FA091B8F-167B-4B79-BC05-E6F65DFF1D55}" dt="2024-04-07T16:00:57.193" v="642" actId="478"/>
          <ac:picMkLst>
            <pc:docMk/>
            <pc:sldMk cId="2608552247" sldId="2147480436"/>
            <ac:picMk id="11" creationId="{D6F707C0-1F2D-2412-E6B4-3A7DB314DC7B}"/>
          </ac:picMkLst>
        </pc:picChg>
      </pc:sldChg>
      <pc:sldChg chg="del">
        <pc:chgData name="Yoel Kortick" userId="167978f5-7f40-4909-85d5-d4149554ad4e" providerId="ADAL" clId="{FA091B8F-167B-4B79-BC05-E6F65DFF1D55}" dt="2024-04-07T16:05:11.829" v="899" actId="47"/>
        <pc:sldMkLst>
          <pc:docMk/>
          <pc:sldMk cId="3948637291" sldId="2147480438"/>
        </pc:sldMkLst>
      </pc:sldChg>
      <pc:sldChg chg="del">
        <pc:chgData name="Yoel Kortick" userId="167978f5-7f40-4909-85d5-d4149554ad4e" providerId="ADAL" clId="{FA091B8F-167B-4B79-BC05-E6F65DFF1D55}" dt="2024-04-07T16:05:12.603" v="900" actId="47"/>
        <pc:sldMkLst>
          <pc:docMk/>
          <pc:sldMk cId="1449591007" sldId="2147480439"/>
        </pc:sldMkLst>
      </pc:sldChg>
      <pc:sldChg chg="del">
        <pc:chgData name="Yoel Kortick" userId="167978f5-7f40-4909-85d5-d4149554ad4e" providerId="ADAL" clId="{FA091B8F-167B-4B79-BC05-E6F65DFF1D55}" dt="2024-04-07T16:05:17.809" v="906" actId="47"/>
        <pc:sldMkLst>
          <pc:docMk/>
          <pc:sldMk cId="2935159073" sldId="2147480440"/>
        </pc:sldMkLst>
      </pc:sldChg>
      <pc:sldChg chg="del">
        <pc:chgData name="Yoel Kortick" userId="167978f5-7f40-4909-85d5-d4149554ad4e" providerId="ADAL" clId="{FA091B8F-167B-4B79-BC05-E6F65DFF1D55}" dt="2024-04-07T16:05:13.407" v="901" actId="47"/>
        <pc:sldMkLst>
          <pc:docMk/>
          <pc:sldMk cId="3355459109" sldId="2147480441"/>
        </pc:sldMkLst>
      </pc:sldChg>
      <pc:sldChg chg="del">
        <pc:chgData name="Yoel Kortick" userId="167978f5-7f40-4909-85d5-d4149554ad4e" providerId="ADAL" clId="{FA091B8F-167B-4B79-BC05-E6F65DFF1D55}" dt="2024-04-07T16:05:14.388" v="902" actId="47"/>
        <pc:sldMkLst>
          <pc:docMk/>
          <pc:sldMk cId="1829130507" sldId="2147480442"/>
        </pc:sldMkLst>
      </pc:sldChg>
      <pc:sldChg chg="del">
        <pc:chgData name="Yoel Kortick" userId="167978f5-7f40-4909-85d5-d4149554ad4e" providerId="ADAL" clId="{FA091B8F-167B-4B79-BC05-E6F65DFF1D55}" dt="2024-04-07T16:05:15.505" v="903" actId="47"/>
        <pc:sldMkLst>
          <pc:docMk/>
          <pc:sldMk cId="3757970247" sldId="2147480443"/>
        </pc:sldMkLst>
      </pc:sldChg>
      <pc:sldChg chg="del">
        <pc:chgData name="Yoel Kortick" userId="167978f5-7f40-4909-85d5-d4149554ad4e" providerId="ADAL" clId="{FA091B8F-167B-4B79-BC05-E6F65DFF1D55}" dt="2024-04-07T16:05:16.308" v="904" actId="47"/>
        <pc:sldMkLst>
          <pc:docMk/>
          <pc:sldMk cId="974707402" sldId="2147480444"/>
        </pc:sldMkLst>
      </pc:sldChg>
      <pc:sldChg chg="del">
        <pc:chgData name="Yoel Kortick" userId="167978f5-7f40-4909-85d5-d4149554ad4e" providerId="ADAL" clId="{FA091B8F-167B-4B79-BC05-E6F65DFF1D55}" dt="2024-04-07T16:05:17.093" v="905" actId="47"/>
        <pc:sldMkLst>
          <pc:docMk/>
          <pc:sldMk cId="822388687" sldId="2147480445"/>
        </pc:sldMkLst>
      </pc:sldChg>
      <pc:sldChg chg="modSp mod">
        <pc:chgData name="Yoel Kortick" userId="167978f5-7f40-4909-85d5-d4149554ad4e" providerId="ADAL" clId="{FA091B8F-167B-4B79-BC05-E6F65DFF1D55}" dt="2024-04-07T16:49:56.477" v="1433"/>
        <pc:sldMkLst>
          <pc:docMk/>
          <pc:sldMk cId="82115264" sldId="2147480446"/>
        </pc:sldMkLst>
        <pc:spChg chg="mod">
          <ac:chgData name="Yoel Kortick" userId="167978f5-7f40-4909-85d5-d4149554ad4e" providerId="ADAL" clId="{FA091B8F-167B-4B79-BC05-E6F65DFF1D55}" dt="2024-04-07T16:49:56.477" v="1433"/>
          <ac:spMkLst>
            <pc:docMk/>
            <pc:sldMk cId="82115264" sldId="2147480446"/>
            <ac:spMk id="5" creationId="{FC0E8746-9DB1-962C-9547-305F48D93F50}"/>
          </ac:spMkLst>
        </pc:spChg>
      </pc:sldChg>
      <pc:sldChg chg="addSp modSp mod">
        <pc:chgData name="Yoel Kortick" userId="167978f5-7f40-4909-85d5-d4149554ad4e" providerId="ADAL" clId="{FA091B8F-167B-4B79-BC05-E6F65DFF1D55}" dt="2024-04-07T16:49:56.477" v="1433"/>
        <pc:sldMkLst>
          <pc:docMk/>
          <pc:sldMk cId="3643643754" sldId="2147480447"/>
        </pc:sldMkLst>
        <pc:spChg chg="mod">
          <ac:chgData name="Yoel Kortick" userId="167978f5-7f40-4909-85d5-d4149554ad4e" providerId="ADAL" clId="{FA091B8F-167B-4B79-BC05-E6F65DFF1D55}" dt="2024-04-07T16:49:56.477" v="1433"/>
          <ac:spMkLst>
            <pc:docMk/>
            <pc:sldMk cId="3643643754" sldId="2147480447"/>
            <ac:spMk id="4" creationId="{24EE6FED-C808-6A77-6E8D-8782D115DE51}"/>
          </ac:spMkLst>
        </pc:spChg>
        <pc:spChg chg="mod">
          <ac:chgData name="Yoel Kortick" userId="167978f5-7f40-4909-85d5-d4149554ad4e" providerId="ADAL" clId="{FA091B8F-167B-4B79-BC05-E6F65DFF1D55}" dt="2024-04-07T16:11:34.749" v="1019" actId="14100"/>
          <ac:spMkLst>
            <pc:docMk/>
            <pc:sldMk cId="3643643754" sldId="2147480447"/>
            <ac:spMk id="5" creationId="{32EF9CC5-423E-6483-54B4-8E2E9D201178}"/>
          </ac:spMkLst>
        </pc:spChg>
        <pc:spChg chg="add mod">
          <ac:chgData name="Yoel Kortick" userId="167978f5-7f40-4909-85d5-d4149554ad4e" providerId="ADAL" clId="{FA091B8F-167B-4B79-BC05-E6F65DFF1D55}" dt="2024-04-07T16:49:37.506" v="1432" actId="14100"/>
          <ac:spMkLst>
            <pc:docMk/>
            <pc:sldMk cId="3643643754" sldId="2147480447"/>
            <ac:spMk id="9" creationId="{3E43FBC7-5EBF-E296-CD44-8CB19C5288EB}"/>
          </ac:spMkLst>
        </pc:spChg>
        <pc:spChg chg="add">
          <ac:chgData name="Yoel Kortick" userId="167978f5-7f40-4909-85d5-d4149554ad4e" providerId="ADAL" clId="{FA091B8F-167B-4B79-BC05-E6F65DFF1D55}" dt="2024-04-07T16:12:40.707" v="1027" actId="11529"/>
          <ac:spMkLst>
            <pc:docMk/>
            <pc:sldMk cId="3643643754" sldId="2147480447"/>
            <ac:spMk id="10" creationId="{E4A60906-24FF-26F0-1352-286255CA3958}"/>
          </ac:spMkLst>
        </pc:spChg>
        <pc:picChg chg="add mod">
          <ac:chgData name="Yoel Kortick" userId="167978f5-7f40-4909-85d5-d4149554ad4e" providerId="ADAL" clId="{FA091B8F-167B-4B79-BC05-E6F65DFF1D55}" dt="2024-04-07T16:12:30.636" v="1025" actId="208"/>
          <ac:picMkLst>
            <pc:docMk/>
            <pc:sldMk cId="3643643754" sldId="2147480447"/>
            <ac:picMk id="6" creationId="{29911A11-CCDA-297A-6B02-F37B5ACC5502}"/>
          </ac:picMkLst>
        </pc:picChg>
        <pc:picChg chg="add mod">
          <ac:chgData name="Yoel Kortick" userId="167978f5-7f40-4909-85d5-d4149554ad4e" providerId="ADAL" clId="{FA091B8F-167B-4B79-BC05-E6F65DFF1D55}" dt="2024-04-07T16:12:28.967" v="1024" actId="208"/>
          <ac:picMkLst>
            <pc:docMk/>
            <pc:sldMk cId="3643643754" sldId="2147480447"/>
            <ac:picMk id="8" creationId="{21156F8F-5535-8FAF-55E6-5B9218466086}"/>
          </ac:picMkLst>
        </pc:picChg>
      </pc:sldChg>
      <pc:sldChg chg="del">
        <pc:chgData name="Yoel Kortick" userId="167978f5-7f40-4909-85d5-d4149554ad4e" providerId="ADAL" clId="{FA091B8F-167B-4B79-BC05-E6F65DFF1D55}" dt="2024-04-07T16:05:18.643" v="907" actId="47"/>
        <pc:sldMkLst>
          <pc:docMk/>
          <pc:sldMk cId="1078695059" sldId="2147480448"/>
        </pc:sldMkLst>
      </pc:sldChg>
      <pc:sldChg chg="modSp del">
        <pc:chgData name="Yoel Kortick" userId="167978f5-7f40-4909-85d5-d4149554ad4e" providerId="ADAL" clId="{FA091B8F-167B-4B79-BC05-E6F65DFF1D55}" dt="2024-04-07T16:06:21.106" v="913" actId="47"/>
        <pc:sldMkLst>
          <pc:docMk/>
          <pc:sldMk cId="636103363" sldId="2147480449"/>
        </pc:sldMkLst>
        <pc:spChg chg="mod">
          <ac:chgData name="Yoel Kortick" userId="167978f5-7f40-4909-85d5-d4149554ad4e" providerId="ADAL" clId="{FA091B8F-167B-4B79-BC05-E6F65DFF1D55}" dt="2024-04-07T16:05:47.653" v="908"/>
          <ac:spMkLst>
            <pc:docMk/>
            <pc:sldMk cId="636103363" sldId="2147480449"/>
            <ac:spMk id="4" creationId="{09E68090-A6CC-01F5-2F7F-23FDBACEF544}"/>
          </ac:spMkLst>
        </pc:spChg>
        <pc:spChg chg="mod">
          <ac:chgData name="Yoel Kortick" userId="167978f5-7f40-4909-85d5-d4149554ad4e" providerId="ADAL" clId="{FA091B8F-167B-4B79-BC05-E6F65DFF1D55}" dt="2024-04-07T16:05:47.653" v="908"/>
          <ac:spMkLst>
            <pc:docMk/>
            <pc:sldMk cId="636103363" sldId="2147480449"/>
            <ac:spMk id="9" creationId="{F2866BEB-65AF-7480-BD09-511B4A711607}"/>
          </ac:spMkLst>
        </pc:spChg>
      </pc:sldChg>
      <pc:sldChg chg="modSp del">
        <pc:chgData name="Yoel Kortick" userId="167978f5-7f40-4909-85d5-d4149554ad4e" providerId="ADAL" clId="{FA091B8F-167B-4B79-BC05-E6F65DFF1D55}" dt="2024-04-07T16:06:21.106" v="913" actId="47"/>
        <pc:sldMkLst>
          <pc:docMk/>
          <pc:sldMk cId="2024449723" sldId="2147480450"/>
        </pc:sldMkLst>
        <pc:spChg chg="mod">
          <ac:chgData name="Yoel Kortick" userId="167978f5-7f40-4909-85d5-d4149554ad4e" providerId="ADAL" clId="{FA091B8F-167B-4B79-BC05-E6F65DFF1D55}" dt="2024-04-07T16:05:47.653" v="908"/>
          <ac:spMkLst>
            <pc:docMk/>
            <pc:sldMk cId="2024449723" sldId="2147480450"/>
            <ac:spMk id="4" creationId="{E9C98C83-BB3A-36BB-B357-7CCA8AD23CB7}"/>
          </ac:spMkLst>
        </pc:spChg>
      </pc:sldChg>
      <pc:sldChg chg="modSp del">
        <pc:chgData name="Yoel Kortick" userId="167978f5-7f40-4909-85d5-d4149554ad4e" providerId="ADAL" clId="{FA091B8F-167B-4B79-BC05-E6F65DFF1D55}" dt="2024-04-07T16:06:21.106" v="913" actId="47"/>
        <pc:sldMkLst>
          <pc:docMk/>
          <pc:sldMk cId="374743095" sldId="2147480451"/>
        </pc:sldMkLst>
        <pc:spChg chg="mod">
          <ac:chgData name="Yoel Kortick" userId="167978f5-7f40-4909-85d5-d4149554ad4e" providerId="ADAL" clId="{FA091B8F-167B-4B79-BC05-E6F65DFF1D55}" dt="2024-04-07T16:05:47.653" v="908"/>
          <ac:spMkLst>
            <pc:docMk/>
            <pc:sldMk cId="374743095" sldId="2147480451"/>
            <ac:spMk id="4" creationId="{77CE9A15-A49B-CCD3-789F-DE61CF57DAA9}"/>
          </ac:spMkLst>
        </pc:spChg>
      </pc:sldChg>
      <pc:sldChg chg="addSp delSp modSp mod">
        <pc:chgData name="Yoel Kortick" userId="167978f5-7f40-4909-85d5-d4149554ad4e" providerId="ADAL" clId="{FA091B8F-167B-4B79-BC05-E6F65DFF1D55}" dt="2024-04-07T16:51:32.781" v="1460" actId="20577"/>
        <pc:sldMkLst>
          <pc:docMk/>
          <pc:sldMk cId="3194184157" sldId="2147480453"/>
        </pc:sldMkLst>
        <pc:spChg chg="mod">
          <ac:chgData name="Yoel Kortick" userId="167978f5-7f40-4909-85d5-d4149554ad4e" providerId="ADAL" clId="{FA091B8F-167B-4B79-BC05-E6F65DFF1D55}" dt="2024-04-07T16:51:32.781" v="1460" actId="20577"/>
          <ac:spMkLst>
            <pc:docMk/>
            <pc:sldMk cId="3194184157" sldId="2147480453"/>
            <ac:spMk id="5" creationId="{E357B627-3356-B65B-26E8-7551AF13AAAB}"/>
          </ac:spMkLst>
        </pc:spChg>
        <pc:spChg chg="del mod">
          <ac:chgData name="Yoel Kortick" userId="167978f5-7f40-4909-85d5-d4149554ad4e" providerId="ADAL" clId="{FA091B8F-167B-4B79-BC05-E6F65DFF1D55}" dt="2024-04-07T16:31:28.858" v="1029" actId="478"/>
          <ac:spMkLst>
            <pc:docMk/>
            <pc:sldMk cId="3194184157" sldId="2147480453"/>
            <ac:spMk id="7" creationId="{51A91A35-070E-CE55-96EB-D28A2D95F8E8}"/>
          </ac:spMkLst>
        </pc:spChg>
        <pc:spChg chg="del mod">
          <ac:chgData name="Yoel Kortick" userId="167978f5-7f40-4909-85d5-d4149554ad4e" providerId="ADAL" clId="{FA091B8F-167B-4B79-BC05-E6F65DFF1D55}" dt="2024-04-07T16:31:40.572" v="1048" actId="478"/>
          <ac:spMkLst>
            <pc:docMk/>
            <pc:sldMk cId="3194184157" sldId="2147480453"/>
            <ac:spMk id="8" creationId="{5BB6B573-2379-BC3E-06DE-24E916A13571}"/>
          </ac:spMkLst>
        </pc:spChg>
        <pc:spChg chg="add del mod">
          <ac:chgData name="Yoel Kortick" userId="167978f5-7f40-4909-85d5-d4149554ad4e" providerId="ADAL" clId="{FA091B8F-167B-4B79-BC05-E6F65DFF1D55}" dt="2024-04-07T16:33:41.013" v="1080" actId="478"/>
          <ac:spMkLst>
            <pc:docMk/>
            <pc:sldMk cId="3194184157" sldId="2147480453"/>
            <ac:spMk id="11" creationId="{028BC924-1F3E-BA93-6A8A-6B0FE2CA0C32}"/>
          </ac:spMkLst>
        </pc:spChg>
        <pc:picChg chg="del">
          <ac:chgData name="Yoel Kortick" userId="167978f5-7f40-4909-85d5-d4149554ad4e" providerId="ADAL" clId="{FA091B8F-167B-4B79-BC05-E6F65DFF1D55}" dt="2024-04-07T16:31:37.145" v="1045" actId="478"/>
          <ac:picMkLst>
            <pc:docMk/>
            <pc:sldMk cId="3194184157" sldId="2147480453"/>
            <ac:picMk id="6" creationId="{DB9EC945-2279-FB74-C579-F772E9EEBB22}"/>
          </ac:picMkLst>
        </pc:picChg>
        <pc:cxnChg chg="del">
          <ac:chgData name="Yoel Kortick" userId="167978f5-7f40-4909-85d5-d4149554ad4e" providerId="ADAL" clId="{FA091B8F-167B-4B79-BC05-E6F65DFF1D55}" dt="2024-04-07T16:31:38.114" v="1046" actId="478"/>
          <ac:cxnSpMkLst>
            <pc:docMk/>
            <pc:sldMk cId="3194184157" sldId="2147480453"/>
            <ac:cxnSpMk id="9" creationId="{26EC801C-60F7-24F4-352C-0E1449A95EE8}"/>
          </ac:cxnSpMkLst>
        </pc:cxnChg>
        <pc:cxnChg chg="del">
          <ac:chgData name="Yoel Kortick" userId="167978f5-7f40-4909-85d5-d4149554ad4e" providerId="ADAL" clId="{FA091B8F-167B-4B79-BC05-E6F65DFF1D55}" dt="2024-04-07T16:31:39.417" v="1047" actId="478"/>
          <ac:cxnSpMkLst>
            <pc:docMk/>
            <pc:sldMk cId="3194184157" sldId="2147480453"/>
            <ac:cxnSpMk id="10" creationId="{2DC176CB-B51E-B80B-702B-BCA3400CA923}"/>
          </ac:cxnSpMkLst>
        </pc:cxnChg>
      </pc:sldChg>
      <pc:sldChg chg="addSp delSp modSp mod">
        <pc:chgData name="Yoel Kortick" userId="167978f5-7f40-4909-85d5-d4149554ad4e" providerId="ADAL" clId="{FA091B8F-167B-4B79-BC05-E6F65DFF1D55}" dt="2024-04-07T16:47:31.753" v="1407" actId="20577"/>
        <pc:sldMkLst>
          <pc:docMk/>
          <pc:sldMk cId="3055063310" sldId="2147480454"/>
        </pc:sldMkLst>
        <pc:spChg chg="mod">
          <ac:chgData name="Yoel Kortick" userId="167978f5-7f40-4909-85d5-d4149554ad4e" providerId="ADAL" clId="{FA091B8F-167B-4B79-BC05-E6F65DFF1D55}" dt="2024-04-07T16:47:31.753" v="1407" actId="20577"/>
          <ac:spMkLst>
            <pc:docMk/>
            <pc:sldMk cId="3055063310" sldId="2147480454"/>
            <ac:spMk id="5" creationId="{5103D8B1-67CE-59BD-92BD-303B42B365FA}"/>
          </ac:spMkLst>
        </pc:spChg>
        <pc:spChg chg="del">
          <ac:chgData name="Yoel Kortick" userId="167978f5-7f40-4909-85d5-d4149554ad4e" providerId="ADAL" clId="{FA091B8F-167B-4B79-BC05-E6F65DFF1D55}" dt="2024-04-07T16:41:47.272" v="1320" actId="478"/>
          <ac:spMkLst>
            <pc:docMk/>
            <pc:sldMk cId="3055063310" sldId="2147480454"/>
            <ac:spMk id="12" creationId="{5936AA50-B3AA-BEA2-90AD-B43741EE9308}"/>
          </ac:spMkLst>
        </pc:spChg>
        <pc:spChg chg="del">
          <ac:chgData name="Yoel Kortick" userId="167978f5-7f40-4909-85d5-d4149554ad4e" providerId="ADAL" clId="{FA091B8F-167B-4B79-BC05-E6F65DFF1D55}" dt="2024-04-07T16:41:48.232" v="1321" actId="478"/>
          <ac:spMkLst>
            <pc:docMk/>
            <pc:sldMk cId="3055063310" sldId="2147480454"/>
            <ac:spMk id="13" creationId="{94707969-6894-FFD4-EFDC-11B7204F3356}"/>
          </ac:spMkLst>
        </pc:spChg>
        <pc:picChg chg="add mod">
          <ac:chgData name="Yoel Kortick" userId="167978f5-7f40-4909-85d5-d4149554ad4e" providerId="ADAL" clId="{FA091B8F-167B-4B79-BC05-E6F65DFF1D55}" dt="2024-04-07T16:43:08.371" v="1341" actId="208"/>
          <ac:picMkLst>
            <pc:docMk/>
            <pc:sldMk cId="3055063310" sldId="2147480454"/>
            <ac:picMk id="6" creationId="{1413D0FC-CDF8-2E6D-927C-412F6A8FF678}"/>
          </ac:picMkLst>
        </pc:picChg>
        <pc:picChg chg="del">
          <ac:chgData name="Yoel Kortick" userId="167978f5-7f40-4909-85d5-d4149554ad4e" providerId="ADAL" clId="{FA091B8F-167B-4B79-BC05-E6F65DFF1D55}" dt="2024-04-07T16:41:46.247" v="1319" actId="478"/>
          <ac:picMkLst>
            <pc:docMk/>
            <pc:sldMk cId="3055063310" sldId="2147480454"/>
            <ac:picMk id="11" creationId="{F858C2E2-2BBB-B9BC-1207-8A1CEC07961B}"/>
          </ac:picMkLst>
        </pc:picChg>
      </pc:sldChg>
      <pc:sldChg chg="del">
        <pc:chgData name="Yoel Kortick" userId="167978f5-7f40-4909-85d5-d4149554ad4e" providerId="ADAL" clId="{FA091B8F-167B-4B79-BC05-E6F65DFF1D55}" dt="2024-04-07T16:41:55.491" v="1322" actId="47"/>
        <pc:sldMkLst>
          <pc:docMk/>
          <pc:sldMk cId="3871521498" sldId="2147480455"/>
        </pc:sldMkLst>
      </pc:sldChg>
      <pc:sldChg chg="del">
        <pc:chgData name="Yoel Kortick" userId="167978f5-7f40-4909-85d5-d4149554ad4e" providerId="ADAL" clId="{FA091B8F-167B-4B79-BC05-E6F65DFF1D55}" dt="2024-04-07T16:41:55.491" v="1322" actId="47"/>
        <pc:sldMkLst>
          <pc:docMk/>
          <pc:sldMk cId="1143002995" sldId="2147480456"/>
        </pc:sldMkLst>
      </pc:sldChg>
      <pc:sldChg chg="del">
        <pc:chgData name="Yoel Kortick" userId="167978f5-7f40-4909-85d5-d4149554ad4e" providerId="ADAL" clId="{FA091B8F-167B-4B79-BC05-E6F65DFF1D55}" dt="2024-04-07T16:41:55.491" v="1322" actId="47"/>
        <pc:sldMkLst>
          <pc:docMk/>
          <pc:sldMk cId="3981339227" sldId="2147480457"/>
        </pc:sldMkLst>
      </pc:sldChg>
      <pc:sldChg chg="del">
        <pc:chgData name="Yoel Kortick" userId="167978f5-7f40-4909-85d5-d4149554ad4e" providerId="ADAL" clId="{FA091B8F-167B-4B79-BC05-E6F65DFF1D55}" dt="2024-04-07T16:41:55.491" v="1322" actId="47"/>
        <pc:sldMkLst>
          <pc:docMk/>
          <pc:sldMk cId="641278559" sldId="2147480458"/>
        </pc:sldMkLst>
      </pc:sldChg>
      <pc:sldChg chg="del">
        <pc:chgData name="Yoel Kortick" userId="167978f5-7f40-4909-85d5-d4149554ad4e" providerId="ADAL" clId="{FA091B8F-167B-4B79-BC05-E6F65DFF1D55}" dt="2024-04-07T16:41:55.491" v="1322" actId="47"/>
        <pc:sldMkLst>
          <pc:docMk/>
          <pc:sldMk cId="145738044" sldId="2147480459"/>
        </pc:sldMkLst>
      </pc:sldChg>
      <pc:sldChg chg="del">
        <pc:chgData name="Yoel Kortick" userId="167978f5-7f40-4909-85d5-d4149554ad4e" providerId="ADAL" clId="{FA091B8F-167B-4B79-BC05-E6F65DFF1D55}" dt="2024-04-07T16:41:55.491" v="1322" actId="47"/>
        <pc:sldMkLst>
          <pc:docMk/>
          <pc:sldMk cId="1147320157" sldId="2147480461"/>
        </pc:sldMkLst>
      </pc:sldChg>
      <pc:sldChg chg="del">
        <pc:chgData name="Yoel Kortick" userId="167978f5-7f40-4909-85d5-d4149554ad4e" providerId="ADAL" clId="{FA091B8F-167B-4B79-BC05-E6F65DFF1D55}" dt="2024-04-07T16:41:55.491" v="1322" actId="47"/>
        <pc:sldMkLst>
          <pc:docMk/>
          <pc:sldMk cId="187267412" sldId="2147480462"/>
        </pc:sldMkLst>
      </pc:sldChg>
      <pc:sldChg chg="del">
        <pc:chgData name="Yoel Kortick" userId="167978f5-7f40-4909-85d5-d4149554ad4e" providerId="ADAL" clId="{FA091B8F-167B-4B79-BC05-E6F65DFF1D55}" dt="2024-04-07T16:41:55.491" v="1322" actId="47"/>
        <pc:sldMkLst>
          <pc:docMk/>
          <pc:sldMk cId="904531811" sldId="2147480463"/>
        </pc:sldMkLst>
      </pc:sldChg>
      <pc:sldChg chg="del">
        <pc:chgData name="Yoel Kortick" userId="167978f5-7f40-4909-85d5-d4149554ad4e" providerId="ADAL" clId="{FA091B8F-167B-4B79-BC05-E6F65DFF1D55}" dt="2024-04-07T16:41:55.491" v="1322" actId="47"/>
        <pc:sldMkLst>
          <pc:docMk/>
          <pc:sldMk cId="3634482220" sldId="2147480464"/>
        </pc:sldMkLst>
      </pc:sldChg>
      <pc:sldChg chg="del">
        <pc:chgData name="Yoel Kortick" userId="167978f5-7f40-4909-85d5-d4149554ad4e" providerId="ADAL" clId="{FA091B8F-167B-4B79-BC05-E6F65DFF1D55}" dt="2024-04-07T16:41:55.491" v="1322" actId="47"/>
        <pc:sldMkLst>
          <pc:docMk/>
          <pc:sldMk cId="343066076" sldId="2147480465"/>
        </pc:sldMkLst>
      </pc:sldChg>
      <pc:sldChg chg="del">
        <pc:chgData name="Yoel Kortick" userId="167978f5-7f40-4909-85d5-d4149554ad4e" providerId="ADAL" clId="{FA091B8F-167B-4B79-BC05-E6F65DFF1D55}" dt="2024-04-07T16:41:55.491" v="1322" actId="47"/>
        <pc:sldMkLst>
          <pc:docMk/>
          <pc:sldMk cId="3246043755" sldId="2147480467"/>
        </pc:sldMkLst>
      </pc:sldChg>
      <pc:sldChg chg="del">
        <pc:chgData name="Yoel Kortick" userId="167978f5-7f40-4909-85d5-d4149554ad4e" providerId="ADAL" clId="{FA091B8F-167B-4B79-BC05-E6F65DFF1D55}" dt="2024-04-07T16:41:55.491" v="1322" actId="47"/>
        <pc:sldMkLst>
          <pc:docMk/>
          <pc:sldMk cId="2683701464" sldId="2147480469"/>
        </pc:sldMkLst>
      </pc:sldChg>
      <pc:sldChg chg="del">
        <pc:chgData name="Yoel Kortick" userId="167978f5-7f40-4909-85d5-d4149554ad4e" providerId="ADAL" clId="{FA091B8F-167B-4B79-BC05-E6F65DFF1D55}" dt="2024-04-07T15:20:29.668" v="153" actId="47"/>
        <pc:sldMkLst>
          <pc:docMk/>
          <pc:sldMk cId="104525827" sldId="2147480470"/>
        </pc:sldMkLst>
      </pc:sldChg>
      <pc:sldChg chg="addSp delSp modSp add mod">
        <pc:chgData name="Yoel Kortick" userId="167978f5-7f40-4909-85d5-d4149554ad4e" providerId="ADAL" clId="{FA091B8F-167B-4B79-BC05-E6F65DFF1D55}" dt="2024-04-07T16:39:00.106" v="1270" actId="14100"/>
        <pc:sldMkLst>
          <pc:docMk/>
          <pc:sldMk cId="1491223935" sldId="2147480470"/>
        </pc:sldMkLst>
        <pc:spChg chg="add mod">
          <ac:chgData name="Yoel Kortick" userId="167978f5-7f40-4909-85d5-d4149554ad4e" providerId="ADAL" clId="{FA091B8F-167B-4B79-BC05-E6F65DFF1D55}" dt="2024-04-07T16:39:00.106" v="1270" actId="14100"/>
          <ac:spMkLst>
            <pc:docMk/>
            <pc:sldMk cId="1491223935" sldId="2147480470"/>
            <ac:spMk id="2" creationId="{7CE0BA0F-2E68-B97C-1A40-801FAFC011B6}"/>
          </ac:spMkLst>
        </pc:spChg>
        <pc:spChg chg="del">
          <ac:chgData name="Yoel Kortick" userId="167978f5-7f40-4909-85d5-d4149554ad4e" providerId="ADAL" clId="{FA091B8F-167B-4B79-BC05-E6F65DFF1D55}" dt="2024-04-07T16:03:33.797" v="736" actId="478"/>
          <ac:spMkLst>
            <pc:docMk/>
            <pc:sldMk cId="1491223935" sldId="2147480470"/>
            <ac:spMk id="7" creationId="{A6B296D2-7ACF-6ED6-62F6-01A35D65C395}"/>
          </ac:spMkLst>
        </pc:spChg>
        <pc:spChg chg="add mod">
          <ac:chgData name="Yoel Kortick" userId="167978f5-7f40-4909-85d5-d4149554ad4e" providerId="ADAL" clId="{FA091B8F-167B-4B79-BC05-E6F65DFF1D55}" dt="2024-04-07T16:03:47.811" v="781" actId="1038"/>
          <ac:spMkLst>
            <pc:docMk/>
            <pc:sldMk cId="1491223935" sldId="2147480470"/>
            <ac:spMk id="8" creationId="{87165A3A-BA8A-FD7F-00B2-2B2F87D2E37B}"/>
          </ac:spMkLst>
        </pc:spChg>
        <pc:spChg chg="del">
          <ac:chgData name="Yoel Kortick" userId="167978f5-7f40-4909-85d5-d4149554ad4e" providerId="ADAL" clId="{FA091B8F-167B-4B79-BC05-E6F65DFF1D55}" dt="2024-04-07T16:03:34.964" v="737" actId="478"/>
          <ac:spMkLst>
            <pc:docMk/>
            <pc:sldMk cId="1491223935" sldId="2147480470"/>
            <ac:spMk id="9" creationId="{CF2CA68C-3F0C-9B43-497F-22F1BB118AC5}"/>
          </ac:spMkLst>
        </pc:spChg>
        <pc:spChg chg="del">
          <ac:chgData name="Yoel Kortick" userId="167978f5-7f40-4909-85d5-d4149554ad4e" providerId="ADAL" clId="{FA091B8F-167B-4B79-BC05-E6F65DFF1D55}" dt="2024-04-07T16:00:01.750" v="634" actId="478"/>
          <ac:spMkLst>
            <pc:docMk/>
            <pc:sldMk cId="1491223935" sldId="2147480470"/>
            <ac:spMk id="10" creationId="{ABDAE39D-FDB4-AA98-7997-FA74EA2DF653}"/>
          </ac:spMkLst>
        </pc:spChg>
        <pc:spChg chg="add mod">
          <ac:chgData name="Yoel Kortick" userId="167978f5-7f40-4909-85d5-d4149554ad4e" providerId="ADAL" clId="{FA091B8F-167B-4B79-BC05-E6F65DFF1D55}" dt="2024-04-07T16:04:02.078" v="833" actId="14100"/>
          <ac:spMkLst>
            <pc:docMk/>
            <pc:sldMk cId="1491223935" sldId="2147480470"/>
            <ac:spMk id="11" creationId="{32CC3B1E-1FED-77AF-7241-68ACABB57FEC}"/>
          </ac:spMkLst>
        </pc:spChg>
        <pc:picChg chg="add mod ord">
          <ac:chgData name="Yoel Kortick" userId="167978f5-7f40-4909-85d5-d4149554ad4e" providerId="ADAL" clId="{FA091B8F-167B-4B79-BC05-E6F65DFF1D55}" dt="2024-04-07T16:04:04.198" v="834" actId="208"/>
          <ac:picMkLst>
            <pc:docMk/>
            <pc:sldMk cId="1491223935" sldId="2147480470"/>
            <ac:picMk id="6" creationId="{34CB4B27-F2B3-A351-BF8B-AB7629D59D81}"/>
          </ac:picMkLst>
        </pc:picChg>
      </pc:sldChg>
      <pc:sldChg chg="modSp add mod">
        <pc:chgData name="Yoel Kortick" userId="167978f5-7f40-4909-85d5-d4149554ad4e" providerId="ADAL" clId="{FA091B8F-167B-4B79-BC05-E6F65DFF1D55}" dt="2024-04-07T16:40:30.442" v="1317" actId="6549"/>
        <pc:sldMkLst>
          <pc:docMk/>
          <pc:sldMk cId="3897902290" sldId="2147480471"/>
        </pc:sldMkLst>
        <pc:spChg chg="mod">
          <ac:chgData name="Yoel Kortick" userId="167978f5-7f40-4909-85d5-d4149554ad4e" providerId="ADAL" clId="{FA091B8F-167B-4B79-BC05-E6F65DFF1D55}" dt="2024-04-07T16:40:30.442" v="1317" actId="6549"/>
          <ac:spMkLst>
            <pc:docMk/>
            <pc:sldMk cId="3897902290" sldId="2147480471"/>
            <ac:spMk id="11" creationId="{D5F99D3D-CD43-6F45-54DC-1F03B2D80505}"/>
          </ac:spMkLst>
        </pc:spChg>
      </pc:sldChg>
      <pc:sldChg chg="addSp delSp modSp add mod">
        <pc:chgData name="Yoel Kortick" userId="167978f5-7f40-4909-85d5-d4149554ad4e" providerId="ADAL" clId="{FA091B8F-167B-4B79-BC05-E6F65DFF1D55}" dt="2024-04-07T16:47:28.466" v="1405" actId="20577"/>
        <pc:sldMkLst>
          <pc:docMk/>
          <pc:sldMk cId="4289072727" sldId="2147480472"/>
        </pc:sldMkLst>
        <pc:spChg chg="mod">
          <ac:chgData name="Yoel Kortick" userId="167978f5-7f40-4909-85d5-d4149554ad4e" providerId="ADAL" clId="{FA091B8F-167B-4B79-BC05-E6F65DFF1D55}" dt="2024-04-07T16:47:28.466" v="1405" actId="20577"/>
          <ac:spMkLst>
            <pc:docMk/>
            <pc:sldMk cId="4289072727" sldId="2147480472"/>
            <ac:spMk id="5" creationId="{DBAC1EC1-FEB9-A236-AA19-5035BB8BF9DD}"/>
          </ac:spMkLst>
        </pc:spChg>
        <pc:picChg chg="del">
          <ac:chgData name="Yoel Kortick" userId="167978f5-7f40-4909-85d5-d4149554ad4e" providerId="ADAL" clId="{FA091B8F-167B-4B79-BC05-E6F65DFF1D55}" dt="2024-04-07T16:44:10.542" v="1352" actId="478"/>
          <ac:picMkLst>
            <pc:docMk/>
            <pc:sldMk cId="4289072727" sldId="2147480472"/>
            <ac:picMk id="6" creationId="{09C06F9A-EB03-CFEA-B364-4A8F854CB48F}"/>
          </ac:picMkLst>
        </pc:picChg>
        <pc:picChg chg="add mod">
          <ac:chgData name="Yoel Kortick" userId="167978f5-7f40-4909-85d5-d4149554ad4e" providerId="ADAL" clId="{FA091B8F-167B-4B79-BC05-E6F65DFF1D55}" dt="2024-04-07T16:44:21.064" v="1363" actId="1036"/>
          <ac:picMkLst>
            <pc:docMk/>
            <pc:sldMk cId="4289072727" sldId="2147480472"/>
            <ac:picMk id="7" creationId="{3D36637A-753D-58F5-97DD-D86FAAC3AC72}"/>
          </ac:picMkLst>
        </pc:picChg>
      </pc:sldChg>
      <pc:sldChg chg="addSp delSp modSp add mod">
        <pc:chgData name="Yoel Kortick" userId="167978f5-7f40-4909-85d5-d4149554ad4e" providerId="ADAL" clId="{FA091B8F-167B-4B79-BC05-E6F65DFF1D55}" dt="2024-04-07T16:47:25.342" v="1403" actId="20577"/>
        <pc:sldMkLst>
          <pc:docMk/>
          <pc:sldMk cId="3778936511" sldId="2147480473"/>
        </pc:sldMkLst>
        <pc:spChg chg="mod">
          <ac:chgData name="Yoel Kortick" userId="167978f5-7f40-4909-85d5-d4149554ad4e" providerId="ADAL" clId="{FA091B8F-167B-4B79-BC05-E6F65DFF1D55}" dt="2024-04-07T16:47:25.342" v="1403" actId="20577"/>
          <ac:spMkLst>
            <pc:docMk/>
            <pc:sldMk cId="3778936511" sldId="2147480473"/>
            <ac:spMk id="5" creationId="{96BB1F6B-FF6A-B6BC-6866-786F9436A6A5}"/>
          </ac:spMkLst>
        </pc:spChg>
        <pc:picChg chg="add mod">
          <ac:chgData name="Yoel Kortick" userId="167978f5-7f40-4909-85d5-d4149554ad4e" providerId="ADAL" clId="{FA091B8F-167B-4B79-BC05-E6F65DFF1D55}" dt="2024-04-07T16:45:24.148" v="1379" actId="208"/>
          <ac:picMkLst>
            <pc:docMk/>
            <pc:sldMk cId="3778936511" sldId="2147480473"/>
            <ac:picMk id="6" creationId="{252EFAA8-D546-CD05-817F-F3479121BCE8}"/>
          </ac:picMkLst>
        </pc:picChg>
        <pc:picChg chg="del">
          <ac:chgData name="Yoel Kortick" userId="167978f5-7f40-4909-85d5-d4149554ad4e" providerId="ADAL" clId="{FA091B8F-167B-4B79-BC05-E6F65DFF1D55}" dt="2024-04-07T16:45:13.815" v="1375" actId="478"/>
          <ac:picMkLst>
            <pc:docMk/>
            <pc:sldMk cId="3778936511" sldId="2147480473"/>
            <ac:picMk id="7" creationId="{71645717-3820-3206-41F2-3832F0CFDD84}"/>
          </ac:picMkLst>
        </pc:picChg>
      </pc:sldChg>
      <pc:sldChg chg="addSp delSp modSp add mod">
        <pc:chgData name="Yoel Kortick" userId="167978f5-7f40-4909-85d5-d4149554ad4e" providerId="ADAL" clId="{FA091B8F-167B-4B79-BC05-E6F65DFF1D55}" dt="2024-04-07T16:47:20.964" v="1401" actId="20577"/>
        <pc:sldMkLst>
          <pc:docMk/>
          <pc:sldMk cId="2719309551" sldId="2147480474"/>
        </pc:sldMkLst>
        <pc:spChg chg="mod">
          <ac:chgData name="Yoel Kortick" userId="167978f5-7f40-4909-85d5-d4149554ad4e" providerId="ADAL" clId="{FA091B8F-167B-4B79-BC05-E6F65DFF1D55}" dt="2024-04-07T16:47:20.964" v="1401" actId="20577"/>
          <ac:spMkLst>
            <pc:docMk/>
            <pc:sldMk cId="2719309551" sldId="2147480474"/>
            <ac:spMk id="5" creationId="{D0DA2C86-CD59-2EAE-C819-A5A3BB37F107}"/>
          </ac:spMkLst>
        </pc:spChg>
        <pc:picChg chg="del">
          <ac:chgData name="Yoel Kortick" userId="167978f5-7f40-4909-85d5-d4149554ad4e" providerId="ADAL" clId="{FA091B8F-167B-4B79-BC05-E6F65DFF1D55}" dt="2024-04-07T16:46:36.945" v="1390" actId="478"/>
          <ac:picMkLst>
            <pc:docMk/>
            <pc:sldMk cId="2719309551" sldId="2147480474"/>
            <ac:picMk id="6" creationId="{CDA7458B-6BB7-3C73-E089-5E2B1F47C600}"/>
          </ac:picMkLst>
        </pc:picChg>
        <pc:picChg chg="add mod">
          <ac:chgData name="Yoel Kortick" userId="167978f5-7f40-4909-85d5-d4149554ad4e" providerId="ADAL" clId="{FA091B8F-167B-4B79-BC05-E6F65DFF1D55}" dt="2024-04-07T16:46:48.081" v="1394" actId="208"/>
          <ac:picMkLst>
            <pc:docMk/>
            <pc:sldMk cId="2719309551" sldId="2147480474"/>
            <ac:picMk id="7" creationId="{9E2109A7-6F16-DB67-89F9-4995F42E4732}"/>
          </ac:picMkLst>
        </pc:picChg>
      </pc:sldChg>
      <pc:sldChg chg="addSp delSp modSp add mod">
        <pc:chgData name="Yoel Kortick" userId="167978f5-7f40-4909-85d5-d4149554ad4e" providerId="ADAL" clId="{FA091B8F-167B-4B79-BC05-E6F65DFF1D55}" dt="2024-04-07T16:48:49.698" v="1430" actId="1036"/>
        <pc:sldMkLst>
          <pc:docMk/>
          <pc:sldMk cId="1119949806" sldId="2147480475"/>
        </pc:sldMkLst>
        <pc:spChg chg="mod">
          <ac:chgData name="Yoel Kortick" userId="167978f5-7f40-4909-85d5-d4149554ad4e" providerId="ADAL" clId="{FA091B8F-167B-4B79-BC05-E6F65DFF1D55}" dt="2024-04-07T16:47:59.838" v="1412"/>
          <ac:spMkLst>
            <pc:docMk/>
            <pc:sldMk cId="1119949806" sldId="2147480475"/>
            <ac:spMk id="5" creationId="{36A9C092-8C77-BF21-26C1-F8B50178EA7D}"/>
          </ac:spMkLst>
        </pc:spChg>
        <pc:picChg chg="add mod">
          <ac:chgData name="Yoel Kortick" userId="167978f5-7f40-4909-85d5-d4149554ad4e" providerId="ADAL" clId="{FA091B8F-167B-4B79-BC05-E6F65DFF1D55}" dt="2024-04-07T16:48:49.698" v="1430" actId="1036"/>
          <ac:picMkLst>
            <pc:docMk/>
            <pc:sldMk cId="1119949806" sldId="2147480475"/>
            <ac:picMk id="6" creationId="{7A148536-48A8-7FB3-4077-6F3F1BEF8D2F}"/>
          </ac:picMkLst>
        </pc:picChg>
        <pc:picChg chg="del">
          <ac:chgData name="Yoel Kortick" userId="167978f5-7f40-4909-85d5-d4149554ad4e" providerId="ADAL" clId="{FA091B8F-167B-4B79-BC05-E6F65DFF1D55}" dt="2024-04-07T16:48:34.459" v="1413" actId="478"/>
          <ac:picMkLst>
            <pc:docMk/>
            <pc:sldMk cId="1119949806" sldId="2147480475"/>
            <ac:picMk id="7" creationId="{54E49E7E-FFB8-21EF-2090-8DE97C8E1672}"/>
          </ac:picMkLst>
        </pc:picChg>
      </pc:sldChg>
    </pc:docChg>
  </pc:docChgLst>
  <pc:docChgLst>
    <pc:chgData name="Yoel Kortick" userId="167978f5-7f40-4909-85d5-d4149554ad4e" providerId="ADAL" clId="{6546E9CA-C92F-4D2A-A157-5163750FC542}"/>
    <pc:docChg chg="undo custSel addSld delSld modSld">
      <pc:chgData name="Yoel Kortick" userId="167978f5-7f40-4909-85d5-d4149554ad4e" providerId="ADAL" clId="{6546E9CA-C92F-4D2A-A157-5163750FC542}" dt="2024-04-09T05:57:18.675" v="1931" actId="11529"/>
      <pc:docMkLst>
        <pc:docMk/>
      </pc:docMkLst>
      <pc:sldChg chg="modSp mod">
        <pc:chgData name="Yoel Kortick" userId="167978f5-7f40-4909-85d5-d4149554ad4e" providerId="ADAL" clId="{6546E9CA-C92F-4D2A-A157-5163750FC542}" dt="2024-04-08T11:05:55.824" v="37" actId="14100"/>
        <pc:sldMkLst>
          <pc:docMk/>
          <pc:sldMk cId="2609859466" sldId="2147480408"/>
        </pc:sldMkLst>
        <pc:spChg chg="mod">
          <ac:chgData name="Yoel Kortick" userId="167978f5-7f40-4909-85d5-d4149554ad4e" providerId="ADAL" clId="{6546E9CA-C92F-4D2A-A157-5163750FC542}" dt="2024-04-08T11:05:55.824" v="37" actId="14100"/>
          <ac:spMkLst>
            <pc:docMk/>
            <pc:sldMk cId="2609859466" sldId="2147480408"/>
            <ac:spMk id="2" creationId="{00000000-0000-0000-0000-000000000000}"/>
          </ac:spMkLst>
        </pc:spChg>
      </pc:sldChg>
      <pc:sldChg chg="modSp mod">
        <pc:chgData name="Yoel Kortick" userId="167978f5-7f40-4909-85d5-d4149554ad4e" providerId="ADAL" clId="{6546E9CA-C92F-4D2A-A157-5163750FC542}" dt="2024-04-08T11:09:29.775" v="143"/>
        <pc:sldMkLst>
          <pc:docMk/>
          <pc:sldMk cId="1230613315" sldId="2147480416"/>
        </pc:sldMkLst>
        <pc:spChg chg="mod">
          <ac:chgData name="Yoel Kortick" userId="167978f5-7f40-4909-85d5-d4149554ad4e" providerId="ADAL" clId="{6546E9CA-C92F-4D2A-A157-5163750FC542}" dt="2024-04-08T11:09:29.775" v="143"/>
          <ac:spMkLst>
            <pc:docMk/>
            <pc:sldMk cId="1230613315" sldId="2147480416"/>
            <ac:spMk id="10" creationId="{08BBD040-26CC-693E-E7F3-31441B13AF6C}"/>
          </ac:spMkLst>
        </pc:spChg>
      </pc:sldChg>
      <pc:sldChg chg="modSp mod">
        <pc:chgData name="Yoel Kortick" userId="167978f5-7f40-4909-85d5-d4149554ad4e" providerId="ADAL" clId="{6546E9CA-C92F-4D2A-A157-5163750FC542}" dt="2024-04-08T12:29:47.973" v="1100" actId="20577"/>
        <pc:sldMkLst>
          <pc:docMk/>
          <pc:sldMk cId="2711077615" sldId="2147480430"/>
        </pc:sldMkLst>
        <pc:spChg chg="mod">
          <ac:chgData name="Yoel Kortick" userId="167978f5-7f40-4909-85d5-d4149554ad4e" providerId="ADAL" clId="{6546E9CA-C92F-4D2A-A157-5163750FC542}" dt="2024-04-08T12:29:47.973" v="1100" actId="20577"/>
          <ac:spMkLst>
            <pc:docMk/>
            <pc:sldMk cId="2711077615" sldId="2147480430"/>
            <ac:spMk id="5" creationId="{00000000-0000-0000-0000-000000000000}"/>
          </ac:spMkLst>
        </pc:spChg>
      </pc:sldChg>
      <pc:sldChg chg="modSp mod">
        <pc:chgData name="Yoel Kortick" userId="167978f5-7f40-4909-85d5-d4149554ad4e" providerId="ADAL" clId="{6546E9CA-C92F-4D2A-A157-5163750FC542}" dt="2024-04-08T12:09:45.748" v="759" actId="404"/>
        <pc:sldMkLst>
          <pc:docMk/>
          <pc:sldMk cId="3060676145" sldId="2147480432"/>
        </pc:sldMkLst>
        <pc:spChg chg="mod">
          <ac:chgData name="Yoel Kortick" userId="167978f5-7f40-4909-85d5-d4149554ad4e" providerId="ADAL" clId="{6546E9CA-C92F-4D2A-A157-5163750FC542}" dt="2024-04-08T12:09:45.748" v="759" actId="404"/>
          <ac:spMkLst>
            <pc:docMk/>
            <pc:sldMk cId="3060676145" sldId="2147480432"/>
            <ac:spMk id="5" creationId="{DD24E5BB-8775-D950-48E3-1A88F065EA4D}"/>
          </ac:spMkLst>
        </pc:spChg>
      </pc:sldChg>
      <pc:sldChg chg="addSp delSp modSp mod">
        <pc:chgData name="Yoel Kortick" userId="167978f5-7f40-4909-85d5-d4149554ad4e" providerId="ADAL" clId="{6546E9CA-C92F-4D2A-A157-5163750FC542}" dt="2024-04-09T05:51:57.888" v="1890" actId="208"/>
        <pc:sldMkLst>
          <pc:docMk/>
          <pc:sldMk cId="1350919068" sldId="2147480435"/>
        </pc:sldMkLst>
        <pc:spChg chg="add mod">
          <ac:chgData name="Yoel Kortick" userId="167978f5-7f40-4909-85d5-d4149554ad4e" providerId="ADAL" clId="{6546E9CA-C92F-4D2A-A157-5163750FC542}" dt="2024-04-09T05:51:48.881" v="1887" actId="14100"/>
          <ac:spMkLst>
            <pc:docMk/>
            <pc:sldMk cId="1350919068" sldId="2147480435"/>
            <ac:spMk id="2" creationId="{754B724D-5593-0A44-7F7E-1C33DE894944}"/>
          </ac:spMkLst>
        </pc:spChg>
        <pc:spChg chg="mod">
          <ac:chgData name="Yoel Kortick" userId="167978f5-7f40-4909-85d5-d4149554ad4e" providerId="ADAL" clId="{6546E9CA-C92F-4D2A-A157-5163750FC542}" dt="2024-04-08T11:12:40.062" v="257"/>
          <ac:spMkLst>
            <pc:docMk/>
            <pc:sldMk cId="1350919068" sldId="2147480435"/>
            <ac:spMk id="4" creationId="{2B15F668-1061-31AC-D536-D9510874E7F0}"/>
          </ac:spMkLst>
        </pc:spChg>
        <pc:spChg chg="mod">
          <ac:chgData name="Yoel Kortick" userId="167978f5-7f40-4909-85d5-d4149554ad4e" providerId="ADAL" clId="{6546E9CA-C92F-4D2A-A157-5163750FC542}" dt="2024-04-09T05:51:53.612" v="1889" actId="14100"/>
          <ac:spMkLst>
            <pc:docMk/>
            <pc:sldMk cId="1350919068" sldId="2147480435"/>
            <ac:spMk id="6" creationId="{2C81CE4E-7AA8-AF1F-029A-B2D07687CF33}"/>
          </ac:spMkLst>
        </pc:spChg>
        <pc:spChg chg="mod">
          <ac:chgData name="Yoel Kortick" userId="167978f5-7f40-4909-85d5-d4149554ad4e" providerId="ADAL" clId="{6546E9CA-C92F-4D2A-A157-5163750FC542}" dt="2024-04-08T11:23:53.602" v="444" actId="20577"/>
          <ac:spMkLst>
            <pc:docMk/>
            <pc:sldMk cId="1350919068" sldId="2147480435"/>
            <ac:spMk id="7" creationId="{9FDAD1CA-374B-A8FB-B30A-D6C94C925F4D}"/>
          </ac:spMkLst>
        </pc:spChg>
        <pc:spChg chg="mod">
          <ac:chgData name="Yoel Kortick" userId="167978f5-7f40-4909-85d5-d4149554ad4e" providerId="ADAL" clId="{6546E9CA-C92F-4D2A-A157-5163750FC542}" dt="2024-04-09T05:51:41.896" v="1885" actId="14100"/>
          <ac:spMkLst>
            <pc:docMk/>
            <pc:sldMk cId="1350919068" sldId="2147480435"/>
            <ac:spMk id="8" creationId="{9EBF5FEA-67D5-3B53-2690-3FD879564930}"/>
          </ac:spMkLst>
        </pc:spChg>
        <pc:spChg chg="add mod">
          <ac:chgData name="Yoel Kortick" userId="167978f5-7f40-4909-85d5-d4149554ad4e" providerId="ADAL" clId="{6546E9CA-C92F-4D2A-A157-5163750FC542}" dt="2024-04-09T05:51:37.303" v="1883" actId="14100"/>
          <ac:spMkLst>
            <pc:docMk/>
            <pc:sldMk cId="1350919068" sldId="2147480435"/>
            <ac:spMk id="9" creationId="{C4815C0F-7849-9266-D077-43DC03B1265D}"/>
          </ac:spMkLst>
        </pc:spChg>
        <pc:picChg chg="add del mod ord">
          <ac:chgData name="Yoel Kortick" userId="167978f5-7f40-4909-85d5-d4149554ad4e" providerId="ADAL" clId="{6546E9CA-C92F-4D2A-A157-5163750FC542}" dt="2024-04-09T05:51:23.656" v="1878" actId="478"/>
          <ac:picMkLst>
            <pc:docMk/>
            <pc:sldMk cId="1350919068" sldId="2147480435"/>
            <ac:picMk id="5" creationId="{F2801AFD-B365-DD1B-EC78-A13654D7E2D2}"/>
          </ac:picMkLst>
        </pc:picChg>
        <pc:picChg chg="del">
          <ac:chgData name="Yoel Kortick" userId="167978f5-7f40-4909-85d5-d4149554ad4e" providerId="ADAL" clId="{6546E9CA-C92F-4D2A-A157-5163750FC542}" dt="2024-04-08T11:22:59.348" v="411" actId="478"/>
          <ac:picMkLst>
            <pc:docMk/>
            <pc:sldMk cId="1350919068" sldId="2147480435"/>
            <ac:picMk id="10" creationId="{97A824FF-7EC1-A51C-F63C-8C6A38BBEBA9}"/>
          </ac:picMkLst>
        </pc:picChg>
        <pc:picChg chg="add mod ord">
          <ac:chgData name="Yoel Kortick" userId="167978f5-7f40-4909-85d5-d4149554ad4e" providerId="ADAL" clId="{6546E9CA-C92F-4D2A-A157-5163750FC542}" dt="2024-04-09T05:51:57.888" v="1890" actId="208"/>
          <ac:picMkLst>
            <pc:docMk/>
            <pc:sldMk cId="1350919068" sldId="2147480435"/>
            <ac:picMk id="11" creationId="{E6592FDA-FB38-665E-6BC5-FCA73C7F8CF5}"/>
          </ac:picMkLst>
        </pc:picChg>
      </pc:sldChg>
      <pc:sldChg chg="modSp mod">
        <pc:chgData name="Yoel Kortick" userId="167978f5-7f40-4909-85d5-d4149554ad4e" providerId="ADAL" clId="{6546E9CA-C92F-4D2A-A157-5163750FC542}" dt="2024-04-08T12:30:09.056" v="1104" actId="404"/>
        <pc:sldMkLst>
          <pc:docMk/>
          <pc:sldMk cId="82115264" sldId="2147480446"/>
        </pc:sldMkLst>
        <pc:spChg chg="mod">
          <ac:chgData name="Yoel Kortick" userId="167978f5-7f40-4909-85d5-d4149554ad4e" providerId="ADAL" clId="{6546E9CA-C92F-4D2A-A157-5163750FC542}" dt="2024-04-08T12:30:09.056" v="1104" actId="404"/>
          <ac:spMkLst>
            <pc:docMk/>
            <pc:sldMk cId="82115264" sldId="2147480446"/>
            <ac:spMk id="5" creationId="{FC0E8746-9DB1-962C-9547-305F48D93F50}"/>
          </ac:spMkLst>
        </pc:spChg>
      </pc:sldChg>
      <pc:sldChg chg="modSp mod">
        <pc:chgData name="Yoel Kortick" userId="167978f5-7f40-4909-85d5-d4149554ad4e" providerId="ADAL" clId="{6546E9CA-C92F-4D2A-A157-5163750FC542}" dt="2024-04-09T05:54:11.597" v="1904" actId="20577"/>
        <pc:sldMkLst>
          <pc:docMk/>
          <pc:sldMk cId="3643643754" sldId="2147480447"/>
        </pc:sldMkLst>
        <pc:spChg chg="mod">
          <ac:chgData name="Yoel Kortick" userId="167978f5-7f40-4909-85d5-d4149554ad4e" providerId="ADAL" clId="{6546E9CA-C92F-4D2A-A157-5163750FC542}" dt="2024-04-08T12:29:39.628" v="1099"/>
          <ac:spMkLst>
            <pc:docMk/>
            <pc:sldMk cId="3643643754" sldId="2147480447"/>
            <ac:spMk id="4" creationId="{24EE6FED-C808-6A77-6E8D-8782D115DE51}"/>
          </ac:spMkLst>
        </pc:spChg>
        <pc:spChg chg="mod">
          <ac:chgData name="Yoel Kortick" userId="167978f5-7f40-4909-85d5-d4149554ad4e" providerId="ADAL" clId="{6546E9CA-C92F-4D2A-A157-5163750FC542}" dt="2024-04-09T05:54:11.597" v="1904" actId="20577"/>
          <ac:spMkLst>
            <pc:docMk/>
            <pc:sldMk cId="3643643754" sldId="2147480447"/>
            <ac:spMk id="5" creationId="{32EF9CC5-423E-6483-54B4-8E2E9D201178}"/>
          </ac:spMkLst>
        </pc:spChg>
      </pc:sldChg>
      <pc:sldChg chg="del">
        <pc:chgData name="Yoel Kortick" userId="167978f5-7f40-4909-85d5-d4149554ad4e" providerId="ADAL" clId="{6546E9CA-C92F-4D2A-A157-5163750FC542}" dt="2024-04-08T12:09:50.360" v="760" actId="47"/>
        <pc:sldMkLst>
          <pc:docMk/>
          <pc:sldMk cId="1078695059" sldId="2147480448"/>
        </pc:sldMkLst>
      </pc:sldChg>
      <pc:sldChg chg="delSp modSp mod">
        <pc:chgData name="Yoel Kortick" userId="167978f5-7f40-4909-85d5-d4149554ad4e" providerId="ADAL" clId="{6546E9CA-C92F-4D2A-A157-5163750FC542}" dt="2024-04-09T05:48:49.901" v="1874" actId="20577"/>
        <pc:sldMkLst>
          <pc:docMk/>
          <pc:sldMk cId="4224306853" sldId="2147480476"/>
        </pc:sldMkLst>
        <pc:spChg chg="mod">
          <ac:chgData name="Yoel Kortick" userId="167978f5-7f40-4909-85d5-d4149554ad4e" providerId="ADAL" clId="{6546E9CA-C92F-4D2A-A157-5163750FC542}" dt="2024-04-08T11:12:40.062" v="257"/>
          <ac:spMkLst>
            <pc:docMk/>
            <pc:sldMk cId="4224306853" sldId="2147480476"/>
            <ac:spMk id="4" creationId="{96ED5CD9-D5DE-16A7-B4F2-81F2DB25CD79}"/>
          </ac:spMkLst>
        </pc:spChg>
        <pc:spChg chg="del">
          <ac:chgData name="Yoel Kortick" userId="167978f5-7f40-4909-85d5-d4149554ad4e" providerId="ADAL" clId="{6546E9CA-C92F-4D2A-A157-5163750FC542}" dt="2024-04-08T11:13:10.919" v="258" actId="478"/>
          <ac:spMkLst>
            <pc:docMk/>
            <pc:sldMk cId="4224306853" sldId="2147480476"/>
            <ac:spMk id="9" creationId="{79FF8FAD-72E8-5D20-5F4A-9AF431633D26}"/>
          </ac:spMkLst>
        </pc:spChg>
        <pc:spChg chg="mod">
          <ac:chgData name="Yoel Kortick" userId="167978f5-7f40-4909-85d5-d4149554ad4e" providerId="ADAL" clId="{6546E9CA-C92F-4D2A-A157-5163750FC542}" dt="2024-04-09T05:48:49.901" v="1874" actId="20577"/>
          <ac:spMkLst>
            <pc:docMk/>
            <pc:sldMk cId="4224306853" sldId="2147480476"/>
            <ac:spMk id="10" creationId="{FB4BB4E3-8E41-D386-9377-9246479C5F9F}"/>
          </ac:spMkLst>
        </pc:spChg>
        <pc:spChg chg="del">
          <ac:chgData name="Yoel Kortick" userId="167978f5-7f40-4909-85d5-d4149554ad4e" providerId="ADAL" clId="{6546E9CA-C92F-4D2A-A157-5163750FC542}" dt="2024-04-08T11:13:10.919" v="258" actId="478"/>
          <ac:spMkLst>
            <pc:docMk/>
            <pc:sldMk cId="4224306853" sldId="2147480476"/>
            <ac:spMk id="11" creationId="{FCEC320A-D152-3136-E370-F62B9C019AE1}"/>
          </ac:spMkLst>
        </pc:spChg>
        <pc:picChg chg="del">
          <ac:chgData name="Yoel Kortick" userId="167978f5-7f40-4909-85d5-d4149554ad4e" providerId="ADAL" clId="{6546E9CA-C92F-4D2A-A157-5163750FC542}" dt="2024-04-08T11:13:10.919" v="258" actId="478"/>
          <ac:picMkLst>
            <pc:docMk/>
            <pc:sldMk cId="4224306853" sldId="2147480476"/>
            <ac:picMk id="8" creationId="{D998F26C-27F5-277A-2D20-3B2E0EF4C6A2}"/>
          </ac:picMkLst>
        </pc:picChg>
        <pc:cxnChg chg="del">
          <ac:chgData name="Yoel Kortick" userId="167978f5-7f40-4909-85d5-d4149554ad4e" providerId="ADAL" clId="{6546E9CA-C92F-4D2A-A157-5163750FC542}" dt="2024-04-08T11:13:10.919" v="258" actId="478"/>
          <ac:cxnSpMkLst>
            <pc:docMk/>
            <pc:sldMk cId="4224306853" sldId="2147480476"/>
            <ac:cxnSpMk id="13" creationId="{8F052A18-81BA-E43A-CC3A-EACB5971C856}"/>
          </ac:cxnSpMkLst>
        </pc:cxnChg>
      </pc:sldChg>
      <pc:sldChg chg="addSp delSp modSp mod">
        <pc:chgData name="Yoel Kortick" userId="167978f5-7f40-4909-85d5-d4149554ad4e" providerId="ADAL" clId="{6546E9CA-C92F-4D2A-A157-5163750FC542}" dt="2024-04-08T11:21:41.917" v="384" actId="167"/>
        <pc:sldMkLst>
          <pc:docMk/>
          <pc:sldMk cId="1082718328" sldId="2147480477"/>
        </pc:sldMkLst>
        <pc:spChg chg="mod">
          <ac:chgData name="Yoel Kortick" userId="167978f5-7f40-4909-85d5-d4149554ad4e" providerId="ADAL" clId="{6546E9CA-C92F-4D2A-A157-5163750FC542}" dt="2024-04-08T11:12:40.062" v="257"/>
          <ac:spMkLst>
            <pc:docMk/>
            <pc:sldMk cId="1082718328" sldId="2147480477"/>
            <ac:spMk id="4" creationId="{8C8F2987-9E72-8BBC-E487-8E4228FB2CB0}"/>
          </ac:spMkLst>
        </pc:spChg>
        <pc:spChg chg="del">
          <ac:chgData name="Yoel Kortick" userId="167978f5-7f40-4909-85d5-d4149554ad4e" providerId="ADAL" clId="{6546E9CA-C92F-4D2A-A157-5163750FC542}" dt="2024-04-08T11:18:10.890" v="366" actId="478"/>
          <ac:spMkLst>
            <pc:docMk/>
            <pc:sldMk cId="1082718328" sldId="2147480477"/>
            <ac:spMk id="6" creationId="{EB726EBB-EF61-F9AB-2433-9A0C8223626D}"/>
          </ac:spMkLst>
        </pc:spChg>
        <pc:spChg chg="mod">
          <ac:chgData name="Yoel Kortick" userId="167978f5-7f40-4909-85d5-d4149554ad4e" providerId="ADAL" clId="{6546E9CA-C92F-4D2A-A157-5163750FC542}" dt="2024-04-08T11:18:25.912" v="374" actId="403"/>
          <ac:spMkLst>
            <pc:docMk/>
            <pc:sldMk cId="1082718328" sldId="2147480477"/>
            <ac:spMk id="10" creationId="{8DF27603-C9D4-F33B-1CD5-D2C63F76A426}"/>
          </ac:spMkLst>
        </pc:spChg>
        <pc:spChg chg="mod">
          <ac:chgData name="Yoel Kortick" userId="167978f5-7f40-4909-85d5-d4149554ad4e" providerId="ADAL" clId="{6546E9CA-C92F-4D2A-A157-5163750FC542}" dt="2024-04-08T11:21:37.892" v="383" actId="14100"/>
          <ac:spMkLst>
            <pc:docMk/>
            <pc:sldMk cId="1082718328" sldId="2147480477"/>
            <ac:spMk id="11" creationId="{3DEB694B-977B-CF2D-49B1-38497E0F65DE}"/>
          </ac:spMkLst>
        </pc:spChg>
        <pc:spChg chg="del">
          <ac:chgData name="Yoel Kortick" userId="167978f5-7f40-4909-85d5-d4149554ad4e" providerId="ADAL" clId="{6546E9CA-C92F-4D2A-A157-5163750FC542}" dt="2024-04-08T11:18:12.543" v="368" actId="478"/>
          <ac:spMkLst>
            <pc:docMk/>
            <pc:sldMk cId="1082718328" sldId="2147480477"/>
            <ac:spMk id="13" creationId="{DAC903C2-352A-BE39-0E81-93846F3CE248}"/>
          </ac:spMkLst>
        </pc:spChg>
        <pc:spChg chg="del">
          <ac:chgData name="Yoel Kortick" userId="167978f5-7f40-4909-85d5-d4149554ad4e" providerId="ADAL" clId="{6546E9CA-C92F-4D2A-A157-5163750FC542}" dt="2024-04-08T11:18:13.971" v="369" actId="478"/>
          <ac:spMkLst>
            <pc:docMk/>
            <pc:sldMk cId="1082718328" sldId="2147480477"/>
            <ac:spMk id="19" creationId="{D4E1289A-F731-7D58-F63F-D1A244919DF0}"/>
          </ac:spMkLst>
        </pc:spChg>
        <pc:picChg chg="add mod ord">
          <ac:chgData name="Yoel Kortick" userId="167978f5-7f40-4909-85d5-d4149554ad4e" providerId="ADAL" clId="{6546E9CA-C92F-4D2A-A157-5163750FC542}" dt="2024-04-08T11:21:41.917" v="384" actId="167"/>
          <ac:picMkLst>
            <pc:docMk/>
            <pc:sldMk cId="1082718328" sldId="2147480477"/>
            <ac:picMk id="5" creationId="{CFB8B263-FEDA-9565-1722-B0DE2A22208F}"/>
          </ac:picMkLst>
        </pc:picChg>
        <pc:picChg chg="del">
          <ac:chgData name="Yoel Kortick" userId="167978f5-7f40-4909-85d5-d4149554ad4e" providerId="ADAL" clId="{6546E9CA-C92F-4D2A-A157-5163750FC542}" dt="2024-04-08T11:18:14.656" v="370" actId="478"/>
          <ac:picMkLst>
            <pc:docMk/>
            <pc:sldMk cId="1082718328" sldId="2147480477"/>
            <ac:picMk id="9" creationId="{6C99F066-25D2-76C8-FBB4-F6D64D6716E5}"/>
          </ac:picMkLst>
        </pc:picChg>
        <pc:picChg chg="del">
          <ac:chgData name="Yoel Kortick" userId="167978f5-7f40-4909-85d5-d4149554ad4e" providerId="ADAL" clId="{6546E9CA-C92F-4D2A-A157-5163750FC542}" dt="2024-04-08T11:18:11.409" v="367" actId="478"/>
          <ac:picMkLst>
            <pc:docMk/>
            <pc:sldMk cId="1082718328" sldId="2147480477"/>
            <ac:picMk id="18" creationId="{ACE5F045-8267-5861-285E-681E5D35C573}"/>
          </ac:picMkLst>
        </pc:picChg>
      </pc:sldChg>
      <pc:sldChg chg="modSp">
        <pc:chgData name="Yoel Kortick" userId="167978f5-7f40-4909-85d5-d4149554ad4e" providerId="ADAL" clId="{6546E9CA-C92F-4D2A-A157-5163750FC542}" dt="2024-04-08T11:12:40.062" v="257"/>
        <pc:sldMkLst>
          <pc:docMk/>
          <pc:sldMk cId="2944208059" sldId="2147480478"/>
        </pc:sldMkLst>
        <pc:spChg chg="mod">
          <ac:chgData name="Yoel Kortick" userId="167978f5-7f40-4909-85d5-d4149554ad4e" providerId="ADAL" clId="{6546E9CA-C92F-4D2A-A157-5163750FC542}" dt="2024-04-08T11:12:40.062" v="257"/>
          <ac:spMkLst>
            <pc:docMk/>
            <pc:sldMk cId="2944208059" sldId="2147480478"/>
            <ac:spMk id="5" creationId="{66DD1DE1-D408-A2F6-2266-BE258AE0C3FF}"/>
          </ac:spMkLst>
        </pc:spChg>
      </pc:sldChg>
      <pc:sldChg chg="addSp delSp modSp mod">
        <pc:chgData name="Yoel Kortick" userId="167978f5-7f40-4909-85d5-d4149554ad4e" providerId="ADAL" clId="{6546E9CA-C92F-4D2A-A157-5163750FC542}" dt="2024-04-09T05:49:50.351" v="1876" actId="11529"/>
        <pc:sldMkLst>
          <pc:docMk/>
          <pc:sldMk cId="3842267374" sldId="2147480479"/>
        </pc:sldMkLst>
        <pc:spChg chg="add">
          <ac:chgData name="Yoel Kortick" userId="167978f5-7f40-4909-85d5-d4149554ad4e" providerId="ADAL" clId="{6546E9CA-C92F-4D2A-A157-5163750FC542}" dt="2024-04-09T05:49:50.351" v="1876" actId="11529"/>
          <ac:spMkLst>
            <pc:docMk/>
            <pc:sldMk cId="3842267374" sldId="2147480479"/>
            <ac:spMk id="2" creationId="{7AF9EACE-BA5A-1671-10DE-EB9CDE2768DB}"/>
          </ac:spMkLst>
        </pc:spChg>
        <pc:spChg chg="mod">
          <ac:chgData name="Yoel Kortick" userId="167978f5-7f40-4909-85d5-d4149554ad4e" providerId="ADAL" clId="{6546E9CA-C92F-4D2A-A157-5163750FC542}" dt="2024-04-08T11:12:40.062" v="257"/>
          <ac:spMkLst>
            <pc:docMk/>
            <pc:sldMk cId="3842267374" sldId="2147480479"/>
            <ac:spMk id="4" creationId="{DD13AB6D-430C-3A48-AFFC-A3790021FF19}"/>
          </ac:spMkLst>
        </pc:spChg>
        <pc:spChg chg="mod">
          <ac:chgData name="Yoel Kortick" userId="167978f5-7f40-4909-85d5-d4149554ad4e" providerId="ADAL" clId="{6546E9CA-C92F-4D2A-A157-5163750FC542}" dt="2024-04-08T11:17:41.877" v="364" actId="14100"/>
          <ac:spMkLst>
            <pc:docMk/>
            <pc:sldMk cId="3842267374" sldId="2147480479"/>
            <ac:spMk id="6" creationId="{828F835B-3599-50D5-0BA3-B4D726CD53AE}"/>
          </ac:spMkLst>
        </pc:spChg>
        <pc:spChg chg="mod">
          <ac:chgData name="Yoel Kortick" userId="167978f5-7f40-4909-85d5-d4149554ad4e" providerId="ADAL" clId="{6546E9CA-C92F-4D2A-A157-5163750FC542}" dt="2024-04-08T11:17:11.554" v="360" actId="6549"/>
          <ac:spMkLst>
            <pc:docMk/>
            <pc:sldMk cId="3842267374" sldId="2147480479"/>
            <ac:spMk id="10" creationId="{B6434F3A-32E9-1FF7-A5AA-930AD82F2BD4}"/>
          </ac:spMkLst>
        </pc:spChg>
        <pc:picChg chg="add mod ord">
          <ac:chgData name="Yoel Kortick" userId="167978f5-7f40-4909-85d5-d4149554ad4e" providerId="ADAL" clId="{6546E9CA-C92F-4D2A-A157-5163750FC542}" dt="2024-04-08T11:17:44.344" v="365" actId="167"/>
          <ac:picMkLst>
            <pc:docMk/>
            <pc:sldMk cId="3842267374" sldId="2147480479"/>
            <ac:picMk id="5" creationId="{F5309CBD-F187-1E28-1A59-D2FF1F7154F6}"/>
          </ac:picMkLst>
        </pc:picChg>
        <pc:picChg chg="del">
          <ac:chgData name="Yoel Kortick" userId="167978f5-7f40-4909-85d5-d4149554ad4e" providerId="ADAL" clId="{6546E9CA-C92F-4D2A-A157-5163750FC542}" dt="2024-04-08T11:16:01.561" v="317" actId="478"/>
          <ac:picMkLst>
            <pc:docMk/>
            <pc:sldMk cId="3842267374" sldId="2147480479"/>
            <ac:picMk id="7" creationId="{F101F0DE-E390-9C40-BB43-59160082ADB0}"/>
          </ac:picMkLst>
        </pc:picChg>
      </pc:sldChg>
      <pc:sldChg chg="modSp">
        <pc:chgData name="Yoel Kortick" userId="167978f5-7f40-4909-85d5-d4149554ad4e" providerId="ADAL" clId="{6546E9CA-C92F-4D2A-A157-5163750FC542}" dt="2024-04-08T11:26:24.861" v="511"/>
        <pc:sldMkLst>
          <pc:docMk/>
          <pc:sldMk cId="3695620586" sldId="2147480480"/>
        </pc:sldMkLst>
        <pc:spChg chg="mod">
          <ac:chgData name="Yoel Kortick" userId="167978f5-7f40-4909-85d5-d4149554ad4e" providerId="ADAL" clId="{6546E9CA-C92F-4D2A-A157-5163750FC542}" dt="2024-04-08T11:26:24.861" v="511"/>
          <ac:spMkLst>
            <pc:docMk/>
            <pc:sldMk cId="3695620586" sldId="2147480480"/>
            <ac:spMk id="5" creationId="{E9E84295-B2C8-00C9-BC8F-B332F957D2BA}"/>
          </ac:spMkLst>
        </pc:spChg>
      </pc:sldChg>
      <pc:sldChg chg="addSp modSp mod">
        <pc:chgData name="Yoel Kortick" userId="167978f5-7f40-4909-85d5-d4149554ad4e" providerId="ADAL" clId="{6546E9CA-C92F-4D2A-A157-5163750FC542}" dt="2024-04-09T05:53:03.546" v="1894" actId="20577"/>
        <pc:sldMkLst>
          <pc:docMk/>
          <pc:sldMk cId="904595637" sldId="2147480482"/>
        </pc:sldMkLst>
        <pc:spChg chg="mod">
          <ac:chgData name="Yoel Kortick" userId="167978f5-7f40-4909-85d5-d4149554ad4e" providerId="ADAL" clId="{6546E9CA-C92F-4D2A-A157-5163750FC542}" dt="2024-04-08T11:26:24.861" v="511"/>
          <ac:spMkLst>
            <pc:docMk/>
            <pc:sldMk cId="904595637" sldId="2147480482"/>
            <ac:spMk id="4" creationId="{870FF4AD-B3E6-1FA4-323A-91FDA4F45583}"/>
          </ac:spMkLst>
        </pc:spChg>
        <pc:spChg chg="add mod">
          <ac:chgData name="Yoel Kortick" userId="167978f5-7f40-4909-85d5-d4149554ad4e" providerId="ADAL" clId="{6546E9CA-C92F-4D2A-A157-5163750FC542}" dt="2024-04-08T11:28:01.900" v="515"/>
          <ac:spMkLst>
            <pc:docMk/>
            <pc:sldMk cId="904595637" sldId="2147480482"/>
            <ac:spMk id="8" creationId="{6BD835CC-996B-0617-6AF9-763648A8BBB7}"/>
          </ac:spMkLst>
        </pc:spChg>
        <pc:spChg chg="mod">
          <ac:chgData name="Yoel Kortick" userId="167978f5-7f40-4909-85d5-d4149554ad4e" providerId="ADAL" clId="{6546E9CA-C92F-4D2A-A157-5163750FC542}" dt="2024-04-09T05:53:03.546" v="1894" actId="20577"/>
          <ac:spMkLst>
            <pc:docMk/>
            <pc:sldMk cId="904595637" sldId="2147480482"/>
            <ac:spMk id="12" creationId="{1F0AF78D-27ED-9E51-0167-7B13CF80FC36}"/>
          </ac:spMkLst>
        </pc:spChg>
        <pc:picChg chg="add mod">
          <ac:chgData name="Yoel Kortick" userId="167978f5-7f40-4909-85d5-d4149554ad4e" providerId="ADAL" clId="{6546E9CA-C92F-4D2A-A157-5163750FC542}" dt="2024-04-08T11:28:01.900" v="515"/>
          <ac:picMkLst>
            <pc:docMk/>
            <pc:sldMk cId="904595637" sldId="2147480482"/>
            <ac:picMk id="10" creationId="{3894E3BD-4DF4-2AF2-1389-34E09C57D9C1}"/>
          </ac:picMkLst>
        </pc:picChg>
      </pc:sldChg>
      <pc:sldChg chg="modSp del">
        <pc:chgData name="Yoel Kortick" userId="167978f5-7f40-4909-85d5-d4149554ad4e" providerId="ADAL" clId="{6546E9CA-C92F-4D2A-A157-5163750FC542}" dt="2024-04-08T12:09:51.163" v="761" actId="47"/>
        <pc:sldMkLst>
          <pc:docMk/>
          <pc:sldMk cId="660349284" sldId="2147480483"/>
        </pc:sldMkLst>
        <pc:spChg chg="mod">
          <ac:chgData name="Yoel Kortick" userId="167978f5-7f40-4909-85d5-d4149554ad4e" providerId="ADAL" clId="{6546E9CA-C92F-4D2A-A157-5163750FC542}" dt="2024-04-08T12:09:38.388" v="756"/>
          <ac:spMkLst>
            <pc:docMk/>
            <pc:sldMk cId="660349284" sldId="2147480483"/>
            <ac:spMk id="4" creationId="{84A4C34B-ADDC-54F4-FB28-32D274C936AB}"/>
          </ac:spMkLst>
        </pc:spChg>
      </pc:sldChg>
      <pc:sldChg chg="modSp del">
        <pc:chgData name="Yoel Kortick" userId="167978f5-7f40-4909-85d5-d4149554ad4e" providerId="ADAL" clId="{6546E9CA-C92F-4D2A-A157-5163750FC542}" dt="2024-04-08T12:33:00.563" v="1142" actId="47"/>
        <pc:sldMkLst>
          <pc:docMk/>
          <pc:sldMk cId="3242277274" sldId="2147480484"/>
        </pc:sldMkLst>
        <pc:spChg chg="mod">
          <ac:chgData name="Yoel Kortick" userId="167978f5-7f40-4909-85d5-d4149554ad4e" providerId="ADAL" clId="{6546E9CA-C92F-4D2A-A157-5163750FC542}" dt="2024-04-08T12:29:39.628" v="1099"/>
          <ac:spMkLst>
            <pc:docMk/>
            <pc:sldMk cId="3242277274" sldId="2147480484"/>
            <ac:spMk id="4" creationId="{BDF9D5F2-AE16-ED74-DEEF-115FB569AACF}"/>
          </ac:spMkLst>
        </pc:spChg>
      </pc:sldChg>
      <pc:sldChg chg="addSp modSp mod">
        <pc:chgData name="Yoel Kortick" userId="167978f5-7f40-4909-85d5-d4149554ad4e" providerId="ADAL" clId="{6546E9CA-C92F-4D2A-A157-5163750FC542}" dt="2024-04-08T12:32:39.974" v="1141" actId="11529"/>
        <pc:sldMkLst>
          <pc:docMk/>
          <pc:sldMk cId="3130794386" sldId="2147480485"/>
        </pc:sldMkLst>
        <pc:spChg chg="mod">
          <ac:chgData name="Yoel Kortick" userId="167978f5-7f40-4909-85d5-d4149554ad4e" providerId="ADAL" clId="{6546E9CA-C92F-4D2A-A157-5163750FC542}" dt="2024-04-08T12:29:39.628" v="1099"/>
          <ac:spMkLst>
            <pc:docMk/>
            <pc:sldMk cId="3130794386" sldId="2147480485"/>
            <ac:spMk id="4" creationId="{CEF5B676-6279-C967-581A-195B0EF60BCD}"/>
          </ac:spMkLst>
        </pc:spChg>
        <pc:spChg chg="mod">
          <ac:chgData name="Yoel Kortick" userId="167978f5-7f40-4909-85d5-d4149554ad4e" providerId="ADAL" clId="{6546E9CA-C92F-4D2A-A157-5163750FC542}" dt="2024-04-08T12:31:53.089" v="1123" actId="20577"/>
          <ac:spMkLst>
            <pc:docMk/>
            <pc:sldMk cId="3130794386" sldId="2147480485"/>
            <ac:spMk id="5" creationId="{82F90639-44A2-8EDD-D73D-DB9A2053C2C1}"/>
          </ac:spMkLst>
        </pc:spChg>
        <pc:spChg chg="add">
          <ac:chgData name="Yoel Kortick" userId="167978f5-7f40-4909-85d5-d4149554ad4e" providerId="ADAL" clId="{6546E9CA-C92F-4D2A-A157-5163750FC542}" dt="2024-04-08T12:32:27.872" v="1140" actId="11529"/>
          <ac:spMkLst>
            <pc:docMk/>
            <pc:sldMk cId="3130794386" sldId="2147480485"/>
            <ac:spMk id="6" creationId="{7F2BFF0F-5847-1E5C-115D-5A92F4AC6599}"/>
          </ac:spMkLst>
        </pc:spChg>
        <pc:spChg chg="add">
          <ac:chgData name="Yoel Kortick" userId="167978f5-7f40-4909-85d5-d4149554ad4e" providerId="ADAL" clId="{6546E9CA-C92F-4D2A-A157-5163750FC542}" dt="2024-04-08T12:32:39.974" v="1141" actId="11529"/>
          <ac:spMkLst>
            <pc:docMk/>
            <pc:sldMk cId="3130794386" sldId="2147480485"/>
            <ac:spMk id="7" creationId="{8FF3868E-FE4E-7D44-CA5A-D6C80C5B1898}"/>
          </ac:spMkLst>
        </pc:spChg>
        <pc:picChg chg="add mod">
          <ac:chgData name="Yoel Kortick" userId="167978f5-7f40-4909-85d5-d4149554ad4e" providerId="ADAL" clId="{6546E9CA-C92F-4D2A-A157-5163750FC542}" dt="2024-04-08T12:32:21.580" v="1139" actId="1036"/>
          <ac:picMkLst>
            <pc:docMk/>
            <pc:sldMk cId="3130794386" sldId="2147480485"/>
            <ac:picMk id="2" creationId="{9BB6E075-4984-BF9E-2009-7E8E46139936}"/>
          </ac:picMkLst>
        </pc:picChg>
      </pc:sldChg>
      <pc:sldChg chg="modSp del">
        <pc:chgData name="Yoel Kortick" userId="167978f5-7f40-4909-85d5-d4149554ad4e" providerId="ADAL" clId="{6546E9CA-C92F-4D2A-A157-5163750FC542}" dt="2024-04-08T12:33:01.871" v="1143" actId="47"/>
        <pc:sldMkLst>
          <pc:docMk/>
          <pc:sldMk cId="1339396467" sldId="2147480486"/>
        </pc:sldMkLst>
        <pc:spChg chg="mod">
          <ac:chgData name="Yoel Kortick" userId="167978f5-7f40-4909-85d5-d4149554ad4e" providerId="ADAL" clId="{6546E9CA-C92F-4D2A-A157-5163750FC542}" dt="2024-04-08T12:29:39.628" v="1099"/>
          <ac:spMkLst>
            <pc:docMk/>
            <pc:sldMk cId="1339396467" sldId="2147480486"/>
            <ac:spMk id="4" creationId="{31016DF7-1303-DA03-C964-8CC4A7B9F501}"/>
          </ac:spMkLst>
        </pc:spChg>
      </pc:sldChg>
      <pc:sldChg chg="modSp del">
        <pc:chgData name="Yoel Kortick" userId="167978f5-7f40-4909-85d5-d4149554ad4e" providerId="ADAL" clId="{6546E9CA-C92F-4D2A-A157-5163750FC542}" dt="2024-04-08T12:33:02.985" v="1144" actId="47"/>
        <pc:sldMkLst>
          <pc:docMk/>
          <pc:sldMk cId="1707295467" sldId="2147480487"/>
        </pc:sldMkLst>
        <pc:spChg chg="mod">
          <ac:chgData name="Yoel Kortick" userId="167978f5-7f40-4909-85d5-d4149554ad4e" providerId="ADAL" clId="{6546E9CA-C92F-4D2A-A157-5163750FC542}" dt="2024-04-08T12:29:39.628" v="1099"/>
          <ac:spMkLst>
            <pc:docMk/>
            <pc:sldMk cId="1707295467" sldId="2147480487"/>
            <ac:spMk id="4" creationId="{71D71BE8-5431-9B3B-4AE0-3D043114C679}"/>
          </ac:spMkLst>
        </pc:spChg>
      </pc:sldChg>
      <pc:sldChg chg="modSp del">
        <pc:chgData name="Yoel Kortick" userId="167978f5-7f40-4909-85d5-d4149554ad4e" providerId="ADAL" clId="{6546E9CA-C92F-4D2A-A157-5163750FC542}" dt="2024-04-08T12:33:04.182" v="1145" actId="47"/>
        <pc:sldMkLst>
          <pc:docMk/>
          <pc:sldMk cId="1740921197" sldId="2147480488"/>
        </pc:sldMkLst>
        <pc:spChg chg="mod">
          <ac:chgData name="Yoel Kortick" userId="167978f5-7f40-4909-85d5-d4149554ad4e" providerId="ADAL" clId="{6546E9CA-C92F-4D2A-A157-5163750FC542}" dt="2024-04-08T12:29:39.628" v="1099"/>
          <ac:spMkLst>
            <pc:docMk/>
            <pc:sldMk cId="1740921197" sldId="2147480488"/>
            <ac:spMk id="4" creationId="{1812B23B-AFA0-F3C2-E9B3-C98ADC0A8EE7}"/>
          </ac:spMkLst>
        </pc:spChg>
      </pc:sldChg>
      <pc:sldChg chg="modSp del">
        <pc:chgData name="Yoel Kortick" userId="167978f5-7f40-4909-85d5-d4149554ad4e" providerId="ADAL" clId="{6546E9CA-C92F-4D2A-A157-5163750FC542}" dt="2024-04-08T12:33:05.106" v="1146" actId="47"/>
        <pc:sldMkLst>
          <pc:docMk/>
          <pc:sldMk cId="1126681627" sldId="2147480489"/>
        </pc:sldMkLst>
        <pc:spChg chg="mod">
          <ac:chgData name="Yoel Kortick" userId="167978f5-7f40-4909-85d5-d4149554ad4e" providerId="ADAL" clId="{6546E9CA-C92F-4D2A-A157-5163750FC542}" dt="2024-04-08T12:29:39.628" v="1099"/>
          <ac:spMkLst>
            <pc:docMk/>
            <pc:sldMk cId="1126681627" sldId="2147480489"/>
            <ac:spMk id="4" creationId="{D69A1D6B-52E7-5A88-D4F4-28213DA2D629}"/>
          </ac:spMkLst>
        </pc:spChg>
      </pc:sldChg>
      <pc:sldChg chg="modSp del">
        <pc:chgData name="Yoel Kortick" userId="167978f5-7f40-4909-85d5-d4149554ad4e" providerId="ADAL" clId="{6546E9CA-C92F-4D2A-A157-5163750FC542}" dt="2024-04-08T12:33:06.295" v="1147" actId="47"/>
        <pc:sldMkLst>
          <pc:docMk/>
          <pc:sldMk cId="2960054213" sldId="2147480490"/>
        </pc:sldMkLst>
        <pc:spChg chg="mod">
          <ac:chgData name="Yoel Kortick" userId="167978f5-7f40-4909-85d5-d4149554ad4e" providerId="ADAL" clId="{6546E9CA-C92F-4D2A-A157-5163750FC542}" dt="2024-04-08T12:29:39.628" v="1099"/>
          <ac:spMkLst>
            <pc:docMk/>
            <pc:sldMk cId="2960054213" sldId="2147480490"/>
            <ac:spMk id="4" creationId="{FFEF06BD-F022-7DC6-17D2-DEB0837BF1DA}"/>
          </ac:spMkLst>
        </pc:spChg>
      </pc:sldChg>
      <pc:sldChg chg="modSp del">
        <pc:chgData name="Yoel Kortick" userId="167978f5-7f40-4909-85d5-d4149554ad4e" providerId="ADAL" clId="{6546E9CA-C92F-4D2A-A157-5163750FC542}" dt="2024-04-08T12:29:59.470" v="1101" actId="47"/>
        <pc:sldMkLst>
          <pc:docMk/>
          <pc:sldMk cId="3558017029" sldId="2147480491"/>
        </pc:sldMkLst>
        <pc:spChg chg="mod">
          <ac:chgData name="Yoel Kortick" userId="167978f5-7f40-4909-85d5-d4149554ad4e" providerId="ADAL" clId="{6546E9CA-C92F-4D2A-A157-5163750FC542}" dt="2024-04-08T12:29:39.628" v="1099"/>
          <ac:spMkLst>
            <pc:docMk/>
            <pc:sldMk cId="3558017029" sldId="2147480491"/>
            <ac:spMk id="5" creationId="{061BF0A8-1AF5-1267-76A3-04188DF8C5E6}"/>
          </ac:spMkLst>
        </pc:spChg>
      </pc:sldChg>
      <pc:sldChg chg="modSp del">
        <pc:chgData name="Yoel Kortick" userId="167978f5-7f40-4909-85d5-d4149554ad4e" providerId="ADAL" clId="{6546E9CA-C92F-4D2A-A157-5163750FC542}" dt="2024-04-08T12:29:59.470" v="1101" actId="47"/>
        <pc:sldMkLst>
          <pc:docMk/>
          <pc:sldMk cId="3500383902" sldId="2147480492"/>
        </pc:sldMkLst>
        <pc:spChg chg="mod">
          <ac:chgData name="Yoel Kortick" userId="167978f5-7f40-4909-85d5-d4149554ad4e" providerId="ADAL" clId="{6546E9CA-C92F-4D2A-A157-5163750FC542}" dt="2024-04-08T12:29:39.628" v="1099"/>
          <ac:spMkLst>
            <pc:docMk/>
            <pc:sldMk cId="3500383902" sldId="2147480492"/>
            <ac:spMk id="4" creationId="{90E41B28-5207-02B8-13B9-1BBD72EB1684}"/>
          </ac:spMkLst>
        </pc:spChg>
      </pc:sldChg>
      <pc:sldChg chg="modSp del">
        <pc:chgData name="Yoel Kortick" userId="167978f5-7f40-4909-85d5-d4149554ad4e" providerId="ADAL" clId="{6546E9CA-C92F-4D2A-A157-5163750FC542}" dt="2024-04-08T12:29:59.470" v="1101" actId="47"/>
        <pc:sldMkLst>
          <pc:docMk/>
          <pc:sldMk cId="995559366" sldId="2147480494"/>
        </pc:sldMkLst>
        <pc:spChg chg="mod">
          <ac:chgData name="Yoel Kortick" userId="167978f5-7f40-4909-85d5-d4149554ad4e" providerId="ADAL" clId="{6546E9CA-C92F-4D2A-A157-5163750FC542}" dt="2024-04-08T12:29:39.628" v="1099"/>
          <ac:spMkLst>
            <pc:docMk/>
            <pc:sldMk cId="995559366" sldId="2147480494"/>
            <ac:spMk id="4" creationId="{59FFE7E6-F1AC-B583-03A3-CCBBD66EBC31}"/>
          </ac:spMkLst>
        </pc:spChg>
      </pc:sldChg>
      <pc:sldChg chg="modSp del">
        <pc:chgData name="Yoel Kortick" userId="167978f5-7f40-4909-85d5-d4149554ad4e" providerId="ADAL" clId="{6546E9CA-C92F-4D2A-A157-5163750FC542}" dt="2024-04-08T12:29:59.470" v="1101" actId="47"/>
        <pc:sldMkLst>
          <pc:docMk/>
          <pc:sldMk cId="307460017" sldId="2147480495"/>
        </pc:sldMkLst>
        <pc:spChg chg="mod">
          <ac:chgData name="Yoel Kortick" userId="167978f5-7f40-4909-85d5-d4149554ad4e" providerId="ADAL" clId="{6546E9CA-C92F-4D2A-A157-5163750FC542}" dt="2024-04-08T12:29:39.628" v="1099"/>
          <ac:spMkLst>
            <pc:docMk/>
            <pc:sldMk cId="307460017" sldId="2147480495"/>
            <ac:spMk id="4" creationId="{CF5EB7C8-1CF6-B99C-39B0-C1EE5C7E10C0}"/>
          </ac:spMkLst>
        </pc:spChg>
      </pc:sldChg>
      <pc:sldChg chg="modSp del">
        <pc:chgData name="Yoel Kortick" userId="167978f5-7f40-4909-85d5-d4149554ad4e" providerId="ADAL" clId="{6546E9CA-C92F-4D2A-A157-5163750FC542}" dt="2024-04-08T12:29:59.470" v="1101" actId="47"/>
        <pc:sldMkLst>
          <pc:docMk/>
          <pc:sldMk cId="2225354185" sldId="2147480496"/>
        </pc:sldMkLst>
        <pc:spChg chg="mod">
          <ac:chgData name="Yoel Kortick" userId="167978f5-7f40-4909-85d5-d4149554ad4e" providerId="ADAL" clId="{6546E9CA-C92F-4D2A-A157-5163750FC542}" dt="2024-04-08T12:29:39.628" v="1099"/>
          <ac:spMkLst>
            <pc:docMk/>
            <pc:sldMk cId="2225354185" sldId="2147480496"/>
            <ac:spMk id="4" creationId="{57D992AC-4FA2-C0CD-58A3-D3E05579DEC7}"/>
          </ac:spMkLst>
        </pc:spChg>
      </pc:sldChg>
      <pc:sldChg chg="modSp del">
        <pc:chgData name="Yoel Kortick" userId="167978f5-7f40-4909-85d5-d4149554ad4e" providerId="ADAL" clId="{6546E9CA-C92F-4D2A-A157-5163750FC542}" dt="2024-04-08T12:29:59.470" v="1101" actId="47"/>
        <pc:sldMkLst>
          <pc:docMk/>
          <pc:sldMk cId="3822132485" sldId="2147480497"/>
        </pc:sldMkLst>
        <pc:spChg chg="mod">
          <ac:chgData name="Yoel Kortick" userId="167978f5-7f40-4909-85d5-d4149554ad4e" providerId="ADAL" clId="{6546E9CA-C92F-4D2A-A157-5163750FC542}" dt="2024-04-08T12:29:39.628" v="1099"/>
          <ac:spMkLst>
            <pc:docMk/>
            <pc:sldMk cId="3822132485" sldId="2147480497"/>
            <ac:spMk id="4" creationId="{89FF6980-2557-C018-D1F3-0C519581A4AC}"/>
          </ac:spMkLst>
        </pc:spChg>
      </pc:sldChg>
      <pc:sldChg chg="modSp add mod">
        <pc:chgData name="Yoel Kortick" userId="167978f5-7f40-4909-85d5-d4149554ad4e" providerId="ADAL" clId="{6546E9CA-C92F-4D2A-A157-5163750FC542}" dt="2024-04-09T05:47:48.484" v="1862" actId="113"/>
        <pc:sldMkLst>
          <pc:docMk/>
          <pc:sldMk cId="1114484667" sldId="2147480498"/>
        </pc:sldMkLst>
        <pc:spChg chg="mod">
          <ac:chgData name="Yoel Kortick" userId="167978f5-7f40-4909-85d5-d4149554ad4e" providerId="ADAL" clId="{6546E9CA-C92F-4D2A-A157-5163750FC542}" dt="2024-04-09T05:47:48.484" v="1862" actId="113"/>
          <ac:spMkLst>
            <pc:docMk/>
            <pc:sldMk cId="1114484667" sldId="2147480498"/>
            <ac:spMk id="10" creationId="{50A2E72C-826C-642B-5513-58EB5FD30DB0}"/>
          </ac:spMkLst>
        </pc:spChg>
      </pc:sldChg>
      <pc:sldChg chg="modSp add mod">
        <pc:chgData name="Yoel Kortick" userId="167978f5-7f40-4909-85d5-d4149554ad4e" providerId="ADAL" clId="{6546E9CA-C92F-4D2A-A157-5163750FC542}" dt="2024-04-09T05:49:25.932" v="1875"/>
        <pc:sldMkLst>
          <pc:docMk/>
          <pc:sldMk cId="20915079" sldId="2147480499"/>
        </pc:sldMkLst>
        <pc:spChg chg="mod">
          <ac:chgData name="Yoel Kortick" userId="167978f5-7f40-4909-85d5-d4149554ad4e" providerId="ADAL" clId="{6546E9CA-C92F-4D2A-A157-5163750FC542}" dt="2024-04-09T05:49:25.932" v="1875"/>
          <ac:spMkLst>
            <pc:docMk/>
            <pc:sldMk cId="20915079" sldId="2147480499"/>
            <ac:spMk id="10" creationId="{2617806B-FEB8-8CA5-0B28-05F0CEEE133A}"/>
          </ac:spMkLst>
        </pc:spChg>
      </pc:sldChg>
      <pc:sldChg chg="addSp delSp modSp add mod">
        <pc:chgData name="Yoel Kortick" userId="167978f5-7f40-4909-85d5-d4149554ad4e" providerId="ADAL" clId="{6546E9CA-C92F-4D2A-A157-5163750FC542}" dt="2024-04-08T11:25:59.835" v="510" actId="478"/>
        <pc:sldMkLst>
          <pc:docMk/>
          <pc:sldMk cId="954201101" sldId="2147480500"/>
        </pc:sldMkLst>
        <pc:spChg chg="del">
          <ac:chgData name="Yoel Kortick" userId="167978f5-7f40-4909-85d5-d4149554ad4e" providerId="ADAL" clId="{6546E9CA-C92F-4D2A-A157-5163750FC542}" dt="2024-04-08T11:25:59.835" v="510" actId="478"/>
          <ac:spMkLst>
            <pc:docMk/>
            <pc:sldMk cId="954201101" sldId="2147480500"/>
            <ac:spMk id="6" creationId="{FAF9CDE4-8529-C35B-FD64-7793A29E038A}"/>
          </ac:spMkLst>
        </pc:spChg>
        <pc:spChg chg="mod">
          <ac:chgData name="Yoel Kortick" userId="167978f5-7f40-4909-85d5-d4149554ad4e" providerId="ADAL" clId="{6546E9CA-C92F-4D2A-A157-5163750FC542}" dt="2024-04-08T11:25:10.528" v="500"/>
          <ac:spMkLst>
            <pc:docMk/>
            <pc:sldMk cId="954201101" sldId="2147480500"/>
            <ac:spMk id="7" creationId="{9B5F0CA2-9B7B-99DE-584F-11CB75637C21}"/>
          </ac:spMkLst>
        </pc:spChg>
        <pc:spChg chg="del">
          <ac:chgData name="Yoel Kortick" userId="167978f5-7f40-4909-85d5-d4149554ad4e" providerId="ADAL" clId="{6546E9CA-C92F-4D2A-A157-5163750FC542}" dt="2024-04-08T11:25:57.265" v="509" actId="478"/>
          <ac:spMkLst>
            <pc:docMk/>
            <pc:sldMk cId="954201101" sldId="2147480500"/>
            <ac:spMk id="8" creationId="{C7B35E22-EEFD-A68B-3732-9F913CB2C1C1}"/>
          </ac:spMkLst>
        </pc:spChg>
        <pc:spChg chg="mod">
          <ac:chgData name="Yoel Kortick" userId="167978f5-7f40-4909-85d5-d4149554ad4e" providerId="ADAL" clId="{6546E9CA-C92F-4D2A-A157-5163750FC542}" dt="2024-04-08T11:25:55.087" v="508" actId="14100"/>
          <ac:spMkLst>
            <pc:docMk/>
            <pc:sldMk cId="954201101" sldId="2147480500"/>
            <ac:spMk id="9" creationId="{BA8510E3-BD25-876F-897F-3490B0A40A1F}"/>
          </ac:spMkLst>
        </pc:spChg>
        <pc:picChg chg="del">
          <ac:chgData name="Yoel Kortick" userId="167978f5-7f40-4909-85d5-d4149554ad4e" providerId="ADAL" clId="{6546E9CA-C92F-4D2A-A157-5163750FC542}" dt="2024-04-08T11:25:39.714" v="501" actId="478"/>
          <ac:picMkLst>
            <pc:docMk/>
            <pc:sldMk cId="954201101" sldId="2147480500"/>
            <ac:picMk id="5" creationId="{87AFA6A3-D915-F49E-1ED8-64AF50A966A0}"/>
          </ac:picMkLst>
        </pc:picChg>
        <pc:picChg chg="add mod ord">
          <ac:chgData name="Yoel Kortick" userId="167978f5-7f40-4909-85d5-d4149554ad4e" providerId="ADAL" clId="{6546E9CA-C92F-4D2A-A157-5163750FC542}" dt="2024-04-08T11:25:46.807" v="504" actId="208"/>
          <ac:picMkLst>
            <pc:docMk/>
            <pc:sldMk cId="954201101" sldId="2147480500"/>
            <ac:picMk id="10" creationId="{C80E034C-A876-A027-EAA9-E8AEDDC836CC}"/>
          </ac:picMkLst>
        </pc:picChg>
      </pc:sldChg>
      <pc:sldChg chg="addSp delSp modSp add mod">
        <pc:chgData name="Yoel Kortick" userId="167978f5-7f40-4909-85d5-d4149554ad4e" providerId="ADAL" clId="{6546E9CA-C92F-4D2A-A157-5163750FC542}" dt="2024-04-08T11:59:00.779" v="569" actId="33524"/>
        <pc:sldMkLst>
          <pc:docMk/>
          <pc:sldMk cId="1964126187" sldId="2147480501"/>
        </pc:sldMkLst>
        <pc:spChg chg="add mod">
          <ac:chgData name="Yoel Kortick" userId="167978f5-7f40-4909-85d5-d4149554ad4e" providerId="ADAL" clId="{6546E9CA-C92F-4D2A-A157-5163750FC542}" dt="2024-04-08T11:59:00.779" v="569" actId="33524"/>
          <ac:spMkLst>
            <pc:docMk/>
            <pc:sldMk cId="1964126187" sldId="2147480501"/>
            <ac:spMk id="6" creationId="{F32AD0B3-801B-1A83-B954-56EC41D3694B}"/>
          </ac:spMkLst>
        </pc:spChg>
        <pc:spChg chg="mod">
          <ac:chgData name="Yoel Kortick" userId="167978f5-7f40-4909-85d5-d4149554ad4e" providerId="ADAL" clId="{6546E9CA-C92F-4D2A-A157-5163750FC542}" dt="2024-04-08T11:58:14.069" v="524" actId="14100"/>
          <ac:spMkLst>
            <pc:docMk/>
            <pc:sldMk cId="1964126187" sldId="2147480501"/>
            <ac:spMk id="8" creationId="{35875364-A5AB-CA34-4D6B-EEDDDCA0232C}"/>
          </ac:spMkLst>
        </pc:spChg>
        <pc:spChg chg="del mod">
          <ac:chgData name="Yoel Kortick" userId="167978f5-7f40-4909-85d5-d4149554ad4e" providerId="ADAL" clId="{6546E9CA-C92F-4D2A-A157-5163750FC542}" dt="2024-04-08T11:58:39.472" v="529" actId="478"/>
          <ac:spMkLst>
            <pc:docMk/>
            <pc:sldMk cId="1964126187" sldId="2147480501"/>
            <ac:spMk id="12" creationId="{26DF3EC7-EE83-21A5-95EC-45D1C49991F8}"/>
          </ac:spMkLst>
        </pc:spChg>
        <pc:picChg chg="add mod ord">
          <ac:chgData name="Yoel Kortick" userId="167978f5-7f40-4909-85d5-d4149554ad4e" providerId="ADAL" clId="{6546E9CA-C92F-4D2A-A157-5163750FC542}" dt="2024-04-08T11:58:15.896" v="525" actId="208"/>
          <ac:picMkLst>
            <pc:docMk/>
            <pc:sldMk cId="1964126187" sldId="2147480501"/>
            <ac:picMk id="5" creationId="{BBD86491-2B86-FDD7-DC9F-6B8E16B726C5}"/>
          </ac:picMkLst>
        </pc:picChg>
        <pc:picChg chg="del">
          <ac:chgData name="Yoel Kortick" userId="167978f5-7f40-4909-85d5-d4149554ad4e" providerId="ADAL" clId="{6546E9CA-C92F-4D2A-A157-5163750FC542}" dt="2024-04-08T11:58:05.217" v="520" actId="478"/>
          <ac:picMkLst>
            <pc:docMk/>
            <pc:sldMk cId="1964126187" sldId="2147480501"/>
            <ac:picMk id="10" creationId="{80BDD6B4-BE82-24D2-7B5F-285D309F9A2F}"/>
          </ac:picMkLst>
        </pc:picChg>
      </pc:sldChg>
      <pc:sldChg chg="addSp delSp modSp add mod">
        <pc:chgData name="Yoel Kortick" userId="167978f5-7f40-4909-85d5-d4149554ad4e" providerId="ADAL" clId="{6546E9CA-C92F-4D2A-A157-5163750FC542}" dt="2024-04-08T12:00:12.302" v="617" actId="1076"/>
        <pc:sldMkLst>
          <pc:docMk/>
          <pc:sldMk cId="3004866692" sldId="2147480502"/>
        </pc:sldMkLst>
        <pc:spChg chg="add del mod">
          <ac:chgData name="Yoel Kortick" userId="167978f5-7f40-4909-85d5-d4149554ad4e" providerId="ADAL" clId="{6546E9CA-C92F-4D2A-A157-5163750FC542}" dt="2024-04-08T12:00:12.302" v="617" actId="1076"/>
          <ac:spMkLst>
            <pc:docMk/>
            <pc:sldMk cId="3004866692" sldId="2147480502"/>
            <ac:spMk id="6" creationId="{010D8559-29A3-D3E2-8381-D3CEDFB04049}"/>
          </ac:spMkLst>
        </pc:spChg>
        <pc:spChg chg="add del mod">
          <ac:chgData name="Yoel Kortick" userId="167978f5-7f40-4909-85d5-d4149554ad4e" providerId="ADAL" clId="{6546E9CA-C92F-4D2A-A157-5163750FC542}" dt="2024-04-08T12:00:08.195" v="616" actId="478"/>
          <ac:spMkLst>
            <pc:docMk/>
            <pc:sldMk cId="3004866692" sldId="2147480502"/>
            <ac:spMk id="8" creationId="{77DEC2B6-3654-6840-8EE3-66CF0EDE610B}"/>
          </ac:spMkLst>
        </pc:spChg>
        <pc:picChg chg="del">
          <ac:chgData name="Yoel Kortick" userId="167978f5-7f40-4909-85d5-d4149554ad4e" providerId="ADAL" clId="{6546E9CA-C92F-4D2A-A157-5163750FC542}" dt="2024-04-08T11:59:19.660" v="571" actId="478"/>
          <ac:picMkLst>
            <pc:docMk/>
            <pc:sldMk cId="3004866692" sldId="2147480502"/>
            <ac:picMk id="5" creationId="{60700EC2-0B10-2782-6162-465B5799D44C}"/>
          </ac:picMkLst>
        </pc:picChg>
      </pc:sldChg>
      <pc:sldChg chg="addSp delSp modSp add mod">
        <pc:chgData name="Yoel Kortick" userId="167978f5-7f40-4909-85d5-d4149554ad4e" providerId="ADAL" clId="{6546E9CA-C92F-4D2A-A157-5163750FC542}" dt="2024-04-08T12:08:49.789" v="754" actId="208"/>
        <pc:sldMkLst>
          <pc:docMk/>
          <pc:sldMk cId="2625990595" sldId="2147480503"/>
        </pc:sldMkLst>
        <pc:spChg chg="del">
          <ac:chgData name="Yoel Kortick" userId="167978f5-7f40-4909-85d5-d4149554ad4e" providerId="ADAL" clId="{6546E9CA-C92F-4D2A-A157-5163750FC542}" dt="2024-04-08T11:59:34.983" v="577" actId="478"/>
          <ac:spMkLst>
            <pc:docMk/>
            <pc:sldMk cId="2625990595" sldId="2147480503"/>
            <ac:spMk id="6" creationId="{A1F35749-5F76-C51E-78A8-B3D7FAEDB16F}"/>
          </ac:spMkLst>
        </pc:spChg>
        <pc:spChg chg="add mod">
          <ac:chgData name="Yoel Kortick" userId="167978f5-7f40-4909-85d5-d4149554ad4e" providerId="ADAL" clId="{6546E9CA-C92F-4D2A-A157-5163750FC542}" dt="2024-04-08T12:04:39.075" v="628"/>
          <ac:spMkLst>
            <pc:docMk/>
            <pc:sldMk cId="2625990595" sldId="2147480503"/>
            <ac:spMk id="7" creationId="{8BDBB080-3E51-9176-7CDF-B0B32971A0CD}"/>
          </ac:spMkLst>
        </pc:spChg>
        <pc:spChg chg="mod">
          <ac:chgData name="Yoel Kortick" userId="167978f5-7f40-4909-85d5-d4149554ad4e" providerId="ADAL" clId="{6546E9CA-C92F-4D2A-A157-5163750FC542}" dt="2024-04-08T12:08:46.014" v="753" actId="1037"/>
          <ac:spMkLst>
            <pc:docMk/>
            <pc:sldMk cId="2625990595" sldId="2147480503"/>
            <ac:spMk id="8" creationId="{0351DAC3-02F7-CD83-991C-4786F56331BF}"/>
          </ac:spMkLst>
        </pc:spChg>
        <pc:spChg chg="add mod">
          <ac:chgData name="Yoel Kortick" userId="167978f5-7f40-4909-85d5-d4149554ad4e" providerId="ADAL" clId="{6546E9CA-C92F-4D2A-A157-5163750FC542}" dt="2024-04-08T12:08:46.014" v="753" actId="1037"/>
          <ac:spMkLst>
            <pc:docMk/>
            <pc:sldMk cId="2625990595" sldId="2147480503"/>
            <ac:spMk id="10" creationId="{CC0927DE-DB6F-E54F-E2D9-D1A8ACC5A541}"/>
          </ac:spMkLst>
        </pc:spChg>
        <pc:picChg chg="add del mod ord">
          <ac:chgData name="Yoel Kortick" userId="167978f5-7f40-4909-85d5-d4149554ad4e" providerId="ADAL" clId="{6546E9CA-C92F-4D2A-A157-5163750FC542}" dt="2024-04-08T12:08:14.053" v="709" actId="478"/>
          <ac:picMkLst>
            <pc:docMk/>
            <pc:sldMk cId="2625990595" sldId="2147480503"/>
            <ac:picMk id="5" creationId="{A577C1B8-E516-F8E1-0B97-5EF76BD9DC41}"/>
          </ac:picMkLst>
        </pc:picChg>
        <pc:picChg chg="add mod ord">
          <ac:chgData name="Yoel Kortick" userId="167978f5-7f40-4909-85d5-d4149554ad4e" providerId="ADAL" clId="{6546E9CA-C92F-4D2A-A157-5163750FC542}" dt="2024-04-08T12:08:49.789" v="754" actId="208"/>
          <ac:picMkLst>
            <pc:docMk/>
            <pc:sldMk cId="2625990595" sldId="2147480503"/>
            <ac:picMk id="18" creationId="{7E17F40D-892A-D27C-7894-C130A8C1EF11}"/>
          </ac:picMkLst>
        </pc:picChg>
        <pc:cxnChg chg="add mod">
          <ac:chgData name="Yoel Kortick" userId="167978f5-7f40-4909-85d5-d4149554ad4e" providerId="ADAL" clId="{6546E9CA-C92F-4D2A-A157-5163750FC542}" dt="2024-04-08T12:04:39.075" v="628"/>
          <ac:cxnSpMkLst>
            <pc:docMk/>
            <pc:sldMk cId="2625990595" sldId="2147480503"/>
            <ac:cxnSpMk id="9" creationId="{1AF8A233-138F-0346-41F3-601B5E2E83CF}"/>
          </ac:cxnSpMkLst>
        </pc:cxnChg>
        <pc:cxnChg chg="add mod">
          <ac:chgData name="Yoel Kortick" userId="167978f5-7f40-4909-85d5-d4149554ad4e" providerId="ADAL" clId="{6546E9CA-C92F-4D2A-A157-5163750FC542}" dt="2024-04-08T12:08:46.014" v="753" actId="1037"/>
          <ac:cxnSpMkLst>
            <pc:docMk/>
            <pc:sldMk cId="2625990595" sldId="2147480503"/>
            <ac:cxnSpMk id="12" creationId="{B16D0B61-AE21-4324-5685-134F4ADEDA8D}"/>
          </ac:cxnSpMkLst>
        </pc:cxnChg>
        <pc:cxnChg chg="add mod">
          <ac:chgData name="Yoel Kortick" userId="167978f5-7f40-4909-85d5-d4149554ad4e" providerId="ADAL" clId="{6546E9CA-C92F-4D2A-A157-5163750FC542}" dt="2024-04-08T12:08:46.014" v="753" actId="1037"/>
          <ac:cxnSpMkLst>
            <pc:docMk/>
            <pc:sldMk cId="2625990595" sldId="2147480503"/>
            <ac:cxnSpMk id="14" creationId="{F2751FFE-CF39-AD28-48C2-538DC58CF3C0}"/>
          </ac:cxnSpMkLst>
        </pc:cxnChg>
      </pc:sldChg>
      <pc:sldChg chg="addSp modSp add mod">
        <pc:chgData name="Yoel Kortick" userId="167978f5-7f40-4909-85d5-d4149554ad4e" providerId="ADAL" clId="{6546E9CA-C92F-4D2A-A157-5163750FC542}" dt="2024-04-08T12:21:17.549" v="866" actId="11529"/>
        <pc:sldMkLst>
          <pc:docMk/>
          <pc:sldMk cId="76099940" sldId="2147480504"/>
        </pc:sldMkLst>
        <pc:spChg chg="mod">
          <ac:chgData name="Yoel Kortick" userId="167978f5-7f40-4909-85d5-d4149554ad4e" providerId="ADAL" clId="{6546E9CA-C92F-4D2A-A157-5163750FC542}" dt="2024-04-08T12:10:01.756" v="765"/>
          <ac:spMkLst>
            <pc:docMk/>
            <pc:sldMk cId="76099940" sldId="2147480504"/>
            <ac:spMk id="4" creationId="{FB6DF18B-BEE7-8858-0CFB-EDA1859B6904}"/>
          </ac:spMkLst>
        </pc:spChg>
        <pc:spChg chg="mod">
          <ac:chgData name="Yoel Kortick" userId="167978f5-7f40-4909-85d5-d4149554ad4e" providerId="ADAL" clId="{6546E9CA-C92F-4D2A-A157-5163750FC542}" dt="2024-04-08T12:20:44.992" v="853" actId="20577"/>
          <ac:spMkLst>
            <pc:docMk/>
            <pc:sldMk cId="76099940" sldId="2147480504"/>
            <ac:spMk id="6" creationId="{A6D78C00-8015-EB0F-C587-6AC9AD4C73C5}"/>
          </ac:spMkLst>
        </pc:spChg>
        <pc:spChg chg="add mod">
          <ac:chgData name="Yoel Kortick" userId="167978f5-7f40-4909-85d5-d4149554ad4e" providerId="ADAL" clId="{6546E9CA-C92F-4D2A-A157-5163750FC542}" dt="2024-04-08T12:21:11.053" v="865" actId="1036"/>
          <ac:spMkLst>
            <pc:docMk/>
            <pc:sldMk cId="76099940" sldId="2147480504"/>
            <ac:spMk id="7" creationId="{9B8D7DC5-E80A-549A-59DD-5B02E98FADD1}"/>
          </ac:spMkLst>
        </pc:spChg>
        <pc:spChg chg="add">
          <ac:chgData name="Yoel Kortick" userId="167978f5-7f40-4909-85d5-d4149554ad4e" providerId="ADAL" clId="{6546E9CA-C92F-4D2A-A157-5163750FC542}" dt="2024-04-08T12:21:17.549" v="866" actId="11529"/>
          <ac:spMkLst>
            <pc:docMk/>
            <pc:sldMk cId="76099940" sldId="2147480504"/>
            <ac:spMk id="8" creationId="{F734E4C6-0151-935A-2F49-916665D270CB}"/>
          </ac:spMkLst>
        </pc:spChg>
        <pc:picChg chg="add mod ord">
          <ac:chgData name="Yoel Kortick" userId="167978f5-7f40-4909-85d5-d4149554ad4e" providerId="ADAL" clId="{6546E9CA-C92F-4D2A-A157-5163750FC542}" dt="2024-04-08T12:21:04.284" v="859" actId="167"/>
          <ac:picMkLst>
            <pc:docMk/>
            <pc:sldMk cId="76099940" sldId="2147480504"/>
            <ac:picMk id="5" creationId="{6B04D525-6149-F3E9-EEE7-510434DEEF13}"/>
          </ac:picMkLst>
        </pc:picChg>
      </pc:sldChg>
      <pc:sldChg chg="modSp add del mod">
        <pc:chgData name="Yoel Kortick" userId="167978f5-7f40-4909-85d5-d4149554ad4e" providerId="ADAL" clId="{6546E9CA-C92F-4D2A-A157-5163750FC542}" dt="2024-04-08T12:09:24.959" v="755" actId="47"/>
        <pc:sldMkLst>
          <pc:docMk/>
          <pc:sldMk cId="1234902622" sldId="2147480504"/>
        </pc:sldMkLst>
        <pc:spChg chg="mod">
          <ac:chgData name="Yoel Kortick" userId="167978f5-7f40-4909-85d5-d4149554ad4e" providerId="ADAL" clId="{6546E9CA-C92F-4D2A-A157-5163750FC542}" dt="2024-04-08T11:59:26.685" v="576" actId="20577"/>
          <ac:spMkLst>
            <pc:docMk/>
            <pc:sldMk cId="1234902622" sldId="2147480504"/>
            <ac:spMk id="6" creationId="{12192D79-EE6B-2820-3F81-1BAF90A99172}"/>
          </ac:spMkLst>
        </pc:spChg>
      </pc:sldChg>
      <pc:sldChg chg="addSp delSp modSp add mod">
        <pc:chgData name="Yoel Kortick" userId="167978f5-7f40-4909-85d5-d4149554ad4e" providerId="ADAL" clId="{6546E9CA-C92F-4D2A-A157-5163750FC542}" dt="2024-04-09T05:53:20.026" v="1897"/>
        <pc:sldMkLst>
          <pc:docMk/>
          <pc:sldMk cId="1686796050" sldId="2147480505"/>
        </pc:sldMkLst>
        <pc:spChg chg="add mod">
          <ac:chgData name="Yoel Kortick" userId="167978f5-7f40-4909-85d5-d4149554ad4e" providerId="ADAL" clId="{6546E9CA-C92F-4D2A-A157-5163750FC542}" dt="2024-04-09T05:53:20.026" v="1897"/>
          <ac:spMkLst>
            <pc:docMk/>
            <pc:sldMk cId="1686796050" sldId="2147480505"/>
            <ac:spMk id="6" creationId="{2A5AAD08-3AB9-0605-5E43-6B0C92124048}"/>
          </ac:spMkLst>
        </pc:spChg>
        <pc:spChg chg="mod">
          <ac:chgData name="Yoel Kortick" userId="167978f5-7f40-4909-85d5-d4149554ad4e" providerId="ADAL" clId="{6546E9CA-C92F-4D2A-A157-5163750FC542}" dt="2024-04-08T12:18:49.496" v="781" actId="14100"/>
          <ac:spMkLst>
            <pc:docMk/>
            <pc:sldMk cId="1686796050" sldId="2147480505"/>
            <ac:spMk id="8" creationId="{88DFC849-2254-0678-13E6-F97BEB295D6D}"/>
          </ac:spMkLst>
        </pc:spChg>
        <pc:spChg chg="del">
          <ac:chgData name="Yoel Kortick" userId="167978f5-7f40-4909-85d5-d4149554ad4e" providerId="ADAL" clId="{6546E9CA-C92F-4D2A-A157-5163750FC542}" dt="2024-04-08T12:18:32.151" v="774" actId="478"/>
          <ac:spMkLst>
            <pc:docMk/>
            <pc:sldMk cId="1686796050" sldId="2147480505"/>
            <ac:spMk id="10" creationId="{A3449914-A4A6-17F7-2C51-F06E7528183A}"/>
          </ac:spMkLst>
        </pc:spChg>
        <pc:picChg chg="add mod ord">
          <ac:chgData name="Yoel Kortick" userId="167978f5-7f40-4909-85d5-d4149554ad4e" providerId="ADAL" clId="{6546E9CA-C92F-4D2A-A157-5163750FC542}" dt="2024-04-08T12:19:28.342" v="822" actId="208"/>
          <ac:picMkLst>
            <pc:docMk/>
            <pc:sldMk cId="1686796050" sldId="2147480505"/>
            <ac:picMk id="5" creationId="{5A1BB2F5-D429-8C8B-10E1-55112ECD1E8B}"/>
          </ac:picMkLst>
        </pc:picChg>
        <pc:picChg chg="del">
          <ac:chgData name="Yoel Kortick" userId="167978f5-7f40-4909-85d5-d4149554ad4e" providerId="ADAL" clId="{6546E9CA-C92F-4D2A-A157-5163750FC542}" dt="2024-04-08T12:18:28.848" v="773" actId="478"/>
          <ac:picMkLst>
            <pc:docMk/>
            <pc:sldMk cId="1686796050" sldId="2147480505"/>
            <ac:picMk id="18" creationId="{9CF8BACF-C3A3-30AA-4876-120602043117}"/>
          </ac:picMkLst>
        </pc:picChg>
        <pc:cxnChg chg="del">
          <ac:chgData name="Yoel Kortick" userId="167978f5-7f40-4909-85d5-d4149554ad4e" providerId="ADAL" clId="{6546E9CA-C92F-4D2A-A157-5163750FC542}" dt="2024-04-08T12:18:33.588" v="776" actId="478"/>
          <ac:cxnSpMkLst>
            <pc:docMk/>
            <pc:sldMk cId="1686796050" sldId="2147480505"/>
            <ac:cxnSpMk id="12" creationId="{1D3D113F-6C92-7356-02A9-1762D947D56C}"/>
          </ac:cxnSpMkLst>
        </pc:cxnChg>
        <pc:cxnChg chg="del">
          <ac:chgData name="Yoel Kortick" userId="167978f5-7f40-4909-85d5-d4149554ad4e" providerId="ADAL" clId="{6546E9CA-C92F-4D2A-A157-5163750FC542}" dt="2024-04-08T12:18:33.044" v="775" actId="478"/>
          <ac:cxnSpMkLst>
            <pc:docMk/>
            <pc:sldMk cId="1686796050" sldId="2147480505"/>
            <ac:cxnSpMk id="14" creationId="{C7B9FE27-C04E-7D98-2390-D56F27D2BCEB}"/>
          </ac:cxnSpMkLst>
        </pc:cxnChg>
      </pc:sldChg>
      <pc:sldChg chg="addSp delSp modSp add mod">
        <pc:chgData name="Yoel Kortick" userId="167978f5-7f40-4909-85d5-d4149554ad4e" providerId="ADAL" clId="{6546E9CA-C92F-4D2A-A157-5163750FC542}" dt="2024-04-08T12:22:39.728" v="882" actId="208"/>
        <pc:sldMkLst>
          <pc:docMk/>
          <pc:sldMk cId="1217526013" sldId="2147480506"/>
        </pc:sldMkLst>
        <pc:spChg chg="mod">
          <ac:chgData name="Yoel Kortick" userId="167978f5-7f40-4909-85d5-d4149554ad4e" providerId="ADAL" clId="{6546E9CA-C92F-4D2A-A157-5163750FC542}" dt="2024-04-08T12:21:33.911" v="870"/>
          <ac:spMkLst>
            <pc:docMk/>
            <pc:sldMk cId="1217526013" sldId="2147480506"/>
            <ac:spMk id="6" creationId="{B8485F33-8C7C-AA1D-79BE-77007CF92F2F}"/>
          </ac:spMkLst>
        </pc:spChg>
        <pc:spChg chg="mod">
          <ac:chgData name="Yoel Kortick" userId="167978f5-7f40-4909-85d5-d4149554ad4e" providerId="ADAL" clId="{6546E9CA-C92F-4D2A-A157-5163750FC542}" dt="2024-04-08T12:22:22.982" v="875" actId="14100"/>
          <ac:spMkLst>
            <pc:docMk/>
            <pc:sldMk cId="1217526013" sldId="2147480506"/>
            <ac:spMk id="7" creationId="{56EA98D5-3F51-F3EE-1A1A-32350F689C25}"/>
          </ac:spMkLst>
        </pc:spChg>
        <pc:spChg chg="mod">
          <ac:chgData name="Yoel Kortick" userId="167978f5-7f40-4909-85d5-d4149554ad4e" providerId="ADAL" clId="{6546E9CA-C92F-4D2A-A157-5163750FC542}" dt="2024-04-08T12:22:36.923" v="881" actId="1037"/>
          <ac:spMkLst>
            <pc:docMk/>
            <pc:sldMk cId="1217526013" sldId="2147480506"/>
            <ac:spMk id="8" creationId="{BEA411EE-DFB7-5806-9F75-F2CA22A3046E}"/>
          </ac:spMkLst>
        </pc:spChg>
        <pc:picChg chg="del">
          <ac:chgData name="Yoel Kortick" userId="167978f5-7f40-4909-85d5-d4149554ad4e" providerId="ADAL" clId="{6546E9CA-C92F-4D2A-A157-5163750FC542}" dt="2024-04-08T12:21:38.769" v="871" actId="478"/>
          <ac:picMkLst>
            <pc:docMk/>
            <pc:sldMk cId="1217526013" sldId="2147480506"/>
            <ac:picMk id="5" creationId="{0501BBF1-0DFC-6B75-17F8-41191A1DB0DD}"/>
          </ac:picMkLst>
        </pc:picChg>
        <pc:picChg chg="add mod ord">
          <ac:chgData name="Yoel Kortick" userId="167978f5-7f40-4909-85d5-d4149554ad4e" providerId="ADAL" clId="{6546E9CA-C92F-4D2A-A157-5163750FC542}" dt="2024-04-08T12:22:39.728" v="882" actId="208"/>
          <ac:picMkLst>
            <pc:docMk/>
            <pc:sldMk cId="1217526013" sldId="2147480506"/>
            <ac:picMk id="9" creationId="{64D1647D-426B-37CE-061E-3D74C7C1C4E6}"/>
          </ac:picMkLst>
        </pc:picChg>
      </pc:sldChg>
      <pc:sldChg chg="addSp delSp modSp add mod">
        <pc:chgData name="Yoel Kortick" userId="167978f5-7f40-4909-85d5-d4149554ad4e" providerId="ADAL" clId="{6546E9CA-C92F-4D2A-A157-5163750FC542}" dt="2024-04-08T12:25:11.088" v="1006" actId="6549"/>
        <pc:sldMkLst>
          <pc:docMk/>
          <pc:sldMk cId="1664229750" sldId="2147480507"/>
        </pc:sldMkLst>
        <pc:spChg chg="mod">
          <ac:chgData name="Yoel Kortick" userId="167978f5-7f40-4909-85d5-d4149554ad4e" providerId="ADAL" clId="{6546E9CA-C92F-4D2A-A157-5163750FC542}" dt="2024-04-08T12:25:11.088" v="1006" actId="6549"/>
          <ac:spMkLst>
            <pc:docMk/>
            <pc:sldMk cId="1664229750" sldId="2147480507"/>
            <ac:spMk id="6" creationId="{F1AC0C82-778E-CABC-8E57-7945B1AADA87}"/>
          </ac:spMkLst>
        </pc:spChg>
        <pc:spChg chg="del">
          <ac:chgData name="Yoel Kortick" userId="167978f5-7f40-4909-85d5-d4149554ad4e" providerId="ADAL" clId="{6546E9CA-C92F-4D2A-A157-5163750FC542}" dt="2024-04-08T12:25:06.745" v="1004" actId="478"/>
          <ac:spMkLst>
            <pc:docMk/>
            <pc:sldMk cId="1664229750" sldId="2147480507"/>
            <ac:spMk id="7" creationId="{E2C9D712-85EB-ADE6-FFC6-FB56FB389786}"/>
          </ac:spMkLst>
        </pc:spChg>
        <pc:spChg chg="mod">
          <ac:chgData name="Yoel Kortick" userId="167978f5-7f40-4909-85d5-d4149554ad4e" providerId="ADAL" clId="{6546E9CA-C92F-4D2A-A157-5163750FC542}" dt="2024-04-08T12:25:01.839" v="1002" actId="14100"/>
          <ac:spMkLst>
            <pc:docMk/>
            <pc:sldMk cId="1664229750" sldId="2147480507"/>
            <ac:spMk id="8" creationId="{D56DB151-252E-5F8B-CAA1-F170C696FC53}"/>
          </ac:spMkLst>
        </pc:spChg>
        <pc:picChg chg="add mod">
          <ac:chgData name="Yoel Kortick" userId="167978f5-7f40-4909-85d5-d4149554ad4e" providerId="ADAL" clId="{6546E9CA-C92F-4D2A-A157-5163750FC542}" dt="2024-04-08T12:24:30.762" v="975" actId="208"/>
          <ac:picMkLst>
            <pc:docMk/>
            <pc:sldMk cId="1664229750" sldId="2147480507"/>
            <ac:picMk id="5" creationId="{AAE72FCA-07B6-6BA0-95AD-B1B35E242A00}"/>
          </ac:picMkLst>
        </pc:picChg>
        <pc:picChg chg="del">
          <ac:chgData name="Yoel Kortick" userId="167978f5-7f40-4909-85d5-d4149554ad4e" providerId="ADAL" clId="{6546E9CA-C92F-4D2A-A157-5163750FC542}" dt="2024-04-08T12:24:12.273" v="972" actId="478"/>
          <ac:picMkLst>
            <pc:docMk/>
            <pc:sldMk cId="1664229750" sldId="2147480507"/>
            <ac:picMk id="9" creationId="{5F7F7C29-1C41-DDBC-B5D5-9430159D088D}"/>
          </ac:picMkLst>
        </pc:picChg>
        <pc:picChg chg="add mod ord">
          <ac:chgData name="Yoel Kortick" userId="167978f5-7f40-4909-85d5-d4149554ad4e" providerId="ADAL" clId="{6546E9CA-C92F-4D2A-A157-5163750FC542}" dt="2024-04-08T12:25:04.071" v="1003" actId="208"/>
          <ac:picMkLst>
            <pc:docMk/>
            <pc:sldMk cId="1664229750" sldId="2147480507"/>
            <ac:picMk id="11" creationId="{3B5E7988-48A1-132E-C42C-0297617C5939}"/>
          </ac:picMkLst>
        </pc:picChg>
      </pc:sldChg>
      <pc:sldChg chg="addSp delSp modSp add mod">
        <pc:chgData name="Yoel Kortick" userId="167978f5-7f40-4909-85d5-d4149554ad4e" providerId="ADAL" clId="{6546E9CA-C92F-4D2A-A157-5163750FC542}" dt="2024-04-08T12:29:10.030" v="1098" actId="14100"/>
        <pc:sldMkLst>
          <pc:docMk/>
          <pc:sldMk cId="3414627371" sldId="2147480508"/>
        </pc:sldMkLst>
        <pc:spChg chg="mod">
          <ac:chgData name="Yoel Kortick" userId="167978f5-7f40-4909-85d5-d4149554ad4e" providerId="ADAL" clId="{6546E9CA-C92F-4D2A-A157-5163750FC542}" dt="2024-04-08T12:26:18.530" v="1026" actId="20577"/>
          <ac:spMkLst>
            <pc:docMk/>
            <pc:sldMk cId="3414627371" sldId="2147480508"/>
            <ac:spMk id="6" creationId="{BACB7505-E8FC-85AB-0B23-517A0BEBA0DE}"/>
          </ac:spMkLst>
        </pc:spChg>
        <pc:spChg chg="del">
          <ac:chgData name="Yoel Kortick" userId="167978f5-7f40-4909-85d5-d4149554ad4e" providerId="ADAL" clId="{6546E9CA-C92F-4D2A-A157-5163750FC542}" dt="2024-04-08T12:26:25.750" v="1029" actId="478"/>
          <ac:spMkLst>
            <pc:docMk/>
            <pc:sldMk cId="3414627371" sldId="2147480508"/>
            <ac:spMk id="8" creationId="{14370407-9D12-44AC-6654-7040E22C9489}"/>
          </ac:spMkLst>
        </pc:spChg>
        <pc:spChg chg="add mod">
          <ac:chgData name="Yoel Kortick" userId="167978f5-7f40-4909-85d5-d4149554ad4e" providerId="ADAL" clId="{6546E9CA-C92F-4D2A-A157-5163750FC542}" dt="2024-04-08T12:28:19.409" v="1093" actId="14100"/>
          <ac:spMkLst>
            <pc:docMk/>
            <pc:sldMk cId="3414627371" sldId="2147480508"/>
            <ac:spMk id="9" creationId="{36506DE6-CABE-9BE3-072F-816AA634BC72}"/>
          </ac:spMkLst>
        </pc:spChg>
        <pc:spChg chg="add mod">
          <ac:chgData name="Yoel Kortick" userId="167978f5-7f40-4909-85d5-d4149554ad4e" providerId="ADAL" clId="{6546E9CA-C92F-4D2A-A157-5163750FC542}" dt="2024-04-08T12:28:55.953" v="1096" actId="14100"/>
          <ac:spMkLst>
            <pc:docMk/>
            <pc:sldMk cId="3414627371" sldId="2147480508"/>
            <ac:spMk id="10" creationId="{72F5BC06-0345-D488-09D2-CEEBACFAFB51}"/>
          </ac:spMkLst>
        </pc:spChg>
        <pc:spChg chg="add mod">
          <ac:chgData name="Yoel Kortick" userId="167978f5-7f40-4909-85d5-d4149554ad4e" providerId="ADAL" clId="{6546E9CA-C92F-4D2A-A157-5163750FC542}" dt="2024-04-08T12:29:10.030" v="1098" actId="14100"/>
          <ac:spMkLst>
            <pc:docMk/>
            <pc:sldMk cId="3414627371" sldId="2147480508"/>
            <ac:spMk id="14" creationId="{530FF97E-01BF-6F40-F4EA-2F7B7A13F252}"/>
          </ac:spMkLst>
        </pc:spChg>
        <pc:picChg chg="del">
          <ac:chgData name="Yoel Kortick" userId="167978f5-7f40-4909-85d5-d4149554ad4e" providerId="ADAL" clId="{6546E9CA-C92F-4D2A-A157-5163750FC542}" dt="2024-04-08T12:26:24.450" v="1028" actId="478"/>
          <ac:picMkLst>
            <pc:docMk/>
            <pc:sldMk cId="3414627371" sldId="2147480508"/>
            <ac:picMk id="5" creationId="{5873698E-44A0-9920-2BBC-1FA3D234DDE5}"/>
          </ac:picMkLst>
        </pc:picChg>
        <pc:picChg chg="add mod">
          <ac:chgData name="Yoel Kortick" userId="167978f5-7f40-4909-85d5-d4149554ad4e" providerId="ADAL" clId="{6546E9CA-C92F-4D2A-A157-5163750FC542}" dt="2024-04-08T12:27:00.056" v="1050" actId="208"/>
          <ac:picMkLst>
            <pc:docMk/>
            <pc:sldMk cId="3414627371" sldId="2147480508"/>
            <ac:picMk id="7" creationId="{406A3E8F-FA2A-35FE-3215-E0DF9107D826}"/>
          </ac:picMkLst>
        </pc:picChg>
        <pc:picChg chg="del">
          <ac:chgData name="Yoel Kortick" userId="167978f5-7f40-4909-85d5-d4149554ad4e" providerId="ADAL" clId="{6546E9CA-C92F-4D2A-A157-5163750FC542}" dt="2024-04-08T12:26:23.574" v="1027" actId="478"/>
          <ac:picMkLst>
            <pc:docMk/>
            <pc:sldMk cId="3414627371" sldId="2147480508"/>
            <ac:picMk id="11" creationId="{F69F485B-1442-3970-B015-285C44E0441F}"/>
          </ac:picMkLst>
        </pc:picChg>
        <pc:cxnChg chg="add mod">
          <ac:chgData name="Yoel Kortick" userId="167978f5-7f40-4909-85d5-d4149554ad4e" providerId="ADAL" clId="{6546E9CA-C92F-4D2A-A157-5163750FC542}" dt="2024-04-08T12:28:46.656" v="1094" actId="1076"/>
          <ac:cxnSpMkLst>
            <pc:docMk/>
            <pc:sldMk cId="3414627371" sldId="2147480508"/>
            <ac:cxnSpMk id="12" creationId="{C7D68E89-2693-B1B9-208F-64AA406BC336}"/>
          </ac:cxnSpMkLst>
        </pc:cxnChg>
        <pc:cxnChg chg="add mod">
          <ac:chgData name="Yoel Kortick" userId="167978f5-7f40-4909-85d5-d4149554ad4e" providerId="ADAL" clId="{6546E9CA-C92F-4D2A-A157-5163750FC542}" dt="2024-04-08T12:28:46.656" v="1094" actId="1076"/>
          <ac:cxnSpMkLst>
            <pc:docMk/>
            <pc:sldMk cId="3414627371" sldId="2147480508"/>
            <ac:cxnSpMk id="13" creationId="{2CA1D5DA-B4B4-204D-19E1-F650DF6E31EC}"/>
          </ac:cxnSpMkLst>
        </pc:cxnChg>
        <pc:cxnChg chg="add mod">
          <ac:chgData name="Yoel Kortick" userId="167978f5-7f40-4909-85d5-d4149554ad4e" providerId="ADAL" clId="{6546E9CA-C92F-4D2A-A157-5163750FC542}" dt="2024-04-08T12:28:13.994" v="1092" actId="1037"/>
          <ac:cxnSpMkLst>
            <pc:docMk/>
            <pc:sldMk cId="3414627371" sldId="2147480508"/>
            <ac:cxnSpMk id="15" creationId="{1F6C176C-861B-0ED3-9E29-8FE5F331604F}"/>
          </ac:cxnSpMkLst>
        </pc:cxnChg>
        <pc:cxnChg chg="add mod">
          <ac:chgData name="Yoel Kortick" userId="167978f5-7f40-4909-85d5-d4149554ad4e" providerId="ADAL" clId="{6546E9CA-C92F-4D2A-A157-5163750FC542}" dt="2024-04-08T12:28:13.994" v="1092" actId="1037"/>
          <ac:cxnSpMkLst>
            <pc:docMk/>
            <pc:sldMk cId="3414627371" sldId="2147480508"/>
            <ac:cxnSpMk id="16" creationId="{835C66A4-B1E9-1A52-15C5-E720F186D02A}"/>
          </ac:cxnSpMkLst>
        </pc:cxnChg>
      </pc:sldChg>
      <pc:sldChg chg="addSp delSp modSp add mod">
        <pc:chgData name="Yoel Kortick" userId="167978f5-7f40-4909-85d5-d4149554ad4e" providerId="ADAL" clId="{6546E9CA-C92F-4D2A-A157-5163750FC542}" dt="2024-04-09T05:54:33.639" v="1906" actId="14100"/>
        <pc:sldMkLst>
          <pc:docMk/>
          <pc:sldMk cId="153370491" sldId="2147480509"/>
        </pc:sldMkLst>
        <pc:spChg chg="mod">
          <ac:chgData name="Yoel Kortick" userId="167978f5-7f40-4909-85d5-d4149554ad4e" providerId="ADAL" clId="{6546E9CA-C92F-4D2A-A157-5163750FC542}" dt="2024-04-09T05:54:33.639" v="1906" actId="14100"/>
          <ac:spMkLst>
            <pc:docMk/>
            <pc:sldMk cId="153370491" sldId="2147480509"/>
            <ac:spMk id="5" creationId="{8572EE4A-D65B-8F31-1088-AEFBF7AEC63D}"/>
          </ac:spMkLst>
        </pc:spChg>
        <pc:spChg chg="del">
          <ac:chgData name="Yoel Kortick" userId="167978f5-7f40-4909-85d5-d4149554ad4e" providerId="ADAL" clId="{6546E9CA-C92F-4D2A-A157-5163750FC542}" dt="2024-04-08T12:33:31.569" v="1154" actId="478"/>
          <ac:spMkLst>
            <pc:docMk/>
            <pc:sldMk cId="153370491" sldId="2147480509"/>
            <ac:spMk id="6" creationId="{D9191548-3C3D-E563-5B1B-462BA6B6AEEA}"/>
          </ac:spMkLst>
        </pc:spChg>
        <pc:spChg chg="del">
          <ac:chgData name="Yoel Kortick" userId="167978f5-7f40-4909-85d5-d4149554ad4e" providerId="ADAL" clId="{6546E9CA-C92F-4D2A-A157-5163750FC542}" dt="2024-04-08T12:33:30.163" v="1153" actId="478"/>
          <ac:spMkLst>
            <pc:docMk/>
            <pc:sldMk cId="153370491" sldId="2147480509"/>
            <ac:spMk id="7" creationId="{FD78153C-FBEA-E5F1-F137-224F2DF86561}"/>
          </ac:spMkLst>
        </pc:spChg>
        <pc:spChg chg="add mod">
          <ac:chgData name="Yoel Kortick" userId="167978f5-7f40-4909-85d5-d4149554ad4e" providerId="ADAL" clId="{6546E9CA-C92F-4D2A-A157-5163750FC542}" dt="2024-04-08T12:34:22.013" v="1182" actId="1038"/>
          <ac:spMkLst>
            <pc:docMk/>
            <pc:sldMk cId="153370491" sldId="2147480509"/>
            <ac:spMk id="10" creationId="{236E8360-635C-987D-5B6A-C2C6D4DE3301}"/>
          </ac:spMkLst>
        </pc:spChg>
        <pc:spChg chg="add mod">
          <ac:chgData name="Yoel Kortick" userId="167978f5-7f40-4909-85d5-d4149554ad4e" providerId="ADAL" clId="{6546E9CA-C92F-4D2A-A157-5163750FC542}" dt="2024-04-08T12:34:29.853" v="1191" actId="1038"/>
          <ac:spMkLst>
            <pc:docMk/>
            <pc:sldMk cId="153370491" sldId="2147480509"/>
            <ac:spMk id="11" creationId="{E9925F4E-58FB-346A-55DB-0DA9D24005D4}"/>
          </ac:spMkLst>
        </pc:spChg>
        <pc:spChg chg="add mod">
          <ac:chgData name="Yoel Kortick" userId="167978f5-7f40-4909-85d5-d4149554ad4e" providerId="ADAL" clId="{6546E9CA-C92F-4D2A-A157-5163750FC542}" dt="2024-04-08T12:35:11.150" v="1196" actId="1076"/>
          <ac:spMkLst>
            <pc:docMk/>
            <pc:sldMk cId="153370491" sldId="2147480509"/>
            <ac:spMk id="12" creationId="{DFD08A2F-C13A-0ED9-506D-4D623521180B}"/>
          </ac:spMkLst>
        </pc:spChg>
        <pc:picChg chg="del">
          <ac:chgData name="Yoel Kortick" userId="167978f5-7f40-4909-85d5-d4149554ad4e" providerId="ADAL" clId="{6546E9CA-C92F-4D2A-A157-5163750FC542}" dt="2024-04-08T12:33:26.021" v="1152" actId="478"/>
          <ac:picMkLst>
            <pc:docMk/>
            <pc:sldMk cId="153370491" sldId="2147480509"/>
            <ac:picMk id="2" creationId="{F3374723-252A-0368-ACD4-94A32940BD85}"/>
          </ac:picMkLst>
        </pc:picChg>
        <pc:picChg chg="add mod">
          <ac:chgData name="Yoel Kortick" userId="167978f5-7f40-4909-85d5-d4149554ad4e" providerId="ADAL" clId="{6546E9CA-C92F-4D2A-A157-5163750FC542}" dt="2024-04-08T12:34:12.981" v="1176" actId="208"/>
          <ac:picMkLst>
            <pc:docMk/>
            <pc:sldMk cId="153370491" sldId="2147480509"/>
            <ac:picMk id="9" creationId="{8DAA9863-FF15-EA85-BA1F-265DF1F27CD4}"/>
          </ac:picMkLst>
        </pc:picChg>
        <pc:cxnChg chg="add mod">
          <ac:chgData name="Yoel Kortick" userId="167978f5-7f40-4909-85d5-d4149554ad4e" providerId="ADAL" clId="{6546E9CA-C92F-4D2A-A157-5163750FC542}" dt="2024-04-08T12:35:15.273" v="1198" actId="14100"/>
          <ac:cxnSpMkLst>
            <pc:docMk/>
            <pc:sldMk cId="153370491" sldId="2147480509"/>
            <ac:cxnSpMk id="13" creationId="{935DD14C-A303-2DDD-163B-102B5C23E3CD}"/>
          </ac:cxnSpMkLst>
        </pc:cxnChg>
      </pc:sldChg>
      <pc:sldChg chg="addSp delSp modSp add mod">
        <pc:chgData name="Yoel Kortick" userId="167978f5-7f40-4909-85d5-d4149554ad4e" providerId="ADAL" clId="{6546E9CA-C92F-4D2A-A157-5163750FC542}" dt="2024-04-08T12:41:24.505" v="1462" actId="1036"/>
        <pc:sldMkLst>
          <pc:docMk/>
          <pc:sldMk cId="1223892197" sldId="2147480510"/>
        </pc:sldMkLst>
        <pc:spChg chg="mod">
          <ac:chgData name="Yoel Kortick" userId="167978f5-7f40-4909-85d5-d4149554ad4e" providerId="ADAL" clId="{6546E9CA-C92F-4D2A-A157-5163750FC542}" dt="2024-04-08T12:41:10.454" v="1444" actId="14100"/>
          <ac:spMkLst>
            <pc:docMk/>
            <pc:sldMk cId="1223892197" sldId="2147480510"/>
            <ac:spMk id="5" creationId="{7A458094-EF27-A053-7741-C137560AC607}"/>
          </ac:spMkLst>
        </pc:spChg>
        <pc:spChg chg="add mod">
          <ac:chgData name="Yoel Kortick" userId="167978f5-7f40-4909-85d5-d4149554ad4e" providerId="ADAL" clId="{6546E9CA-C92F-4D2A-A157-5163750FC542}" dt="2024-04-08T12:41:24.505" v="1462" actId="1036"/>
          <ac:spMkLst>
            <pc:docMk/>
            <pc:sldMk cId="1223892197" sldId="2147480510"/>
            <ac:spMk id="6" creationId="{8446CE1B-D898-53DC-030E-B79106FE70AF}"/>
          </ac:spMkLst>
        </pc:spChg>
        <pc:spChg chg="del">
          <ac:chgData name="Yoel Kortick" userId="167978f5-7f40-4909-85d5-d4149554ad4e" providerId="ADAL" clId="{6546E9CA-C92F-4D2A-A157-5163750FC542}" dt="2024-04-08T12:35:30.857" v="1200" actId="478"/>
          <ac:spMkLst>
            <pc:docMk/>
            <pc:sldMk cId="1223892197" sldId="2147480510"/>
            <ac:spMk id="10" creationId="{EB5D522A-7229-24C9-7AD6-E06E1ECC886B}"/>
          </ac:spMkLst>
        </pc:spChg>
        <pc:spChg chg="del">
          <ac:chgData name="Yoel Kortick" userId="167978f5-7f40-4909-85d5-d4149554ad4e" providerId="ADAL" clId="{6546E9CA-C92F-4D2A-A157-5163750FC542}" dt="2024-04-08T12:35:30.857" v="1200" actId="478"/>
          <ac:spMkLst>
            <pc:docMk/>
            <pc:sldMk cId="1223892197" sldId="2147480510"/>
            <ac:spMk id="11" creationId="{E946A2DA-F182-A92E-7529-1DA7D5A6E068}"/>
          </ac:spMkLst>
        </pc:spChg>
        <pc:spChg chg="del">
          <ac:chgData name="Yoel Kortick" userId="167978f5-7f40-4909-85d5-d4149554ad4e" providerId="ADAL" clId="{6546E9CA-C92F-4D2A-A157-5163750FC542}" dt="2024-04-08T12:35:30.857" v="1200" actId="478"/>
          <ac:spMkLst>
            <pc:docMk/>
            <pc:sldMk cId="1223892197" sldId="2147480510"/>
            <ac:spMk id="12" creationId="{86B26FD7-811E-9F60-B799-3A0CFE23CB67}"/>
          </ac:spMkLst>
        </pc:spChg>
        <pc:picChg chg="add mod">
          <ac:chgData name="Yoel Kortick" userId="167978f5-7f40-4909-85d5-d4149554ad4e" providerId="ADAL" clId="{6546E9CA-C92F-4D2A-A157-5163750FC542}" dt="2024-04-08T12:41:15.770" v="1456" actId="208"/>
          <ac:picMkLst>
            <pc:docMk/>
            <pc:sldMk cId="1223892197" sldId="2147480510"/>
            <ac:picMk id="2" creationId="{AACDA6A1-54C5-6309-C07F-9DBBD2481296}"/>
          </ac:picMkLst>
        </pc:picChg>
        <pc:picChg chg="del">
          <ac:chgData name="Yoel Kortick" userId="167978f5-7f40-4909-85d5-d4149554ad4e" providerId="ADAL" clId="{6546E9CA-C92F-4D2A-A157-5163750FC542}" dt="2024-04-08T12:35:30.857" v="1200" actId="478"/>
          <ac:picMkLst>
            <pc:docMk/>
            <pc:sldMk cId="1223892197" sldId="2147480510"/>
            <ac:picMk id="9" creationId="{AB7B8C91-DDB9-E0F3-FFB8-07E394AE0534}"/>
          </ac:picMkLst>
        </pc:picChg>
        <pc:cxnChg chg="del">
          <ac:chgData name="Yoel Kortick" userId="167978f5-7f40-4909-85d5-d4149554ad4e" providerId="ADAL" clId="{6546E9CA-C92F-4D2A-A157-5163750FC542}" dt="2024-04-08T12:35:30.857" v="1200" actId="478"/>
          <ac:cxnSpMkLst>
            <pc:docMk/>
            <pc:sldMk cId="1223892197" sldId="2147480510"/>
            <ac:cxnSpMk id="13" creationId="{84FFE308-B8B2-2849-1D15-3A93F17088FF}"/>
          </ac:cxnSpMkLst>
        </pc:cxnChg>
      </pc:sldChg>
      <pc:sldChg chg="addSp delSp modSp add mod">
        <pc:chgData name="Yoel Kortick" userId="167978f5-7f40-4909-85d5-d4149554ad4e" providerId="ADAL" clId="{6546E9CA-C92F-4D2A-A157-5163750FC542}" dt="2024-04-08T12:43:37.917" v="1524"/>
        <pc:sldMkLst>
          <pc:docMk/>
          <pc:sldMk cId="2491574305" sldId="2147480511"/>
        </pc:sldMkLst>
        <pc:spChg chg="mod">
          <ac:chgData name="Yoel Kortick" userId="167978f5-7f40-4909-85d5-d4149554ad4e" providerId="ADAL" clId="{6546E9CA-C92F-4D2A-A157-5163750FC542}" dt="2024-04-08T12:43:37.917" v="1524"/>
          <ac:spMkLst>
            <pc:docMk/>
            <pc:sldMk cId="2491574305" sldId="2147480511"/>
            <ac:spMk id="5" creationId="{53E07944-32CF-DD36-3875-EC493EB27236}"/>
          </ac:spMkLst>
        </pc:spChg>
        <pc:spChg chg="del">
          <ac:chgData name="Yoel Kortick" userId="167978f5-7f40-4909-85d5-d4149554ad4e" providerId="ADAL" clId="{6546E9CA-C92F-4D2A-A157-5163750FC542}" dt="2024-04-08T12:42:14.072" v="1467" actId="478"/>
          <ac:spMkLst>
            <pc:docMk/>
            <pc:sldMk cId="2491574305" sldId="2147480511"/>
            <ac:spMk id="6" creationId="{600A8D1F-48D9-545C-8C35-D7C064FCB901}"/>
          </ac:spMkLst>
        </pc:spChg>
        <pc:spChg chg="add mod ord">
          <ac:chgData name="Yoel Kortick" userId="167978f5-7f40-4909-85d5-d4149554ad4e" providerId="ADAL" clId="{6546E9CA-C92F-4D2A-A157-5163750FC542}" dt="2024-04-08T12:43:20.282" v="1521" actId="20577"/>
          <ac:spMkLst>
            <pc:docMk/>
            <pc:sldMk cId="2491574305" sldId="2147480511"/>
            <ac:spMk id="8" creationId="{7C3C129A-B8E9-6E61-8AB3-BEFD4D5C3563}"/>
          </ac:spMkLst>
        </pc:spChg>
        <pc:spChg chg="add mod">
          <ac:chgData name="Yoel Kortick" userId="167978f5-7f40-4909-85d5-d4149554ad4e" providerId="ADAL" clId="{6546E9CA-C92F-4D2A-A157-5163750FC542}" dt="2024-04-08T12:42:50.518" v="1473" actId="1038"/>
          <ac:spMkLst>
            <pc:docMk/>
            <pc:sldMk cId="2491574305" sldId="2147480511"/>
            <ac:spMk id="11" creationId="{A84BA294-D131-FA52-2D17-385EBCB93223}"/>
          </ac:spMkLst>
        </pc:spChg>
        <pc:picChg chg="del">
          <ac:chgData name="Yoel Kortick" userId="167978f5-7f40-4909-85d5-d4149554ad4e" providerId="ADAL" clId="{6546E9CA-C92F-4D2A-A157-5163750FC542}" dt="2024-04-08T12:42:14.072" v="1467" actId="478"/>
          <ac:picMkLst>
            <pc:docMk/>
            <pc:sldMk cId="2491574305" sldId="2147480511"/>
            <ac:picMk id="2" creationId="{A76F7B5D-765E-0EA9-11C9-F2143B002A51}"/>
          </ac:picMkLst>
        </pc:picChg>
        <pc:picChg chg="add mod ord">
          <ac:chgData name="Yoel Kortick" userId="167978f5-7f40-4909-85d5-d4149554ad4e" providerId="ADAL" clId="{6546E9CA-C92F-4D2A-A157-5163750FC542}" dt="2024-04-08T12:42:42.510" v="1469" actId="167"/>
          <ac:picMkLst>
            <pc:docMk/>
            <pc:sldMk cId="2491574305" sldId="2147480511"/>
            <ac:picMk id="7" creationId="{D8F36809-C137-FB55-C383-0FB1C0743E16}"/>
          </ac:picMkLst>
        </pc:picChg>
        <pc:cxnChg chg="add mod ord">
          <ac:chgData name="Yoel Kortick" userId="167978f5-7f40-4909-85d5-d4149554ad4e" providerId="ADAL" clId="{6546E9CA-C92F-4D2A-A157-5163750FC542}" dt="2024-04-08T12:42:42.510" v="1469" actId="167"/>
          <ac:cxnSpMkLst>
            <pc:docMk/>
            <pc:sldMk cId="2491574305" sldId="2147480511"/>
            <ac:cxnSpMk id="9" creationId="{598FE189-13E3-0492-80B9-68AEC5279FE8}"/>
          </ac:cxnSpMkLst>
        </pc:cxnChg>
        <pc:cxnChg chg="add mod ord">
          <ac:chgData name="Yoel Kortick" userId="167978f5-7f40-4909-85d5-d4149554ad4e" providerId="ADAL" clId="{6546E9CA-C92F-4D2A-A157-5163750FC542}" dt="2024-04-08T12:42:42.510" v="1469" actId="167"/>
          <ac:cxnSpMkLst>
            <pc:docMk/>
            <pc:sldMk cId="2491574305" sldId="2147480511"/>
            <ac:cxnSpMk id="10" creationId="{F297EC0F-6F56-ABBD-DF00-9809FEDE88D4}"/>
          </ac:cxnSpMkLst>
        </pc:cxnChg>
      </pc:sldChg>
      <pc:sldChg chg="addSp delSp modSp add mod">
        <pc:chgData name="Yoel Kortick" userId="167978f5-7f40-4909-85d5-d4149554ad4e" providerId="ADAL" clId="{6546E9CA-C92F-4D2A-A157-5163750FC542}" dt="2024-04-08T12:52:45.084" v="1756" actId="313"/>
        <pc:sldMkLst>
          <pc:docMk/>
          <pc:sldMk cId="3306516605" sldId="2147480512"/>
        </pc:sldMkLst>
        <pc:spChg chg="add del mod">
          <ac:chgData name="Yoel Kortick" userId="167978f5-7f40-4909-85d5-d4149554ad4e" providerId="ADAL" clId="{6546E9CA-C92F-4D2A-A157-5163750FC542}" dt="2024-04-08T12:52:45.084" v="1756" actId="313"/>
          <ac:spMkLst>
            <pc:docMk/>
            <pc:sldMk cId="3306516605" sldId="2147480512"/>
            <ac:spMk id="5" creationId="{B61E2510-3E6C-2B81-C718-55D2DF319556}"/>
          </ac:spMkLst>
        </pc:spChg>
        <pc:spChg chg="add del mod">
          <ac:chgData name="Yoel Kortick" userId="167978f5-7f40-4909-85d5-d4149554ad4e" providerId="ADAL" clId="{6546E9CA-C92F-4D2A-A157-5163750FC542}" dt="2024-04-08T12:51:52.008" v="1614" actId="478"/>
          <ac:spMkLst>
            <pc:docMk/>
            <pc:sldMk cId="3306516605" sldId="2147480512"/>
            <ac:spMk id="6" creationId="{4AABE2DF-99A4-F028-26F0-BE0003AFE12C}"/>
          </ac:spMkLst>
        </pc:spChg>
        <pc:spChg chg="del">
          <ac:chgData name="Yoel Kortick" userId="167978f5-7f40-4909-85d5-d4149554ad4e" providerId="ADAL" clId="{6546E9CA-C92F-4D2A-A157-5163750FC542}" dt="2024-04-08T12:51:57.561" v="1619" actId="478"/>
          <ac:spMkLst>
            <pc:docMk/>
            <pc:sldMk cId="3306516605" sldId="2147480512"/>
            <ac:spMk id="8" creationId="{A76FCECC-053D-680E-4358-00C810A9E93F}"/>
          </ac:spMkLst>
        </pc:spChg>
        <pc:spChg chg="del">
          <ac:chgData name="Yoel Kortick" userId="167978f5-7f40-4909-85d5-d4149554ad4e" providerId="ADAL" clId="{6546E9CA-C92F-4D2A-A157-5163750FC542}" dt="2024-04-08T12:51:55.359" v="1616" actId="478"/>
          <ac:spMkLst>
            <pc:docMk/>
            <pc:sldMk cId="3306516605" sldId="2147480512"/>
            <ac:spMk id="11" creationId="{9795EBFC-3178-EB5F-7731-1F295D087A27}"/>
          </ac:spMkLst>
        </pc:spChg>
        <pc:picChg chg="del">
          <ac:chgData name="Yoel Kortick" userId="167978f5-7f40-4909-85d5-d4149554ad4e" providerId="ADAL" clId="{6546E9CA-C92F-4D2A-A157-5163750FC542}" dt="2024-04-08T12:51:54.351" v="1615" actId="478"/>
          <ac:picMkLst>
            <pc:docMk/>
            <pc:sldMk cId="3306516605" sldId="2147480512"/>
            <ac:picMk id="7" creationId="{E99297D9-18E8-1D22-1E9A-5C9F9A792392}"/>
          </ac:picMkLst>
        </pc:picChg>
        <pc:cxnChg chg="del">
          <ac:chgData name="Yoel Kortick" userId="167978f5-7f40-4909-85d5-d4149554ad4e" providerId="ADAL" clId="{6546E9CA-C92F-4D2A-A157-5163750FC542}" dt="2024-04-08T12:51:55.991" v="1617" actId="478"/>
          <ac:cxnSpMkLst>
            <pc:docMk/>
            <pc:sldMk cId="3306516605" sldId="2147480512"/>
            <ac:cxnSpMk id="9" creationId="{7F47A473-EDF7-8D78-A606-36FD8EE0C4DA}"/>
          </ac:cxnSpMkLst>
        </pc:cxnChg>
        <pc:cxnChg chg="del">
          <ac:chgData name="Yoel Kortick" userId="167978f5-7f40-4909-85d5-d4149554ad4e" providerId="ADAL" clId="{6546E9CA-C92F-4D2A-A157-5163750FC542}" dt="2024-04-08T12:51:56.746" v="1618" actId="478"/>
          <ac:cxnSpMkLst>
            <pc:docMk/>
            <pc:sldMk cId="3306516605" sldId="2147480512"/>
            <ac:cxnSpMk id="10" creationId="{F4FED57D-71AD-7715-1995-685232F733BC}"/>
          </ac:cxnSpMkLst>
        </pc:cxnChg>
      </pc:sldChg>
      <pc:sldChg chg="addSp delSp modSp add mod">
        <pc:chgData name="Yoel Kortick" userId="167978f5-7f40-4909-85d5-d4149554ad4e" providerId="ADAL" clId="{6546E9CA-C92F-4D2A-A157-5163750FC542}" dt="2024-04-08T12:53:21.733" v="1762" actId="11529"/>
        <pc:sldMkLst>
          <pc:docMk/>
          <pc:sldMk cId="3976325366" sldId="2147480513"/>
        </pc:sldMkLst>
        <pc:spChg chg="del mod">
          <ac:chgData name="Yoel Kortick" userId="167978f5-7f40-4909-85d5-d4149554ad4e" providerId="ADAL" clId="{6546E9CA-C92F-4D2A-A157-5163750FC542}" dt="2024-04-08T12:52:53.967" v="1758" actId="478"/>
          <ac:spMkLst>
            <pc:docMk/>
            <pc:sldMk cId="3976325366" sldId="2147480513"/>
            <ac:spMk id="5" creationId="{6D780CE0-23DD-AE71-5B09-6C4FCB2E7445}"/>
          </ac:spMkLst>
        </pc:spChg>
        <pc:spChg chg="add del mod">
          <ac:chgData name="Yoel Kortick" userId="167978f5-7f40-4909-85d5-d4149554ad4e" providerId="ADAL" clId="{6546E9CA-C92F-4D2A-A157-5163750FC542}" dt="2024-04-08T12:52:54.589" v="1759" actId="478"/>
          <ac:spMkLst>
            <pc:docMk/>
            <pc:sldMk cId="3976325366" sldId="2147480513"/>
            <ac:spMk id="6" creationId="{F3BBF35D-E7A0-0FFC-7AF0-1A5DA7173FFB}"/>
          </ac:spMkLst>
        </pc:spChg>
        <pc:spChg chg="del">
          <ac:chgData name="Yoel Kortick" userId="167978f5-7f40-4909-85d5-d4149554ad4e" providerId="ADAL" clId="{6546E9CA-C92F-4D2A-A157-5163750FC542}" dt="2024-04-08T12:51:15.962" v="1533" actId="478"/>
          <ac:spMkLst>
            <pc:docMk/>
            <pc:sldMk cId="3976325366" sldId="2147480513"/>
            <ac:spMk id="8" creationId="{18C86625-FE63-C810-5A0E-ED4EC819CDF4}"/>
          </ac:spMkLst>
        </pc:spChg>
        <pc:spChg chg="del">
          <ac:chgData name="Yoel Kortick" userId="167978f5-7f40-4909-85d5-d4149554ad4e" providerId="ADAL" clId="{6546E9CA-C92F-4D2A-A157-5163750FC542}" dt="2024-04-08T12:51:10.539" v="1530" actId="478"/>
          <ac:spMkLst>
            <pc:docMk/>
            <pc:sldMk cId="3976325366" sldId="2147480513"/>
            <ac:spMk id="11" creationId="{049BB48D-4B2D-61C6-6F25-DFA69B806013}"/>
          </ac:spMkLst>
        </pc:spChg>
        <pc:spChg chg="add">
          <ac:chgData name="Yoel Kortick" userId="167978f5-7f40-4909-85d5-d4149554ad4e" providerId="ADAL" clId="{6546E9CA-C92F-4D2A-A157-5163750FC542}" dt="2024-04-08T12:53:21.733" v="1762" actId="11529"/>
          <ac:spMkLst>
            <pc:docMk/>
            <pc:sldMk cId="3976325366" sldId="2147480513"/>
            <ac:spMk id="14" creationId="{D8C2708A-B97C-3B45-2110-145F36884FA5}"/>
          </ac:spMkLst>
        </pc:spChg>
        <pc:picChg chg="del">
          <ac:chgData name="Yoel Kortick" userId="167978f5-7f40-4909-85d5-d4149554ad4e" providerId="ADAL" clId="{6546E9CA-C92F-4D2A-A157-5163750FC542}" dt="2024-04-08T12:51:10.539" v="1530" actId="478"/>
          <ac:picMkLst>
            <pc:docMk/>
            <pc:sldMk cId="3976325366" sldId="2147480513"/>
            <ac:picMk id="7" creationId="{E336D84A-1A2A-F265-28D2-995000933FB9}"/>
          </ac:picMkLst>
        </pc:picChg>
        <pc:picChg chg="add mod">
          <ac:chgData name="Yoel Kortick" userId="167978f5-7f40-4909-85d5-d4149554ad4e" providerId="ADAL" clId="{6546E9CA-C92F-4D2A-A157-5163750FC542}" dt="2024-04-08T12:53:13.987" v="1761" actId="208"/>
          <ac:picMkLst>
            <pc:docMk/>
            <pc:sldMk cId="3976325366" sldId="2147480513"/>
            <ac:picMk id="13" creationId="{2E0D7418-206D-3AAE-9DB9-8F358824EFBE}"/>
          </ac:picMkLst>
        </pc:picChg>
        <pc:cxnChg chg="del">
          <ac:chgData name="Yoel Kortick" userId="167978f5-7f40-4909-85d5-d4149554ad4e" providerId="ADAL" clId="{6546E9CA-C92F-4D2A-A157-5163750FC542}" dt="2024-04-08T12:51:13.696" v="1531" actId="478"/>
          <ac:cxnSpMkLst>
            <pc:docMk/>
            <pc:sldMk cId="3976325366" sldId="2147480513"/>
            <ac:cxnSpMk id="9" creationId="{C9D96E58-6BAE-BFBD-61EB-89405D533324}"/>
          </ac:cxnSpMkLst>
        </pc:cxnChg>
        <pc:cxnChg chg="del">
          <ac:chgData name="Yoel Kortick" userId="167978f5-7f40-4909-85d5-d4149554ad4e" providerId="ADAL" clId="{6546E9CA-C92F-4D2A-A157-5163750FC542}" dt="2024-04-08T12:51:14.960" v="1532" actId="478"/>
          <ac:cxnSpMkLst>
            <pc:docMk/>
            <pc:sldMk cId="3976325366" sldId="2147480513"/>
            <ac:cxnSpMk id="10" creationId="{FDBA2116-8107-0A27-2617-D64A206D368D}"/>
          </ac:cxnSpMkLst>
        </pc:cxnChg>
      </pc:sldChg>
      <pc:sldChg chg="addSp modSp add mod">
        <pc:chgData name="Yoel Kortick" userId="167978f5-7f40-4909-85d5-d4149554ad4e" providerId="ADAL" clId="{6546E9CA-C92F-4D2A-A157-5163750FC542}" dt="2024-04-09T05:56:24.328" v="1929" actId="207"/>
        <pc:sldMkLst>
          <pc:docMk/>
          <pc:sldMk cId="3001080768" sldId="2147480514"/>
        </pc:sldMkLst>
        <pc:spChg chg="add mod">
          <ac:chgData name="Yoel Kortick" userId="167978f5-7f40-4909-85d5-d4149554ad4e" providerId="ADAL" clId="{6546E9CA-C92F-4D2A-A157-5163750FC542}" dt="2024-04-09T05:56:24.328" v="1929" actId="207"/>
          <ac:spMkLst>
            <pc:docMk/>
            <pc:sldMk cId="3001080768" sldId="2147480514"/>
            <ac:spMk id="2" creationId="{5E4823D2-A436-F29F-65BF-55A7146B9193}"/>
          </ac:spMkLst>
        </pc:spChg>
        <pc:spChg chg="mod">
          <ac:chgData name="Yoel Kortick" userId="167978f5-7f40-4909-85d5-d4149554ad4e" providerId="ADAL" clId="{6546E9CA-C92F-4D2A-A157-5163750FC542}" dt="2024-04-09T05:55:38.058" v="1907" actId="15"/>
          <ac:spMkLst>
            <pc:docMk/>
            <pc:sldMk cId="3001080768" sldId="2147480514"/>
            <ac:spMk id="5" creationId="{A107FB07-6DAD-7749-E5FF-C08FF6A0820B}"/>
          </ac:spMkLst>
        </pc:spChg>
        <pc:picChg chg="add mod">
          <ac:chgData name="Yoel Kortick" userId="167978f5-7f40-4909-85d5-d4149554ad4e" providerId="ADAL" clId="{6546E9CA-C92F-4D2A-A157-5163750FC542}" dt="2024-04-09T05:55:43.088" v="1908" actId="208"/>
          <ac:picMkLst>
            <pc:docMk/>
            <pc:sldMk cId="3001080768" sldId="2147480514"/>
            <ac:picMk id="6" creationId="{268F79AA-435C-81D9-9446-F8169B8E33FD}"/>
          </ac:picMkLst>
        </pc:picChg>
      </pc:sldChg>
      <pc:sldChg chg="addSp mod">
        <pc:chgData name="Yoel Kortick" userId="167978f5-7f40-4909-85d5-d4149554ad4e" providerId="ADAL" clId="{6546E9CA-C92F-4D2A-A157-5163750FC542}" dt="2024-04-09T05:57:18.675" v="1931" actId="11529"/>
        <pc:sldMkLst>
          <pc:docMk/>
          <pc:sldMk cId="3211461348" sldId="2147480519"/>
        </pc:sldMkLst>
        <pc:spChg chg="add">
          <ac:chgData name="Yoel Kortick" userId="167978f5-7f40-4909-85d5-d4149554ad4e" providerId="ADAL" clId="{6546E9CA-C92F-4D2A-A157-5163750FC542}" dt="2024-04-09T05:57:18.675" v="1931" actId="11529"/>
          <ac:spMkLst>
            <pc:docMk/>
            <pc:sldMk cId="3211461348" sldId="2147480519"/>
            <ac:spMk id="2" creationId="{1C7F9B2D-C00A-538D-B3CF-CFAAE021E145}"/>
          </ac:spMkLst>
        </pc:spChg>
      </pc:sldChg>
      <pc:sldChg chg="addSp mod">
        <pc:chgData name="Yoel Kortick" userId="167978f5-7f40-4909-85d5-d4149554ad4e" providerId="ADAL" clId="{6546E9CA-C92F-4D2A-A157-5163750FC542}" dt="2024-04-09T05:56:47.784" v="1930" actId="11529"/>
        <pc:sldMkLst>
          <pc:docMk/>
          <pc:sldMk cId="2186456359" sldId="2147480521"/>
        </pc:sldMkLst>
        <pc:spChg chg="add">
          <ac:chgData name="Yoel Kortick" userId="167978f5-7f40-4909-85d5-d4149554ad4e" providerId="ADAL" clId="{6546E9CA-C92F-4D2A-A157-5163750FC542}" dt="2024-04-09T05:56:47.784" v="1930" actId="11529"/>
          <ac:spMkLst>
            <pc:docMk/>
            <pc:sldMk cId="2186456359" sldId="2147480521"/>
            <ac:spMk id="2" creationId="{2B52C547-7C5B-6087-A52F-AEAF7C909C2F}"/>
          </ac:spMkLst>
        </pc:spChg>
      </pc:sldChg>
    </pc:docChg>
  </pc:docChgLst>
  <pc:docChgLst>
    <pc:chgData name="Yoel Kortick" userId="167978f5-7f40-4909-85d5-d4149554ad4e" providerId="ADAL" clId="{1164F5A3-5FA6-47C6-995A-0FEF66AC05CC}"/>
    <pc:docChg chg="undo redo custSel addSld delSld modSld sldOrd">
      <pc:chgData name="Yoel Kortick" userId="167978f5-7f40-4909-85d5-d4149554ad4e" providerId="ADAL" clId="{1164F5A3-5FA6-47C6-995A-0FEF66AC05CC}" dt="2024-04-04T15:33:33.984" v="6116" actId="6549"/>
      <pc:docMkLst>
        <pc:docMk/>
      </pc:docMkLst>
      <pc:sldChg chg="modSp mod">
        <pc:chgData name="Yoel Kortick" userId="167978f5-7f40-4909-85d5-d4149554ad4e" providerId="ADAL" clId="{1164F5A3-5FA6-47C6-995A-0FEF66AC05CC}" dt="2024-03-31T15:21:16.228" v="5" actId="14100"/>
        <pc:sldMkLst>
          <pc:docMk/>
          <pc:sldMk cId="2609859466" sldId="2147480408"/>
        </pc:sldMkLst>
        <pc:spChg chg="mod">
          <ac:chgData name="Yoel Kortick" userId="167978f5-7f40-4909-85d5-d4149554ad4e" providerId="ADAL" clId="{1164F5A3-5FA6-47C6-995A-0FEF66AC05CC}" dt="2024-03-31T15:21:16.228" v="5" actId="14100"/>
          <ac:spMkLst>
            <pc:docMk/>
            <pc:sldMk cId="2609859466" sldId="2147480408"/>
            <ac:spMk id="2" creationId="{00000000-0000-0000-0000-000000000000}"/>
          </ac:spMkLst>
        </pc:spChg>
      </pc:sldChg>
      <pc:sldChg chg="modSp add mod">
        <pc:chgData name="Yoel Kortick" userId="167978f5-7f40-4909-85d5-d4149554ad4e" providerId="ADAL" clId="{1164F5A3-5FA6-47C6-995A-0FEF66AC05CC}" dt="2024-03-31T16:05:05.229" v="531" actId="33524"/>
        <pc:sldMkLst>
          <pc:docMk/>
          <pc:sldMk cId="1230613315" sldId="2147480416"/>
        </pc:sldMkLst>
        <pc:spChg chg="mod">
          <ac:chgData name="Yoel Kortick" userId="167978f5-7f40-4909-85d5-d4149554ad4e" providerId="ADAL" clId="{1164F5A3-5FA6-47C6-995A-0FEF66AC05CC}" dt="2024-03-31T15:59:10.383" v="140" actId="20577"/>
          <ac:spMkLst>
            <pc:docMk/>
            <pc:sldMk cId="1230613315" sldId="2147480416"/>
            <ac:spMk id="4" creationId="{00000000-0000-0000-0000-000000000000}"/>
          </ac:spMkLst>
        </pc:spChg>
        <pc:spChg chg="mod">
          <ac:chgData name="Yoel Kortick" userId="167978f5-7f40-4909-85d5-d4149554ad4e" providerId="ADAL" clId="{1164F5A3-5FA6-47C6-995A-0FEF66AC05CC}" dt="2024-03-31T16:05:05.229" v="531" actId="33524"/>
          <ac:spMkLst>
            <pc:docMk/>
            <pc:sldMk cId="1230613315" sldId="2147480416"/>
            <ac:spMk id="5" creationId="{00000000-0000-0000-0000-000000000000}"/>
          </ac:spMkLst>
        </pc:spChg>
      </pc:sldChg>
      <pc:sldChg chg="modSp mod ord">
        <pc:chgData name="Yoel Kortick" userId="167978f5-7f40-4909-85d5-d4149554ad4e" providerId="ADAL" clId="{1164F5A3-5FA6-47C6-995A-0FEF66AC05CC}" dt="2024-03-31T15:59:04.208" v="128" actId="20577"/>
        <pc:sldMkLst>
          <pc:docMk/>
          <pc:sldMk cId="3143615500" sldId="2147480418"/>
        </pc:sldMkLst>
        <pc:spChg chg="mod">
          <ac:chgData name="Yoel Kortick" userId="167978f5-7f40-4909-85d5-d4149554ad4e" providerId="ADAL" clId="{1164F5A3-5FA6-47C6-995A-0FEF66AC05CC}" dt="2024-03-31T15:59:04.208" v="128" actId="20577"/>
          <ac:spMkLst>
            <pc:docMk/>
            <pc:sldMk cId="3143615500" sldId="2147480418"/>
            <ac:spMk id="5" creationId="{00000000-0000-0000-0000-000000000000}"/>
          </ac:spMkLst>
        </pc:spChg>
      </pc:sldChg>
      <pc:sldChg chg="modSp mod">
        <pc:chgData name="Yoel Kortick" userId="167978f5-7f40-4909-85d5-d4149554ad4e" providerId="ADAL" clId="{1164F5A3-5FA6-47C6-995A-0FEF66AC05CC}" dt="2024-03-31T15:23:27.551" v="112" actId="20577"/>
        <pc:sldMkLst>
          <pc:docMk/>
          <pc:sldMk cId="2711077615" sldId="2147480430"/>
        </pc:sldMkLst>
        <pc:spChg chg="mod">
          <ac:chgData name="Yoel Kortick" userId="167978f5-7f40-4909-85d5-d4149554ad4e" providerId="ADAL" clId="{1164F5A3-5FA6-47C6-995A-0FEF66AC05CC}" dt="2024-03-31T15:23:27.551" v="112" actId="20577"/>
          <ac:spMkLst>
            <pc:docMk/>
            <pc:sldMk cId="2711077615" sldId="2147480430"/>
            <ac:spMk id="5" creationId="{00000000-0000-0000-0000-000000000000}"/>
          </ac:spMkLst>
        </pc:spChg>
        <pc:spChg chg="mod">
          <ac:chgData name="Yoel Kortick" userId="167978f5-7f40-4909-85d5-d4149554ad4e" providerId="ADAL" clId="{1164F5A3-5FA6-47C6-995A-0FEF66AC05CC}" dt="2024-03-31T15:22:42.343" v="11" actId="20577"/>
          <ac:spMkLst>
            <pc:docMk/>
            <pc:sldMk cId="2711077615" sldId="2147480430"/>
            <ac:spMk id="6" creationId="{00000000-0000-0000-0000-000000000000}"/>
          </ac:spMkLst>
        </pc:spChg>
      </pc:sldChg>
      <pc:sldChg chg="modSp add mod">
        <pc:chgData name="Yoel Kortick" userId="167978f5-7f40-4909-85d5-d4149554ad4e" providerId="ADAL" clId="{1164F5A3-5FA6-47C6-995A-0FEF66AC05CC}" dt="2024-04-04T15:33:33.984" v="6116" actId="6549"/>
        <pc:sldMkLst>
          <pc:docMk/>
          <pc:sldMk cId="3204608016" sldId="2147480431"/>
        </pc:sldMkLst>
        <pc:spChg chg="mod">
          <ac:chgData name="Yoel Kortick" userId="167978f5-7f40-4909-85d5-d4149554ad4e" providerId="ADAL" clId="{1164F5A3-5FA6-47C6-995A-0FEF66AC05CC}" dt="2024-04-04T15:33:33.984" v="6116" actId="6549"/>
          <ac:spMkLst>
            <pc:docMk/>
            <pc:sldMk cId="3204608016" sldId="2147480431"/>
            <ac:spMk id="5" creationId="{4A314F19-41D1-AC77-EC30-418B3549F166}"/>
          </ac:spMkLst>
        </pc:spChg>
      </pc:sldChg>
      <pc:sldChg chg="modSp add mod">
        <pc:chgData name="Yoel Kortick" userId="167978f5-7f40-4909-85d5-d4149554ad4e" providerId="ADAL" clId="{1164F5A3-5FA6-47C6-995A-0FEF66AC05CC}" dt="2024-03-31T16:07:14.386" v="623" actId="14100"/>
        <pc:sldMkLst>
          <pc:docMk/>
          <pc:sldMk cId="3060676145" sldId="2147480432"/>
        </pc:sldMkLst>
        <pc:spChg chg="mod">
          <ac:chgData name="Yoel Kortick" userId="167978f5-7f40-4909-85d5-d4149554ad4e" providerId="ADAL" clId="{1164F5A3-5FA6-47C6-995A-0FEF66AC05CC}" dt="2024-03-31T16:07:14.386" v="623" actId="14100"/>
          <ac:spMkLst>
            <pc:docMk/>
            <pc:sldMk cId="3060676145" sldId="2147480432"/>
            <ac:spMk id="5" creationId="{DD24E5BB-8775-D950-48E3-1A88F065EA4D}"/>
          </ac:spMkLst>
        </pc:spChg>
      </pc:sldChg>
      <pc:sldChg chg="modSp add mod">
        <pc:chgData name="Yoel Kortick" userId="167978f5-7f40-4909-85d5-d4149554ad4e" providerId="ADAL" clId="{1164F5A3-5FA6-47C6-995A-0FEF66AC05CC}" dt="2024-04-04T15:17:05.039" v="5387" actId="33524"/>
        <pc:sldMkLst>
          <pc:docMk/>
          <pc:sldMk cId="4064668745" sldId="2147480433"/>
        </pc:sldMkLst>
        <pc:spChg chg="mod">
          <ac:chgData name="Yoel Kortick" userId="167978f5-7f40-4909-85d5-d4149554ad4e" providerId="ADAL" clId="{1164F5A3-5FA6-47C6-995A-0FEF66AC05CC}" dt="2024-03-31T16:07:24.421" v="654" actId="20577"/>
          <ac:spMkLst>
            <pc:docMk/>
            <pc:sldMk cId="4064668745" sldId="2147480433"/>
            <ac:spMk id="4" creationId="{2708F2A8-1189-630C-97BB-6CC955C5AB94}"/>
          </ac:spMkLst>
        </pc:spChg>
        <pc:spChg chg="mod">
          <ac:chgData name="Yoel Kortick" userId="167978f5-7f40-4909-85d5-d4149554ad4e" providerId="ADAL" clId="{1164F5A3-5FA6-47C6-995A-0FEF66AC05CC}" dt="2024-04-04T15:17:05.039" v="5387" actId="33524"/>
          <ac:spMkLst>
            <pc:docMk/>
            <pc:sldMk cId="4064668745" sldId="2147480433"/>
            <ac:spMk id="5" creationId="{87BD399E-37F1-C966-F9EE-C1846552AB90}"/>
          </ac:spMkLst>
        </pc:spChg>
      </pc:sldChg>
      <pc:sldChg chg="addSp delSp modSp add mod">
        <pc:chgData name="Yoel Kortick" userId="167978f5-7f40-4909-85d5-d4149554ad4e" providerId="ADAL" clId="{1164F5A3-5FA6-47C6-995A-0FEF66AC05CC}" dt="2024-04-01T07:45:42.792" v="2178" actId="208"/>
        <pc:sldMkLst>
          <pc:docMk/>
          <pc:sldMk cId="2453279569" sldId="2147480434"/>
        </pc:sldMkLst>
        <pc:spChg chg="mod">
          <ac:chgData name="Yoel Kortick" userId="167978f5-7f40-4909-85d5-d4149554ad4e" providerId="ADAL" clId="{1164F5A3-5FA6-47C6-995A-0FEF66AC05CC}" dt="2024-03-31T16:07:31.018" v="655"/>
          <ac:spMkLst>
            <pc:docMk/>
            <pc:sldMk cId="2453279569" sldId="2147480434"/>
            <ac:spMk id="4" creationId="{05F8CE86-03AF-54EA-00F9-8418E5ED7670}"/>
          </ac:spMkLst>
        </pc:spChg>
        <pc:spChg chg="mod">
          <ac:chgData name="Yoel Kortick" userId="167978f5-7f40-4909-85d5-d4149554ad4e" providerId="ADAL" clId="{1164F5A3-5FA6-47C6-995A-0FEF66AC05CC}" dt="2024-04-01T07:45:31.867" v="2175" actId="20577"/>
          <ac:spMkLst>
            <pc:docMk/>
            <pc:sldMk cId="2453279569" sldId="2147480434"/>
            <ac:spMk id="5" creationId="{BF26B708-DA44-1244-A08C-C2B31961F480}"/>
          </ac:spMkLst>
        </pc:spChg>
        <pc:spChg chg="add mod">
          <ac:chgData name="Yoel Kortick" userId="167978f5-7f40-4909-85d5-d4149554ad4e" providerId="ADAL" clId="{1164F5A3-5FA6-47C6-995A-0FEF66AC05CC}" dt="2024-04-01T07:45:09.713" v="2078" actId="1035"/>
          <ac:spMkLst>
            <pc:docMk/>
            <pc:sldMk cId="2453279569" sldId="2147480434"/>
            <ac:spMk id="7" creationId="{BD804713-52F0-8ACE-3D23-5B321FC499ED}"/>
          </ac:spMkLst>
        </pc:spChg>
        <pc:spChg chg="add mod">
          <ac:chgData name="Yoel Kortick" userId="167978f5-7f40-4909-85d5-d4149554ad4e" providerId="ADAL" clId="{1164F5A3-5FA6-47C6-995A-0FEF66AC05CC}" dt="2024-04-01T07:45:20.848" v="2159" actId="1036"/>
          <ac:spMkLst>
            <pc:docMk/>
            <pc:sldMk cId="2453279569" sldId="2147480434"/>
            <ac:spMk id="9" creationId="{F2A180F6-EF4C-CC45-6D05-E0A5A7B3D12C}"/>
          </ac:spMkLst>
        </pc:spChg>
        <pc:picChg chg="add del mod">
          <ac:chgData name="Yoel Kortick" userId="167978f5-7f40-4909-85d5-d4149554ad4e" providerId="ADAL" clId="{1164F5A3-5FA6-47C6-995A-0FEF66AC05CC}" dt="2024-04-01T07:44:42.948" v="2048" actId="478"/>
          <ac:picMkLst>
            <pc:docMk/>
            <pc:sldMk cId="2453279569" sldId="2147480434"/>
            <ac:picMk id="6" creationId="{B0A8B46A-8D43-B4F6-53B9-9017BF81F5D9}"/>
          </ac:picMkLst>
        </pc:picChg>
        <pc:picChg chg="add mod ord">
          <ac:chgData name="Yoel Kortick" userId="167978f5-7f40-4909-85d5-d4149554ad4e" providerId="ADAL" clId="{1164F5A3-5FA6-47C6-995A-0FEF66AC05CC}" dt="2024-04-01T07:45:42.792" v="2178" actId="208"/>
          <ac:picMkLst>
            <pc:docMk/>
            <pc:sldMk cId="2453279569" sldId="2147480434"/>
            <ac:picMk id="8" creationId="{106AC52D-55C5-340E-04FF-539EEB928F89}"/>
          </ac:picMkLst>
        </pc:picChg>
      </pc:sldChg>
      <pc:sldChg chg="modSp add mod">
        <pc:chgData name="Yoel Kortick" userId="167978f5-7f40-4909-85d5-d4149554ad4e" providerId="ADAL" clId="{1164F5A3-5FA6-47C6-995A-0FEF66AC05CC}" dt="2024-04-04T15:16:53.578" v="5386" actId="6549"/>
        <pc:sldMkLst>
          <pc:docMk/>
          <pc:sldMk cId="1350919068" sldId="2147480435"/>
        </pc:sldMkLst>
        <pc:spChg chg="mod">
          <ac:chgData name="Yoel Kortick" userId="167978f5-7f40-4909-85d5-d4149554ad4e" providerId="ADAL" clId="{1164F5A3-5FA6-47C6-995A-0FEF66AC05CC}" dt="2024-04-04T15:16:53.578" v="5386" actId="6549"/>
          <ac:spMkLst>
            <pc:docMk/>
            <pc:sldMk cId="1350919068" sldId="2147480435"/>
            <ac:spMk id="5" creationId="{0D7B0398-C511-0178-3DCA-2C080CD826C9}"/>
          </ac:spMkLst>
        </pc:spChg>
      </pc:sldChg>
      <pc:sldChg chg="addSp delSp modSp add mod">
        <pc:chgData name="Yoel Kortick" userId="167978f5-7f40-4909-85d5-d4149554ad4e" providerId="ADAL" clId="{1164F5A3-5FA6-47C6-995A-0FEF66AC05CC}" dt="2024-03-31T16:25:56.569" v="1615" actId="167"/>
        <pc:sldMkLst>
          <pc:docMk/>
          <pc:sldMk cId="2608552247" sldId="2147480436"/>
        </pc:sldMkLst>
        <pc:spChg chg="mod">
          <ac:chgData name="Yoel Kortick" userId="167978f5-7f40-4909-85d5-d4149554ad4e" providerId="ADAL" clId="{1164F5A3-5FA6-47C6-995A-0FEF66AC05CC}" dt="2024-03-31T16:23:44.020" v="1587" actId="20577"/>
          <ac:spMkLst>
            <pc:docMk/>
            <pc:sldMk cId="2608552247" sldId="2147480436"/>
            <ac:spMk id="5" creationId="{8EF02938-5C5A-0C01-CDFA-586F4B3A92CC}"/>
          </ac:spMkLst>
        </pc:spChg>
        <pc:spChg chg="del">
          <ac:chgData name="Yoel Kortick" userId="167978f5-7f40-4909-85d5-d4149554ad4e" providerId="ADAL" clId="{1164F5A3-5FA6-47C6-995A-0FEF66AC05CC}" dt="2024-03-31T16:25:44.825" v="1611" actId="478"/>
          <ac:spMkLst>
            <pc:docMk/>
            <pc:sldMk cId="2608552247" sldId="2147480436"/>
            <ac:spMk id="7" creationId="{BAA43FAE-67DF-2A59-ABEA-7CC3965D5361}"/>
          </ac:spMkLst>
        </pc:spChg>
        <pc:spChg chg="add mod">
          <ac:chgData name="Yoel Kortick" userId="167978f5-7f40-4909-85d5-d4149554ad4e" providerId="ADAL" clId="{1164F5A3-5FA6-47C6-995A-0FEF66AC05CC}" dt="2024-03-31T16:25:49.483" v="1613" actId="1076"/>
          <ac:spMkLst>
            <pc:docMk/>
            <pc:sldMk cId="2608552247" sldId="2147480436"/>
            <ac:spMk id="9" creationId="{140EA06C-59A9-5777-F071-D9FD7CA69954}"/>
          </ac:spMkLst>
        </pc:spChg>
        <pc:picChg chg="del">
          <ac:chgData name="Yoel Kortick" userId="167978f5-7f40-4909-85d5-d4149554ad4e" providerId="ADAL" clId="{1164F5A3-5FA6-47C6-995A-0FEF66AC05CC}" dt="2024-03-31T16:21:36.177" v="1510" actId="478"/>
          <ac:picMkLst>
            <pc:docMk/>
            <pc:sldMk cId="2608552247" sldId="2147480436"/>
            <ac:picMk id="6" creationId="{907854FD-582B-F930-9DA6-38EFFC3B1169}"/>
          </ac:picMkLst>
        </pc:picChg>
        <pc:picChg chg="add del mod">
          <ac:chgData name="Yoel Kortick" userId="167978f5-7f40-4909-85d5-d4149554ad4e" providerId="ADAL" clId="{1164F5A3-5FA6-47C6-995A-0FEF66AC05CC}" dt="2024-03-31T16:25:41.919" v="1610" actId="478"/>
          <ac:picMkLst>
            <pc:docMk/>
            <pc:sldMk cId="2608552247" sldId="2147480436"/>
            <ac:picMk id="8" creationId="{4A7254C7-FDB7-DCAA-138A-438465A0C371}"/>
          </ac:picMkLst>
        </pc:picChg>
        <pc:picChg chg="add mod ord">
          <ac:chgData name="Yoel Kortick" userId="167978f5-7f40-4909-85d5-d4149554ad4e" providerId="ADAL" clId="{1164F5A3-5FA6-47C6-995A-0FEF66AC05CC}" dt="2024-03-31T16:25:56.569" v="1615" actId="167"/>
          <ac:picMkLst>
            <pc:docMk/>
            <pc:sldMk cId="2608552247" sldId="2147480436"/>
            <ac:picMk id="11" creationId="{D6F707C0-1F2D-2412-E6B4-3A7DB314DC7B}"/>
          </ac:picMkLst>
        </pc:picChg>
      </pc:sldChg>
      <pc:sldChg chg="addSp delSp modSp add del mod ord">
        <pc:chgData name="Yoel Kortick" userId="167978f5-7f40-4909-85d5-d4149554ad4e" providerId="ADAL" clId="{1164F5A3-5FA6-47C6-995A-0FEF66AC05CC}" dt="2024-04-01T07:51:28.206" v="2179" actId="47"/>
        <pc:sldMkLst>
          <pc:docMk/>
          <pc:sldMk cId="1073163169" sldId="2147480437"/>
        </pc:sldMkLst>
        <pc:spChg chg="mod">
          <ac:chgData name="Yoel Kortick" userId="167978f5-7f40-4909-85d5-d4149554ad4e" providerId="ADAL" clId="{1164F5A3-5FA6-47C6-995A-0FEF66AC05CC}" dt="2024-03-31T16:26:28.549" v="1616"/>
          <ac:spMkLst>
            <pc:docMk/>
            <pc:sldMk cId="1073163169" sldId="2147480437"/>
            <ac:spMk id="5" creationId="{F0923DD1-1E5C-1F5D-A45A-DA6904FF28E8}"/>
          </ac:spMkLst>
        </pc:spChg>
        <pc:spChg chg="mod">
          <ac:chgData name="Yoel Kortick" userId="167978f5-7f40-4909-85d5-d4149554ad4e" providerId="ADAL" clId="{1164F5A3-5FA6-47C6-995A-0FEF66AC05CC}" dt="2024-03-31T16:27:06.705" v="1621" actId="14100"/>
          <ac:spMkLst>
            <pc:docMk/>
            <pc:sldMk cId="1073163169" sldId="2147480437"/>
            <ac:spMk id="7" creationId="{0EBA7756-C532-B4E8-34D8-E74F88D0CEE4}"/>
          </ac:spMkLst>
        </pc:spChg>
        <pc:spChg chg="del">
          <ac:chgData name="Yoel Kortick" userId="167978f5-7f40-4909-85d5-d4149554ad4e" providerId="ADAL" clId="{1164F5A3-5FA6-47C6-995A-0FEF66AC05CC}" dt="2024-03-31T16:27:00.011" v="1619" actId="478"/>
          <ac:spMkLst>
            <pc:docMk/>
            <pc:sldMk cId="1073163169" sldId="2147480437"/>
            <ac:spMk id="9" creationId="{09E39546-7F80-509D-2E0E-E1229C7BE276}"/>
          </ac:spMkLst>
        </pc:spChg>
        <pc:picChg chg="add mod ord">
          <ac:chgData name="Yoel Kortick" userId="167978f5-7f40-4909-85d5-d4149554ad4e" providerId="ADAL" clId="{1164F5A3-5FA6-47C6-995A-0FEF66AC05CC}" dt="2024-03-31T16:27:08.661" v="1622" actId="208"/>
          <ac:picMkLst>
            <pc:docMk/>
            <pc:sldMk cId="1073163169" sldId="2147480437"/>
            <ac:picMk id="6" creationId="{E2453625-7CF2-1FC1-D19A-79CABBFE05CE}"/>
          </ac:picMkLst>
        </pc:picChg>
        <pc:picChg chg="del">
          <ac:chgData name="Yoel Kortick" userId="167978f5-7f40-4909-85d5-d4149554ad4e" providerId="ADAL" clId="{1164F5A3-5FA6-47C6-995A-0FEF66AC05CC}" dt="2024-03-31T16:26:54.303" v="1617" actId="478"/>
          <ac:picMkLst>
            <pc:docMk/>
            <pc:sldMk cId="1073163169" sldId="2147480437"/>
            <ac:picMk id="8" creationId="{AA8CE38D-78EF-8C2A-BB4D-42DC7E715007}"/>
          </ac:picMkLst>
        </pc:picChg>
      </pc:sldChg>
      <pc:sldChg chg="addSp delSp modSp add mod">
        <pc:chgData name="Yoel Kortick" userId="167978f5-7f40-4909-85d5-d4149554ad4e" providerId="ADAL" clId="{1164F5A3-5FA6-47C6-995A-0FEF66AC05CC}" dt="2024-03-31T16:29:11.923" v="1636" actId="208"/>
        <pc:sldMkLst>
          <pc:docMk/>
          <pc:sldMk cId="3948637291" sldId="2147480438"/>
        </pc:sldMkLst>
        <pc:spChg chg="mod">
          <ac:chgData name="Yoel Kortick" userId="167978f5-7f40-4909-85d5-d4149554ad4e" providerId="ADAL" clId="{1164F5A3-5FA6-47C6-995A-0FEF66AC05CC}" dt="2024-03-31T16:28:33.582" v="1632" actId="20577"/>
          <ac:spMkLst>
            <pc:docMk/>
            <pc:sldMk cId="3948637291" sldId="2147480438"/>
            <ac:spMk id="5" creationId="{A66353ED-B190-8597-CE89-A527AE2654D4}"/>
          </ac:spMkLst>
        </pc:spChg>
        <pc:picChg chg="del">
          <ac:chgData name="Yoel Kortick" userId="167978f5-7f40-4909-85d5-d4149554ad4e" providerId="ADAL" clId="{1164F5A3-5FA6-47C6-995A-0FEF66AC05CC}" dt="2024-03-31T16:29:05.111" v="1633" actId="478"/>
          <ac:picMkLst>
            <pc:docMk/>
            <pc:sldMk cId="3948637291" sldId="2147480438"/>
            <ac:picMk id="6" creationId="{59A6FC59-1B6D-EFE2-58B4-105720B004AF}"/>
          </ac:picMkLst>
        </pc:picChg>
        <pc:picChg chg="add mod ord">
          <ac:chgData name="Yoel Kortick" userId="167978f5-7f40-4909-85d5-d4149554ad4e" providerId="ADAL" clId="{1164F5A3-5FA6-47C6-995A-0FEF66AC05CC}" dt="2024-03-31T16:29:11.923" v="1636" actId="208"/>
          <ac:picMkLst>
            <pc:docMk/>
            <pc:sldMk cId="3948637291" sldId="2147480438"/>
            <ac:picMk id="8" creationId="{B0C89DFC-EB51-FA0C-3263-80D4C8039AA2}"/>
          </ac:picMkLst>
        </pc:picChg>
      </pc:sldChg>
      <pc:sldChg chg="addSp delSp modSp add mod">
        <pc:chgData name="Yoel Kortick" userId="167978f5-7f40-4909-85d5-d4149554ad4e" providerId="ADAL" clId="{1164F5A3-5FA6-47C6-995A-0FEF66AC05CC}" dt="2024-04-01T07:27:01.593" v="2001" actId="20577"/>
        <pc:sldMkLst>
          <pc:docMk/>
          <pc:sldMk cId="1449591007" sldId="2147480439"/>
        </pc:sldMkLst>
        <pc:spChg chg="mod">
          <ac:chgData name="Yoel Kortick" userId="167978f5-7f40-4909-85d5-d4149554ad4e" providerId="ADAL" clId="{1164F5A3-5FA6-47C6-995A-0FEF66AC05CC}" dt="2024-04-01T07:27:01.593" v="2001" actId="20577"/>
          <ac:spMkLst>
            <pc:docMk/>
            <pc:sldMk cId="1449591007" sldId="2147480439"/>
            <ac:spMk id="5" creationId="{7D5D2E50-7D6D-E6B3-DEF8-41EC21487149}"/>
          </ac:spMkLst>
        </pc:spChg>
        <pc:spChg chg="mod">
          <ac:chgData name="Yoel Kortick" userId="167978f5-7f40-4909-85d5-d4149554ad4e" providerId="ADAL" clId="{1164F5A3-5FA6-47C6-995A-0FEF66AC05CC}" dt="2024-03-31T16:33:39.935" v="1726" actId="14100"/>
          <ac:spMkLst>
            <pc:docMk/>
            <pc:sldMk cId="1449591007" sldId="2147480439"/>
            <ac:spMk id="7" creationId="{1DE82C7B-521B-898B-73C6-DEC8B0D8CA43}"/>
          </ac:spMkLst>
        </pc:spChg>
        <pc:picChg chg="add mod ord">
          <ac:chgData name="Yoel Kortick" userId="167978f5-7f40-4909-85d5-d4149554ad4e" providerId="ADAL" clId="{1164F5A3-5FA6-47C6-995A-0FEF66AC05CC}" dt="2024-03-31T16:33:42.505" v="1727" actId="208"/>
          <ac:picMkLst>
            <pc:docMk/>
            <pc:sldMk cId="1449591007" sldId="2147480439"/>
            <ac:picMk id="6" creationId="{A0E8DBDA-9F21-B0DC-4CB6-E1A23A9D8FB1}"/>
          </ac:picMkLst>
        </pc:picChg>
        <pc:picChg chg="del">
          <ac:chgData name="Yoel Kortick" userId="167978f5-7f40-4909-85d5-d4149554ad4e" providerId="ADAL" clId="{1164F5A3-5FA6-47C6-995A-0FEF66AC05CC}" dt="2024-03-31T16:33:32.769" v="1723" actId="478"/>
          <ac:picMkLst>
            <pc:docMk/>
            <pc:sldMk cId="1449591007" sldId="2147480439"/>
            <ac:picMk id="8" creationId="{341E0B58-5DD8-9650-C594-AFD9443C1DFF}"/>
          </ac:picMkLst>
        </pc:picChg>
      </pc:sldChg>
      <pc:sldChg chg="addSp delSp modSp add mod">
        <pc:chgData name="Yoel Kortick" userId="167978f5-7f40-4909-85d5-d4149554ad4e" providerId="ADAL" clId="{1164F5A3-5FA6-47C6-995A-0FEF66AC05CC}" dt="2024-03-31T16:36:28.450" v="1754" actId="208"/>
        <pc:sldMkLst>
          <pc:docMk/>
          <pc:sldMk cId="2935159073" sldId="2147480440"/>
        </pc:sldMkLst>
        <pc:spChg chg="mod">
          <ac:chgData name="Yoel Kortick" userId="167978f5-7f40-4909-85d5-d4149554ad4e" providerId="ADAL" clId="{1164F5A3-5FA6-47C6-995A-0FEF66AC05CC}" dt="2024-03-31T16:35:54.716" v="1750" actId="20577"/>
          <ac:spMkLst>
            <pc:docMk/>
            <pc:sldMk cId="2935159073" sldId="2147480440"/>
            <ac:spMk id="5" creationId="{07FFAB51-13DB-F137-5481-0AEEAD9303FF}"/>
          </ac:spMkLst>
        </pc:spChg>
        <pc:picChg chg="del">
          <ac:chgData name="Yoel Kortick" userId="167978f5-7f40-4909-85d5-d4149554ad4e" providerId="ADAL" clId="{1164F5A3-5FA6-47C6-995A-0FEF66AC05CC}" dt="2024-03-31T16:36:20.940" v="1751" actId="478"/>
          <ac:picMkLst>
            <pc:docMk/>
            <pc:sldMk cId="2935159073" sldId="2147480440"/>
            <ac:picMk id="6" creationId="{59F99011-8978-5B6B-9888-0DA624A0BE65}"/>
          </ac:picMkLst>
        </pc:picChg>
        <pc:picChg chg="add mod ord">
          <ac:chgData name="Yoel Kortick" userId="167978f5-7f40-4909-85d5-d4149554ad4e" providerId="ADAL" clId="{1164F5A3-5FA6-47C6-995A-0FEF66AC05CC}" dt="2024-03-31T16:36:28.450" v="1754" actId="208"/>
          <ac:picMkLst>
            <pc:docMk/>
            <pc:sldMk cId="2935159073" sldId="2147480440"/>
            <ac:picMk id="8" creationId="{A60C90FE-DD3A-C1D6-89C1-1560417F760C}"/>
          </ac:picMkLst>
        </pc:picChg>
      </pc:sldChg>
      <pc:sldChg chg="addSp delSp modSp add mod">
        <pc:chgData name="Yoel Kortick" userId="167978f5-7f40-4909-85d5-d4149554ad4e" providerId="ADAL" clId="{1164F5A3-5FA6-47C6-995A-0FEF66AC05CC}" dt="2024-04-01T07:28:18.191" v="2007" actId="20577"/>
        <pc:sldMkLst>
          <pc:docMk/>
          <pc:sldMk cId="3355459109" sldId="2147480441"/>
        </pc:sldMkLst>
        <pc:spChg chg="mod">
          <ac:chgData name="Yoel Kortick" userId="167978f5-7f40-4909-85d5-d4149554ad4e" providerId="ADAL" clId="{1164F5A3-5FA6-47C6-995A-0FEF66AC05CC}" dt="2024-04-01T07:28:18.191" v="2007" actId="20577"/>
          <ac:spMkLst>
            <pc:docMk/>
            <pc:sldMk cId="3355459109" sldId="2147480441"/>
            <ac:spMk id="5" creationId="{DA7B7FA9-B01D-0EE1-75AE-517E14980415}"/>
          </ac:spMkLst>
        </pc:spChg>
        <pc:spChg chg="del">
          <ac:chgData name="Yoel Kortick" userId="167978f5-7f40-4909-85d5-d4149554ad4e" providerId="ADAL" clId="{1164F5A3-5FA6-47C6-995A-0FEF66AC05CC}" dt="2024-03-31T16:37:01.318" v="1756" actId="478"/>
          <ac:spMkLst>
            <pc:docMk/>
            <pc:sldMk cId="3355459109" sldId="2147480441"/>
            <ac:spMk id="7" creationId="{41EB7F8E-5C5C-D04C-5141-A29BE6203147}"/>
          </ac:spMkLst>
        </pc:spChg>
        <pc:spChg chg="add mod">
          <ac:chgData name="Yoel Kortick" userId="167978f5-7f40-4909-85d5-d4149554ad4e" providerId="ADAL" clId="{1164F5A3-5FA6-47C6-995A-0FEF66AC05CC}" dt="2024-03-31T16:37:56.721" v="1776"/>
          <ac:spMkLst>
            <pc:docMk/>
            <pc:sldMk cId="3355459109" sldId="2147480441"/>
            <ac:spMk id="11" creationId="{05BBFD89-28F2-6DBA-B9A5-1DB64B5E619A}"/>
          </ac:spMkLst>
        </pc:spChg>
        <pc:picChg chg="del">
          <ac:chgData name="Yoel Kortick" userId="167978f5-7f40-4909-85d5-d4149554ad4e" providerId="ADAL" clId="{1164F5A3-5FA6-47C6-995A-0FEF66AC05CC}" dt="2024-03-31T16:37:06.351" v="1759" actId="478"/>
          <ac:picMkLst>
            <pc:docMk/>
            <pc:sldMk cId="3355459109" sldId="2147480441"/>
            <ac:picMk id="6" creationId="{2961A6AE-B9E4-80C7-961A-5C8563EA3136}"/>
          </ac:picMkLst>
        </pc:picChg>
        <pc:picChg chg="add del">
          <ac:chgData name="Yoel Kortick" userId="167978f5-7f40-4909-85d5-d4149554ad4e" providerId="ADAL" clId="{1164F5A3-5FA6-47C6-995A-0FEF66AC05CC}" dt="2024-03-31T16:37:04.512" v="1758" actId="22"/>
          <ac:picMkLst>
            <pc:docMk/>
            <pc:sldMk cId="3355459109" sldId="2147480441"/>
            <ac:picMk id="8" creationId="{E2369FD2-02A6-FE56-B84A-D8C3DA429863}"/>
          </ac:picMkLst>
        </pc:picChg>
        <pc:picChg chg="add mod ord">
          <ac:chgData name="Yoel Kortick" userId="167978f5-7f40-4909-85d5-d4149554ad4e" providerId="ADAL" clId="{1164F5A3-5FA6-47C6-995A-0FEF66AC05CC}" dt="2024-03-31T16:37:49.360" v="1775" actId="167"/>
          <ac:picMkLst>
            <pc:docMk/>
            <pc:sldMk cId="3355459109" sldId="2147480441"/>
            <ac:picMk id="10" creationId="{2C697CC7-FD0C-0AC1-676E-321CE6EFFFC0}"/>
          </ac:picMkLst>
        </pc:picChg>
      </pc:sldChg>
      <pc:sldChg chg="addSp delSp modSp add mod">
        <pc:chgData name="Yoel Kortick" userId="167978f5-7f40-4909-85d5-d4149554ad4e" providerId="ADAL" clId="{1164F5A3-5FA6-47C6-995A-0FEF66AC05CC}" dt="2024-04-01T07:32:32.897" v="2015" actId="14100"/>
        <pc:sldMkLst>
          <pc:docMk/>
          <pc:sldMk cId="1829130507" sldId="2147480442"/>
        </pc:sldMkLst>
        <pc:spChg chg="mod">
          <ac:chgData name="Yoel Kortick" userId="167978f5-7f40-4909-85d5-d4149554ad4e" providerId="ADAL" clId="{1164F5A3-5FA6-47C6-995A-0FEF66AC05CC}" dt="2024-04-01T07:32:32.897" v="2015" actId="14100"/>
          <ac:spMkLst>
            <pc:docMk/>
            <pc:sldMk cId="1829130507" sldId="2147480442"/>
            <ac:spMk id="5" creationId="{2E6F366C-DE0A-DE80-153F-B63E67C49736}"/>
          </ac:spMkLst>
        </pc:spChg>
        <pc:spChg chg="mod">
          <ac:chgData name="Yoel Kortick" userId="167978f5-7f40-4909-85d5-d4149554ad4e" providerId="ADAL" clId="{1164F5A3-5FA6-47C6-995A-0FEF66AC05CC}" dt="2024-03-31T16:51:31.975" v="1796" actId="1035"/>
          <ac:spMkLst>
            <pc:docMk/>
            <pc:sldMk cId="1829130507" sldId="2147480442"/>
            <ac:spMk id="11" creationId="{147D4E7A-9D09-BF09-24F0-867B763E6FCF}"/>
          </ac:spMkLst>
        </pc:spChg>
        <pc:picChg chg="add mod ord">
          <ac:chgData name="Yoel Kortick" userId="167978f5-7f40-4909-85d5-d4149554ad4e" providerId="ADAL" clId="{1164F5A3-5FA6-47C6-995A-0FEF66AC05CC}" dt="2024-03-31T16:51:34.627" v="1797" actId="208"/>
          <ac:picMkLst>
            <pc:docMk/>
            <pc:sldMk cId="1829130507" sldId="2147480442"/>
            <ac:picMk id="6" creationId="{A46B8FEB-6BA5-0445-5F3D-EBCC15F91377}"/>
          </ac:picMkLst>
        </pc:picChg>
        <pc:picChg chg="del">
          <ac:chgData name="Yoel Kortick" userId="167978f5-7f40-4909-85d5-d4149554ad4e" providerId="ADAL" clId="{1164F5A3-5FA6-47C6-995A-0FEF66AC05CC}" dt="2024-03-31T16:51:21.721" v="1789" actId="478"/>
          <ac:picMkLst>
            <pc:docMk/>
            <pc:sldMk cId="1829130507" sldId="2147480442"/>
            <ac:picMk id="10" creationId="{2F8DE319-C8F3-7F24-59F5-3282BB147785}"/>
          </ac:picMkLst>
        </pc:picChg>
      </pc:sldChg>
      <pc:sldChg chg="addSp delSp modSp add mod">
        <pc:chgData name="Yoel Kortick" userId="167978f5-7f40-4909-85d5-d4149554ad4e" providerId="ADAL" clId="{1164F5A3-5FA6-47C6-995A-0FEF66AC05CC}" dt="2024-03-31T16:59:12.973" v="1834" actId="14100"/>
        <pc:sldMkLst>
          <pc:docMk/>
          <pc:sldMk cId="3757970247" sldId="2147480443"/>
        </pc:sldMkLst>
        <pc:spChg chg="mod">
          <ac:chgData name="Yoel Kortick" userId="167978f5-7f40-4909-85d5-d4149554ad4e" providerId="ADAL" clId="{1164F5A3-5FA6-47C6-995A-0FEF66AC05CC}" dt="2024-03-31T16:59:12.973" v="1834" actId="14100"/>
          <ac:spMkLst>
            <pc:docMk/>
            <pc:sldMk cId="3757970247" sldId="2147480443"/>
            <ac:spMk id="5" creationId="{23090F66-6041-795B-5712-050A8B52602E}"/>
          </ac:spMkLst>
        </pc:spChg>
        <pc:spChg chg="mod">
          <ac:chgData name="Yoel Kortick" userId="167978f5-7f40-4909-85d5-d4149554ad4e" providerId="ADAL" clId="{1164F5A3-5FA6-47C6-995A-0FEF66AC05CC}" dt="2024-03-31T16:55:13.919" v="1816" actId="1035"/>
          <ac:spMkLst>
            <pc:docMk/>
            <pc:sldMk cId="3757970247" sldId="2147480443"/>
            <ac:spMk id="11" creationId="{3764E2CC-928B-B23E-C625-1F27778EDADD}"/>
          </ac:spMkLst>
        </pc:spChg>
        <pc:picChg chg="del">
          <ac:chgData name="Yoel Kortick" userId="167978f5-7f40-4909-85d5-d4149554ad4e" providerId="ADAL" clId="{1164F5A3-5FA6-47C6-995A-0FEF66AC05CC}" dt="2024-03-31T16:55:04.477" v="1810" actId="478"/>
          <ac:picMkLst>
            <pc:docMk/>
            <pc:sldMk cId="3757970247" sldId="2147480443"/>
            <ac:picMk id="6" creationId="{40004334-5C7D-C45C-65C1-73018884E044}"/>
          </ac:picMkLst>
        </pc:picChg>
        <pc:picChg chg="add mod ord">
          <ac:chgData name="Yoel Kortick" userId="167978f5-7f40-4909-85d5-d4149554ad4e" providerId="ADAL" clId="{1164F5A3-5FA6-47C6-995A-0FEF66AC05CC}" dt="2024-03-31T16:55:16.456" v="1817" actId="208"/>
          <ac:picMkLst>
            <pc:docMk/>
            <pc:sldMk cId="3757970247" sldId="2147480443"/>
            <ac:picMk id="7" creationId="{3A524CDA-69F1-707D-872C-DC057B083CBD}"/>
          </ac:picMkLst>
        </pc:picChg>
      </pc:sldChg>
      <pc:sldChg chg="addSp delSp modSp add mod">
        <pc:chgData name="Yoel Kortick" userId="167978f5-7f40-4909-85d5-d4149554ad4e" providerId="ADAL" clId="{1164F5A3-5FA6-47C6-995A-0FEF66AC05CC}" dt="2024-04-04T15:27:26.085" v="5425" actId="20578"/>
        <pc:sldMkLst>
          <pc:docMk/>
          <pc:sldMk cId="974707402" sldId="2147480444"/>
        </pc:sldMkLst>
        <pc:spChg chg="mod">
          <ac:chgData name="Yoel Kortick" userId="167978f5-7f40-4909-85d5-d4149554ad4e" providerId="ADAL" clId="{1164F5A3-5FA6-47C6-995A-0FEF66AC05CC}" dt="2024-04-04T15:27:26.085" v="5425" actId="20578"/>
          <ac:spMkLst>
            <pc:docMk/>
            <pc:sldMk cId="974707402" sldId="2147480444"/>
            <ac:spMk id="5" creationId="{14A9B477-59E5-0F6E-B2D7-5D73043D5B5A}"/>
          </ac:spMkLst>
        </pc:spChg>
        <pc:picChg chg="add mod ord">
          <ac:chgData name="Yoel Kortick" userId="167978f5-7f40-4909-85d5-d4149554ad4e" providerId="ADAL" clId="{1164F5A3-5FA6-47C6-995A-0FEF66AC05CC}" dt="2024-03-31T17:00:28.607" v="1868" actId="208"/>
          <ac:picMkLst>
            <pc:docMk/>
            <pc:sldMk cId="974707402" sldId="2147480444"/>
            <ac:picMk id="6" creationId="{328C9E4C-53F8-9E13-A210-4AA37AAA756F}"/>
          </ac:picMkLst>
        </pc:picChg>
        <pc:picChg chg="del">
          <ac:chgData name="Yoel Kortick" userId="167978f5-7f40-4909-85d5-d4149554ad4e" providerId="ADAL" clId="{1164F5A3-5FA6-47C6-995A-0FEF66AC05CC}" dt="2024-03-31T16:59:55.993" v="1836" actId="478"/>
          <ac:picMkLst>
            <pc:docMk/>
            <pc:sldMk cId="974707402" sldId="2147480444"/>
            <ac:picMk id="7" creationId="{4A298316-3BC2-B145-6CA0-605193CB8FAB}"/>
          </ac:picMkLst>
        </pc:picChg>
      </pc:sldChg>
      <pc:sldChg chg="addSp delSp modSp add mod">
        <pc:chgData name="Yoel Kortick" userId="167978f5-7f40-4909-85d5-d4149554ad4e" providerId="ADAL" clId="{1164F5A3-5FA6-47C6-995A-0FEF66AC05CC}" dt="2024-03-31T17:02:03.163" v="1887" actId="20577"/>
        <pc:sldMkLst>
          <pc:docMk/>
          <pc:sldMk cId="822388687" sldId="2147480445"/>
        </pc:sldMkLst>
        <pc:spChg chg="mod">
          <ac:chgData name="Yoel Kortick" userId="167978f5-7f40-4909-85d5-d4149554ad4e" providerId="ADAL" clId="{1164F5A3-5FA6-47C6-995A-0FEF66AC05CC}" dt="2024-03-31T17:02:03.163" v="1887" actId="20577"/>
          <ac:spMkLst>
            <pc:docMk/>
            <pc:sldMk cId="822388687" sldId="2147480445"/>
            <ac:spMk id="5" creationId="{17EB12E2-6CF9-2475-8D6F-49ABF0106E65}"/>
          </ac:spMkLst>
        </pc:spChg>
        <pc:spChg chg="mod">
          <ac:chgData name="Yoel Kortick" userId="167978f5-7f40-4909-85d5-d4149554ad4e" providerId="ADAL" clId="{1164F5A3-5FA6-47C6-995A-0FEF66AC05CC}" dt="2024-03-31T17:01:17.468" v="1874" actId="14100"/>
          <ac:spMkLst>
            <pc:docMk/>
            <pc:sldMk cId="822388687" sldId="2147480445"/>
            <ac:spMk id="11" creationId="{CBE17631-FA23-4693-FE90-B769A459B9DC}"/>
          </ac:spMkLst>
        </pc:spChg>
        <pc:picChg chg="del">
          <ac:chgData name="Yoel Kortick" userId="167978f5-7f40-4909-85d5-d4149554ad4e" providerId="ADAL" clId="{1164F5A3-5FA6-47C6-995A-0FEF66AC05CC}" dt="2024-03-31T17:01:05.400" v="1870" actId="478"/>
          <ac:picMkLst>
            <pc:docMk/>
            <pc:sldMk cId="822388687" sldId="2147480445"/>
            <ac:picMk id="6" creationId="{ADD74D79-4CD5-BCE0-5D6E-B78E6032D3AF}"/>
          </ac:picMkLst>
        </pc:picChg>
        <pc:picChg chg="add mod ord">
          <ac:chgData name="Yoel Kortick" userId="167978f5-7f40-4909-85d5-d4149554ad4e" providerId="ADAL" clId="{1164F5A3-5FA6-47C6-995A-0FEF66AC05CC}" dt="2024-03-31T17:01:20.056" v="1875" actId="208"/>
          <ac:picMkLst>
            <pc:docMk/>
            <pc:sldMk cId="822388687" sldId="2147480445"/>
            <ac:picMk id="7" creationId="{9934E6F4-A379-9757-156B-01CF5D952EAE}"/>
          </ac:picMkLst>
        </pc:picChg>
      </pc:sldChg>
      <pc:sldChg chg="modSp add mod">
        <pc:chgData name="Yoel Kortick" userId="167978f5-7f40-4909-85d5-d4149554ad4e" providerId="ADAL" clId="{1164F5A3-5FA6-47C6-995A-0FEF66AC05CC}" dt="2024-04-01T07:13:47.981" v="1915" actId="20577"/>
        <pc:sldMkLst>
          <pc:docMk/>
          <pc:sldMk cId="82115264" sldId="2147480446"/>
        </pc:sldMkLst>
        <pc:spChg chg="mod">
          <ac:chgData name="Yoel Kortick" userId="167978f5-7f40-4909-85d5-d4149554ad4e" providerId="ADAL" clId="{1164F5A3-5FA6-47C6-995A-0FEF66AC05CC}" dt="2024-04-01T07:13:47.981" v="1915" actId="20577"/>
          <ac:spMkLst>
            <pc:docMk/>
            <pc:sldMk cId="82115264" sldId="2147480446"/>
            <ac:spMk id="5" creationId="{FC0E8746-9DB1-962C-9547-305F48D93F50}"/>
          </ac:spMkLst>
        </pc:spChg>
      </pc:sldChg>
      <pc:sldChg chg="modSp add mod">
        <pc:chgData name="Yoel Kortick" userId="167978f5-7f40-4909-85d5-d4149554ad4e" providerId="ADAL" clId="{1164F5A3-5FA6-47C6-995A-0FEF66AC05CC}" dt="2024-04-04T14:27:11.595" v="3152" actId="313"/>
        <pc:sldMkLst>
          <pc:docMk/>
          <pc:sldMk cId="3643643754" sldId="2147480447"/>
        </pc:sldMkLst>
        <pc:spChg chg="mod">
          <ac:chgData name="Yoel Kortick" userId="167978f5-7f40-4909-85d5-d4149554ad4e" providerId="ADAL" clId="{1164F5A3-5FA6-47C6-995A-0FEF66AC05CC}" dt="2024-04-01T07:13:57.947" v="1917" actId="20577"/>
          <ac:spMkLst>
            <pc:docMk/>
            <pc:sldMk cId="3643643754" sldId="2147480447"/>
            <ac:spMk id="4" creationId="{24EE6FED-C808-6A77-6E8D-8782D115DE51}"/>
          </ac:spMkLst>
        </pc:spChg>
        <pc:spChg chg="mod">
          <ac:chgData name="Yoel Kortick" userId="167978f5-7f40-4909-85d5-d4149554ad4e" providerId="ADAL" clId="{1164F5A3-5FA6-47C6-995A-0FEF66AC05CC}" dt="2024-04-04T14:27:11.595" v="3152" actId="313"/>
          <ac:spMkLst>
            <pc:docMk/>
            <pc:sldMk cId="3643643754" sldId="2147480447"/>
            <ac:spMk id="5" creationId="{32EF9CC5-423E-6483-54B4-8E2E9D201178}"/>
          </ac:spMkLst>
        </pc:spChg>
      </pc:sldChg>
      <pc:sldChg chg="addSp delSp modSp add mod">
        <pc:chgData name="Yoel Kortick" userId="167978f5-7f40-4909-85d5-d4149554ad4e" providerId="ADAL" clId="{1164F5A3-5FA6-47C6-995A-0FEF66AC05CC}" dt="2024-04-01T08:08:18.591" v="2764" actId="14100"/>
        <pc:sldMkLst>
          <pc:docMk/>
          <pc:sldMk cId="1078695059" sldId="2147480448"/>
        </pc:sldMkLst>
        <pc:spChg chg="del">
          <ac:chgData name="Yoel Kortick" userId="167978f5-7f40-4909-85d5-d4149554ad4e" providerId="ADAL" clId="{1164F5A3-5FA6-47C6-995A-0FEF66AC05CC}" dt="2024-04-01T07:23:45.530" v="1947" actId="478"/>
          <ac:spMkLst>
            <pc:docMk/>
            <pc:sldMk cId="1078695059" sldId="2147480448"/>
            <ac:spMk id="5" creationId="{FF73BFA1-7410-D365-9A11-185972F40461}"/>
          </ac:spMkLst>
        </pc:spChg>
        <pc:spChg chg="add del mod">
          <ac:chgData name="Yoel Kortick" userId="167978f5-7f40-4909-85d5-d4149554ad4e" providerId="ADAL" clId="{1164F5A3-5FA6-47C6-995A-0FEF66AC05CC}" dt="2024-04-01T07:23:46.345" v="1948" actId="478"/>
          <ac:spMkLst>
            <pc:docMk/>
            <pc:sldMk cId="1078695059" sldId="2147480448"/>
            <ac:spMk id="6" creationId="{C314AEB3-9083-FB1A-DF08-839EF853C61D}"/>
          </ac:spMkLst>
        </pc:spChg>
        <pc:spChg chg="del">
          <ac:chgData name="Yoel Kortick" userId="167978f5-7f40-4909-85d5-d4149554ad4e" providerId="ADAL" clId="{1164F5A3-5FA6-47C6-995A-0FEF66AC05CC}" dt="2024-04-01T07:23:42.655" v="1946" actId="478"/>
          <ac:spMkLst>
            <pc:docMk/>
            <pc:sldMk cId="1078695059" sldId="2147480448"/>
            <ac:spMk id="7" creationId="{36A6200C-B73D-A8D0-5782-A6C000772676}"/>
          </ac:spMkLst>
        </pc:spChg>
        <pc:spChg chg="add mod">
          <ac:chgData name="Yoel Kortick" userId="167978f5-7f40-4909-85d5-d4149554ad4e" providerId="ADAL" clId="{1164F5A3-5FA6-47C6-995A-0FEF66AC05CC}" dt="2024-04-01T08:01:59.567" v="2526" actId="404"/>
          <ac:spMkLst>
            <pc:docMk/>
            <pc:sldMk cId="1078695059" sldId="2147480448"/>
            <ac:spMk id="17" creationId="{FCA5F662-7AFF-DE3C-AF4B-8910CBD5570C}"/>
          </ac:spMkLst>
        </pc:spChg>
        <pc:spChg chg="add mod">
          <ac:chgData name="Yoel Kortick" userId="167978f5-7f40-4909-85d5-d4149554ad4e" providerId="ADAL" clId="{1164F5A3-5FA6-47C6-995A-0FEF66AC05CC}" dt="2024-04-01T08:01:59.567" v="2526" actId="404"/>
          <ac:spMkLst>
            <pc:docMk/>
            <pc:sldMk cId="1078695059" sldId="2147480448"/>
            <ac:spMk id="27" creationId="{50D776FC-CDC4-DE40-1AB4-10247DA22CF0}"/>
          </ac:spMkLst>
        </pc:spChg>
        <pc:spChg chg="add mod">
          <ac:chgData name="Yoel Kortick" userId="167978f5-7f40-4909-85d5-d4149554ad4e" providerId="ADAL" clId="{1164F5A3-5FA6-47C6-995A-0FEF66AC05CC}" dt="2024-04-01T08:01:59.567" v="2526" actId="404"/>
          <ac:spMkLst>
            <pc:docMk/>
            <pc:sldMk cId="1078695059" sldId="2147480448"/>
            <ac:spMk id="43" creationId="{72DEB738-E099-4E0B-5418-C6674AD3FEB6}"/>
          </ac:spMkLst>
        </pc:spChg>
        <pc:spChg chg="add mod">
          <ac:chgData name="Yoel Kortick" userId="167978f5-7f40-4909-85d5-d4149554ad4e" providerId="ADAL" clId="{1164F5A3-5FA6-47C6-995A-0FEF66AC05CC}" dt="2024-04-01T08:01:59.567" v="2526" actId="404"/>
          <ac:spMkLst>
            <pc:docMk/>
            <pc:sldMk cId="1078695059" sldId="2147480448"/>
            <ac:spMk id="46" creationId="{18663E14-EFE2-8B85-22CA-7B8BDDE31105}"/>
          </ac:spMkLst>
        </pc:spChg>
        <pc:spChg chg="add mod">
          <ac:chgData name="Yoel Kortick" userId="167978f5-7f40-4909-85d5-d4149554ad4e" providerId="ADAL" clId="{1164F5A3-5FA6-47C6-995A-0FEF66AC05CC}" dt="2024-04-01T08:01:59.567" v="2526" actId="404"/>
          <ac:spMkLst>
            <pc:docMk/>
            <pc:sldMk cId="1078695059" sldId="2147480448"/>
            <ac:spMk id="49" creationId="{35054B0B-6CCA-7F73-B73C-CB8E071F93C7}"/>
          </ac:spMkLst>
        </pc:spChg>
        <pc:spChg chg="add mod">
          <ac:chgData name="Yoel Kortick" userId="167978f5-7f40-4909-85d5-d4149554ad4e" providerId="ADAL" clId="{1164F5A3-5FA6-47C6-995A-0FEF66AC05CC}" dt="2024-04-01T08:02:24.570" v="2529" actId="14100"/>
          <ac:spMkLst>
            <pc:docMk/>
            <pc:sldMk cId="1078695059" sldId="2147480448"/>
            <ac:spMk id="60" creationId="{69A9AC49-3D85-27EA-17A1-99AF2FC38A46}"/>
          </ac:spMkLst>
        </pc:spChg>
        <pc:spChg chg="add mod">
          <ac:chgData name="Yoel Kortick" userId="167978f5-7f40-4909-85d5-d4149554ad4e" providerId="ADAL" clId="{1164F5A3-5FA6-47C6-995A-0FEF66AC05CC}" dt="2024-04-01T08:05:11.691" v="2542" actId="14100"/>
          <ac:spMkLst>
            <pc:docMk/>
            <pc:sldMk cId="1078695059" sldId="2147480448"/>
            <ac:spMk id="63" creationId="{C2284A0D-1AA9-0F22-6133-02F9D8F3E3F0}"/>
          </ac:spMkLst>
        </pc:spChg>
        <pc:spChg chg="add mod">
          <ac:chgData name="Yoel Kortick" userId="167978f5-7f40-4909-85d5-d4149554ad4e" providerId="ADAL" clId="{1164F5A3-5FA6-47C6-995A-0FEF66AC05CC}" dt="2024-04-01T08:08:08.523" v="2761" actId="404"/>
          <ac:spMkLst>
            <pc:docMk/>
            <pc:sldMk cId="1078695059" sldId="2147480448"/>
            <ac:spMk id="68" creationId="{EE0D5A8D-5BD6-2756-E9E7-42CACE9244EC}"/>
          </ac:spMkLst>
        </pc:spChg>
        <pc:spChg chg="add mod">
          <ac:chgData name="Yoel Kortick" userId="167978f5-7f40-4909-85d5-d4149554ad4e" providerId="ADAL" clId="{1164F5A3-5FA6-47C6-995A-0FEF66AC05CC}" dt="2024-04-01T08:06:59.712" v="2669" actId="14100"/>
          <ac:spMkLst>
            <pc:docMk/>
            <pc:sldMk cId="1078695059" sldId="2147480448"/>
            <ac:spMk id="77" creationId="{63E35FD1-09D3-0F66-98A8-A0FD80BDFABA}"/>
          </ac:spMkLst>
        </pc:spChg>
        <pc:spChg chg="add mod">
          <ac:chgData name="Yoel Kortick" userId="167978f5-7f40-4909-85d5-d4149554ad4e" providerId="ADAL" clId="{1164F5A3-5FA6-47C6-995A-0FEF66AC05CC}" dt="2024-04-01T08:08:18.591" v="2764" actId="14100"/>
          <ac:spMkLst>
            <pc:docMk/>
            <pc:sldMk cId="1078695059" sldId="2147480448"/>
            <ac:spMk id="81" creationId="{8C27C867-C715-1CC5-ACDA-404C70372786}"/>
          </ac:spMkLst>
        </pc:spChg>
        <pc:picChg chg="del">
          <ac:chgData name="Yoel Kortick" userId="167978f5-7f40-4909-85d5-d4149554ad4e" providerId="ADAL" clId="{1164F5A3-5FA6-47C6-995A-0FEF66AC05CC}" dt="2024-04-01T07:23:42.655" v="1946" actId="478"/>
          <ac:picMkLst>
            <pc:docMk/>
            <pc:sldMk cId="1078695059" sldId="2147480448"/>
            <ac:picMk id="8" creationId="{831924B4-41E7-5ABE-EFB1-D6A4ABD63773}"/>
          </ac:picMkLst>
        </pc:picChg>
        <pc:picChg chg="add del mod">
          <ac:chgData name="Yoel Kortick" userId="167978f5-7f40-4909-85d5-d4149554ad4e" providerId="ADAL" clId="{1164F5A3-5FA6-47C6-995A-0FEF66AC05CC}" dt="2024-04-01T07:42:05.132" v="2023" actId="478"/>
          <ac:picMkLst>
            <pc:docMk/>
            <pc:sldMk cId="1078695059" sldId="2147480448"/>
            <ac:picMk id="10" creationId="{3FB1C23A-4D80-50A3-094D-29BF67DE3BA4}"/>
          </ac:picMkLst>
        </pc:picChg>
        <pc:picChg chg="add mod ord">
          <ac:chgData name="Yoel Kortick" userId="167978f5-7f40-4909-85d5-d4149554ad4e" providerId="ADAL" clId="{1164F5A3-5FA6-47C6-995A-0FEF66AC05CC}" dt="2024-04-01T07:57:15.926" v="2452" actId="208"/>
          <ac:picMkLst>
            <pc:docMk/>
            <pc:sldMk cId="1078695059" sldId="2147480448"/>
            <ac:picMk id="15" creationId="{1FBEBE8D-6762-C4CF-6A39-6BA2D14E2B52}"/>
          </ac:picMkLst>
        </pc:picChg>
        <pc:cxnChg chg="add mod">
          <ac:chgData name="Yoel Kortick" userId="167978f5-7f40-4909-85d5-d4149554ad4e" providerId="ADAL" clId="{1164F5A3-5FA6-47C6-995A-0FEF66AC05CC}" dt="2024-04-01T07:54:47.446" v="2436" actId="14100"/>
          <ac:cxnSpMkLst>
            <pc:docMk/>
            <pc:sldMk cId="1078695059" sldId="2147480448"/>
            <ac:cxnSpMk id="12" creationId="{3415C4AB-12A4-9996-395C-E2EB9FE63BDF}"/>
          </ac:cxnSpMkLst>
        </pc:cxnChg>
        <pc:cxnChg chg="add mod">
          <ac:chgData name="Yoel Kortick" userId="167978f5-7f40-4909-85d5-d4149554ad4e" providerId="ADAL" clId="{1164F5A3-5FA6-47C6-995A-0FEF66AC05CC}" dt="2024-04-01T07:54:16.480" v="2360" actId="14100"/>
          <ac:cxnSpMkLst>
            <pc:docMk/>
            <pc:sldMk cId="1078695059" sldId="2147480448"/>
            <ac:cxnSpMk id="13" creationId="{459B72D0-3F74-66C9-8D35-A9E8F4D64347}"/>
          </ac:cxnSpMkLst>
        </pc:cxnChg>
        <pc:cxnChg chg="add mod">
          <ac:chgData name="Yoel Kortick" userId="167978f5-7f40-4909-85d5-d4149554ad4e" providerId="ADAL" clId="{1164F5A3-5FA6-47C6-995A-0FEF66AC05CC}" dt="2024-04-01T07:52:31.882" v="2195"/>
          <ac:cxnSpMkLst>
            <pc:docMk/>
            <pc:sldMk cId="1078695059" sldId="2147480448"/>
            <ac:cxnSpMk id="21" creationId="{BC1F8F02-F65D-B69E-B752-494419E2906E}"/>
          </ac:cxnSpMkLst>
        </pc:cxnChg>
        <pc:cxnChg chg="add mod">
          <ac:chgData name="Yoel Kortick" userId="167978f5-7f40-4909-85d5-d4149554ad4e" providerId="ADAL" clId="{1164F5A3-5FA6-47C6-995A-0FEF66AC05CC}" dt="2024-04-01T07:52:35.642" v="2196" actId="571"/>
          <ac:cxnSpMkLst>
            <pc:docMk/>
            <pc:sldMk cId="1078695059" sldId="2147480448"/>
            <ac:cxnSpMk id="22" creationId="{0A36ECD7-55C8-1E1F-D9F3-4B20016DA0B3}"/>
          </ac:cxnSpMkLst>
        </pc:cxnChg>
        <pc:cxnChg chg="add mod">
          <ac:chgData name="Yoel Kortick" userId="167978f5-7f40-4909-85d5-d4149554ad4e" providerId="ADAL" clId="{1164F5A3-5FA6-47C6-995A-0FEF66AC05CC}" dt="2024-04-01T07:52:43.386" v="2198" actId="14100"/>
          <ac:cxnSpMkLst>
            <pc:docMk/>
            <pc:sldMk cId="1078695059" sldId="2147480448"/>
            <ac:cxnSpMk id="23" creationId="{A29ECEB0-5021-90B9-6A56-98F3C6F77C65}"/>
          </ac:cxnSpMkLst>
        </pc:cxnChg>
        <pc:cxnChg chg="add mod">
          <ac:chgData name="Yoel Kortick" userId="167978f5-7f40-4909-85d5-d4149554ad4e" providerId="ADAL" clId="{1164F5A3-5FA6-47C6-995A-0FEF66AC05CC}" dt="2024-04-01T07:54:26.221" v="2363" actId="14100"/>
          <ac:cxnSpMkLst>
            <pc:docMk/>
            <pc:sldMk cId="1078695059" sldId="2147480448"/>
            <ac:cxnSpMk id="24" creationId="{79483661-827B-7599-3D34-8F66C6F152DE}"/>
          </ac:cxnSpMkLst>
        </pc:cxnChg>
        <pc:cxnChg chg="add">
          <ac:chgData name="Yoel Kortick" userId="167978f5-7f40-4909-85d5-d4149554ad4e" providerId="ADAL" clId="{1164F5A3-5FA6-47C6-995A-0FEF66AC05CC}" dt="2024-04-01T07:53:09.003" v="2205" actId="11529"/>
          <ac:cxnSpMkLst>
            <pc:docMk/>
            <pc:sldMk cId="1078695059" sldId="2147480448"/>
            <ac:cxnSpMk id="29" creationId="{FADBD0AA-2A6A-A169-3DE7-3CB72AB30215}"/>
          </ac:cxnSpMkLst>
        </pc:cxnChg>
        <pc:cxnChg chg="add mod">
          <ac:chgData name="Yoel Kortick" userId="167978f5-7f40-4909-85d5-d4149554ad4e" providerId="ADAL" clId="{1164F5A3-5FA6-47C6-995A-0FEF66AC05CC}" dt="2024-04-01T07:53:22.030" v="2206" actId="571"/>
          <ac:cxnSpMkLst>
            <pc:docMk/>
            <pc:sldMk cId="1078695059" sldId="2147480448"/>
            <ac:cxnSpMk id="30" creationId="{32FD4AED-827F-07B8-D0C4-EB00868CC3BB}"/>
          </ac:cxnSpMkLst>
        </pc:cxnChg>
        <pc:cxnChg chg="add mod">
          <ac:chgData name="Yoel Kortick" userId="167978f5-7f40-4909-85d5-d4149554ad4e" providerId="ADAL" clId="{1164F5A3-5FA6-47C6-995A-0FEF66AC05CC}" dt="2024-04-01T07:53:26.022" v="2207" actId="571"/>
          <ac:cxnSpMkLst>
            <pc:docMk/>
            <pc:sldMk cId="1078695059" sldId="2147480448"/>
            <ac:cxnSpMk id="31" creationId="{DD4C9D35-A863-AC0D-C574-48D1B69465D5}"/>
          </ac:cxnSpMkLst>
        </pc:cxnChg>
        <pc:cxnChg chg="add mod">
          <ac:chgData name="Yoel Kortick" userId="167978f5-7f40-4909-85d5-d4149554ad4e" providerId="ADAL" clId="{1164F5A3-5FA6-47C6-995A-0FEF66AC05CC}" dt="2024-04-01T07:53:51.872" v="2278" actId="1076"/>
          <ac:cxnSpMkLst>
            <pc:docMk/>
            <pc:sldMk cId="1078695059" sldId="2147480448"/>
            <ac:cxnSpMk id="32" creationId="{AF94042C-8978-E59B-7C43-19EB13D7D9B9}"/>
          </ac:cxnSpMkLst>
        </pc:cxnChg>
        <pc:cxnChg chg="add mod">
          <ac:chgData name="Yoel Kortick" userId="167978f5-7f40-4909-85d5-d4149554ad4e" providerId="ADAL" clId="{1164F5A3-5FA6-47C6-995A-0FEF66AC05CC}" dt="2024-04-01T07:53:45.219" v="2276" actId="1036"/>
          <ac:cxnSpMkLst>
            <pc:docMk/>
            <pc:sldMk cId="1078695059" sldId="2147480448"/>
            <ac:cxnSpMk id="34" creationId="{3A1B6691-059F-EE09-91F6-D92C3E188997}"/>
          </ac:cxnSpMkLst>
        </pc:cxnChg>
        <pc:cxnChg chg="add mod">
          <ac:chgData name="Yoel Kortick" userId="167978f5-7f40-4909-85d5-d4149554ad4e" providerId="ADAL" clId="{1164F5A3-5FA6-47C6-995A-0FEF66AC05CC}" dt="2024-04-01T07:53:45.219" v="2276" actId="1036"/>
          <ac:cxnSpMkLst>
            <pc:docMk/>
            <pc:sldMk cId="1078695059" sldId="2147480448"/>
            <ac:cxnSpMk id="35" creationId="{DCC45EAD-6686-6A0B-4D10-63F5EB7894C2}"/>
          </ac:cxnSpMkLst>
        </pc:cxnChg>
        <pc:cxnChg chg="add mod">
          <ac:chgData name="Yoel Kortick" userId="167978f5-7f40-4909-85d5-d4149554ad4e" providerId="ADAL" clId="{1164F5A3-5FA6-47C6-995A-0FEF66AC05CC}" dt="2024-04-01T07:54:09.554" v="2358" actId="1037"/>
          <ac:cxnSpMkLst>
            <pc:docMk/>
            <pc:sldMk cId="1078695059" sldId="2147480448"/>
            <ac:cxnSpMk id="36" creationId="{BB9FE91B-B137-587D-06F3-1E0B5ADAB7BE}"/>
          </ac:cxnSpMkLst>
        </pc:cxnChg>
        <pc:cxnChg chg="add mod">
          <ac:chgData name="Yoel Kortick" userId="167978f5-7f40-4909-85d5-d4149554ad4e" providerId="ADAL" clId="{1164F5A3-5FA6-47C6-995A-0FEF66AC05CC}" dt="2024-04-01T07:54:43.091" v="2435" actId="14100"/>
          <ac:cxnSpMkLst>
            <pc:docMk/>
            <pc:sldMk cId="1078695059" sldId="2147480448"/>
            <ac:cxnSpMk id="40" creationId="{CA51198D-8B58-832D-3BA2-31E867AAE20C}"/>
          </ac:cxnSpMkLst>
        </pc:cxnChg>
        <pc:cxnChg chg="add mod">
          <ac:chgData name="Yoel Kortick" userId="167978f5-7f40-4909-85d5-d4149554ad4e" providerId="ADAL" clId="{1164F5A3-5FA6-47C6-995A-0FEF66AC05CC}" dt="2024-04-01T07:58:35.924" v="2462" actId="1035"/>
          <ac:cxnSpMkLst>
            <pc:docMk/>
            <pc:sldMk cId="1078695059" sldId="2147480448"/>
            <ac:cxnSpMk id="44" creationId="{7B02D49D-E820-7A69-3BD4-64C4FF62D644}"/>
          </ac:cxnSpMkLst>
        </pc:cxnChg>
        <pc:cxnChg chg="add mod">
          <ac:chgData name="Yoel Kortick" userId="167978f5-7f40-4909-85d5-d4149554ad4e" providerId="ADAL" clId="{1164F5A3-5FA6-47C6-995A-0FEF66AC05CC}" dt="2024-04-01T07:56:58.697" v="2449" actId="14100"/>
          <ac:cxnSpMkLst>
            <pc:docMk/>
            <pc:sldMk cId="1078695059" sldId="2147480448"/>
            <ac:cxnSpMk id="47" creationId="{6A744ED6-4280-A423-EF05-40AE38928071}"/>
          </ac:cxnSpMkLst>
        </pc:cxnChg>
        <pc:cxnChg chg="add mod">
          <ac:chgData name="Yoel Kortick" userId="167978f5-7f40-4909-85d5-d4149554ad4e" providerId="ADAL" clId="{1164F5A3-5FA6-47C6-995A-0FEF66AC05CC}" dt="2024-04-01T07:58:40.601" v="2466" actId="1038"/>
          <ac:cxnSpMkLst>
            <pc:docMk/>
            <pc:sldMk cId="1078695059" sldId="2147480448"/>
            <ac:cxnSpMk id="50" creationId="{58BBB2B8-C0BC-979B-DCCC-F95812FB1856}"/>
          </ac:cxnSpMkLst>
        </pc:cxnChg>
        <pc:cxnChg chg="add mod">
          <ac:chgData name="Yoel Kortick" userId="167978f5-7f40-4909-85d5-d4149554ad4e" providerId="ADAL" clId="{1164F5A3-5FA6-47C6-995A-0FEF66AC05CC}" dt="2024-04-01T08:00:52.331" v="2471" actId="1036"/>
          <ac:cxnSpMkLst>
            <pc:docMk/>
            <pc:sldMk cId="1078695059" sldId="2147480448"/>
            <ac:cxnSpMk id="54" creationId="{A69710BC-6DC1-3D19-E403-93323C30789A}"/>
          </ac:cxnSpMkLst>
        </pc:cxnChg>
        <pc:cxnChg chg="add del mod">
          <ac:chgData name="Yoel Kortick" userId="167978f5-7f40-4909-85d5-d4149554ad4e" providerId="ADAL" clId="{1164F5A3-5FA6-47C6-995A-0FEF66AC05CC}" dt="2024-04-01T08:00:57.018" v="2472" actId="478"/>
          <ac:cxnSpMkLst>
            <pc:docMk/>
            <pc:sldMk cId="1078695059" sldId="2147480448"/>
            <ac:cxnSpMk id="55" creationId="{05766FFA-4E57-0425-C6BC-1E81210BD9D4}"/>
          </ac:cxnSpMkLst>
        </pc:cxnChg>
        <pc:cxnChg chg="add mod">
          <ac:chgData name="Yoel Kortick" userId="167978f5-7f40-4909-85d5-d4149554ad4e" providerId="ADAL" clId="{1164F5A3-5FA6-47C6-995A-0FEF66AC05CC}" dt="2024-04-01T08:01:14.246" v="2519" actId="14100"/>
          <ac:cxnSpMkLst>
            <pc:docMk/>
            <pc:sldMk cId="1078695059" sldId="2147480448"/>
            <ac:cxnSpMk id="56" creationId="{A5DC94B9-3815-A59A-063B-901C17CE4134}"/>
          </ac:cxnSpMkLst>
        </pc:cxnChg>
        <pc:cxnChg chg="add mod">
          <ac:chgData name="Yoel Kortick" userId="167978f5-7f40-4909-85d5-d4149554ad4e" providerId="ADAL" clId="{1164F5A3-5FA6-47C6-995A-0FEF66AC05CC}" dt="2024-04-01T08:01:09.074" v="2518" actId="1036"/>
          <ac:cxnSpMkLst>
            <pc:docMk/>
            <pc:sldMk cId="1078695059" sldId="2147480448"/>
            <ac:cxnSpMk id="58" creationId="{20EDC1F2-EDA2-2BE5-B11A-072440A4BED8}"/>
          </ac:cxnSpMkLst>
        </pc:cxnChg>
        <pc:cxnChg chg="add mod">
          <ac:chgData name="Yoel Kortick" userId="167978f5-7f40-4909-85d5-d4149554ad4e" providerId="ADAL" clId="{1164F5A3-5FA6-47C6-995A-0FEF66AC05CC}" dt="2024-04-01T08:02:05.747" v="2528" actId="14100"/>
          <ac:cxnSpMkLst>
            <pc:docMk/>
            <pc:sldMk cId="1078695059" sldId="2147480448"/>
            <ac:cxnSpMk id="61" creationId="{1A120C22-E2A8-6279-D41E-4DC001F5EA8A}"/>
          </ac:cxnSpMkLst>
        </pc:cxnChg>
        <pc:cxnChg chg="add mod">
          <ac:chgData name="Yoel Kortick" userId="167978f5-7f40-4909-85d5-d4149554ad4e" providerId="ADAL" clId="{1164F5A3-5FA6-47C6-995A-0FEF66AC05CC}" dt="2024-04-01T08:05:11.691" v="2542" actId="14100"/>
          <ac:cxnSpMkLst>
            <pc:docMk/>
            <pc:sldMk cId="1078695059" sldId="2147480448"/>
            <ac:cxnSpMk id="64" creationId="{88323817-199C-4978-F06E-764EBDE9F99A}"/>
          </ac:cxnSpMkLst>
        </pc:cxnChg>
        <pc:cxnChg chg="add mod">
          <ac:chgData name="Yoel Kortick" userId="167978f5-7f40-4909-85d5-d4149554ad4e" providerId="ADAL" clId="{1164F5A3-5FA6-47C6-995A-0FEF66AC05CC}" dt="2024-04-01T08:05:15.663" v="2543" actId="14100"/>
          <ac:cxnSpMkLst>
            <pc:docMk/>
            <pc:sldMk cId="1078695059" sldId="2147480448"/>
            <ac:cxnSpMk id="69" creationId="{1C5C23E1-3DB7-1808-9065-C661016EDDA6}"/>
          </ac:cxnSpMkLst>
        </pc:cxnChg>
        <pc:cxnChg chg="add mod">
          <ac:chgData name="Yoel Kortick" userId="167978f5-7f40-4909-85d5-d4149554ad4e" providerId="ADAL" clId="{1164F5A3-5FA6-47C6-995A-0FEF66AC05CC}" dt="2024-04-01T08:05:35.006" v="2544" actId="571"/>
          <ac:cxnSpMkLst>
            <pc:docMk/>
            <pc:sldMk cId="1078695059" sldId="2147480448"/>
            <ac:cxnSpMk id="73" creationId="{1F1AC8AA-7353-D46B-2A59-630B28DF0F3A}"/>
          </ac:cxnSpMkLst>
        </pc:cxnChg>
        <pc:cxnChg chg="add mod">
          <ac:chgData name="Yoel Kortick" userId="167978f5-7f40-4909-85d5-d4149554ad4e" providerId="ADAL" clId="{1164F5A3-5FA6-47C6-995A-0FEF66AC05CC}" dt="2024-04-01T08:05:58.398" v="2591" actId="1035"/>
          <ac:cxnSpMkLst>
            <pc:docMk/>
            <pc:sldMk cId="1078695059" sldId="2147480448"/>
            <ac:cxnSpMk id="74" creationId="{140E0AC9-E881-F417-A30B-41701359425A}"/>
          </ac:cxnSpMkLst>
        </pc:cxnChg>
        <pc:cxnChg chg="add mod">
          <ac:chgData name="Yoel Kortick" userId="167978f5-7f40-4909-85d5-d4149554ad4e" providerId="ADAL" clId="{1164F5A3-5FA6-47C6-995A-0FEF66AC05CC}" dt="2024-04-01T08:06:17.657" v="2662" actId="14100"/>
          <ac:cxnSpMkLst>
            <pc:docMk/>
            <pc:sldMk cId="1078695059" sldId="2147480448"/>
            <ac:cxnSpMk id="75" creationId="{D5DA420C-0AC1-853E-666E-A8592838C2D6}"/>
          </ac:cxnSpMkLst>
        </pc:cxnChg>
        <pc:cxnChg chg="add mod">
          <ac:chgData name="Yoel Kortick" userId="167978f5-7f40-4909-85d5-d4149554ad4e" providerId="ADAL" clId="{1164F5A3-5FA6-47C6-995A-0FEF66AC05CC}" dt="2024-04-01T08:07:06.241" v="2670" actId="571"/>
          <ac:cxnSpMkLst>
            <pc:docMk/>
            <pc:sldMk cId="1078695059" sldId="2147480448"/>
            <ac:cxnSpMk id="78" creationId="{C68C2841-870D-ABEB-CFFB-9CB5487FF950}"/>
          </ac:cxnSpMkLst>
        </pc:cxnChg>
        <pc:cxnChg chg="add mod">
          <ac:chgData name="Yoel Kortick" userId="167978f5-7f40-4909-85d5-d4149554ad4e" providerId="ADAL" clId="{1164F5A3-5FA6-47C6-995A-0FEF66AC05CC}" dt="2024-04-01T08:07:13.955" v="2672" actId="14100"/>
          <ac:cxnSpMkLst>
            <pc:docMk/>
            <pc:sldMk cId="1078695059" sldId="2147480448"/>
            <ac:cxnSpMk id="79" creationId="{6BC49A1F-7C2B-ECBA-0008-A8C7308435D0}"/>
          </ac:cxnSpMkLst>
        </pc:cxnChg>
        <pc:cxnChg chg="add mod">
          <ac:chgData name="Yoel Kortick" userId="167978f5-7f40-4909-85d5-d4149554ad4e" providerId="ADAL" clId="{1164F5A3-5FA6-47C6-995A-0FEF66AC05CC}" dt="2024-04-01T08:08:18.591" v="2764" actId="14100"/>
          <ac:cxnSpMkLst>
            <pc:docMk/>
            <pc:sldMk cId="1078695059" sldId="2147480448"/>
            <ac:cxnSpMk id="82" creationId="{4021191B-30C7-BDC6-498D-C3136DF7B3D3}"/>
          </ac:cxnSpMkLst>
        </pc:cxnChg>
      </pc:sldChg>
      <pc:sldChg chg="addSp delSp modSp add mod">
        <pc:chgData name="Yoel Kortick" userId="167978f5-7f40-4909-85d5-d4149554ad4e" providerId="ADAL" clId="{1164F5A3-5FA6-47C6-995A-0FEF66AC05CC}" dt="2024-04-04T14:30:40.312" v="3460" actId="14100"/>
        <pc:sldMkLst>
          <pc:docMk/>
          <pc:sldMk cId="636103363" sldId="2147480449"/>
        </pc:sldMkLst>
        <pc:spChg chg="del">
          <ac:chgData name="Yoel Kortick" userId="167978f5-7f40-4909-85d5-d4149554ad4e" providerId="ADAL" clId="{1164F5A3-5FA6-47C6-995A-0FEF66AC05CC}" dt="2024-04-04T14:27:54.313" v="3154" actId="478"/>
          <ac:spMkLst>
            <pc:docMk/>
            <pc:sldMk cId="636103363" sldId="2147480449"/>
            <ac:spMk id="5" creationId="{31E44D4A-2D68-9742-09D5-2500D429CBE1}"/>
          </ac:spMkLst>
        </pc:spChg>
        <pc:spChg chg="add del mod">
          <ac:chgData name="Yoel Kortick" userId="167978f5-7f40-4909-85d5-d4149554ad4e" providerId="ADAL" clId="{1164F5A3-5FA6-47C6-995A-0FEF66AC05CC}" dt="2024-04-04T14:27:55.130" v="3155" actId="478"/>
          <ac:spMkLst>
            <pc:docMk/>
            <pc:sldMk cId="636103363" sldId="2147480449"/>
            <ac:spMk id="6" creationId="{30FAB278-A937-489C-B489-783EBA5998F5}"/>
          </ac:spMkLst>
        </pc:spChg>
        <pc:spChg chg="add mod">
          <ac:chgData name="Yoel Kortick" userId="167978f5-7f40-4909-85d5-d4149554ad4e" providerId="ADAL" clId="{1164F5A3-5FA6-47C6-995A-0FEF66AC05CC}" dt="2024-04-04T14:28:45.634" v="3284" actId="208"/>
          <ac:spMkLst>
            <pc:docMk/>
            <pc:sldMk cId="636103363" sldId="2147480449"/>
            <ac:spMk id="9" creationId="{F2866BEB-65AF-7480-BD09-511B4A711607}"/>
          </ac:spMkLst>
        </pc:spChg>
        <pc:spChg chg="add mod">
          <ac:chgData name="Yoel Kortick" userId="167978f5-7f40-4909-85d5-d4149554ad4e" providerId="ADAL" clId="{1164F5A3-5FA6-47C6-995A-0FEF66AC05CC}" dt="2024-04-04T14:29:43.013" v="3390" actId="14100"/>
          <ac:spMkLst>
            <pc:docMk/>
            <pc:sldMk cId="636103363" sldId="2147480449"/>
            <ac:spMk id="10" creationId="{947F7216-08D5-A505-35C9-AD6D9C258515}"/>
          </ac:spMkLst>
        </pc:spChg>
        <pc:spChg chg="add mod">
          <ac:chgData name="Yoel Kortick" userId="167978f5-7f40-4909-85d5-d4149554ad4e" providerId="ADAL" clId="{1164F5A3-5FA6-47C6-995A-0FEF66AC05CC}" dt="2024-04-04T14:30:14.235" v="3455" actId="14100"/>
          <ac:spMkLst>
            <pc:docMk/>
            <pc:sldMk cId="636103363" sldId="2147480449"/>
            <ac:spMk id="11" creationId="{AE74EE00-4B2E-0216-2BCF-597A715F0341}"/>
          </ac:spMkLst>
        </pc:spChg>
        <pc:picChg chg="add mod">
          <ac:chgData name="Yoel Kortick" userId="167978f5-7f40-4909-85d5-d4149554ad4e" providerId="ADAL" clId="{1164F5A3-5FA6-47C6-995A-0FEF66AC05CC}" dt="2024-04-04T14:28:07.061" v="3161" actId="208"/>
          <ac:picMkLst>
            <pc:docMk/>
            <pc:sldMk cId="636103363" sldId="2147480449"/>
            <ac:picMk id="8" creationId="{D76EDAE2-6D66-6875-19DC-E9E7654D83D8}"/>
          </ac:picMkLst>
        </pc:picChg>
        <pc:cxnChg chg="add">
          <ac:chgData name="Yoel Kortick" userId="167978f5-7f40-4909-85d5-d4149554ad4e" providerId="ADAL" clId="{1164F5A3-5FA6-47C6-995A-0FEF66AC05CC}" dt="2024-04-04T14:30:20.677" v="3456" actId="11529"/>
          <ac:cxnSpMkLst>
            <pc:docMk/>
            <pc:sldMk cId="636103363" sldId="2147480449"/>
            <ac:cxnSpMk id="13" creationId="{7970D04E-6565-9F9A-CD78-6D7284456609}"/>
          </ac:cxnSpMkLst>
        </pc:cxnChg>
        <pc:cxnChg chg="add mod">
          <ac:chgData name="Yoel Kortick" userId="167978f5-7f40-4909-85d5-d4149554ad4e" providerId="ADAL" clId="{1164F5A3-5FA6-47C6-995A-0FEF66AC05CC}" dt="2024-04-04T14:30:33.881" v="3458" actId="14100"/>
          <ac:cxnSpMkLst>
            <pc:docMk/>
            <pc:sldMk cId="636103363" sldId="2147480449"/>
            <ac:cxnSpMk id="14" creationId="{4E26B392-ACC8-1003-F964-AEBFC95870C8}"/>
          </ac:cxnSpMkLst>
        </pc:cxnChg>
        <pc:cxnChg chg="add mod">
          <ac:chgData name="Yoel Kortick" userId="167978f5-7f40-4909-85d5-d4149554ad4e" providerId="ADAL" clId="{1164F5A3-5FA6-47C6-995A-0FEF66AC05CC}" dt="2024-04-04T14:30:40.312" v="3460" actId="14100"/>
          <ac:cxnSpMkLst>
            <pc:docMk/>
            <pc:sldMk cId="636103363" sldId="2147480449"/>
            <ac:cxnSpMk id="16" creationId="{31A4D5A2-D3CB-33A4-8685-4A87D1FAA928}"/>
          </ac:cxnSpMkLst>
        </pc:cxnChg>
      </pc:sldChg>
      <pc:sldChg chg="addSp delSp modSp add mod">
        <pc:chgData name="Yoel Kortick" userId="167978f5-7f40-4909-85d5-d4149554ad4e" providerId="ADAL" clId="{1164F5A3-5FA6-47C6-995A-0FEF66AC05CC}" dt="2024-04-04T14:38:22.739" v="3892" actId="14100"/>
        <pc:sldMkLst>
          <pc:docMk/>
          <pc:sldMk cId="2024449723" sldId="2147480450"/>
        </pc:sldMkLst>
        <pc:spChg chg="mod">
          <ac:chgData name="Yoel Kortick" userId="167978f5-7f40-4909-85d5-d4149554ad4e" providerId="ADAL" clId="{1164F5A3-5FA6-47C6-995A-0FEF66AC05CC}" dt="2024-04-04T14:32:07.662" v="3543" actId="14100"/>
          <ac:spMkLst>
            <pc:docMk/>
            <pc:sldMk cId="2024449723" sldId="2147480450"/>
            <ac:spMk id="9" creationId="{F23D0E27-C4B1-97E6-5AFA-C108FB626968}"/>
          </ac:spMkLst>
        </pc:spChg>
        <pc:spChg chg="mod">
          <ac:chgData name="Yoel Kortick" userId="167978f5-7f40-4909-85d5-d4149554ad4e" providerId="ADAL" clId="{1164F5A3-5FA6-47C6-995A-0FEF66AC05CC}" dt="2024-04-04T14:32:33.142" v="3583" actId="1076"/>
          <ac:spMkLst>
            <pc:docMk/>
            <pc:sldMk cId="2024449723" sldId="2147480450"/>
            <ac:spMk id="10" creationId="{B1C411FA-06A9-E563-AD76-03D91F7AA056}"/>
          </ac:spMkLst>
        </pc:spChg>
        <pc:spChg chg="mod">
          <ac:chgData name="Yoel Kortick" userId="167978f5-7f40-4909-85d5-d4149554ad4e" providerId="ADAL" clId="{1164F5A3-5FA6-47C6-995A-0FEF66AC05CC}" dt="2024-04-04T14:33:11.414" v="3637" actId="1076"/>
          <ac:spMkLst>
            <pc:docMk/>
            <pc:sldMk cId="2024449723" sldId="2147480450"/>
            <ac:spMk id="11" creationId="{33A9A508-444E-9FC0-2F53-180C9C1A4B59}"/>
          </ac:spMkLst>
        </pc:spChg>
        <pc:picChg chg="add mod ord">
          <ac:chgData name="Yoel Kortick" userId="167978f5-7f40-4909-85d5-d4149554ad4e" providerId="ADAL" clId="{1164F5A3-5FA6-47C6-995A-0FEF66AC05CC}" dt="2024-04-04T14:33:23.086" v="3642" actId="208"/>
          <ac:picMkLst>
            <pc:docMk/>
            <pc:sldMk cId="2024449723" sldId="2147480450"/>
            <ac:picMk id="5" creationId="{84473883-4204-4D98-CDF1-894D7E4781E4}"/>
          </ac:picMkLst>
        </pc:picChg>
        <pc:picChg chg="del">
          <ac:chgData name="Yoel Kortick" userId="167978f5-7f40-4909-85d5-d4149554ad4e" providerId="ADAL" clId="{1164F5A3-5FA6-47C6-995A-0FEF66AC05CC}" dt="2024-04-04T14:31:13.549" v="3462" actId="478"/>
          <ac:picMkLst>
            <pc:docMk/>
            <pc:sldMk cId="2024449723" sldId="2147480450"/>
            <ac:picMk id="8" creationId="{4C2DB44B-367D-24C5-B83A-CEA3AEC6B7EC}"/>
          </ac:picMkLst>
        </pc:picChg>
        <pc:cxnChg chg="mod">
          <ac:chgData name="Yoel Kortick" userId="167978f5-7f40-4909-85d5-d4149554ad4e" providerId="ADAL" clId="{1164F5A3-5FA6-47C6-995A-0FEF66AC05CC}" dt="2024-04-04T14:31:44.866" v="3497" actId="14100"/>
          <ac:cxnSpMkLst>
            <pc:docMk/>
            <pc:sldMk cId="2024449723" sldId="2147480450"/>
            <ac:cxnSpMk id="13" creationId="{E5013EF1-61E2-042B-A424-788FDFF76EC9}"/>
          </ac:cxnSpMkLst>
        </pc:cxnChg>
        <pc:cxnChg chg="mod">
          <ac:chgData name="Yoel Kortick" userId="167978f5-7f40-4909-85d5-d4149554ad4e" providerId="ADAL" clId="{1164F5A3-5FA6-47C6-995A-0FEF66AC05CC}" dt="2024-04-04T14:32:11.613" v="3544" actId="14100"/>
          <ac:cxnSpMkLst>
            <pc:docMk/>
            <pc:sldMk cId="2024449723" sldId="2147480450"/>
            <ac:cxnSpMk id="14" creationId="{D2F9CA72-95AC-EE23-9053-01AD8EDCBCE4}"/>
          </ac:cxnSpMkLst>
        </pc:cxnChg>
        <pc:cxnChg chg="mod">
          <ac:chgData name="Yoel Kortick" userId="167978f5-7f40-4909-85d5-d4149554ad4e" providerId="ADAL" clId="{1164F5A3-5FA6-47C6-995A-0FEF66AC05CC}" dt="2024-04-04T14:33:19.446" v="3641" actId="14100"/>
          <ac:cxnSpMkLst>
            <pc:docMk/>
            <pc:sldMk cId="2024449723" sldId="2147480450"/>
            <ac:cxnSpMk id="16" creationId="{99E6E987-BCA2-601E-4AFE-6B395367C90C}"/>
          </ac:cxnSpMkLst>
        </pc:cxnChg>
        <pc:cxnChg chg="add mod">
          <ac:chgData name="Yoel Kortick" userId="167978f5-7f40-4909-85d5-d4149554ad4e" providerId="ADAL" clId="{1164F5A3-5FA6-47C6-995A-0FEF66AC05CC}" dt="2024-04-04T14:38:22.739" v="3892" actId="14100"/>
          <ac:cxnSpMkLst>
            <pc:docMk/>
            <pc:sldMk cId="2024449723" sldId="2147480450"/>
            <ac:cxnSpMk id="18" creationId="{36A21560-D8F6-2F08-C77C-914E21749017}"/>
          </ac:cxnSpMkLst>
        </pc:cxnChg>
      </pc:sldChg>
      <pc:sldChg chg="addSp delSp modSp add mod">
        <pc:chgData name="Yoel Kortick" userId="167978f5-7f40-4909-85d5-d4149554ad4e" providerId="ADAL" clId="{1164F5A3-5FA6-47C6-995A-0FEF66AC05CC}" dt="2024-04-04T14:34:51.557" v="3736" actId="478"/>
        <pc:sldMkLst>
          <pc:docMk/>
          <pc:sldMk cId="374743095" sldId="2147480451"/>
        </pc:sldMkLst>
        <pc:spChg chg="mod">
          <ac:chgData name="Yoel Kortick" userId="167978f5-7f40-4909-85d5-d4149554ad4e" providerId="ADAL" clId="{1164F5A3-5FA6-47C6-995A-0FEF66AC05CC}" dt="2024-04-04T14:34:46.123" v="3734" actId="1076"/>
          <ac:spMkLst>
            <pc:docMk/>
            <pc:sldMk cId="374743095" sldId="2147480451"/>
            <ac:spMk id="9" creationId="{047C2601-1978-E4C2-5EAF-383F279567FF}"/>
          </ac:spMkLst>
        </pc:spChg>
        <pc:spChg chg="del">
          <ac:chgData name="Yoel Kortick" userId="167978f5-7f40-4909-85d5-d4149554ad4e" providerId="ADAL" clId="{1164F5A3-5FA6-47C6-995A-0FEF66AC05CC}" dt="2024-04-04T14:34:23.867" v="3725" actId="478"/>
          <ac:spMkLst>
            <pc:docMk/>
            <pc:sldMk cId="374743095" sldId="2147480451"/>
            <ac:spMk id="10" creationId="{903C0915-AC2C-B7F5-066C-1666CA5E01FB}"/>
          </ac:spMkLst>
        </pc:spChg>
        <pc:spChg chg="del">
          <ac:chgData name="Yoel Kortick" userId="167978f5-7f40-4909-85d5-d4149554ad4e" providerId="ADAL" clId="{1164F5A3-5FA6-47C6-995A-0FEF66AC05CC}" dt="2024-04-04T14:34:25.592" v="3726" actId="478"/>
          <ac:spMkLst>
            <pc:docMk/>
            <pc:sldMk cId="374743095" sldId="2147480451"/>
            <ac:spMk id="11" creationId="{58007CDE-DE70-6429-2535-EE7760FE4E1B}"/>
          </ac:spMkLst>
        </pc:spChg>
        <pc:picChg chg="del">
          <ac:chgData name="Yoel Kortick" userId="167978f5-7f40-4909-85d5-d4149554ad4e" providerId="ADAL" clId="{1164F5A3-5FA6-47C6-995A-0FEF66AC05CC}" dt="2024-04-04T14:33:49.969" v="3644" actId="478"/>
          <ac:picMkLst>
            <pc:docMk/>
            <pc:sldMk cId="374743095" sldId="2147480451"/>
            <ac:picMk id="5" creationId="{4DBFA72A-5C3E-02C8-0B7B-32D23A8D311A}"/>
          </ac:picMkLst>
        </pc:picChg>
        <pc:picChg chg="add mod ord">
          <ac:chgData name="Yoel Kortick" userId="167978f5-7f40-4909-85d5-d4149554ad4e" providerId="ADAL" clId="{1164F5A3-5FA6-47C6-995A-0FEF66AC05CC}" dt="2024-04-04T14:34:39.381" v="3731" actId="167"/>
          <ac:picMkLst>
            <pc:docMk/>
            <pc:sldMk cId="374743095" sldId="2147480451"/>
            <ac:picMk id="6" creationId="{634CF841-2706-469F-A0C8-12D7B61D2A09}"/>
          </ac:picMkLst>
        </pc:picChg>
        <pc:cxnChg chg="del">
          <ac:chgData name="Yoel Kortick" userId="167978f5-7f40-4909-85d5-d4149554ad4e" providerId="ADAL" clId="{1164F5A3-5FA6-47C6-995A-0FEF66AC05CC}" dt="2024-04-04T14:34:51.557" v="3736" actId="478"/>
          <ac:cxnSpMkLst>
            <pc:docMk/>
            <pc:sldMk cId="374743095" sldId="2147480451"/>
            <ac:cxnSpMk id="13" creationId="{F6AF64B2-FB71-4586-27A4-D99F0D813A4B}"/>
          </ac:cxnSpMkLst>
        </pc:cxnChg>
        <pc:cxnChg chg="mod">
          <ac:chgData name="Yoel Kortick" userId="167978f5-7f40-4909-85d5-d4149554ad4e" providerId="ADAL" clId="{1164F5A3-5FA6-47C6-995A-0FEF66AC05CC}" dt="2024-04-04T14:34:49.267" v="3735" actId="14100"/>
          <ac:cxnSpMkLst>
            <pc:docMk/>
            <pc:sldMk cId="374743095" sldId="2147480451"/>
            <ac:cxnSpMk id="14" creationId="{C127F58F-5510-B8A0-022E-F505AED40D07}"/>
          </ac:cxnSpMkLst>
        </pc:cxnChg>
        <pc:cxnChg chg="del">
          <ac:chgData name="Yoel Kortick" userId="167978f5-7f40-4909-85d5-d4149554ad4e" providerId="ADAL" clId="{1164F5A3-5FA6-47C6-995A-0FEF66AC05CC}" dt="2024-04-04T14:34:26.919" v="3727" actId="478"/>
          <ac:cxnSpMkLst>
            <pc:docMk/>
            <pc:sldMk cId="374743095" sldId="2147480451"/>
            <ac:cxnSpMk id="16" creationId="{F5844631-AF4D-A3CC-79BA-D08064DC69C0}"/>
          </ac:cxnSpMkLst>
        </pc:cxnChg>
      </pc:sldChg>
      <pc:sldChg chg="modSp add mod">
        <pc:chgData name="Yoel Kortick" userId="167978f5-7f40-4909-85d5-d4149554ad4e" providerId="ADAL" clId="{1164F5A3-5FA6-47C6-995A-0FEF66AC05CC}" dt="2024-04-04T14:35:32.312" v="3740"/>
        <pc:sldMkLst>
          <pc:docMk/>
          <pc:sldMk cId="2090398059" sldId="2147480452"/>
        </pc:sldMkLst>
        <pc:spChg chg="mod">
          <ac:chgData name="Yoel Kortick" userId="167978f5-7f40-4909-85d5-d4149554ad4e" providerId="ADAL" clId="{1164F5A3-5FA6-47C6-995A-0FEF66AC05CC}" dt="2024-04-04T14:35:32.312" v="3740"/>
          <ac:spMkLst>
            <pc:docMk/>
            <pc:sldMk cId="2090398059" sldId="2147480452"/>
            <ac:spMk id="5" creationId="{07B9A53E-7FEA-507B-E8BE-12288CD20750}"/>
          </ac:spMkLst>
        </pc:spChg>
      </pc:sldChg>
      <pc:sldChg chg="addSp modSp add mod">
        <pc:chgData name="Yoel Kortick" userId="167978f5-7f40-4909-85d5-d4149554ad4e" providerId="ADAL" clId="{1164F5A3-5FA6-47C6-995A-0FEF66AC05CC}" dt="2024-04-04T14:39:56.713" v="3970" actId="208"/>
        <pc:sldMkLst>
          <pc:docMk/>
          <pc:sldMk cId="3194184157" sldId="2147480453"/>
        </pc:sldMkLst>
        <pc:spChg chg="mod">
          <ac:chgData name="Yoel Kortick" userId="167978f5-7f40-4909-85d5-d4149554ad4e" providerId="ADAL" clId="{1164F5A3-5FA6-47C6-995A-0FEF66AC05CC}" dt="2024-04-04T14:35:49.750" v="3744" actId="20577"/>
          <ac:spMkLst>
            <pc:docMk/>
            <pc:sldMk cId="3194184157" sldId="2147480453"/>
            <ac:spMk id="4" creationId="{F91A0750-289F-F36C-069F-8B91BBC72046}"/>
          </ac:spMkLst>
        </pc:spChg>
        <pc:spChg chg="mod">
          <ac:chgData name="Yoel Kortick" userId="167978f5-7f40-4909-85d5-d4149554ad4e" providerId="ADAL" clId="{1164F5A3-5FA6-47C6-995A-0FEF66AC05CC}" dt="2024-04-04T14:37:55.634" v="3867" actId="20577"/>
          <ac:spMkLst>
            <pc:docMk/>
            <pc:sldMk cId="3194184157" sldId="2147480453"/>
            <ac:spMk id="5" creationId="{E357B627-3356-B65B-26E8-7551AF13AAAB}"/>
          </ac:spMkLst>
        </pc:spChg>
        <pc:spChg chg="add mod">
          <ac:chgData name="Yoel Kortick" userId="167978f5-7f40-4909-85d5-d4149554ad4e" providerId="ADAL" clId="{1164F5A3-5FA6-47C6-995A-0FEF66AC05CC}" dt="2024-04-04T14:39:19.727" v="3959" actId="313"/>
          <ac:spMkLst>
            <pc:docMk/>
            <pc:sldMk cId="3194184157" sldId="2147480453"/>
            <ac:spMk id="7" creationId="{51A91A35-070E-CE55-96EB-D28A2D95F8E8}"/>
          </ac:spMkLst>
        </pc:spChg>
        <pc:spChg chg="add mod">
          <ac:chgData name="Yoel Kortick" userId="167978f5-7f40-4909-85d5-d4149554ad4e" providerId="ADAL" clId="{1164F5A3-5FA6-47C6-995A-0FEF66AC05CC}" dt="2024-04-04T14:39:52" v="3969" actId="14100"/>
          <ac:spMkLst>
            <pc:docMk/>
            <pc:sldMk cId="3194184157" sldId="2147480453"/>
            <ac:spMk id="8" creationId="{5BB6B573-2379-BC3E-06DE-24E916A13571}"/>
          </ac:spMkLst>
        </pc:spChg>
        <pc:picChg chg="add mod">
          <ac:chgData name="Yoel Kortick" userId="167978f5-7f40-4909-85d5-d4149554ad4e" providerId="ADAL" clId="{1164F5A3-5FA6-47C6-995A-0FEF66AC05CC}" dt="2024-04-04T14:39:56.713" v="3970" actId="208"/>
          <ac:picMkLst>
            <pc:docMk/>
            <pc:sldMk cId="3194184157" sldId="2147480453"/>
            <ac:picMk id="6" creationId="{DB9EC945-2279-FB74-C579-F772E9EEBB22}"/>
          </ac:picMkLst>
        </pc:picChg>
        <pc:cxnChg chg="add mod">
          <ac:chgData name="Yoel Kortick" userId="167978f5-7f40-4909-85d5-d4149554ad4e" providerId="ADAL" clId="{1164F5A3-5FA6-47C6-995A-0FEF66AC05CC}" dt="2024-04-04T14:39:17.300" v="3958" actId="14100"/>
          <ac:cxnSpMkLst>
            <pc:docMk/>
            <pc:sldMk cId="3194184157" sldId="2147480453"/>
            <ac:cxnSpMk id="9" creationId="{26EC801C-60F7-24F4-352C-0E1449A95EE8}"/>
          </ac:cxnSpMkLst>
        </pc:cxnChg>
        <pc:cxnChg chg="add mod">
          <ac:chgData name="Yoel Kortick" userId="167978f5-7f40-4909-85d5-d4149554ad4e" providerId="ADAL" clId="{1164F5A3-5FA6-47C6-995A-0FEF66AC05CC}" dt="2024-04-04T14:39:28.602" v="3962" actId="14100"/>
          <ac:cxnSpMkLst>
            <pc:docMk/>
            <pc:sldMk cId="3194184157" sldId="2147480453"/>
            <ac:cxnSpMk id="10" creationId="{2DC176CB-B51E-B80B-702B-BCA3400CA923}"/>
          </ac:cxnSpMkLst>
        </pc:cxnChg>
      </pc:sldChg>
      <pc:sldChg chg="addSp delSp modSp add mod">
        <pc:chgData name="Yoel Kortick" userId="167978f5-7f40-4909-85d5-d4149554ad4e" providerId="ADAL" clId="{1164F5A3-5FA6-47C6-995A-0FEF66AC05CC}" dt="2024-04-04T14:56:37.944" v="4865" actId="11529"/>
        <pc:sldMkLst>
          <pc:docMk/>
          <pc:sldMk cId="3055063310" sldId="2147480454"/>
        </pc:sldMkLst>
        <pc:spChg chg="mod">
          <ac:chgData name="Yoel Kortick" userId="167978f5-7f40-4909-85d5-d4149554ad4e" providerId="ADAL" clId="{1164F5A3-5FA6-47C6-995A-0FEF66AC05CC}" dt="2024-04-04T14:41:47.674" v="4099" actId="20577"/>
          <ac:spMkLst>
            <pc:docMk/>
            <pc:sldMk cId="3055063310" sldId="2147480454"/>
            <ac:spMk id="5" creationId="{5103D8B1-67CE-59BD-92BD-303B42B365FA}"/>
          </ac:spMkLst>
        </pc:spChg>
        <pc:spChg chg="del">
          <ac:chgData name="Yoel Kortick" userId="167978f5-7f40-4909-85d5-d4149554ad4e" providerId="ADAL" clId="{1164F5A3-5FA6-47C6-995A-0FEF66AC05CC}" dt="2024-04-04T14:41:53.751" v="4101" actId="478"/>
          <ac:spMkLst>
            <pc:docMk/>
            <pc:sldMk cId="3055063310" sldId="2147480454"/>
            <ac:spMk id="7" creationId="{BFA34A1C-7E7F-6CA5-EB1D-59BFD997728B}"/>
          </ac:spMkLst>
        </pc:spChg>
        <pc:spChg chg="del">
          <ac:chgData name="Yoel Kortick" userId="167978f5-7f40-4909-85d5-d4149554ad4e" providerId="ADAL" clId="{1164F5A3-5FA6-47C6-995A-0FEF66AC05CC}" dt="2024-04-04T14:41:56.686" v="4104" actId="478"/>
          <ac:spMkLst>
            <pc:docMk/>
            <pc:sldMk cId="3055063310" sldId="2147480454"/>
            <ac:spMk id="8" creationId="{FC5B1EAB-2D86-B602-C6E9-7AAB7E1785BA}"/>
          </ac:spMkLst>
        </pc:spChg>
        <pc:spChg chg="add">
          <ac:chgData name="Yoel Kortick" userId="167978f5-7f40-4909-85d5-d4149554ad4e" providerId="ADAL" clId="{1164F5A3-5FA6-47C6-995A-0FEF66AC05CC}" dt="2024-04-04T14:42:08.553" v="4107" actId="11529"/>
          <ac:spMkLst>
            <pc:docMk/>
            <pc:sldMk cId="3055063310" sldId="2147480454"/>
            <ac:spMk id="12" creationId="{5936AA50-B3AA-BEA2-90AD-B43741EE9308}"/>
          </ac:spMkLst>
        </pc:spChg>
        <pc:spChg chg="add">
          <ac:chgData name="Yoel Kortick" userId="167978f5-7f40-4909-85d5-d4149554ad4e" providerId="ADAL" clId="{1164F5A3-5FA6-47C6-995A-0FEF66AC05CC}" dt="2024-04-04T14:56:37.944" v="4865" actId="11529"/>
          <ac:spMkLst>
            <pc:docMk/>
            <pc:sldMk cId="3055063310" sldId="2147480454"/>
            <ac:spMk id="13" creationId="{94707969-6894-FFD4-EFDC-11B7204F3356}"/>
          </ac:spMkLst>
        </pc:spChg>
        <pc:picChg chg="del">
          <ac:chgData name="Yoel Kortick" userId="167978f5-7f40-4909-85d5-d4149554ad4e" providerId="ADAL" clId="{1164F5A3-5FA6-47C6-995A-0FEF66AC05CC}" dt="2024-04-04T14:41:52.272" v="4100" actId="478"/>
          <ac:picMkLst>
            <pc:docMk/>
            <pc:sldMk cId="3055063310" sldId="2147480454"/>
            <ac:picMk id="6" creationId="{DF373F41-E5A1-E739-187B-96A6F1BBB9CB}"/>
          </ac:picMkLst>
        </pc:picChg>
        <pc:picChg chg="add mod">
          <ac:chgData name="Yoel Kortick" userId="167978f5-7f40-4909-85d5-d4149554ad4e" providerId="ADAL" clId="{1164F5A3-5FA6-47C6-995A-0FEF66AC05CC}" dt="2024-04-04T14:42:01.571" v="4106" actId="208"/>
          <ac:picMkLst>
            <pc:docMk/>
            <pc:sldMk cId="3055063310" sldId="2147480454"/>
            <ac:picMk id="11" creationId="{F858C2E2-2BBB-B9BC-1207-8A1CEC07961B}"/>
          </ac:picMkLst>
        </pc:picChg>
        <pc:cxnChg chg="del">
          <ac:chgData name="Yoel Kortick" userId="167978f5-7f40-4909-85d5-d4149554ad4e" providerId="ADAL" clId="{1164F5A3-5FA6-47C6-995A-0FEF66AC05CC}" dt="2024-04-04T14:41:54.322" v="4102" actId="478"/>
          <ac:cxnSpMkLst>
            <pc:docMk/>
            <pc:sldMk cId="3055063310" sldId="2147480454"/>
            <ac:cxnSpMk id="9" creationId="{93624C44-EE9C-1A29-6FC8-302C25EEB76E}"/>
          </ac:cxnSpMkLst>
        </pc:cxnChg>
        <pc:cxnChg chg="del">
          <ac:chgData name="Yoel Kortick" userId="167978f5-7f40-4909-85d5-d4149554ad4e" providerId="ADAL" clId="{1164F5A3-5FA6-47C6-995A-0FEF66AC05CC}" dt="2024-04-04T14:41:55.491" v="4103" actId="478"/>
          <ac:cxnSpMkLst>
            <pc:docMk/>
            <pc:sldMk cId="3055063310" sldId="2147480454"/>
            <ac:cxnSpMk id="10" creationId="{9AB2DB77-2AF2-F7A5-3961-CB0069E9878B}"/>
          </ac:cxnSpMkLst>
        </pc:cxnChg>
      </pc:sldChg>
      <pc:sldChg chg="addSp delSp modSp add mod">
        <pc:chgData name="Yoel Kortick" userId="167978f5-7f40-4909-85d5-d4149554ad4e" providerId="ADAL" clId="{1164F5A3-5FA6-47C6-995A-0FEF66AC05CC}" dt="2024-04-04T15:21:39.078" v="5392" actId="6549"/>
        <pc:sldMkLst>
          <pc:docMk/>
          <pc:sldMk cId="3871521498" sldId="2147480455"/>
        </pc:sldMkLst>
        <pc:spChg chg="mod">
          <ac:chgData name="Yoel Kortick" userId="167978f5-7f40-4909-85d5-d4149554ad4e" providerId="ADAL" clId="{1164F5A3-5FA6-47C6-995A-0FEF66AC05CC}" dt="2024-04-04T15:20:16.884" v="5388" actId="20577"/>
          <ac:spMkLst>
            <pc:docMk/>
            <pc:sldMk cId="3871521498" sldId="2147480455"/>
            <ac:spMk id="5" creationId="{F56B508B-2D98-4275-2728-F483CF6CCC66}"/>
          </ac:spMkLst>
        </pc:spChg>
        <pc:spChg chg="add mod">
          <ac:chgData name="Yoel Kortick" userId="167978f5-7f40-4909-85d5-d4149554ad4e" providerId="ADAL" clId="{1164F5A3-5FA6-47C6-995A-0FEF66AC05CC}" dt="2024-04-04T15:21:39.078" v="5392" actId="6549"/>
          <ac:spMkLst>
            <pc:docMk/>
            <pc:sldMk cId="3871521498" sldId="2147480455"/>
            <ac:spMk id="10" creationId="{EDBF17D7-84D6-0184-23B8-DFADFC489204}"/>
          </ac:spMkLst>
        </pc:spChg>
        <pc:spChg chg="del">
          <ac:chgData name="Yoel Kortick" userId="167978f5-7f40-4909-85d5-d4149554ad4e" providerId="ADAL" clId="{1164F5A3-5FA6-47C6-995A-0FEF66AC05CC}" dt="2024-04-04T14:47:46.088" v="4257" actId="478"/>
          <ac:spMkLst>
            <pc:docMk/>
            <pc:sldMk cId="3871521498" sldId="2147480455"/>
            <ac:spMk id="12" creationId="{4E61802C-C15F-BDA7-19EF-5B60D5034758}"/>
          </ac:spMkLst>
        </pc:spChg>
        <pc:picChg chg="add del mod">
          <ac:chgData name="Yoel Kortick" userId="167978f5-7f40-4909-85d5-d4149554ad4e" providerId="ADAL" clId="{1164F5A3-5FA6-47C6-995A-0FEF66AC05CC}" dt="2024-04-04T14:47:31.690" v="4222" actId="478"/>
          <ac:picMkLst>
            <pc:docMk/>
            <pc:sldMk cId="3871521498" sldId="2147480455"/>
            <ac:picMk id="6" creationId="{A4773AB6-1827-9B56-93F1-A71D979BED70}"/>
          </ac:picMkLst>
        </pc:picChg>
        <pc:picChg chg="add mod ord">
          <ac:chgData name="Yoel Kortick" userId="167978f5-7f40-4909-85d5-d4149554ad4e" providerId="ADAL" clId="{1164F5A3-5FA6-47C6-995A-0FEF66AC05CC}" dt="2024-04-04T14:47:52.502" v="4260" actId="208"/>
          <ac:picMkLst>
            <pc:docMk/>
            <pc:sldMk cId="3871521498" sldId="2147480455"/>
            <ac:picMk id="8" creationId="{2D9BA426-479D-9C37-72C3-186188D2AD69}"/>
          </ac:picMkLst>
        </pc:picChg>
        <pc:picChg chg="del">
          <ac:chgData name="Yoel Kortick" userId="167978f5-7f40-4909-85d5-d4149554ad4e" providerId="ADAL" clId="{1164F5A3-5FA6-47C6-995A-0FEF66AC05CC}" dt="2024-04-04T14:45:29.863" v="4170" actId="478"/>
          <ac:picMkLst>
            <pc:docMk/>
            <pc:sldMk cId="3871521498" sldId="2147480455"/>
            <ac:picMk id="11" creationId="{03A99461-28BD-EDD1-35B1-7BF23AACC45B}"/>
          </ac:picMkLst>
        </pc:picChg>
      </pc:sldChg>
      <pc:sldChg chg="addSp delSp modSp add mod">
        <pc:chgData name="Yoel Kortick" userId="167978f5-7f40-4909-85d5-d4149554ad4e" providerId="ADAL" clId="{1164F5A3-5FA6-47C6-995A-0FEF66AC05CC}" dt="2024-04-04T15:23:21.547" v="5398" actId="1076"/>
        <pc:sldMkLst>
          <pc:docMk/>
          <pc:sldMk cId="1143002995" sldId="2147480456"/>
        </pc:sldMkLst>
        <pc:spChg chg="mod">
          <ac:chgData name="Yoel Kortick" userId="167978f5-7f40-4909-85d5-d4149554ad4e" providerId="ADAL" clId="{1164F5A3-5FA6-47C6-995A-0FEF66AC05CC}" dt="2024-04-04T14:46:11.742" v="4215"/>
          <ac:spMkLst>
            <pc:docMk/>
            <pc:sldMk cId="1143002995" sldId="2147480456"/>
            <ac:spMk id="5" creationId="{415760C5-F2CC-A549-1F73-BBE1936E5E38}"/>
          </ac:spMkLst>
        </pc:spChg>
        <pc:spChg chg="add mod">
          <ac:chgData name="Yoel Kortick" userId="167978f5-7f40-4909-85d5-d4149554ad4e" providerId="ADAL" clId="{1164F5A3-5FA6-47C6-995A-0FEF66AC05CC}" dt="2024-04-04T15:23:21.547" v="5398" actId="1076"/>
          <ac:spMkLst>
            <pc:docMk/>
            <pc:sldMk cId="1143002995" sldId="2147480456"/>
            <ac:spMk id="8" creationId="{77315B6B-B648-DB53-ED77-F63985FFD6A6}"/>
          </ac:spMkLst>
        </pc:spChg>
        <pc:spChg chg="del">
          <ac:chgData name="Yoel Kortick" userId="167978f5-7f40-4909-85d5-d4149554ad4e" providerId="ADAL" clId="{1164F5A3-5FA6-47C6-995A-0FEF66AC05CC}" dt="2024-04-04T14:47:12.302" v="4221" actId="478"/>
          <ac:spMkLst>
            <pc:docMk/>
            <pc:sldMk cId="1143002995" sldId="2147480456"/>
            <ac:spMk id="12" creationId="{403BDEA7-2A44-4301-1124-619676BBEA61}"/>
          </ac:spMkLst>
        </pc:spChg>
        <pc:picChg chg="del">
          <ac:chgData name="Yoel Kortick" userId="167978f5-7f40-4909-85d5-d4149554ad4e" providerId="ADAL" clId="{1164F5A3-5FA6-47C6-995A-0FEF66AC05CC}" dt="2024-04-04T14:47:02.245" v="4216" actId="478"/>
          <ac:picMkLst>
            <pc:docMk/>
            <pc:sldMk cId="1143002995" sldId="2147480456"/>
            <ac:picMk id="6" creationId="{9D21543B-7EE8-C061-206C-173C90F0D6B4}"/>
          </ac:picMkLst>
        </pc:picChg>
        <pc:picChg chg="add mod">
          <ac:chgData name="Yoel Kortick" userId="167978f5-7f40-4909-85d5-d4149554ad4e" providerId="ADAL" clId="{1164F5A3-5FA6-47C6-995A-0FEF66AC05CC}" dt="2024-04-04T14:47:10.162" v="4220" actId="208"/>
          <ac:picMkLst>
            <pc:docMk/>
            <pc:sldMk cId="1143002995" sldId="2147480456"/>
            <ac:picMk id="7" creationId="{8BFA19B7-3366-3925-DCD9-818D4ACEFBDD}"/>
          </ac:picMkLst>
        </pc:picChg>
      </pc:sldChg>
      <pc:sldChg chg="addSp delSp modSp add mod">
        <pc:chgData name="Yoel Kortick" userId="167978f5-7f40-4909-85d5-d4149554ad4e" providerId="ADAL" clId="{1164F5A3-5FA6-47C6-995A-0FEF66AC05CC}" dt="2024-04-04T14:57:34.884" v="5099" actId="1036"/>
        <pc:sldMkLst>
          <pc:docMk/>
          <pc:sldMk cId="3981339227" sldId="2147480457"/>
        </pc:sldMkLst>
        <pc:spChg chg="mod">
          <ac:chgData name="Yoel Kortick" userId="167978f5-7f40-4909-85d5-d4149554ad4e" providerId="ADAL" clId="{1164F5A3-5FA6-47C6-995A-0FEF66AC05CC}" dt="2024-04-04T14:53:23.099" v="4612" actId="208"/>
          <ac:spMkLst>
            <pc:docMk/>
            <pc:sldMk cId="3981339227" sldId="2147480457"/>
            <ac:spMk id="5" creationId="{CE5CEAB6-E14B-DEA3-49D1-75FADA08B0B9}"/>
          </ac:spMkLst>
        </pc:spChg>
        <pc:spChg chg="add del">
          <ac:chgData name="Yoel Kortick" userId="167978f5-7f40-4909-85d5-d4149554ad4e" providerId="ADAL" clId="{1164F5A3-5FA6-47C6-995A-0FEF66AC05CC}" dt="2024-04-04T14:50:41.904" v="4365" actId="478"/>
          <ac:spMkLst>
            <pc:docMk/>
            <pc:sldMk cId="3981339227" sldId="2147480457"/>
            <ac:spMk id="8" creationId="{5546A5D1-15ED-65AA-4934-ACDA64250EDE}"/>
          </ac:spMkLst>
        </pc:spChg>
        <pc:spChg chg="add del mod">
          <ac:chgData name="Yoel Kortick" userId="167978f5-7f40-4909-85d5-d4149554ad4e" providerId="ADAL" clId="{1164F5A3-5FA6-47C6-995A-0FEF66AC05CC}" dt="2024-04-04T14:50:43.592" v="4366" actId="478"/>
          <ac:spMkLst>
            <pc:docMk/>
            <pc:sldMk cId="3981339227" sldId="2147480457"/>
            <ac:spMk id="9" creationId="{B98849C8-481D-18DD-6F62-C654A0BB31C4}"/>
          </ac:spMkLst>
        </pc:spChg>
        <pc:spChg chg="add mod">
          <ac:chgData name="Yoel Kortick" userId="167978f5-7f40-4909-85d5-d4149554ad4e" providerId="ADAL" clId="{1164F5A3-5FA6-47C6-995A-0FEF66AC05CC}" dt="2024-04-04T14:56:53.411" v="4916" actId="14100"/>
          <ac:spMkLst>
            <pc:docMk/>
            <pc:sldMk cId="3981339227" sldId="2147480457"/>
            <ac:spMk id="17" creationId="{EF49B87D-769C-C8B3-00A1-9AA7AC3960C1}"/>
          </ac:spMkLst>
        </pc:spChg>
        <pc:spChg chg="add mod">
          <ac:chgData name="Yoel Kortick" userId="167978f5-7f40-4909-85d5-d4149554ad4e" providerId="ADAL" clId="{1164F5A3-5FA6-47C6-995A-0FEF66AC05CC}" dt="2024-04-04T14:57:01.620" v="4953" actId="1036"/>
          <ac:spMkLst>
            <pc:docMk/>
            <pc:sldMk cId="3981339227" sldId="2147480457"/>
            <ac:spMk id="18" creationId="{335F0175-0BAA-BE0C-9DCA-BE99C9E9996D}"/>
          </ac:spMkLst>
        </pc:spChg>
        <pc:spChg chg="add mod">
          <ac:chgData name="Yoel Kortick" userId="167978f5-7f40-4909-85d5-d4149554ad4e" providerId="ADAL" clId="{1164F5A3-5FA6-47C6-995A-0FEF66AC05CC}" dt="2024-04-04T14:57:11.776" v="5010" actId="1036"/>
          <ac:spMkLst>
            <pc:docMk/>
            <pc:sldMk cId="3981339227" sldId="2147480457"/>
            <ac:spMk id="19" creationId="{9FD9B41D-572D-8479-BFAE-9475FE34AD1C}"/>
          </ac:spMkLst>
        </pc:spChg>
        <pc:spChg chg="add mod">
          <ac:chgData name="Yoel Kortick" userId="167978f5-7f40-4909-85d5-d4149554ad4e" providerId="ADAL" clId="{1164F5A3-5FA6-47C6-995A-0FEF66AC05CC}" dt="2024-04-04T14:57:27.231" v="5083" actId="1036"/>
          <ac:spMkLst>
            <pc:docMk/>
            <pc:sldMk cId="3981339227" sldId="2147480457"/>
            <ac:spMk id="20" creationId="{2E0D7A4A-17B3-7C4E-271A-9A7C6FECF56B}"/>
          </ac:spMkLst>
        </pc:spChg>
        <pc:spChg chg="add mod">
          <ac:chgData name="Yoel Kortick" userId="167978f5-7f40-4909-85d5-d4149554ad4e" providerId="ADAL" clId="{1164F5A3-5FA6-47C6-995A-0FEF66AC05CC}" dt="2024-04-04T14:57:34.884" v="5099" actId="1036"/>
          <ac:spMkLst>
            <pc:docMk/>
            <pc:sldMk cId="3981339227" sldId="2147480457"/>
            <ac:spMk id="21" creationId="{5663CF85-76B5-88A3-9AAD-D730E068520C}"/>
          </ac:spMkLst>
        </pc:spChg>
        <pc:spChg chg="add mod">
          <ac:chgData name="Yoel Kortick" userId="167978f5-7f40-4909-85d5-d4149554ad4e" providerId="ADAL" clId="{1164F5A3-5FA6-47C6-995A-0FEF66AC05CC}" dt="2024-04-04T14:57:27.231" v="5083" actId="1036"/>
          <ac:spMkLst>
            <pc:docMk/>
            <pc:sldMk cId="3981339227" sldId="2147480457"/>
            <ac:spMk id="22" creationId="{80BB3DDF-DFB0-0A5F-A1F4-299D6058D4D9}"/>
          </ac:spMkLst>
        </pc:spChg>
        <pc:picChg chg="add mod">
          <ac:chgData name="Yoel Kortick" userId="167978f5-7f40-4909-85d5-d4149554ad4e" providerId="ADAL" clId="{1164F5A3-5FA6-47C6-995A-0FEF66AC05CC}" dt="2024-04-04T14:49:55.276" v="4272" actId="208"/>
          <ac:picMkLst>
            <pc:docMk/>
            <pc:sldMk cId="3981339227" sldId="2147480457"/>
            <ac:picMk id="6" creationId="{049A1640-1A0F-B34F-C160-CAB2F5FCE242}"/>
          </ac:picMkLst>
        </pc:picChg>
        <pc:picChg chg="del">
          <ac:chgData name="Yoel Kortick" userId="167978f5-7f40-4909-85d5-d4149554ad4e" providerId="ADAL" clId="{1164F5A3-5FA6-47C6-995A-0FEF66AC05CC}" dt="2024-04-04T14:49:44.084" v="4267" actId="478"/>
          <ac:picMkLst>
            <pc:docMk/>
            <pc:sldMk cId="3981339227" sldId="2147480457"/>
            <ac:picMk id="7" creationId="{FF25B0F2-6F33-CC25-B473-905B71354DCE}"/>
          </ac:picMkLst>
        </pc:picChg>
        <pc:cxnChg chg="add mod">
          <ac:chgData name="Yoel Kortick" userId="167978f5-7f40-4909-85d5-d4149554ad4e" providerId="ADAL" clId="{1164F5A3-5FA6-47C6-995A-0FEF66AC05CC}" dt="2024-04-04T14:50:52.026" v="4371" actId="1036"/>
          <ac:cxnSpMkLst>
            <pc:docMk/>
            <pc:sldMk cId="3981339227" sldId="2147480457"/>
            <ac:cxnSpMk id="11" creationId="{E03CBE34-8D8D-C8B4-77D2-591482196897}"/>
          </ac:cxnSpMkLst>
        </pc:cxnChg>
        <pc:cxnChg chg="add mod">
          <ac:chgData name="Yoel Kortick" userId="167978f5-7f40-4909-85d5-d4149554ad4e" providerId="ADAL" clId="{1164F5A3-5FA6-47C6-995A-0FEF66AC05CC}" dt="2024-04-04T14:51:02.906" v="4428" actId="1037"/>
          <ac:cxnSpMkLst>
            <pc:docMk/>
            <pc:sldMk cId="3981339227" sldId="2147480457"/>
            <ac:cxnSpMk id="12" creationId="{DDBC8D0E-B9C8-6650-7A40-E1BE58F1A83D}"/>
          </ac:cxnSpMkLst>
        </pc:cxnChg>
        <pc:cxnChg chg="add mod">
          <ac:chgData name="Yoel Kortick" userId="167978f5-7f40-4909-85d5-d4149554ad4e" providerId="ADAL" clId="{1164F5A3-5FA6-47C6-995A-0FEF66AC05CC}" dt="2024-04-04T14:51:15.028" v="4480" actId="1036"/>
          <ac:cxnSpMkLst>
            <pc:docMk/>
            <pc:sldMk cId="3981339227" sldId="2147480457"/>
            <ac:cxnSpMk id="13" creationId="{5937313E-1246-9B8B-CD03-C73264A51BE1}"/>
          </ac:cxnSpMkLst>
        </pc:cxnChg>
        <pc:cxnChg chg="add mod">
          <ac:chgData name="Yoel Kortick" userId="167978f5-7f40-4909-85d5-d4149554ad4e" providerId="ADAL" clId="{1164F5A3-5FA6-47C6-995A-0FEF66AC05CC}" dt="2024-04-04T14:51:41.335" v="4548" actId="1038"/>
          <ac:cxnSpMkLst>
            <pc:docMk/>
            <pc:sldMk cId="3981339227" sldId="2147480457"/>
            <ac:cxnSpMk id="14" creationId="{4CA850A4-1098-8C34-72AB-0609C0A42D50}"/>
          </ac:cxnSpMkLst>
        </pc:cxnChg>
        <pc:cxnChg chg="add mod">
          <ac:chgData name="Yoel Kortick" userId="167978f5-7f40-4909-85d5-d4149554ad4e" providerId="ADAL" clId="{1164F5A3-5FA6-47C6-995A-0FEF66AC05CC}" dt="2024-04-04T14:51:35.267" v="4546" actId="1035"/>
          <ac:cxnSpMkLst>
            <pc:docMk/>
            <pc:sldMk cId="3981339227" sldId="2147480457"/>
            <ac:cxnSpMk id="15" creationId="{2230C181-99C4-3997-2C40-2EDFA0590938}"/>
          </ac:cxnSpMkLst>
        </pc:cxnChg>
        <pc:cxnChg chg="add mod">
          <ac:chgData name="Yoel Kortick" userId="167978f5-7f40-4909-85d5-d4149554ad4e" providerId="ADAL" clId="{1164F5A3-5FA6-47C6-995A-0FEF66AC05CC}" dt="2024-04-04T14:51:35.267" v="4546" actId="1035"/>
          <ac:cxnSpMkLst>
            <pc:docMk/>
            <pc:sldMk cId="3981339227" sldId="2147480457"/>
            <ac:cxnSpMk id="16" creationId="{C08171E0-0516-9F5A-DB74-1EE3D4D448F6}"/>
          </ac:cxnSpMkLst>
        </pc:cxnChg>
      </pc:sldChg>
      <pc:sldChg chg="addSp delSp modSp add mod">
        <pc:chgData name="Yoel Kortick" userId="167978f5-7f40-4909-85d5-d4149554ad4e" providerId="ADAL" clId="{1164F5A3-5FA6-47C6-995A-0FEF66AC05CC}" dt="2024-04-04T15:23:15.080" v="5397" actId="207"/>
        <pc:sldMkLst>
          <pc:docMk/>
          <pc:sldMk cId="641278559" sldId="2147480458"/>
        </pc:sldMkLst>
        <pc:spChg chg="mod">
          <ac:chgData name="Yoel Kortick" userId="167978f5-7f40-4909-85d5-d4149554ad4e" providerId="ADAL" clId="{1164F5A3-5FA6-47C6-995A-0FEF66AC05CC}" dt="2024-04-04T15:00:20.974" v="5200"/>
          <ac:spMkLst>
            <pc:docMk/>
            <pc:sldMk cId="641278559" sldId="2147480458"/>
            <ac:spMk id="5" creationId="{FED6E101-438E-F627-D298-895ED06F8430}"/>
          </ac:spMkLst>
        </pc:spChg>
        <pc:spChg chg="add mod">
          <ac:chgData name="Yoel Kortick" userId="167978f5-7f40-4909-85d5-d4149554ad4e" providerId="ADAL" clId="{1164F5A3-5FA6-47C6-995A-0FEF66AC05CC}" dt="2024-04-04T15:23:15.080" v="5397" actId="207"/>
          <ac:spMkLst>
            <pc:docMk/>
            <pc:sldMk cId="641278559" sldId="2147480458"/>
            <ac:spMk id="9" creationId="{765FF7E7-53EC-FCED-4CBD-134BFCA4D163}"/>
          </ac:spMkLst>
        </pc:spChg>
        <pc:picChg chg="add mod">
          <ac:chgData name="Yoel Kortick" userId="167978f5-7f40-4909-85d5-d4149554ad4e" providerId="ADAL" clId="{1164F5A3-5FA6-47C6-995A-0FEF66AC05CC}" dt="2024-04-04T15:00:53.282" v="5220" actId="208"/>
          <ac:picMkLst>
            <pc:docMk/>
            <pc:sldMk cId="641278559" sldId="2147480458"/>
            <ac:picMk id="6" creationId="{06842976-1707-D8F2-41D3-4BED86AA412D}"/>
          </ac:picMkLst>
        </pc:picChg>
        <pc:picChg chg="del">
          <ac:chgData name="Yoel Kortick" userId="167978f5-7f40-4909-85d5-d4149554ad4e" providerId="ADAL" clId="{1164F5A3-5FA6-47C6-995A-0FEF66AC05CC}" dt="2024-04-04T14:49:38.180" v="4263" actId="478"/>
          <ac:picMkLst>
            <pc:docMk/>
            <pc:sldMk cId="641278559" sldId="2147480458"/>
            <ac:picMk id="7" creationId="{FD5BB47C-6457-8E6B-4AA3-4428BD4E52FB}"/>
          </ac:picMkLst>
        </pc:picChg>
      </pc:sldChg>
      <pc:sldChg chg="addSp delSp modSp add mod">
        <pc:chgData name="Yoel Kortick" userId="167978f5-7f40-4909-85d5-d4149554ad4e" providerId="ADAL" clId="{1164F5A3-5FA6-47C6-995A-0FEF66AC05CC}" dt="2024-04-04T14:58:55.730" v="5190" actId="1036"/>
        <pc:sldMkLst>
          <pc:docMk/>
          <pc:sldMk cId="145738044" sldId="2147480459"/>
        </pc:sldMkLst>
        <pc:spChg chg="mod">
          <ac:chgData name="Yoel Kortick" userId="167978f5-7f40-4909-85d5-d4149554ad4e" providerId="ADAL" clId="{1164F5A3-5FA6-47C6-995A-0FEF66AC05CC}" dt="2024-04-04T14:53:27.436" v="4613" actId="208"/>
          <ac:spMkLst>
            <pc:docMk/>
            <pc:sldMk cId="145738044" sldId="2147480459"/>
            <ac:spMk id="5" creationId="{7560F111-1403-11B8-9588-7D147CDFEB12}"/>
          </ac:spMkLst>
        </pc:spChg>
        <pc:spChg chg="add mod">
          <ac:chgData name="Yoel Kortick" userId="167978f5-7f40-4909-85d5-d4149554ad4e" providerId="ADAL" clId="{1164F5A3-5FA6-47C6-995A-0FEF66AC05CC}" dt="2024-04-04T14:58:04.974" v="5137" actId="1035"/>
          <ac:spMkLst>
            <pc:docMk/>
            <pc:sldMk cId="145738044" sldId="2147480459"/>
            <ac:spMk id="20" creationId="{4F552C1F-12D2-B3FE-3CF1-FF56E3CA119B}"/>
          </ac:spMkLst>
        </pc:spChg>
        <pc:spChg chg="add mod">
          <ac:chgData name="Yoel Kortick" userId="167978f5-7f40-4909-85d5-d4149554ad4e" providerId="ADAL" clId="{1164F5A3-5FA6-47C6-995A-0FEF66AC05CC}" dt="2024-04-04T14:58:30.837" v="5155" actId="1036"/>
          <ac:spMkLst>
            <pc:docMk/>
            <pc:sldMk cId="145738044" sldId="2147480459"/>
            <ac:spMk id="21" creationId="{60E584F0-8701-5243-EFF4-E8A5315B3D79}"/>
          </ac:spMkLst>
        </pc:spChg>
        <pc:spChg chg="add mod">
          <ac:chgData name="Yoel Kortick" userId="167978f5-7f40-4909-85d5-d4149554ad4e" providerId="ADAL" clId="{1164F5A3-5FA6-47C6-995A-0FEF66AC05CC}" dt="2024-04-04T14:58:36.388" v="5169" actId="1035"/>
          <ac:spMkLst>
            <pc:docMk/>
            <pc:sldMk cId="145738044" sldId="2147480459"/>
            <ac:spMk id="22" creationId="{53B3B34A-42BB-2152-E0D4-FDB73AB520FC}"/>
          </ac:spMkLst>
        </pc:spChg>
        <pc:spChg chg="add mod">
          <ac:chgData name="Yoel Kortick" userId="167978f5-7f40-4909-85d5-d4149554ad4e" providerId="ADAL" clId="{1164F5A3-5FA6-47C6-995A-0FEF66AC05CC}" dt="2024-04-04T14:58:44.077" v="5180" actId="1036"/>
          <ac:spMkLst>
            <pc:docMk/>
            <pc:sldMk cId="145738044" sldId="2147480459"/>
            <ac:spMk id="23" creationId="{D80650AB-7DDB-1DCC-674A-36D0C480AF1F}"/>
          </ac:spMkLst>
        </pc:spChg>
        <pc:spChg chg="add mod">
          <ac:chgData name="Yoel Kortick" userId="167978f5-7f40-4909-85d5-d4149554ad4e" providerId="ADAL" clId="{1164F5A3-5FA6-47C6-995A-0FEF66AC05CC}" dt="2024-04-04T14:58:48.488" v="5184" actId="1036"/>
          <ac:spMkLst>
            <pc:docMk/>
            <pc:sldMk cId="145738044" sldId="2147480459"/>
            <ac:spMk id="24" creationId="{59EF5019-3AFE-18A7-0737-27E2C0A13E30}"/>
          </ac:spMkLst>
        </pc:spChg>
        <pc:spChg chg="add mod">
          <ac:chgData name="Yoel Kortick" userId="167978f5-7f40-4909-85d5-d4149554ad4e" providerId="ADAL" clId="{1164F5A3-5FA6-47C6-995A-0FEF66AC05CC}" dt="2024-04-04T14:58:55.730" v="5190" actId="1036"/>
          <ac:spMkLst>
            <pc:docMk/>
            <pc:sldMk cId="145738044" sldId="2147480459"/>
            <ac:spMk id="25" creationId="{BFE73401-DDCA-7E70-F3F9-B40EBB9040C4}"/>
          </ac:spMkLst>
        </pc:spChg>
        <pc:picChg chg="del">
          <ac:chgData name="Yoel Kortick" userId="167978f5-7f40-4909-85d5-d4149554ad4e" providerId="ADAL" clId="{1164F5A3-5FA6-47C6-995A-0FEF66AC05CC}" dt="2024-04-04T14:52:39.746" v="4550" actId="478"/>
          <ac:picMkLst>
            <pc:docMk/>
            <pc:sldMk cId="145738044" sldId="2147480459"/>
            <ac:picMk id="6" creationId="{13E2EB12-5243-9BFF-1800-9AE199EC28E8}"/>
          </ac:picMkLst>
        </pc:picChg>
        <pc:picChg chg="add mod ord">
          <ac:chgData name="Yoel Kortick" userId="167978f5-7f40-4909-85d5-d4149554ad4e" providerId="ADAL" clId="{1164F5A3-5FA6-47C6-995A-0FEF66AC05CC}" dt="2024-04-04T14:53:35.898" v="4614" actId="208"/>
          <ac:picMkLst>
            <pc:docMk/>
            <pc:sldMk cId="145738044" sldId="2147480459"/>
            <ac:picMk id="7" creationId="{CA0B6BCA-0E90-5633-6D82-3CFB2F25968B}"/>
          </ac:picMkLst>
        </pc:picChg>
        <pc:cxnChg chg="add mod">
          <ac:chgData name="Yoel Kortick" userId="167978f5-7f40-4909-85d5-d4149554ad4e" providerId="ADAL" clId="{1164F5A3-5FA6-47C6-995A-0FEF66AC05CC}" dt="2024-04-04T14:55:13.648" v="4718" actId="1036"/>
          <ac:cxnSpMkLst>
            <pc:docMk/>
            <pc:sldMk cId="145738044" sldId="2147480459"/>
            <ac:cxnSpMk id="9" creationId="{BDB02CC3-7EAC-EF40-7510-FA2DEDF9D778}"/>
          </ac:cxnSpMkLst>
        </pc:cxnChg>
        <pc:cxnChg chg="add mod">
          <ac:chgData name="Yoel Kortick" userId="167978f5-7f40-4909-85d5-d4149554ad4e" providerId="ADAL" clId="{1164F5A3-5FA6-47C6-995A-0FEF66AC05CC}" dt="2024-04-04T14:55:27.033" v="4783" actId="1035"/>
          <ac:cxnSpMkLst>
            <pc:docMk/>
            <pc:sldMk cId="145738044" sldId="2147480459"/>
            <ac:cxnSpMk id="10" creationId="{F59B3CCD-46D3-07C3-A0AA-D7EDC58269BB}"/>
          </ac:cxnSpMkLst>
        </pc:cxnChg>
        <pc:cxnChg chg="del mod">
          <ac:chgData name="Yoel Kortick" userId="167978f5-7f40-4909-85d5-d4149554ad4e" providerId="ADAL" clId="{1164F5A3-5FA6-47C6-995A-0FEF66AC05CC}" dt="2024-04-04T14:55:01.649" v="4669" actId="478"/>
          <ac:cxnSpMkLst>
            <pc:docMk/>
            <pc:sldMk cId="145738044" sldId="2147480459"/>
            <ac:cxnSpMk id="11" creationId="{A86BC26F-6004-D379-97E2-854A7F6832F3}"/>
          </ac:cxnSpMkLst>
        </pc:cxnChg>
        <pc:cxnChg chg="del mod">
          <ac:chgData name="Yoel Kortick" userId="167978f5-7f40-4909-85d5-d4149554ad4e" providerId="ADAL" clId="{1164F5A3-5FA6-47C6-995A-0FEF66AC05CC}" dt="2024-04-04T14:55:01.649" v="4669" actId="478"/>
          <ac:cxnSpMkLst>
            <pc:docMk/>
            <pc:sldMk cId="145738044" sldId="2147480459"/>
            <ac:cxnSpMk id="12" creationId="{E229A09B-9F90-5E9E-7D6E-1D0D4F3A5643}"/>
          </ac:cxnSpMkLst>
        </pc:cxnChg>
        <pc:cxnChg chg="del mod">
          <ac:chgData name="Yoel Kortick" userId="167978f5-7f40-4909-85d5-d4149554ad4e" providerId="ADAL" clId="{1164F5A3-5FA6-47C6-995A-0FEF66AC05CC}" dt="2024-04-04T14:55:01.649" v="4669" actId="478"/>
          <ac:cxnSpMkLst>
            <pc:docMk/>
            <pc:sldMk cId="145738044" sldId="2147480459"/>
            <ac:cxnSpMk id="13" creationId="{AE3F8925-43B8-92C3-D843-1AFAE799D8C5}"/>
          </ac:cxnSpMkLst>
        </pc:cxnChg>
        <pc:cxnChg chg="del mod">
          <ac:chgData name="Yoel Kortick" userId="167978f5-7f40-4909-85d5-d4149554ad4e" providerId="ADAL" clId="{1164F5A3-5FA6-47C6-995A-0FEF66AC05CC}" dt="2024-04-04T14:55:01.649" v="4669" actId="478"/>
          <ac:cxnSpMkLst>
            <pc:docMk/>
            <pc:sldMk cId="145738044" sldId="2147480459"/>
            <ac:cxnSpMk id="14" creationId="{DD3F5546-EC7D-4FC9-4935-24ACE7AA8AD0}"/>
          </ac:cxnSpMkLst>
        </pc:cxnChg>
        <pc:cxnChg chg="del mod">
          <ac:chgData name="Yoel Kortick" userId="167978f5-7f40-4909-85d5-d4149554ad4e" providerId="ADAL" clId="{1164F5A3-5FA6-47C6-995A-0FEF66AC05CC}" dt="2024-04-04T14:55:01.649" v="4669" actId="478"/>
          <ac:cxnSpMkLst>
            <pc:docMk/>
            <pc:sldMk cId="145738044" sldId="2147480459"/>
            <ac:cxnSpMk id="15" creationId="{53A3D1D8-98D4-A160-1EFD-ADCBBB2D9A27}"/>
          </ac:cxnSpMkLst>
        </pc:cxnChg>
        <pc:cxnChg chg="mod">
          <ac:chgData name="Yoel Kortick" userId="167978f5-7f40-4909-85d5-d4149554ad4e" providerId="ADAL" clId="{1164F5A3-5FA6-47C6-995A-0FEF66AC05CC}" dt="2024-04-04T14:55:05.563" v="4671" actId="1037"/>
          <ac:cxnSpMkLst>
            <pc:docMk/>
            <pc:sldMk cId="145738044" sldId="2147480459"/>
            <ac:cxnSpMk id="16" creationId="{E47C7D60-31D3-7588-28C1-B883D503978E}"/>
          </ac:cxnSpMkLst>
        </pc:cxnChg>
        <pc:cxnChg chg="add mod">
          <ac:chgData name="Yoel Kortick" userId="167978f5-7f40-4909-85d5-d4149554ad4e" providerId="ADAL" clId="{1164F5A3-5FA6-47C6-995A-0FEF66AC05CC}" dt="2024-04-04T14:55:27.033" v="4783" actId="1035"/>
          <ac:cxnSpMkLst>
            <pc:docMk/>
            <pc:sldMk cId="145738044" sldId="2147480459"/>
            <ac:cxnSpMk id="17" creationId="{924DB570-88B2-8687-336D-97BF7AECEDD4}"/>
          </ac:cxnSpMkLst>
        </pc:cxnChg>
        <pc:cxnChg chg="add mod">
          <ac:chgData name="Yoel Kortick" userId="167978f5-7f40-4909-85d5-d4149554ad4e" providerId="ADAL" clId="{1164F5A3-5FA6-47C6-995A-0FEF66AC05CC}" dt="2024-04-04T14:55:42.689" v="4864" actId="1035"/>
          <ac:cxnSpMkLst>
            <pc:docMk/>
            <pc:sldMk cId="145738044" sldId="2147480459"/>
            <ac:cxnSpMk id="18" creationId="{D55C870D-FCC2-41FB-4920-FA2E29E8BF37}"/>
          </ac:cxnSpMkLst>
        </pc:cxnChg>
        <pc:cxnChg chg="add mod">
          <ac:chgData name="Yoel Kortick" userId="167978f5-7f40-4909-85d5-d4149554ad4e" providerId="ADAL" clId="{1164F5A3-5FA6-47C6-995A-0FEF66AC05CC}" dt="2024-04-04T14:55:42.689" v="4864" actId="1035"/>
          <ac:cxnSpMkLst>
            <pc:docMk/>
            <pc:sldMk cId="145738044" sldId="2147480459"/>
            <ac:cxnSpMk id="19" creationId="{99204FA7-6843-DB8C-1D37-3EB7733D2A85}"/>
          </ac:cxnSpMkLst>
        </pc:cxnChg>
      </pc:sldChg>
      <pc:sldChg chg="add del">
        <pc:chgData name="Yoel Kortick" userId="167978f5-7f40-4909-85d5-d4149554ad4e" providerId="ADAL" clId="{1164F5A3-5FA6-47C6-995A-0FEF66AC05CC}" dt="2024-04-04T15:23:38.479" v="5399" actId="47"/>
        <pc:sldMkLst>
          <pc:docMk/>
          <pc:sldMk cId="3153196226" sldId="2147480460"/>
        </pc:sldMkLst>
      </pc:sldChg>
      <pc:sldChg chg="addSp delSp modSp add mod">
        <pc:chgData name="Yoel Kortick" userId="167978f5-7f40-4909-85d5-d4149554ad4e" providerId="ADAL" clId="{1164F5A3-5FA6-47C6-995A-0FEF66AC05CC}" dt="2024-04-04T15:25:07.338" v="5415" actId="1035"/>
        <pc:sldMkLst>
          <pc:docMk/>
          <pc:sldMk cId="1147320157" sldId="2147480461"/>
        </pc:sldMkLst>
        <pc:spChg chg="mod">
          <ac:chgData name="Yoel Kortick" userId="167978f5-7f40-4909-85d5-d4149554ad4e" providerId="ADAL" clId="{1164F5A3-5FA6-47C6-995A-0FEF66AC05CC}" dt="2024-04-04T15:03:09.864" v="5251" actId="6549"/>
          <ac:spMkLst>
            <pc:docMk/>
            <pc:sldMk cId="1147320157" sldId="2147480461"/>
            <ac:spMk id="5" creationId="{21759FE9-57E5-8273-7A22-25CD523F28FB}"/>
          </ac:spMkLst>
        </pc:spChg>
        <pc:spChg chg="add mod">
          <ac:chgData name="Yoel Kortick" userId="167978f5-7f40-4909-85d5-d4149554ad4e" providerId="ADAL" clId="{1164F5A3-5FA6-47C6-995A-0FEF66AC05CC}" dt="2024-04-04T15:25:03.956" v="5402" actId="207"/>
          <ac:spMkLst>
            <pc:docMk/>
            <pc:sldMk cId="1147320157" sldId="2147480461"/>
            <ac:spMk id="9" creationId="{E8341B2E-F5B8-AB97-CE82-495D4CEE3670}"/>
          </ac:spMkLst>
        </pc:spChg>
        <pc:picChg chg="del">
          <ac:chgData name="Yoel Kortick" userId="167978f5-7f40-4909-85d5-d4149554ad4e" providerId="ADAL" clId="{1164F5A3-5FA6-47C6-995A-0FEF66AC05CC}" dt="2024-04-04T15:02:24.191" v="5227" actId="478"/>
          <ac:picMkLst>
            <pc:docMk/>
            <pc:sldMk cId="1147320157" sldId="2147480461"/>
            <ac:picMk id="6" creationId="{4F60601B-B3D7-A72B-071C-00BD2D92BFC0}"/>
          </ac:picMkLst>
        </pc:picChg>
        <pc:picChg chg="add mod">
          <ac:chgData name="Yoel Kortick" userId="167978f5-7f40-4909-85d5-d4149554ad4e" providerId="ADAL" clId="{1164F5A3-5FA6-47C6-995A-0FEF66AC05CC}" dt="2024-04-04T15:25:07.338" v="5415" actId="1035"/>
          <ac:picMkLst>
            <pc:docMk/>
            <pc:sldMk cId="1147320157" sldId="2147480461"/>
            <ac:picMk id="7" creationId="{00AAB515-D127-A19B-599E-A25C66BEE29A}"/>
          </ac:picMkLst>
        </pc:picChg>
      </pc:sldChg>
      <pc:sldChg chg="addSp delSp modSp add mod">
        <pc:chgData name="Yoel Kortick" userId="167978f5-7f40-4909-85d5-d4149554ad4e" providerId="ADAL" clId="{1164F5A3-5FA6-47C6-995A-0FEF66AC05CC}" dt="2024-04-04T15:25:52.809" v="5420" actId="14100"/>
        <pc:sldMkLst>
          <pc:docMk/>
          <pc:sldMk cId="187267412" sldId="2147480462"/>
        </pc:sldMkLst>
        <pc:spChg chg="mod">
          <ac:chgData name="Yoel Kortick" userId="167978f5-7f40-4909-85d5-d4149554ad4e" providerId="ADAL" clId="{1164F5A3-5FA6-47C6-995A-0FEF66AC05CC}" dt="2024-04-04T15:03:17.329" v="5254" actId="6549"/>
          <ac:spMkLst>
            <pc:docMk/>
            <pc:sldMk cId="187267412" sldId="2147480462"/>
            <ac:spMk id="5" creationId="{786FE020-30D1-687E-18EF-8D31E6912430}"/>
          </ac:spMkLst>
        </pc:spChg>
        <pc:spChg chg="add mod">
          <ac:chgData name="Yoel Kortick" userId="167978f5-7f40-4909-85d5-d4149554ad4e" providerId="ADAL" clId="{1164F5A3-5FA6-47C6-995A-0FEF66AC05CC}" dt="2024-04-04T15:25:52.809" v="5420" actId="14100"/>
          <ac:spMkLst>
            <pc:docMk/>
            <pc:sldMk cId="187267412" sldId="2147480462"/>
            <ac:spMk id="9" creationId="{6222FEA5-08F1-6106-C6C9-201EB8DAB256}"/>
          </ac:spMkLst>
        </pc:spChg>
        <pc:picChg chg="add mod">
          <ac:chgData name="Yoel Kortick" userId="167978f5-7f40-4909-85d5-d4149554ad4e" providerId="ADAL" clId="{1164F5A3-5FA6-47C6-995A-0FEF66AC05CC}" dt="2024-04-04T15:05:57.348" v="5277" actId="208"/>
          <ac:picMkLst>
            <pc:docMk/>
            <pc:sldMk cId="187267412" sldId="2147480462"/>
            <ac:picMk id="6" creationId="{9AE44630-6160-FD19-8C0E-B43609F5E204}"/>
          </ac:picMkLst>
        </pc:picChg>
        <pc:picChg chg="del">
          <ac:chgData name="Yoel Kortick" userId="167978f5-7f40-4909-85d5-d4149554ad4e" providerId="ADAL" clId="{1164F5A3-5FA6-47C6-995A-0FEF66AC05CC}" dt="2024-04-04T15:03:19.869" v="5255" actId="478"/>
          <ac:picMkLst>
            <pc:docMk/>
            <pc:sldMk cId="187267412" sldId="2147480462"/>
            <ac:picMk id="7" creationId="{C09F0757-047C-E32B-6F91-4640BFE10442}"/>
          </ac:picMkLst>
        </pc:picChg>
      </pc:sldChg>
      <pc:sldChg chg="addSp delSp modSp add mod">
        <pc:chgData name="Yoel Kortick" userId="167978f5-7f40-4909-85d5-d4149554ad4e" providerId="ADAL" clId="{1164F5A3-5FA6-47C6-995A-0FEF66AC05CC}" dt="2024-04-04T15:26:47.554" v="5423" actId="207"/>
        <pc:sldMkLst>
          <pc:docMk/>
          <pc:sldMk cId="904531811" sldId="2147480463"/>
        </pc:sldMkLst>
        <pc:spChg chg="mod">
          <ac:chgData name="Yoel Kortick" userId="167978f5-7f40-4909-85d5-d4149554ad4e" providerId="ADAL" clId="{1164F5A3-5FA6-47C6-995A-0FEF66AC05CC}" dt="2024-04-04T15:06:35.696" v="5283" actId="6549"/>
          <ac:spMkLst>
            <pc:docMk/>
            <pc:sldMk cId="904531811" sldId="2147480463"/>
            <ac:spMk id="5" creationId="{6124A6F0-5B8F-ED09-D45A-9291C36E34D6}"/>
          </ac:spMkLst>
        </pc:spChg>
        <pc:spChg chg="add mod">
          <ac:chgData name="Yoel Kortick" userId="167978f5-7f40-4909-85d5-d4149554ad4e" providerId="ADAL" clId="{1164F5A3-5FA6-47C6-995A-0FEF66AC05CC}" dt="2024-04-04T15:26:47.554" v="5423" actId="207"/>
          <ac:spMkLst>
            <pc:docMk/>
            <pc:sldMk cId="904531811" sldId="2147480463"/>
            <ac:spMk id="9" creationId="{BF0B39A7-F28E-2FAE-8ED0-CD352334EAFF}"/>
          </ac:spMkLst>
        </pc:spChg>
        <pc:picChg chg="del">
          <ac:chgData name="Yoel Kortick" userId="167978f5-7f40-4909-85d5-d4149554ad4e" providerId="ADAL" clId="{1164F5A3-5FA6-47C6-995A-0FEF66AC05CC}" dt="2024-04-04T15:06:01.646" v="5279" actId="478"/>
          <ac:picMkLst>
            <pc:docMk/>
            <pc:sldMk cId="904531811" sldId="2147480463"/>
            <ac:picMk id="6" creationId="{70F7673D-DF49-E9E5-F2EE-386A7E58D68A}"/>
          </ac:picMkLst>
        </pc:picChg>
        <pc:picChg chg="add mod">
          <ac:chgData name="Yoel Kortick" userId="167978f5-7f40-4909-85d5-d4149554ad4e" providerId="ADAL" clId="{1164F5A3-5FA6-47C6-995A-0FEF66AC05CC}" dt="2024-04-04T15:07:14.544" v="5305" actId="208"/>
          <ac:picMkLst>
            <pc:docMk/>
            <pc:sldMk cId="904531811" sldId="2147480463"/>
            <ac:picMk id="7" creationId="{07F52F0D-0951-8D54-1DB3-AC5E35A1358E}"/>
          </ac:picMkLst>
        </pc:picChg>
      </pc:sldChg>
      <pc:sldChg chg="addSp delSp modSp add mod">
        <pc:chgData name="Yoel Kortick" userId="167978f5-7f40-4909-85d5-d4149554ad4e" providerId="ADAL" clId="{1164F5A3-5FA6-47C6-995A-0FEF66AC05CC}" dt="2024-04-04T15:26:56.880" v="5424"/>
        <pc:sldMkLst>
          <pc:docMk/>
          <pc:sldMk cId="3634482220" sldId="2147480464"/>
        </pc:sldMkLst>
        <pc:spChg chg="mod">
          <ac:chgData name="Yoel Kortick" userId="167978f5-7f40-4909-85d5-d4149554ad4e" providerId="ADAL" clId="{1164F5A3-5FA6-47C6-995A-0FEF66AC05CC}" dt="2024-04-04T15:07:47.717" v="5312" actId="6549"/>
          <ac:spMkLst>
            <pc:docMk/>
            <pc:sldMk cId="3634482220" sldId="2147480464"/>
            <ac:spMk id="5" creationId="{9F742E0C-E548-1A74-F15A-885CB5413DFA}"/>
          </ac:spMkLst>
        </pc:spChg>
        <pc:spChg chg="add mod">
          <ac:chgData name="Yoel Kortick" userId="167978f5-7f40-4909-85d5-d4149554ad4e" providerId="ADAL" clId="{1164F5A3-5FA6-47C6-995A-0FEF66AC05CC}" dt="2024-04-04T15:26:56.880" v="5424"/>
          <ac:spMkLst>
            <pc:docMk/>
            <pc:sldMk cId="3634482220" sldId="2147480464"/>
            <ac:spMk id="8" creationId="{C70C2BFF-8572-FF45-DBCB-072393D4CB56}"/>
          </ac:spMkLst>
        </pc:spChg>
        <pc:picChg chg="add mod">
          <ac:chgData name="Yoel Kortick" userId="167978f5-7f40-4909-85d5-d4149554ad4e" providerId="ADAL" clId="{1164F5A3-5FA6-47C6-995A-0FEF66AC05CC}" dt="2024-04-04T15:09:20.905" v="5333" actId="208"/>
          <ac:picMkLst>
            <pc:docMk/>
            <pc:sldMk cId="3634482220" sldId="2147480464"/>
            <ac:picMk id="6" creationId="{B5F34030-FB66-ACAC-A2DC-A6D344257E9E}"/>
          </ac:picMkLst>
        </pc:picChg>
        <pc:picChg chg="del">
          <ac:chgData name="Yoel Kortick" userId="167978f5-7f40-4909-85d5-d4149554ad4e" providerId="ADAL" clId="{1164F5A3-5FA6-47C6-995A-0FEF66AC05CC}" dt="2024-04-04T15:09:14.741" v="5313" actId="478"/>
          <ac:picMkLst>
            <pc:docMk/>
            <pc:sldMk cId="3634482220" sldId="2147480464"/>
            <ac:picMk id="7" creationId="{67B6E168-1F02-A7D0-F774-4EFD8DE1FF67}"/>
          </ac:picMkLst>
        </pc:picChg>
      </pc:sldChg>
      <pc:sldChg chg="addSp delSp modSp add mod">
        <pc:chgData name="Yoel Kortick" userId="167978f5-7f40-4909-85d5-d4149554ad4e" providerId="ADAL" clId="{1164F5A3-5FA6-47C6-995A-0FEF66AC05CC}" dt="2024-04-04T15:27:54.060" v="5443" actId="1036"/>
        <pc:sldMkLst>
          <pc:docMk/>
          <pc:sldMk cId="343066076" sldId="2147480465"/>
        </pc:sldMkLst>
        <pc:spChg chg="mod">
          <ac:chgData name="Yoel Kortick" userId="167978f5-7f40-4909-85d5-d4149554ad4e" providerId="ADAL" clId="{1164F5A3-5FA6-47C6-995A-0FEF66AC05CC}" dt="2024-04-04T15:12:29.639" v="5351" actId="404"/>
          <ac:spMkLst>
            <pc:docMk/>
            <pc:sldMk cId="343066076" sldId="2147480465"/>
            <ac:spMk id="5" creationId="{525ED3FF-800B-B0CD-2084-ECA19098DCBC}"/>
          </ac:spMkLst>
        </pc:spChg>
        <pc:spChg chg="add mod">
          <ac:chgData name="Yoel Kortick" userId="167978f5-7f40-4909-85d5-d4149554ad4e" providerId="ADAL" clId="{1164F5A3-5FA6-47C6-995A-0FEF66AC05CC}" dt="2024-04-04T15:27:48.709" v="5428" actId="207"/>
          <ac:spMkLst>
            <pc:docMk/>
            <pc:sldMk cId="343066076" sldId="2147480465"/>
            <ac:spMk id="9" creationId="{9FCF2E4A-0999-6BDA-ABA3-95D24EFF7BB0}"/>
          </ac:spMkLst>
        </pc:spChg>
        <pc:picChg chg="del">
          <ac:chgData name="Yoel Kortick" userId="167978f5-7f40-4909-85d5-d4149554ad4e" providerId="ADAL" clId="{1164F5A3-5FA6-47C6-995A-0FEF66AC05CC}" dt="2024-04-04T15:10:05.181" v="5339" actId="478"/>
          <ac:picMkLst>
            <pc:docMk/>
            <pc:sldMk cId="343066076" sldId="2147480465"/>
            <ac:picMk id="6" creationId="{2DC969D0-99C2-F0DB-593A-04D971A1AFB2}"/>
          </ac:picMkLst>
        </pc:picChg>
        <pc:picChg chg="add mod">
          <ac:chgData name="Yoel Kortick" userId="167978f5-7f40-4909-85d5-d4149554ad4e" providerId="ADAL" clId="{1164F5A3-5FA6-47C6-995A-0FEF66AC05CC}" dt="2024-04-04T15:27:54.060" v="5443" actId="1036"/>
          <ac:picMkLst>
            <pc:docMk/>
            <pc:sldMk cId="343066076" sldId="2147480465"/>
            <ac:picMk id="7" creationId="{AB8254E2-41B5-5CE4-E3B1-F02765356C09}"/>
          </ac:picMkLst>
        </pc:picChg>
      </pc:sldChg>
      <pc:sldChg chg="add del">
        <pc:chgData name="Yoel Kortick" userId="167978f5-7f40-4909-85d5-d4149554ad4e" providerId="ADAL" clId="{1164F5A3-5FA6-47C6-995A-0FEF66AC05CC}" dt="2024-04-04T15:28:20.610" v="5444" actId="47"/>
        <pc:sldMkLst>
          <pc:docMk/>
          <pc:sldMk cId="3734768565" sldId="2147480466"/>
        </pc:sldMkLst>
      </pc:sldChg>
      <pc:sldChg chg="addSp delSp modSp add mod">
        <pc:chgData name="Yoel Kortick" userId="167978f5-7f40-4909-85d5-d4149554ad4e" providerId="ADAL" clId="{1164F5A3-5FA6-47C6-995A-0FEF66AC05CC}" dt="2024-04-04T15:29:09.769" v="5530" actId="1037"/>
        <pc:sldMkLst>
          <pc:docMk/>
          <pc:sldMk cId="3246043755" sldId="2147480467"/>
        </pc:sldMkLst>
        <pc:spChg chg="mod">
          <ac:chgData name="Yoel Kortick" userId="167978f5-7f40-4909-85d5-d4149554ad4e" providerId="ADAL" clId="{1164F5A3-5FA6-47C6-995A-0FEF66AC05CC}" dt="2024-04-04T15:13:46.862" v="5366" actId="20577"/>
          <ac:spMkLst>
            <pc:docMk/>
            <pc:sldMk cId="3246043755" sldId="2147480467"/>
            <ac:spMk id="5" creationId="{3A41CB47-8F1D-6760-6D9D-12139CAC81C3}"/>
          </ac:spMkLst>
        </pc:spChg>
        <pc:spChg chg="add mod">
          <ac:chgData name="Yoel Kortick" userId="167978f5-7f40-4909-85d5-d4149554ad4e" providerId="ADAL" clId="{1164F5A3-5FA6-47C6-995A-0FEF66AC05CC}" dt="2024-04-04T15:29:04.727" v="5488" actId="14100"/>
          <ac:spMkLst>
            <pc:docMk/>
            <pc:sldMk cId="3246043755" sldId="2147480467"/>
            <ac:spMk id="9" creationId="{509317D3-BD5F-51AB-6CB9-833698952E3D}"/>
          </ac:spMkLst>
        </pc:spChg>
        <pc:picChg chg="del">
          <ac:chgData name="Yoel Kortick" userId="167978f5-7f40-4909-85d5-d4149554ad4e" providerId="ADAL" clId="{1164F5A3-5FA6-47C6-995A-0FEF66AC05CC}" dt="2024-04-04T15:14:09.974" v="5367" actId="478"/>
          <ac:picMkLst>
            <pc:docMk/>
            <pc:sldMk cId="3246043755" sldId="2147480467"/>
            <ac:picMk id="6" creationId="{70C6C65D-BA90-4065-B286-D502C7AE8382}"/>
          </ac:picMkLst>
        </pc:picChg>
        <pc:picChg chg="add mod">
          <ac:chgData name="Yoel Kortick" userId="167978f5-7f40-4909-85d5-d4149554ad4e" providerId="ADAL" clId="{1164F5A3-5FA6-47C6-995A-0FEF66AC05CC}" dt="2024-04-04T15:29:09.769" v="5530" actId="1037"/>
          <ac:picMkLst>
            <pc:docMk/>
            <pc:sldMk cId="3246043755" sldId="2147480467"/>
            <ac:picMk id="7" creationId="{49FFF980-6D70-3DA9-6779-DB8E02919710}"/>
          </ac:picMkLst>
        </pc:picChg>
      </pc:sldChg>
      <pc:sldChg chg="delSp add del mod">
        <pc:chgData name="Yoel Kortick" userId="167978f5-7f40-4909-85d5-d4149554ad4e" providerId="ADAL" clId="{1164F5A3-5FA6-47C6-995A-0FEF66AC05CC}" dt="2024-04-04T15:29:24.448" v="5531" actId="47"/>
        <pc:sldMkLst>
          <pc:docMk/>
          <pc:sldMk cId="1540944568" sldId="2147480468"/>
        </pc:sldMkLst>
        <pc:picChg chg="del">
          <ac:chgData name="Yoel Kortick" userId="167978f5-7f40-4909-85d5-d4149554ad4e" providerId="ADAL" clId="{1164F5A3-5FA6-47C6-995A-0FEF66AC05CC}" dt="2024-04-04T15:14:21.561" v="5373" actId="478"/>
          <ac:picMkLst>
            <pc:docMk/>
            <pc:sldMk cId="1540944568" sldId="2147480468"/>
            <ac:picMk id="7" creationId="{10C5E66C-6134-087C-2EAA-766905DED1F7}"/>
          </ac:picMkLst>
        </pc:picChg>
      </pc:sldChg>
      <pc:sldChg chg="addSp modSp add mod">
        <pc:chgData name="Yoel Kortick" userId="167978f5-7f40-4909-85d5-d4149554ad4e" providerId="ADAL" clId="{1164F5A3-5FA6-47C6-995A-0FEF66AC05CC}" dt="2024-04-04T15:30:11.367" v="5536" actId="14100"/>
        <pc:sldMkLst>
          <pc:docMk/>
          <pc:sldMk cId="2683701464" sldId="2147480469"/>
        </pc:sldMkLst>
        <pc:spChg chg="mod">
          <ac:chgData name="Yoel Kortick" userId="167978f5-7f40-4909-85d5-d4149554ad4e" providerId="ADAL" clId="{1164F5A3-5FA6-47C6-995A-0FEF66AC05CC}" dt="2024-04-04T15:15:26.149" v="5380" actId="20577"/>
          <ac:spMkLst>
            <pc:docMk/>
            <pc:sldMk cId="2683701464" sldId="2147480469"/>
            <ac:spMk id="5" creationId="{F28A4EC2-B183-EB63-7F6A-FC971DAE7856}"/>
          </ac:spMkLst>
        </pc:spChg>
        <pc:spChg chg="add mod">
          <ac:chgData name="Yoel Kortick" userId="167978f5-7f40-4909-85d5-d4149554ad4e" providerId="ADAL" clId="{1164F5A3-5FA6-47C6-995A-0FEF66AC05CC}" dt="2024-04-04T15:30:11.367" v="5536" actId="14100"/>
          <ac:spMkLst>
            <pc:docMk/>
            <pc:sldMk cId="2683701464" sldId="2147480469"/>
            <ac:spMk id="8" creationId="{5DF03C5D-E361-4B87-0FD9-15917C3641DF}"/>
          </ac:spMkLst>
        </pc:spChg>
        <pc:picChg chg="add mod">
          <ac:chgData name="Yoel Kortick" userId="167978f5-7f40-4909-85d5-d4149554ad4e" providerId="ADAL" clId="{1164F5A3-5FA6-47C6-995A-0FEF66AC05CC}" dt="2024-04-04T15:15:52.201" v="5384" actId="208"/>
          <ac:picMkLst>
            <pc:docMk/>
            <pc:sldMk cId="2683701464" sldId="2147480469"/>
            <ac:picMk id="6" creationId="{6642304C-48AB-D7B1-024B-E74D37F6791A}"/>
          </ac:picMkLst>
        </pc:picChg>
      </pc:sldChg>
      <pc:sldChg chg="add">
        <pc:chgData name="Yoel Kortick" userId="167978f5-7f40-4909-85d5-d4149554ad4e" providerId="ADAL" clId="{1164F5A3-5FA6-47C6-995A-0FEF66AC05CC}" dt="2024-04-04T15:31:01.132" v="5537" actId="2890"/>
        <pc:sldMkLst>
          <pc:docMk/>
          <pc:sldMk cId="104525827" sldId="2147480470"/>
        </pc:sldMkLst>
      </pc:sldChg>
    </pc:docChg>
  </pc:docChgLst>
  <pc:docChgLst>
    <pc:chgData name="Yoel Kortick" userId="167978f5-7f40-4909-85d5-d4149554ad4e" providerId="ADAL" clId="{289790B2-A8E7-497E-9919-D79B78F17A81}"/>
    <pc:docChg chg="undo custSel addSld delSld modSld">
      <pc:chgData name="Yoel Kortick" userId="167978f5-7f40-4909-85d5-d4149554ad4e" providerId="ADAL" clId="{289790B2-A8E7-497E-9919-D79B78F17A81}" dt="2024-04-19T11:56:05.233" v="2993" actId="6549"/>
      <pc:docMkLst>
        <pc:docMk/>
      </pc:docMkLst>
      <pc:sldChg chg="addSp modSp mod">
        <pc:chgData name="Yoel Kortick" userId="167978f5-7f40-4909-85d5-d4149554ad4e" providerId="ADAL" clId="{289790B2-A8E7-497E-9919-D79B78F17A81}" dt="2024-04-19T11:56:05.233" v="2993" actId="6549"/>
        <pc:sldMkLst>
          <pc:docMk/>
          <pc:sldMk cId="2609859466" sldId="2147480408"/>
        </pc:sldMkLst>
        <pc:spChg chg="mod">
          <ac:chgData name="Yoel Kortick" userId="167978f5-7f40-4909-85d5-d4149554ad4e" providerId="ADAL" clId="{289790B2-A8E7-497E-9919-D79B78F17A81}" dt="2024-04-19T11:56:05.233" v="2993" actId="6549"/>
          <ac:spMkLst>
            <pc:docMk/>
            <pc:sldMk cId="2609859466" sldId="2147480408"/>
            <ac:spMk id="2" creationId="{00000000-0000-0000-0000-000000000000}"/>
          </ac:spMkLst>
        </pc:spChg>
        <pc:graphicFrameChg chg="add mod">
          <ac:chgData name="Yoel Kortick" userId="167978f5-7f40-4909-85d5-d4149554ad4e" providerId="ADAL" clId="{289790B2-A8E7-497E-9919-D79B78F17A81}" dt="2024-04-19T05:40:51.734" v="3"/>
          <ac:graphicFrameMkLst>
            <pc:docMk/>
            <pc:sldMk cId="2609859466" sldId="2147480408"/>
            <ac:graphicFrameMk id="3" creationId="{1BAD4AB3-112D-43F5-B002-A1E85DB38B80}"/>
          </ac:graphicFrameMkLst>
        </pc:graphicFrameChg>
      </pc:sldChg>
      <pc:sldChg chg="modSp mod">
        <pc:chgData name="Yoel Kortick" userId="167978f5-7f40-4909-85d5-d4149554ad4e" providerId="ADAL" clId="{289790B2-A8E7-497E-9919-D79B78F17A81}" dt="2024-04-19T05:42:40.867" v="63" actId="15"/>
        <pc:sldMkLst>
          <pc:docMk/>
          <pc:sldMk cId="1230613315" sldId="2147480416"/>
        </pc:sldMkLst>
        <pc:spChg chg="mod">
          <ac:chgData name="Yoel Kortick" userId="167978f5-7f40-4909-85d5-d4149554ad4e" providerId="ADAL" clId="{289790B2-A8E7-497E-9919-D79B78F17A81}" dt="2024-04-19T05:42:40.867" v="63" actId="15"/>
          <ac:spMkLst>
            <pc:docMk/>
            <pc:sldMk cId="1230613315" sldId="2147480416"/>
            <ac:spMk id="10" creationId="{08BBD040-26CC-693E-E7F3-31441B13AF6C}"/>
          </ac:spMkLst>
        </pc:spChg>
      </pc:sldChg>
      <pc:sldChg chg="modSp mod">
        <pc:chgData name="Yoel Kortick" userId="167978f5-7f40-4909-85d5-d4149554ad4e" providerId="ADAL" clId="{289790B2-A8E7-497E-9919-D79B78F17A81}" dt="2024-04-19T11:37:55.204" v="2587" actId="6549"/>
        <pc:sldMkLst>
          <pc:docMk/>
          <pc:sldMk cId="2711077615" sldId="2147480430"/>
        </pc:sldMkLst>
        <pc:spChg chg="mod">
          <ac:chgData name="Yoel Kortick" userId="167978f5-7f40-4909-85d5-d4149554ad4e" providerId="ADAL" clId="{289790B2-A8E7-497E-9919-D79B78F17A81}" dt="2024-04-19T11:37:55.204" v="2587" actId="6549"/>
          <ac:spMkLst>
            <pc:docMk/>
            <pc:sldMk cId="2711077615" sldId="2147480430"/>
            <ac:spMk id="5" creationId="{00000000-0000-0000-0000-000000000000}"/>
          </ac:spMkLst>
        </pc:spChg>
      </pc:sldChg>
      <pc:sldChg chg="del">
        <pc:chgData name="Yoel Kortick" userId="167978f5-7f40-4909-85d5-d4149554ad4e" providerId="ADAL" clId="{289790B2-A8E7-497E-9919-D79B78F17A81}" dt="2024-04-19T11:38:29.143" v="2589" actId="47"/>
        <pc:sldMkLst>
          <pc:docMk/>
          <pc:sldMk cId="3060676145" sldId="2147480432"/>
        </pc:sldMkLst>
      </pc:sldChg>
      <pc:sldChg chg="delSp modSp mod">
        <pc:chgData name="Yoel Kortick" userId="167978f5-7f40-4909-85d5-d4149554ad4e" providerId="ADAL" clId="{289790B2-A8E7-497E-9919-D79B78F17A81}" dt="2024-04-19T11:00:53.269" v="1505" actId="20577"/>
        <pc:sldMkLst>
          <pc:docMk/>
          <pc:sldMk cId="4224306853" sldId="2147480476"/>
        </pc:sldMkLst>
        <pc:spChg chg="mod">
          <ac:chgData name="Yoel Kortick" userId="167978f5-7f40-4909-85d5-d4149554ad4e" providerId="ADAL" clId="{289790B2-A8E7-497E-9919-D79B78F17A81}" dt="2024-04-19T10:29:41.358" v="192"/>
          <ac:spMkLst>
            <pc:docMk/>
            <pc:sldMk cId="4224306853" sldId="2147480476"/>
            <ac:spMk id="4" creationId="{96ED5CD9-D5DE-16A7-B4F2-81F2DB25CD79}"/>
          </ac:spMkLst>
        </pc:spChg>
        <pc:spChg chg="del">
          <ac:chgData name="Yoel Kortick" userId="167978f5-7f40-4909-85d5-d4149554ad4e" providerId="ADAL" clId="{289790B2-A8E7-497E-9919-D79B78F17A81}" dt="2024-04-19T10:29:49.734" v="193" actId="478"/>
          <ac:spMkLst>
            <pc:docMk/>
            <pc:sldMk cId="4224306853" sldId="2147480476"/>
            <ac:spMk id="6" creationId="{29DBB39C-2BF6-8092-CF37-BFB9F08E4C75}"/>
          </ac:spMkLst>
        </pc:spChg>
        <pc:spChg chg="mod">
          <ac:chgData name="Yoel Kortick" userId="167978f5-7f40-4909-85d5-d4149554ad4e" providerId="ADAL" clId="{289790B2-A8E7-497E-9919-D79B78F17A81}" dt="2024-04-19T11:00:53.269" v="1505" actId="20577"/>
          <ac:spMkLst>
            <pc:docMk/>
            <pc:sldMk cId="4224306853" sldId="2147480476"/>
            <ac:spMk id="10" creationId="{FB4BB4E3-8E41-D386-9377-9246479C5F9F}"/>
          </ac:spMkLst>
        </pc:spChg>
      </pc:sldChg>
      <pc:sldChg chg="modSp">
        <pc:chgData name="Yoel Kortick" userId="167978f5-7f40-4909-85d5-d4149554ad4e" providerId="ADAL" clId="{289790B2-A8E7-497E-9919-D79B78F17A81}" dt="2024-04-19T10:29:41.358" v="192"/>
        <pc:sldMkLst>
          <pc:docMk/>
          <pc:sldMk cId="2944208059" sldId="2147480478"/>
        </pc:sldMkLst>
        <pc:spChg chg="mod">
          <ac:chgData name="Yoel Kortick" userId="167978f5-7f40-4909-85d5-d4149554ad4e" providerId="ADAL" clId="{289790B2-A8E7-497E-9919-D79B78F17A81}" dt="2024-04-19T10:29:41.358" v="192"/>
          <ac:spMkLst>
            <pc:docMk/>
            <pc:sldMk cId="2944208059" sldId="2147480478"/>
            <ac:spMk id="5" creationId="{66DD1DE1-D408-A2F6-2266-BE258AE0C3FF}"/>
          </ac:spMkLst>
        </pc:spChg>
      </pc:sldChg>
      <pc:sldChg chg="del">
        <pc:chgData name="Yoel Kortick" userId="167978f5-7f40-4909-85d5-d4149554ad4e" providerId="ADAL" clId="{289790B2-A8E7-497E-9919-D79B78F17A81}" dt="2024-04-19T11:38:29.143" v="2589" actId="47"/>
        <pc:sldMkLst>
          <pc:docMk/>
          <pc:sldMk cId="3695620586" sldId="2147480480"/>
        </pc:sldMkLst>
      </pc:sldChg>
      <pc:sldChg chg="del">
        <pc:chgData name="Yoel Kortick" userId="167978f5-7f40-4909-85d5-d4149554ad4e" providerId="ADAL" clId="{289790B2-A8E7-497E-9919-D79B78F17A81}" dt="2024-04-19T11:38:29.143" v="2589" actId="47"/>
        <pc:sldMkLst>
          <pc:docMk/>
          <pc:sldMk cId="904595637" sldId="2147480482"/>
        </pc:sldMkLst>
      </pc:sldChg>
      <pc:sldChg chg="del">
        <pc:chgData name="Yoel Kortick" userId="167978f5-7f40-4909-85d5-d4149554ad4e" providerId="ADAL" clId="{289790B2-A8E7-497E-9919-D79B78F17A81}" dt="2024-04-19T11:38:29.143" v="2589" actId="47"/>
        <pc:sldMkLst>
          <pc:docMk/>
          <pc:sldMk cId="1964126187" sldId="2147480501"/>
        </pc:sldMkLst>
      </pc:sldChg>
      <pc:sldChg chg="del">
        <pc:chgData name="Yoel Kortick" userId="167978f5-7f40-4909-85d5-d4149554ad4e" providerId="ADAL" clId="{289790B2-A8E7-497E-9919-D79B78F17A81}" dt="2024-04-19T11:38:29.143" v="2589" actId="47"/>
        <pc:sldMkLst>
          <pc:docMk/>
          <pc:sldMk cId="76099940" sldId="2147480504"/>
        </pc:sldMkLst>
      </pc:sldChg>
      <pc:sldChg chg="del">
        <pc:chgData name="Yoel Kortick" userId="167978f5-7f40-4909-85d5-d4149554ad4e" providerId="ADAL" clId="{289790B2-A8E7-497E-9919-D79B78F17A81}" dt="2024-04-19T11:38:29.143" v="2589" actId="47"/>
        <pc:sldMkLst>
          <pc:docMk/>
          <pc:sldMk cId="1217526013" sldId="2147480506"/>
        </pc:sldMkLst>
      </pc:sldChg>
      <pc:sldChg chg="del">
        <pc:chgData name="Yoel Kortick" userId="167978f5-7f40-4909-85d5-d4149554ad4e" providerId="ADAL" clId="{289790B2-A8E7-497E-9919-D79B78F17A81}" dt="2024-04-19T11:38:29.143" v="2589" actId="47"/>
        <pc:sldMkLst>
          <pc:docMk/>
          <pc:sldMk cId="1664229750" sldId="2147480507"/>
        </pc:sldMkLst>
      </pc:sldChg>
      <pc:sldChg chg="del">
        <pc:chgData name="Yoel Kortick" userId="167978f5-7f40-4909-85d5-d4149554ad4e" providerId="ADAL" clId="{289790B2-A8E7-497E-9919-D79B78F17A81}" dt="2024-04-19T11:38:29.143" v="2589" actId="47"/>
        <pc:sldMkLst>
          <pc:docMk/>
          <pc:sldMk cId="3414627371" sldId="2147480508"/>
        </pc:sldMkLst>
      </pc:sldChg>
      <pc:sldChg chg="modSp mod">
        <pc:chgData name="Yoel Kortick" userId="167978f5-7f40-4909-85d5-d4149554ad4e" providerId="ADAL" clId="{289790B2-A8E7-497E-9919-D79B78F17A81}" dt="2024-04-19T05:41:44.933" v="22" actId="20577"/>
        <pc:sldMkLst>
          <pc:docMk/>
          <pc:sldMk cId="773508014" sldId="2147480527"/>
        </pc:sldMkLst>
        <pc:spChg chg="mod">
          <ac:chgData name="Yoel Kortick" userId="167978f5-7f40-4909-85d5-d4149554ad4e" providerId="ADAL" clId="{289790B2-A8E7-497E-9919-D79B78F17A81}" dt="2024-04-19T05:41:44.933" v="22" actId="20577"/>
          <ac:spMkLst>
            <pc:docMk/>
            <pc:sldMk cId="773508014" sldId="2147480527"/>
            <ac:spMk id="10" creationId="{26749F7F-7CD2-06BC-E3A7-702286BFBB32}"/>
          </ac:spMkLst>
        </pc:spChg>
      </pc:sldChg>
      <pc:sldChg chg="modSp del">
        <pc:chgData name="Yoel Kortick" userId="167978f5-7f40-4909-85d5-d4149554ad4e" providerId="ADAL" clId="{289790B2-A8E7-497E-9919-D79B78F17A81}" dt="2024-04-19T10:29:56.936" v="194" actId="47"/>
        <pc:sldMkLst>
          <pc:docMk/>
          <pc:sldMk cId="2238404202" sldId="2147480528"/>
        </pc:sldMkLst>
        <pc:spChg chg="mod">
          <ac:chgData name="Yoel Kortick" userId="167978f5-7f40-4909-85d5-d4149554ad4e" providerId="ADAL" clId="{289790B2-A8E7-497E-9919-D79B78F17A81}" dt="2024-04-19T10:29:41.358" v="192"/>
          <ac:spMkLst>
            <pc:docMk/>
            <pc:sldMk cId="2238404202" sldId="2147480528"/>
            <ac:spMk id="4" creationId="{2F330B9B-07E7-F8AE-1F03-0DBE90AF9A8C}"/>
          </ac:spMkLst>
        </pc:spChg>
      </pc:sldChg>
      <pc:sldChg chg="modSp del">
        <pc:chgData name="Yoel Kortick" userId="167978f5-7f40-4909-85d5-d4149554ad4e" providerId="ADAL" clId="{289790B2-A8E7-497E-9919-D79B78F17A81}" dt="2024-04-19T10:29:56.936" v="194" actId="47"/>
        <pc:sldMkLst>
          <pc:docMk/>
          <pc:sldMk cId="3514825228" sldId="2147480529"/>
        </pc:sldMkLst>
        <pc:spChg chg="mod">
          <ac:chgData name="Yoel Kortick" userId="167978f5-7f40-4909-85d5-d4149554ad4e" providerId="ADAL" clId="{289790B2-A8E7-497E-9919-D79B78F17A81}" dt="2024-04-19T10:29:41.358" v="192"/>
          <ac:spMkLst>
            <pc:docMk/>
            <pc:sldMk cId="3514825228" sldId="2147480529"/>
            <ac:spMk id="4" creationId="{93DA75C1-A8AF-4780-1D14-EA98570B0039}"/>
          </ac:spMkLst>
        </pc:spChg>
      </pc:sldChg>
      <pc:sldChg chg="modSp del">
        <pc:chgData name="Yoel Kortick" userId="167978f5-7f40-4909-85d5-d4149554ad4e" providerId="ADAL" clId="{289790B2-A8E7-497E-9919-D79B78F17A81}" dt="2024-04-19T10:29:56.936" v="194" actId="47"/>
        <pc:sldMkLst>
          <pc:docMk/>
          <pc:sldMk cId="2240172574" sldId="2147480530"/>
        </pc:sldMkLst>
        <pc:spChg chg="mod">
          <ac:chgData name="Yoel Kortick" userId="167978f5-7f40-4909-85d5-d4149554ad4e" providerId="ADAL" clId="{289790B2-A8E7-497E-9919-D79B78F17A81}" dt="2024-04-19T10:29:41.358" v="192"/>
          <ac:spMkLst>
            <pc:docMk/>
            <pc:sldMk cId="2240172574" sldId="2147480530"/>
            <ac:spMk id="4" creationId="{1411E51F-5B1B-5D17-FE74-53F469619B7E}"/>
          </ac:spMkLst>
        </pc:spChg>
      </pc:sldChg>
      <pc:sldChg chg="modSp del">
        <pc:chgData name="Yoel Kortick" userId="167978f5-7f40-4909-85d5-d4149554ad4e" providerId="ADAL" clId="{289790B2-A8E7-497E-9919-D79B78F17A81}" dt="2024-04-19T10:29:56.936" v="194" actId="47"/>
        <pc:sldMkLst>
          <pc:docMk/>
          <pc:sldMk cId="3776766730" sldId="2147480531"/>
        </pc:sldMkLst>
        <pc:spChg chg="mod">
          <ac:chgData name="Yoel Kortick" userId="167978f5-7f40-4909-85d5-d4149554ad4e" providerId="ADAL" clId="{289790B2-A8E7-497E-9919-D79B78F17A81}" dt="2024-04-19T10:29:41.358" v="192"/>
          <ac:spMkLst>
            <pc:docMk/>
            <pc:sldMk cId="3776766730" sldId="2147480531"/>
            <ac:spMk id="4" creationId="{E1A007CF-F5B4-7AF1-1590-3FFCC8FFF920}"/>
          </ac:spMkLst>
        </pc:spChg>
      </pc:sldChg>
      <pc:sldChg chg="modSp del">
        <pc:chgData name="Yoel Kortick" userId="167978f5-7f40-4909-85d5-d4149554ad4e" providerId="ADAL" clId="{289790B2-A8E7-497E-9919-D79B78F17A81}" dt="2024-04-19T10:29:56.936" v="194" actId="47"/>
        <pc:sldMkLst>
          <pc:docMk/>
          <pc:sldMk cId="653403952" sldId="2147480532"/>
        </pc:sldMkLst>
        <pc:spChg chg="mod">
          <ac:chgData name="Yoel Kortick" userId="167978f5-7f40-4909-85d5-d4149554ad4e" providerId="ADAL" clId="{289790B2-A8E7-497E-9919-D79B78F17A81}" dt="2024-04-19T10:29:41.358" v="192"/>
          <ac:spMkLst>
            <pc:docMk/>
            <pc:sldMk cId="653403952" sldId="2147480532"/>
            <ac:spMk id="4" creationId="{BAF85235-A392-EE4E-497E-274CD0D1D8E6}"/>
          </ac:spMkLst>
        </pc:spChg>
      </pc:sldChg>
      <pc:sldChg chg="modSp del">
        <pc:chgData name="Yoel Kortick" userId="167978f5-7f40-4909-85d5-d4149554ad4e" providerId="ADAL" clId="{289790B2-A8E7-497E-9919-D79B78F17A81}" dt="2024-04-19T10:29:56.936" v="194" actId="47"/>
        <pc:sldMkLst>
          <pc:docMk/>
          <pc:sldMk cId="3137796009" sldId="2147480533"/>
        </pc:sldMkLst>
        <pc:spChg chg="mod">
          <ac:chgData name="Yoel Kortick" userId="167978f5-7f40-4909-85d5-d4149554ad4e" providerId="ADAL" clId="{289790B2-A8E7-497E-9919-D79B78F17A81}" dt="2024-04-19T10:29:41.358" v="192"/>
          <ac:spMkLst>
            <pc:docMk/>
            <pc:sldMk cId="3137796009" sldId="2147480533"/>
            <ac:spMk id="4" creationId="{FFF6FD85-4518-8616-4591-92303670BF8C}"/>
          </ac:spMkLst>
        </pc:spChg>
      </pc:sldChg>
      <pc:sldChg chg="modSp del">
        <pc:chgData name="Yoel Kortick" userId="167978f5-7f40-4909-85d5-d4149554ad4e" providerId="ADAL" clId="{289790B2-A8E7-497E-9919-D79B78F17A81}" dt="2024-04-19T10:29:56.936" v="194" actId="47"/>
        <pc:sldMkLst>
          <pc:docMk/>
          <pc:sldMk cId="4017983060" sldId="2147480534"/>
        </pc:sldMkLst>
        <pc:spChg chg="mod">
          <ac:chgData name="Yoel Kortick" userId="167978f5-7f40-4909-85d5-d4149554ad4e" providerId="ADAL" clId="{289790B2-A8E7-497E-9919-D79B78F17A81}" dt="2024-04-19T10:29:41.358" v="192"/>
          <ac:spMkLst>
            <pc:docMk/>
            <pc:sldMk cId="4017983060" sldId="2147480534"/>
            <ac:spMk id="4" creationId="{2DE8539A-B688-1AE1-D6C1-74E1C9704CF4}"/>
          </ac:spMkLst>
        </pc:spChg>
      </pc:sldChg>
      <pc:sldChg chg="del">
        <pc:chgData name="Yoel Kortick" userId="167978f5-7f40-4909-85d5-d4149554ad4e" providerId="ADAL" clId="{289790B2-A8E7-497E-9919-D79B78F17A81}" dt="2024-04-19T11:38:29.143" v="2589" actId="47"/>
        <pc:sldMkLst>
          <pc:docMk/>
          <pc:sldMk cId="2012620783" sldId="2147480535"/>
        </pc:sldMkLst>
      </pc:sldChg>
      <pc:sldChg chg="del">
        <pc:chgData name="Yoel Kortick" userId="167978f5-7f40-4909-85d5-d4149554ad4e" providerId="ADAL" clId="{289790B2-A8E7-497E-9919-D79B78F17A81}" dt="2024-04-19T11:38:29.143" v="2589" actId="47"/>
        <pc:sldMkLst>
          <pc:docMk/>
          <pc:sldMk cId="2149199659" sldId="2147480536"/>
        </pc:sldMkLst>
      </pc:sldChg>
      <pc:sldChg chg="del">
        <pc:chgData name="Yoel Kortick" userId="167978f5-7f40-4909-85d5-d4149554ad4e" providerId="ADAL" clId="{289790B2-A8E7-497E-9919-D79B78F17A81}" dt="2024-04-19T11:38:29.143" v="2589" actId="47"/>
        <pc:sldMkLst>
          <pc:docMk/>
          <pc:sldMk cId="3438148005" sldId="2147480537"/>
        </pc:sldMkLst>
      </pc:sldChg>
      <pc:sldChg chg="del">
        <pc:chgData name="Yoel Kortick" userId="167978f5-7f40-4909-85d5-d4149554ad4e" providerId="ADAL" clId="{289790B2-A8E7-497E-9919-D79B78F17A81}" dt="2024-04-19T11:38:29.143" v="2589" actId="47"/>
        <pc:sldMkLst>
          <pc:docMk/>
          <pc:sldMk cId="338540676" sldId="2147480538"/>
        </pc:sldMkLst>
      </pc:sldChg>
      <pc:sldChg chg="del">
        <pc:chgData name="Yoel Kortick" userId="167978f5-7f40-4909-85d5-d4149554ad4e" providerId="ADAL" clId="{289790B2-A8E7-497E-9919-D79B78F17A81}" dt="2024-04-19T11:38:29.143" v="2589" actId="47"/>
        <pc:sldMkLst>
          <pc:docMk/>
          <pc:sldMk cId="160800595" sldId="2147480539"/>
        </pc:sldMkLst>
      </pc:sldChg>
      <pc:sldChg chg="del">
        <pc:chgData name="Yoel Kortick" userId="167978f5-7f40-4909-85d5-d4149554ad4e" providerId="ADAL" clId="{289790B2-A8E7-497E-9919-D79B78F17A81}" dt="2024-04-19T11:38:29.143" v="2589" actId="47"/>
        <pc:sldMkLst>
          <pc:docMk/>
          <pc:sldMk cId="4122268423" sldId="2147480540"/>
        </pc:sldMkLst>
      </pc:sldChg>
      <pc:sldChg chg="del">
        <pc:chgData name="Yoel Kortick" userId="167978f5-7f40-4909-85d5-d4149554ad4e" providerId="ADAL" clId="{289790B2-A8E7-497E-9919-D79B78F17A81}" dt="2024-04-19T11:38:29.143" v="2589" actId="47"/>
        <pc:sldMkLst>
          <pc:docMk/>
          <pc:sldMk cId="724120230" sldId="2147480541"/>
        </pc:sldMkLst>
      </pc:sldChg>
      <pc:sldChg chg="del">
        <pc:chgData name="Yoel Kortick" userId="167978f5-7f40-4909-85d5-d4149554ad4e" providerId="ADAL" clId="{289790B2-A8E7-497E-9919-D79B78F17A81}" dt="2024-04-19T11:38:29.143" v="2589" actId="47"/>
        <pc:sldMkLst>
          <pc:docMk/>
          <pc:sldMk cId="1480314265" sldId="2147480542"/>
        </pc:sldMkLst>
      </pc:sldChg>
      <pc:sldChg chg="del">
        <pc:chgData name="Yoel Kortick" userId="167978f5-7f40-4909-85d5-d4149554ad4e" providerId="ADAL" clId="{289790B2-A8E7-497E-9919-D79B78F17A81}" dt="2024-04-19T11:38:29.143" v="2589" actId="47"/>
        <pc:sldMkLst>
          <pc:docMk/>
          <pc:sldMk cId="691738881" sldId="2147480543"/>
        </pc:sldMkLst>
      </pc:sldChg>
      <pc:sldChg chg="del">
        <pc:chgData name="Yoel Kortick" userId="167978f5-7f40-4909-85d5-d4149554ad4e" providerId="ADAL" clId="{289790B2-A8E7-497E-9919-D79B78F17A81}" dt="2024-04-19T11:38:29.143" v="2589" actId="47"/>
        <pc:sldMkLst>
          <pc:docMk/>
          <pc:sldMk cId="340027399" sldId="2147480544"/>
        </pc:sldMkLst>
      </pc:sldChg>
      <pc:sldChg chg="del">
        <pc:chgData name="Yoel Kortick" userId="167978f5-7f40-4909-85d5-d4149554ad4e" providerId="ADAL" clId="{289790B2-A8E7-497E-9919-D79B78F17A81}" dt="2024-04-19T11:38:29.143" v="2589" actId="47"/>
        <pc:sldMkLst>
          <pc:docMk/>
          <pc:sldMk cId="1476020854" sldId="2147480545"/>
        </pc:sldMkLst>
      </pc:sldChg>
      <pc:sldChg chg="del">
        <pc:chgData name="Yoel Kortick" userId="167978f5-7f40-4909-85d5-d4149554ad4e" providerId="ADAL" clId="{289790B2-A8E7-497E-9919-D79B78F17A81}" dt="2024-04-19T11:38:29.143" v="2589" actId="47"/>
        <pc:sldMkLst>
          <pc:docMk/>
          <pc:sldMk cId="2784465454" sldId="2147480546"/>
        </pc:sldMkLst>
      </pc:sldChg>
      <pc:sldChg chg="del">
        <pc:chgData name="Yoel Kortick" userId="167978f5-7f40-4909-85d5-d4149554ad4e" providerId="ADAL" clId="{289790B2-A8E7-497E-9919-D79B78F17A81}" dt="2024-04-19T11:38:29.143" v="2589" actId="47"/>
        <pc:sldMkLst>
          <pc:docMk/>
          <pc:sldMk cId="395732014" sldId="2147480547"/>
        </pc:sldMkLst>
      </pc:sldChg>
      <pc:sldChg chg="del">
        <pc:chgData name="Yoel Kortick" userId="167978f5-7f40-4909-85d5-d4149554ad4e" providerId="ADAL" clId="{289790B2-A8E7-497E-9919-D79B78F17A81}" dt="2024-04-19T11:38:29.143" v="2589" actId="47"/>
        <pc:sldMkLst>
          <pc:docMk/>
          <pc:sldMk cId="3375066278" sldId="2147480548"/>
        </pc:sldMkLst>
      </pc:sldChg>
      <pc:sldChg chg="del">
        <pc:chgData name="Yoel Kortick" userId="167978f5-7f40-4909-85d5-d4149554ad4e" providerId="ADAL" clId="{289790B2-A8E7-497E-9919-D79B78F17A81}" dt="2024-04-19T11:38:29.143" v="2589" actId="47"/>
        <pc:sldMkLst>
          <pc:docMk/>
          <pc:sldMk cId="1219894768" sldId="2147480549"/>
        </pc:sldMkLst>
      </pc:sldChg>
      <pc:sldChg chg="del">
        <pc:chgData name="Yoel Kortick" userId="167978f5-7f40-4909-85d5-d4149554ad4e" providerId="ADAL" clId="{289790B2-A8E7-497E-9919-D79B78F17A81}" dt="2024-04-19T11:38:29.143" v="2589" actId="47"/>
        <pc:sldMkLst>
          <pc:docMk/>
          <pc:sldMk cId="1016379178" sldId="2147480550"/>
        </pc:sldMkLst>
      </pc:sldChg>
      <pc:sldChg chg="del">
        <pc:chgData name="Yoel Kortick" userId="167978f5-7f40-4909-85d5-d4149554ad4e" providerId="ADAL" clId="{289790B2-A8E7-497E-9919-D79B78F17A81}" dt="2024-04-19T11:38:29.143" v="2589" actId="47"/>
        <pc:sldMkLst>
          <pc:docMk/>
          <pc:sldMk cId="3660324803" sldId="2147480551"/>
        </pc:sldMkLst>
      </pc:sldChg>
      <pc:sldChg chg="del">
        <pc:chgData name="Yoel Kortick" userId="167978f5-7f40-4909-85d5-d4149554ad4e" providerId="ADAL" clId="{289790B2-A8E7-497E-9919-D79B78F17A81}" dt="2024-04-19T11:38:29.143" v="2589" actId="47"/>
        <pc:sldMkLst>
          <pc:docMk/>
          <pc:sldMk cId="154592895" sldId="2147480552"/>
        </pc:sldMkLst>
      </pc:sldChg>
      <pc:sldChg chg="del">
        <pc:chgData name="Yoel Kortick" userId="167978f5-7f40-4909-85d5-d4149554ad4e" providerId="ADAL" clId="{289790B2-A8E7-497E-9919-D79B78F17A81}" dt="2024-04-19T11:38:29.143" v="2589" actId="47"/>
        <pc:sldMkLst>
          <pc:docMk/>
          <pc:sldMk cId="745314598" sldId="2147480553"/>
        </pc:sldMkLst>
      </pc:sldChg>
      <pc:sldChg chg="del">
        <pc:chgData name="Yoel Kortick" userId="167978f5-7f40-4909-85d5-d4149554ad4e" providerId="ADAL" clId="{289790B2-A8E7-497E-9919-D79B78F17A81}" dt="2024-04-19T11:38:29.143" v="2589" actId="47"/>
        <pc:sldMkLst>
          <pc:docMk/>
          <pc:sldMk cId="3715816213" sldId="2147480554"/>
        </pc:sldMkLst>
      </pc:sldChg>
      <pc:sldChg chg="del">
        <pc:chgData name="Yoel Kortick" userId="167978f5-7f40-4909-85d5-d4149554ad4e" providerId="ADAL" clId="{289790B2-A8E7-497E-9919-D79B78F17A81}" dt="2024-04-19T11:38:29.143" v="2589" actId="47"/>
        <pc:sldMkLst>
          <pc:docMk/>
          <pc:sldMk cId="1169054441" sldId="2147480555"/>
        </pc:sldMkLst>
      </pc:sldChg>
      <pc:sldChg chg="del">
        <pc:chgData name="Yoel Kortick" userId="167978f5-7f40-4909-85d5-d4149554ad4e" providerId="ADAL" clId="{289790B2-A8E7-497E-9919-D79B78F17A81}" dt="2024-04-19T11:38:29.143" v="2589" actId="47"/>
        <pc:sldMkLst>
          <pc:docMk/>
          <pc:sldMk cId="1201782387" sldId="2147480556"/>
        </pc:sldMkLst>
      </pc:sldChg>
      <pc:sldChg chg="del">
        <pc:chgData name="Yoel Kortick" userId="167978f5-7f40-4909-85d5-d4149554ad4e" providerId="ADAL" clId="{289790B2-A8E7-497E-9919-D79B78F17A81}" dt="2024-04-19T11:38:29.143" v="2589" actId="47"/>
        <pc:sldMkLst>
          <pc:docMk/>
          <pc:sldMk cId="932842992" sldId="2147480557"/>
        </pc:sldMkLst>
      </pc:sldChg>
      <pc:sldChg chg="del">
        <pc:chgData name="Yoel Kortick" userId="167978f5-7f40-4909-85d5-d4149554ad4e" providerId="ADAL" clId="{289790B2-A8E7-497E-9919-D79B78F17A81}" dt="2024-04-19T11:38:29.143" v="2589" actId="47"/>
        <pc:sldMkLst>
          <pc:docMk/>
          <pc:sldMk cId="1635381117" sldId="2147480558"/>
        </pc:sldMkLst>
      </pc:sldChg>
      <pc:sldChg chg="del">
        <pc:chgData name="Yoel Kortick" userId="167978f5-7f40-4909-85d5-d4149554ad4e" providerId="ADAL" clId="{289790B2-A8E7-497E-9919-D79B78F17A81}" dt="2024-04-19T11:38:29.143" v="2589" actId="47"/>
        <pc:sldMkLst>
          <pc:docMk/>
          <pc:sldMk cId="4267725273" sldId="2147480559"/>
        </pc:sldMkLst>
      </pc:sldChg>
      <pc:sldChg chg="del">
        <pc:chgData name="Yoel Kortick" userId="167978f5-7f40-4909-85d5-d4149554ad4e" providerId="ADAL" clId="{289790B2-A8E7-497E-9919-D79B78F17A81}" dt="2024-04-19T11:38:29.143" v="2589" actId="47"/>
        <pc:sldMkLst>
          <pc:docMk/>
          <pc:sldMk cId="2271722886" sldId="2147480560"/>
        </pc:sldMkLst>
      </pc:sldChg>
      <pc:sldChg chg="del">
        <pc:chgData name="Yoel Kortick" userId="167978f5-7f40-4909-85d5-d4149554ad4e" providerId="ADAL" clId="{289790B2-A8E7-497E-9919-D79B78F17A81}" dt="2024-04-19T11:38:29.143" v="2589" actId="47"/>
        <pc:sldMkLst>
          <pc:docMk/>
          <pc:sldMk cId="736809612" sldId="2147480561"/>
        </pc:sldMkLst>
      </pc:sldChg>
      <pc:sldChg chg="del">
        <pc:chgData name="Yoel Kortick" userId="167978f5-7f40-4909-85d5-d4149554ad4e" providerId="ADAL" clId="{289790B2-A8E7-497E-9919-D79B78F17A81}" dt="2024-04-19T11:38:29.143" v="2589" actId="47"/>
        <pc:sldMkLst>
          <pc:docMk/>
          <pc:sldMk cId="3783027369" sldId="2147480562"/>
        </pc:sldMkLst>
      </pc:sldChg>
      <pc:sldChg chg="del">
        <pc:chgData name="Yoel Kortick" userId="167978f5-7f40-4909-85d5-d4149554ad4e" providerId="ADAL" clId="{289790B2-A8E7-497E-9919-D79B78F17A81}" dt="2024-04-19T11:38:29.143" v="2589" actId="47"/>
        <pc:sldMkLst>
          <pc:docMk/>
          <pc:sldMk cId="2523928051" sldId="2147480563"/>
        </pc:sldMkLst>
      </pc:sldChg>
      <pc:sldChg chg="del">
        <pc:chgData name="Yoel Kortick" userId="167978f5-7f40-4909-85d5-d4149554ad4e" providerId="ADAL" clId="{289790B2-A8E7-497E-9919-D79B78F17A81}" dt="2024-04-19T11:38:29.143" v="2589" actId="47"/>
        <pc:sldMkLst>
          <pc:docMk/>
          <pc:sldMk cId="2585961367" sldId="2147480565"/>
        </pc:sldMkLst>
      </pc:sldChg>
      <pc:sldChg chg="del">
        <pc:chgData name="Yoel Kortick" userId="167978f5-7f40-4909-85d5-d4149554ad4e" providerId="ADAL" clId="{289790B2-A8E7-497E-9919-D79B78F17A81}" dt="2024-04-19T11:38:29.143" v="2589" actId="47"/>
        <pc:sldMkLst>
          <pc:docMk/>
          <pc:sldMk cId="2314173695" sldId="2147480566"/>
        </pc:sldMkLst>
      </pc:sldChg>
      <pc:sldChg chg="del">
        <pc:chgData name="Yoel Kortick" userId="167978f5-7f40-4909-85d5-d4149554ad4e" providerId="ADAL" clId="{289790B2-A8E7-497E-9919-D79B78F17A81}" dt="2024-04-19T11:38:29.143" v="2589" actId="47"/>
        <pc:sldMkLst>
          <pc:docMk/>
          <pc:sldMk cId="4041506754" sldId="2147480567"/>
        </pc:sldMkLst>
      </pc:sldChg>
      <pc:sldChg chg="del">
        <pc:chgData name="Yoel Kortick" userId="167978f5-7f40-4909-85d5-d4149554ad4e" providerId="ADAL" clId="{289790B2-A8E7-497E-9919-D79B78F17A81}" dt="2024-04-19T11:38:29.143" v="2589" actId="47"/>
        <pc:sldMkLst>
          <pc:docMk/>
          <pc:sldMk cId="363473076" sldId="2147480568"/>
        </pc:sldMkLst>
      </pc:sldChg>
      <pc:sldChg chg="del">
        <pc:chgData name="Yoel Kortick" userId="167978f5-7f40-4909-85d5-d4149554ad4e" providerId="ADAL" clId="{289790B2-A8E7-497E-9919-D79B78F17A81}" dt="2024-04-19T11:38:29.143" v="2589" actId="47"/>
        <pc:sldMkLst>
          <pc:docMk/>
          <pc:sldMk cId="622943712" sldId="2147480569"/>
        </pc:sldMkLst>
      </pc:sldChg>
      <pc:sldChg chg="del">
        <pc:chgData name="Yoel Kortick" userId="167978f5-7f40-4909-85d5-d4149554ad4e" providerId="ADAL" clId="{289790B2-A8E7-497E-9919-D79B78F17A81}" dt="2024-04-19T11:38:29.143" v="2589" actId="47"/>
        <pc:sldMkLst>
          <pc:docMk/>
          <pc:sldMk cId="1026796876" sldId="2147480570"/>
        </pc:sldMkLst>
      </pc:sldChg>
      <pc:sldChg chg="del">
        <pc:chgData name="Yoel Kortick" userId="167978f5-7f40-4909-85d5-d4149554ad4e" providerId="ADAL" clId="{289790B2-A8E7-497E-9919-D79B78F17A81}" dt="2024-04-19T11:38:29.143" v="2589" actId="47"/>
        <pc:sldMkLst>
          <pc:docMk/>
          <pc:sldMk cId="840725173" sldId="2147480571"/>
        </pc:sldMkLst>
      </pc:sldChg>
      <pc:sldChg chg="del">
        <pc:chgData name="Yoel Kortick" userId="167978f5-7f40-4909-85d5-d4149554ad4e" providerId="ADAL" clId="{289790B2-A8E7-497E-9919-D79B78F17A81}" dt="2024-04-19T11:38:29.143" v="2589" actId="47"/>
        <pc:sldMkLst>
          <pc:docMk/>
          <pc:sldMk cId="1442689977" sldId="2147480572"/>
        </pc:sldMkLst>
      </pc:sldChg>
      <pc:sldChg chg="del">
        <pc:chgData name="Yoel Kortick" userId="167978f5-7f40-4909-85d5-d4149554ad4e" providerId="ADAL" clId="{289790B2-A8E7-497E-9919-D79B78F17A81}" dt="2024-04-19T11:38:29.143" v="2589" actId="47"/>
        <pc:sldMkLst>
          <pc:docMk/>
          <pc:sldMk cId="1729667169" sldId="2147480573"/>
        </pc:sldMkLst>
      </pc:sldChg>
      <pc:sldChg chg="del">
        <pc:chgData name="Yoel Kortick" userId="167978f5-7f40-4909-85d5-d4149554ad4e" providerId="ADAL" clId="{289790B2-A8E7-497E-9919-D79B78F17A81}" dt="2024-04-19T11:38:29.143" v="2589" actId="47"/>
        <pc:sldMkLst>
          <pc:docMk/>
          <pc:sldMk cId="3166049346" sldId="2147480574"/>
        </pc:sldMkLst>
      </pc:sldChg>
      <pc:sldChg chg="del">
        <pc:chgData name="Yoel Kortick" userId="167978f5-7f40-4909-85d5-d4149554ad4e" providerId="ADAL" clId="{289790B2-A8E7-497E-9919-D79B78F17A81}" dt="2024-04-19T11:38:29.143" v="2589" actId="47"/>
        <pc:sldMkLst>
          <pc:docMk/>
          <pc:sldMk cId="67866881" sldId="2147480575"/>
        </pc:sldMkLst>
      </pc:sldChg>
      <pc:sldChg chg="del">
        <pc:chgData name="Yoel Kortick" userId="167978f5-7f40-4909-85d5-d4149554ad4e" providerId="ADAL" clId="{289790B2-A8E7-497E-9919-D79B78F17A81}" dt="2024-04-19T11:38:29.143" v="2589" actId="47"/>
        <pc:sldMkLst>
          <pc:docMk/>
          <pc:sldMk cId="4036902629" sldId="2147480576"/>
        </pc:sldMkLst>
      </pc:sldChg>
      <pc:sldChg chg="del">
        <pc:chgData name="Yoel Kortick" userId="167978f5-7f40-4909-85d5-d4149554ad4e" providerId="ADAL" clId="{289790B2-A8E7-497E-9919-D79B78F17A81}" dt="2024-04-19T11:38:29.143" v="2589" actId="47"/>
        <pc:sldMkLst>
          <pc:docMk/>
          <pc:sldMk cId="1849287497" sldId="2147480577"/>
        </pc:sldMkLst>
      </pc:sldChg>
      <pc:sldChg chg="del">
        <pc:chgData name="Yoel Kortick" userId="167978f5-7f40-4909-85d5-d4149554ad4e" providerId="ADAL" clId="{289790B2-A8E7-497E-9919-D79B78F17A81}" dt="2024-04-19T11:38:29.143" v="2589" actId="47"/>
        <pc:sldMkLst>
          <pc:docMk/>
          <pc:sldMk cId="1563205487" sldId="2147480578"/>
        </pc:sldMkLst>
      </pc:sldChg>
      <pc:sldChg chg="del">
        <pc:chgData name="Yoel Kortick" userId="167978f5-7f40-4909-85d5-d4149554ad4e" providerId="ADAL" clId="{289790B2-A8E7-497E-9919-D79B78F17A81}" dt="2024-04-19T11:38:29.143" v="2589" actId="47"/>
        <pc:sldMkLst>
          <pc:docMk/>
          <pc:sldMk cId="1360434727" sldId="2147480579"/>
        </pc:sldMkLst>
      </pc:sldChg>
      <pc:sldChg chg="del">
        <pc:chgData name="Yoel Kortick" userId="167978f5-7f40-4909-85d5-d4149554ad4e" providerId="ADAL" clId="{289790B2-A8E7-497E-9919-D79B78F17A81}" dt="2024-04-19T11:38:29.143" v="2589" actId="47"/>
        <pc:sldMkLst>
          <pc:docMk/>
          <pc:sldMk cId="1676425035" sldId="2147480580"/>
        </pc:sldMkLst>
      </pc:sldChg>
      <pc:sldChg chg="del">
        <pc:chgData name="Yoel Kortick" userId="167978f5-7f40-4909-85d5-d4149554ad4e" providerId="ADAL" clId="{289790B2-A8E7-497E-9919-D79B78F17A81}" dt="2024-04-19T11:38:29.143" v="2589" actId="47"/>
        <pc:sldMkLst>
          <pc:docMk/>
          <pc:sldMk cId="2971279784" sldId="2147480581"/>
        </pc:sldMkLst>
      </pc:sldChg>
      <pc:sldChg chg="del">
        <pc:chgData name="Yoel Kortick" userId="167978f5-7f40-4909-85d5-d4149554ad4e" providerId="ADAL" clId="{289790B2-A8E7-497E-9919-D79B78F17A81}" dt="2024-04-19T11:38:29.143" v="2589" actId="47"/>
        <pc:sldMkLst>
          <pc:docMk/>
          <pc:sldMk cId="898563277" sldId="2147480582"/>
        </pc:sldMkLst>
      </pc:sldChg>
      <pc:sldChg chg="del">
        <pc:chgData name="Yoel Kortick" userId="167978f5-7f40-4909-85d5-d4149554ad4e" providerId="ADAL" clId="{289790B2-A8E7-497E-9919-D79B78F17A81}" dt="2024-04-19T11:38:29.143" v="2589" actId="47"/>
        <pc:sldMkLst>
          <pc:docMk/>
          <pc:sldMk cId="3007604565" sldId="2147480583"/>
        </pc:sldMkLst>
      </pc:sldChg>
      <pc:sldChg chg="modSp add mod">
        <pc:chgData name="Yoel Kortick" userId="167978f5-7f40-4909-85d5-d4149554ad4e" providerId="ADAL" clId="{289790B2-A8E7-497E-9919-D79B78F17A81}" dt="2024-04-19T05:45:58.461" v="191" actId="313"/>
        <pc:sldMkLst>
          <pc:docMk/>
          <pc:sldMk cId="2212466494" sldId="2147480584"/>
        </pc:sldMkLst>
        <pc:spChg chg="mod">
          <ac:chgData name="Yoel Kortick" userId="167978f5-7f40-4909-85d5-d4149554ad4e" providerId="ADAL" clId="{289790B2-A8E7-497E-9919-D79B78F17A81}" dt="2024-04-19T05:45:58.461" v="191" actId="313"/>
          <ac:spMkLst>
            <pc:docMk/>
            <pc:sldMk cId="2212466494" sldId="2147480584"/>
            <ac:spMk id="10" creationId="{08BBD040-26CC-693E-E7F3-31441B13AF6C}"/>
          </ac:spMkLst>
        </pc:spChg>
      </pc:sldChg>
      <pc:sldChg chg="addSp modSp add mod">
        <pc:chgData name="Yoel Kortick" userId="167978f5-7f40-4909-85d5-d4149554ad4e" providerId="ADAL" clId="{289790B2-A8E7-497E-9919-D79B78F17A81}" dt="2024-04-19T10:39:48.152" v="611" actId="313"/>
        <pc:sldMkLst>
          <pc:docMk/>
          <pc:sldMk cId="3876327453" sldId="2147480585"/>
        </pc:sldMkLst>
        <pc:spChg chg="add">
          <ac:chgData name="Yoel Kortick" userId="167978f5-7f40-4909-85d5-d4149554ad4e" providerId="ADAL" clId="{289790B2-A8E7-497E-9919-D79B78F17A81}" dt="2024-04-19T10:39:26.571" v="555" actId="11529"/>
          <ac:spMkLst>
            <pc:docMk/>
            <pc:sldMk cId="3876327453" sldId="2147480585"/>
            <ac:spMk id="6" creationId="{BBAFA0B0-A7BE-60D0-49B2-57B71EF7C0DA}"/>
          </ac:spMkLst>
        </pc:spChg>
        <pc:spChg chg="mod">
          <ac:chgData name="Yoel Kortick" userId="167978f5-7f40-4909-85d5-d4149554ad4e" providerId="ADAL" clId="{289790B2-A8E7-497E-9919-D79B78F17A81}" dt="2024-04-19T10:39:48.152" v="611" actId="313"/>
          <ac:spMkLst>
            <pc:docMk/>
            <pc:sldMk cId="3876327453" sldId="2147480585"/>
            <ac:spMk id="10" creationId="{FB4BB4E3-8E41-D386-9377-9246479C5F9F}"/>
          </ac:spMkLst>
        </pc:spChg>
        <pc:picChg chg="add mod">
          <ac:chgData name="Yoel Kortick" userId="167978f5-7f40-4909-85d5-d4149554ad4e" providerId="ADAL" clId="{289790B2-A8E7-497E-9919-D79B78F17A81}" dt="2024-04-19T10:39:20.070" v="554" actId="1076"/>
          <ac:picMkLst>
            <pc:docMk/>
            <pc:sldMk cId="3876327453" sldId="2147480585"/>
            <ac:picMk id="5" creationId="{18EED5B2-E7F1-B9C8-C19F-DE567BB6957E}"/>
          </ac:picMkLst>
        </pc:picChg>
      </pc:sldChg>
      <pc:sldChg chg="addSp delSp modSp add mod">
        <pc:chgData name="Yoel Kortick" userId="167978f5-7f40-4909-85d5-d4149554ad4e" providerId="ADAL" clId="{289790B2-A8E7-497E-9919-D79B78F17A81}" dt="2024-04-19T10:43:41.557" v="761" actId="208"/>
        <pc:sldMkLst>
          <pc:docMk/>
          <pc:sldMk cId="111547422" sldId="2147480586"/>
        </pc:sldMkLst>
        <pc:spChg chg="del">
          <ac:chgData name="Yoel Kortick" userId="167978f5-7f40-4909-85d5-d4149554ad4e" providerId="ADAL" clId="{289790B2-A8E7-497E-9919-D79B78F17A81}" dt="2024-04-19T10:43:37.180" v="760" actId="478"/>
          <ac:spMkLst>
            <pc:docMk/>
            <pc:sldMk cId="111547422" sldId="2147480586"/>
            <ac:spMk id="6" creationId="{BBAFA0B0-A7BE-60D0-49B2-57B71EF7C0DA}"/>
          </ac:spMkLst>
        </pc:spChg>
        <pc:spChg chg="add">
          <ac:chgData name="Yoel Kortick" userId="167978f5-7f40-4909-85d5-d4149554ad4e" providerId="ADAL" clId="{289790B2-A8E7-497E-9919-D79B78F17A81}" dt="2024-04-19T10:41:13.100" v="711" actId="11529"/>
          <ac:spMkLst>
            <pc:docMk/>
            <pc:sldMk cId="111547422" sldId="2147480586"/>
            <ac:spMk id="8" creationId="{9448FB4E-87A3-C7C2-D476-61CEAA325D04}"/>
          </ac:spMkLst>
        </pc:spChg>
        <pc:spChg chg="add">
          <ac:chgData name="Yoel Kortick" userId="167978f5-7f40-4909-85d5-d4149554ad4e" providerId="ADAL" clId="{289790B2-A8E7-497E-9919-D79B78F17A81}" dt="2024-04-19T10:41:17.786" v="712" actId="11529"/>
          <ac:spMkLst>
            <pc:docMk/>
            <pc:sldMk cId="111547422" sldId="2147480586"/>
            <ac:spMk id="9" creationId="{64094A70-6A0F-0165-6779-CF2E7A95C9D8}"/>
          </ac:spMkLst>
        </pc:spChg>
        <pc:spChg chg="mod">
          <ac:chgData name="Yoel Kortick" userId="167978f5-7f40-4909-85d5-d4149554ad4e" providerId="ADAL" clId="{289790B2-A8E7-497E-9919-D79B78F17A81}" dt="2024-04-19T10:40:59.333" v="709" actId="313"/>
          <ac:spMkLst>
            <pc:docMk/>
            <pc:sldMk cId="111547422" sldId="2147480586"/>
            <ac:spMk id="10" creationId="{FB4BB4E3-8E41-D386-9377-9246479C5F9F}"/>
          </ac:spMkLst>
        </pc:spChg>
        <pc:picChg chg="del">
          <ac:chgData name="Yoel Kortick" userId="167978f5-7f40-4909-85d5-d4149554ad4e" providerId="ADAL" clId="{289790B2-A8E7-497E-9919-D79B78F17A81}" dt="2024-04-19T10:40:14.385" v="613" actId="478"/>
          <ac:picMkLst>
            <pc:docMk/>
            <pc:sldMk cId="111547422" sldId="2147480586"/>
            <ac:picMk id="5" creationId="{18EED5B2-E7F1-B9C8-C19F-DE567BB6957E}"/>
          </ac:picMkLst>
        </pc:picChg>
        <pc:picChg chg="add mod ord">
          <ac:chgData name="Yoel Kortick" userId="167978f5-7f40-4909-85d5-d4149554ad4e" providerId="ADAL" clId="{289790B2-A8E7-497E-9919-D79B78F17A81}" dt="2024-04-19T10:43:41.557" v="761" actId="208"/>
          <ac:picMkLst>
            <pc:docMk/>
            <pc:sldMk cId="111547422" sldId="2147480586"/>
            <ac:picMk id="7" creationId="{F8A1EAD2-3591-F08B-7656-3A7892D69362}"/>
          </ac:picMkLst>
        </pc:picChg>
      </pc:sldChg>
      <pc:sldChg chg="addSp delSp modSp add mod">
        <pc:chgData name="Yoel Kortick" userId="167978f5-7f40-4909-85d5-d4149554ad4e" providerId="ADAL" clId="{289790B2-A8E7-497E-9919-D79B78F17A81}" dt="2024-04-19T11:12:51.235" v="1931" actId="1076"/>
        <pc:sldMkLst>
          <pc:docMk/>
          <pc:sldMk cId="2742153104" sldId="2147480587"/>
        </pc:sldMkLst>
        <pc:spChg chg="del">
          <ac:chgData name="Yoel Kortick" userId="167978f5-7f40-4909-85d5-d4149554ad4e" providerId="ADAL" clId="{289790B2-A8E7-497E-9919-D79B78F17A81}" dt="2024-04-19T10:44:15.546" v="827" actId="478"/>
          <ac:spMkLst>
            <pc:docMk/>
            <pc:sldMk cId="2742153104" sldId="2147480587"/>
            <ac:spMk id="6" creationId="{BBAFA0B0-A7BE-60D0-49B2-57B71EF7C0DA}"/>
          </ac:spMkLst>
        </pc:spChg>
        <pc:spChg chg="mod">
          <ac:chgData name="Yoel Kortick" userId="167978f5-7f40-4909-85d5-d4149554ad4e" providerId="ADAL" clId="{289790B2-A8E7-497E-9919-D79B78F17A81}" dt="2024-04-19T11:12:51.235" v="1931" actId="1076"/>
          <ac:spMkLst>
            <pc:docMk/>
            <pc:sldMk cId="2742153104" sldId="2147480587"/>
            <ac:spMk id="8" creationId="{9448FB4E-87A3-C7C2-D476-61CEAA325D04}"/>
          </ac:spMkLst>
        </pc:spChg>
        <pc:spChg chg="mod">
          <ac:chgData name="Yoel Kortick" userId="167978f5-7f40-4909-85d5-d4149554ad4e" providerId="ADAL" clId="{289790B2-A8E7-497E-9919-D79B78F17A81}" dt="2024-04-19T10:44:13.447" v="826" actId="1076"/>
          <ac:spMkLst>
            <pc:docMk/>
            <pc:sldMk cId="2742153104" sldId="2147480587"/>
            <ac:spMk id="9" creationId="{64094A70-6A0F-0165-6779-CF2E7A95C9D8}"/>
          </ac:spMkLst>
        </pc:spChg>
        <pc:spChg chg="mod">
          <ac:chgData name="Yoel Kortick" userId="167978f5-7f40-4909-85d5-d4149554ad4e" providerId="ADAL" clId="{289790B2-A8E7-497E-9919-D79B78F17A81}" dt="2024-04-19T10:43:26.832" v="756" actId="313"/>
          <ac:spMkLst>
            <pc:docMk/>
            <pc:sldMk cId="2742153104" sldId="2147480587"/>
            <ac:spMk id="10" creationId="{FB4BB4E3-8E41-D386-9377-9246479C5F9F}"/>
          </ac:spMkLst>
        </pc:spChg>
        <pc:picChg chg="add mod ord">
          <ac:chgData name="Yoel Kortick" userId="167978f5-7f40-4909-85d5-d4149554ad4e" providerId="ADAL" clId="{289790B2-A8E7-497E-9919-D79B78F17A81}" dt="2024-04-19T10:44:06.996" v="825" actId="1035"/>
          <ac:picMkLst>
            <pc:docMk/>
            <pc:sldMk cId="2742153104" sldId="2147480587"/>
            <ac:picMk id="5" creationId="{942D96E7-2F6B-D49B-77FA-FF169D1ED864}"/>
          </ac:picMkLst>
        </pc:picChg>
        <pc:picChg chg="del">
          <ac:chgData name="Yoel Kortick" userId="167978f5-7f40-4909-85d5-d4149554ad4e" providerId="ADAL" clId="{289790B2-A8E7-497E-9919-D79B78F17A81}" dt="2024-04-19T10:43:28.346" v="757" actId="478"/>
          <ac:picMkLst>
            <pc:docMk/>
            <pc:sldMk cId="2742153104" sldId="2147480587"/>
            <ac:picMk id="7" creationId="{F8A1EAD2-3591-F08B-7656-3A7892D69362}"/>
          </ac:picMkLst>
        </pc:picChg>
      </pc:sldChg>
      <pc:sldChg chg="addSp delSp modSp add mod">
        <pc:chgData name="Yoel Kortick" userId="167978f5-7f40-4909-85d5-d4149554ad4e" providerId="ADAL" clId="{289790B2-A8E7-497E-9919-D79B78F17A81}" dt="2024-04-19T10:47:34.857" v="922" actId="208"/>
        <pc:sldMkLst>
          <pc:docMk/>
          <pc:sldMk cId="1353553436" sldId="2147480588"/>
        </pc:sldMkLst>
        <pc:spChg chg="add mod">
          <ac:chgData name="Yoel Kortick" userId="167978f5-7f40-4909-85d5-d4149554ad4e" providerId="ADAL" clId="{289790B2-A8E7-497E-9919-D79B78F17A81}" dt="2024-04-19T10:47:33.142" v="921" actId="14100"/>
          <ac:spMkLst>
            <pc:docMk/>
            <pc:sldMk cId="1353553436" sldId="2147480588"/>
            <ac:spMk id="7" creationId="{CA4DDE50-ED30-326B-E51C-CE34ECCD8AE3}"/>
          </ac:spMkLst>
        </pc:spChg>
        <pc:spChg chg="mod">
          <ac:chgData name="Yoel Kortick" userId="167978f5-7f40-4909-85d5-d4149554ad4e" providerId="ADAL" clId="{289790B2-A8E7-497E-9919-D79B78F17A81}" dt="2024-04-19T10:47:24.591" v="918" actId="1038"/>
          <ac:spMkLst>
            <pc:docMk/>
            <pc:sldMk cId="1353553436" sldId="2147480588"/>
            <ac:spMk id="8" creationId="{9448FB4E-87A3-C7C2-D476-61CEAA325D04}"/>
          </ac:spMkLst>
        </pc:spChg>
        <pc:spChg chg="del">
          <ac:chgData name="Yoel Kortick" userId="167978f5-7f40-4909-85d5-d4149554ad4e" providerId="ADAL" clId="{289790B2-A8E7-497E-9919-D79B78F17A81}" dt="2024-04-19T10:47:08.445" v="891" actId="478"/>
          <ac:spMkLst>
            <pc:docMk/>
            <pc:sldMk cId="1353553436" sldId="2147480588"/>
            <ac:spMk id="9" creationId="{64094A70-6A0F-0165-6779-CF2E7A95C9D8}"/>
          </ac:spMkLst>
        </pc:spChg>
        <pc:spChg chg="mod">
          <ac:chgData name="Yoel Kortick" userId="167978f5-7f40-4909-85d5-d4149554ad4e" providerId="ADAL" clId="{289790B2-A8E7-497E-9919-D79B78F17A81}" dt="2024-04-19T10:46:41.447" v="889" actId="313"/>
          <ac:spMkLst>
            <pc:docMk/>
            <pc:sldMk cId="1353553436" sldId="2147480588"/>
            <ac:spMk id="10" creationId="{FB4BB4E3-8E41-D386-9377-9246479C5F9F}"/>
          </ac:spMkLst>
        </pc:spChg>
        <pc:picChg chg="del">
          <ac:chgData name="Yoel Kortick" userId="167978f5-7f40-4909-85d5-d4149554ad4e" providerId="ADAL" clId="{289790B2-A8E7-497E-9919-D79B78F17A81}" dt="2024-04-19T10:46:43.393" v="890" actId="478"/>
          <ac:picMkLst>
            <pc:docMk/>
            <pc:sldMk cId="1353553436" sldId="2147480588"/>
            <ac:picMk id="5" creationId="{942D96E7-2F6B-D49B-77FA-FF169D1ED864}"/>
          </ac:picMkLst>
        </pc:picChg>
        <pc:picChg chg="add mod ord">
          <ac:chgData name="Yoel Kortick" userId="167978f5-7f40-4909-85d5-d4149554ad4e" providerId="ADAL" clId="{289790B2-A8E7-497E-9919-D79B78F17A81}" dt="2024-04-19T10:47:34.857" v="922" actId="208"/>
          <ac:picMkLst>
            <pc:docMk/>
            <pc:sldMk cId="1353553436" sldId="2147480588"/>
            <ac:picMk id="6" creationId="{DB7E3ED1-6754-3058-2D39-DEB07D5F5F5F}"/>
          </ac:picMkLst>
        </pc:picChg>
      </pc:sldChg>
      <pc:sldChg chg="addSp delSp modSp add mod">
        <pc:chgData name="Yoel Kortick" userId="167978f5-7f40-4909-85d5-d4149554ad4e" providerId="ADAL" clId="{289790B2-A8E7-497E-9919-D79B78F17A81}" dt="2024-04-19T11:01:23.767" v="1521" actId="20577"/>
        <pc:sldMkLst>
          <pc:docMk/>
          <pc:sldMk cId="2940347568" sldId="2147480589"/>
        </pc:sldMkLst>
        <pc:spChg chg="del">
          <ac:chgData name="Yoel Kortick" userId="167978f5-7f40-4909-85d5-d4149554ad4e" providerId="ADAL" clId="{289790B2-A8E7-497E-9919-D79B78F17A81}" dt="2024-04-19T10:55:52.213" v="1121" actId="478"/>
          <ac:spMkLst>
            <pc:docMk/>
            <pc:sldMk cId="2940347568" sldId="2147480589"/>
            <ac:spMk id="7" creationId="{CA4DDE50-ED30-326B-E51C-CE34ECCD8AE3}"/>
          </ac:spMkLst>
        </pc:spChg>
        <pc:spChg chg="del">
          <ac:chgData name="Yoel Kortick" userId="167978f5-7f40-4909-85d5-d4149554ad4e" providerId="ADAL" clId="{289790B2-A8E7-497E-9919-D79B78F17A81}" dt="2024-04-19T10:55:52.213" v="1121" actId="478"/>
          <ac:spMkLst>
            <pc:docMk/>
            <pc:sldMk cId="2940347568" sldId="2147480589"/>
            <ac:spMk id="8" creationId="{9448FB4E-87A3-C7C2-D476-61CEAA325D04}"/>
          </ac:spMkLst>
        </pc:spChg>
        <pc:spChg chg="mod">
          <ac:chgData name="Yoel Kortick" userId="167978f5-7f40-4909-85d5-d4149554ad4e" providerId="ADAL" clId="{289790B2-A8E7-497E-9919-D79B78F17A81}" dt="2024-04-19T11:01:23.767" v="1521" actId="20577"/>
          <ac:spMkLst>
            <pc:docMk/>
            <pc:sldMk cId="2940347568" sldId="2147480589"/>
            <ac:spMk id="10" creationId="{FB4BB4E3-8E41-D386-9377-9246479C5F9F}"/>
          </ac:spMkLst>
        </pc:spChg>
        <pc:picChg chg="add del mod">
          <ac:chgData name="Yoel Kortick" userId="167978f5-7f40-4909-85d5-d4149554ad4e" providerId="ADAL" clId="{289790B2-A8E7-497E-9919-D79B78F17A81}" dt="2024-04-19T10:55:48.794" v="1120" actId="478"/>
          <ac:picMkLst>
            <pc:docMk/>
            <pc:sldMk cId="2940347568" sldId="2147480589"/>
            <ac:picMk id="5" creationId="{7B7A0233-B35D-2358-C272-D646F651B050}"/>
          </ac:picMkLst>
        </pc:picChg>
        <pc:picChg chg="del">
          <ac:chgData name="Yoel Kortick" userId="167978f5-7f40-4909-85d5-d4149554ad4e" providerId="ADAL" clId="{289790B2-A8E7-497E-9919-D79B78F17A81}" dt="2024-04-19T10:55:15.364" v="1053" actId="478"/>
          <ac:picMkLst>
            <pc:docMk/>
            <pc:sldMk cId="2940347568" sldId="2147480589"/>
            <ac:picMk id="6" creationId="{DB7E3ED1-6754-3058-2D39-DEB07D5F5F5F}"/>
          </ac:picMkLst>
        </pc:picChg>
      </pc:sldChg>
      <pc:sldChg chg="addSp modSp add mod">
        <pc:chgData name="Yoel Kortick" userId="167978f5-7f40-4909-85d5-d4149554ad4e" providerId="ADAL" clId="{289790B2-A8E7-497E-9919-D79B78F17A81}" dt="2024-04-19T11:32:03.853" v="2405" actId="1036"/>
        <pc:sldMkLst>
          <pc:docMk/>
          <pc:sldMk cId="2846116548" sldId="2147480590"/>
        </pc:sldMkLst>
        <pc:spChg chg="add mod">
          <ac:chgData name="Yoel Kortick" userId="167978f5-7f40-4909-85d5-d4149554ad4e" providerId="ADAL" clId="{289790B2-A8E7-497E-9919-D79B78F17A81}" dt="2024-04-19T11:31:24.787" v="2367" actId="14100"/>
          <ac:spMkLst>
            <pc:docMk/>
            <pc:sldMk cId="2846116548" sldId="2147480590"/>
            <ac:spMk id="2" creationId="{B53E231D-3F88-0ED4-89C9-CF3CB573F057}"/>
          </ac:spMkLst>
        </pc:spChg>
        <pc:spChg chg="mod">
          <ac:chgData name="Yoel Kortick" userId="167978f5-7f40-4909-85d5-d4149554ad4e" providerId="ADAL" clId="{289790B2-A8E7-497E-9919-D79B78F17A81}" dt="2024-04-19T11:02:17.286" v="1535" actId="1035"/>
          <ac:spMkLst>
            <pc:docMk/>
            <pc:sldMk cId="2846116548" sldId="2147480590"/>
            <ac:spMk id="7" creationId="{CA4DDE50-ED30-326B-E51C-CE34ECCD8AE3}"/>
          </ac:spMkLst>
        </pc:spChg>
        <pc:spChg chg="mod">
          <ac:chgData name="Yoel Kortick" userId="167978f5-7f40-4909-85d5-d4149554ad4e" providerId="ADAL" clId="{289790B2-A8E7-497E-9919-D79B78F17A81}" dt="2024-04-19T11:02:23.502" v="1537" actId="14100"/>
          <ac:spMkLst>
            <pc:docMk/>
            <pc:sldMk cId="2846116548" sldId="2147480590"/>
            <ac:spMk id="8" creationId="{9448FB4E-87A3-C7C2-D476-61CEAA325D04}"/>
          </ac:spMkLst>
        </pc:spChg>
        <pc:spChg chg="mod">
          <ac:chgData name="Yoel Kortick" userId="167978f5-7f40-4909-85d5-d4149554ad4e" providerId="ADAL" clId="{289790B2-A8E7-497E-9919-D79B78F17A81}" dt="2024-04-19T11:02:01.017" v="1528" actId="20577"/>
          <ac:spMkLst>
            <pc:docMk/>
            <pc:sldMk cId="2846116548" sldId="2147480590"/>
            <ac:spMk id="10" creationId="{FB4BB4E3-8E41-D386-9377-9246479C5F9F}"/>
          </ac:spMkLst>
        </pc:spChg>
        <pc:picChg chg="mod ord">
          <ac:chgData name="Yoel Kortick" userId="167978f5-7f40-4909-85d5-d4149554ad4e" providerId="ADAL" clId="{289790B2-A8E7-497E-9919-D79B78F17A81}" dt="2024-04-19T11:02:08.718" v="1531" actId="208"/>
          <ac:picMkLst>
            <pc:docMk/>
            <pc:sldMk cId="2846116548" sldId="2147480590"/>
            <ac:picMk id="5" creationId="{7B7A0233-B35D-2358-C272-D646F651B050}"/>
          </ac:picMkLst>
        </pc:picChg>
        <pc:cxnChg chg="add mod">
          <ac:chgData name="Yoel Kortick" userId="167978f5-7f40-4909-85d5-d4149554ad4e" providerId="ADAL" clId="{289790B2-A8E7-497E-9919-D79B78F17A81}" dt="2024-04-19T11:31:30.171" v="2369" actId="14100"/>
          <ac:cxnSpMkLst>
            <pc:docMk/>
            <pc:sldMk cId="2846116548" sldId="2147480590"/>
            <ac:cxnSpMk id="9" creationId="{FB79C948-C80B-9547-8E3C-F4FFD6C6923B}"/>
          </ac:cxnSpMkLst>
        </pc:cxnChg>
        <pc:cxnChg chg="add mod">
          <ac:chgData name="Yoel Kortick" userId="167978f5-7f40-4909-85d5-d4149554ad4e" providerId="ADAL" clId="{289790B2-A8E7-497E-9919-D79B78F17A81}" dt="2024-04-19T11:32:03.853" v="2405" actId="1036"/>
          <ac:cxnSpMkLst>
            <pc:docMk/>
            <pc:sldMk cId="2846116548" sldId="2147480590"/>
            <ac:cxnSpMk id="17" creationId="{8F8CD49D-FD55-8DCE-6BED-4637DA6193B3}"/>
          </ac:cxnSpMkLst>
        </pc:cxnChg>
      </pc:sldChg>
      <pc:sldChg chg="addSp delSp modSp add mod">
        <pc:chgData name="Yoel Kortick" userId="167978f5-7f40-4909-85d5-d4149554ad4e" providerId="ADAL" clId="{289790B2-A8E7-497E-9919-D79B78F17A81}" dt="2024-04-19T11:32:12.261" v="2406"/>
        <pc:sldMkLst>
          <pc:docMk/>
          <pc:sldMk cId="3567692156" sldId="2147480591"/>
        </pc:sldMkLst>
        <pc:spChg chg="add mod">
          <ac:chgData name="Yoel Kortick" userId="167978f5-7f40-4909-85d5-d4149554ad4e" providerId="ADAL" clId="{289790B2-A8E7-497E-9919-D79B78F17A81}" dt="2024-04-19T11:32:12.261" v="2406"/>
          <ac:spMkLst>
            <pc:docMk/>
            <pc:sldMk cId="3567692156" sldId="2147480591"/>
            <ac:spMk id="9" creationId="{CE492E35-1E6C-F968-FF97-D94232DFBCD6}"/>
          </ac:spMkLst>
        </pc:spChg>
        <pc:spChg chg="mod">
          <ac:chgData name="Yoel Kortick" userId="167978f5-7f40-4909-85d5-d4149554ad4e" providerId="ADAL" clId="{289790B2-A8E7-497E-9919-D79B78F17A81}" dt="2024-04-19T11:03:21.860" v="1607" actId="20577"/>
          <ac:spMkLst>
            <pc:docMk/>
            <pc:sldMk cId="3567692156" sldId="2147480591"/>
            <ac:spMk id="10" creationId="{FB4BB4E3-8E41-D386-9377-9246479C5F9F}"/>
          </ac:spMkLst>
        </pc:spChg>
        <pc:picChg chg="del">
          <ac:chgData name="Yoel Kortick" userId="167978f5-7f40-4909-85d5-d4149554ad4e" providerId="ADAL" clId="{289790B2-A8E7-497E-9919-D79B78F17A81}" dt="2024-04-19T11:02:58.700" v="1539" actId="478"/>
          <ac:picMkLst>
            <pc:docMk/>
            <pc:sldMk cId="3567692156" sldId="2147480591"/>
            <ac:picMk id="5" creationId="{7B7A0233-B35D-2358-C272-D646F651B050}"/>
          </ac:picMkLst>
        </pc:picChg>
        <pc:picChg chg="add mod ord">
          <ac:chgData name="Yoel Kortick" userId="167978f5-7f40-4909-85d5-d4149554ad4e" providerId="ADAL" clId="{289790B2-A8E7-497E-9919-D79B78F17A81}" dt="2024-04-19T11:03:17.999" v="1599" actId="208"/>
          <ac:picMkLst>
            <pc:docMk/>
            <pc:sldMk cId="3567692156" sldId="2147480591"/>
            <ac:picMk id="6" creationId="{53AB6048-AD83-1EA4-FA95-997E35BACAC8}"/>
          </ac:picMkLst>
        </pc:picChg>
        <pc:cxnChg chg="add mod">
          <ac:chgData name="Yoel Kortick" userId="167978f5-7f40-4909-85d5-d4149554ad4e" providerId="ADAL" clId="{289790B2-A8E7-497E-9919-D79B78F17A81}" dt="2024-04-19T11:32:12.261" v="2406"/>
          <ac:cxnSpMkLst>
            <pc:docMk/>
            <pc:sldMk cId="3567692156" sldId="2147480591"/>
            <ac:cxnSpMk id="11" creationId="{A25FD141-9954-4519-9662-F1F106E55767}"/>
          </ac:cxnSpMkLst>
        </pc:cxnChg>
        <pc:cxnChg chg="add mod">
          <ac:chgData name="Yoel Kortick" userId="167978f5-7f40-4909-85d5-d4149554ad4e" providerId="ADAL" clId="{289790B2-A8E7-497E-9919-D79B78F17A81}" dt="2024-04-19T11:32:12.261" v="2406"/>
          <ac:cxnSpMkLst>
            <pc:docMk/>
            <pc:sldMk cId="3567692156" sldId="2147480591"/>
            <ac:cxnSpMk id="12" creationId="{4AD1C29D-CA08-11FC-6807-9798ECA1987B}"/>
          </ac:cxnSpMkLst>
        </pc:cxnChg>
      </pc:sldChg>
      <pc:sldChg chg="addSp delSp modSp add mod">
        <pc:chgData name="Yoel Kortick" userId="167978f5-7f40-4909-85d5-d4149554ad4e" providerId="ADAL" clId="{289790B2-A8E7-497E-9919-D79B78F17A81}" dt="2024-04-19T11:06:04.399" v="1810" actId="478"/>
        <pc:sldMkLst>
          <pc:docMk/>
          <pc:sldMk cId="128839195" sldId="2147480592"/>
        </pc:sldMkLst>
        <pc:spChg chg="mod">
          <ac:chgData name="Yoel Kortick" userId="167978f5-7f40-4909-85d5-d4149554ad4e" providerId="ADAL" clId="{289790B2-A8E7-497E-9919-D79B78F17A81}" dt="2024-04-19T11:05:39.501" v="1715" actId="1035"/>
          <ac:spMkLst>
            <pc:docMk/>
            <pc:sldMk cId="128839195" sldId="2147480592"/>
            <ac:spMk id="7" creationId="{CA4DDE50-ED30-326B-E51C-CE34ECCD8AE3}"/>
          </ac:spMkLst>
        </pc:spChg>
        <pc:spChg chg="del">
          <ac:chgData name="Yoel Kortick" userId="167978f5-7f40-4909-85d5-d4149554ad4e" providerId="ADAL" clId="{289790B2-A8E7-497E-9919-D79B78F17A81}" dt="2024-04-19T11:06:04.399" v="1810" actId="478"/>
          <ac:spMkLst>
            <pc:docMk/>
            <pc:sldMk cId="128839195" sldId="2147480592"/>
            <ac:spMk id="8" creationId="{9448FB4E-87A3-C7C2-D476-61CEAA325D04}"/>
          </ac:spMkLst>
        </pc:spChg>
        <pc:spChg chg="add mod">
          <ac:chgData name="Yoel Kortick" userId="167978f5-7f40-4909-85d5-d4149554ad4e" providerId="ADAL" clId="{289790B2-A8E7-497E-9919-D79B78F17A81}" dt="2024-04-19T11:05:52.946" v="1805" actId="14100"/>
          <ac:spMkLst>
            <pc:docMk/>
            <pc:sldMk cId="128839195" sldId="2147480592"/>
            <ac:spMk id="9" creationId="{C90F7723-FB71-E7A2-3A77-E2D365FFD8BA}"/>
          </ac:spMkLst>
        </pc:spChg>
        <pc:spChg chg="mod">
          <ac:chgData name="Yoel Kortick" userId="167978f5-7f40-4909-85d5-d4149554ad4e" providerId="ADAL" clId="{289790B2-A8E7-497E-9919-D79B78F17A81}" dt="2024-04-19T11:04:13.397" v="1690" actId="313"/>
          <ac:spMkLst>
            <pc:docMk/>
            <pc:sldMk cId="128839195" sldId="2147480592"/>
            <ac:spMk id="10" creationId="{FB4BB4E3-8E41-D386-9377-9246479C5F9F}"/>
          </ac:spMkLst>
        </pc:spChg>
        <pc:spChg chg="add mod">
          <ac:chgData name="Yoel Kortick" userId="167978f5-7f40-4909-85d5-d4149554ad4e" providerId="ADAL" clId="{289790B2-A8E7-497E-9919-D79B78F17A81}" dt="2024-04-19T11:06:00.262" v="1808" actId="571"/>
          <ac:spMkLst>
            <pc:docMk/>
            <pc:sldMk cId="128839195" sldId="2147480592"/>
            <ac:spMk id="11" creationId="{9E9CAF28-2D3D-A73B-7BBE-6F0804F005B5}"/>
          </ac:spMkLst>
        </pc:spChg>
        <pc:picChg chg="add mod ord">
          <ac:chgData name="Yoel Kortick" userId="167978f5-7f40-4909-85d5-d4149554ad4e" providerId="ADAL" clId="{289790B2-A8E7-497E-9919-D79B78F17A81}" dt="2024-04-19T11:06:02.362" v="1809" actId="208"/>
          <ac:picMkLst>
            <pc:docMk/>
            <pc:sldMk cId="128839195" sldId="2147480592"/>
            <ac:picMk id="5" creationId="{4C4FB295-6875-6F40-A10F-53E4EA7C25BF}"/>
          </ac:picMkLst>
        </pc:picChg>
        <pc:picChg chg="del">
          <ac:chgData name="Yoel Kortick" userId="167978f5-7f40-4909-85d5-d4149554ad4e" providerId="ADAL" clId="{289790B2-A8E7-497E-9919-D79B78F17A81}" dt="2024-04-19T11:04:15.514" v="1691" actId="478"/>
          <ac:picMkLst>
            <pc:docMk/>
            <pc:sldMk cId="128839195" sldId="2147480592"/>
            <ac:picMk id="6" creationId="{53AB6048-AD83-1EA4-FA95-997E35BACAC8}"/>
          </ac:picMkLst>
        </pc:picChg>
      </pc:sldChg>
      <pc:sldChg chg="modSp add mod">
        <pc:chgData name="Yoel Kortick" userId="167978f5-7f40-4909-85d5-d4149554ad4e" providerId="ADAL" clId="{289790B2-A8E7-497E-9919-D79B78F17A81}" dt="2024-04-19T11:33:10.985" v="2444" actId="113"/>
        <pc:sldMkLst>
          <pc:docMk/>
          <pc:sldMk cId="1678023336" sldId="2147480593"/>
        </pc:sldMkLst>
        <pc:spChg chg="mod">
          <ac:chgData name="Yoel Kortick" userId="167978f5-7f40-4909-85d5-d4149554ad4e" providerId="ADAL" clId="{289790B2-A8E7-497E-9919-D79B78F17A81}" dt="2024-04-19T11:33:10.985" v="2444" actId="113"/>
          <ac:spMkLst>
            <pc:docMk/>
            <pc:sldMk cId="1678023336" sldId="2147480593"/>
            <ac:spMk id="10" creationId="{FB4BB4E3-8E41-D386-9377-9246479C5F9F}"/>
          </ac:spMkLst>
        </pc:spChg>
      </pc:sldChg>
      <pc:sldChg chg="addSp delSp modSp add mod">
        <pc:chgData name="Yoel Kortick" userId="167978f5-7f40-4909-85d5-d4149554ad4e" providerId="ADAL" clId="{289790B2-A8E7-497E-9919-D79B78F17A81}" dt="2024-04-19T11:32:21.536" v="2410" actId="20577"/>
        <pc:sldMkLst>
          <pc:docMk/>
          <pc:sldMk cId="2647716343" sldId="2147480594"/>
        </pc:sldMkLst>
        <pc:spChg chg="add mod">
          <ac:chgData name="Yoel Kortick" userId="167978f5-7f40-4909-85d5-d4149554ad4e" providerId="ADAL" clId="{289790B2-A8E7-497E-9919-D79B78F17A81}" dt="2024-04-19T11:32:21.536" v="2410" actId="20577"/>
          <ac:spMkLst>
            <pc:docMk/>
            <pc:sldMk cId="2647716343" sldId="2147480594"/>
            <ac:spMk id="9" creationId="{A579D82E-54D1-9E0D-C82E-79478DAE4D48}"/>
          </ac:spMkLst>
        </pc:spChg>
        <pc:spChg chg="mod">
          <ac:chgData name="Yoel Kortick" userId="167978f5-7f40-4909-85d5-d4149554ad4e" providerId="ADAL" clId="{289790B2-A8E7-497E-9919-D79B78F17A81}" dt="2024-04-19T11:07:22.243" v="1899" actId="6549"/>
          <ac:spMkLst>
            <pc:docMk/>
            <pc:sldMk cId="2647716343" sldId="2147480594"/>
            <ac:spMk id="10" creationId="{FB4BB4E3-8E41-D386-9377-9246479C5F9F}"/>
          </ac:spMkLst>
        </pc:spChg>
        <pc:picChg chg="add del">
          <ac:chgData name="Yoel Kortick" userId="167978f5-7f40-4909-85d5-d4149554ad4e" providerId="ADAL" clId="{289790B2-A8E7-497E-9919-D79B78F17A81}" dt="2024-04-19T11:08:30.824" v="1902" actId="478"/>
          <ac:picMkLst>
            <pc:docMk/>
            <pc:sldMk cId="2647716343" sldId="2147480594"/>
            <ac:picMk id="5" creationId="{7B7A0233-B35D-2358-C272-D646F651B050}"/>
          </ac:picMkLst>
        </pc:picChg>
        <pc:picChg chg="add mod ord">
          <ac:chgData name="Yoel Kortick" userId="167978f5-7f40-4909-85d5-d4149554ad4e" providerId="ADAL" clId="{289790B2-A8E7-497E-9919-D79B78F17A81}" dt="2024-04-19T11:08:44.307" v="1907" actId="208"/>
          <ac:picMkLst>
            <pc:docMk/>
            <pc:sldMk cId="2647716343" sldId="2147480594"/>
            <ac:picMk id="6" creationId="{FB06A8CB-0F3B-F3C1-D3D4-8CFADB4DF0FD}"/>
          </ac:picMkLst>
        </pc:picChg>
        <pc:cxnChg chg="add mod">
          <ac:chgData name="Yoel Kortick" userId="167978f5-7f40-4909-85d5-d4149554ad4e" providerId="ADAL" clId="{289790B2-A8E7-497E-9919-D79B78F17A81}" dt="2024-04-19T11:32:17.653" v="2407"/>
          <ac:cxnSpMkLst>
            <pc:docMk/>
            <pc:sldMk cId="2647716343" sldId="2147480594"/>
            <ac:cxnSpMk id="11" creationId="{851A56CD-AF30-C8DC-EF1E-8F325933AC47}"/>
          </ac:cxnSpMkLst>
        </pc:cxnChg>
        <pc:cxnChg chg="add mod">
          <ac:chgData name="Yoel Kortick" userId="167978f5-7f40-4909-85d5-d4149554ad4e" providerId="ADAL" clId="{289790B2-A8E7-497E-9919-D79B78F17A81}" dt="2024-04-19T11:32:17.653" v="2407"/>
          <ac:cxnSpMkLst>
            <pc:docMk/>
            <pc:sldMk cId="2647716343" sldId="2147480594"/>
            <ac:cxnSpMk id="12" creationId="{CF06F48D-1419-5780-7F7E-2CE234DF074E}"/>
          </ac:cxnSpMkLst>
        </pc:cxnChg>
      </pc:sldChg>
      <pc:sldChg chg="addSp delSp modSp add mod">
        <pc:chgData name="Yoel Kortick" userId="167978f5-7f40-4909-85d5-d4149554ad4e" providerId="ADAL" clId="{289790B2-A8E7-497E-9919-D79B78F17A81}" dt="2024-04-19T11:32:29.487" v="2417" actId="20577"/>
        <pc:sldMkLst>
          <pc:docMk/>
          <pc:sldMk cId="4007388056" sldId="2147480595"/>
        </pc:sldMkLst>
        <pc:spChg chg="mod">
          <ac:chgData name="Yoel Kortick" userId="167978f5-7f40-4909-85d5-d4149554ad4e" providerId="ADAL" clId="{289790B2-A8E7-497E-9919-D79B78F17A81}" dt="2024-04-19T11:09:48.906" v="1919" actId="6549"/>
          <ac:spMkLst>
            <pc:docMk/>
            <pc:sldMk cId="4007388056" sldId="2147480595"/>
            <ac:spMk id="10" creationId="{FB4BB4E3-8E41-D386-9377-9246479C5F9F}"/>
          </ac:spMkLst>
        </pc:spChg>
        <pc:spChg chg="add mod">
          <ac:chgData name="Yoel Kortick" userId="167978f5-7f40-4909-85d5-d4149554ad4e" providerId="ADAL" clId="{289790B2-A8E7-497E-9919-D79B78F17A81}" dt="2024-04-19T11:32:29.487" v="2417" actId="20577"/>
          <ac:spMkLst>
            <pc:docMk/>
            <pc:sldMk cId="4007388056" sldId="2147480595"/>
            <ac:spMk id="12" creationId="{932F3B06-3A56-B2F3-5887-FA16C5FF9925}"/>
          </ac:spMkLst>
        </pc:spChg>
        <pc:picChg chg="add del mod ord">
          <ac:chgData name="Yoel Kortick" userId="167978f5-7f40-4909-85d5-d4149554ad4e" providerId="ADAL" clId="{289790B2-A8E7-497E-9919-D79B78F17A81}" dt="2024-04-19T11:09:30.422" v="1913" actId="478"/>
          <ac:picMkLst>
            <pc:docMk/>
            <pc:sldMk cId="4007388056" sldId="2147480595"/>
            <ac:picMk id="5" creationId="{F6F50D88-9787-AA4C-DECB-5CC4E3613D3E}"/>
          </ac:picMkLst>
        </pc:picChg>
        <pc:picChg chg="del">
          <ac:chgData name="Yoel Kortick" userId="167978f5-7f40-4909-85d5-d4149554ad4e" providerId="ADAL" clId="{289790B2-A8E7-497E-9919-D79B78F17A81}" dt="2024-04-19T11:09:08.306" v="1908" actId="478"/>
          <ac:picMkLst>
            <pc:docMk/>
            <pc:sldMk cId="4007388056" sldId="2147480595"/>
            <ac:picMk id="6" creationId="{53AB6048-AD83-1EA4-FA95-997E35BACAC8}"/>
          </ac:picMkLst>
        </pc:picChg>
        <pc:picChg chg="add mod ord">
          <ac:chgData name="Yoel Kortick" userId="167978f5-7f40-4909-85d5-d4149554ad4e" providerId="ADAL" clId="{289790B2-A8E7-497E-9919-D79B78F17A81}" dt="2024-04-19T11:09:44.322" v="1918" actId="208"/>
          <ac:picMkLst>
            <pc:docMk/>
            <pc:sldMk cId="4007388056" sldId="2147480595"/>
            <ac:picMk id="11" creationId="{AEE06525-73A1-7C55-1154-A8BAE36F28FB}"/>
          </ac:picMkLst>
        </pc:picChg>
        <pc:cxnChg chg="add mod">
          <ac:chgData name="Yoel Kortick" userId="167978f5-7f40-4909-85d5-d4149554ad4e" providerId="ADAL" clId="{289790B2-A8E7-497E-9919-D79B78F17A81}" dt="2024-04-19T11:32:25.005" v="2411"/>
          <ac:cxnSpMkLst>
            <pc:docMk/>
            <pc:sldMk cId="4007388056" sldId="2147480595"/>
            <ac:cxnSpMk id="13" creationId="{105BFE4F-FAF9-C813-4AC0-65392B32823E}"/>
          </ac:cxnSpMkLst>
        </pc:cxnChg>
        <pc:cxnChg chg="add mod">
          <ac:chgData name="Yoel Kortick" userId="167978f5-7f40-4909-85d5-d4149554ad4e" providerId="ADAL" clId="{289790B2-A8E7-497E-9919-D79B78F17A81}" dt="2024-04-19T11:32:25.005" v="2411"/>
          <ac:cxnSpMkLst>
            <pc:docMk/>
            <pc:sldMk cId="4007388056" sldId="2147480595"/>
            <ac:cxnSpMk id="14" creationId="{775FB788-BA3C-51A1-0172-0FB2360213F6}"/>
          </ac:cxnSpMkLst>
        </pc:cxnChg>
      </pc:sldChg>
      <pc:sldChg chg="addSp delSp modSp add mod">
        <pc:chgData name="Yoel Kortick" userId="167978f5-7f40-4909-85d5-d4149554ad4e" providerId="ADAL" clId="{289790B2-A8E7-497E-9919-D79B78F17A81}" dt="2024-04-19T11:34:56.199" v="2531" actId="1038"/>
        <pc:sldMkLst>
          <pc:docMk/>
          <pc:sldMk cId="3573803065" sldId="2147480596"/>
        </pc:sldMkLst>
        <pc:spChg chg="mod">
          <ac:chgData name="Yoel Kortick" userId="167978f5-7f40-4909-85d5-d4149554ad4e" providerId="ADAL" clId="{289790B2-A8E7-497E-9919-D79B78F17A81}" dt="2024-04-19T11:25:29.415" v="2342" actId="1036"/>
          <ac:spMkLst>
            <pc:docMk/>
            <pc:sldMk cId="3573803065" sldId="2147480596"/>
            <ac:spMk id="7" creationId="{CA4DDE50-ED30-326B-E51C-CE34ECCD8AE3}"/>
          </ac:spMkLst>
        </pc:spChg>
        <pc:spChg chg="add del mod">
          <ac:chgData name="Yoel Kortick" userId="167978f5-7f40-4909-85d5-d4149554ad4e" providerId="ADAL" clId="{289790B2-A8E7-497E-9919-D79B78F17A81}" dt="2024-04-19T11:25:24.930" v="2328" actId="478"/>
          <ac:spMkLst>
            <pc:docMk/>
            <pc:sldMk cId="3573803065" sldId="2147480596"/>
            <ac:spMk id="8" creationId="{A88FA9D0-2E1C-0ECD-8C23-B150F1DE6C2B}"/>
          </ac:spMkLst>
        </pc:spChg>
        <pc:spChg chg="mod">
          <ac:chgData name="Yoel Kortick" userId="167978f5-7f40-4909-85d5-d4149554ad4e" providerId="ADAL" clId="{289790B2-A8E7-497E-9919-D79B78F17A81}" dt="2024-04-19T11:25:29.415" v="2342" actId="1036"/>
          <ac:spMkLst>
            <pc:docMk/>
            <pc:sldMk cId="3573803065" sldId="2147480596"/>
            <ac:spMk id="9" creationId="{C90F7723-FB71-E7A2-3A77-E2D365FFD8BA}"/>
          </ac:spMkLst>
        </pc:spChg>
        <pc:spChg chg="mod">
          <ac:chgData name="Yoel Kortick" userId="167978f5-7f40-4909-85d5-d4149554ad4e" providerId="ADAL" clId="{289790B2-A8E7-497E-9919-D79B78F17A81}" dt="2024-04-19T11:25:21.930" v="2327" actId="20577"/>
          <ac:spMkLst>
            <pc:docMk/>
            <pc:sldMk cId="3573803065" sldId="2147480596"/>
            <ac:spMk id="10" creationId="{FB4BB4E3-8E41-D386-9377-9246479C5F9F}"/>
          </ac:spMkLst>
        </pc:spChg>
        <pc:spChg chg="del mod">
          <ac:chgData name="Yoel Kortick" userId="167978f5-7f40-4909-85d5-d4149554ad4e" providerId="ADAL" clId="{289790B2-A8E7-497E-9919-D79B78F17A81}" dt="2024-04-19T11:33:21.656" v="2445" actId="478"/>
          <ac:spMkLst>
            <pc:docMk/>
            <pc:sldMk cId="3573803065" sldId="2147480596"/>
            <ac:spMk id="11" creationId="{9E9CAF28-2D3D-A73B-7BBE-6F0804F005B5}"/>
          </ac:spMkLst>
        </pc:spChg>
        <pc:spChg chg="add mod">
          <ac:chgData name="Yoel Kortick" userId="167978f5-7f40-4909-85d5-d4149554ad4e" providerId="ADAL" clId="{289790B2-A8E7-497E-9919-D79B78F17A81}" dt="2024-04-19T11:34:47.826" v="2526" actId="1037"/>
          <ac:spMkLst>
            <pc:docMk/>
            <pc:sldMk cId="3573803065" sldId="2147480596"/>
            <ac:spMk id="12" creationId="{0EE861BE-3D56-952D-1900-0FE32C5E58C4}"/>
          </ac:spMkLst>
        </pc:spChg>
        <pc:picChg chg="del">
          <ac:chgData name="Yoel Kortick" userId="167978f5-7f40-4909-85d5-d4149554ad4e" providerId="ADAL" clId="{289790B2-A8E7-497E-9919-D79B78F17A81}" dt="2024-04-19T11:14:40.331" v="1932" actId="478"/>
          <ac:picMkLst>
            <pc:docMk/>
            <pc:sldMk cId="3573803065" sldId="2147480596"/>
            <ac:picMk id="5" creationId="{4C4FB295-6875-6F40-A10F-53E4EA7C25BF}"/>
          </ac:picMkLst>
        </pc:picChg>
        <pc:picChg chg="add mod ord">
          <ac:chgData name="Yoel Kortick" userId="167978f5-7f40-4909-85d5-d4149554ad4e" providerId="ADAL" clId="{289790B2-A8E7-497E-9919-D79B78F17A81}" dt="2024-04-19T11:25:29.415" v="2342" actId="1036"/>
          <ac:picMkLst>
            <pc:docMk/>
            <pc:sldMk cId="3573803065" sldId="2147480596"/>
            <ac:picMk id="6" creationId="{23AC7594-449E-562C-9897-D0155FA88613}"/>
          </ac:picMkLst>
        </pc:picChg>
        <pc:cxnChg chg="add mod">
          <ac:chgData name="Yoel Kortick" userId="167978f5-7f40-4909-85d5-d4149554ad4e" providerId="ADAL" clId="{289790B2-A8E7-497E-9919-D79B78F17A81}" dt="2024-04-19T11:34:47.826" v="2526" actId="1037"/>
          <ac:cxnSpMkLst>
            <pc:docMk/>
            <pc:sldMk cId="3573803065" sldId="2147480596"/>
            <ac:cxnSpMk id="13" creationId="{5307DC32-BFF5-FF85-D333-54E79B4ED389}"/>
          </ac:cxnSpMkLst>
        </pc:cxnChg>
        <pc:cxnChg chg="add mod">
          <ac:chgData name="Yoel Kortick" userId="167978f5-7f40-4909-85d5-d4149554ad4e" providerId="ADAL" clId="{289790B2-A8E7-497E-9919-D79B78F17A81}" dt="2024-04-19T11:34:56.199" v="2531" actId="1038"/>
          <ac:cxnSpMkLst>
            <pc:docMk/>
            <pc:sldMk cId="3573803065" sldId="2147480596"/>
            <ac:cxnSpMk id="14" creationId="{1B0E86D2-CDAB-DD11-BEFE-087FD2604BE8}"/>
          </ac:cxnSpMkLst>
        </pc:cxnChg>
      </pc:sldChg>
      <pc:sldChg chg="addSp delSp modSp add mod">
        <pc:chgData name="Yoel Kortick" userId="167978f5-7f40-4909-85d5-d4149554ad4e" providerId="ADAL" clId="{289790B2-A8E7-497E-9919-D79B78F17A81}" dt="2024-04-19T11:54:30.398" v="2990"/>
        <pc:sldMkLst>
          <pc:docMk/>
          <pc:sldMk cId="78711511" sldId="2147480597"/>
        </pc:sldMkLst>
        <pc:spChg chg="del">
          <ac:chgData name="Yoel Kortick" userId="167978f5-7f40-4909-85d5-d4149554ad4e" providerId="ADAL" clId="{289790B2-A8E7-497E-9919-D79B78F17A81}" dt="2024-04-19T11:19:23.397" v="2125" actId="478"/>
          <ac:spMkLst>
            <pc:docMk/>
            <pc:sldMk cId="78711511" sldId="2147480597"/>
            <ac:spMk id="7" creationId="{CA4DDE50-ED30-326B-E51C-CE34ECCD8AE3}"/>
          </ac:spMkLst>
        </pc:spChg>
        <pc:spChg chg="del">
          <ac:chgData name="Yoel Kortick" userId="167978f5-7f40-4909-85d5-d4149554ad4e" providerId="ADAL" clId="{289790B2-A8E7-497E-9919-D79B78F17A81}" dt="2024-04-19T11:19:26.607" v="2128" actId="478"/>
          <ac:spMkLst>
            <pc:docMk/>
            <pc:sldMk cId="78711511" sldId="2147480597"/>
            <ac:spMk id="8" creationId="{A88FA9D0-2E1C-0ECD-8C23-B150F1DE6C2B}"/>
          </ac:spMkLst>
        </pc:spChg>
        <pc:spChg chg="del">
          <ac:chgData name="Yoel Kortick" userId="167978f5-7f40-4909-85d5-d4149554ad4e" providerId="ADAL" clId="{289790B2-A8E7-497E-9919-D79B78F17A81}" dt="2024-04-19T11:19:24.598" v="2126" actId="478"/>
          <ac:spMkLst>
            <pc:docMk/>
            <pc:sldMk cId="78711511" sldId="2147480597"/>
            <ac:spMk id="9" creationId="{C90F7723-FB71-E7A2-3A77-E2D365FFD8BA}"/>
          </ac:spMkLst>
        </pc:spChg>
        <pc:spChg chg="mod">
          <ac:chgData name="Yoel Kortick" userId="167978f5-7f40-4909-85d5-d4149554ad4e" providerId="ADAL" clId="{289790B2-A8E7-497E-9919-D79B78F17A81}" dt="2024-04-19T11:54:30.398" v="2990"/>
          <ac:spMkLst>
            <pc:docMk/>
            <pc:sldMk cId="78711511" sldId="2147480597"/>
            <ac:spMk id="10" creationId="{FB4BB4E3-8E41-D386-9377-9246479C5F9F}"/>
          </ac:spMkLst>
        </pc:spChg>
        <pc:spChg chg="del">
          <ac:chgData name="Yoel Kortick" userId="167978f5-7f40-4909-85d5-d4149554ad4e" providerId="ADAL" clId="{289790B2-A8E7-497E-9919-D79B78F17A81}" dt="2024-04-19T11:19:25.489" v="2127" actId="478"/>
          <ac:spMkLst>
            <pc:docMk/>
            <pc:sldMk cId="78711511" sldId="2147480597"/>
            <ac:spMk id="11" creationId="{9E9CAF28-2D3D-A73B-7BBE-6F0804F005B5}"/>
          </ac:spMkLst>
        </pc:spChg>
        <pc:picChg chg="add mod">
          <ac:chgData name="Yoel Kortick" userId="167978f5-7f40-4909-85d5-d4149554ad4e" providerId="ADAL" clId="{289790B2-A8E7-497E-9919-D79B78F17A81}" dt="2024-04-19T11:20:25.221" v="2226" actId="208"/>
          <ac:picMkLst>
            <pc:docMk/>
            <pc:sldMk cId="78711511" sldId="2147480597"/>
            <ac:picMk id="5" creationId="{24A7499E-B080-9930-E4B3-6C9F0E48675D}"/>
          </ac:picMkLst>
        </pc:picChg>
        <pc:picChg chg="del">
          <ac:chgData name="Yoel Kortick" userId="167978f5-7f40-4909-85d5-d4149554ad4e" providerId="ADAL" clId="{289790B2-A8E7-497E-9919-D79B78F17A81}" dt="2024-04-19T11:19:20.640" v="2124" actId="478"/>
          <ac:picMkLst>
            <pc:docMk/>
            <pc:sldMk cId="78711511" sldId="2147480597"/>
            <ac:picMk id="6" creationId="{23AC7594-449E-562C-9897-D0155FA88613}"/>
          </ac:picMkLst>
        </pc:picChg>
      </pc:sldChg>
      <pc:sldChg chg="addSp delSp modSp add mod">
        <pc:chgData name="Yoel Kortick" userId="167978f5-7f40-4909-85d5-d4149554ad4e" providerId="ADAL" clId="{289790B2-A8E7-497E-9919-D79B78F17A81}" dt="2024-04-19T11:35:31.361" v="2580" actId="20577"/>
        <pc:sldMkLst>
          <pc:docMk/>
          <pc:sldMk cId="2073131979" sldId="2147480598"/>
        </pc:sldMkLst>
        <pc:spChg chg="del">
          <ac:chgData name="Yoel Kortick" userId="167978f5-7f40-4909-85d5-d4149554ad4e" providerId="ADAL" clId="{289790B2-A8E7-497E-9919-D79B78F17A81}" dt="2024-04-19T11:24:53.418" v="2298" actId="478"/>
          <ac:spMkLst>
            <pc:docMk/>
            <pc:sldMk cId="2073131979" sldId="2147480598"/>
            <ac:spMk id="7" creationId="{CA4DDE50-ED30-326B-E51C-CE34ECCD8AE3}"/>
          </ac:spMkLst>
        </pc:spChg>
        <pc:spChg chg="add mod">
          <ac:chgData name="Yoel Kortick" userId="167978f5-7f40-4909-85d5-d4149554ad4e" providerId="ADAL" clId="{289790B2-A8E7-497E-9919-D79B78F17A81}" dt="2024-04-19T11:35:31.361" v="2580" actId="20577"/>
          <ac:spMkLst>
            <pc:docMk/>
            <pc:sldMk cId="2073131979" sldId="2147480598"/>
            <ac:spMk id="8" creationId="{0F454058-4D27-B6E7-7D53-1CCB24EA03B3}"/>
          </ac:spMkLst>
        </pc:spChg>
        <pc:spChg chg="del">
          <ac:chgData name="Yoel Kortick" userId="167978f5-7f40-4909-85d5-d4149554ad4e" providerId="ADAL" clId="{289790B2-A8E7-497E-9919-D79B78F17A81}" dt="2024-04-19T11:24:57.298" v="2299" actId="478"/>
          <ac:spMkLst>
            <pc:docMk/>
            <pc:sldMk cId="2073131979" sldId="2147480598"/>
            <ac:spMk id="9" creationId="{C90F7723-FB71-E7A2-3A77-E2D365FFD8BA}"/>
          </ac:spMkLst>
        </pc:spChg>
        <pc:spChg chg="del">
          <ac:chgData name="Yoel Kortick" userId="167978f5-7f40-4909-85d5-d4149554ad4e" providerId="ADAL" clId="{289790B2-A8E7-497E-9919-D79B78F17A81}" dt="2024-04-19T11:24:19.249" v="2236" actId="478"/>
          <ac:spMkLst>
            <pc:docMk/>
            <pc:sldMk cId="2073131979" sldId="2147480598"/>
            <ac:spMk id="10" creationId="{FB4BB4E3-8E41-D386-9377-9246479C5F9F}"/>
          </ac:spMkLst>
        </pc:spChg>
        <pc:spChg chg="del">
          <ac:chgData name="Yoel Kortick" userId="167978f5-7f40-4909-85d5-d4149554ad4e" providerId="ADAL" clId="{289790B2-A8E7-497E-9919-D79B78F17A81}" dt="2024-04-19T11:24:58.461" v="2300" actId="478"/>
          <ac:spMkLst>
            <pc:docMk/>
            <pc:sldMk cId="2073131979" sldId="2147480598"/>
            <ac:spMk id="11" creationId="{9E9CAF28-2D3D-A73B-7BBE-6F0804F005B5}"/>
          </ac:spMkLst>
        </pc:spChg>
        <pc:picChg chg="del">
          <ac:chgData name="Yoel Kortick" userId="167978f5-7f40-4909-85d5-d4149554ad4e" providerId="ADAL" clId="{289790B2-A8E7-497E-9919-D79B78F17A81}" dt="2024-04-19T11:23:39.967" v="2228" actId="478"/>
          <ac:picMkLst>
            <pc:docMk/>
            <pc:sldMk cId="2073131979" sldId="2147480598"/>
            <ac:picMk id="5" creationId="{4C4FB295-6875-6F40-A10F-53E4EA7C25BF}"/>
          </ac:picMkLst>
        </pc:picChg>
        <pc:picChg chg="add mod ord">
          <ac:chgData name="Yoel Kortick" userId="167978f5-7f40-4909-85d5-d4149554ad4e" providerId="ADAL" clId="{289790B2-A8E7-497E-9919-D79B78F17A81}" dt="2024-04-19T11:25:04.647" v="2322" actId="1035"/>
          <ac:picMkLst>
            <pc:docMk/>
            <pc:sldMk cId="2073131979" sldId="2147480598"/>
            <ac:picMk id="6" creationId="{291A0085-4388-7CF9-4021-90C9A6802F5C}"/>
          </ac:picMkLst>
        </pc:picChg>
      </pc:sldChg>
      <pc:sldChg chg="modSp add mod">
        <pc:chgData name="Yoel Kortick" userId="167978f5-7f40-4909-85d5-d4149554ad4e" providerId="ADAL" clId="{289790B2-A8E7-497E-9919-D79B78F17A81}" dt="2024-04-19T11:39:10.925" v="2590" actId="313"/>
        <pc:sldMkLst>
          <pc:docMk/>
          <pc:sldMk cId="397798224" sldId="2147480599"/>
        </pc:sldMkLst>
        <pc:spChg chg="mod">
          <ac:chgData name="Yoel Kortick" userId="167978f5-7f40-4909-85d5-d4149554ad4e" providerId="ADAL" clId="{289790B2-A8E7-497E-9919-D79B78F17A81}" dt="2024-04-19T11:39:10.925" v="2590" actId="313"/>
          <ac:spMkLst>
            <pc:docMk/>
            <pc:sldMk cId="397798224" sldId="2147480599"/>
            <ac:spMk id="5" creationId="{66DD1DE1-D408-A2F6-2266-BE258AE0C3FF}"/>
          </ac:spMkLst>
        </pc:spChg>
      </pc:sldChg>
      <pc:sldChg chg="modSp add mod">
        <pc:chgData name="Yoel Kortick" userId="167978f5-7f40-4909-85d5-d4149554ad4e" providerId="ADAL" clId="{289790B2-A8E7-497E-9919-D79B78F17A81}" dt="2024-04-19T11:40:53.616" v="2654" actId="6549"/>
        <pc:sldMkLst>
          <pc:docMk/>
          <pc:sldMk cId="3317536530" sldId="2147480600"/>
        </pc:sldMkLst>
        <pc:spChg chg="mod">
          <ac:chgData name="Yoel Kortick" userId="167978f5-7f40-4909-85d5-d4149554ad4e" providerId="ADAL" clId="{289790B2-A8E7-497E-9919-D79B78F17A81}" dt="2024-04-19T11:39:11.701" v="2591" actId="313"/>
          <ac:spMkLst>
            <pc:docMk/>
            <pc:sldMk cId="3317536530" sldId="2147480600"/>
            <ac:spMk id="4" creationId="{96ED5CD9-D5DE-16A7-B4F2-81F2DB25CD79}"/>
          </ac:spMkLst>
        </pc:spChg>
        <pc:spChg chg="mod">
          <ac:chgData name="Yoel Kortick" userId="167978f5-7f40-4909-85d5-d4149554ad4e" providerId="ADAL" clId="{289790B2-A8E7-497E-9919-D79B78F17A81}" dt="2024-04-19T11:40:53.616" v="2654" actId="6549"/>
          <ac:spMkLst>
            <pc:docMk/>
            <pc:sldMk cId="3317536530" sldId="2147480600"/>
            <ac:spMk id="10" creationId="{FB4BB4E3-8E41-D386-9377-9246479C5F9F}"/>
          </ac:spMkLst>
        </pc:spChg>
      </pc:sldChg>
      <pc:sldChg chg="modSp add mod">
        <pc:chgData name="Yoel Kortick" userId="167978f5-7f40-4909-85d5-d4149554ad4e" providerId="ADAL" clId="{289790B2-A8E7-497E-9919-D79B78F17A81}" dt="2024-04-19T11:39:12.243" v="2592" actId="313"/>
        <pc:sldMkLst>
          <pc:docMk/>
          <pc:sldMk cId="412476647" sldId="2147480601"/>
        </pc:sldMkLst>
        <pc:spChg chg="mod">
          <ac:chgData name="Yoel Kortick" userId="167978f5-7f40-4909-85d5-d4149554ad4e" providerId="ADAL" clId="{289790B2-A8E7-497E-9919-D79B78F17A81}" dt="2024-04-19T11:39:12.243" v="2592" actId="313"/>
          <ac:spMkLst>
            <pc:docMk/>
            <pc:sldMk cId="412476647" sldId="2147480601"/>
            <ac:spMk id="4" creationId="{96ED5CD9-D5DE-16A7-B4F2-81F2DB25CD79}"/>
          </ac:spMkLst>
        </pc:spChg>
      </pc:sldChg>
      <pc:sldChg chg="modSp add mod">
        <pc:chgData name="Yoel Kortick" userId="167978f5-7f40-4909-85d5-d4149554ad4e" providerId="ADAL" clId="{289790B2-A8E7-497E-9919-D79B78F17A81}" dt="2024-04-19T11:41:25.822" v="2711" actId="1036"/>
        <pc:sldMkLst>
          <pc:docMk/>
          <pc:sldMk cId="2313446793" sldId="2147480602"/>
        </pc:sldMkLst>
        <pc:spChg chg="mod">
          <ac:chgData name="Yoel Kortick" userId="167978f5-7f40-4909-85d5-d4149554ad4e" providerId="ADAL" clId="{289790B2-A8E7-497E-9919-D79B78F17A81}" dt="2024-04-19T11:39:12.825" v="2593" actId="313"/>
          <ac:spMkLst>
            <pc:docMk/>
            <pc:sldMk cId="2313446793" sldId="2147480602"/>
            <ac:spMk id="4" creationId="{96ED5CD9-D5DE-16A7-B4F2-81F2DB25CD79}"/>
          </ac:spMkLst>
        </pc:spChg>
        <pc:spChg chg="mod">
          <ac:chgData name="Yoel Kortick" userId="167978f5-7f40-4909-85d5-d4149554ad4e" providerId="ADAL" clId="{289790B2-A8E7-497E-9919-D79B78F17A81}" dt="2024-04-19T11:41:25.822" v="2711" actId="1036"/>
          <ac:spMkLst>
            <pc:docMk/>
            <pc:sldMk cId="2313446793" sldId="2147480602"/>
            <ac:spMk id="8" creationId="{9448FB4E-87A3-C7C2-D476-61CEAA325D04}"/>
          </ac:spMkLst>
        </pc:spChg>
        <pc:spChg chg="mod">
          <ac:chgData name="Yoel Kortick" userId="167978f5-7f40-4909-85d5-d4149554ad4e" providerId="ADAL" clId="{289790B2-A8E7-497E-9919-D79B78F17A81}" dt="2024-04-19T11:41:25.822" v="2711" actId="1036"/>
          <ac:spMkLst>
            <pc:docMk/>
            <pc:sldMk cId="2313446793" sldId="2147480602"/>
            <ac:spMk id="9" creationId="{64094A70-6A0F-0165-6779-CF2E7A95C9D8}"/>
          </ac:spMkLst>
        </pc:spChg>
        <pc:spChg chg="mod">
          <ac:chgData name="Yoel Kortick" userId="167978f5-7f40-4909-85d5-d4149554ad4e" providerId="ADAL" clId="{289790B2-A8E7-497E-9919-D79B78F17A81}" dt="2024-04-19T11:41:12.905" v="2663" actId="20577"/>
          <ac:spMkLst>
            <pc:docMk/>
            <pc:sldMk cId="2313446793" sldId="2147480602"/>
            <ac:spMk id="10" creationId="{FB4BB4E3-8E41-D386-9377-9246479C5F9F}"/>
          </ac:spMkLst>
        </pc:spChg>
      </pc:sldChg>
      <pc:sldChg chg="addSp delSp modSp add mod">
        <pc:chgData name="Yoel Kortick" userId="167978f5-7f40-4909-85d5-d4149554ad4e" providerId="ADAL" clId="{289790B2-A8E7-497E-9919-D79B78F17A81}" dt="2024-04-19T11:43:07.151" v="2780" actId="208"/>
        <pc:sldMkLst>
          <pc:docMk/>
          <pc:sldMk cId="2439092330" sldId="2147480603"/>
        </pc:sldMkLst>
        <pc:spChg chg="mod">
          <ac:chgData name="Yoel Kortick" userId="167978f5-7f40-4909-85d5-d4149554ad4e" providerId="ADAL" clId="{289790B2-A8E7-497E-9919-D79B78F17A81}" dt="2024-04-19T11:39:13.591" v="2594" actId="313"/>
          <ac:spMkLst>
            <pc:docMk/>
            <pc:sldMk cId="2439092330" sldId="2147480603"/>
            <ac:spMk id="4" creationId="{96ED5CD9-D5DE-16A7-B4F2-81F2DB25CD79}"/>
          </ac:spMkLst>
        </pc:spChg>
        <pc:spChg chg="mod">
          <ac:chgData name="Yoel Kortick" userId="167978f5-7f40-4909-85d5-d4149554ad4e" providerId="ADAL" clId="{289790B2-A8E7-497E-9919-D79B78F17A81}" dt="2024-04-19T11:43:04.503" v="2779" actId="1076"/>
          <ac:spMkLst>
            <pc:docMk/>
            <pc:sldMk cId="2439092330" sldId="2147480603"/>
            <ac:spMk id="8" creationId="{9448FB4E-87A3-C7C2-D476-61CEAA325D04}"/>
          </ac:spMkLst>
        </pc:spChg>
        <pc:spChg chg="mod">
          <ac:chgData name="Yoel Kortick" userId="167978f5-7f40-4909-85d5-d4149554ad4e" providerId="ADAL" clId="{289790B2-A8E7-497E-9919-D79B78F17A81}" dt="2024-04-19T11:43:01.403" v="2778" actId="14100"/>
          <ac:spMkLst>
            <pc:docMk/>
            <pc:sldMk cId="2439092330" sldId="2147480603"/>
            <ac:spMk id="9" creationId="{64094A70-6A0F-0165-6779-CF2E7A95C9D8}"/>
          </ac:spMkLst>
        </pc:spChg>
        <pc:spChg chg="mod">
          <ac:chgData name="Yoel Kortick" userId="167978f5-7f40-4909-85d5-d4149554ad4e" providerId="ADAL" clId="{289790B2-A8E7-497E-9919-D79B78F17A81}" dt="2024-04-19T11:41:48.271" v="2745" actId="20577"/>
          <ac:spMkLst>
            <pc:docMk/>
            <pc:sldMk cId="2439092330" sldId="2147480603"/>
            <ac:spMk id="10" creationId="{FB4BB4E3-8E41-D386-9377-9246479C5F9F}"/>
          </ac:spMkLst>
        </pc:spChg>
        <pc:picChg chg="del">
          <ac:chgData name="Yoel Kortick" userId="167978f5-7f40-4909-85d5-d4149554ad4e" providerId="ADAL" clId="{289790B2-A8E7-497E-9919-D79B78F17A81}" dt="2024-04-19T11:42:40.603" v="2746" actId="478"/>
          <ac:picMkLst>
            <pc:docMk/>
            <pc:sldMk cId="2439092330" sldId="2147480603"/>
            <ac:picMk id="5" creationId="{942D96E7-2F6B-D49B-77FA-FF169D1ED864}"/>
          </ac:picMkLst>
        </pc:picChg>
        <pc:picChg chg="add mod ord">
          <ac:chgData name="Yoel Kortick" userId="167978f5-7f40-4909-85d5-d4149554ad4e" providerId="ADAL" clId="{289790B2-A8E7-497E-9919-D79B78F17A81}" dt="2024-04-19T11:43:07.151" v="2780" actId="208"/>
          <ac:picMkLst>
            <pc:docMk/>
            <pc:sldMk cId="2439092330" sldId="2147480603"/>
            <ac:picMk id="6" creationId="{1D69919D-7D45-C9FF-11EF-A02A26BC10D2}"/>
          </ac:picMkLst>
        </pc:picChg>
      </pc:sldChg>
      <pc:sldChg chg="addSp delSp modSp add mod">
        <pc:chgData name="Yoel Kortick" userId="167978f5-7f40-4909-85d5-d4149554ad4e" providerId="ADAL" clId="{289790B2-A8E7-497E-9919-D79B78F17A81}" dt="2024-04-19T11:47:46.862" v="2847" actId="1035"/>
        <pc:sldMkLst>
          <pc:docMk/>
          <pc:sldMk cId="3363697340" sldId="2147480604"/>
        </pc:sldMkLst>
        <pc:spChg chg="mod">
          <ac:chgData name="Yoel Kortick" userId="167978f5-7f40-4909-85d5-d4149554ad4e" providerId="ADAL" clId="{289790B2-A8E7-497E-9919-D79B78F17A81}" dt="2024-04-19T11:39:15.942" v="2595" actId="313"/>
          <ac:spMkLst>
            <pc:docMk/>
            <pc:sldMk cId="3363697340" sldId="2147480604"/>
            <ac:spMk id="4" creationId="{96ED5CD9-D5DE-16A7-B4F2-81F2DB25CD79}"/>
          </ac:spMkLst>
        </pc:spChg>
        <pc:spChg chg="mod">
          <ac:chgData name="Yoel Kortick" userId="167978f5-7f40-4909-85d5-d4149554ad4e" providerId="ADAL" clId="{289790B2-A8E7-497E-9919-D79B78F17A81}" dt="2024-04-19T11:47:46.862" v="2847" actId="1035"/>
          <ac:spMkLst>
            <pc:docMk/>
            <pc:sldMk cId="3363697340" sldId="2147480604"/>
            <ac:spMk id="7" creationId="{CA4DDE50-ED30-326B-E51C-CE34ECCD8AE3}"/>
          </ac:spMkLst>
        </pc:spChg>
        <pc:spChg chg="del">
          <ac:chgData name="Yoel Kortick" userId="167978f5-7f40-4909-85d5-d4149554ad4e" providerId="ADAL" clId="{289790B2-A8E7-497E-9919-D79B78F17A81}" dt="2024-04-19T11:47:41.097" v="2832" actId="478"/>
          <ac:spMkLst>
            <pc:docMk/>
            <pc:sldMk cId="3363697340" sldId="2147480604"/>
            <ac:spMk id="8" creationId="{9448FB4E-87A3-C7C2-D476-61CEAA325D04}"/>
          </ac:spMkLst>
        </pc:spChg>
        <pc:spChg chg="mod">
          <ac:chgData name="Yoel Kortick" userId="167978f5-7f40-4909-85d5-d4149554ad4e" providerId="ADAL" clId="{289790B2-A8E7-497E-9919-D79B78F17A81}" dt="2024-04-19T11:47:29.158" v="2826" actId="20577"/>
          <ac:spMkLst>
            <pc:docMk/>
            <pc:sldMk cId="3363697340" sldId="2147480604"/>
            <ac:spMk id="10" creationId="{FB4BB4E3-8E41-D386-9377-9246479C5F9F}"/>
          </ac:spMkLst>
        </pc:spChg>
        <pc:picChg chg="add mod ord">
          <ac:chgData name="Yoel Kortick" userId="167978f5-7f40-4909-85d5-d4149554ad4e" providerId="ADAL" clId="{289790B2-A8E7-497E-9919-D79B78F17A81}" dt="2024-04-19T11:47:46.862" v="2847" actId="1035"/>
          <ac:picMkLst>
            <pc:docMk/>
            <pc:sldMk cId="3363697340" sldId="2147480604"/>
            <ac:picMk id="5" creationId="{BDCC4BC1-FCF4-E17C-2ADC-1E664D1F06BA}"/>
          </ac:picMkLst>
        </pc:picChg>
        <pc:picChg chg="del">
          <ac:chgData name="Yoel Kortick" userId="167978f5-7f40-4909-85d5-d4149554ad4e" providerId="ADAL" clId="{289790B2-A8E7-497E-9919-D79B78F17A81}" dt="2024-04-19T11:47:31.349" v="2827" actId="478"/>
          <ac:picMkLst>
            <pc:docMk/>
            <pc:sldMk cId="3363697340" sldId="2147480604"/>
            <ac:picMk id="6" creationId="{DB7E3ED1-6754-3058-2D39-DEB07D5F5F5F}"/>
          </ac:picMkLst>
        </pc:picChg>
      </pc:sldChg>
      <pc:sldChg chg="modSp add mod">
        <pc:chgData name="Yoel Kortick" userId="167978f5-7f40-4909-85d5-d4149554ad4e" providerId="ADAL" clId="{289790B2-A8E7-497E-9919-D79B78F17A81}" dt="2024-04-19T11:39:17.300" v="2596" actId="313"/>
        <pc:sldMkLst>
          <pc:docMk/>
          <pc:sldMk cId="3409679072" sldId="2147480605"/>
        </pc:sldMkLst>
        <pc:spChg chg="mod">
          <ac:chgData name="Yoel Kortick" userId="167978f5-7f40-4909-85d5-d4149554ad4e" providerId="ADAL" clId="{289790B2-A8E7-497E-9919-D79B78F17A81}" dt="2024-04-19T11:39:17.300" v="2596" actId="313"/>
          <ac:spMkLst>
            <pc:docMk/>
            <pc:sldMk cId="3409679072" sldId="2147480605"/>
            <ac:spMk id="4" creationId="{96ED5CD9-D5DE-16A7-B4F2-81F2DB25CD79}"/>
          </ac:spMkLst>
        </pc:spChg>
      </pc:sldChg>
      <pc:sldChg chg="modSp add mod">
        <pc:chgData name="Yoel Kortick" userId="167978f5-7f40-4909-85d5-d4149554ad4e" providerId="ADAL" clId="{289790B2-A8E7-497E-9919-D79B78F17A81}" dt="2024-04-19T11:39:18.375" v="2597" actId="313"/>
        <pc:sldMkLst>
          <pc:docMk/>
          <pc:sldMk cId="2209076007" sldId="2147480606"/>
        </pc:sldMkLst>
        <pc:spChg chg="mod">
          <ac:chgData name="Yoel Kortick" userId="167978f5-7f40-4909-85d5-d4149554ad4e" providerId="ADAL" clId="{289790B2-A8E7-497E-9919-D79B78F17A81}" dt="2024-04-19T11:39:18.375" v="2597" actId="313"/>
          <ac:spMkLst>
            <pc:docMk/>
            <pc:sldMk cId="2209076007" sldId="2147480606"/>
            <ac:spMk id="4" creationId="{96ED5CD9-D5DE-16A7-B4F2-81F2DB25CD79}"/>
          </ac:spMkLst>
        </pc:spChg>
      </pc:sldChg>
      <pc:sldChg chg="modSp add mod">
        <pc:chgData name="Yoel Kortick" userId="167978f5-7f40-4909-85d5-d4149554ad4e" providerId="ADAL" clId="{289790B2-A8E7-497E-9919-D79B78F17A81}" dt="2024-04-19T11:39:19.092" v="2598" actId="313"/>
        <pc:sldMkLst>
          <pc:docMk/>
          <pc:sldMk cId="1930494439" sldId="2147480607"/>
        </pc:sldMkLst>
        <pc:spChg chg="mod">
          <ac:chgData name="Yoel Kortick" userId="167978f5-7f40-4909-85d5-d4149554ad4e" providerId="ADAL" clId="{289790B2-A8E7-497E-9919-D79B78F17A81}" dt="2024-04-19T11:39:19.092" v="2598" actId="313"/>
          <ac:spMkLst>
            <pc:docMk/>
            <pc:sldMk cId="1930494439" sldId="2147480607"/>
            <ac:spMk id="4" creationId="{96ED5CD9-D5DE-16A7-B4F2-81F2DB25CD79}"/>
          </ac:spMkLst>
        </pc:spChg>
      </pc:sldChg>
      <pc:sldChg chg="addSp delSp modSp add mod">
        <pc:chgData name="Yoel Kortick" userId="167978f5-7f40-4909-85d5-d4149554ad4e" providerId="ADAL" clId="{289790B2-A8E7-497E-9919-D79B78F17A81}" dt="2024-04-19T11:50:22.976" v="2883" actId="20577"/>
        <pc:sldMkLst>
          <pc:docMk/>
          <pc:sldMk cId="1975313890" sldId="2147480608"/>
        </pc:sldMkLst>
        <pc:spChg chg="mod">
          <ac:chgData name="Yoel Kortick" userId="167978f5-7f40-4909-85d5-d4149554ad4e" providerId="ADAL" clId="{289790B2-A8E7-497E-9919-D79B78F17A81}" dt="2024-04-19T11:39:19.744" v="2599" actId="313"/>
          <ac:spMkLst>
            <pc:docMk/>
            <pc:sldMk cId="1975313890" sldId="2147480608"/>
            <ac:spMk id="4" creationId="{96ED5CD9-D5DE-16A7-B4F2-81F2DB25CD79}"/>
          </ac:spMkLst>
        </pc:spChg>
        <pc:spChg chg="mod">
          <ac:chgData name="Yoel Kortick" userId="167978f5-7f40-4909-85d5-d4149554ad4e" providerId="ADAL" clId="{289790B2-A8E7-497E-9919-D79B78F17A81}" dt="2024-04-19T11:50:11.233" v="2878" actId="1037"/>
          <ac:spMkLst>
            <pc:docMk/>
            <pc:sldMk cId="1975313890" sldId="2147480608"/>
            <ac:spMk id="7" creationId="{CA4DDE50-ED30-326B-E51C-CE34ECCD8AE3}"/>
          </ac:spMkLst>
        </pc:spChg>
        <pc:spChg chg="mod">
          <ac:chgData name="Yoel Kortick" userId="167978f5-7f40-4909-85d5-d4149554ad4e" providerId="ADAL" clId="{289790B2-A8E7-497E-9919-D79B78F17A81}" dt="2024-04-19T11:50:22.976" v="2883" actId="20577"/>
          <ac:spMkLst>
            <pc:docMk/>
            <pc:sldMk cId="1975313890" sldId="2147480608"/>
            <ac:spMk id="10" creationId="{FB4BB4E3-8E41-D386-9377-9246479C5F9F}"/>
          </ac:spMkLst>
        </pc:spChg>
        <pc:spChg chg="mod">
          <ac:chgData name="Yoel Kortick" userId="167978f5-7f40-4909-85d5-d4149554ad4e" providerId="ADAL" clId="{289790B2-A8E7-497E-9919-D79B78F17A81}" dt="2024-04-19T11:50:07.791" v="2869" actId="14100"/>
          <ac:spMkLst>
            <pc:docMk/>
            <pc:sldMk cId="1975313890" sldId="2147480608"/>
            <ac:spMk id="11" creationId="{9E9CAF28-2D3D-A73B-7BBE-6F0804F005B5}"/>
          </ac:spMkLst>
        </pc:spChg>
        <pc:picChg chg="del">
          <ac:chgData name="Yoel Kortick" userId="167978f5-7f40-4909-85d5-d4149554ad4e" providerId="ADAL" clId="{289790B2-A8E7-497E-9919-D79B78F17A81}" dt="2024-04-19T11:49:27.876" v="2862" actId="478"/>
          <ac:picMkLst>
            <pc:docMk/>
            <pc:sldMk cId="1975313890" sldId="2147480608"/>
            <ac:picMk id="5" creationId="{4C4FB295-6875-6F40-A10F-53E4EA7C25BF}"/>
          </ac:picMkLst>
        </pc:picChg>
        <pc:picChg chg="add del">
          <ac:chgData name="Yoel Kortick" userId="167978f5-7f40-4909-85d5-d4149554ad4e" providerId="ADAL" clId="{289790B2-A8E7-497E-9919-D79B78F17A81}" dt="2024-04-19T11:49:57.794" v="2864" actId="478"/>
          <ac:picMkLst>
            <pc:docMk/>
            <pc:sldMk cId="1975313890" sldId="2147480608"/>
            <ac:picMk id="6" creationId="{BB017F92-745C-86F0-862B-D0BD699C15EA}"/>
          </ac:picMkLst>
        </pc:picChg>
        <pc:picChg chg="add mod ord">
          <ac:chgData name="Yoel Kortick" userId="167978f5-7f40-4909-85d5-d4149554ad4e" providerId="ADAL" clId="{289790B2-A8E7-497E-9919-D79B78F17A81}" dt="2024-04-19T11:50:13.608" v="2879" actId="208"/>
          <ac:picMkLst>
            <pc:docMk/>
            <pc:sldMk cId="1975313890" sldId="2147480608"/>
            <ac:picMk id="12" creationId="{EACC7503-8CD9-458D-E9B9-47175EE02CD8}"/>
          </ac:picMkLst>
        </pc:picChg>
      </pc:sldChg>
      <pc:sldChg chg="addSp delSp modSp add mod">
        <pc:chgData name="Yoel Kortick" userId="167978f5-7f40-4909-85d5-d4149554ad4e" providerId="ADAL" clId="{289790B2-A8E7-497E-9919-D79B78F17A81}" dt="2024-04-19T11:51:10.001" v="2953" actId="167"/>
        <pc:sldMkLst>
          <pc:docMk/>
          <pc:sldMk cId="3027885181" sldId="2147480609"/>
        </pc:sldMkLst>
        <pc:spChg chg="mod">
          <ac:chgData name="Yoel Kortick" userId="167978f5-7f40-4909-85d5-d4149554ad4e" providerId="ADAL" clId="{289790B2-A8E7-497E-9919-D79B78F17A81}" dt="2024-04-19T11:39:20.458" v="2600" actId="313"/>
          <ac:spMkLst>
            <pc:docMk/>
            <pc:sldMk cId="3027885181" sldId="2147480609"/>
            <ac:spMk id="4" creationId="{96ED5CD9-D5DE-16A7-B4F2-81F2DB25CD79}"/>
          </ac:spMkLst>
        </pc:spChg>
        <pc:picChg chg="add mod ord">
          <ac:chgData name="Yoel Kortick" userId="167978f5-7f40-4909-85d5-d4149554ad4e" providerId="ADAL" clId="{289790B2-A8E7-497E-9919-D79B78F17A81}" dt="2024-04-19T11:51:10.001" v="2953" actId="167"/>
          <ac:picMkLst>
            <pc:docMk/>
            <pc:sldMk cId="3027885181" sldId="2147480609"/>
            <ac:picMk id="5" creationId="{A40B0E3C-AEE1-FAC9-127C-B6BA3B93E98E}"/>
          </ac:picMkLst>
        </pc:picChg>
        <pc:picChg chg="del">
          <ac:chgData name="Yoel Kortick" userId="167978f5-7f40-4909-85d5-d4149554ad4e" providerId="ADAL" clId="{289790B2-A8E7-497E-9919-D79B78F17A81}" dt="2024-04-19T11:50:54.091" v="2884" actId="478"/>
          <ac:picMkLst>
            <pc:docMk/>
            <pc:sldMk cId="3027885181" sldId="2147480609"/>
            <ac:picMk id="6" creationId="{291A0085-4388-7CF9-4021-90C9A6802F5C}"/>
          </ac:picMkLst>
        </pc:picChg>
      </pc:sldChg>
      <pc:sldChg chg="modSp add mod">
        <pc:chgData name="Yoel Kortick" userId="167978f5-7f40-4909-85d5-d4149554ad4e" providerId="ADAL" clId="{289790B2-A8E7-497E-9919-D79B78F17A81}" dt="2024-04-19T11:39:21.159" v="2601" actId="313"/>
        <pc:sldMkLst>
          <pc:docMk/>
          <pc:sldMk cId="4146659745" sldId="2147480610"/>
        </pc:sldMkLst>
        <pc:spChg chg="mod">
          <ac:chgData name="Yoel Kortick" userId="167978f5-7f40-4909-85d5-d4149554ad4e" providerId="ADAL" clId="{289790B2-A8E7-497E-9919-D79B78F17A81}" dt="2024-04-19T11:39:21.159" v="2601" actId="313"/>
          <ac:spMkLst>
            <pc:docMk/>
            <pc:sldMk cId="4146659745" sldId="2147480610"/>
            <ac:spMk id="4" creationId="{96ED5CD9-D5DE-16A7-B4F2-81F2DB25CD79}"/>
          </ac:spMkLst>
        </pc:spChg>
      </pc:sldChg>
      <pc:sldChg chg="modSp add mod">
        <pc:chgData name="Yoel Kortick" userId="167978f5-7f40-4909-85d5-d4149554ad4e" providerId="ADAL" clId="{289790B2-A8E7-497E-9919-D79B78F17A81}" dt="2024-04-19T11:39:22.071" v="2602" actId="313"/>
        <pc:sldMkLst>
          <pc:docMk/>
          <pc:sldMk cId="2948422629" sldId="2147480611"/>
        </pc:sldMkLst>
        <pc:spChg chg="mod">
          <ac:chgData name="Yoel Kortick" userId="167978f5-7f40-4909-85d5-d4149554ad4e" providerId="ADAL" clId="{289790B2-A8E7-497E-9919-D79B78F17A81}" dt="2024-04-19T11:39:22.071" v="2602" actId="313"/>
          <ac:spMkLst>
            <pc:docMk/>
            <pc:sldMk cId="2948422629" sldId="2147480611"/>
            <ac:spMk id="4" creationId="{96ED5CD9-D5DE-16A7-B4F2-81F2DB25CD79}"/>
          </ac:spMkLst>
        </pc:spChg>
      </pc:sldChg>
      <pc:sldChg chg="modSp add mod">
        <pc:chgData name="Yoel Kortick" userId="167978f5-7f40-4909-85d5-d4149554ad4e" providerId="ADAL" clId="{289790B2-A8E7-497E-9919-D79B78F17A81}" dt="2024-04-19T11:39:22.709" v="2603" actId="313"/>
        <pc:sldMkLst>
          <pc:docMk/>
          <pc:sldMk cId="1695465074" sldId="2147480612"/>
        </pc:sldMkLst>
        <pc:spChg chg="mod">
          <ac:chgData name="Yoel Kortick" userId="167978f5-7f40-4909-85d5-d4149554ad4e" providerId="ADAL" clId="{289790B2-A8E7-497E-9919-D79B78F17A81}" dt="2024-04-19T11:39:22.709" v="2603" actId="313"/>
          <ac:spMkLst>
            <pc:docMk/>
            <pc:sldMk cId="1695465074" sldId="2147480612"/>
            <ac:spMk id="4" creationId="{96ED5CD9-D5DE-16A7-B4F2-81F2DB25CD79}"/>
          </ac:spMkLst>
        </pc:spChg>
      </pc:sldChg>
      <pc:sldChg chg="addSp delSp modSp add mod">
        <pc:chgData name="Yoel Kortick" userId="167978f5-7f40-4909-85d5-d4149554ad4e" providerId="ADAL" clId="{289790B2-A8E7-497E-9919-D79B78F17A81}" dt="2024-04-19T11:53:24.670" v="2975" actId="208"/>
        <pc:sldMkLst>
          <pc:docMk/>
          <pc:sldMk cId="448442135" sldId="2147480613"/>
        </pc:sldMkLst>
        <pc:spChg chg="mod">
          <ac:chgData name="Yoel Kortick" userId="167978f5-7f40-4909-85d5-d4149554ad4e" providerId="ADAL" clId="{289790B2-A8E7-497E-9919-D79B78F17A81}" dt="2024-04-19T11:39:23.426" v="2604" actId="313"/>
          <ac:spMkLst>
            <pc:docMk/>
            <pc:sldMk cId="448442135" sldId="2147480613"/>
            <ac:spMk id="4" creationId="{96ED5CD9-D5DE-16A7-B4F2-81F2DB25CD79}"/>
          </ac:spMkLst>
        </pc:spChg>
        <pc:spChg chg="del">
          <ac:chgData name="Yoel Kortick" userId="167978f5-7f40-4909-85d5-d4149554ad4e" providerId="ADAL" clId="{289790B2-A8E7-497E-9919-D79B78F17A81}" dt="2024-04-19T11:53:21.853" v="2974" actId="478"/>
          <ac:spMkLst>
            <pc:docMk/>
            <pc:sldMk cId="448442135" sldId="2147480613"/>
            <ac:spMk id="9" creationId="{C90F7723-FB71-E7A2-3A77-E2D365FFD8BA}"/>
          </ac:spMkLst>
        </pc:spChg>
        <pc:picChg chg="add mod ord">
          <ac:chgData name="Yoel Kortick" userId="167978f5-7f40-4909-85d5-d4149554ad4e" providerId="ADAL" clId="{289790B2-A8E7-497E-9919-D79B78F17A81}" dt="2024-04-19T11:53:24.670" v="2975" actId="208"/>
          <ac:picMkLst>
            <pc:docMk/>
            <pc:sldMk cId="448442135" sldId="2147480613"/>
            <ac:picMk id="5" creationId="{9D81F5EC-A764-37EA-2C3A-73784E953C95}"/>
          </ac:picMkLst>
        </pc:picChg>
        <pc:picChg chg="del">
          <ac:chgData name="Yoel Kortick" userId="167978f5-7f40-4909-85d5-d4149554ad4e" providerId="ADAL" clId="{289790B2-A8E7-497E-9919-D79B78F17A81}" dt="2024-04-19T11:53:10.334" v="2954" actId="478"/>
          <ac:picMkLst>
            <pc:docMk/>
            <pc:sldMk cId="448442135" sldId="2147480613"/>
            <ac:picMk id="6" creationId="{23AC7594-449E-562C-9897-D0155FA88613}"/>
          </ac:picMkLst>
        </pc:picChg>
      </pc:sldChg>
      <pc:sldChg chg="addSp delSp modSp add mod">
        <pc:chgData name="Yoel Kortick" userId="167978f5-7f40-4909-85d5-d4149554ad4e" providerId="ADAL" clId="{289790B2-A8E7-497E-9919-D79B78F17A81}" dt="2024-04-19T11:54:30.398" v="2990"/>
        <pc:sldMkLst>
          <pc:docMk/>
          <pc:sldMk cId="3291587010" sldId="2147480614"/>
        </pc:sldMkLst>
        <pc:spChg chg="mod">
          <ac:chgData name="Yoel Kortick" userId="167978f5-7f40-4909-85d5-d4149554ad4e" providerId="ADAL" clId="{289790B2-A8E7-497E-9919-D79B78F17A81}" dt="2024-04-19T11:39:25.425" v="2605" actId="313"/>
          <ac:spMkLst>
            <pc:docMk/>
            <pc:sldMk cId="3291587010" sldId="2147480614"/>
            <ac:spMk id="4" creationId="{96ED5CD9-D5DE-16A7-B4F2-81F2DB25CD79}"/>
          </ac:spMkLst>
        </pc:spChg>
        <pc:spChg chg="mod">
          <ac:chgData name="Yoel Kortick" userId="167978f5-7f40-4909-85d5-d4149554ad4e" providerId="ADAL" clId="{289790B2-A8E7-497E-9919-D79B78F17A81}" dt="2024-04-19T11:54:30.398" v="2990"/>
          <ac:spMkLst>
            <pc:docMk/>
            <pc:sldMk cId="3291587010" sldId="2147480614"/>
            <ac:spMk id="10" creationId="{FB4BB4E3-8E41-D386-9377-9246479C5F9F}"/>
          </ac:spMkLst>
        </pc:spChg>
        <pc:picChg chg="del">
          <ac:chgData name="Yoel Kortick" userId="167978f5-7f40-4909-85d5-d4149554ad4e" providerId="ADAL" clId="{289790B2-A8E7-497E-9919-D79B78F17A81}" dt="2024-04-19T11:53:50.119" v="2976" actId="478"/>
          <ac:picMkLst>
            <pc:docMk/>
            <pc:sldMk cId="3291587010" sldId="2147480614"/>
            <ac:picMk id="5" creationId="{24A7499E-B080-9930-E4B3-6C9F0E48675D}"/>
          </ac:picMkLst>
        </pc:picChg>
        <pc:picChg chg="add mod">
          <ac:chgData name="Yoel Kortick" userId="167978f5-7f40-4909-85d5-d4149554ad4e" providerId="ADAL" clId="{289790B2-A8E7-497E-9919-D79B78F17A81}" dt="2024-04-19T11:54:02.618" v="2987" actId="208"/>
          <ac:picMkLst>
            <pc:docMk/>
            <pc:sldMk cId="3291587010" sldId="2147480614"/>
            <ac:picMk id="6" creationId="{4E05DA8C-74F8-AD33-BF00-637E3FD91BA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19/04/2024</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19/04/2024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emf"/><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emf"/><Relationship Id="rId5" Type="http://schemas.openxmlformats.org/officeDocument/2006/relationships/image" Target="../media/image3.png"/><Relationship Id="rId4" Type="http://schemas.openxmlformats.org/officeDocument/2006/relationships/image" Target="../media/image10.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5.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5.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emf"/><Relationship Id="rId4" Type="http://schemas.openxmlformats.org/officeDocument/2006/relationships/image" Target="../media/image5.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2.emf"/><Relationship Id="rId4" Type="http://schemas.openxmlformats.org/officeDocument/2006/relationships/image" Target="../media/image5.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Purple Stars - Copyright Only">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001870E7-67C3-31B4-3763-30D7343FC40E}"/>
              </a:ext>
            </a:extLst>
          </p:cNvPr>
          <p:cNvSpPr/>
          <p:nvPr/>
        </p:nvSpPr>
        <p:spPr>
          <a:xfrm rot="10800000">
            <a:off x="-20412" y="-1"/>
            <a:ext cx="12222822" cy="68579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4" name="Picture 63"/>
          <p:cNvPicPr>
            <a:picLocks noChangeAspect="1"/>
          </p:cNvPicPr>
          <p:nvPr/>
        </p:nvPicPr>
        <p:blipFill>
          <a:blip r:embed="rId2"/>
          <a:stretch>
            <a:fillRect/>
          </a:stretch>
        </p:blipFill>
        <p:spPr>
          <a:xfrm>
            <a:off x="2327548" y="4664718"/>
            <a:ext cx="9874862" cy="1801539"/>
          </a:xfrm>
          <a:prstGeom prst="rect">
            <a:avLst/>
          </a:prstGeom>
        </p:spPr>
      </p:pic>
      <p:sp>
        <p:nvSpPr>
          <p:cNvPr id="66" name="Rectangle 65"/>
          <p:cNvSpPr/>
          <p:nvPr/>
        </p:nvSpPr>
        <p:spPr>
          <a:xfrm>
            <a:off x="6388632" y="-533175"/>
            <a:ext cx="5710270" cy="5710266"/>
          </a:xfrm>
          <a:prstGeom prst="rect">
            <a:avLst/>
          </a:prstGeom>
          <a:blipFill dpi="0" rotWithShape="1">
            <a:blip r:embed="rId3">
              <a:alphaModFix amt="11000"/>
            </a:blip>
            <a:srcRect/>
            <a:stretch>
              <a:fillRect/>
            </a:stretch>
          </a:blipFill>
          <a:ln>
            <a:noFill/>
          </a:ln>
        </p:spPr>
        <p:txBody>
          <a:bodyPr wrap="square" rtlCol="0" anchor="ctr">
            <a:noAutofit/>
          </a:bodyPr>
          <a:lstStyle/>
          <a:p>
            <a:pPr algn="l"/>
            <a:endParaRPr lang="en-US">
              <a:solidFill>
                <a:schemeClr val="tx1"/>
              </a:solidFill>
            </a:endParaRPr>
          </a:p>
        </p:txBody>
      </p:sp>
      <p:sp>
        <p:nvSpPr>
          <p:cNvPr id="62" name="Rectangle 61"/>
          <p:cNvSpPr/>
          <p:nvPr/>
        </p:nvSpPr>
        <p:spPr>
          <a:xfrm>
            <a:off x="3369924" y="1951873"/>
            <a:ext cx="8832486" cy="4161148"/>
          </a:xfrm>
          <a:prstGeom prst="rect">
            <a:avLst/>
          </a:prstGeom>
          <a:blipFill>
            <a:blip r:embed="rId4"/>
            <a:stretch>
              <a:fillRect/>
            </a:stretch>
          </a:blipFill>
          <a:ln>
            <a:noFill/>
          </a:ln>
        </p:spPr>
        <p:txBody>
          <a:bodyPr wrap="square" rtlCol="0" anchor="ctr">
            <a:noAutofit/>
          </a:bodyPr>
          <a:lstStyle/>
          <a:p>
            <a:pPr algn="l"/>
            <a:endParaRPr lang="en-US">
              <a:solidFill>
                <a:schemeClr val="tx1"/>
              </a:solidFill>
            </a:endParaRPr>
          </a:p>
        </p:txBody>
      </p:sp>
      <p:pic>
        <p:nvPicPr>
          <p:cNvPr id="63" name="Picture 62"/>
          <p:cNvPicPr>
            <a:picLocks noChangeAspect="1"/>
          </p:cNvPicPr>
          <p:nvPr/>
        </p:nvPicPr>
        <p:blipFill>
          <a:blip r:embed="rId5"/>
          <a:stretch>
            <a:fillRect/>
          </a:stretch>
        </p:blipFill>
        <p:spPr>
          <a:xfrm>
            <a:off x="5097811" y="3249767"/>
            <a:ext cx="7129313" cy="2926947"/>
          </a:xfrm>
          <a:prstGeom prst="rect">
            <a:avLst/>
          </a:prstGeom>
        </p:spPr>
      </p:pic>
      <p:sp>
        <p:nvSpPr>
          <p:cNvPr id="65" name="Rectangle 64"/>
          <p:cNvSpPr/>
          <p:nvPr/>
        </p:nvSpPr>
        <p:spPr>
          <a:xfrm>
            <a:off x="-20412" y="6113021"/>
            <a:ext cx="12222822"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59"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dirty="0"/>
              <a:t>Forename Surname | Month 00, 0000</a:t>
            </a:r>
          </a:p>
        </p:txBody>
      </p:sp>
      <p:sp>
        <p:nvSpPr>
          <p:cNvPr id="105" name="Text Placeholder 9">
            <a:extLst>
              <a:ext uri="{FF2B5EF4-FFF2-40B4-BE49-F238E27FC236}">
                <a16:creationId xmlns:a16="http://schemas.microsoft.com/office/drawing/2014/main" id="{4198B190-8256-B7A4-2DD6-F8CE6D676F33}"/>
              </a:ext>
            </a:extLst>
          </p:cNvPr>
          <p:cNvSpPr>
            <a:spLocks noGrp="1"/>
          </p:cNvSpPr>
          <p:nvPr userDrawn="1">
            <p:ph type="body" sz="quarter" idx="16" hasCustomPrompt="1"/>
          </p:nvPr>
        </p:nvSpPr>
        <p:spPr>
          <a:xfrm>
            <a:off x="509152" y="2166040"/>
            <a:ext cx="5169036" cy="1346074"/>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bg1"/>
                </a:solidFill>
                <a:latin typeface="+mj-lt"/>
              </a:defRPr>
            </a:lvl1pPr>
          </a:lstStyle>
          <a:p>
            <a:pPr lvl="0"/>
            <a:r>
              <a:rPr lang="en-US" dirty="0"/>
              <a:t>One or two line title here</a:t>
            </a:r>
          </a:p>
        </p:txBody>
      </p:sp>
      <p:sp>
        <p:nvSpPr>
          <p:cNvPr id="106" name="Text Placeholder 9">
            <a:extLst>
              <a:ext uri="{FF2B5EF4-FFF2-40B4-BE49-F238E27FC236}">
                <a16:creationId xmlns:a16="http://schemas.microsoft.com/office/drawing/2014/main" id="{4198B190-8256-B7A4-2DD6-F8CE6D676F33}"/>
              </a:ext>
            </a:extLst>
          </p:cNvPr>
          <p:cNvSpPr>
            <a:spLocks noGrp="1"/>
          </p:cNvSpPr>
          <p:nvPr userDrawn="1">
            <p:ph type="body" sz="quarter" idx="17" hasCustomPrompt="1"/>
          </p:nvPr>
        </p:nvSpPr>
        <p:spPr>
          <a:xfrm>
            <a:off x="509152" y="3659586"/>
            <a:ext cx="5169036"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bg1"/>
                </a:solidFill>
                <a:latin typeface="+mj-lt"/>
              </a:defRPr>
            </a:lvl1pPr>
          </a:lstStyle>
          <a:p>
            <a:pPr lvl="0"/>
            <a:r>
              <a:rPr lang="en-US" dirty="0"/>
              <a:t>Presentation subtitle here</a:t>
            </a:r>
          </a:p>
        </p:txBody>
      </p:sp>
      <p:grpSp>
        <p:nvGrpSpPr>
          <p:cNvPr id="4" name="Group 3"/>
          <p:cNvGrpSpPr/>
          <p:nvPr userDrawn="1"/>
        </p:nvGrpSpPr>
        <p:grpSpPr>
          <a:xfrm>
            <a:off x="531302" y="1372525"/>
            <a:ext cx="2605284" cy="651089"/>
            <a:chOff x="531302" y="1372525"/>
            <a:chExt cx="2605284" cy="651089"/>
          </a:xfrm>
        </p:grpSpPr>
        <p:sp>
          <p:nvSpPr>
            <p:cNvPr id="76" name="Freeform 75">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73" name="Straight Connector 72"/>
            <p:cNvCxnSpPr/>
            <p:nvPr/>
          </p:nvCxnSpPr>
          <p:spPr>
            <a:xfrm>
              <a:off x="1689618"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1755359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171336" cy="496934"/>
          </a:xfrm>
        </p:spPr>
        <p:txBody>
          <a:bodyPr/>
          <a:lstStyle>
            <a:lvl1pPr>
              <a:defRPr sz="3200"/>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118681"/>
            <a:ext cx="11171336" cy="5010658"/>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91585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ngle Textbo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9F2FCA-3A1B-2C34-BAB8-06E7404831F2}"/>
              </a:ext>
            </a:extLst>
          </p:cNvPr>
          <p:cNvSpPr/>
          <p:nvPr userDrawn="1"/>
        </p:nvSpPr>
        <p:spPr>
          <a:xfrm rot="10800000">
            <a:off x="0" y="0"/>
            <a:ext cx="12192000"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171336" cy="436735"/>
          </a:xfrm>
        </p:spPr>
        <p:txBody>
          <a:bodyPr/>
          <a:lstStyle>
            <a:lvl1pPr>
              <a:defRPr sz="3200">
                <a:solidFill>
                  <a:schemeClr val="bg1"/>
                </a:solidFill>
              </a:defRPr>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970385"/>
            <a:ext cx="11171336" cy="5158954"/>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grpSp>
        <p:nvGrpSpPr>
          <p:cNvPr id="14" name="Group 13"/>
          <p:cNvGrpSpPr/>
          <p:nvPr userDrawn="1"/>
        </p:nvGrpSpPr>
        <p:grpSpPr>
          <a:xfrm>
            <a:off x="551014" y="6224387"/>
            <a:ext cx="1638719" cy="409534"/>
            <a:chOff x="531302" y="1372525"/>
            <a:chExt cx="2605284" cy="651089"/>
          </a:xfrm>
        </p:grpSpPr>
        <p:grpSp>
          <p:nvGrpSpPr>
            <p:cNvPr id="15" name="Group 14"/>
            <p:cNvGrpSpPr/>
            <p:nvPr userDrawn="1"/>
          </p:nvGrpSpPr>
          <p:grpSpPr>
            <a:xfrm>
              <a:off x="531302" y="1372525"/>
              <a:ext cx="1174792" cy="533120"/>
              <a:chOff x="531302" y="1372525"/>
              <a:chExt cx="1174792" cy="533120"/>
            </a:xfrm>
          </p:grpSpPr>
          <p:sp>
            <p:nvSpPr>
              <p:cNvPr id="17" name="Freeform 16">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42" name="Straight Connector 41"/>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3426489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image - 1 line only">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9F2FCA-3A1B-2C34-BAB8-06E7404831F2}"/>
              </a:ext>
            </a:extLst>
          </p:cNvPr>
          <p:cNvSpPr/>
          <p:nvPr userDrawn="1"/>
        </p:nvSpPr>
        <p:spPr>
          <a:xfrm rot="10800000">
            <a:off x="0" y="0"/>
            <a:ext cx="12192000"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5400">
                <a:solidFill>
                  <a:schemeClr val="bg1"/>
                </a:solidFill>
                <a:latin typeface="+mj-lt"/>
              </a:defRPr>
            </a:lvl1pPr>
          </a:lstStyle>
          <a:p>
            <a:pPr lvl="0"/>
            <a:r>
              <a:rPr lang="en-US" dirty="0"/>
              <a:t>Section break one line</a:t>
            </a:r>
          </a:p>
        </p:txBody>
      </p:sp>
      <p:sp>
        <p:nvSpPr>
          <p:cNvPr id="11"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pic>
        <p:nvPicPr>
          <p:cNvPr id="4" name="Picture 3" descr="A black background with white text&#10;&#10;Description automatically generated">
            <a:extLst>
              <a:ext uri="{FF2B5EF4-FFF2-40B4-BE49-F238E27FC236}">
                <a16:creationId xmlns:a16="http://schemas.microsoft.com/office/drawing/2014/main" id="{73A07519-EC91-A067-11A7-6E0E78D1AC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170" y="6251253"/>
            <a:ext cx="709360" cy="410099"/>
          </a:xfrm>
          <a:prstGeom prst="rect">
            <a:avLst/>
          </a:prstGeom>
        </p:spPr>
      </p:pic>
    </p:spTree>
    <p:extLst>
      <p:ext uri="{BB962C8B-B14F-4D97-AF65-F5344CB8AC3E}">
        <p14:creationId xmlns:p14="http://schemas.microsoft.com/office/powerpoint/2010/main" val="817873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image - 2 or 3 lines">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9F2FCA-3A1B-2C34-BAB8-06E7404831F2}"/>
              </a:ext>
            </a:extLst>
          </p:cNvPr>
          <p:cNvSpPr/>
          <p:nvPr userDrawn="1"/>
        </p:nvSpPr>
        <p:spPr>
          <a:xfrm rot="10800000">
            <a:off x="0" y="0"/>
            <a:ext cx="12192000"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9">
            <a:extLst>
              <a:ext uri="{FF2B5EF4-FFF2-40B4-BE49-F238E27FC236}">
                <a16:creationId xmlns:a16="http://schemas.microsoft.com/office/drawing/2014/main" id="{0C73479D-FCC5-E466-025F-FC70E9C8DDA5}"/>
              </a:ext>
            </a:extLst>
          </p:cNvPr>
          <p:cNvSpPr>
            <a:spLocks noGrp="1"/>
          </p:cNvSpPr>
          <p:nvPr>
            <p:ph type="body" sz="quarter" idx="16" hasCustomPrompt="1"/>
          </p:nvPr>
        </p:nvSpPr>
        <p:spPr>
          <a:xfrm>
            <a:off x="3018750" y="2069432"/>
            <a:ext cx="6154500" cy="2143513"/>
          </a:xfrm>
          <a:prstGeom prst="rect">
            <a:avLst/>
          </a:prstGeom>
        </p:spPr>
        <p:txBody>
          <a:bodyPr lIns="0" tIns="36000" rIns="0" bIns="0" anchor="b" anchorCtr="0">
            <a:noAutofit/>
          </a:bodyPr>
          <a:lstStyle>
            <a:lvl1pPr marL="0" indent="0" algn="ctr">
              <a:lnSpc>
                <a:spcPct val="85000"/>
              </a:lnSpc>
              <a:spcBef>
                <a:spcPts val="0"/>
              </a:spcBef>
              <a:buNone/>
              <a:defRPr sz="4800">
                <a:solidFill>
                  <a:schemeClr val="bg1"/>
                </a:solidFill>
                <a:latin typeface="+mj-lt"/>
              </a:defRPr>
            </a:lvl1pPr>
          </a:lstStyle>
          <a:p>
            <a:pPr lvl="0"/>
            <a:r>
              <a:rPr lang="en-US" dirty="0"/>
              <a:t>Section break two or three lines lorem ipsum dolor</a:t>
            </a:r>
          </a:p>
        </p:txBody>
      </p:sp>
      <p:sp>
        <p:nvSpPr>
          <p:cNvPr id="12"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grpSp>
        <p:nvGrpSpPr>
          <p:cNvPr id="13" name="Group 12"/>
          <p:cNvGrpSpPr/>
          <p:nvPr userDrawn="1"/>
        </p:nvGrpSpPr>
        <p:grpSpPr>
          <a:xfrm>
            <a:off x="551014" y="6224387"/>
            <a:ext cx="1638719" cy="409534"/>
            <a:chOff x="531302" y="1372525"/>
            <a:chExt cx="2605284" cy="651089"/>
          </a:xfrm>
        </p:grpSpPr>
        <p:grpSp>
          <p:nvGrpSpPr>
            <p:cNvPr id="14" name="Group 13"/>
            <p:cNvGrpSpPr/>
            <p:nvPr userDrawn="1"/>
          </p:nvGrpSpPr>
          <p:grpSpPr>
            <a:xfrm>
              <a:off x="531302" y="1372525"/>
              <a:ext cx="1174792" cy="533120"/>
              <a:chOff x="531302" y="1372525"/>
              <a:chExt cx="1174792" cy="533120"/>
            </a:xfrm>
          </p:grpSpPr>
          <p:sp>
            <p:nvSpPr>
              <p:cNvPr id="16" name="Freeform 15">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41" name="Straight Connector 40"/>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3159857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50:50 - 1 line only">
    <p:bg>
      <p:bgPr>
        <a:solidFill>
          <a:srgbClr val="FAF5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9F2FCA-3A1B-2C34-BAB8-06E7404831F2}"/>
              </a:ext>
            </a:extLst>
          </p:cNvPr>
          <p:cNvSpPr/>
          <p:nvPr userDrawn="1"/>
        </p:nvSpPr>
        <p:spPr>
          <a:xfrm rot="10800000">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chemeClr val="bg1"/>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5" y="-1"/>
            <a:ext cx="8143875" cy="6858000"/>
          </a:xfrm>
          <a:prstGeom prst="rect">
            <a:avLst/>
          </a:prstGeom>
        </p:spPr>
      </p:pic>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1973179"/>
            <a:ext cx="4667088" cy="2586789"/>
          </a:xfrm>
          <a:prstGeom prst="rect">
            <a:avLst/>
          </a:prstGeom>
        </p:spPr>
        <p:txBody>
          <a:bodyPr lIns="0" tIns="36000" rIns="0" bIns="0" anchor="t" anchorCtr="0">
            <a:noAutofit/>
          </a:bodyPr>
          <a:lstStyle>
            <a:lvl1pPr marL="0" indent="0" algn="l">
              <a:lnSpc>
                <a:spcPct val="85000"/>
              </a:lnSpc>
              <a:spcBef>
                <a:spcPts val="0"/>
              </a:spcBef>
              <a:buNone/>
              <a:defRPr sz="6000">
                <a:solidFill>
                  <a:schemeClr val="bg1"/>
                </a:solidFill>
                <a:latin typeface="+mj-lt"/>
              </a:defRPr>
            </a:lvl1pPr>
          </a:lstStyle>
          <a:p>
            <a:pPr lvl="0"/>
            <a:r>
              <a:rPr lang="en-US" dirty="0"/>
              <a:t>Section break one or more lines </a:t>
            </a:r>
          </a:p>
        </p:txBody>
      </p:sp>
      <p:sp>
        <p:nvSpPr>
          <p:cNvPr id="10"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15" name="Rectangle 14"/>
          <p:cNvSpPr/>
          <p:nvPr userDrawn="1"/>
        </p:nvSpPr>
        <p:spPr>
          <a:xfrm>
            <a:off x="6881574" y="221249"/>
            <a:ext cx="5310426" cy="5310422"/>
          </a:xfrm>
          <a:prstGeom prst="rect">
            <a:avLst/>
          </a:prstGeom>
          <a:blipFill dpi="0" rotWithShape="1">
            <a:blip r:embed="rId3">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grpSp>
        <p:nvGrpSpPr>
          <p:cNvPr id="11" name="Group 10"/>
          <p:cNvGrpSpPr/>
          <p:nvPr userDrawn="1"/>
        </p:nvGrpSpPr>
        <p:grpSpPr>
          <a:xfrm>
            <a:off x="551014" y="6224387"/>
            <a:ext cx="1638719" cy="409534"/>
            <a:chOff x="531302" y="1372525"/>
            <a:chExt cx="2605284" cy="651089"/>
          </a:xfrm>
        </p:grpSpPr>
        <p:grpSp>
          <p:nvGrpSpPr>
            <p:cNvPr id="12" name="Group 11"/>
            <p:cNvGrpSpPr/>
            <p:nvPr userDrawn="1"/>
          </p:nvGrpSpPr>
          <p:grpSpPr>
            <a:xfrm>
              <a:off x="531302" y="1372525"/>
              <a:ext cx="1174792" cy="533120"/>
              <a:chOff x="531302" y="1372525"/>
              <a:chExt cx="1174792" cy="533120"/>
            </a:xfrm>
          </p:grpSpPr>
          <p:sp>
            <p:nvSpPr>
              <p:cNvPr id="14" name="Freeform 13">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41" name="Straight Connector 40"/>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638825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Gradient 1:1">
    <p:spTree>
      <p:nvGrpSpPr>
        <p:cNvPr id="1" name=""/>
        <p:cNvGrpSpPr/>
        <p:nvPr/>
      </p:nvGrpSpPr>
      <p:grpSpPr>
        <a:xfrm>
          <a:off x="0" y="0"/>
          <a:ext cx="0" cy="0"/>
          <a:chOff x="0" y="0"/>
          <a:chExt cx="0" cy="0"/>
        </a:xfrm>
      </p:grpSpPr>
      <p:sp>
        <p:nvSpPr>
          <p:cNvPr id="2" name="Rectangle 1"/>
          <p:cNvSpPr/>
          <p:nvPr userDrawn="1"/>
        </p:nvSpPr>
        <p:spPr>
          <a:xfrm>
            <a:off x="5924810" y="0"/>
            <a:ext cx="6267189" cy="6369118"/>
          </a:xfrm>
          <a:prstGeom prst="rect">
            <a:avLst/>
          </a:prstGeom>
          <a:blipFill dpi="0" rotWithShape="1">
            <a:blip r:embed="rId2"/>
            <a:srcRect/>
            <a:stretch>
              <a:fillRect l="-24000" t="-3000"/>
            </a:stretch>
          </a:blipFill>
          <a:ln>
            <a:noFill/>
          </a:ln>
        </p:spPr>
        <p:txBody>
          <a:bodyPr wrap="square" rtlCol="0" anchor="ctr">
            <a:noAutofit/>
          </a:bodyPr>
          <a:lstStyle/>
          <a:p>
            <a:pPr algn="l"/>
            <a:endParaRPr lang="en-US">
              <a:solidFill>
                <a:schemeClr val="tx1"/>
              </a:solidFill>
            </a:endParaRPr>
          </a:p>
        </p:txBody>
      </p:sp>
      <p:sp>
        <p:nvSpPr>
          <p:cNvPr id="3" name="Rectangle 2"/>
          <p:cNvSpPr/>
          <p:nvPr userDrawn="1"/>
        </p:nvSpPr>
        <p:spPr>
          <a:xfrm>
            <a:off x="6070600" y="6235700"/>
            <a:ext cx="6118321" cy="622300"/>
          </a:xfrm>
          <a:prstGeom prst="rect">
            <a:avLst/>
          </a:prstGeom>
          <a:solidFill>
            <a:srgbClr val="C4B6F2"/>
          </a:solidFill>
          <a:ln>
            <a:noFill/>
          </a:ln>
        </p:spPr>
        <p:txBody>
          <a:bodyPr wrap="square" rtlCol="0" anchor="ctr">
            <a:noAutofit/>
          </a:bodyPr>
          <a:lstStyle/>
          <a:p>
            <a:pPr algn="l"/>
            <a:endParaRPr lang="en-US">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083213"/>
            <a:ext cx="5199696" cy="4217734"/>
          </a:xfrm>
        </p:spPr>
        <p:txBody>
          <a:bodyPr/>
          <a:lstStyle>
            <a:lvl1pPr>
              <a:defRPr sz="20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199696"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14" name="Rectangle 13"/>
          <p:cNvSpPr/>
          <p:nvPr userDrawn="1"/>
        </p:nvSpPr>
        <p:spPr>
          <a:xfrm>
            <a:off x="6244849" y="-409319"/>
            <a:ext cx="5710270" cy="5710266"/>
          </a:xfrm>
          <a:prstGeom prst="rect">
            <a:avLst/>
          </a:prstGeom>
          <a:blipFill dpi="0" rotWithShape="1">
            <a:blip r:embed="rId3">
              <a:alphaModFix amt="11000"/>
            </a:blip>
            <a:srcRect/>
            <a:stretch>
              <a:fillRect/>
            </a:stretch>
          </a:blipFill>
          <a:ln>
            <a:noFill/>
          </a:ln>
        </p:spPr>
        <p:txBody>
          <a:bodyPr wrap="square" rtlCol="0" anchor="ctr">
            <a:noAutofit/>
          </a:bodyPr>
          <a:lstStyle/>
          <a:p>
            <a:pPr algn="l"/>
            <a:endParaRPr lang="en-US">
              <a:solidFill>
                <a:schemeClr val="tx1"/>
              </a:solidFill>
            </a:endParaRPr>
          </a:p>
        </p:txBody>
      </p:sp>
      <p:sp>
        <p:nvSpPr>
          <p:cNvPr id="5" name="Rectangle 4"/>
          <p:cNvSpPr/>
          <p:nvPr userDrawn="1"/>
        </p:nvSpPr>
        <p:spPr>
          <a:xfrm>
            <a:off x="5198301" y="0"/>
            <a:ext cx="872299" cy="685800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0136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Gradient 1: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99F2FCA-3A1B-2C34-BAB8-06E7404831F2}"/>
              </a:ext>
            </a:extLst>
          </p:cNvPr>
          <p:cNvSpPr/>
          <p:nvPr userDrawn="1"/>
        </p:nvSpPr>
        <p:spPr>
          <a:xfrm rot="10800000">
            <a:off x="6070600" y="-3"/>
            <a:ext cx="6121396" cy="6348353"/>
          </a:xfrm>
          <a:prstGeom prst="rect">
            <a:avLst/>
          </a:prstGeom>
          <a:gradFill>
            <a:gsLst>
              <a:gs pos="98000">
                <a:srgbClr val="917FE5">
                  <a:alpha val="44000"/>
                </a:srgbClr>
              </a:gs>
              <a:gs pos="15000">
                <a:schemeClr val="accent2">
                  <a:alpha val="61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1997469" y="1303021"/>
            <a:ext cx="10174122" cy="4810000"/>
          </a:xfrm>
          <a:prstGeom prst="rect">
            <a:avLst/>
          </a:prstGeom>
          <a:blipFill>
            <a:blip r:embed="rId2"/>
            <a:stretch>
              <a:fillRect/>
            </a:stretch>
          </a:blipFill>
          <a:ln>
            <a:noFill/>
          </a:ln>
        </p:spPr>
        <p:txBody>
          <a:bodyPr wrap="square" rtlCol="0" anchor="ctr">
            <a:noAutofit/>
          </a:bodyPr>
          <a:lstStyle/>
          <a:p>
            <a:pPr algn="l" rtl="0"/>
            <a:endParaRPr lang="en-US">
              <a:solidFill>
                <a:schemeClr val="tx1"/>
              </a:solidFill>
            </a:endParaRPr>
          </a:p>
        </p:txBody>
      </p:sp>
      <p:sp>
        <p:nvSpPr>
          <p:cNvPr id="24" name="Rectangle 23"/>
          <p:cNvSpPr/>
          <p:nvPr userDrawn="1"/>
        </p:nvSpPr>
        <p:spPr>
          <a:xfrm>
            <a:off x="6499457" y="-367115"/>
            <a:ext cx="5456860" cy="5456856"/>
          </a:xfrm>
          <a:prstGeom prst="rect">
            <a:avLst/>
          </a:prstGeom>
          <a:blipFill dpi="0" rotWithShape="1">
            <a:blip r:embed="rId3">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pic>
        <p:nvPicPr>
          <p:cNvPr id="14" name="Picture 13"/>
          <p:cNvPicPr>
            <a:picLocks noChangeAspect="1"/>
          </p:cNvPicPr>
          <p:nvPr userDrawn="1"/>
        </p:nvPicPr>
        <p:blipFill>
          <a:blip r:embed="rId4"/>
          <a:stretch>
            <a:fillRect/>
          </a:stretch>
        </p:blipFill>
        <p:spPr>
          <a:xfrm>
            <a:off x="3891533" y="2766060"/>
            <a:ext cx="8331289" cy="3410654"/>
          </a:xfrm>
          <a:prstGeom prst="rect">
            <a:avLst/>
          </a:prstGeom>
        </p:spPr>
      </p:pic>
      <p:sp>
        <p:nvSpPr>
          <p:cNvPr id="2" name="Rectangle 1"/>
          <p:cNvSpPr/>
          <p:nvPr userDrawn="1"/>
        </p:nvSpPr>
        <p:spPr>
          <a:xfrm>
            <a:off x="0" y="0"/>
            <a:ext cx="6067526" cy="6176714"/>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083213"/>
            <a:ext cx="5199696" cy="4217733"/>
          </a:xfrm>
        </p:spPr>
        <p:txBody>
          <a:bodyPr/>
          <a:lstStyle>
            <a:lvl1pPr>
              <a:defRPr sz="20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199696"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pic>
        <p:nvPicPr>
          <p:cNvPr id="23" name="Picture 22"/>
          <p:cNvPicPr>
            <a:picLocks noChangeAspect="1"/>
          </p:cNvPicPr>
          <p:nvPr userDrawn="1"/>
        </p:nvPicPr>
        <p:blipFill>
          <a:blip r:embed="rId5"/>
          <a:stretch>
            <a:fillRect/>
          </a:stretch>
        </p:blipFill>
        <p:spPr>
          <a:xfrm>
            <a:off x="7073097" y="5473016"/>
            <a:ext cx="4113332" cy="568230"/>
          </a:xfrm>
          <a:prstGeom prst="rect">
            <a:avLst/>
          </a:prstGeom>
        </p:spPr>
      </p:pic>
      <p:sp>
        <p:nvSpPr>
          <p:cNvPr id="22" name="Rectangle 21"/>
          <p:cNvSpPr/>
          <p:nvPr userDrawn="1"/>
        </p:nvSpPr>
        <p:spPr>
          <a:xfrm>
            <a:off x="6067526" y="6041248"/>
            <a:ext cx="6124474" cy="816752"/>
          </a:xfrm>
          <a:prstGeom prst="rect">
            <a:avLst/>
          </a:prstGeom>
          <a:solidFill>
            <a:srgbClr val="A982E5"/>
          </a:solidFill>
          <a:ln>
            <a:noFill/>
          </a:ln>
        </p:spPr>
        <p:txBody>
          <a:bodyPr wrap="square" rtlCol="0" anchor="ctr">
            <a:noAutofit/>
          </a:bodyPr>
          <a:lstStyle/>
          <a:p>
            <a:pPr algn="l"/>
            <a:endParaRPr lang="en-US">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Tree>
    <p:extLst>
      <p:ext uri="{BB962C8B-B14F-4D97-AF65-F5344CB8AC3E}">
        <p14:creationId xmlns:p14="http://schemas.microsoft.com/office/powerpoint/2010/main" val="2342264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Gradient 1: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01870E7-67C3-31B4-3763-30D7343FC40E}"/>
              </a:ext>
            </a:extLst>
          </p:cNvPr>
          <p:cNvSpPr/>
          <p:nvPr userDrawn="1"/>
        </p:nvSpPr>
        <p:spPr>
          <a:xfrm rot="10800000">
            <a:off x="5750560" y="0"/>
            <a:ext cx="6451850" cy="6176714"/>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3402582" y="1951873"/>
            <a:ext cx="8801668" cy="4161148"/>
          </a:xfrm>
          <a:prstGeom prst="rect">
            <a:avLst/>
          </a:prstGeom>
          <a:blipFill>
            <a:blip r:embed="rId2"/>
            <a:stretch>
              <a:fillRect/>
            </a:stretch>
          </a:blipFill>
          <a:ln>
            <a:noFill/>
          </a:ln>
        </p:spPr>
        <p:txBody>
          <a:bodyPr wrap="square" rtlCol="0" anchor="ctr">
            <a:noAutofit/>
          </a:bodyPr>
          <a:lstStyle/>
          <a:p>
            <a:pPr algn="l"/>
            <a:endParaRPr lang="en-US">
              <a:solidFill>
                <a:schemeClr val="tx1"/>
              </a:solidFill>
            </a:endParaRPr>
          </a:p>
        </p:txBody>
      </p:sp>
      <p:pic>
        <p:nvPicPr>
          <p:cNvPr id="15" name="Picture 14"/>
          <p:cNvPicPr>
            <a:picLocks noChangeAspect="1"/>
          </p:cNvPicPr>
          <p:nvPr userDrawn="1"/>
        </p:nvPicPr>
        <p:blipFill>
          <a:blip r:embed="rId3"/>
          <a:stretch>
            <a:fillRect/>
          </a:stretch>
        </p:blipFill>
        <p:spPr>
          <a:xfrm>
            <a:off x="5073097" y="3249767"/>
            <a:ext cx="7149725" cy="2926947"/>
          </a:xfrm>
          <a:prstGeom prst="rect">
            <a:avLst/>
          </a:prstGeom>
        </p:spPr>
      </p:pic>
      <p:pic>
        <p:nvPicPr>
          <p:cNvPr id="16" name="Picture 15"/>
          <p:cNvPicPr>
            <a:picLocks noChangeAspect="1"/>
          </p:cNvPicPr>
          <p:nvPr userDrawn="1"/>
        </p:nvPicPr>
        <p:blipFill>
          <a:blip r:embed="rId4"/>
          <a:stretch>
            <a:fillRect/>
          </a:stretch>
        </p:blipFill>
        <p:spPr>
          <a:xfrm>
            <a:off x="2327548" y="4584708"/>
            <a:ext cx="9874862" cy="1801539"/>
          </a:xfrm>
          <a:prstGeom prst="rect">
            <a:avLst/>
          </a:prstGeom>
        </p:spPr>
      </p:pic>
      <p:sp>
        <p:nvSpPr>
          <p:cNvPr id="2" name="Rectangle 1"/>
          <p:cNvSpPr/>
          <p:nvPr userDrawn="1"/>
        </p:nvSpPr>
        <p:spPr>
          <a:xfrm>
            <a:off x="0" y="0"/>
            <a:ext cx="6067526" cy="6176714"/>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083213"/>
            <a:ext cx="5199696" cy="4217733"/>
          </a:xfrm>
        </p:spPr>
        <p:txBody>
          <a:bodyPr/>
          <a:lstStyle>
            <a:lvl1pPr>
              <a:defRPr sz="20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199696"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19" name="Rectangle 18"/>
          <p:cNvSpPr/>
          <p:nvPr userDrawn="1"/>
        </p:nvSpPr>
        <p:spPr>
          <a:xfrm>
            <a:off x="6511983" y="-252907"/>
            <a:ext cx="5456860" cy="5456856"/>
          </a:xfrm>
          <a:prstGeom prst="rect">
            <a:avLst/>
          </a:prstGeom>
          <a:blipFill dpi="0" rotWithShape="1">
            <a:blip r:embed="rId5">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sp>
        <p:nvSpPr>
          <p:cNvPr id="22" name="Rectangle 21"/>
          <p:cNvSpPr/>
          <p:nvPr userDrawn="1"/>
        </p:nvSpPr>
        <p:spPr>
          <a:xfrm>
            <a:off x="6067526" y="6041248"/>
            <a:ext cx="6124474" cy="816752"/>
          </a:xfrm>
          <a:prstGeom prst="rect">
            <a:avLst/>
          </a:prstGeom>
          <a:solidFill>
            <a:srgbClr val="8D54BA"/>
          </a:solidFill>
          <a:ln>
            <a:noFill/>
          </a:ln>
        </p:spPr>
        <p:txBody>
          <a:bodyPr wrap="square" rtlCol="0" anchor="ctr">
            <a:noAutofit/>
          </a:bodyPr>
          <a:lstStyle/>
          <a:p>
            <a:pPr algn="l"/>
            <a:endParaRPr lang="en-US">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Tree>
    <p:extLst>
      <p:ext uri="{BB962C8B-B14F-4D97-AF65-F5344CB8AC3E}">
        <p14:creationId xmlns:p14="http://schemas.microsoft.com/office/powerpoint/2010/main" val="2945006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Gradient 1:1">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06200" y="6348353"/>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17" name="Rectangle 16">
            <a:extLst>
              <a:ext uri="{FF2B5EF4-FFF2-40B4-BE49-F238E27FC236}">
                <a16:creationId xmlns:a16="http://schemas.microsoft.com/office/drawing/2014/main" id="{001870E7-67C3-31B4-3763-30D7343FC40E}"/>
              </a:ext>
            </a:extLst>
          </p:cNvPr>
          <p:cNvSpPr/>
          <p:nvPr userDrawn="1"/>
        </p:nvSpPr>
        <p:spPr>
          <a:xfrm rot="10800000">
            <a:off x="5750560" y="0"/>
            <a:ext cx="6451850" cy="6062414"/>
          </a:xfrm>
          <a:prstGeom prst="rect">
            <a:avLst/>
          </a:prstGeom>
          <a:gradFill flip="none" rotWithShape="1">
            <a:gsLst>
              <a:gs pos="0">
                <a:srgbClr val="5993E9"/>
              </a:gs>
              <a:gs pos="10000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userDrawn="1"/>
        </p:nvPicPr>
        <p:blipFill>
          <a:blip r:embed="rId2"/>
          <a:stretch>
            <a:fillRect/>
          </a:stretch>
        </p:blipFill>
        <p:spPr>
          <a:xfrm>
            <a:off x="5073097" y="3158327"/>
            <a:ext cx="7149725" cy="2926947"/>
          </a:xfrm>
          <a:prstGeom prst="rect">
            <a:avLst/>
          </a:prstGeom>
        </p:spPr>
      </p:pic>
      <p:pic>
        <p:nvPicPr>
          <p:cNvPr id="20" name="Picture 19"/>
          <p:cNvPicPr>
            <a:picLocks noChangeAspect="1"/>
          </p:cNvPicPr>
          <p:nvPr userDrawn="1"/>
        </p:nvPicPr>
        <p:blipFill>
          <a:blip r:embed="rId3"/>
          <a:stretch>
            <a:fillRect/>
          </a:stretch>
        </p:blipFill>
        <p:spPr>
          <a:xfrm>
            <a:off x="6291083" y="5684003"/>
            <a:ext cx="2883234" cy="398301"/>
          </a:xfrm>
          <a:prstGeom prst="rect">
            <a:avLst/>
          </a:prstGeom>
        </p:spPr>
      </p:pic>
      <p:pic>
        <p:nvPicPr>
          <p:cNvPr id="21" name="Picture 20"/>
          <p:cNvPicPr>
            <a:picLocks noChangeAspect="1"/>
          </p:cNvPicPr>
          <p:nvPr userDrawn="1"/>
        </p:nvPicPr>
        <p:blipFill>
          <a:blip r:embed="rId4"/>
          <a:stretch>
            <a:fillRect/>
          </a:stretch>
        </p:blipFill>
        <p:spPr>
          <a:xfrm>
            <a:off x="8879775" y="3803708"/>
            <a:ext cx="2786035" cy="2250898"/>
          </a:xfrm>
          <a:prstGeom prst="rect">
            <a:avLst/>
          </a:prstGeom>
        </p:spPr>
      </p:pic>
      <p:sp>
        <p:nvSpPr>
          <p:cNvPr id="23" name="Rectangle 22"/>
          <p:cNvSpPr/>
          <p:nvPr userDrawn="1"/>
        </p:nvSpPr>
        <p:spPr>
          <a:xfrm>
            <a:off x="6428023" y="-172646"/>
            <a:ext cx="5310426" cy="5310422"/>
          </a:xfrm>
          <a:prstGeom prst="rect">
            <a:avLst/>
          </a:prstGeom>
          <a:blipFill dpi="0" rotWithShape="1">
            <a:blip r:embed="rId5">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sp>
        <p:nvSpPr>
          <p:cNvPr id="24" name="Rectangle 23"/>
          <p:cNvSpPr/>
          <p:nvPr userDrawn="1"/>
        </p:nvSpPr>
        <p:spPr>
          <a:xfrm>
            <a:off x="6067526" y="6041248"/>
            <a:ext cx="6134884" cy="825026"/>
          </a:xfrm>
          <a:prstGeom prst="rect">
            <a:avLst/>
          </a:prstGeom>
          <a:solidFill>
            <a:srgbClr val="A982E5"/>
          </a:solidFill>
          <a:ln>
            <a:noFill/>
          </a:ln>
        </p:spPr>
        <p:txBody>
          <a:bodyPr wrap="square" rtlCol="0" anchor="ctr">
            <a:noAutofit/>
          </a:bodyPr>
          <a:lstStyle/>
          <a:p>
            <a:pPr algn="l"/>
            <a:endParaRPr lang="en-US">
              <a:solidFill>
                <a:schemeClr val="tx1"/>
              </a:solidFill>
            </a:endParaRPr>
          </a:p>
        </p:txBody>
      </p:sp>
      <p:sp>
        <p:nvSpPr>
          <p:cNvPr id="25"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06200" y="6348353"/>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solidFill>
                  <a:schemeClr val="bg1"/>
                </a:solidFill>
              </a:rPr>
              <a:pPr/>
              <a:t>‹#›</a:t>
            </a:fld>
            <a:endParaRPr lang="en-GB" dirty="0">
              <a:solidFill>
                <a:schemeClr val="bg1"/>
              </a:solidFill>
            </a:endParaRPr>
          </a:p>
        </p:txBody>
      </p:sp>
      <p:pic>
        <p:nvPicPr>
          <p:cNvPr id="16" name="Picture 15"/>
          <p:cNvPicPr>
            <a:picLocks noChangeAspect="1"/>
          </p:cNvPicPr>
          <p:nvPr userDrawn="1"/>
        </p:nvPicPr>
        <p:blipFill>
          <a:blip r:embed="rId6"/>
          <a:stretch>
            <a:fillRect/>
          </a:stretch>
        </p:blipFill>
        <p:spPr>
          <a:xfrm>
            <a:off x="2322524" y="4584708"/>
            <a:ext cx="9874862" cy="1801539"/>
          </a:xfrm>
          <a:prstGeom prst="rect">
            <a:avLst/>
          </a:prstGeom>
        </p:spPr>
      </p:pic>
      <p:sp>
        <p:nvSpPr>
          <p:cNvPr id="2" name="Rectangle 1"/>
          <p:cNvSpPr/>
          <p:nvPr userDrawn="1"/>
        </p:nvSpPr>
        <p:spPr>
          <a:xfrm>
            <a:off x="0" y="0"/>
            <a:ext cx="6067526" cy="6176714"/>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083213"/>
            <a:ext cx="5199696" cy="4217733"/>
          </a:xfrm>
        </p:spPr>
        <p:txBody>
          <a:bodyPr/>
          <a:lstStyle>
            <a:lvl1pPr>
              <a:defRPr sz="20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199696"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5" name="Rectangle 4"/>
          <p:cNvSpPr/>
          <p:nvPr userDrawn="1"/>
        </p:nvSpPr>
        <p:spPr>
          <a:xfrm>
            <a:off x="6067526" y="6041248"/>
            <a:ext cx="6134884" cy="24902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483957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Gradient 2:1">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1870E7-67C3-31B4-3763-30D7343FC40E}"/>
              </a:ext>
            </a:extLst>
          </p:cNvPr>
          <p:cNvSpPr/>
          <p:nvPr userDrawn="1"/>
        </p:nvSpPr>
        <p:spPr>
          <a:xfrm rot="10800000">
            <a:off x="6438545" y="-4"/>
            <a:ext cx="5760391" cy="6115453"/>
          </a:xfrm>
          <a:prstGeom prst="rect">
            <a:avLst/>
          </a:prstGeom>
          <a:gradFill flip="none" rotWithShape="1">
            <a:gsLst>
              <a:gs pos="0">
                <a:srgbClr val="5993E9"/>
              </a:gs>
              <a:gs pos="10000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a:xfrm flipH="1">
            <a:off x="8184784" y="-266880"/>
            <a:ext cx="4071461" cy="3911482"/>
          </a:xfrm>
          <a:prstGeom prst="rect">
            <a:avLst/>
          </a:prstGeom>
          <a:blipFill dpi="0" rotWithShape="1">
            <a:blip r:embed="rId2">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sp>
        <p:nvSpPr>
          <p:cNvPr id="26" name="Freeform 5"/>
          <p:cNvSpPr>
            <a:spLocks noEditPoints="1"/>
          </p:cNvSpPr>
          <p:nvPr userDrawn="1"/>
        </p:nvSpPr>
        <p:spPr bwMode="auto">
          <a:xfrm>
            <a:off x="4293030" y="1957355"/>
            <a:ext cx="7910457" cy="4158095"/>
          </a:xfrm>
          <a:custGeom>
            <a:avLst/>
            <a:gdLst>
              <a:gd name="T0" fmla="*/ 520 w 544"/>
              <a:gd name="T1" fmla="*/ 111 h 221"/>
              <a:gd name="T2" fmla="*/ 493 w 544"/>
              <a:gd name="T3" fmla="*/ 142 h 221"/>
              <a:gd name="T4" fmla="*/ 483 w 544"/>
              <a:gd name="T5" fmla="*/ 36 h 221"/>
              <a:gd name="T6" fmla="*/ 466 w 544"/>
              <a:gd name="T7" fmla="*/ 12 h 221"/>
              <a:gd name="T8" fmla="*/ 454 w 544"/>
              <a:gd name="T9" fmla="*/ 32 h 221"/>
              <a:gd name="T10" fmla="*/ 453 w 544"/>
              <a:gd name="T11" fmla="*/ 32 h 221"/>
              <a:gd name="T12" fmla="*/ 439 w 544"/>
              <a:gd name="T13" fmla="*/ 101 h 221"/>
              <a:gd name="T14" fmla="*/ 435 w 544"/>
              <a:gd name="T15" fmla="*/ 87 h 221"/>
              <a:gd name="T16" fmla="*/ 417 w 544"/>
              <a:gd name="T17" fmla="*/ 87 h 221"/>
              <a:gd name="T18" fmla="*/ 407 w 544"/>
              <a:gd name="T19" fmla="*/ 134 h 221"/>
              <a:gd name="T20" fmla="*/ 408 w 544"/>
              <a:gd name="T21" fmla="*/ 4 h 221"/>
              <a:gd name="T22" fmla="*/ 377 w 544"/>
              <a:gd name="T23" fmla="*/ 20 h 221"/>
              <a:gd name="T24" fmla="*/ 370 w 544"/>
              <a:gd name="T25" fmla="*/ 151 h 221"/>
              <a:gd name="T26" fmla="*/ 362 w 544"/>
              <a:gd name="T27" fmla="*/ 135 h 221"/>
              <a:gd name="T28" fmla="*/ 354 w 544"/>
              <a:gd name="T29" fmla="*/ 41 h 221"/>
              <a:gd name="T30" fmla="*/ 348 w 544"/>
              <a:gd name="T31" fmla="*/ 19 h 221"/>
              <a:gd name="T32" fmla="*/ 344 w 544"/>
              <a:gd name="T33" fmla="*/ 8 h 221"/>
              <a:gd name="T34" fmla="*/ 339 w 544"/>
              <a:gd name="T35" fmla="*/ 20 h 221"/>
              <a:gd name="T36" fmla="*/ 336 w 544"/>
              <a:gd name="T37" fmla="*/ 23 h 221"/>
              <a:gd name="T38" fmla="*/ 327 w 544"/>
              <a:gd name="T39" fmla="*/ 45 h 221"/>
              <a:gd name="T40" fmla="*/ 315 w 544"/>
              <a:gd name="T41" fmla="*/ 55 h 221"/>
              <a:gd name="T42" fmla="*/ 306 w 544"/>
              <a:gd name="T43" fmla="*/ 109 h 221"/>
              <a:gd name="T44" fmla="*/ 298 w 544"/>
              <a:gd name="T45" fmla="*/ 97 h 221"/>
              <a:gd name="T46" fmla="*/ 289 w 544"/>
              <a:gd name="T47" fmla="*/ 74 h 221"/>
              <a:gd name="T48" fmla="*/ 284 w 544"/>
              <a:gd name="T49" fmla="*/ 60 h 221"/>
              <a:gd name="T50" fmla="*/ 276 w 544"/>
              <a:gd name="T51" fmla="*/ 60 h 221"/>
              <a:gd name="T52" fmla="*/ 267 w 544"/>
              <a:gd name="T53" fmla="*/ 72 h 221"/>
              <a:gd name="T54" fmla="*/ 260 w 544"/>
              <a:gd name="T55" fmla="*/ 80 h 221"/>
              <a:gd name="T56" fmla="*/ 249 w 544"/>
              <a:gd name="T57" fmla="*/ 73 h 221"/>
              <a:gd name="T58" fmla="*/ 224 w 544"/>
              <a:gd name="T59" fmla="*/ 100 h 221"/>
              <a:gd name="T60" fmla="*/ 210 w 544"/>
              <a:gd name="T61" fmla="*/ 117 h 221"/>
              <a:gd name="T62" fmla="*/ 191 w 544"/>
              <a:gd name="T63" fmla="*/ 146 h 221"/>
              <a:gd name="T64" fmla="*/ 164 w 544"/>
              <a:gd name="T65" fmla="*/ 167 h 221"/>
              <a:gd name="T66" fmla="*/ 156 w 544"/>
              <a:gd name="T67" fmla="*/ 152 h 221"/>
              <a:gd name="T68" fmla="*/ 137 w 544"/>
              <a:gd name="T69" fmla="*/ 148 h 221"/>
              <a:gd name="T70" fmla="*/ 127 w 544"/>
              <a:gd name="T71" fmla="*/ 148 h 221"/>
              <a:gd name="T72" fmla="*/ 110 w 544"/>
              <a:gd name="T73" fmla="*/ 146 h 221"/>
              <a:gd name="T74" fmla="*/ 101 w 544"/>
              <a:gd name="T75" fmla="*/ 153 h 221"/>
              <a:gd name="T76" fmla="*/ 88 w 544"/>
              <a:gd name="T77" fmla="*/ 153 h 221"/>
              <a:gd name="T78" fmla="*/ 77 w 544"/>
              <a:gd name="T79" fmla="*/ 155 h 221"/>
              <a:gd name="T80" fmla="*/ 68 w 544"/>
              <a:gd name="T81" fmla="*/ 179 h 221"/>
              <a:gd name="T82" fmla="*/ 46 w 544"/>
              <a:gd name="T83" fmla="*/ 194 h 221"/>
              <a:gd name="T84" fmla="*/ 23 w 544"/>
              <a:gd name="T85" fmla="*/ 192 h 221"/>
              <a:gd name="T86" fmla="*/ 0 w 544"/>
              <a:gd name="T87" fmla="*/ 221 h 221"/>
              <a:gd name="T88" fmla="*/ 194 w 544"/>
              <a:gd name="T89" fmla="*/ 221 h 221"/>
              <a:gd name="T90" fmla="*/ 461 w 544"/>
              <a:gd name="T91" fmla="*/ 125 h 221"/>
              <a:gd name="T92" fmla="*/ 461 w 544"/>
              <a:gd name="T93" fmla="*/ 125 h 221"/>
              <a:gd name="T94" fmla="*/ 464 w 544"/>
              <a:gd name="T95" fmla="*/ 36 h 221"/>
              <a:gd name="T96" fmla="*/ 465 w 544"/>
              <a:gd name="T97" fmla="*/ 36 h 221"/>
              <a:gd name="T98" fmla="*/ 468 w 544"/>
              <a:gd name="T99" fmla="*/ 109 h 221"/>
              <a:gd name="T100" fmla="*/ 471 w 544"/>
              <a:gd name="T101" fmla="*/ 109 h 221"/>
              <a:gd name="T102" fmla="*/ 471 w 544"/>
              <a:gd name="T103" fmla="*/ 109 h 221"/>
              <a:gd name="T104" fmla="*/ 474 w 544"/>
              <a:gd name="T105" fmla="*/ 3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4" h="221">
                <a:moveTo>
                  <a:pt x="527" y="115"/>
                </a:moveTo>
                <a:cubicBezTo>
                  <a:pt x="527" y="158"/>
                  <a:pt x="527" y="158"/>
                  <a:pt x="527" y="158"/>
                </a:cubicBezTo>
                <a:cubicBezTo>
                  <a:pt x="520" y="158"/>
                  <a:pt x="520" y="158"/>
                  <a:pt x="520" y="158"/>
                </a:cubicBezTo>
                <a:cubicBezTo>
                  <a:pt x="520" y="111"/>
                  <a:pt x="520" y="111"/>
                  <a:pt x="520" y="111"/>
                </a:cubicBezTo>
                <a:cubicBezTo>
                  <a:pt x="511" y="111"/>
                  <a:pt x="511" y="111"/>
                  <a:pt x="511" y="111"/>
                </a:cubicBezTo>
                <a:cubicBezTo>
                  <a:pt x="511" y="101"/>
                  <a:pt x="511" y="101"/>
                  <a:pt x="511" y="101"/>
                </a:cubicBezTo>
                <a:cubicBezTo>
                  <a:pt x="493" y="101"/>
                  <a:pt x="493" y="101"/>
                  <a:pt x="493" y="101"/>
                </a:cubicBezTo>
                <a:cubicBezTo>
                  <a:pt x="493" y="142"/>
                  <a:pt x="493" y="142"/>
                  <a:pt x="493" y="142"/>
                </a:cubicBezTo>
                <a:cubicBezTo>
                  <a:pt x="486" y="142"/>
                  <a:pt x="486" y="142"/>
                  <a:pt x="486" y="142"/>
                </a:cubicBezTo>
                <a:cubicBezTo>
                  <a:pt x="486" y="109"/>
                  <a:pt x="486" y="109"/>
                  <a:pt x="486" y="109"/>
                </a:cubicBezTo>
                <a:cubicBezTo>
                  <a:pt x="483" y="109"/>
                  <a:pt x="483" y="109"/>
                  <a:pt x="483" y="109"/>
                </a:cubicBezTo>
                <a:cubicBezTo>
                  <a:pt x="483" y="36"/>
                  <a:pt x="483" y="36"/>
                  <a:pt x="483" y="36"/>
                </a:cubicBezTo>
                <a:cubicBezTo>
                  <a:pt x="482" y="36"/>
                  <a:pt x="475" y="34"/>
                  <a:pt x="475" y="34"/>
                </a:cubicBezTo>
                <a:cubicBezTo>
                  <a:pt x="467" y="34"/>
                  <a:pt x="467" y="34"/>
                  <a:pt x="467" y="34"/>
                </a:cubicBezTo>
                <a:cubicBezTo>
                  <a:pt x="467" y="12"/>
                  <a:pt x="467" y="12"/>
                  <a:pt x="467" y="12"/>
                </a:cubicBezTo>
                <a:cubicBezTo>
                  <a:pt x="466" y="12"/>
                  <a:pt x="466" y="12"/>
                  <a:pt x="466" y="12"/>
                </a:cubicBezTo>
                <a:cubicBezTo>
                  <a:pt x="466" y="34"/>
                  <a:pt x="466" y="34"/>
                  <a:pt x="466" y="34"/>
                </a:cubicBezTo>
                <a:cubicBezTo>
                  <a:pt x="461" y="34"/>
                  <a:pt x="461" y="34"/>
                  <a:pt x="461" y="34"/>
                </a:cubicBezTo>
                <a:cubicBezTo>
                  <a:pt x="461" y="34"/>
                  <a:pt x="458" y="34"/>
                  <a:pt x="454" y="34"/>
                </a:cubicBezTo>
                <a:cubicBezTo>
                  <a:pt x="454" y="32"/>
                  <a:pt x="454" y="32"/>
                  <a:pt x="454" y="32"/>
                </a:cubicBezTo>
                <a:cubicBezTo>
                  <a:pt x="453" y="32"/>
                  <a:pt x="453" y="32"/>
                  <a:pt x="453" y="32"/>
                </a:cubicBezTo>
                <a:cubicBezTo>
                  <a:pt x="453" y="14"/>
                  <a:pt x="453" y="14"/>
                  <a:pt x="453" y="14"/>
                </a:cubicBezTo>
                <a:cubicBezTo>
                  <a:pt x="453" y="14"/>
                  <a:pt x="453" y="14"/>
                  <a:pt x="453" y="14"/>
                </a:cubicBezTo>
                <a:cubicBezTo>
                  <a:pt x="453" y="32"/>
                  <a:pt x="453" y="32"/>
                  <a:pt x="453" y="32"/>
                </a:cubicBezTo>
                <a:cubicBezTo>
                  <a:pt x="447" y="32"/>
                  <a:pt x="447" y="32"/>
                  <a:pt x="447" y="32"/>
                </a:cubicBezTo>
                <a:cubicBezTo>
                  <a:pt x="447" y="34"/>
                  <a:pt x="447" y="34"/>
                  <a:pt x="447" y="34"/>
                </a:cubicBezTo>
                <a:cubicBezTo>
                  <a:pt x="444" y="35"/>
                  <a:pt x="439" y="38"/>
                  <a:pt x="439" y="38"/>
                </a:cubicBezTo>
                <a:cubicBezTo>
                  <a:pt x="439" y="101"/>
                  <a:pt x="439" y="101"/>
                  <a:pt x="439" y="101"/>
                </a:cubicBezTo>
                <a:cubicBezTo>
                  <a:pt x="437" y="101"/>
                  <a:pt x="437" y="101"/>
                  <a:pt x="437" y="101"/>
                </a:cubicBezTo>
                <a:cubicBezTo>
                  <a:pt x="437" y="110"/>
                  <a:pt x="437" y="110"/>
                  <a:pt x="437" y="110"/>
                </a:cubicBezTo>
                <a:cubicBezTo>
                  <a:pt x="435" y="110"/>
                  <a:pt x="435" y="110"/>
                  <a:pt x="435" y="110"/>
                </a:cubicBezTo>
                <a:cubicBezTo>
                  <a:pt x="435" y="87"/>
                  <a:pt x="435" y="87"/>
                  <a:pt x="435" y="87"/>
                </a:cubicBezTo>
                <a:cubicBezTo>
                  <a:pt x="427" y="78"/>
                  <a:pt x="427" y="78"/>
                  <a:pt x="427" y="78"/>
                </a:cubicBezTo>
                <a:cubicBezTo>
                  <a:pt x="426" y="51"/>
                  <a:pt x="426" y="51"/>
                  <a:pt x="426" y="51"/>
                </a:cubicBezTo>
                <a:cubicBezTo>
                  <a:pt x="425" y="78"/>
                  <a:pt x="425" y="78"/>
                  <a:pt x="425" y="78"/>
                </a:cubicBezTo>
                <a:cubicBezTo>
                  <a:pt x="417" y="87"/>
                  <a:pt x="417" y="87"/>
                  <a:pt x="417" y="87"/>
                </a:cubicBezTo>
                <a:cubicBezTo>
                  <a:pt x="417" y="118"/>
                  <a:pt x="417" y="118"/>
                  <a:pt x="417" y="118"/>
                </a:cubicBezTo>
                <a:cubicBezTo>
                  <a:pt x="413" y="118"/>
                  <a:pt x="413" y="118"/>
                  <a:pt x="413" y="118"/>
                </a:cubicBezTo>
                <a:cubicBezTo>
                  <a:pt x="413" y="134"/>
                  <a:pt x="413" y="134"/>
                  <a:pt x="413" y="134"/>
                </a:cubicBezTo>
                <a:cubicBezTo>
                  <a:pt x="407" y="134"/>
                  <a:pt x="407" y="134"/>
                  <a:pt x="407" y="134"/>
                </a:cubicBezTo>
                <a:cubicBezTo>
                  <a:pt x="407" y="21"/>
                  <a:pt x="407" y="21"/>
                  <a:pt x="407" y="21"/>
                </a:cubicBezTo>
                <a:cubicBezTo>
                  <a:pt x="406" y="21"/>
                  <a:pt x="404" y="21"/>
                  <a:pt x="402" y="20"/>
                </a:cubicBezTo>
                <a:cubicBezTo>
                  <a:pt x="402" y="6"/>
                  <a:pt x="402" y="6"/>
                  <a:pt x="402" y="6"/>
                </a:cubicBezTo>
                <a:cubicBezTo>
                  <a:pt x="406" y="6"/>
                  <a:pt x="408" y="5"/>
                  <a:pt x="408" y="4"/>
                </a:cubicBezTo>
                <a:cubicBezTo>
                  <a:pt x="408" y="3"/>
                  <a:pt x="400" y="0"/>
                  <a:pt x="390" y="0"/>
                </a:cubicBezTo>
                <a:cubicBezTo>
                  <a:pt x="379" y="0"/>
                  <a:pt x="371" y="3"/>
                  <a:pt x="371" y="4"/>
                </a:cubicBezTo>
                <a:cubicBezTo>
                  <a:pt x="371" y="5"/>
                  <a:pt x="373" y="5"/>
                  <a:pt x="377" y="6"/>
                </a:cubicBezTo>
                <a:cubicBezTo>
                  <a:pt x="377" y="20"/>
                  <a:pt x="377" y="20"/>
                  <a:pt x="377" y="20"/>
                </a:cubicBezTo>
                <a:cubicBezTo>
                  <a:pt x="375" y="21"/>
                  <a:pt x="374" y="21"/>
                  <a:pt x="372" y="21"/>
                </a:cubicBezTo>
                <a:cubicBezTo>
                  <a:pt x="372" y="136"/>
                  <a:pt x="372" y="136"/>
                  <a:pt x="372" y="136"/>
                </a:cubicBezTo>
                <a:cubicBezTo>
                  <a:pt x="370" y="136"/>
                  <a:pt x="370" y="136"/>
                  <a:pt x="370" y="136"/>
                </a:cubicBezTo>
                <a:cubicBezTo>
                  <a:pt x="370" y="151"/>
                  <a:pt x="370" y="151"/>
                  <a:pt x="370" y="151"/>
                </a:cubicBezTo>
                <a:cubicBezTo>
                  <a:pt x="367" y="151"/>
                  <a:pt x="364" y="151"/>
                  <a:pt x="361" y="151"/>
                </a:cubicBezTo>
                <a:cubicBezTo>
                  <a:pt x="361" y="147"/>
                  <a:pt x="361" y="144"/>
                  <a:pt x="361" y="141"/>
                </a:cubicBezTo>
                <a:cubicBezTo>
                  <a:pt x="361" y="135"/>
                  <a:pt x="361" y="135"/>
                  <a:pt x="361" y="135"/>
                </a:cubicBezTo>
                <a:cubicBezTo>
                  <a:pt x="362" y="135"/>
                  <a:pt x="362" y="135"/>
                  <a:pt x="362" y="135"/>
                </a:cubicBezTo>
                <a:cubicBezTo>
                  <a:pt x="362" y="49"/>
                  <a:pt x="362" y="49"/>
                  <a:pt x="362" y="49"/>
                </a:cubicBezTo>
                <a:cubicBezTo>
                  <a:pt x="359" y="49"/>
                  <a:pt x="359" y="49"/>
                  <a:pt x="359" y="49"/>
                </a:cubicBezTo>
                <a:cubicBezTo>
                  <a:pt x="359" y="41"/>
                  <a:pt x="359" y="41"/>
                  <a:pt x="359" y="41"/>
                </a:cubicBezTo>
                <a:cubicBezTo>
                  <a:pt x="354" y="41"/>
                  <a:pt x="354" y="41"/>
                  <a:pt x="354" y="41"/>
                </a:cubicBezTo>
                <a:cubicBezTo>
                  <a:pt x="354" y="33"/>
                  <a:pt x="354" y="33"/>
                  <a:pt x="354" y="33"/>
                </a:cubicBezTo>
                <a:cubicBezTo>
                  <a:pt x="350" y="33"/>
                  <a:pt x="350" y="33"/>
                  <a:pt x="350" y="33"/>
                </a:cubicBezTo>
                <a:cubicBezTo>
                  <a:pt x="350" y="19"/>
                  <a:pt x="350" y="19"/>
                  <a:pt x="350" y="19"/>
                </a:cubicBezTo>
                <a:cubicBezTo>
                  <a:pt x="348" y="19"/>
                  <a:pt x="348" y="19"/>
                  <a:pt x="348" y="19"/>
                </a:cubicBezTo>
                <a:cubicBezTo>
                  <a:pt x="348" y="17"/>
                  <a:pt x="348" y="17"/>
                  <a:pt x="348" y="17"/>
                </a:cubicBezTo>
                <a:cubicBezTo>
                  <a:pt x="345" y="17"/>
                  <a:pt x="345" y="17"/>
                  <a:pt x="345" y="17"/>
                </a:cubicBezTo>
                <a:cubicBezTo>
                  <a:pt x="345" y="8"/>
                  <a:pt x="345" y="8"/>
                  <a:pt x="345" y="8"/>
                </a:cubicBezTo>
                <a:cubicBezTo>
                  <a:pt x="344" y="8"/>
                  <a:pt x="344" y="8"/>
                  <a:pt x="344" y="8"/>
                </a:cubicBezTo>
                <a:cubicBezTo>
                  <a:pt x="344" y="19"/>
                  <a:pt x="344" y="19"/>
                  <a:pt x="344" y="19"/>
                </a:cubicBezTo>
                <a:cubicBezTo>
                  <a:pt x="340" y="19"/>
                  <a:pt x="340" y="19"/>
                  <a:pt x="340" y="19"/>
                </a:cubicBezTo>
                <a:cubicBezTo>
                  <a:pt x="340" y="20"/>
                  <a:pt x="340" y="20"/>
                  <a:pt x="340" y="20"/>
                </a:cubicBezTo>
                <a:cubicBezTo>
                  <a:pt x="339" y="20"/>
                  <a:pt x="339" y="20"/>
                  <a:pt x="339" y="20"/>
                </a:cubicBezTo>
                <a:cubicBezTo>
                  <a:pt x="339" y="21"/>
                  <a:pt x="339" y="21"/>
                  <a:pt x="339" y="21"/>
                </a:cubicBezTo>
                <a:cubicBezTo>
                  <a:pt x="337" y="21"/>
                  <a:pt x="337" y="21"/>
                  <a:pt x="337" y="21"/>
                </a:cubicBezTo>
                <a:cubicBezTo>
                  <a:pt x="337" y="23"/>
                  <a:pt x="337" y="23"/>
                  <a:pt x="337" y="23"/>
                </a:cubicBezTo>
                <a:cubicBezTo>
                  <a:pt x="336" y="23"/>
                  <a:pt x="336" y="23"/>
                  <a:pt x="336" y="23"/>
                </a:cubicBezTo>
                <a:cubicBezTo>
                  <a:pt x="336" y="42"/>
                  <a:pt x="336" y="42"/>
                  <a:pt x="336" y="42"/>
                </a:cubicBezTo>
                <a:cubicBezTo>
                  <a:pt x="335" y="42"/>
                  <a:pt x="335" y="42"/>
                  <a:pt x="335" y="42"/>
                </a:cubicBezTo>
                <a:cubicBezTo>
                  <a:pt x="335" y="45"/>
                  <a:pt x="335" y="45"/>
                  <a:pt x="335" y="45"/>
                </a:cubicBezTo>
                <a:cubicBezTo>
                  <a:pt x="327" y="45"/>
                  <a:pt x="327" y="45"/>
                  <a:pt x="327" y="45"/>
                </a:cubicBezTo>
                <a:cubicBezTo>
                  <a:pt x="327" y="51"/>
                  <a:pt x="327" y="51"/>
                  <a:pt x="327" y="51"/>
                </a:cubicBezTo>
                <a:cubicBezTo>
                  <a:pt x="321" y="51"/>
                  <a:pt x="321" y="51"/>
                  <a:pt x="321" y="51"/>
                </a:cubicBezTo>
                <a:cubicBezTo>
                  <a:pt x="321" y="55"/>
                  <a:pt x="321" y="55"/>
                  <a:pt x="321" y="55"/>
                </a:cubicBezTo>
                <a:cubicBezTo>
                  <a:pt x="315" y="55"/>
                  <a:pt x="315" y="55"/>
                  <a:pt x="315" y="55"/>
                </a:cubicBezTo>
                <a:cubicBezTo>
                  <a:pt x="315" y="91"/>
                  <a:pt x="315" y="91"/>
                  <a:pt x="315" y="91"/>
                </a:cubicBezTo>
                <a:cubicBezTo>
                  <a:pt x="309" y="94"/>
                  <a:pt x="309" y="94"/>
                  <a:pt x="309" y="94"/>
                </a:cubicBezTo>
                <a:cubicBezTo>
                  <a:pt x="309" y="109"/>
                  <a:pt x="309" y="109"/>
                  <a:pt x="309" y="109"/>
                </a:cubicBezTo>
                <a:cubicBezTo>
                  <a:pt x="306" y="109"/>
                  <a:pt x="306" y="109"/>
                  <a:pt x="306" y="109"/>
                </a:cubicBezTo>
                <a:cubicBezTo>
                  <a:pt x="306" y="91"/>
                  <a:pt x="306" y="91"/>
                  <a:pt x="306" y="91"/>
                </a:cubicBezTo>
                <a:cubicBezTo>
                  <a:pt x="298" y="91"/>
                  <a:pt x="298" y="91"/>
                  <a:pt x="298" y="91"/>
                </a:cubicBezTo>
                <a:cubicBezTo>
                  <a:pt x="298" y="97"/>
                  <a:pt x="298" y="97"/>
                  <a:pt x="298" y="97"/>
                </a:cubicBezTo>
                <a:cubicBezTo>
                  <a:pt x="298" y="97"/>
                  <a:pt x="298" y="97"/>
                  <a:pt x="298" y="97"/>
                </a:cubicBezTo>
                <a:cubicBezTo>
                  <a:pt x="293" y="97"/>
                  <a:pt x="293" y="97"/>
                  <a:pt x="293" y="97"/>
                </a:cubicBezTo>
                <a:cubicBezTo>
                  <a:pt x="293" y="81"/>
                  <a:pt x="293" y="81"/>
                  <a:pt x="293" y="81"/>
                </a:cubicBezTo>
                <a:cubicBezTo>
                  <a:pt x="289" y="81"/>
                  <a:pt x="289" y="81"/>
                  <a:pt x="289" y="81"/>
                </a:cubicBezTo>
                <a:cubicBezTo>
                  <a:pt x="289" y="74"/>
                  <a:pt x="289" y="74"/>
                  <a:pt x="289" y="74"/>
                </a:cubicBezTo>
                <a:cubicBezTo>
                  <a:pt x="287" y="74"/>
                  <a:pt x="287" y="74"/>
                  <a:pt x="287" y="74"/>
                </a:cubicBezTo>
                <a:cubicBezTo>
                  <a:pt x="287" y="64"/>
                  <a:pt x="287" y="64"/>
                  <a:pt x="287" y="64"/>
                </a:cubicBezTo>
                <a:cubicBezTo>
                  <a:pt x="284" y="64"/>
                  <a:pt x="284" y="64"/>
                  <a:pt x="284" y="64"/>
                </a:cubicBezTo>
                <a:cubicBezTo>
                  <a:pt x="284" y="60"/>
                  <a:pt x="284" y="60"/>
                  <a:pt x="284" y="60"/>
                </a:cubicBezTo>
                <a:cubicBezTo>
                  <a:pt x="278" y="60"/>
                  <a:pt x="278" y="60"/>
                  <a:pt x="278" y="60"/>
                </a:cubicBezTo>
                <a:cubicBezTo>
                  <a:pt x="278" y="55"/>
                  <a:pt x="278" y="55"/>
                  <a:pt x="278" y="55"/>
                </a:cubicBezTo>
                <a:cubicBezTo>
                  <a:pt x="276" y="55"/>
                  <a:pt x="276" y="55"/>
                  <a:pt x="276" y="55"/>
                </a:cubicBezTo>
                <a:cubicBezTo>
                  <a:pt x="276" y="60"/>
                  <a:pt x="276" y="60"/>
                  <a:pt x="276" y="60"/>
                </a:cubicBezTo>
                <a:cubicBezTo>
                  <a:pt x="272" y="60"/>
                  <a:pt x="272" y="60"/>
                  <a:pt x="272" y="60"/>
                </a:cubicBezTo>
                <a:cubicBezTo>
                  <a:pt x="272" y="62"/>
                  <a:pt x="272" y="62"/>
                  <a:pt x="272" y="62"/>
                </a:cubicBezTo>
                <a:cubicBezTo>
                  <a:pt x="267" y="62"/>
                  <a:pt x="267" y="62"/>
                  <a:pt x="267" y="62"/>
                </a:cubicBezTo>
                <a:cubicBezTo>
                  <a:pt x="267" y="72"/>
                  <a:pt x="267" y="72"/>
                  <a:pt x="267" y="72"/>
                </a:cubicBezTo>
                <a:cubicBezTo>
                  <a:pt x="263" y="72"/>
                  <a:pt x="263" y="72"/>
                  <a:pt x="263" y="72"/>
                </a:cubicBezTo>
                <a:cubicBezTo>
                  <a:pt x="263" y="78"/>
                  <a:pt x="263" y="78"/>
                  <a:pt x="263" y="78"/>
                </a:cubicBezTo>
                <a:cubicBezTo>
                  <a:pt x="263" y="80"/>
                  <a:pt x="263" y="80"/>
                  <a:pt x="263" y="80"/>
                </a:cubicBezTo>
                <a:cubicBezTo>
                  <a:pt x="260" y="80"/>
                  <a:pt x="260" y="80"/>
                  <a:pt x="260" y="80"/>
                </a:cubicBezTo>
                <a:cubicBezTo>
                  <a:pt x="260" y="93"/>
                  <a:pt x="260" y="93"/>
                  <a:pt x="260" y="93"/>
                </a:cubicBezTo>
                <a:cubicBezTo>
                  <a:pt x="258" y="93"/>
                  <a:pt x="258" y="93"/>
                  <a:pt x="258" y="93"/>
                </a:cubicBezTo>
                <a:cubicBezTo>
                  <a:pt x="258" y="73"/>
                  <a:pt x="258" y="73"/>
                  <a:pt x="258" y="73"/>
                </a:cubicBezTo>
                <a:cubicBezTo>
                  <a:pt x="249" y="73"/>
                  <a:pt x="249" y="73"/>
                  <a:pt x="249" y="73"/>
                </a:cubicBezTo>
                <a:cubicBezTo>
                  <a:pt x="249" y="84"/>
                  <a:pt x="249" y="84"/>
                  <a:pt x="249" y="84"/>
                </a:cubicBezTo>
                <a:cubicBezTo>
                  <a:pt x="243" y="84"/>
                  <a:pt x="243" y="84"/>
                  <a:pt x="243" y="84"/>
                </a:cubicBezTo>
                <a:cubicBezTo>
                  <a:pt x="243" y="100"/>
                  <a:pt x="243" y="100"/>
                  <a:pt x="243" y="100"/>
                </a:cubicBezTo>
                <a:cubicBezTo>
                  <a:pt x="224" y="100"/>
                  <a:pt x="224" y="100"/>
                  <a:pt x="224" y="100"/>
                </a:cubicBezTo>
                <a:cubicBezTo>
                  <a:pt x="224" y="131"/>
                  <a:pt x="224" y="131"/>
                  <a:pt x="224" y="131"/>
                </a:cubicBezTo>
                <a:cubicBezTo>
                  <a:pt x="215" y="131"/>
                  <a:pt x="215" y="131"/>
                  <a:pt x="215" y="131"/>
                </a:cubicBezTo>
                <a:cubicBezTo>
                  <a:pt x="215" y="117"/>
                  <a:pt x="215" y="117"/>
                  <a:pt x="215" y="117"/>
                </a:cubicBezTo>
                <a:cubicBezTo>
                  <a:pt x="210" y="117"/>
                  <a:pt x="210" y="117"/>
                  <a:pt x="210" y="117"/>
                </a:cubicBezTo>
                <a:cubicBezTo>
                  <a:pt x="210" y="105"/>
                  <a:pt x="210" y="105"/>
                  <a:pt x="210" y="105"/>
                </a:cubicBezTo>
                <a:cubicBezTo>
                  <a:pt x="194" y="105"/>
                  <a:pt x="194" y="105"/>
                  <a:pt x="194" y="105"/>
                </a:cubicBezTo>
                <a:cubicBezTo>
                  <a:pt x="194" y="146"/>
                  <a:pt x="194" y="146"/>
                  <a:pt x="194" y="146"/>
                </a:cubicBezTo>
                <a:cubicBezTo>
                  <a:pt x="191" y="146"/>
                  <a:pt x="191" y="146"/>
                  <a:pt x="191" y="146"/>
                </a:cubicBezTo>
                <a:cubicBezTo>
                  <a:pt x="191" y="115"/>
                  <a:pt x="191" y="115"/>
                  <a:pt x="191" y="115"/>
                </a:cubicBezTo>
                <a:cubicBezTo>
                  <a:pt x="164" y="115"/>
                  <a:pt x="164" y="115"/>
                  <a:pt x="164" y="115"/>
                </a:cubicBezTo>
                <a:cubicBezTo>
                  <a:pt x="164" y="164"/>
                  <a:pt x="164" y="164"/>
                  <a:pt x="164" y="164"/>
                </a:cubicBezTo>
                <a:cubicBezTo>
                  <a:pt x="164" y="167"/>
                  <a:pt x="164" y="167"/>
                  <a:pt x="164" y="167"/>
                </a:cubicBezTo>
                <a:cubicBezTo>
                  <a:pt x="162" y="167"/>
                  <a:pt x="162" y="167"/>
                  <a:pt x="162" y="167"/>
                </a:cubicBezTo>
                <a:cubicBezTo>
                  <a:pt x="162" y="146"/>
                  <a:pt x="162" y="146"/>
                  <a:pt x="162" y="146"/>
                </a:cubicBezTo>
                <a:cubicBezTo>
                  <a:pt x="156" y="146"/>
                  <a:pt x="156" y="146"/>
                  <a:pt x="156" y="146"/>
                </a:cubicBezTo>
                <a:cubicBezTo>
                  <a:pt x="156" y="152"/>
                  <a:pt x="156" y="152"/>
                  <a:pt x="156" y="152"/>
                </a:cubicBezTo>
                <a:cubicBezTo>
                  <a:pt x="141" y="152"/>
                  <a:pt x="141" y="152"/>
                  <a:pt x="141" y="152"/>
                </a:cubicBezTo>
                <a:cubicBezTo>
                  <a:pt x="141" y="196"/>
                  <a:pt x="141" y="196"/>
                  <a:pt x="141" y="196"/>
                </a:cubicBezTo>
                <a:cubicBezTo>
                  <a:pt x="137" y="196"/>
                  <a:pt x="137" y="196"/>
                  <a:pt x="137" y="196"/>
                </a:cubicBezTo>
                <a:cubicBezTo>
                  <a:pt x="137" y="148"/>
                  <a:pt x="137" y="148"/>
                  <a:pt x="137" y="148"/>
                </a:cubicBezTo>
                <a:cubicBezTo>
                  <a:pt x="133" y="148"/>
                  <a:pt x="133" y="148"/>
                  <a:pt x="133" y="148"/>
                </a:cubicBezTo>
                <a:cubicBezTo>
                  <a:pt x="133" y="143"/>
                  <a:pt x="133" y="143"/>
                  <a:pt x="133" y="143"/>
                </a:cubicBezTo>
                <a:cubicBezTo>
                  <a:pt x="127" y="143"/>
                  <a:pt x="127" y="143"/>
                  <a:pt x="127" y="143"/>
                </a:cubicBezTo>
                <a:cubicBezTo>
                  <a:pt x="127" y="148"/>
                  <a:pt x="127" y="148"/>
                  <a:pt x="127" y="148"/>
                </a:cubicBezTo>
                <a:cubicBezTo>
                  <a:pt x="122" y="148"/>
                  <a:pt x="122" y="148"/>
                  <a:pt x="122" y="148"/>
                </a:cubicBezTo>
                <a:cubicBezTo>
                  <a:pt x="122" y="153"/>
                  <a:pt x="122" y="153"/>
                  <a:pt x="122" y="153"/>
                </a:cubicBezTo>
                <a:cubicBezTo>
                  <a:pt x="110" y="153"/>
                  <a:pt x="110" y="153"/>
                  <a:pt x="110" y="153"/>
                </a:cubicBezTo>
                <a:cubicBezTo>
                  <a:pt x="110" y="146"/>
                  <a:pt x="110" y="146"/>
                  <a:pt x="110" y="146"/>
                </a:cubicBezTo>
                <a:cubicBezTo>
                  <a:pt x="107" y="146"/>
                  <a:pt x="107" y="146"/>
                  <a:pt x="107" y="146"/>
                </a:cubicBezTo>
                <a:cubicBezTo>
                  <a:pt x="107" y="148"/>
                  <a:pt x="107" y="148"/>
                  <a:pt x="107" y="148"/>
                </a:cubicBezTo>
                <a:cubicBezTo>
                  <a:pt x="101" y="148"/>
                  <a:pt x="101" y="148"/>
                  <a:pt x="101" y="148"/>
                </a:cubicBezTo>
                <a:cubicBezTo>
                  <a:pt x="101" y="153"/>
                  <a:pt x="101" y="153"/>
                  <a:pt x="101" y="153"/>
                </a:cubicBezTo>
                <a:cubicBezTo>
                  <a:pt x="99" y="153"/>
                  <a:pt x="99" y="153"/>
                  <a:pt x="99" y="153"/>
                </a:cubicBezTo>
                <a:cubicBezTo>
                  <a:pt x="99" y="167"/>
                  <a:pt x="99" y="167"/>
                  <a:pt x="99" y="167"/>
                </a:cubicBezTo>
                <a:cubicBezTo>
                  <a:pt x="88" y="167"/>
                  <a:pt x="88" y="167"/>
                  <a:pt x="88" y="167"/>
                </a:cubicBezTo>
                <a:cubicBezTo>
                  <a:pt x="88" y="153"/>
                  <a:pt x="88" y="153"/>
                  <a:pt x="88" y="153"/>
                </a:cubicBezTo>
                <a:cubicBezTo>
                  <a:pt x="83" y="153"/>
                  <a:pt x="83" y="153"/>
                  <a:pt x="83" y="153"/>
                </a:cubicBezTo>
                <a:cubicBezTo>
                  <a:pt x="83" y="151"/>
                  <a:pt x="83" y="151"/>
                  <a:pt x="83" y="151"/>
                </a:cubicBezTo>
                <a:cubicBezTo>
                  <a:pt x="77" y="151"/>
                  <a:pt x="77" y="151"/>
                  <a:pt x="77" y="151"/>
                </a:cubicBezTo>
                <a:cubicBezTo>
                  <a:pt x="77" y="155"/>
                  <a:pt x="77" y="155"/>
                  <a:pt x="77" y="155"/>
                </a:cubicBezTo>
                <a:cubicBezTo>
                  <a:pt x="72" y="155"/>
                  <a:pt x="72" y="155"/>
                  <a:pt x="72" y="155"/>
                </a:cubicBezTo>
                <a:cubicBezTo>
                  <a:pt x="72" y="157"/>
                  <a:pt x="72" y="157"/>
                  <a:pt x="72" y="157"/>
                </a:cubicBezTo>
                <a:cubicBezTo>
                  <a:pt x="68" y="157"/>
                  <a:pt x="68" y="157"/>
                  <a:pt x="68" y="157"/>
                </a:cubicBezTo>
                <a:cubicBezTo>
                  <a:pt x="68" y="179"/>
                  <a:pt x="68" y="179"/>
                  <a:pt x="68" y="179"/>
                </a:cubicBezTo>
                <a:cubicBezTo>
                  <a:pt x="53" y="179"/>
                  <a:pt x="53" y="179"/>
                  <a:pt x="53" y="179"/>
                </a:cubicBezTo>
                <a:cubicBezTo>
                  <a:pt x="53" y="192"/>
                  <a:pt x="53" y="192"/>
                  <a:pt x="53" y="192"/>
                </a:cubicBezTo>
                <a:cubicBezTo>
                  <a:pt x="46" y="192"/>
                  <a:pt x="46" y="192"/>
                  <a:pt x="46" y="192"/>
                </a:cubicBezTo>
                <a:cubicBezTo>
                  <a:pt x="46" y="194"/>
                  <a:pt x="46" y="194"/>
                  <a:pt x="46" y="194"/>
                </a:cubicBezTo>
                <a:cubicBezTo>
                  <a:pt x="39" y="194"/>
                  <a:pt x="39" y="194"/>
                  <a:pt x="39" y="194"/>
                </a:cubicBezTo>
                <a:cubicBezTo>
                  <a:pt x="39" y="184"/>
                  <a:pt x="39" y="184"/>
                  <a:pt x="39" y="184"/>
                </a:cubicBezTo>
                <a:cubicBezTo>
                  <a:pt x="23" y="184"/>
                  <a:pt x="23" y="184"/>
                  <a:pt x="23" y="184"/>
                </a:cubicBezTo>
                <a:cubicBezTo>
                  <a:pt x="23" y="192"/>
                  <a:pt x="23" y="192"/>
                  <a:pt x="23" y="192"/>
                </a:cubicBezTo>
                <a:cubicBezTo>
                  <a:pt x="12" y="192"/>
                  <a:pt x="12" y="192"/>
                  <a:pt x="12" y="192"/>
                </a:cubicBezTo>
                <a:cubicBezTo>
                  <a:pt x="12" y="198"/>
                  <a:pt x="12" y="198"/>
                  <a:pt x="12" y="198"/>
                </a:cubicBezTo>
                <a:cubicBezTo>
                  <a:pt x="0" y="198"/>
                  <a:pt x="0" y="198"/>
                  <a:pt x="0" y="198"/>
                </a:cubicBezTo>
                <a:cubicBezTo>
                  <a:pt x="0" y="221"/>
                  <a:pt x="0" y="221"/>
                  <a:pt x="0" y="221"/>
                </a:cubicBezTo>
                <a:cubicBezTo>
                  <a:pt x="139" y="221"/>
                  <a:pt x="139" y="221"/>
                  <a:pt x="139" y="221"/>
                </a:cubicBezTo>
                <a:cubicBezTo>
                  <a:pt x="191" y="221"/>
                  <a:pt x="191" y="221"/>
                  <a:pt x="191" y="221"/>
                </a:cubicBezTo>
                <a:cubicBezTo>
                  <a:pt x="194" y="221"/>
                  <a:pt x="194" y="221"/>
                  <a:pt x="194" y="221"/>
                </a:cubicBezTo>
                <a:cubicBezTo>
                  <a:pt x="194" y="221"/>
                  <a:pt x="194" y="221"/>
                  <a:pt x="194" y="221"/>
                </a:cubicBezTo>
                <a:cubicBezTo>
                  <a:pt x="544" y="221"/>
                  <a:pt x="544" y="221"/>
                  <a:pt x="544" y="221"/>
                </a:cubicBezTo>
                <a:cubicBezTo>
                  <a:pt x="544" y="115"/>
                  <a:pt x="544" y="115"/>
                  <a:pt x="544" y="115"/>
                </a:cubicBezTo>
                <a:lnTo>
                  <a:pt x="527" y="115"/>
                </a:lnTo>
                <a:close/>
                <a:moveTo>
                  <a:pt x="461" y="125"/>
                </a:moveTo>
                <a:cubicBezTo>
                  <a:pt x="460" y="125"/>
                  <a:pt x="460" y="125"/>
                  <a:pt x="460" y="125"/>
                </a:cubicBezTo>
                <a:cubicBezTo>
                  <a:pt x="460" y="36"/>
                  <a:pt x="460" y="36"/>
                  <a:pt x="460" y="36"/>
                </a:cubicBezTo>
                <a:cubicBezTo>
                  <a:pt x="461" y="36"/>
                  <a:pt x="461" y="36"/>
                  <a:pt x="461" y="36"/>
                </a:cubicBezTo>
                <a:lnTo>
                  <a:pt x="461" y="125"/>
                </a:lnTo>
                <a:close/>
                <a:moveTo>
                  <a:pt x="464" y="125"/>
                </a:moveTo>
                <a:cubicBezTo>
                  <a:pt x="463" y="125"/>
                  <a:pt x="463" y="125"/>
                  <a:pt x="463" y="125"/>
                </a:cubicBezTo>
                <a:cubicBezTo>
                  <a:pt x="463" y="36"/>
                  <a:pt x="463" y="36"/>
                  <a:pt x="463" y="36"/>
                </a:cubicBezTo>
                <a:cubicBezTo>
                  <a:pt x="464" y="36"/>
                  <a:pt x="464" y="36"/>
                  <a:pt x="464" y="36"/>
                </a:cubicBezTo>
                <a:lnTo>
                  <a:pt x="464" y="125"/>
                </a:lnTo>
                <a:close/>
                <a:moveTo>
                  <a:pt x="466" y="125"/>
                </a:moveTo>
                <a:cubicBezTo>
                  <a:pt x="465" y="125"/>
                  <a:pt x="465" y="125"/>
                  <a:pt x="465" y="125"/>
                </a:cubicBezTo>
                <a:cubicBezTo>
                  <a:pt x="465" y="36"/>
                  <a:pt x="465" y="36"/>
                  <a:pt x="465" y="36"/>
                </a:cubicBezTo>
                <a:cubicBezTo>
                  <a:pt x="466" y="36"/>
                  <a:pt x="466" y="36"/>
                  <a:pt x="466" y="36"/>
                </a:cubicBezTo>
                <a:lnTo>
                  <a:pt x="466" y="125"/>
                </a:lnTo>
                <a:close/>
                <a:moveTo>
                  <a:pt x="469" y="109"/>
                </a:moveTo>
                <a:cubicBezTo>
                  <a:pt x="468" y="109"/>
                  <a:pt x="468" y="109"/>
                  <a:pt x="468" y="109"/>
                </a:cubicBezTo>
                <a:cubicBezTo>
                  <a:pt x="468" y="36"/>
                  <a:pt x="468" y="36"/>
                  <a:pt x="468" y="36"/>
                </a:cubicBezTo>
                <a:cubicBezTo>
                  <a:pt x="469" y="36"/>
                  <a:pt x="469" y="36"/>
                  <a:pt x="469" y="36"/>
                </a:cubicBezTo>
                <a:lnTo>
                  <a:pt x="469" y="109"/>
                </a:lnTo>
                <a:close/>
                <a:moveTo>
                  <a:pt x="471" y="109"/>
                </a:moveTo>
                <a:cubicBezTo>
                  <a:pt x="470" y="109"/>
                  <a:pt x="470" y="109"/>
                  <a:pt x="470" y="109"/>
                </a:cubicBezTo>
                <a:cubicBezTo>
                  <a:pt x="470" y="36"/>
                  <a:pt x="470" y="36"/>
                  <a:pt x="470" y="36"/>
                </a:cubicBezTo>
                <a:cubicBezTo>
                  <a:pt x="471" y="36"/>
                  <a:pt x="471" y="36"/>
                  <a:pt x="471" y="36"/>
                </a:cubicBezTo>
                <a:lnTo>
                  <a:pt x="471" y="109"/>
                </a:lnTo>
                <a:close/>
                <a:moveTo>
                  <a:pt x="474" y="109"/>
                </a:moveTo>
                <a:cubicBezTo>
                  <a:pt x="473" y="109"/>
                  <a:pt x="473" y="109"/>
                  <a:pt x="473" y="109"/>
                </a:cubicBezTo>
                <a:cubicBezTo>
                  <a:pt x="473" y="36"/>
                  <a:pt x="473" y="36"/>
                  <a:pt x="473" y="36"/>
                </a:cubicBezTo>
                <a:cubicBezTo>
                  <a:pt x="474" y="36"/>
                  <a:pt x="474" y="36"/>
                  <a:pt x="474" y="36"/>
                </a:cubicBezTo>
                <a:lnTo>
                  <a:pt x="474" y="109"/>
                </a:lnTo>
                <a:close/>
              </a:path>
            </a:pathLst>
          </a:custGeom>
          <a:solidFill>
            <a:srgbClr val="F5F2FC"/>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1"/>
          <p:cNvSpPr>
            <a:spLocks noEditPoints="1"/>
          </p:cNvSpPr>
          <p:nvPr userDrawn="1"/>
        </p:nvSpPr>
        <p:spPr bwMode="auto">
          <a:xfrm flipH="1">
            <a:off x="9544145" y="3542927"/>
            <a:ext cx="2212599" cy="1866900"/>
          </a:xfrm>
          <a:custGeom>
            <a:avLst/>
            <a:gdLst>
              <a:gd name="T0" fmla="*/ 586 w 610"/>
              <a:gd name="T1" fmla="*/ 292 h 492"/>
              <a:gd name="T2" fmla="*/ 346 w 610"/>
              <a:gd name="T3" fmla="*/ 176 h 492"/>
              <a:gd name="T4" fmla="*/ 306 w 610"/>
              <a:gd name="T5" fmla="*/ 18 h 492"/>
              <a:gd name="T6" fmla="*/ 267 w 610"/>
              <a:gd name="T7" fmla="*/ 110 h 492"/>
              <a:gd name="T8" fmla="*/ 106 w 610"/>
              <a:gd name="T9" fmla="*/ 279 h 492"/>
              <a:gd name="T10" fmla="*/ 18 w 610"/>
              <a:gd name="T11" fmla="*/ 291 h 492"/>
              <a:gd name="T12" fmla="*/ 86 w 610"/>
              <a:gd name="T13" fmla="*/ 492 h 492"/>
              <a:gd name="T14" fmla="*/ 24 w 610"/>
              <a:gd name="T15" fmla="*/ 330 h 492"/>
              <a:gd name="T16" fmla="*/ 17 w 610"/>
              <a:gd name="T17" fmla="*/ 411 h 492"/>
              <a:gd name="T18" fmla="*/ 73 w 610"/>
              <a:gd name="T19" fmla="*/ 315 h 492"/>
              <a:gd name="T20" fmla="*/ 80 w 610"/>
              <a:gd name="T21" fmla="*/ 424 h 492"/>
              <a:gd name="T22" fmla="*/ 74 w 610"/>
              <a:gd name="T23" fmla="*/ 362 h 492"/>
              <a:gd name="T24" fmla="*/ 46 w 610"/>
              <a:gd name="T25" fmla="*/ 445 h 492"/>
              <a:gd name="T26" fmla="*/ 58 w 610"/>
              <a:gd name="T27" fmla="*/ 482 h 492"/>
              <a:gd name="T28" fmla="*/ 82 w 610"/>
              <a:gd name="T29" fmla="*/ 315 h 492"/>
              <a:gd name="T30" fmla="*/ 92 w 610"/>
              <a:gd name="T31" fmla="*/ 428 h 492"/>
              <a:gd name="T32" fmla="*/ 92 w 610"/>
              <a:gd name="T33" fmla="*/ 351 h 492"/>
              <a:gd name="T34" fmla="*/ 125 w 610"/>
              <a:gd name="T35" fmla="*/ 340 h 492"/>
              <a:gd name="T36" fmla="*/ 128 w 610"/>
              <a:gd name="T37" fmla="*/ 420 h 492"/>
              <a:gd name="T38" fmla="*/ 171 w 610"/>
              <a:gd name="T39" fmla="*/ 467 h 492"/>
              <a:gd name="T40" fmla="*/ 172 w 610"/>
              <a:gd name="T41" fmla="*/ 390 h 492"/>
              <a:gd name="T42" fmla="*/ 185 w 610"/>
              <a:gd name="T43" fmla="*/ 435 h 492"/>
              <a:gd name="T44" fmla="*/ 249 w 610"/>
              <a:gd name="T45" fmla="*/ 355 h 492"/>
              <a:gd name="T46" fmla="*/ 238 w 610"/>
              <a:gd name="T47" fmla="*/ 435 h 492"/>
              <a:gd name="T48" fmla="*/ 220 w 610"/>
              <a:gd name="T49" fmla="*/ 411 h 492"/>
              <a:gd name="T50" fmla="*/ 231 w 610"/>
              <a:gd name="T51" fmla="*/ 467 h 492"/>
              <a:gd name="T52" fmla="*/ 248 w 610"/>
              <a:gd name="T53" fmla="*/ 489 h 492"/>
              <a:gd name="T54" fmla="*/ 321 w 610"/>
              <a:gd name="T55" fmla="*/ 137 h 492"/>
              <a:gd name="T56" fmla="*/ 315 w 610"/>
              <a:gd name="T57" fmla="*/ 393 h 492"/>
              <a:gd name="T58" fmla="*/ 320 w 610"/>
              <a:gd name="T59" fmla="*/ 344 h 492"/>
              <a:gd name="T60" fmla="*/ 315 w 610"/>
              <a:gd name="T61" fmla="*/ 248 h 492"/>
              <a:gd name="T62" fmla="*/ 302 w 610"/>
              <a:gd name="T63" fmla="*/ 137 h 492"/>
              <a:gd name="T64" fmla="*/ 316 w 610"/>
              <a:gd name="T65" fmla="*/ 194 h 492"/>
              <a:gd name="T66" fmla="*/ 294 w 610"/>
              <a:gd name="T67" fmla="*/ 194 h 492"/>
              <a:gd name="T68" fmla="*/ 302 w 610"/>
              <a:gd name="T69" fmla="*/ 351 h 492"/>
              <a:gd name="T70" fmla="*/ 308 w 610"/>
              <a:gd name="T71" fmla="*/ 297 h 492"/>
              <a:gd name="T72" fmla="*/ 309 w 610"/>
              <a:gd name="T73" fmla="*/ 424 h 492"/>
              <a:gd name="T74" fmla="*/ 295 w 610"/>
              <a:gd name="T75" fmla="*/ 393 h 492"/>
              <a:gd name="T76" fmla="*/ 295 w 610"/>
              <a:gd name="T77" fmla="*/ 276 h 492"/>
              <a:gd name="T78" fmla="*/ 293 w 610"/>
              <a:gd name="T79" fmla="*/ 197 h 492"/>
              <a:gd name="T80" fmla="*/ 295 w 610"/>
              <a:gd name="T81" fmla="*/ 156 h 492"/>
              <a:gd name="T82" fmla="*/ 300 w 610"/>
              <a:gd name="T83" fmla="*/ 471 h 492"/>
              <a:gd name="T84" fmla="*/ 318 w 610"/>
              <a:gd name="T85" fmla="*/ 471 h 492"/>
              <a:gd name="T86" fmla="*/ 392 w 610"/>
              <a:gd name="T87" fmla="*/ 355 h 492"/>
              <a:gd name="T88" fmla="*/ 371 w 610"/>
              <a:gd name="T89" fmla="*/ 411 h 492"/>
              <a:gd name="T90" fmla="*/ 352 w 610"/>
              <a:gd name="T91" fmla="*/ 389 h 492"/>
              <a:gd name="T92" fmla="*/ 369 w 610"/>
              <a:gd name="T93" fmla="*/ 489 h 492"/>
              <a:gd name="T94" fmla="*/ 387 w 610"/>
              <a:gd name="T95" fmla="*/ 489 h 492"/>
              <a:gd name="T96" fmla="*/ 425 w 610"/>
              <a:gd name="T97" fmla="*/ 481 h 492"/>
              <a:gd name="T98" fmla="*/ 426 w 610"/>
              <a:gd name="T99" fmla="*/ 411 h 492"/>
              <a:gd name="T100" fmla="*/ 448 w 610"/>
              <a:gd name="T101" fmla="*/ 435 h 492"/>
              <a:gd name="T102" fmla="*/ 485 w 610"/>
              <a:gd name="T103" fmla="*/ 340 h 492"/>
              <a:gd name="T104" fmla="*/ 478 w 610"/>
              <a:gd name="T105" fmla="*/ 411 h 492"/>
              <a:gd name="T106" fmla="*/ 564 w 610"/>
              <a:gd name="T107" fmla="*/ 369 h 492"/>
              <a:gd name="T108" fmla="*/ 564 w 610"/>
              <a:gd name="T109" fmla="*/ 430 h 492"/>
              <a:gd name="T110" fmla="*/ 528 w 610"/>
              <a:gd name="T111" fmla="*/ 320 h 492"/>
              <a:gd name="T112" fmla="*/ 541 w 610"/>
              <a:gd name="T113" fmla="*/ 430 h 492"/>
              <a:gd name="T114" fmla="*/ 518 w 610"/>
              <a:gd name="T115" fmla="*/ 369 h 492"/>
              <a:gd name="T116" fmla="*/ 507 w 610"/>
              <a:gd name="T117" fmla="*/ 413 h 492"/>
              <a:gd name="T118" fmla="*/ 528 w 610"/>
              <a:gd name="T119" fmla="*/ 325 h 492"/>
              <a:gd name="T120" fmla="*/ 543 w 610"/>
              <a:gd name="T121" fmla="*/ 313 h 492"/>
              <a:gd name="T122" fmla="*/ 589 w 610"/>
              <a:gd name="T123" fmla="*/ 382 h 492"/>
              <a:gd name="T124" fmla="*/ 585 w 610"/>
              <a:gd name="T125" fmla="*/ 441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0" h="492">
                <a:moveTo>
                  <a:pt x="606" y="449"/>
                </a:moveTo>
                <a:cubicBezTo>
                  <a:pt x="607" y="449"/>
                  <a:pt x="607" y="449"/>
                  <a:pt x="607" y="449"/>
                </a:cubicBezTo>
                <a:cubicBezTo>
                  <a:pt x="607" y="446"/>
                  <a:pt x="607" y="446"/>
                  <a:pt x="607" y="446"/>
                </a:cubicBezTo>
                <a:cubicBezTo>
                  <a:pt x="605" y="444"/>
                  <a:pt x="605" y="444"/>
                  <a:pt x="605" y="444"/>
                </a:cubicBezTo>
                <a:cubicBezTo>
                  <a:pt x="605" y="395"/>
                  <a:pt x="605" y="395"/>
                  <a:pt x="605" y="395"/>
                </a:cubicBezTo>
                <a:cubicBezTo>
                  <a:pt x="605" y="378"/>
                  <a:pt x="605" y="378"/>
                  <a:pt x="605" y="378"/>
                </a:cubicBezTo>
                <a:cubicBezTo>
                  <a:pt x="607" y="373"/>
                  <a:pt x="607" y="373"/>
                  <a:pt x="607" y="373"/>
                </a:cubicBezTo>
                <a:cubicBezTo>
                  <a:pt x="607" y="325"/>
                  <a:pt x="607" y="325"/>
                  <a:pt x="607" y="325"/>
                </a:cubicBezTo>
                <a:cubicBezTo>
                  <a:pt x="607" y="325"/>
                  <a:pt x="610" y="323"/>
                  <a:pt x="610" y="320"/>
                </a:cubicBezTo>
                <a:cubicBezTo>
                  <a:pt x="596" y="298"/>
                  <a:pt x="596" y="298"/>
                  <a:pt x="596" y="298"/>
                </a:cubicBezTo>
                <a:cubicBezTo>
                  <a:pt x="592" y="292"/>
                  <a:pt x="592" y="292"/>
                  <a:pt x="592" y="292"/>
                </a:cubicBezTo>
                <a:cubicBezTo>
                  <a:pt x="592" y="291"/>
                  <a:pt x="592" y="291"/>
                  <a:pt x="592" y="291"/>
                </a:cubicBezTo>
                <a:cubicBezTo>
                  <a:pt x="592" y="291"/>
                  <a:pt x="592" y="291"/>
                  <a:pt x="592" y="291"/>
                </a:cubicBezTo>
                <a:cubicBezTo>
                  <a:pt x="592" y="291"/>
                  <a:pt x="592" y="291"/>
                  <a:pt x="592" y="291"/>
                </a:cubicBezTo>
                <a:cubicBezTo>
                  <a:pt x="589" y="286"/>
                  <a:pt x="589" y="286"/>
                  <a:pt x="589" y="286"/>
                </a:cubicBezTo>
                <a:cubicBezTo>
                  <a:pt x="589" y="286"/>
                  <a:pt x="589" y="286"/>
                  <a:pt x="589" y="286"/>
                </a:cubicBezTo>
                <a:cubicBezTo>
                  <a:pt x="586" y="291"/>
                  <a:pt x="586" y="291"/>
                  <a:pt x="586" y="291"/>
                </a:cubicBezTo>
                <a:cubicBezTo>
                  <a:pt x="586" y="291"/>
                  <a:pt x="586" y="291"/>
                  <a:pt x="586" y="291"/>
                </a:cubicBezTo>
                <a:cubicBezTo>
                  <a:pt x="586" y="292"/>
                  <a:pt x="586" y="292"/>
                  <a:pt x="586" y="292"/>
                </a:cubicBezTo>
                <a:cubicBezTo>
                  <a:pt x="586" y="292"/>
                  <a:pt x="586" y="292"/>
                  <a:pt x="586" y="292"/>
                </a:cubicBezTo>
                <a:cubicBezTo>
                  <a:pt x="580" y="301"/>
                  <a:pt x="580" y="301"/>
                  <a:pt x="580" y="301"/>
                </a:cubicBezTo>
                <a:cubicBezTo>
                  <a:pt x="580" y="302"/>
                  <a:pt x="580" y="302"/>
                  <a:pt x="580" y="302"/>
                </a:cubicBezTo>
                <a:cubicBezTo>
                  <a:pt x="580" y="302"/>
                  <a:pt x="580" y="302"/>
                  <a:pt x="580" y="302"/>
                </a:cubicBezTo>
                <a:cubicBezTo>
                  <a:pt x="538" y="229"/>
                  <a:pt x="538" y="229"/>
                  <a:pt x="538" y="229"/>
                </a:cubicBezTo>
                <a:cubicBezTo>
                  <a:pt x="537" y="228"/>
                  <a:pt x="537" y="228"/>
                  <a:pt x="537" y="228"/>
                </a:cubicBezTo>
                <a:cubicBezTo>
                  <a:pt x="538" y="228"/>
                  <a:pt x="538" y="228"/>
                  <a:pt x="538" y="228"/>
                </a:cubicBezTo>
                <a:cubicBezTo>
                  <a:pt x="536" y="225"/>
                  <a:pt x="536" y="225"/>
                  <a:pt x="536" y="225"/>
                </a:cubicBezTo>
                <a:cubicBezTo>
                  <a:pt x="535" y="225"/>
                  <a:pt x="535" y="225"/>
                  <a:pt x="535" y="225"/>
                </a:cubicBezTo>
                <a:cubicBezTo>
                  <a:pt x="533" y="228"/>
                  <a:pt x="533" y="228"/>
                  <a:pt x="533" y="228"/>
                </a:cubicBezTo>
                <a:cubicBezTo>
                  <a:pt x="533" y="228"/>
                  <a:pt x="533" y="228"/>
                  <a:pt x="533" y="228"/>
                </a:cubicBezTo>
                <a:cubicBezTo>
                  <a:pt x="504" y="279"/>
                  <a:pt x="504" y="279"/>
                  <a:pt x="504" y="279"/>
                </a:cubicBezTo>
                <a:cubicBezTo>
                  <a:pt x="449" y="279"/>
                  <a:pt x="449" y="279"/>
                  <a:pt x="449" y="279"/>
                </a:cubicBezTo>
                <a:cubicBezTo>
                  <a:pt x="346" y="279"/>
                  <a:pt x="346" y="279"/>
                  <a:pt x="346" y="279"/>
                </a:cubicBezTo>
                <a:cubicBezTo>
                  <a:pt x="346" y="219"/>
                  <a:pt x="346" y="219"/>
                  <a:pt x="346" y="219"/>
                </a:cubicBezTo>
                <a:cubicBezTo>
                  <a:pt x="346" y="219"/>
                  <a:pt x="346" y="219"/>
                  <a:pt x="346" y="219"/>
                </a:cubicBezTo>
                <a:cubicBezTo>
                  <a:pt x="346" y="213"/>
                  <a:pt x="346" y="213"/>
                  <a:pt x="346" y="213"/>
                </a:cubicBezTo>
                <a:cubicBezTo>
                  <a:pt x="346" y="213"/>
                  <a:pt x="346" y="213"/>
                  <a:pt x="346" y="213"/>
                </a:cubicBezTo>
                <a:cubicBezTo>
                  <a:pt x="346" y="176"/>
                  <a:pt x="346" y="176"/>
                  <a:pt x="346" y="176"/>
                </a:cubicBezTo>
                <a:cubicBezTo>
                  <a:pt x="346" y="176"/>
                  <a:pt x="346" y="176"/>
                  <a:pt x="346" y="176"/>
                </a:cubicBezTo>
                <a:cubicBezTo>
                  <a:pt x="346" y="172"/>
                  <a:pt x="346" y="172"/>
                  <a:pt x="346" y="172"/>
                </a:cubicBezTo>
                <a:cubicBezTo>
                  <a:pt x="346" y="171"/>
                  <a:pt x="346" y="171"/>
                  <a:pt x="346" y="171"/>
                </a:cubicBezTo>
                <a:cubicBezTo>
                  <a:pt x="346" y="158"/>
                  <a:pt x="346" y="158"/>
                  <a:pt x="346" y="158"/>
                </a:cubicBezTo>
                <a:cubicBezTo>
                  <a:pt x="345" y="156"/>
                  <a:pt x="345" y="156"/>
                  <a:pt x="345" y="156"/>
                </a:cubicBezTo>
                <a:cubicBezTo>
                  <a:pt x="343" y="156"/>
                  <a:pt x="343" y="156"/>
                  <a:pt x="343" y="156"/>
                </a:cubicBezTo>
                <a:cubicBezTo>
                  <a:pt x="342" y="156"/>
                  <a:pt x="342" y="156"/>
                  <a:pt x="342" y="156"/>
                </a:cubicBezTo>
                <a:cubicBezTo>
                  <a:pt x="342" y="153"/>
                  <a:pt x="342" y="153"/>
                  <a:pt x="342" y="153"/>
                </a:cubicBezTo>
                <a:cubicBezTo>
                  <a:pt x="342" y="120"/>
                  <a:pt x="342" y="120"/>
                  <a:pt x="342" y="120"/>
                </a:cubicBezTo>
                <a:cubicBezTo>
                  <a:pt x="343" y="118"/>
                  <a:pt x="343" y="118"/>
                  <a:pt x="343" y="118"/>
                </a:cubicBezTo>
                <a:cubicBezTo>
                  <a:pt x="343" y="110"/>
                  <a:pt x="343" y="110"/>
                  <a:pt x="343" y="110"/>
                </a:cubicBezTo>
                <a:cubicBezTo>
                  <a:pt x="338" y="96"/>
                  <a:pt x="338" y="96"/>
                  <a:pt x="338" y="96"/>
                </a:cubicBezTo>
                <a:cubicBezTo>
                  <a:pt x="334" y="96"/>
                  <a:pt x="334" y="96"/>
                  <a:pt x="334" y="96"/>
                </a:cubicBezTo>
                <a:cubicBezTo>
                  <a:pt x="332" y="103"/>
                  <a:pt x="332" y="103"/>
                  <a:pt x="332" y="103"/>
                </a:cubicBezTo>
                <a:cubicBezTo>
                  <a:pt x="328" y="95"/>
                  <a:pt x="328" y="95"/>
                  <a:pt x="328" y="95"/>
                </a:cubicBezTo>
                <a:cubicBezTo>
                  <a:pt x="316" y="69"/>
                  <a:pt x="316" y="69"/>
                  <a:pt x="316" y="69"/>
                </a:cubicBezTo>
                <a:cubicBezTo>
                  <a:pt x="306" y="48"/>
                  <a:pt x="306" y="48"/>
                  <a:pt x="306" y="48"/>
                </a:cubicBezTo>
                <a:cubicBezTo>
                  <a:pt x="306" y="48"/>
                  <a:pt x="306" y="48"/>
                  <a:pt x="306" y="48"/>
                </a:cubicBezTo>
                <a:cubicBezTo>
                  <a:pt x="306" y="18"/>
                  <a:pt x="306" y="18"/>
                  <a:pt x="306" y="18"/>
                </a:cubicBezTo>
                <a:cubicBezTo>
                  <a:pt x="306" y="18"/>
                  <a:pt x="307" y="18"/>
                  <a:pt x="308" y="19"/>
                </a:cubicBezTo>
                <a:cubicBezTo>
                  <a:pt x="310" y="22"/>
                  <a:pt x="318" y="20"/>
                  <a:pt x="321" y="21"/>
                </a:cubicBezTo>
                <a:cubicBezTo>
                  <a:pt x="325" y="22"/>
                  <a:pt x="326" y="25"/>
                  <a:pt x="326" y="23"/>
                </a:cubicBezTo>
                <a:cubicBezTo>
                  <a:pt x="326" y="21"/>
                  <a:pt x="326" y="15"/>
                  <a:pt x="324" y="13"/>
                </a:cubicBezTo>
                <a:cubicBezTo>
                  <a:pt x="321" y="10"/>
                  <a:pt x="313" y="12"/>
                  <a:pt x="311" y="10"/>
                </a:cubicBezTo>
                <a:cubicBezTo>
                  <a:pt x="309" y="9"/>
                  <a:pt x="306" y="8"/>
                  <a:pt x="305" y="7"/>
                </a:cubicBezTo>
                <a:cubicBezTo>
                  <a:pt x="305" y="1"/>
                  <a:pt x="305" y="1"/>
                  <a:pt x="305" y="1"/>
                </a:cubicBezTo>
                <a:cubicBezTo>
                  <a:pt x="305" y="1"/>
                  <a:pt x="305" y="0"/>
                  <a:pt x="305" y="0"/>
                </a:cubicBezTo>
                <a:cubicBezTo>
                  <a:pt x="305" y="0"/>
                  <a:pt x="304" y="1"/>
                  <a:pt x="304" y="1"/>
                </a:cubicBezTo>
                <a:cubicBezTo>
                  <a:pt x="304" y="48"/>
                  <a:pt x="304" y="48"/>
                  <a:pt x="304" y="48"/>
                </a:cubicBezTo>
                <a:cubicBezTo>
                  <a:pt x="286" y="86"/>
                  <a:pt x="286" y="86"/>
                  <a:pt x="286" y="86"/>
                </a:cubicBezTo>
                <a:cubicBezTo>
                  <a:pt x="286" y="88"/>
                  <a:pt x="286" y="88"/>
                  <a:pt x="286" y="88"/>
                </a:cubicBezTo>
                <a:cubicBezTo>
                  <a:pt x="285" y="88"/>
                  <a:pt x="285" y="88"/>
                  <a:pt x="285" y="88"/>
                </a:cubicBezTo>
                <a:cubicBezTo>
                  <a:pt x="278" y="103"/>
                  <a:pt x="278" y="103"/>
                  <a:pt x="278" y="103"/>
                </a:cubicBezTo>
                <a:cubicBezTo>
                  <a:pt x="274" y="93"/>
                  <a:pt x="274" y="93"/>
                  <a:pt x="274" y="93"/>
                </a:cubicBezTo>
                <a:cubicBezTo>
                  <a:pt x="274" y="93"/>
                  <a:pt x="274" y="91"/>
                  <a:pt x="274" y="89"/>
                </a:cubicBezTo>
                <a:cubicBezTo>
                  <a:pt x="273" y="89"/>
                  <a:pt x="273" y="89"/>
                  <a:pt x="273" y="89"/>
                </a:cubicBezTo>
                <a:cubicBezTo>
                  <a:pt x="273" y="91"/>
                  <a:pt x="273" y="93"/>
                  <a:pt x="273" y="93"/>
                </a:cubicBezTo>
                <a:cubicBezTo>
                  <a:pt x="267" y="110"/>
                  <a:pt x="267" y="110"/>
                  <a:pt x="267" y="110"/>
                </a:cubicBezTo>
                <a:cubicBezTo>
                  <a:pt x="267" y="118"/>
                  <a:pt x="267" y="118"/>
                  <a:pt x="267" y="118"/>
                </a:cubicBezTo>
                <a:cubicBezTo>
                  <a:pt x="268" y="120"/>
                  <a:pt x="268" y="120"/>
                  <a:pt x="268" y="120"/>
                </a:cubicBezTo>
                <a:cubicBezTo>
                  <a:pt x="268" y="156"/>
                  <a:pt x="268" y="156"/>
                  <a:pt x="268" y="156"/>
                </a:cubicBezTo>
                <a:cubicBezTo>
                  <a:pt x="267" y="156"/>
                  <a:pt x="267" y="156"/>
                  <a:pt x="267" y="156"/>
                </a:cubicBezTo>
                <a:cubicBezTo>
                  <a:pt x="264" y="157"/>
                  <a:pt x="264" y="157"/>
                  <a:pt x="264" y="157"/>
                </a:cubicBezTo>
                <a:cubicBezTo>
                  <a:pt x="264" y="171"/>
                  <a:pt x="264" y="171"/>
                  <a:pt x="264" y="171"/>
                </a:cubicBezTo>
                <a:cubicBezTo>
                  <a:pt x="264" y="172"/>
                  <a:pt x="264" y="172"/>
                  <a:pt x="264" y="172"/>
                </a:cubicBezTo>
                <a:cubicBezTo>
                  <a:pt x="264" y="176"/>
                  <a:pt x="264" y="176"/>
                  <a:pt x="264" y="176"/>
                </a:cubicBezTo>
                <a:cubicBezTo>
                  <a:pt x="264" y="176"/>
                  <a:pt x="264" y="176"/>
                  <a:pt x="264" y="176"/>
                </a:cubicBezTo>
                <a:cubicBezTo>
                  <a:pt x="264" y="197"/>
                  <a:pt x="264" y="197"/>
                  <a:pt x="264" y="197"/>
                </a:cubicBezTo>
                <a:cubicBezTo>
                  <a:pt x="264" y="213"/>
                  <a:pt x="264" y="213"/>
                  <a:pt x="264" y="213"/>
                </a:cubicBezTo>
                <a:cubicBezTo>
                  <a:pt x="264" y="213"/>
                  <a:pt x="264" y="213"/>
                  <a:pt x="264" y="213"/>
                </a:cubicBezTo>
                <a:cubicBezTo>
                  <a:pt x="264" y="219"/>
                  <a:pt x="264" y="219"/>
                  <a:pt x="264" y="219"/>
                </a:cubicBezTo>
                <a:cubicBezTo>
                  <a:pt x="264" y="219"/>
                  <a:pt x="264" y="219"/>
                  <a:pt x="264" y="219"/>
                </a:cubicBezTo>
                <a:cubicBezTo>
                  <a:pt x="264" y="279"/>
                  <a:pt x="264" y="279"/>
                  <a:pt x="264" y="279"/>
                </a:cubicBezTo>
                <a:cubicBezTo>
                  <a:pt x="247" y="279"/>
                  <a:pt x="247" y="279"/>
                  <a:pt x="247" y="279"/>
                </a:cubicBezTo>
                <a:cubicBezTo>
                  <a:pt x="247" y="280"/>
                  <a:pt x="247" y="280"/>
                  <a:pt x="247" y="280"/>
                </a:cubicBezTo>
                <a:cubicBezTo>
                  <a:pt x="246" y="279"/>
                  <a:pt x="246" y="279"/>
                  <a:pt x="246" y="279"/>
                </a:cubicBezTo>
                <a:cubicBezTo>
                  <a:pt x="106" y="279"/>
                  <a:pt x="106" y="279"/>
                  <a:pt x="106" y="279"/>
                </a:cubicBezTo>
                <a:cubicBezTo>
                  <a:pt x="77" y="228"/>
                  <a:pt x="77" y="228"/>
                  <a:pt x="77" y="228"/>
                </a:cubicBezTo>
                <a:cubicBezTo>
                  <a:pt x="77" y="228"/>
                  <a:pt x="77" y="228"/>
                  <a:pt x="77" y="228"/>
                </a:cubicBezTo>
                <a:cubicBezTo>
                  <a:pt x="75" y="225"/>
                  <a:pt x="75" y="225"/>
                  <a:pt x="75" y="225"/>
                </a:cubicBezTo>
                <a:cubicBezTo>
                  <a:pt x="74" y="225"/>
                  <a:pt x="74" y="225"/>
                  <a:pt x="74" y="225"/>
                </a:cubicBezTo>
                <a:cubicBezTo>
                  <a:pt x="72" y="228"/>
                  <a:pt x="72" y="228"/>
                  <a:pt x="72" y="228"/>
                </a:cubicBezTo>
                <a:cubicBezTo>
                  <a:pt x="73" y="228"/>
                  <a:pt x="73" y="228"/>
                  <a:pt x="73" y="228"/>
                </a:cubicBezTo>
                <a:cubicBezTo>
                  <a:pt x="30" y="302"/>
                  <a:pt x="30" y="302"/>
                  <a:pt x="30" y="302"/>
                </a:cubicBezTo>
                <a:cubicBezTo>
                  <a:pt x="30" y="302"/>
                  <a:pt x="30" y="302"/>
                  <a:pt x="30" y="302"/>
                </a:cubicBezTo>
                <a:cubicBezTo>
                  <a:pt x="30" y="301"/>
                  <a:pt x="30" y="301"/>
                  <a:pt x="30" y="301"/>
                </a:cubicBezTo>
                <a:cubicBezTo>
                  <a:pt x="27" y="296"/>
                  <a:pt x="27" y="296"/>
                  <a:pt x="27" y="296"/>
                </a:cubicBezTo>
                <a:cubicBezTo>
                  <a:pt x="24" y="292"/>
                  <a:pt x="24" y="292"/>
                  <a:pt x="24" y="292"/>
                </a:cubicBezTo>
                <a:cubicBezTo>
                  <a:pt x="24" y="292"/>
                  <a:pt x="24" y="292"/>
                  <a:pt x="24" y="292"/>
                </a:cubicBezTo>
                <a:cubicBezTo>
                  <a:pt x="24" y="291"/>
                  <a:pt x="24" y="291"/>
                  <a:pt x="24" y="291"/>
                </a:cubicBezTo>
                <a:cubicBezTo>
                  <a:pt x="24" y="291"/>
                  <a:pt x="24" y="291"/>
                  <a:pt x="24" y="291"/>
                </a:cubicBezTo>
                <a:cubicBezTo>
                  <a:pt x="21" y="286"/>
                  <a:pt x="21" y="286"/>
                  <a:pt x="21" y="286"/>
                </a:cubicBezTo>
                <a:cubicBezTo>
                  <a:pt x="21" y="286"/>
                  <a:pt x="21" y="286"/>
                  <a:pt x="21" y="286"/>
                </a:cubicBezTo>
                <a:cubicBezTo>
                  <a:pt x="18" y="291"/>
                  <a:pt x="18" y="291"/>
                  <a:pt x="18" y="291"/>
                </a:cubicBezTo>
                <a:cubicBezTo>
                  <a:pt x="18" y="291"/>
                  <a:pt x="18" y="291"/>
                  <a:pt x="18" y="291"/>
                </a:cubicBezTo>
                <a:cubicBezTo>
                  <a:pt x="18" y="291"/>
                  <a:pt x="18" y="291"/>
                  <a:pt x="18" y="291"/>
                </a:cubicBezTo>
                <a:cubicBezTo>
                  <a:pt x="18" y="292"/>
                  <a:pt x="18" y="292"/>
                  <a:pt x="18" y="292"/>
                </a:cubicBezTo>
                <a:cubicBezTo>
                  <a:pt x="4" y="315"/>
                  <a:pt x="4" y="315"/>
                  <a:pt x="4" y="315"/>
                </a:cubicBezTo>
                <a:cubicBezTo>
                  <a:pt x="0" y="320"/>
                  <a:pt x="0" y="320"/>
                  <a:pt x="0" y="320"/>
                </a:cubicBezTo>
                <a:cubicBezTo>
                  <a:pt x="0" y="323"/>
                  <a:pt x="3" y="325"/>
                  <a:pt x="3" y="325"/>
                </a:cubicBezTo>
                <a:cubicBezTo>
                  <a:pt x="3" y="331"/>
                  <a:pt x="3" y="331"/>
                  <a:pt x="3" y="331"/>
                </a:cubicBezTo>
                <a:cubicBezTo>
                  <a:pt x="3" y="373"/>
                  <a:pt x="3" y="373"/>
                  <a:pt x="3" y="373"/>
                </a:cubicBezTo>
                <a:cubicBezTo>
                  <a:pt x="5" y="378"/>
                  <a:pt x="5" y="378"/>
                  <a:pt x="5" y="378"/>
                </a:cubicBezTo>
                <a:cubicBezTo>
                  <a:pt x="5" y="444"/>
                  <a:pt x="5" y="444"/>
                  <a:pt x="5" y="444"/>
                </a:cubicBezTo>
                <a:cubicBezTo>
                  <a:pt x="3" y="446"/>
                  <a:pt x="3" y="446"/>
                  <a:pt x="3" y="446"/>
                </a:cubicBezTo>
                <a:cubicBezTo>
                  <a:pt x="3" y="449"/>
                  <a:pt x="3" y="449"/>
                  <a:pt x="3" y="449"/>
                </a:cubicBezTo>
                <a:cubicBezTo>
                  <a:pt x="4" y="449"/>
                  <a:pt x="4" y="449"/>
                  <a:pt x="4" y="449"/>
                </a:cubicBezTo>
                <a:cubicBezTo>
                  <a:pt x="4" y="469"/>
                  <a:pt x="4" y="469"/>
                  <a:pt x="4" y="469"/>
                </a:cubicBezTo>
                <a:cubicBezTo>
                  <a:pt x="4" y="469"/>
                  <a:pt x="4" y="469"/>
                  <a:pt x="4" y="469"/>
                </a:cubicBezTo>
                <a:cubicBezTo>
                  <a:pt x="4" y="470"/>
                  <a:pt x="4" y="470"/>
                  <a:pt x="4" y="470"/>
                </a:cubicBezTo>
                <a:cubicBezTo>
                  <a:pt x="4" y="475"/>
                  <a:pt x="4" y="475"/>
                  <a:pt x="4" y="475"/>
                </a:cubicBezTo>
                <a:cubicBezTo>
                  <a:pt x="1" y="482"/>
                  <a:pt x="1" y="482"/>
                  <a:pt x="1" y="482"/>
                </a:cubicBezTo>
                <a:cubicBezTo>
                  <a:pt x="1" y="492"/>
                  <a:pt x="1" y="492"/>
                  <a:pt x="1" y="492"/>
                </a:cubicBezTo>
                <a:cubicBezTo>
                  <a:pt x="7" y="492"/>
                  <a:pt x="7" y="492"/>
                  <a:pt x="7" y="492"/>
                </a:cubicBezTo>
                <a:cubicBezTo>
                  <a:pt x="86" y="492"/>
                  <a:pt x="86" y="492"/>
                  <a:pt x="86" y="492"/>
                </a:cubicBezTo>
                <a:cubicBezTo>
                  <a:pt x="195" y="492"/>
                  <a:pt x="195" y="492"/>
                  <a:pt x="195" y="492"/>
                </a:cubicBezTo>
                <a:cubicBezTo>
                  <a:pt x="235" y="492"/>
                  <a:pt x="235" y="492"/>
                  <a:pt x="235" y="492"/>
                </a:cubicBezTo>
                <a:cubicBezTo>
                  <a:pt x="264" y="492"/>
                  <a:pt x="264" y="492"/>
                  <a:pt x="264" y="492"/>
                </a:cubicBezTo>
                <a:cubicBezTo>
                  <a:pt x="284" y="492"/>
                  <a:pt x="284" y="492"/>
                  <a:pt x="284" y="492"/>
                </a:cubicBezTo>
                <a:cubicBezTo>
                  <a:pt x="288" y="492"/>
                  <a:pt x="288" y="492"/>
                  <a:pt x="288" y="492"/>
                </a:cubicBezTo>
                <a:cubicBezTo>
                  <a:pt x="322" y="492"/>
                  <a:pt x="322" y="492"/>
                  <a:pt x="322" y="492"/>
                </a:cubicBezTo>
                <a:cubicBezTo>
                  <a:pt x="346" y="492"/>
                  <a:pt x="346" y="492"/>
                  <a:pt x="346" y="492"/>
                </a:cubicBezTo>
                <a:cubicBezTo>
                  <a:pt x="346" y="492"/>
                  <a:pt x="346" y="492"/>
                  <a:pt x="346" y="492"/>
                </a:cubicBezTo>
                <a:cubicBezTo>
                  <a:pt x="493" y="492"/>
                  <a:pt x="493" y="492"/>
                  <a:pt x="493" y="492"/>
                </a:cubicBezTo>
                <a:cubicBezTo>
                  <a:pt x="609" y="492"/>
                  <a:pt x="609" y="492"/>
                  <a:pt x="609" y="492"/>
                </a:cubicBezTo>
                <a:cubicBezTo>
                  <a:pt x="609" y="482"/>
                  <a:pt x="609" y="482"/>
                  <a:pt x="609" y="482"/>
                </a:cubicBezTo>
                <a:cubicBezTo>
                  <a:pt x="606" y="475"/>
                  <a:pt x="606" y="475"/>
                  <a:pt x="606" y="475"/>
                </a:cubicBezTo>
                <a:lnTo>
                  <a:pt x="606" y="449"/>
                </a:lnTo>
                <a:close/>
                <a:moveTo>
                  <a:pt x="24" y="338"/>
                </a:moveTo>
                <a:cubicBezTo>
                  <a:pt x="24" y="340"/>
                  <a:pt x="24" y="340"/>
                  <a:pt x="24" y="340"/>
                </a:cubicBezTo>
                <a:cubicBezTo>
                  <a:pt x="24" y="340"/>
                  <a:pt x="24" y="340"/>
                  <a:pt x="24" y="340"/>
                </a:cubicBezTo>
                <a:cubicBezTo>
                  <a:pt x="17" y="340"/>
                  <a:pt x="17" y="340"/>
                  <a:pt x="17" y="340"/>
                </a:cubicBezTo>
                <a:cubicBezTo>
                  <a:pt x="17" y="330"/>
                  <a:pt x="17" y="330"/>
                  <a:pt x="17" y="330"/>
                </a:cubicBezTo>
                <a:cubicBezTo>
                  <a:pt x="24" y="330"/>
                  <a:pt x="24" y="330"/>
                  <a:pt x="24" y="330"/>
                </a:cubicBezTo>
                <a:lnTo>
                  <a:pt x="24" y="338"/>
                </a:lnTo>
                <a:close/>
                <a:moveTo>
                  <a:pt x="17" y="369"/>
                </a:moveTo>
                <a:cubicBezTo>
                  <a:pt x="17" y="351"/>
                  <a:pt x="17" y="351"/>
                  <a:pt x="17" y="351"/>
                </a:cubicBezTo>
                <a:cubicBezTo>
                  <a:pt x="22" y="351"/>
                  <a:pt x="22" y="351"/>
                  <a:pt x="22" y="351"/>
                </a:cubicBezTo>
                <a:cubicBezTo>
                  <a:pt x="25" y="351"/>
                  <a:pt x="25" y="351"/>
                  <a:pt x="25" y="351"/>
                </a:cubicBezTo>
                <a:cubicBezTo>
                  <a:pt x="25" y="369"/>
                  <a:pt x="25" y="369"/>
                  <a:pt x="25" y="369"/>
                </a:cubicBezTo>
                <a:cubicBezTo>
                  <a:pt x="19" y="369"/>
                  <a:pt x="19" y="369"/>
                  <a:pt x="19" y="369"/>
                </a:cubicBezTo>
                <a:lnTo>
                  <a:pt x="17" y="369"/>
                </a:lnTo>
                <a:close/>
                <a:moveTo>
                  <a:pt x="17" y="424"/>
                </a:moveTo>
                <a:cubicBezTo>
                  <a:pt x="17" y="420"/>
                  <a:pt x="17" y="420"/>
                  <a:pt x="17" y="420"/>
                </a:cubicBezTo>
                <a:cubicBezTo>
                  <a:pt x="25" y="420"/>
                  <a:pt x="25" y="420"/>
                  <a:pt x="25" y="420"/>
                </a:cubicBezTo>
                <a:cubicBezTo>
                  <a:pt x="25" y="424"/>
                  <a:pt x="25" y="424"/>
                  <a:pt x="25" y="424"/>
                </a:cubicBezTo>
                <a:lnTo>
                  <a:pt x="17" y="424"/>
                </a:lnTo>
                <a:close/>
                <a:moveTo>
                  <a:pt x="25" y="426"/>
                </a:moveTo>
                <a:cubicBezTo>
                  <a:pt x="25" y="441"/>
                  <a:pt x="25" y="441"/>
                  <a:pt x="25" y="441"/>
                </a:cubicBezTo>
                <a:cubicBezTo>
                  <a:pt x="17" y="441"/>
                  <a:pt x="17" y="441"/>
                  <a:pt x="17" y="441"/>
                </a:cubicBezTo>
                <a:cubicBezTo>
                  <a:pt x="17" y="426"/>
                  <a:pt x="17" y="426"/>
                  <a:pt x="17" y="426"/>
                </a:cubicBezTo>
                <a:lnTo>
                  <a:pt x="25" y="426"/>
                </a:lnTo>
                <a:close/>
                <a:moveTo>
                  <a:pt x="17" y="411"/>
                </a:moveTo>
                <a:cubicBezTo>
                  <a:pt x="17" y="392"/>
                  <a:pt x="17" y="392"/>
                  <a:pt x="17" y="392"/>
                </a:cubicBezTo>
                <a:cubicBezTo>
                  <a:pt x="25" y="392"/>
                  <a:pt x="25" y="392"/>
                  <a:pt x="25" y="392"/>
                </a:cubicBezTo>
                <a:cubicBezTo>
                  <a:pt x="25" y="411"/>
                  <a:pt x="25" y="411"/>
                  <a:pt x="25" y="411"/>
                </a:cubicBezTo>
                <a:lnTo>
                  <a:pt x="17" y="411"/>
                </a:lnTo>
                <a:close/>
                <a:moveTo>
                  <a:pt x="17" y="390"/>
                </a:moveTo>
                <a:cubicBezTo>
                  <a:pt x="17" y="384"/>
                  <a:pt x="17" y="384"/>
                  <a:pt x="17" y="384"/>
                </a:cubicBezTo>
                <a:cubicBezTo>
                  <a:pt x="17" y="384"/>
                  <a:pt x="18" y="382"/>
                  <a:pt x="21" y="382"/>
                </a:cubicBezTo>
                <a:cubicBezTo>
                  <a:pt x="24" y="382"/>
                  <a:pt x="25" y="384"/>
                  <a:pt x="25" y="384"/>
                </a:cubicBezTo>
                <a:cubicBezTo>
                  <a:pt x="25" y="390"/>
                  <a:pt x="25" y="390"/>
                  <a:pt x="25" y="390"/>
                </a:cubicBezTo>
                <a:lnTo>
                  <a:pt x="17" y="390"/>
                </a:lnTo>
                <a:close/>
                <a:moveTo>
                  <a:pt x="25" y="475"/>
                </a:moveTo>
                <a:cubicBezTo>
                  <a:pt x="25" y="482"/>
                  <a:pt x="25" y="482"/>
                  <a:pt x="25" y="482"/>
                </a:cubicBezTo>
                <a:cubicBezTo>
                  <a:pt x="16" y="482"/>
                  <a:pt x="16" y="482"/>
                  <a:pt x="16" y="482"/>
                </a:cubicBezTo>
                <a:cubicBezTo>
                  <a:pt x="16" y="473"/>
                  <a:pt x="16" y="473"/>
                  <a:pt x="16" y="473"/>
                </a:cubicBezTo>
                <a:cubicBezTo>
                  <a:pt x="16" y="455"/>
                  <a:pt x="16" y="455"/>
                  <a:pt x="16" y="455"/>
                </a:cubicBezTo>
                <a:cubicBezTo>
                  <a:pt x="25" y="455"/>
                  <a:pt x="25" y="455"/>
                  <a:pt x="25" y="455"/>
                </a:cubicBezTo>
                <a:lnTo>
                  <a:pt x="25" y="475"/>
                </a:lnTo>
                <a:close/>
                <a:moveTo>
                  <a:pt x="67" y="315"/>
                </a:moveTo>
                <a:cubicBezTo>
                  <a:pt x="73" y="315"/>
                  <a:pt x="73" y="315"/>
                  <a:pt x="73" y="315"/>
                </a:cubicBezTo>
                <a:cubicBezTo>
                  <a:pt x="73" y="324"/>
                  <a:pt x="73" y="324"/>
                  <a:pt x="73" y="324"/>
                </a:cubicBezTo>
                <a:cubicBezTo>
                  <a:pt x="67" y="324"/>
                  <a:pt x="67" y="324"/>
                  <a:pt x="67" y="324"/>
                </a:cubicBezTo>
                <a:lnTo>
                  <a:pt x="67" y="315"/>
                </a:lnTo>
                <a:close/>
                <a:moveTo>
                  <a:pt x="80" y="391"/>
                </a:moveTo>
                <a:cubicBezTo>
                  <a:pt x="80" y="392"/>
                  <a:pt x="80" y="392"/>
                  <a:pt x="80" y="392"/>
                </a:cubicBezTo>
                <a:cubicBezTo>
                  <a:pt x="69" y="392"/>
                  <a:pt x="69" y="392"/>
                  <a:pt x="69" y="392"/>
                </a:cubicBezTo>
                <a:cubicBezTo>
                  <a:pt x="69" y="391"/>
                  <a:pt x="69" y="391"/>
                  <a:pt x="69" y="391"/>
                </a:cubicBezTo>
                <a:cubicBezTo>
                  <a:pt x="69" y="391"/>
                  <a:pt x="69" y="384"/>
                  <a:pt x="75" y="384"/>
                </a:cubicBezTo>
                <a:cubicBezTo>
                  <a:pt x="81" y="384"/>
                  <a:pt x="80" y="391"/>
                  <a:pt x="80" y="391"/>
                </a:cubicBezTo>
                <a:close/>
                <a:moveTo>
                  <a:pt x="76" y="369"/>
                </a:moveTo>
                <a:cubicBezTo>
                  <a:pt x="76" y="364"/>
                  <a:pt x="76" y="364"/>
                  <a:pt x="76" y="364"/>
                </a:cubicBezTo>
                <a:cubicBezTo>
                  <a:pt x="76" y="351"/>
                  <a:pt x="76" y="351"/>
                  <a:pt x="76" y="351"/>
                </a:cubicBezTo>
                <a:cubicBezTo>
                  <a:pt x="80" y="351"/>
                  <a:pt x="80" y="351"/>
                  <a:pt x="80" y="351"/>
                </a:cubicBezTo>
                <a:cubicBezTo>
                  <a:pt x="80" y="369"/>
                  <a:pt x="80" y="369"/>
                  <a:pt x="80" y="369"/>
                </a:cubicBezTo>
                <a:cubicBezTo>
                  <a:pt x="80" y="369"/>
                  <a:pt x="80" y="369"/>
                  <a:pt x="80" y="369"/>
                </a:cubicBezTo>
                <a:lnTo>
                  <a:pt x="76" y="369"/>
                </a:lnTo>
                <a:close/>
                <a:moveTo>
                  <a:pt x="69" y="428"/>
                </a:moveTo>
                <a:cubicBezTo>
                  <a:pt x="69" y="424"/>
                  <a:pt x="69" y="424"/>
                  <a:pt x="69" y="424"/>
                </a:cubicBezTo>
                <a:cubicBezTo>
                  <a:pt x="80" y="424"/>
                  <a:pt x="80" y="424"/>
                  <a:pt x="80" y="424"/>
                </a:cubicBezTo>
                <a:cubicBezTo>
                  <a:pt x="80" y="428"/>
                  <a:pt x="80" y="428"/>
                  <a:pt x="80" y="428"/>
                </a:cubicBezTo>
                <a:lnTo>
                  <a:pt x="69" y="428"/>
                </a:lnTo>
                <a:close/>
                <a:moveTo>
                  <a:pt x="80" y="430"/>
                </a:moveTo>
                <a:cubicBezTo>
                  <a:pt x="80" y="445"/>
                  <a:pt x="80" y="445"/>
                  <a:pt x="80" y="445"/>
                </a:cubicBezTo>
                <a:cubicBezTo>
                  <a:pt x="69" y="445"/>
                  <a:pt x="69" y="445"/>
                  <a:pt x="69" y="445"/>
                </a:cubicBezTo>
                <a:cubicBezTo>
                  <a:pt x="69" y="430"/>
                  <a:pt x="69" y="430"/>
                  <a:pt x="69" y="430"/>
                </a:cubicBezTo>
                <a:lnTo>
                  <a:pt x="80" y="430"/>
                </a:lnTo>
                <a:close/>
                <a:moveTo>
                  <a:pt x="69" y="413"/>
                </a:moveTo>
                <a:cubicBezTo>
                  <a:pt x="69" y="394"/>
                  <a:pt x="69" y="394"/>
                  <a:pt x="69" y="394"/>
                </a:cubicBezTo>
                <a:cubicBezTo>
                  <a:pt x="80" y="394"/>
                  <a:pt x="80" y="394"/>
                  <a:pt x="80" y="394"/>
                </a:cubicBezTo>
                <a:cubicBezTo>
                  <a:pt x="80" y="413"/>
                  <a:pt x="80" y="413"/>
                  <a:pt x="80" y="413"/>
                </a:cubicBezTo>
                <a:lnTo>
                  <a:pt x="69" y="413"/>
                </a:lnTo>
                <a:close/>
                <a:moveTo>
                  <a:pt x="74" y="362"/>
                </a:moveTo>
                <a:cubicBezTo>
                  <a:pt x="74" y="369"/>
                  <a:pt x="74" y="369"/>
                  <a:pt x="74" y="369"/>
                </a:cubicBezTo>
                <a:cubicBezTo>
                  <a:pt x="69" y="369"/>
                  <a:pt x="69" y="369"/>
                  <a:pt x="69" y="369"/>
                </a:cubicBezTo>
                <a:cubicBezTo>
                  <a:pt x="69" y="357"/>
                  <a:pt x="69" y="357"/>
                  <a:pt x="69" y="357"/>
                </a:cubicBezTo>
                <a:cubicBezTo>
                  <a:pt x="69" y="351"/>
                  <a:pt x="69" y="351"/>
                  <a:pt x="69" y="351"/>
                </a:cubicBezTo>
                <a:cubicBezTo>
                  <a:pt x="74" y="351"/>
                  <a:pt x="74" y="351"/>
                  <a:pt x="74" y="351"/>
                </a:cubicBezTo>
                <a:lnTo>
                  <a:pt x="74" y="362"/>
                </a:lnTo>
                <a:close/>
                <a:moveTo>
                  <a:pt x="53" y="351"/>
                </a:moveTo>
                <a:cubicBezTo>
                  <a:pt x="57" y="351"/>
                  <a:pt x="57" y="351"/>
                  <a:pt x="57" y="351"/>
                </a:cubicBezTo>
                <a:cubicBezTo>
                  <a:pt x="57" y="369"/>
                  <a:pt x="57" y="369"/>
                  <a:pt x="57" y="369"/>
                </a:cubicBezTo>
                <a:cubicBezTo>
                  <a:pt x="53" y="369"/>
                  <a:pt x="53" y="369"/>
                  <a:pt x="53" y="369"/>
                </a:cubicBezTo>
                <a:lnTo>
                  <a:pt x="53" y="351"/>
                </a:lnTo>
                <a:close/>
                <a:moveTo>
                  <a:pt x="57" y="391"/>
                </a:moveTo>
                <a:cubicBezTo>
                  <a:pt x="57" y="392"/>
                  <a:pt x="57" y="392"/>
                  <a:pt x="57" y="392"/>
                </a:cubicBezTo>
                <a:cubicBezTo>
                  <a:pt x="46" y="392"/>
                  <a:pt x="46" y="392"/>
                  <a:pt x="46" y="392"/>
                </a:cubicBezTo>
                <a:cubicBezTo>
                  <a:pt x="46" y="391"/>
                  <a:pt x="46" y="391"/>
                  <a:pt x="46" y="391"/>
                </a:cubicBezTo>
                <a:cubicBezTo>
                  <a:pt x="46" y="391"/>
                  <a:pt x="46" y="384"/>
                  <a:pt x="52" y="384"/>
                </a:cubicBezTo>
                <a:cubicBezTo>
                  <a:pt x="58" y="384"/>
                  <a:pt x="57" y="391"/>
                  <a:pt x="57" y="391"/>
                </a:cubicBezTo>
                <a:close/>
                <a:moveTo>
                  <a:pt x="46" y="428"/>
                </a:moveTo>
                <a:cubicBezTo>
                  <a:pt x="46" y="424"/>
                  <a:pt x="46" y="424"/>
                  <a:pt x="46" y="424"/>
                </a:cubicBezTo>
                <a:cubicBezTo>
                  <a:pt x="57" y="424"/>
                  <a:pt x="57" y="424"/>
                  <a:pt x="57" y="424"/>
                </a:cubicBezTo>
                <a:cubicBezTo>
                  <a:pt x="57" y="428"/>
                  <a:pt x="57" y="428"/>
                  <a:pt x="57" y="428"/>
                </a:cubicBezTo>
                <a:lnTo>
                  <a:pt x="46" y="428"/>
                </a:lnTo>
                <a:close/>
                <a:moveTo>
                  <a:pt x="57" y="430"/>
                </a:moveTo>
                <a:cubicBezTo>
                  <a:pt x="57" y="445"/>
                  <a:pt x="57" y="445"/>
                  <a:pt x="57" y="445"/>
                </a:cubicBezTo>
                <a:cubicBezTo>
                  <a:pt x="46" y="445"/>
                  <a:pt x="46" y="445"/>
                  <a:pt x="46" y="445"/>
                </a:cubicBezTo>
                <a:cubicBezTo>
                  <a:pt x="46" y="430"/>
                  <a:pt x="46" y="430"/>
                  <a:pt x="46" y="430"/>
                </a:cubicBezTo>
                <a:lnTo>
                  <a:pt x="57" y="430"/>
                </a:lnTo>
                <a:close/>
                <a:moveTo>
                  <a:pt x="46" y="413"/>
                </a:moveTo>
                <a:cubicBezTo>
                  <a:pt x="46" y="394"/>
                  <a:pt x="46" y="394"/>
                  <a:pt x="46" y="394"/>
                </a:cubicBezTo>
                <a:cubicBezTo>
                  <a:pt x="57" y="394"/>
                  <a:pt x="57" y="394"/>
                  <a:pt x="57" y="394"/>
                </a:cubicBezTo>
                <a:cubicBezTo>
                  <a:pt x="57" y="413"/>
                  <a:pt x="57" y="413"/>
                  <a:pt x="57" y="413"/>
                </a:cubicBezTo>
                <a:lnTo>
                  <a:pt x="46" y="413"/>
                </a:lnTo>
                <a:close/>
                <a:moveTo>
                  <a:pt x="46" y="351"/>
                </a:moveTo>
                <a:cubicBezTo>
                  <a:pt x="51" y="351"/>
                  <a:pt x="51" y="351"/>
                  <a:pt x="51" y="351"/>
                </a:cubicBezTo>
                <a:cubicBezTo>
                  <a:pt x="51" y="369"/>
                  <a:pt x="51" y="369"/>
                  <a:pt x="51" y="369"/>
                </a:cubicBezTo>
                <a:cubicBezTo>
                  <a:pt x="46" y="369"/>
                  <a:pt x="46" y="369"/>
                  <a:pt x="46" y="369"/>
                </a:cubicBezTo>
                <a:lnTo>
                  <a:pt x="46" y="351"/>
                </a:lnTo>
                <a:close/>
                <a:moveTo>
                  <a:pt x="58" y="482"/>
                </a:moveTo>
                <a:cubicBezTo>
                  <a:pt x="49" y="482"/>
                  <a:pt x="49" y="482"/>
                  <a:pt x="49" y="482"/>
                </a:cubicBezTo>
                <a:cubicBezTo>
                  <a:pt x="45" y="482"/>
                  <a:pt x="45" y="482"/>
                  <a:pt x="45" y="482"/>
                </a:cubicBezTo>
                <a:cubicBezTo>
                  <a:pt x="45" y="481"/>
                  <a:pt x="45" y="481"/>
                  <a:pt x="45" y="481"/>
                </a:cubicBezTo>
                <a:cubicBezTo>
                  <a:pt x="45" y="455"/>
                  <a:pt x="45" y="455"/>
                  <a:pt x="45" y="455"/>
                </a:cubicBezTo>
                <a:cubicBezTo>
                  <a:pt x="58" y="455"/>
                  <a:pt x="58" y="455"/>
                  <a:pt x="58" y="455"/>
                </a:cubicBezTo>
                <a:lnTo>
                  <a:pt x="58" y="482"/>
                </a:lnTo>
                <a:close/>
                <a:moveTo>
                  <a:pt x="67" y="325"/>
                </a:moveTo>
                <a:cubicBezTo>
                  <a:pt x="73" y="325"/>
                  <a:pt x="73" y="325"/>
                  <a:pt x="73" y="325"/>
                </a:cubicBezTo>
                <a:cubicBezTo>
                  <a:pt x="73" y="339"/>
                  <a:pt x="73" y="339"/>
                  <a:pt x="73" y="339"/>
                </a:cubicBezTo>
                <a:cubicBezTo>
                  <a:pt x="67" y="339"/>
                  <a:pt x="67" y="339"/>
                  <a:pt x="67" y="339"/>
                </a:cubicBezTo>
                <a:lnTo>
                  <a:pt x="67" y="325"/>
                </a:lnTo>
                <a:close/>
                <a:moveTo>
                  <a:pt x="81" y="482"/>
                </a:moveTo>
                <a:cubicBezTo>
                  <a:pt x="68" y="482"/>
                  <a:pt x="68" y="482"/>
                  <a:pt x="68" y="482"/>
                </a:cubicBezTo>
                <a:cubicBezTo>
                  <a:pt x="68" y="455"/>
                  <a:pt x="68" y="455"/>
                  <a:pt x="68" y="455"/>
                </a:cubicBezTo>
                <a:cubicBezTo>
                  <a:pt x="81" y="455"/>
                  <a:pt x="81" y="455"/>
                  <a:pt x="81" y="455"/>
                </a:cubicBezTo>
                <a:lnTo>
                  <a:pt x="81" y="482"/>
                </a:lnTo>
                <a:close/>
                <a:moveTo>
                  <a:pt x="82" y="339"/>
                </a:moveTo>
                <a:cubicBezTo>
                  <a:pt x="76" y="339"/>
                  <a:pt x="76" y="339"/>
                  <a:pt x="76" y="339"/>
                </a:cubicBezTo>
                <a:cubicBezTo>
                  <a:pt x="76" y="325"/>
                  <a:pt x="76" y="325"/>
                  <a:pt x="76" y="325"/>
                </a:cubicBezTo>
                <a:cubicBezTo>
                  <a:pt x="82" y="325"/>
                  <a:pt x="82" y="325"/>
                  <a:pt x="82" y="325"/>
                </a:cubicBezTo>
                <a:lnTo>
                  <a:pt x="82" y="339"/>
                </a:lnTo>
                <a:close/>
                <a:moveTo>
                  <a:pt x="82" y="324"/>
                </a:moveTo>
                <a:cubicBezTo>
                  <a:pt x="76" y="324"/>
                  <a:pt x="76" y="324"/>
                  <a:pt x="76" y="324"/>
                </a:cubicBezTo>
                <a:cubicBezTo>
                  <a:pt x="76" y="315"/>
                  <a:pt x="76" y="315"/>
                  <a:pt x="76" y="315"/>
                </a:cubicBezTo>
                <a:cubicBezTo>
                  <a:pt x="82" y="315"/>
                  <a:pt x="82" y="315"/>
                  <a:pt x="82" y="315"/>
                </a:cubicBezTo>
                <a:lnTo>
                  <a:pt x="82" y="324"/>
                </a:lnTo>
                <a:close/>
                <a:moveTo>
                  <a:pt x="67" y="313"/>
                </a:moveTo>
                <a:cubicBezTo>
                  <a:pt x="67" y="313"/>
                  <a:pt x="67" y="306"/>
                  <a:pt x="75" y="306"/>
                </a:cubicBezTo>
                <a:cubicBezTo>
                  <a:pt x="82" y="306"/>
                  <a:pt x="82" y="313"/>
                  <a:pt x="82" y="313"/>
                </a:cubicBezTo>
                <a:lnTo>
                  <a:pt x="67" y="313"/>
                </a:lnTo>
                <a:close/>
                <a:moveTo>
                  <a:pt x="99" y="351"/>
                </a:moveTo>
                <a:cubicBezTo>
                  <a:pt x="103" y="351"/>
                  <a:pt x="103" y="351"/>
                  <a:pt x="103" y="351"/>
                </a:cubicBezTo>
                <a:cubicBezTo>
                  <a:pt x="103" y="369"/>
                  <a:pt x="103" y="369"/>
                  <a:pt x="103" y="369"/>
                </a:cubicBezTo>
                <a:cubicBezTo>
                  <a:pt x="99" y="369"/>
                  <a:pt x="99" y="369"/>
                  <a:pt x="99" y="369"/>
                </a:cubicBezTo>
                <a:lnTo>
                  <a:pt x="99" y="351"/>
                </a:lnTo>
                <a:close/>
                <a:moveTo>
                  <a:pt x="103" y="391"/>
                </a:moveTo>
                <a:cubicBezTo>
                  <a:pt x="103" y="392"/>
                  <a:pt x="103" y="392"/>
                  <a:pt x="103" y="392"/>
                </a:cubicBezTo>
                <a:cubicBezTo>
                  <a:pt x="101" y="392"/>
                  <a:pt x="101" y="392"/>
                  <a:pt x="101" y="392"/>
                </a:cubicBezTo>
                <a:cubicBezTo>
                  <a:pt x="92" y="392"/>
                  <a:pt x="92" y="392"/>
                  <a:pt x="92" y="392"/>
                </a:cubicBezTo>
                <a:cubicBezTo>
                  <a:pt x="92" y="391"/>
                  <a:pt x="92" y="391"/>
                  <a:pt x="92" y="391"/>
                </a:cubicBezTo>
                <a:cubicBezTo>
                  <a:pt x="92" y="391"/>
                  <a:pt x="92" y="386"/>
                  <a:pt x="95" y="385"/>
                </a:cubicBezTo>
                <a:cubicBezTo>
                  <a:pt x="96" y="384"/>
                  <a:pt x="96" y="384"/>
                  <a:pt x="98" y="384"/>
                </a:cubicBezTo>
                <a:cubicBezTo>
                  <a:pt x="104" y="384"/>
                  <a:pt x="103" y="391"/>
                  <a:pt x="103" y="391"/>
                </a:cubicBezTo>
                <a:close/>
                <a:moveTo>
                  <a:pt x="92" y="428"/>
                </a:moveTo>
                <a:cubicBezTo>
                  <a:pt x="92" y="424"/>
                  <a:pt x="92" y="424"/>
                  <a:pt x="92" y="424"/>
                </a:cubicBezTo>
                <a:cubicBezTo>
                  <a:pt x="103" y="424"/>
                  <a:pt x="103" y="424"/>
                  <a:pt x="103" y="424"/>
                </a:cubicBezTo>
                <a:cubicBezTo>
                  <a:pt x="103" y="428"/>
                  <a:pt x="103" y="428"/>
                  <a:pt x="103" y="428"/>
                </a:cubicBezTo>
                <a:lnTo>
                  <a:pt x="92" y="428"/>
                </a:lnTo>
                <a:close/>
                <a:moveTo>
                  <a:pt x="103" y="430"/>
                </a:moveTo>
                <a:cubicBezTo>
                  <a:pt x="103" y="445"/>
                  <a:pt x="103" y="445"/>
                  <a:pt x="103" y="445"/>
                </a:cubicBezTo>
                <a:cubicBezTo>
                  <a:pt x="92" y="445"/>
                  <a:pt x="92" y="445"/>
                  <a:pt x="92" y="445"/>
                </a:cubicBezTo>
                <a:cubicBezTo>
                  <a:pt x="92" y="430"/>
                  <a:pt x="92" y="430"/>
                  <a:pt x="92" y="430"/>
                </a:cubicBezTo>
                <a:lnTo>
                  <a:pt x="103" y="430"/>
                </a:lnTo>
                <a:close/>
                <a:moveTo>
                  <a:pt x="92" y="413"/>
                </a:moveTo>
                <a:cubicBezTo>
                  <a:pt x="92" y="394"/>
                  <a:pt x="92" y="394"/>
                  <a:pt x="92" y="394"/>
                </a:cubicBezTo>
                <a:cubicBezTo>
                  <a:pt x="103" y="394"/>
                  <a:pt x="103" y="394"/>
                  <a:pt x="103" y="394"/>
                </a:cubicBezTo>
                <a:cubicBezTo>
                  <a:pt x="103" y="413"/>
                  <a:pt x="103" y="413"/>
                  <a:pt x="103" y="413"/>
                </a:cubicBezTo>
                <a:lnTo>
                  <a:pt x="92" y="413"/>
                </a:lnTo>
                <a:close/>
                <a:moveTo>
                  <a:pt x="92" y="351"/>
                </a:moveTo>
                <a:cubicBezTo>
                  <a:pt x="97" y="351"/>
                  <a:pt x="97" y="351"/>
                  <a:pt x="97" y="351"/>
                </a:cubicBezTo>
                <a:cubicBezTo>
                  <a:pt x="97" y="369"/>
                  <a:pt x="97" y="369"/>
                  <a:pt x="97" y="369"/>
                </a:cubicBezTo>
                <a:cubicBezTo>
                  <a:pt x="92" y="369"/>
                  <a:pt x="92" y="369"/>
                  <a:pt x="92" y="369"/>
                </a:cubicBezTo>
                <a:lnTo>
                  <a:pt x="92" y="351"/>
                </a:lnTo>
                <a:close/>
                <a:moveTo>
                  <a:pt x="104" y="482"/>
                </a:moveTo>
                <a:cubicBezTo>
                  <a:pt x="91" y="482"/>
                  <a:pt x="91" y="482"/>
                  <a:pt x="91" y="482"/>
                </a:cubicBezTo>
                <a:cubicBezTo>
                  <a:pt x="91" y="455"/>
                  <a:pt x="91" y="455"/>
                  <a:pt x="91" y="455"/>
                </a:cubicBezTo>
                <a:cubicBezTo>
                  <a:pt x="104" y="455"/>
                  <a:pt x="104" y="455"/>
                  <a:pt x="104" y="455"/>
                </a:cubicBezTo>
                <a:lnTo>
                  <a:pt x="104" y="482"/>
                </a:lnTo>
                <a:close/>
                <a:moveTo>
                  <a:pt x="185" y="355"/>
                </a:moveTo>
                <a:cubicBezTo>
                  <a:pt x="193" y="355"/>
                  <a:pt x="193" y="355"/>
                  <a:pt x="193" y="355"/>
                </a:cubicBezTo>
                <a:cubicBezTo>
                  <a:pt x="193" y="371"/>
                  <a:pt x="193" y="371"/>
                  <a:pt x="193" y="371"/>
                </a:cubicBezTo>
                <a:cubicBezTo>
                  <a:pt x="185" y="371"/>
                  <a:pt x="185" y="371"/>
                  <a:pt x="185" y="371"/>
                </a:cubicBezTo>
                <a:lnTo>
                  <a:pt x="185" y="355"/>
                </a:lnTo>
                <a:close/>
                <a:moveTo>
                  <a:pt x="162" y="355"/>
                </a:moveTo>
                <a:cubicBezTo>
                  <a:pt x="170" y="355"/>
                  <a:pt x="170" y="355"/>
                  <a:pt x="170" y="355"/>
                </a:cubicBezTo>
                <a:cubicBezTo>
                  <a:pt x="170" y="371"/>
                  <a:pt x="170" y="371"/>
                  <a:pt x="170" y="371"/>
                </a:cubicBezTo>
                <a:cubicBezTo>
                  <a:pt x="162" y="371"/>
                  <a:pt x="162" y="371"/>
                  <a:pt x="162" y="371"/>
                </a:cubicBezTo>
                <a:lnTo>
                  <a:pt x="162" y="355"/>
                </a:lnTo>
                <a:close/>
                <a:moveTo>
                  <a:pt x="125" y="330"/>
                </a:moveTo>
                <a:cubicBezTo>
                  <a:pt x="132" y="330"/>
                  <a:pt x="132" y="330"/>
                  <a:pt x="132" y="330"/>
                </a:cubicBezTo>
                <a:cubicBezTo>
                  <a:pt x="132" y="340"/>
                  <a:pt x="132" y="340"/>
                  <a:pt x="132" y="340"/>
                </a:cubicBezTo>
                <a:cubicBezTo>
                  <a:pt x="125" y="340"/>
                  <a:pt x="125" y="340"/>
                  <a:pt x="125" y="340"/>
                </a:cubicBezTo>
                <a:lnTo>
                  <a:pt x="125" y="330"/>
                </a:lnTo>
                <a:close/>
                <a:moveTo>
                  <a:pt x="124" y="351"/>
                </a:moveTo>
                <a:cubicBezTo>
                  <a:pt x="133" y="351"/>
                  <a:pt x="133" y="351"/>
                  <a:pt x="133" y="351"/>
                </a:cubicBezTo>
                <a:cubicBezTo>
                  <a:pt x="133" y="369"/>
                  <a:pt x="133" y="369"/>
                  <a:pt x="133" y="369"/>
                </a:cubicBezTo>
                <a:cubicBezTo>
                  <a:pt x="124" y="369"/>
                  <a:pt x="124" y="369"/>
                  <a:pt x="124" y="369"/>
                </a:cubicBezTo>
                <a:lnTo>
                  <a:pt x="124" y="351"/>
                </a:lnTo>
                <a:close/>
                <a:moveTo>
                  <a:pt x="124" y="384"/>
                </a:moveTo>
                <a:cubicBezTo>
                  <a:pt x="124" y="384"/>
                  <a:pt x="125" y="382"/>
                  <a:pt x="128" y="382"/>
                </a:cubicBezTo>
                <a:cubicBezTo>
                  <a:pt x="132" y="382"/>
                  <a:pt x="132" y="384"/>
                  <a:pt x="132" y="384"/>
                </a:cubicBezTo>
                <a:cubicBezTo>
                  <a:pt x="132" y="390"/>
                  <a:pt x="132" y="390"/>
                  <a:pt x="132" y="390"/>
                </a:cubicBezTo>
                <a:cubicBezTo>
                  <a:pt x="124" y="390"/>
                  <a:pt x="124" y="390"/>
                  <a:pt x="124" y="390"/>
                </a:cubicBezTo>
                <a:lnTo>
                  <a:pt x="124" y="384"/>
                </a:lnTo>
                <a:close/>
                <a:moveTo>
                  <a:pt x="124" y="392"/>
                </a:moveTo>
                <a:cubicBezTo>
                  <a:pt x="132" y="392"/>
                  <a:pt x="132" y="392"/>
                  <a:pt x="132" y="392"/>
                </a:cubicBezTo>
                <a:cubicBezTo>
                  <a:pt x="132" y="411"/>
                  <a:pt x="132" y="411"/>
                  <a:pt x="132" y="411"/>
                </a:cubicBezTo>
                <a:cubicBezTo>
                  <a:pt x="124" y="411"/>
                  <a:pt x="124" y="411"/>
                  <a:pt x="124" y="411"/>
                </a:cubicBezTo>
                <a:lnTo>
                  <a:pt x="124" y="392"/>
                </a:lnTo>
                <a:close/>
                <a:moveTo>
                  <a:pt x="124" y="420"/>
                </a:moveTo>
                <a:cubicBezTo>
                  <a:pt x="128" y="420"/>
                  <a:pt x="128" y="420"/>
                  <a:pt x="128" y="420"/>
                </a:cubicBezTo>
                <a:cubicBezTo>
                  <a:pt x="132" y="420"/>
                  <a:pt x="132" y="420"/>
                  <a:pt x="132" y="420"/>
                </a:cubicBezTo>
                <a:cubicBezTo>
                  <a:pt x="132" y="424"/>
                  <a:pt x="132" y="424"/>
                  <a:pt x="132" y="424"/>
                </a:cubicBezTo>
                <a:cubicBezTo>
                  <a:pt x="132" y="424"/>
                  <a:pt x="132" y="424"/>
                  <a:pt x="132" y="424"/>
                </a:cubicBezTo>
                <a:cubicBezTo>
                  <a:pt x="124" y="424"/>
                  <a:pt x="124" y="424"/>
                  <a:pt x="124" y="424"/>
                </a:cubicBezTo>
                <a:lnTo>
                  <a:pt x="124" y="420"/>
                </a:lnTo>
                <a:close/>
                <a:moveTo>
                  <a:pt x="124" y="426"/>
                </a:moveTo>
                <a:cubicBezTo>
                  <a:pt x="132" y="426"/>
                  <a:pt x="132" y="426"/>
                  <a:pt x="132" y="426"/>
                </a:cubicBezTo>
                <a:cubicBezTo>
                  <a:pt x="132" y="441"/>
                  <a:pt x="132" y="441"/>
                  <a:pt x="132" y="441"/>
                </a:cubicBezTo>
                <a:cubicBezTo>
                  <a:pt x="124" y="441"/>
                  <a:pt x="124" y="441"/>
                  <a:pt x="124" y="441"/>
                </a:cubicBezTo>
                <a:lnTo>
                  <a:pt x="124" y="426"/>
                </a:lnTo>
                <a:close/>
                <a:moveTo>
                  <a:pt x="133" y="482"/>
                </a:moveTo>
                <a:cubicBezTo>
                  <a:pt x="124" y="482"/>
                  <a:pt x="124" y="482"/>
                  <a:pt x="124" y="482"/>
                </a:cubicBezTo>
                <a:cubicBezTo>
                  <a:pt x="124" y="455"/>
                  <a:pt x="124" y="455"/>
                  <a:pt x="124" y="455"/>
                </a:cubicBezTo>
                <a:cubicBezTo>
                  <a:pt x="133" y="455"/>
                  <a:pt x="133" y="455"/>
                  <a:pt x="133" y="455"/>
                </a:cubicBezTo>
                <a:lnTo>
                  <a:pt x="133" y="482"/>
                </a:lnTo>
                <a:close/>
                <a:moveTo>
                  <a:pt x="171" y="481"/>
                </a:moveTo>
                <a:cubicBezTo>
                  <a:pt x="162" y="481"/>
                  <a:pt x="162" y="481"/>
                  <a:pt x="162" y="481"/>
                </a:cubicBezTo>
                <a:cubicBezTo>
                  <a:pt x="162" y="467"/>
                  <a:pt x="162" y="467"/>
                  <a:pt x="162" y="467"/>
                </a:cubicBezTo>
                <a:cubicBezTo>
                  <a:pt x="171" y="467"/>
                  <a:pt x="171" y="467"/>
                  <a:pt x="171" y="467"/>
                </a:cubicBezTo>
                <a:lnTo>
                  <a:pt x="171" y="481"/>
                </a:lnTo>
                <a:close/>
                <a:moveTo>
                  <a:pt x="171" y="458"/>
                </a:moveTo>
                <a:cubicBezTo>
                  <a:pt x="164" y="458"/>
                  <a:pt x="164" y="458"/>
                  <a:pt x="164" y="458"/>
                </a:cubicBezTo>
                <a:cubicBezTo>
                  <a:pt x="162" y="458"/>
                  <a:pt x="162" y="458"/>
                  <a:pt x="162" y="458"/>
                </a:cubicBezTo>
                <a:cubicBezTo>
                  <a:pt x="162" y="457"/>
                  <a:pt x="162" y="457"/>
                  <a:pt x="162" y="457"/>
                </a:cubicBezTo>
                <a:cubicBezTo>
                  <a:pt x="162" y="444"/>
                  <a:pt x="162" y="444"/>
                  <a:pt x="162" y="444"/>
                </a:cubicBezTo>
                <a:cubicBezTo>
                  <a:pt x="171" y="444"/>
                  <a:pt x="171" y="444"/>
                  <a:pt x="171" y="444"/>
                </a:cubicBezTo>
                <a:lnTo>
                  <a:pt x="171" y="458"/>
                </a:lnTo>
                <a:close/>
                <a:moveTo>
                  <a:pt x="171" y="435"/>
                </a:moveTo>
                <a:cubicBezTo>
                  <a:pt x="162" y="435"/>
                  <a:pt x="162" y="435"/>
                  <a:pt x="162" y="435"/>
                </a:cubicBezTo>
                <a:cubicBezTo>
                  <a:pt x="162" y="421"/>
                  <a:pt x="162" y="421"/>
                  <a:pt x="162" y="421"/>
                </a:cubicBezTo>
                <a:cubicBezTo>
                  <a:pt x="171" y="421"/>
                  <a:pt x="171" y="421"/>
                  <a:pt x="171" y="421"/>
                </a:cubicBezTo>
                <a:lnTo>
                  <a:pt x="171" y="435"/>
                </a:lnTo>
                <a:close/>
                <a:moveTo>
                  <a:pt x="172" y="411"/>
                </a:moveTo>
                <a:cubicBezTo>
                  <a:pt x="162" y="411"/>
                  <a:pt x="162" y="411"/>
                  <a:pt x="162" y="411"/>
                </a:cubicBezTo>
                <a:cubicBezTo>
                  <a:pt x="162" y="393"/>
                  <a:pt x="162" y="393"/>
                  <a:pt x="162" y="393"/>
                </a:cubicBezTo>
                <a:cubicBezTo>
                  <a:pt x="172" y="393"/>
                  <a:pt x="172" y="393"/>
                  <a:pt x="172" y="393"/>
                </a:cubicBezTo>
                <a:lnTo>
                  <a:pt x="172" y="411"/>
                </a:lnTo>
                <a:close/>
                <a:moveTo>
                  <a:pt x="172" y="390"/>
                </a:moveTo>
                <a:cubicBezTo>
                  <a:pt x="162" y="390"/>
                  <a:pt x="162" y="390"/>
                  <a:pt x="162" y="390"/>
                </a:cubicBezTo>
                <a:cubicBezTo>
                  <a:pt x="162" y="389"/>
                  <a:pt x="162" y="389"/>
                  <a:pt x="162" y="389"/>
                </a:cubicBezTo>
                <a:cubicBezTo>
                  <a:pt x="162" y="389"/>
                  <a:pt x="161" y="382"/>
                  <a:pt x="167" y="382"/>
                </a:cubicBezTo>
                <a:cubicBezTo>
                  <a:pt x="172" y="382"/>
                  <a:pt x="172" y="389"/>
                  <a:pt x="172" y="389"/>
                </a:cubicBezTo>
                <a:lnTo>
                  <a:pt x="172" y="390"/>
                </a:lnTo>
                <a:close/>
                <a:moveTo>
                  <a:pt x="193" y="481"/>
                </a:moveTo>
                <a:cubicBezTo>
                  <a:pt x="186" y="481"/>
                  <a:pt x="186" y="481"/>
                  <a:pt x="186" y="481"/>
                </a:cubicBezTo>
                <a:cubicBezTo>
                  <a:pt x="185" y="481"/>
                  <a:pt x="185" y="481"/>
                  <a:pt x="185" y="481"/>
                </a:cubicBezTo>
                <a:cubicBezTo>
                  <a:pt x="185" y="481"/>
                  <a:pt x="185" y="481"/>
                  <a:pt x="185" y="481"/>
                </a:cubicBezTo>
                <a:cubicBezTo>
                  <a:pt x="185" y="467"/>
                  <a:pt x="185" y="467"/>
                  <a:pt x="185" y="467"/>
                </a:cubicBezTo>
                <a:cubicBezTo>
                  <a:pt x="193" y="467"/>
                  <a:pt x="193" y="467"/>
                  <a:pt x="193" y="467"/>
                </a:cubicBezTo>
                <a:lnTo>
                  <a:pt x="193" y="481"/>
                </a:lnTo>
                <a:close/>
                <a:moveTo>
                  <a:pt x="193" y="458"/>
                </a:moveTo>
                <a:cubicBezTo>
                  <a:pt x="185" y="458"/>
                  <a:pt x="185" y="458"/>
                  <a:pt x="185" y="458"/>
                </a:cubicBezTo>
                <a:cubicBezTo>
                  <a:pt x="185" y="444"/>
                  <a:pt x="185" y="444"/>
                  <a:pt x="185" y="444"/>
                </a:cubicBezTo>
                <a:cubicBezTo>
                  <a:pt x="193" y="444"/>
                  <a:pt x="193" y="444"/>
                  <a:pt x="193" y="444"/>
                </a:cubicBezTo>
                <a:lnTo>
                  <a:pt x="193" y="458"/>
                </a:lnTo>
                <a:close/>
                <a:moveTo>
                  <a:pt x="193" y="435"/>
                </a:moveTo>
                <a:cubicBezTo>
                  <a:pt x="185" y="435"/>
                  <a:pt x="185" y="435"/>
                  <a:pt x="185" y="435"/>
                </a:cubicBezTo>
                <a:cubicBezTo>
                  <a:pt x="185" y="421"/>
                  <a:pt x="185" y="421"/>
                  <a:pt x="185" y="421"/>
                </a:cubicBezTo>
                <a:cubicBezTo>
                  <a:pt x="193" y="421"/>
                  <a:pt x="193" y="421"/>
                  <a:pt x="193" y="421"/>
                </a:cubicBezTo>
                <a:lnTo>
                  <a:pt x="193" y="435"/>
                </a:lnTo>
                <a:close/>
                <a:moveTo>
                  <a:pt x="194" y="411"/>
                </a:moveTo>
                <a:cubicBezTo>
                  <a:pt x="184" y="411"/>
                  <a:pt x="184" y="411"/>
                  <a:pt x="184" y="411"/>
                </a:cubicBezTo>
                <a:cubicBezTo>
                  <a:pt x="184" y="393"/>
                  <a:pt x="184" y="393"/>
                  <a:pt x="184" y="393"/>
                </a:cubicBezTo>
                <a:cubicBezTo>
                  <a:pt x="194" y="393"/>
                  <a:pt x="194" y="393"/>
                  <a:pt x="194" y="393"/>
                </a:cubicBezTo>
                <a:lnTo>
                  <a:pt x="194" y="411"/>
                </a:lnTo>
                <a:close/>
                <a:moveTo>
                  <a:pt x="194" y="390"/>
                </a:moveTo>
                <a:cubicBezTo>
                  <a:pt x="184" y="390"/>
                  <a:pt x="184" y="390"/>
                  <a:pt x="184" y="390"/>
                </a:cubicBezTo>
                <a:cubicBezTo>
                  <a:pt x="184" y="389"/>
                  <a:pt x="184" y="389"/>
                  <a:pt x="184" y="389"/>
                </a:cubicBezTo>
                <a:cubicBezTo>
                  <a:pt x="184" y="389"/>
                  <a:pt x="184" y="382"/>
                  <a:pt x="189" y="382"/>
                </a:cubicBezTo>
                <a:cubicBezTo>
                  <a:pt x="194" y="382"/>
                  <a:pt x="194" y="389"/>
                  <a:pt x="194" y="389"/>
                </a:cubicBezTo>
                <a:lnTo>
                  <a:pt x="194" y="390"/>
                </a:lnTo>
                <a:close/>
                <a:moveTo>
                  <a:pt x="249" y="355"/>
                </a:moveTo>
                <a:cubicBezTo>
                  <a:pt x="257" y="355"/>
                  <a:pt x="257" y="355"/>
                  <a:pt x="257" y="355"/>
                </a:cubicBezTo>
                <a:cubicBezTo>
                  <a:pt x="257" y="371"/>
                  <a:pt x="257" y="371"/>
                  <a:pt x="257" y="371"/>
                </a:cubicBezTo>
                <a:cubicBezTo>
                  <a:pt x="249" y="371"/>
                  <a:pt x="249" y="371"/>
                  <a:pt x="249" y="371"/>
                </a:cubicBezTo>
                <a:lnTo>
                  <a:pt x="249" y="355"/>
                </a:lnTo>
                <a:close/>
                <a:moveTo>
                  <a:pt x="230" y="355"/>
                </a:moveTo>
                <a:cubicBezTo>
                  <a:pt x="238" y="355"/>
                  <a:pt x="238" y="355"/>
                  <a:pt x="238" y="355"/>
                </a:cubicBezTo>
                <a:cubicBezTo>
                  <a:pt x="238" y="371"/>
                  <a:pt x="238" y="371"/>
                  <a:pt x="238" y="371"/>
                </a:cubicBezTo>
                <a:cubicBezTo>
                  <a:pt x="230" y="371"/>
                  <a:pt x="230" y="371"/>
                  <a:pt x="230" y="371"/>
                </a:cubicBezTo>
                <a:lnTo>
                  <a:pt x="230" y="355"/>
                </a:lnTo>
                <a:close/>
                <a:moveTo>
                  <a:pt x="229" y="389"/>
                </a:moveTo>
                <a:cubicBezTo>
                  <a:pt x="229" y="389"/>
                  <a:pt x="228" y="382"/>
                  <a:pt x="234" y="382"/>
                </a:cubicBezTo>
                <a:cubicBezTo>
                  <a:pt x="239" y="382"/>
                  <a:pt x="239" y="389"/>
                  <a:pt x="239" y="389"/>
                </a:cubicBezTo>
                <a:cubicBezTo>
                  <a:pt x="239" y="390"/>
                  <a:pt x="239" y="390"/>
                  <a:pt x="239" y="390"/>
                </a:cubicBezTo>
                <a:cubicBezTo>
                  <a:pt x="229" y="390"/>
                  <a:pt x="229" y="390"/>
                  <a:pt x="229" y="390"/>
                </a:cubicBezTo>
                <a:lnTo>
                  <a:pt x="229" y="389"/>
                </a:lnTo>
                <a:close/>
                <a:moveTo>
                  <a:pt x="229" y="393"/>
                </a:moveTo>
                <a:cubicBezTo>
                  <a:pt x="239" y="393"/>
                  <a:pt x="239" y="393"/>
                  <a:pt x="239" y="393"/>
                </a:cubicBezTo>
                <a:cubicBezTo>
                  <a:pt x="239" y="411"/>
                  <a:pt x="239" y="411"/>
                  <a:pt x="239" y="411"/>
                </a:cubicBezTo>
                <a:cubicBezTo>
                  <a:pt x="229" y="411"/>
                  <a:pt x="229" y="411"/>
                  <a:pt x="229" y="411"/>
                </a:cubicBezTo>
                <a:lnTo>
                  <a:pt x="229" y="393"/>
                </a:lnTo>
                <a:close/>
                <a:moveTo>
                  <a:pt x="238" y="421"/>
                </a:moveTo>
                <a:cubicBezTo>
                  <a:pt x="238" y="430"/>
                  <a:pt x="238" y="430"/>
                  <a:pt x="238" y="430"/>
                </a:cubicBezTo>
                <a:cubicBezTo>
                  <a:pt x="238" y="435"/>
                  <a:pt x="238" y="435"/>
                  <a:pt x="238" y="435"/>
                </a:cubicBezTo>
                <a:cubicBezTo>
                  <a:pt x="238" y="435"/>
                  <a:pt x="238" y="435"/>
                  <a:pt x="238" y="435"/>
                </a:cubicBezTo>
                <a:cubicBezTo>
                  <a:pt x="230" y="435"/>
                  <a:pt x="230" y="435"/>
                  <a:pt x="230" y="435"/>
                </a:cubicBezTo>
                <a:cubicBezTo>
                  <a:pt x="230" y="421"/>
                  <a:pt x="230" y="421"/>
                  <a:pt x="230" y="421"/>
                </a:cubicBezTo>
                <a:lnTo>
                  <a:pt x="238" y="421"/>
                </a:lnTo>
                <a:close/>
                <a:moveTo>
                  <a:pt x="210" y="355"/>
                </a:moveTo>
                <a:cubicBezTo>
                  <a:pt x="218" y="355"/>
                  <a:pt x="218" y="355"/>
                  <a:pt x="218" y="355"/>
                </a:cubicBezTo>
                <a:cubicBezTo>
                  <a:pt x="218" y="371"/>
                  <a:pt x="218" y="371"/>
                  <a:pt x="218" y="371"/>
                </a:cubicBezTo>
                <a:cubicBezTo>
                  <a:pt x="210" y="371"/>
                  <a:pt x="210" y="371"/>
                  <a:pt x="210" y="371"/>
                </a:cubicBezTo>
                <a:lnTo>
                  <a:pt x="210" y="355"/>
                </a:lnTo>
                <a:close/>
                <a:moveTo>
                  <a:pt x="219" y="435"/>
                </a:moveTo>
                <a:cubicBezTo>
                  <a:pt x="210" y="435"/>
                  <a:pt x="210" y="435"/>
                  <a:pt x="210" y="435"/>
                </a:cubicBezTo>
                <a:cubicBezTo>
                  <a:pt x="210" y="421"/>
                  <a:pt x="210" y="421"/>
                  <a:pt x="210" y="421"/>
                </a:cubicBezTo>
                <a:cubicBezTo>
                  <a:pt x="219" y="421"/>
                  <a:pt x="219" y="421"/>
                  <a:pt x="219" y="421"/>
                </a:cubicBezTo>
                <a:lnTo>
                  <a:pt x="219" y="435"/>
                </a:lnTo>
                <a:close/>
                <a:moveTo>
                  <a:pt x="220" y="411"/>
                </a:moveTo>
                <a:cubicBezTo>
                  <a:pt x="210" y="411"/>
                  <a:pt x="210" y="411"/>
                  <a:pt x="210" y="411"/>
                </a:cubicBezTo>
                <a:cubicBezTo>
                  <a:pt x="210" y="393"/>
                  <a:pt x="210" y="393"/>
                  <a:pt x="210" y="393"/>
                </a:cubicBezTo>
                <a:cubicBezTo>
                  <a:pt x="220" y="393"/>
                  <a:pt x="220" y="393"/>
                  <a:pt x="220" y="393"/>
                </a:cubicBezTo>
                <a:lnTo>
                  <a:pt x="220" y="411"/>
                </a:lnTo>
                <a:close/>
                <a:moveTo>
                  <a:pt x="220" y="390"/>
                </a:moveTo>
                <a:cubicBezTo>
                  <a:pt x="210" y="390"/>
                  <a:pt x="210" y="390"/>
                  <a:pt x="210" y="390"/>
                </a:cubicBezTo>
                <a:cubicBezTo>
                  <a:pt x="210" y="389"/>
                  <a:pt x="210" y="389"/>
                  <a:pt x="210" y="389"/>
                </a:cubicBezTo>
                <a:cubicBezTo>
                  <a:pt x="210" y="389"/>
                  <a:pt x="209" y="382"/>
                  <a:pt x="215" y="382"/>
                </a:cubicBezTo>
                <a:cubicBezTo>
                  <a:pt x="220" y="382"/>
                  <a:pt x="220" y="389"/>
                  <a:pt x="220" y="389"/>
                </a:cubicBezTo>
                <a:lnTo>
                  <a:pt x="220" y="390"/>
                </a:lnTo>
                <a:close/>
                <a:moveTo>
                  <a:pt x="229" y="489"/>
                </a:moveTo>
                <a:cubicBezTo>
                  <a:pt x="223" y="489"/>
                  <a:pt x="223" y="489"/>
                  <a:pt x="223" y="489"/>
                </a:cubicBezTo>
                <a:cubicBezTo>
                  <a:pt x="223" y="471"/>
                  <a:pt x="223" y="471"/>
                  <a:pt x="223" y="471"/>
                </a:cubicBezTo>
                <a:cubicBezTo>
                  <a:pt x="229" y="471"/>
                  <a:pt x="229" y="471"/>
                  <a:pt x="229" y="471"/>
                </a:cubicBezTo>
                <a:lnTo>
                  <a:pt x="229" y="489"/>
                </a:lnTo>
                <a:close/>
                <a:moveTo>
                  <a:pt x="241" y="489"/>
                </a:moveTo>
                <a:cubicBezTo>
                  <a:pt x="235" y="489"/>
                  <a:pt x="235" y="489"/>
                  <a:pt x="235" y="489"/>
                </a:cubicBezTo>
                <a:cubicBezTo>
                  <a:pt x="231" y="489"/>
                  <a:pt x="231" y="489"/>
                  <a:pt x="231" y="489"/>
                </a:cubicBezTo>
                <a:cubicBezTo>
                  <a:pt x="231" y="471"/>
                  <a:pt x="231" y="471"/>
                  <a:pt x="231" y="471"/>
                </a:cubicBezTo>
                <a:cubicBezTo>
                  <a:pt x="236" y="471"/>
                  <a:pt x="236" y="471"/>
                  <a:pt x="236" y="471"/>
                </a:cubicBezTo>
                <a:cubicBezTo>
                  <a:pt x="241" y="471"/>
                  <a:pt x="241" y="471"/>
                  <a:pt x="241" y="471"/>
                </a:cubicBezTo>
                <a:lnTo>
                  <a:pt x="241" y="489"/>
                </a:lnTo>
                <a:close/>
                <a:moveTo>
                  <a:pt x="231" y="467"/>
                </a:moveTo>
                <a:cubicBezTo>
                  <a:pt x="232" y="465"/>
                  <a:pt x="233" y="462"/>
                  <a:pt x="236" y="462"/>
                </a:cubicBezTo>
                <a:cubicBezTo>
                  <a:pt x="236" y="462"/>
                  <a:pt x="236" y="462"/>
                  <a:pt x="236" y="462"/>
                </a:cubicBezTo>
                <a:cubicBezTo>
                  <a:pt x="239" y="462"/>
                  <a:pt x="240" y="465"/>
                  <a:pt x="240" y="467"/>
                </a:cubicBezTo>
                <a:cubicBezTo>
                  <a:pt x="236" y="467"/>
                  <a:pt x="236" y="467"/>
                  <a:pt x="236" y="467"/>
                </a:cubicBezTo>
                <a:lnTo>
                  <a:pt x="231" y="467"/>
                </a:lnTo>
                <a:close/>
                <a:moveTo>
                  <a:pt x="236" y="459"/>
                </a:moveTo>
                <a:cubicBezTo>
                  <a:pt x="236" y="459"/>
                  <a:pt x="236" y="459"/>
                  <a:pt x="236" y="459"/>
                </a:cubicBezTo>
                <a:cubicBezTo>
                  <a:pt x="230" y="459"/>
                  <a:pt x="229" y="465"/>
                  <a:pt x="229" y="467"/>
                </a:cubicBezTo>
                <a:cubicBezTo>
                  <a:pt x="223" y="467"/>
                  <a:pt x="223" y="467"/>
                  <a:pt x="223" y="467"/>
                </a:cubicBezTo>
                <a:cubicBezTo>
                  <a:pt x="223" y="465"/>
                  <a:pt x="224" y="454"/>
                  <a:pt x="236" y="454"/>
                </a:cubicBezTo>
                <a:cubicBezTo>
                  <a:pt x="236" y="454"/>
                  <a:pt x="236" y="454"/>
                  <a:pt x="237" y="454"/>
                </a:cubicBezTo>
                <a:cubicBezTo>
                  <a:pt x="247" y="455"/>
                  <a:pt x="248" y="465"/>
                  <a:pt x="248" y="467"/>
                </a:cubicBezTo>
                <a:cubicBezTo>
                  <a:pt x="243" y="467"/>
                  <a:pt x="243" y="467"/>
                  <a:pt x="243" y="467"/>
                </a:cubicBezTo>
                <a:cubicBezTo>
                  <a:pt x="242" y="466"/>
                  <a:pt x="242" y="460"/>
                  <a:pt x="236" y="459"/>
                </a:cubicBezTo>
                <a:close/>
                <a:moveTo>
                  <a:pt x="248" y="489"/>
                </a:moveTo>
                <a:cubicBezTo>
                  <a:pt x="243" y="489"/>
                  <a:pt x="243" y="489"/>
                  <a:pt x="243" y="489"/>
                </a:cubicBezTo>
                <a:cubicBezTo>
                  <a:pt x="243" y="471"/>
                  <a:pt x="243" y="471"/>
                  <a:pt x="243" y="471"/>
                </a:cubicBezTo>
                <a:cubicBezTo>
                  <a:pt x="248" y="471"/>
                  <a:pt x="248" y="471"/>
                  <a:pt x="248" y="471"/>
                </a:cubicBezTo>
                <a:lnTo>
                  <a:pt x="248" y="489"/>
                </a:lnTo>
                <a:close/>
                <a:moveTo>
                  <a:pt x="257" y="435"/>
                </a:moveTo>
                <a:cubicBezTo>
                  <a:pt x="249" y="435"/>
                  <a:pt x="249" y="435"/>
                  <a:pt x="249" y="435"/>
                </a:cubicBezTo>
                <a:cubicBezTo>
                  <a:pt x="249" y="421"/>
                  <a:pt x="249" y="421"/>
                  <a:pt x="249" y="421"/>
                </a:cubicBezTo>
                <a:cubicBezTo>
                  <a:pt x="257" y="421"/>
                  <a:pt x="257" y="421"/>
                  <a:pt x="257" y="421"/>
                </a:cubicBezTo>
                <a:lnTo>
                  <a:pt x="257" y="435"/>
                </a:lnTo>
                <a:close/>
                <a:moveTo>
                  <a:pt x="258" y="411"/>
                </a:moveTo>
                <a:cubicBezTo>
                  <a:pt x="248" y="411"/>
                  <a:pt x="248" y="411"/>
                  <a:pt x="248" y="411"/>
                </a:cubicBezTo>
                <a:cubicBezTo>
                  <a:pt x="248" y="393"/>
                  <a:pt x="248" y="393"/>
                  <a:pt x="248" y="393"/>
                </a:cubicBezTo>
                <a:cubicBezTo>
                  <a:pt x="258" y="393"/>
                  <a:pt x="258" y="393"/>
                  <a:pt x="258" y="393"/>
                </a:cubicBezTo>
                <a:lnTo>
                  <a:pt x="258" y="411"/>
                </a:lnTo>
                <a:close/>
                <a:moveTo>
                  <a:pt x="258" y="390"/>
                </a:moveTo>
                <a:cubicBezTo>
                  <a:pt x="248" y="390"/>
                  <a:pt x="248" y="390"/>
                  <a:pt x="248" y="390"/>
                </a:cubicBezTo>
                <a:cubicBezTo>
                  <a:pt x="248" y="389"/>
                  <a:pt x="248" y="389"/>
                  <a:pt x="248" y="389"/>
                </a:cubicBezTo>
                <a:cubicBezTo>
                  <a:pt x="248" y="389"/>
                  <a:pt x="247" y="382"/>
                  <a:pt x="253" y="382"/>
                </a:cubicBezTo>
                <a:cubicBezTo>
                  <a:pt x="258" y="382"/>
                  <a:pt x="258" y="389"/>
                  <a:pt x="258" y="389"/>
                </a:cubicBezTo>
                <a:lnTo>
                  <a:pt x="258" y="390"/>
                </a:lnTo>
                <a:close/>
                <a:moveTo>
                  <a:pt x="315" y="137"/>
                </a:moveTo>
                <a:cubicBezTo>
                  <a:pt x="315" y="137"/>
                  <a:pt x="315" y="135"/>
                  <a:pt x="318" y="135"/>
                </a:cubicBezTo>
                <a:cubicBezTo>
                  <a:pt x="321" y="135"/>
                  <a:pt x="321" y="137"/>
                  <a:pt x="321" y="137"/>
                </a:cubicBezTo>
                <a:cubicBezTo>
                  <a:pt x="321" y="156"/>
                  <a:pt x="321" y="156"/>
                  <a:pt x="321" y="156"/>
                </a:cubicBezTo>
                <a:cubicBezTo>
                  <a:pt x="315" y="156"/>
                  <a:pt x="315" y="156"/>
                  <a:pt x="315" y="156"/>
                </a:cubicBezTo>
                <a:lnTo>
                  <a:pt x="315" y="137"/>
                </a:lnTo>
                <a:close/>
                <a:moveTo>
                  <a:pt x="317" y="197"/>
                </a:moveTo>
                <a:cubicBezTo>
                  <a:pt x="320" y="197"/>
                  <a:pt x="320" y="197"/>
                  <a:pt x="320" y="197"/>
                </a:cubicBezTo>
                <a:cubicBezTo>
                  <a:pt x="320" y="199"/>
                  <a:pt x="320" y="200"/>
                  <a:pt x="319" y="201"/>
                </a:cubicBezTo>
                <a:cubicBezTo>
                  <a:pt x="317" y="200"/>
                  <a:pt x="317" y="200"/>
                  <a:pt x="317" y="200"/>
                </a:cubicBezTo>
                <a:cubicBezTo>
                  <a:pt x="317" y="199"/>
                  <a:pt x="317" y="198"/>
                  <a:pt x="317" y="197"/>
                </a:cubicBezTo>
                <a:close/>
                <a:moveTo>
                  <a:pt x="317" y="191"/>
                </a:moveTo>
                <a:cubicBezTo>
                  <a:pt x="319" y="190"/>
                  <a:pt x="319" y="190"/>
                  <a:pt x="319" y="190"/>
                </a:cubicBezTo>
                <a:cubicBezTo>
                  <a:pt x="320" y="191"/>
                  <a:pt x="320" y="192"/>
                  <a:pt x="320" y="193"/>
                </a:cubicBezTo>
                <a:cubicBezTo>
                  <a:pt x="317" y="193"/>
                  <a:pt x="317" y="193"/>
                  <a:pt x="317" y="193"/>
                </a:cubicBezTo>
                <a:cubicBezTo>
                  <a:pt x="317" y="193"/>
                  <a:pt x="317" y="192"/>
                  <a:pt x="317" y="191"/>
                </a:cubicBezTo>
                <a:close/>
                <a:moveTo>
                  <a:pt x="317" y="205"/>
                </a:moveTo>
                <a:cubicBezTo>
                  <a:pt x="316" y="206"/>
                  <a:pt x="315" y="207"/>
                  <a:pt x="314" y="207"/>
                </a:cubicBezTo>
                <a:cubicBezTo>
                  <a:pt x="313" y="205"/>
                  <a:pt x="313" y="205"/>
                  <a:pt x="313" y="205"/>
                </a:cubicBezTo>
                <a:cubicBezTo>
                  <a:pt x="314" y="204"/>
                  <a:pt x="314" y="204"/>
                  <a:pt x="315" y="203"/>
                </a:cubicBezTo>
                <a:lnTo>
                  <a:pt x="317" y="205"/>
                </a:lnTo>
                <a:close/>
                <a:moveTo>
                  <a:pt x="315" y="393"/>
                </a:moveTo>
                <a:cubicBezTo>
                  <a:pt x="320" y="393"/>
                  <a:pt x="320" y="393"/>
                  <a:pt x="320" y="393"/>
                </a:cubicBezTo>
                <a:cubicBezTo>
                  <a:pt x="320" y="413"/>
                  <a:pt x="320" y="413"/>
                  <a:pt x="320" y="413"/>
                </a:cubicBezTo>
                <a:cubicBezTo>
                  <a:pt x="315" y="413"/>
                  <a:pt x="315" y="413"/>
                  <a:pt x="315" y="413"/>
                </a:cubicBezTo>
                <a:lnTo>
                  <a:pt x="315" y="393"/>
                </a:lnTo>
                <a:close/>
                <a:moveTo>
                  <a:pt x="315" y="392"/>
                </a:moveTo>
                <a:cubicBezTo>
                  <a:pt x="315" y="388"/>
                  <a:pt x="315" y="388"/>
                  <a:pt x="315" y="388"/>
                </a:cubicBezTo>
                <a:cubicBezTo>
                  <a:pt x="315" y="388"/>
                  <a:pt x="315" y="386"/>
                  <a:pt x="318" y="386"/>
                </a:cubicBezTo>
                <a:cubicBezTo>
                  <a:pt x="321" y="386"/>
                  <a:pt x="320" y="388"/>
                  <a:pt x="320" y="388"/>
                </a:cubicBezTo>
                <a:cubicBezTo>
                  <a:pt x="320" y="392"/>
                  <a:pt x="320" y="392"/>
                  <a:pt x="320" y="392"/>
                </a:cubicBezTo>
                <a:lnTo>
                  <a:pt x="315" y="392"/>
                </a:lnTo>
                <a:close/>
                <a:moveTo>
                  <a:pt x="315" y="371"/>
                </a:moveTo>
                <a:cubicBezTo>
                  <a:pt x="315" y="351"/>
                  <a:pt x="315" y="351"/>
                  <a:pt x="315" y="351"/>
                </a:cubicBezTo>
                <a:cubicBezTo>
                  <a:pt x="320" y="351"/>
                  <a:pt x="320" y="351"/>
                  <a:pt x="320" y="351"/>
                </a:cubicBezTo>
                <a:cubicBezTo>
                  <a:pt x="320" y="371"/>
                  <a:pt x="320" y="371"/>
                  <a:pt x="320" y="371"/>
                </a:cubicBezTo>
                <a:lnTo>
                  <a:pt x="315" y="371"/>
                </a:lnTo>
                <a:close/>
                <a:moveTo>
                  <a:pt x="315" y="344"/>
                </a:moveTo>
                <a:cubicBezTo>
                  <a:pt x="315" y="323"/>
                  <a:pt x="315" y="323"/>
                  <a:pt x="315" y="323"/>
                </a:cubicBezTo>
                <a:cubicBezTo>
                  <a:pt x="320" y="323"/>
                  <a:pt x="320" y="323"/>
                  <a:pt x="320" y="323"/>
                </a:cubicBezTo>
                <a:cubicBezTo>
                  <a:pt x="320" y="344"/>
                  <a:pt x="320" y="344"/>
                  <a:pt x="320" y="344"/>
                </a:cubicBezTo>
                <a:lnTo>
                  <a:pt x="315" y="344"/>
                </a:lnTo>
                <a:close/>
                <a:moveTo>
                  <a:pt x="315" y="320"/>
                </a:moveTo>
                <a:cubicBezTo>
                  <a:pt x="315" y="300"/>
                  <a:pt x="315" y="300"/>
                  <a:pt x="315" y="300"/>
                </a:cubicBezTo>
                <a:cubicBezTo>
                  <a:pt x="320" y="300"/>
                  <a:pt x="320" y="300"/>
                  <a:pt x="320" y="300"/>
                </a:cubicBezTo>
                <a:cubicBezTo>
                  <a:pt x="320" y="320"/>
                  <a:pt x="320" y="320"/>
                  <a:pt x="320" y="320"/>
                </a:cubicBezTo>
                <a:lnTo>
                  <a:pt x="315" y="320"/>
                </a:lnTo>
                <a:close/>
                <a:moveTo>
                  <a:pt x="315" y="297"/>
                </a:moveTo>
                <a:cubicBezTo>
                  <a:pt x="315" y="294"/>
                  <a:pt x="315" y="294"/>
                  <a:pt x="315" y="294"/>
                </a:cubicBezTo>
                <a:cubicBezTo>
                  <a:pt x="315" y="276"/>
                  <a:pt x="315" y="276"/>
                  <a:pt x="315" y="276"/>
                </a:cubicBezTo>
                <a:cubicBezTo>
                  <a:pt x="320" y="276"/>
                  <a:pt x="320" y="276"/>
                  <a:pt x="320" y="276"/>
                </a:cubicBezTo>
                <a:cubicBezTo>
                  <a:pt x="320" y="295"/>
                  <a:pt x="320" y="295"/>
                  <a:pt x="320" y="295"/>
                </a:cubicBezTo>
                <a:cubicBezTo>
                  <a:pt x="320" y="297"/>
                  <a:pt x="320" y="297"/>
                  <a:pt x="320" y="297"/>
                </a:cubicBezTo>
                <a:lnTo>
                  <a:pt x="315" y="297"/>
                </a:lnTo>
                <a:close/>
                <a:moveTo>
                  <a:pt x="315" y="273"/>
                </a:moveTo>
                <a:cubicBezTo>
                  <a:pt x="315" y="250"/>
                  <a:pt x="315" y="250"/>
                  <a:pt x="315" y="250"/>
                </a:cubicBezTo>
                <a:cubicBezTo>
                  <a:pt x="320" y="250"/>
                  <a:pt x="320" y="250"/>
                  <a:pt x="320" y="250"/>
                </a:cubicBezTo>
                <a:cubicBezTo>
                  <a:pt x="320" y="273"/>
                  <a:pt x="320" y="273"/>
                  <a:pt x="320" y="273"/>
                </a:cubicBezTo>
                <a:lnTo>
                  <a:pt x="315" y="273"/>
                </a:lnTo>
                <a:close/>
                <a:moveTo>
                  <a:pt x="315" y="248"/>
                </a:moveTo>
                <a:cubicBezTo>
                  <a:pt x="315" y="245"/>
                  <a:pt x="315" y="245"/>
                  <a:pt x="315" y="245"/>
                </a:cubicBezTo>
                <a:cubicBezTo>
                  <a:pt x="315" y="245"/>
                  <a:pt x="315" y="243"/>
                  <a:pt x="318" y="243"/>
                </a:cubicBezTo>
                <a:cubicBezTo>
                  <a:pt x="321" y="243"/>
                  <a:pt x="320" y="245"/>
                  <a:pt x="320" y="245"/>
                </a:cubicBezTo>
                <a:cubicBezTo>
                  <a:pt x="320" y="248"/>
                  <a:pt x="320" y="248"/>
                  <a:pt x="320" y="248"/>
                </a:cubicBezTo>
                <a:lnTo>
                  <a:pt x="315" y="248"/>
                </a:lnTo>
                <a:close/>
                <a:moveTo>
                  <a:pt x="314" y="183"/>
                </a:moveTo>
                <a:cubicBezTo>
                  <a:pt x="315" y="184"/>
                  <a:pt x="316" y="185"/>
                  <a:pt x="317" y="186"/>
                </a:cubicBezTo>
                <a:cubicBezTo>
                  <a:pt x="315" y="187"/>
                  <a:pt x="315" y="187"/>
                  <a:pt x="315" y="187"/>
                </a:cubicBezTo>
                <a:cubicBezTo>
                  <a:pt x="314" y="187"/>
                  <a:pt x="314" y="186"/>
                  <a:pt x="313" y="186"/>
                </a:cubicBezTo>
                <a:lnTo>
                  <a:pt x="314" y="183"/>
                </a:lnTo>
                <a:close/>
                <a:moveTo>
                  <a:pt x="306" y="18"/>
                </a:moveTo>
                <a:cubicBezTo>
                  <a:pt x="305" y="8"/>
                  <a:pt x="305" y="8"/>
                  <a:pt x="305" y="8"/>
                </a:cubicBezTo>
                <a:cubicBezTo>
                  <a:pt x="308" y="13"/>
                  <a:pt x="307" y="16"/>
                  <a:pt x="306" y="18"/>
                </a:cubicBezTo>
                <a:close/>
                <a:moveTo>
                  <a:pt x="302" y="137"/>
                </a:moveTo>
                <a:cubicBezTo>
                  <a:pt x="302" y="137"/>
                  <a:pt x="302" y="135"/>
                  <a:pt x="305" y="135"/>
                </a:cubicBezTo>
                <a:cubicBezTo>
                  <a:pt x="308" y="135"/>
                  <a:pt x="308" y="137"/>
                  <a:pt x="308" y="137"/>
                </a:cubicBezTo>
                <a:cubicBezTo>
                  <a:pt x="308" y="156"/>
                  <a:pt x="308" y="156"/>
                  <a:pt x="308" y="156"/>
                </a:cubicBezTo>
                <a:cubicBezTo>
                  <a:pt x="302" y="156"/>
                  <a:pt x="302" y="156"/>
                  <a:pt x="302" y="156"/>
                </a:cubicBezTo>
                <a:lnTo>
                  <a:pt x="302" y="137"/>
                </a:lnTo>
                <a:close/>
                <a:moveTo>
                  <a:pt x="311" y="181"/>
                </a:moveTo>
                <a:cubicBezTo>
                  <a:pt x="309" y="184"/>
                  <a:pt x="309" y="184"/>
                  <a:pt x="309" y="184"/>
                </a:cubicBezTo>
                <a:cubicBezTo>
                  <a:pt x="309" y="183"/>
                  <a:pt x="308" y="183"/>
                  <a:pt x="307" y="183"/>
                </a:cubicBezTo>
                <a:cubicBezTo>
                  <a:pt x="307" y="180"/>
                  <a:pt x="307" y="180"/>
                  <a:pt x="307" y="180"/>
                </a:cubicBezTo>
                <a:cubicBezTo>
                  <a:pt x="308" y="181"/>
                  <a:pt x="310" y="181"/>
                  <a:pt x="311" y="181"/>
                </a:cubicBezTo>
                <a:close/>
                <a:moveTo>
                  <a:pt x="303" y="180"/>
                </a:moveTo>
                <a:cubicBezTo>
                  <a:pt x="303" y="183"/>
                  <a:pt x="303" y="183"/>
                  <a:pt x="303" y="183"/>
                </a:cubicBezTo>
                <a:cubicBezTo>
                  <a:pt x="302" y="183"/>
                  <a:pt x="301" y="183"/>
                  <a:pt x="301" y="184"/>
                </a:cubicBezTo>
                <a:cubicBezTo>
                  <a:pt x="299" y="181"/>
                  <a:pt x="299" y="181"/>
                  <a:pt x="299" y="181"/>
                </a:cubicBezTo>
                <a:cubicBezTo>
                  <a:pt x="300" y="181"/>
                  <a:pt x="302" y="181"/>
                  <a:pt x="303" y="180"/>
                </a:cubicBezTo>
                <a:close/>
                <a:moveTo>
                  <a:pt x="301" y="185"/>
                </a:moveTo>
                <a:cubicBezTo>
                  <a:pt x="302" y="184"/>
                  <a:pt x="302" y="184"/>
                  <a:pt x="303" y="184"/>
                </a:cubicBezTo>
                <a:cubicBezTo>
                  <a:pt x="304" y="184"/>
                  <a:pt x="306" y="184"/>
                  <a:pt x="306" y="184"/>
                </a:cubicBezTo>
                <a:cubicBezTo>
                  <a:pt x="307" y="184"/>
                  <a:pt x="307" y="184"/>
                  <a:pt x="307" y="184"/>
                </a:cubicBezTo>
                <a:cubicBezTo>
                  <a:pt x="307" y="184"/>
                  <a:pt x="308" y="184"/>
                  <a:pt x="309" y="185"/>
                </a:cubicBezTo>
                <a:cubicBezTo>
                  <a:pt x="310" y="185"/>
                  <a:pt x="311" y="186"/>
                  <a:pt x="312" y="186"/>
                </a:cubicBezTo>
                <a:cubicBezTo>
                  <a:pt x="313" y="187"/>
                  <a:pt x="314" y="188"/>
                  <a:pt x="314" y="188"/>
                </a:cubicBezTo>
                <a:cubicBezTo>
                  <a:pt x="315" y="189"/>
                  <a:pt x="315" y="190"/>
                  <a:pt x="316" y="191"/>
                </a:cubicBezTo>
                <a:cubicBezTo>
                  <a:pt x="316" y="192"/>
                  <a:pt x="316" y="193"/>
                  <a:pt x="316" y="194"/>
                </a:cubicBezTo>
                <a:cubicBezTo>
                  <a:pt x="316" y="194"/>
                  <a:pt x="317" y="195"/>
                  <a:pt x="317" y="195"/>
                </a:cubicBezTo>
                <a:cubicBezTo>
                  <a:pt x="317" y="196"/>
                  <a:pt x="316" y="196"/>
                  <a:pt x="316" y="197"/>
                </a:cubicBezTo>
                <a:cubicBezTo>
                  <a:pt x="316" y="198"/>
                  <a:pt x="316" y="199"/>
                  <a:pt x="316" y="200"/>
                </a:cubicBezTo>
                <a:cubicBezTo>
                  <a:pt x="315" y="201"/>
                  <a:pt x="315" y="202"/>
                  <a:pt x="314" y="202"/>
                </a:cubicBezTo>
                <a:cubicBezTo>
                  <a:pt x="314" y="203"/>
                  <a:pt x="313" y="204"/>
                  <a:pt x="312" y="204"/>
                </a:cubicBezTo>
                <a:cubicBezTo>
                  <a:pt x="312" y="205"/>
                  <a:pt x="311" y="205"/>
                  <a:pt x="311" y="205"/>
                </a:cubicBezTo>
                <a:cubicBezTo>
                  <a:pt x="310" y="206"/>
                  <a:pt x="310" y="206"/>
                  <a:pt x="309" y="206"/>
                </a:cubicBezTo>
                <a:cubicBezTo>
                  <a:pt x="309" y="206"/>
                  <a:pt x="309" y="206"/>
                  <a:pt x="309" y="206"/>
                </a:cubicBezTo>
                <a:cubicBezTo>
                  <a:pt x="308" y="206"/>
                  <a:pt x="308" y="207"/>
                  <a:pt x="306" y="207"/>
                </a:cubicBezTo>
                <a:cubicBezTo>
                  <a:pt x="306" y="207"/>
                  <a:pt x="304" y="207"/>
                  <a:pt x="303" y="207"/>
                </a:cubicBezTo>
                <a:cubicBezTo>
                  <a:pt x="302" y="207"/>
                  <a:pt x="302" y="206"/>
                  <a:pt x="301" y="206"/>
                </a:cubicBezTo>
                <a:cubicBezTo>
                  <a:pt x="301" y="206"/>
                  <a:pt x="301" y="206"/>
                  <a:pt x="301" y="206"/>
                </a:cubicBezTo>
                <a:cubicBezTo>
                  <a:pt x="300" y="206"/>
                  <a:pt x="299" y="205"/>
                  <a:pt x="298" y="204"/>
                </a:cubicBezTo>
                <a:cubicBezTo>
                  <a:pt x="298" y="204"/>
                  <a:pt x="298" y="204"/>
                  <a:pt x="298" y="204"/>
                </a:cubicBezTo>
                <a:cubicBezTo>
                  <a:pt x="297" y="204"/>
                  <a:pt x="296" y="203"/>
                  <a:pt x="296" y="202"/>
                </a:cubicBezTo>
                <a:cubicBezTo>
                  <a:pt x="295" y="202"/>
                  <a:pt x="295" y="201"/>
                  <a:pt x="294" y="200"/>
                </a:cubicBezTo>
                <a:cubicBezTo>
                  <a:pt x="294" y="199"/>
                  <a:pt x="294" y="198"/>
                  <a:pt x="294" y="197"/>
                </a:cubicBezTo>
                <a:cubicBezTo>
                  <a:pt x="294" y="196"/>
                  <a:pt x="293" y="196"/>
                  <a:pt x="293" y="195"/>
                </a:cubicBezTo>
                <a:cubicBezTo>
                  <a:pt x="293" y="195"/>
                  <a:pt x="294" y="194"/>
                  <a:pt x="294" y="194"/>
                </a:cubicBezTo>
                <a:cubicBezTo>
                  <a:pt x="294" y="194"/>
                  <a:pt x="294" y="194"/>
                  <a:pt x="294" y="194"/>
                </a:cubicBezTo>
                <a:cubicBezTo>
                  <a:pt x="294" y="193"/>
                  <a:pt x="294" y="192"/>
                  <a:pt x="294" y="191"/>
                </a:cubicBezTo>
                <a:cubicBezTo>
                  <a:pt x="295" y="190"/>
                  <a:pt x="295" y="190"/>
                  <a:pt x="295" y="190"/>
                </a:cubicBezTo>
                <a:cubicBezTo>
                  <a:pt x="295" y="189"/>
                  <a:pt x="296" y="189"/>
                  <a:pt x="296" y="188"/>
                </a:cubicBezTo>
                <a:cubicBezTo>
                  <a:pt x="297" y="188"/>
                  <a:pt x="297" y="187"/>
                  <a:pt x="298" y="186"/>
                </a:cubicBezTo>
                <a:cubicBezTo>
                  <a:pt x="299" y="186"/>
                  <a:pt x="300" y="185"/>
                  <a:pt x="301" y="185"/>
                </a:cubicBezTo>
                <a:close/>
                <a:moveTo>
                  <a:pt x="302" y="392"/>
                </a:moveTo>
                <a:cubicBezTo>
                  <a:pt x="302" y="388"/>
                  <a:pt x="302" y="388"/>
                  <a:pt x="302" y="388"/>
                </a:cubicBezTo>
                <a:cubicBezTo>
                  <a:pt x="302" y="388"/>
                  <a:pt x="302" y="386"/>
                  <a:pt x="305" y="386"/>
                </a:cubicBezTo>
                <a:cubicBezTo>
                  <a:pt x="308" y="386"/>
                  <a:pt x="308" y="388"/>
                  <a:pt x="308" y="388"/>
                </a:cubicBezTo>
                <a:cubicBezTo>
                  <a:pt x="308" y="392"/>
                  <a:pt x="308" y="392"/>
                  <a:pt x="308" y="392"/>
                </a:cubicBezTo>
                <a:lnTo>
                  <a:pt x="302" y="392"/>
                </a:lnTo>
                <a:close/>
                <a:moveTo>
                  <a:pt x="308" y="393"/>
                </a:moveTo>
                <a:cubicBezTo>
                  <a:pt x="308" y="413"/>
                  <a:pt x="308" y="413"/>
                  <a:pt x="308" y="413"/>
                </a:cubicBezTo>
                <a:cubicBezTo>
                  <a:pt x="302" y="413"/>
                  <a:pt x="302" y="413"/>
                  <a:pt x="302" y="413"/>
                </a:cubicBezTo>
                <a:cubicBezTo>
                  <a:pt x="302" y="393"/>
                  <a:pt x="302" y="393"/>
                  <a:pt x="302" y="393"/>
                </a:cubicBezTo>
                <a:lnTo>
                  <a:pt x="308" y="393"/>
                </a:lnTo>
                <a:close/>
                <a:moveTo>
                  <a:pt x="302" y="371"/>
                </a:moveTo>
                <a:cubicBezTo>
                  <a:pt x="302" y="351"/>
                  <a:pt x="302" y="351"/>
                  <a:pt x="302" y="351"/>
                </a:cubicBezTo>
                <a:cubicBezTo>
                  <a:pt x="308" y="351"/>
                  <a:pt x="308" y="351"/>
                  <a:pt x="308" y="351"/>
                </a:cubicBezTo>
                <a:cubicBezTo>
                  <a:pt x="308" y="371"/>
                  <a:pt x="308" y="371"/>
                  <a:pt x="308" y="371"/>
                </a:cubicBezTo>
                <a:lnTo>
                  <a:pt x="302" y="371"/>
                </a:lnTo>
                <a:close/>
                <a:moveTo>
                  <a:pt x="302" y="344"/>
                </a:moveTo>
                <a:cubicBezTo>
                  <a:pt x="302" y="323"/>
                  <a:pt x="302" y="323"/>
                  <a:pt x="302" y="323"/>
                </a:cubicBezTo>
                <a:cubicBezTo>
                  <a:pt x="308" y="323"/>
                  <a:pt x="308" y="323"/>
                  <a:pt x="308" y="323"/>
                </a:cubicBezTo>
                <a:cubicBezTo>
                  <a:pt x="308" y="344"/>
                  <a:pt x="308" y="344"/>
                  <a:pt x="308" y="344"/>
                </a:cubicBezTo>
                <a:lnTo>
                  <a:pt x="302" y="344"/>
                </a:lnTo>
                <a:close/>
                <a:moveTo>
                  <a:pt x="302" y="320"/>
                </a:moveTo>
                <a:cubicBezTo>
                  <a:pt x="302" y="300"/>
                  <a:pt x="302" y="300"/>
                  <a:pt x="302" y="300"/>
                </a:cubicBezTo>
                <a:cubicBezTo>
                  <a:pt x="308" y="300"/>
                  <a:pt x="308" y="300"/>
                  <a:pt x="308" y="300"/>
                </a:cubicBezTo>
                <a:cubicBezTo>
                  <a:pt x="308" y="320"/>
                  <a:pt x="308" y="320"/>
                  <a:pt x="308" y="320"/>
                </a:cubicBezTo>
                <a:lnTo>
                  <a:pt x="302" y="320"/>
                </a:lnTo>
                <a:close/>
                <a:moveTo>
                  <a:pt x="302" y="297"/>
                </a:moveTo>
                <a:cubicBezTo>
                  <a:pt x="302" y="291"/>
                  <a:pt x="302" y="291"/>
                  <a:pt x="302" y="291"/>
                </a:cubicBezTo>
                <a:cubicBezTo>
                  <a:pt x="302" y="276"/>
                  <a:pt x="302" y="276"/>
                  <a:pt x="302" y="276"/>
                </a:cubicBezTo>
                <a:cubicBezTo>
                  <a:pt x="308" y="276"/>
                  <a:pt x="308" y="276"/>
                  <a:pt x="308" y="276"/>
                </a:cubicBezTo>
                <a:cubicBezTo>
                  <a:pt x="308" y="292"/>
                  <a:pt x="308" y="292"/>
                  <a:pt x="308" y="292"/>
                </a:cubicBezTo>
                <a:cubicBezTo>
                  <a:pt x="308" y="297"/>
                  <a:pt x="308" y="297"/>
                  <a:pt x="308" y="297"/>
                </a:cubicBezTo>
                <a:lnTo>
                  <a:pt x="302" y="297"/>
                </a:lnTo>
                <a:close/>
                <a:moveTo>
                  <a:pt x="302" y="273"/>
                </a:moveTo>
                <a:cubicBezTo>
                  <a:pt x="302" y="250"/>
                  <a:pt x="302" y="250"/>
                  <a:pt x="302" y="250"/>
                </a:cubicBezTo>
                <a:cubicBezTo>
                  <a:pt x="308" y="250"/>
                  <a:pt x="308" y="250"/>
                  <a:pt x="308" y="250"/>
                </a:cubicBezTo>
                <a:cubicBezTo>
                  <a:pt x="308" y="273"/>
                  <a:pt x="308" y="273"/>
                  <a:pt x="308" y="273"/>
                </a:cubicBezTo>
                <a:lnTo>
                  <a:pt x="302" y="273"/>
                </a:lnTo>
                <a:close/>
                <a:moveTo>
                  <a:pt x="302" y="248"/>
                </a:moveTo>
                <a:cubicBezTo>
                  <a:pt x="302" y="245"/>
                  <a:pt x="302" y="245"/>
                  <a:pt x="302" y="245"/>
                </a:cubicBezTo>
                <a:cubicBezTo>
                  <a:pt x="302" y="245"/>
                  <a:pt x="302" y="243"/>
                  <a:pt x="305" y="243"/>
                </a:cubicBezTo>
                <a:cubicBezTo>
                  <a:pt x="308" y="243"/>
                  <a:pt x="308" y="245"/>
                  <a:pt x="308" y="245"/>
                </a:cubicBezTo>
                <a:cubicBezTo>
                  <a:pt x="308" y="248"/>
                  <a:pt x="308" y="248"/>
                  <a:pt x="308" y="248"/>
                </a:cubicBezTo>
                <a:lnTo>
                  <a:pt x="302" y="248"/>
                </a:lnTo>
                <a:close/>
                <a:moveTo>
                  <a:pt x="303" y="210"/>
                </a:moveTo>
                <a:cubicBezTo>
                  <a:pt x="302" y="210"/>
                  <a:pt x="300" y="210"/>
                  <a:pt x="299" y="209"/>
                </a:cubicBezTo>
                <a:cubicBezTo>
                  <a:pt x="301" y="207"/>
                  <a:pt x="301" y="207"/>
                  <a:pt x="301" y="207"/>
                </a:cubicBezTo>
                <a:cubicBezTo>
                  <a:pt x="301" y="207"/>
                  <a:pt x="302" y="208"/>
                  <a:pt x="303" y="208"/>
                </a:cubicBezTo>
                <a:lnTo>
                  <a:pt x="303" y="210"/>
                </a:lnTo>
                <a:close/>
                <a:moveTo>
                  <a:pt x="301" y="424"/>
                </a:moveTo>
                <a:cubicBezTo>
                  <a:pt x="309" y="424"/>
                  <a:pt x="309" y="424"/>
                  <a:pt x="309" y="424"/>
                </a:cubicBezTo>
                <a:cubicBezTo>
                  <a:pt x="309" y="440"/>
                  <a:pt x="309" y="440"/>
                  <a:pt x="309" y="440"/>
                </a:cubicBezTo>
                <a:cubicBezTo>
                  <a:pt x="301" y="440"/>
                  <a:pt x="301" y="440"/>
                  <a:pt x="301" y="440"/>
                </a:cubicBezTo>
                <a:lnTo>
                  <a:pt x="301" y="424"/>
                </a:lnTo>
                <a:close/>
                <a:moveTo>
                  <a:pt x="307" y="210"/>
                </a:moveTo>
                <a:cubicBezTo>
                  <a:pt x="307" y="208"/>
                  <a:pt x="307" y="208"/>
                  <a:pt x="307" y="208"/>
                </a:cubicBezTo>
                <a:cubicBezTo>
                  <a:pt x="308" y="208"/>
                  <a:pt x="309" y="207"/>
                  <a:pt x="309" y="207"/>
                </a:cubicBezTo>
                <a:cubicBezTo>
                  <a:pt x="311" y="209"/>
                  <a:pt x="311" y="209"/>
                  <a:pt x="311" y="209"/>
                </a:cubicBezTo>
                <a:cubicBezTo>
                  <a:pt x="310" y="210"/>
                  <a:pt x="308" y="210"/>
                  <a:pt x="307" y="210"/>
                </a:cubicBezTo>
                <a:close/>
                <a:moveTo>
                  <a:pt x="290" y="392"/>
                </a:moveTo>
                <a:cubicBezTo>
                  <a:pt x="290" y="388"/>
                  <a:pt x="290" y="388"/>
                  <a:pt x="290" y="388"/>
                </a:cubicBezTo>
                <a:cubicBezTo>
                  <a:pt x="290" y="388"/>
                  <a:pt x="289" y="386"/>
                  <a:pt x="292" y="386"/>
                </a:cubicBezTo>
                <a:cubicBezTo>
                  <a:pt x="295" y="386"/>
                  <a:pt x="295" y="388"/>
                  <a:pt x="295" y="388"/>
                </a:cubicBezTo>
                <a:cubicBezTo>
                  <a:pt x="295" y="392"/>
                  <a:pt x="295" y="392"/>
                  <a:pt x="295" y="392"/>
                </a:cubicBezTo>
                <a:lnTo>
                  <a:pt x="290" y="392"/>
                </a:lnTo>
                <a:close/>
                <a:moveTo>
                  <a:pt x="295" y="393"/>
                </a:moveTo>
                <a:cubicBezTo>
                  <a:pt x="295" y="413"/>
                  <a:pt x="295" y="413"/>
                  <a:pt x="295" y="413"/>
                </a:cubicBezTo>
                <a:cubicBezTo>
                  <a:pt x="290" y="413"/>
                  <a:pt x="290" y="413"/>
                  <a:pt x="290" y="413"/>
                </a:cubicBezTo>
                <a:cubicBezTo>
                  <a:pt x="290" y="393"/>
                  <a:pt x="290" y="393"/>
                  <a:pt x="290" y="393"/>
                </a:cubicBezTo>
                <a:lnTo>
                  <a:pt x="295" y="393"/>
                </a:lnTo>
                <a:close/>
                <a:moveTo>
                  <a:pt x="290" y="371"/>
                </a:moveTo>
                <a:cubicBezTo>
                  <a:pt x="290" y="351"/>
                  <a:pt x="290" y="351"/>
                  <a:pt x="290" y="351"/>
                </a:cubicBezTo>
                <a:cubicBezTo>
                  <a:pt x="295" y="351"/>
                  <a:pt x="295" y="351"/>
                  <a:pt x="295" y="351"/>
                </a:cubicBezTo>
                <a:cubicBezTo>
                  <a:pt x="295" y="371"/>
                  <a:pt x="295" y="371"/>
                  <a:pt x="295" y="371"/>
                </a:cubicBezTo>
                <a:lnTo>
                  <a:pt x="290" y="371"/>
                </a:lnTo>
                <a:close/>
                <a:moveTo>
                  <a:pt x="290" y="344"/>
                </a:moveTo>
                <a:cubicBezTo>
                  <a:pt x="290" y="323"/>
                  <a:pt x="290" y="323"/>
                  <a:pt x="290" y="323"/>
                </a:cubicBezTo>
                <a:cubicBezTo>
                  <a:pt x="295" y="323"/>
                  <a:pt x="295" y="323"/>
                  <a:pt x="295" y="323"/>
                </a:cubicBezTo>
                <a:cubicBezTo>
                  <a:pt x="295" y="344"/>
                  <a:pt x="295" y="344"/>
                  <a:pt x="295" y="344"/>
                </a:cubicBezTo>
                <a:lnTo>
                  <a:pt x="290" y="344"/>
                </a:lnTo>
                <a:close/>
                <a:moveTo>
                  <a:pt x="290" y="320"/>
                </a:moveTo>
                <a:cubicBezTo>
                  <a:pt x="290" y="300"/>
                  <a:pt x="290" y="300"/>
                  <a:pt x="290" y="300"/>
                </a:cubicBezTo>
                <a:cubicBezTo>
                  <a:pt x="295" y="300"/>
                  <a:pt x="295" y="300"/>
                  <a:pt x="295" y="300"/>
                </a:cubicBezTo>
                <a:cubicBezTo>
                  <a:pt x="295" y="320"/>
                  <a:pt x="295" y="320"/>
                  <a:pt x="295" y="320"/>
                </a:cubicBezTo>
                <a:lnTo>
                  <a:pt x="290" y="320"/>
                </a:lnTo>
                <a:close/>
                <a:moveTo>
                  <a:pt x="290" y="297"/>
                </a:moveTo>
                <a:cubicBezTo>
                  <a:pt x="290" y="289"/>
                  <a:pt x="290" y="289"/>
                  <a:pt x="290" y="289"/>
                </a:cubicBezTo>
                <a:cubicBezTo>
                  <a:pt x="290" y="276"/>
                  <a:pt x="290" y="276"/>
                  <a:pt x="290" y="276"/>
                </a:cubicBezTo>
                <a:cubicBezTo>
                  <a:pt x="295" y="276"/>
                  <a:pt x="295" y="276"/>
                  <a:pt x="295" y="276"/>
                </a:cubicBezTo>
                <a:cubicBezTo>
                  <a:pt x="295" y="290"/>
                  <a:pt x="295" y="290"/>
                  <a:pt x="295" y="290"/>
                </a:cubicBezTo>
                <a:cubicBezTo>
                  <a:pt x="295" y="297"/>
                  <a:pt x="295" y="297"/>
                  <a:pt x="295" y="297"/>
                </a:cubicBezTo>
                <a:lnTo>
                  <a:pt x="290" y="297"/>
                </a:lnTo>
                <a:close/>
                <a:moveTo>
                  <a:pt x="290" y="273"/>
                </a:moveTo>
                <a:cubicBezTo>
                  <a:pt x="290" y="250"/>
                  <a:pt x="290" y="250"/>
                  <a:pt x="290" y="250"/>
                </a:cubicBezTo>
                <a:cubicBezTo>
                  <a:pt x="295" y="250"/>
                  <a:pt x="295" y="250"/>
                  <a:pt x="295" y="250"/>
                </a:cubicBezTo>
                <a:cubicBezTo>
                  <a:pt x="295" y="273"/>
                  <a:pt x="295" y="273"/>
                  <a:pt x="295" y="273"/>
                </a:cubicBezTo>
                <a:lnTo>
                  <a:pt x="290" y="273"/>
                </a:lnTo>
                <a:close/>
                <a:moveTo>
                  <a:pt x="290" y="248"/>
                </a:moveTo>
                <a:cubicBezTo>
                  <a:pt x="290" y="245"/>
                  <a:pt x="290" y="245"/>
                  <a:pt x="290" y="245"/>
                </a:cubicBezTo>
                <a:cubicBezTo>
                  <a:pt x="290" y="245"/>
                  <a:pt x="289" y="243"/>
                  <a:pt x="292" y="243"/>
                </a:cubicBezTo>
                <a:cubicBezTo>
                  <a:pt x="295" y="243"/>
                  <a:pt x="295" y="245"/>
                  <a:pt x="295" y="245"/>
                </a:cubicBezTo>
                <a:cubicBezTo>
                  <a:pt x="295" y="248"/>
                  <a:pt x="295" y="248"/>
                  <a:pt x="295" y="248"/>
                </a:cubicBezTo>
                <a:lnTo>
                  <a:pt x="290" y="248"/>
                </a:lnTo>
                <a:close/>
                <a:moveTo>
                  <a:pt x="293" y="197"/>
                </a:moveTo>
                <a:cubicBezTo>
                  <a:pt x="293" y="198"/>
                  <a:pt x="293" y="199"/>
                  <a:pt x="293" y="200"/>
                </a:cubicBezTo>
                <a:cubicBezTo>
                  <a:pt x="291" y="201"/>
                  <a:pt x="291" y="201"/>
                  <a:pt x="291" y="201"/>
                </a:cubicBezTo>
                <a:cubicBezTo>
                  <a:pt x="290" y="200"/>
                  <a:pt x="290" y="199"/>
                  <a:pt x="290" y="197"/>
                </a:cubicBezTo>
                <a:lnTo>
                  <a:pt x="293" y="197"/>
                </a:lnTo>
                <a:close/>
                <a:moveTo>
                  <a:pt x="290" y="193"/>
                </a:moveTo>
                <a:cubicBezTo>
                  <a:pt x="290" y="192"/>
                  <a:pt x="290" y="191"/>
                  <a:pt x="291" y="190"/>
                </a:cubicBezTo>
                <a:cubicBezTo>
                  <a:pt x="293" y="191"/>
                  <a:pt x="293" y="191"/>
                  <a:pt x="293" y="191"/>
                </a:cubicBezTo>
                <a:cubicBezTo>
                  <a:pt x="293" y="192"/>
                  <a:pt x="293" y="193"/>
                  <a:pt x="293" y="193"/>
                </a:cubicBezTo>
                <a:lnTo>
                  <a:pt x="290" y="193"/>
                </a:lnTo>
                <a:close/>
                <a:moveTo>
                  <a:pt x="293" y="205"/>
                </a:moveTo>
                <a:cubicBezTo>
                  <a:pt x="295" y="203"/>
                  <a:pt x="295" y="203"/>
                  <a:pt x="295" y="203"/>
                </a:cubicBezTo>
                <a:cubicBezTo>
                  <a:pt x="296" y="204"/>
                  <a:pt x="296" y="204"/>
                  <a:pt x="297" y="205"/>
                </a:cubicBezTo>
                <a:cubicBezTo>
                  <a:pt x="296" y="207"/>
                  <a:pt x="296" y="207"/>
                  <a:pt x="296" y="207"/>
                </a:cubicBezTo>
                <a:cubicBezTo>
                  <a:pt x="295" y="207"/>
                  <a:pt x="294" y="206"/>
                  <a:pt x="293" y="205"/>
                </a:cubicBezTo>
                <a:close/>
                <a:moveTo>
                  <a:pt x="297" y="186"/>
                </a:moveTo>
                <a:cubicBezTo>
                  <a:pt x="296" y="186"/>
                  <a:pt x="296" y="187"/>
                  <a:pt x="295" y="187"/>
                </a:cubicBezTo>
                <a:cubicBezTo>
                  <a:pt x="293" y="186"/>
                  <a:pt x="293" y="186"/>
                  <a:pt x="293" y="186"/>
                </a:cubicBezTo>
                <a:cubicBezTo>
                  <a:pt x="294" y="185"/>
                  <a:pt x="295" y="184"/>
                  <a:pt x="296" y="183"/>
                </a:cubicBezTo>
                <a:lnTo>
                  <a:pt x="297" y="186"/>
                </a:lnTo>
                <a:close/>
                <a:moveTo>
                  <a:pt x="289" y="137"/>
                </a:moveTo>
                <a:cubicBezTo>
                  <a:pt x="289" y="137"/>
                  <a:pt x="289" y="135"/>
                  <a:pt x="292" y="135"/>
                </a:cubicBezTo>
                <a:cubicBezTo>
                  <a:pt x="295" y="135"/>
                  <a:pt x="295" y="137"/>
                  <a:pt x="295" y="137"/>
                </a:cubicBezTo>
                <a:cubicBezTo>
                  <a:pt x="295" y="156"/>
                  <a:pt x="295" y="156"/>
                  <a:pt x="295" y="156"/>
                </a:cubicBezTo>
                <a:cubicBezTo>
                  <a:pt x="289" y="156"/>
                  <a:pt x="289" y="156"/>
                  <a:pt x="289" y="156"/>
                </a:cubicBezTo>
                <a:lnTo>
                  <a:pt x="289" y="137"/>
                </a:lnTo>
                <a:close/>
                <a:moveTo>
                  <a:pt x="288" y="424"/>
                </a:moveTo>
                <a:cubicBezTo>
                  <a:pt x="296" y="424"/>
                  <a:pt x="296" y="424"/>
                  <a:pt x="296" y="424"/>
                </a:cubicBezTo>
                <a:cubicBezTo>
                  <a:pt x="296" y="440"/>
                  <a:pt x="296" y="440"/>
                  <a:pt x="296" y="440"/>
                </a:cubicBezTo>
                <a:cubicBezTo>
                  <a:pt x="288" y="440"/>
                  <a:pt x="288" y="440"/>
                  <a:pt x="288" y="440"/>
                </a:cubicBezTo>
                <a:lnTo>
                  <a:pt x="288" y="424"/>
                </a:lnTo>
                <a:close/>
                <a:moveTo>
                  <a:pt x="298" y="481"/>
                </a:moveTo>
                <a:cubicBezTo>
                  <a:pt x="298" y="489"/>
                  <a:pt x="298" y="489"/>
                  <a:pt x="298" y="489"/>
                </a:cubicBezTo>
                <a:cubicBezTo>
                  <a:pt x="292" y="489"/>
                  <a:pt x="292" y="489"/>
                  <a:pt x="292" y="489"/>
                </a:cubicBezTo>
                <a:cubicBezTo>
                  <a:pt x="292" y="485"/>
                  <a:pt x="292" y="485"/>
                  <a:pt x="292" y="485"/>
                </a:cubicBezTo>
                <a:cubicBezTo>
                  <a:pt x="292" y="471"/>
                  <a:pt x="292" y="471"/>
                  <a:pt x="292" y="471"/>
                </a:cubicBezTo>
                <a:cubicBezTo>
                  <a:pt x="298" y="471"/>
                  <a:pt x="298" y="471"/>
                  <a:pt x="298" y="471"/>
                </a:cubicBezTo>
                <a:lnTo>
                  <a:pt x="298" y="481"/>
                </a:lnTo>
                <a:close/>
                <a:moveTo>
                  <a:pt x="310" y="472"/>
                </a:moveTo>
                <a:cubicBezTo>
                  <a:pt x="310" y="489"/>
                  <a:pt x="310" y="489"/>
                  <a:pt x="310" y="489"/>
                </a:cubicBezTo>
                <a:cubicBezTo>
                  <a:pt x="300" y="489"/>
                  <a:pt x="300" y="489"/>
                  <a:pt x="300" y="489"/>
                </a:cubicBezTo>
                <a:cubicBezTo>
                  <a:pt x="300" y="479"/>
                  <a:pt x="300" y="479"/>
                  <a:pt x="300" y="479"/>
                </a:cubicBezTo>
                <a:cubicBezTo>
                  <a:pt x="300" y="471"/>
                  <a:pt x="300" y="471"/>
                  <a:pt x="300" y="471"/>
                </a:cubicBezTo>
                <a:cubicBezTo>
                  <a:pt x="310" y="471"/>
                  <a:pt x="310" y="471"/>
                  <a:pt x="310" y="471"/>
                </a:cubicBezTo>
                <a:lnTo>
                  <a:pt x="310" y="472"/>
                </a:lnTo>
                <a:close/>
                <a:moveTo>
                  <a:pt x="300" y="467"/>
                </a:moveTo>
                <a:cubicBezTo>
                  <a:pt x="301" y="465"/>
                  <a:pt x="302" y="462"/>
                  <a:pt x="305" y="462"/>
                </a:cubicBezTo>
                <a:cubicBezTo>
                  <a:pt x="308" y="462"/>
                  <a:pt x="309" y="465"/>
                  <a:pt x="310" y="467"/>
                </a:cubicBezTo>
                <a:lnTo>
                  <a:pt x="300" y="467"/>
                </a:lnTo>
                <a:close/>
                <a:moveTo>
                  <a:pt x="305" y="459"/>
                </a:moveTo>
                <a:cubicBezTo>
                  <a:pt x="299" y="459"/>
                  <a:pt x="298" y="465"/>
                  <a:pt x="298" y="467"/>
                </a:cubicBezTo>
                <a:cubicBezTo>
                  <a:pt x="292" y="467"/>
                  <a:pt x="292" y="467"/>
                  <a:pt x="292" y="467"/>
                </a:cubicBezTo>
                <a:cubicBezTo>
                  <a:pt x="292" y="465"/>
                  <a:pt x="293" y="454"/>
                  <a:pt x="305" y="454"/>
                </a:cubicBezTo>
                <a:cubicBezTo>
                  <a:pt x="315" y="454"/>
                  <a:pt x="317" y="462"/>
                  <a:pt x="318" y="466"/>
                </a:cubicBezTo>
                <a:cubicBezTo>
                  <a:pt x="318" y="466"/>
                  <a:pt x="318" y="466"/>
                  <a:pt x="318" y="467"/>
                </a:cubicBezTo>
                <a:cubicBezTo>
                  <a:pt x="316" y="467"/>
                  <a:pt x="316" y="467"/>
                  <a:pt x="316" y="467"/>
                </a:cubicBezTo>
                <a:cubicBezTo>
                  <a:pt x="312" y="467"/>
                  <a:pt x="312" y="467"/>
                  <a:pt x="312" y="467"/>
                </a:cubicBezTo>
                <a:cubicBezTo>
                  <a:pt x="312" y="465"/>
                  <a:pt x="311" y="459"/>
                  <a:pt x="305" y="459"/>
                </a:cubicBezTo>
                <a:close/>
                <a:moveTo>
                  <a:pt x="318" y="489"/>
                </a:moveTo>
                <a:cubicBezTo>
                  <a:pt x="312" y="489"/>
                  <a:pt x="312" y="489"/>
                  <a:pt x="312" y="489"/>
                </a:cubicBezTo>
                <a:cubicBezTo>
                  <a:pt x="312" y="471"/>
                  <a:pt x="312" y="471"/>
                  <a:pt x="312" y="471"/>
                </a:cubicBezTo>
                <a:cubicBezTo>
                  <a:pt x="318" y="471"/>
                  <a:pt x="318" y="471"/>
                  <a:pt x="318" y="471"/>
                </a:cubicBezTo>
                <a:lnTo>
                  <a:pt x="318" y="489"/>
                </a:lnTo>
                <a:close/>
                <a:moveTo>
                  <a:pt x="322" y="440"/>
                </a:moveTo>
                <a:cubicBezTo>
                  <a:pt x="314" y="440"/>
                  <a:pt x="314" y="440"/>
                  <a:pt x="314" y="440"/>
                </a:cubicBezTo>
                <a:cubicBezTo>
                  <a:pt x="314" y="424"/>
                  <a:pt x="314" y="424"/>
                  <a:pt x="314" y="424"/>
                </a:cubicBezTo>
                <a:cubicBezTo>
                  <a:pt x="322" y="424"/>
                  <a:pt x="322" y="424"/>
                  <a:pt x="322" y="424"/>
                </a:cubicBezTo>
                <a:lnTo>
                  <a:pt x="322" y="440"/>
                </a:lnTo>
                <a:close/>
                <a:moveTo>
                  <a:pt x="440" y="355"/>
                </a:moveTo>
                <a:cubicBezTo>
                  <a:pt x="448" y="355"/>
                  <a:pt x="448" y="355"/>
                  <a:pt x="448" y="355"/>
                </a:cubicBezTo>
                <a:cubicBezTo>
                  <a:pt x="448" y="366"/>
                  <a:pt x="448" y="366"/>
                  <a:pt x="448" y="366"/>
                </a:cubicBezTo>
                <a:cubicBezTo>
                  <a:pt x="448" y="371"/>
                  <a:pt x="448" y="371"/>
                  <a:pt x="448" y="371"/>
                </a:cubicBezTo>
                <a:cubicBezTo>
                  <a:pt x="441" y="371"/>
                  <a:pt x="441" y="371"/>
                  <a:pt x="441" y="371"/>
                </a:cubicBezTo>
                <a:cubicBezTo>
                  <a:pt x="440" y="371"/>
                  <a:pt x="440" y="371"/>
                  <a:pt x="440" y="371"/>
                </a:cubicBezTo>
                <a:lnTo>
                  <a:pt x="440" y="355"/>
                </a:lnTo>
                <a:close/>
                <a:moveTo>
                  <a:pt x="417" y="355"/>
                </a:moveTo>
                <a:cubicBezTo>
                  <a:pt x="425" y="355"/>
                  <a:pt x="425" y="355"/>
                  <a:pt x="425" y="355"/>
                </a:cubicBezTo>
                <a:cubicBezTo>
                  <a:pt x="425" y="371"/>
                  <a:pt x="425" y="371"/>
                  <a:pt x="425" y="371"/>
                </a:cubicBezTo>
                <a:cubicBezTo>
                  <a:pt x="417" y="371"/>
                  <a:pt x="417" y="371"/>
                  <a:pt x="417" y="371"/>
                </a:cubicBezTo>
                <a:lnTo>
                  <a:pt x="417" y="355"/>
                </a:lnTo>
                <a:close/>
                <a:moveTo>
                  <a:pt x="392" y="355"/>
                </a:moveTo>
                <a:cubicBezTo>
                  <a:pt x="400" y="355"/>
                  <a:pt x="400" y="355"/>
                  <a:pt x="400" y="355"/>
                </a:cubicBezTo>
                <a:cubicBezTo>
                  <a:pt x="400" y="371"/>
                  <a:pt x="400" y="371"/>
                  <a:pt x="400" y="371"/>
                </a:cubicBezTo>
                <a:cubicBezTo>
                  <a:pt x="392" y="371"/>
                  <a:pt x="392" y="371"/>
                  <a:pt x="392" y="371"/>
                </a:cubicBezTo>
                <a:lnTo>
                  <a:pt x="392" y="355"/>
                </a:lnTo>
                <a:close/>
                <a:moveTo>
                  <a:pt x="372" y="355"/>
                </a:moveTo>
                <a:cubicBezTo>
                  <a:pt x="380" y="355"/>
                  <a:pt x="380" y="355"/>
                  <a:pt x="380" y="355"/>
                </a:cubicBezTo>
                <a:cubicBezTo>
                  <a:pt x="380" y="371"/>
                  <a:pt x="380" y="371"/>
                  <a:pt x="380" y="371"/>
                </a:cubicBezTo>
                <a:cubicBezTo>
                  <a:pt x="372" y="371"/>
                  <a:pt x="372" y="371"/>
                  <a:pt x="372" y="371"/>
                </a:cubicBezTo>
                <a:lnTo>
                  <a:pt x="372" y="355"/>
                </a:lnTo>
                <a:close/>
                <a:moveTo>
                  <a:pt x="371" y="389"/>
                </a:moveTo>
                <a:cubicBezTo>
                  <a:pt x="371" y="389"/>
                  <a:pt x="371" y="382"/>
                  <a:pt x="376" y="382"/>
                </a:cubicBezTo>
                <a:cubicBezTo>
                  <a:pt x="382" y="382"/>
                  <a:pt x="381" y="389"/>
                  <a:pt x="381" y="389"/>
                </a:cubicBezTo>
                <a:cubicBezTo>
                  <a:pt x="381" y="390"/>
                  <a:pt x="381" y="390"/>
                  <a:pt x="381" y="390"/>
                </a:cubicBezTo>
                <a:cubicBezTo>
                  <a:pt x="371" y="390"/>
                  <a:pt x="371" y="390"/>
                  <a:pt x="371" y="390"/>
                </a:cubicBezTo>
                <a:lnTo>
                  <a:pt x="371" y="389"/>
                </a:lnTo>
                <a:close/>
                <a:moveTo>
                  <a:pt x="371" y="393"/>
                </a:moveTo>
                <a:cubicBezTo>
                  <a:pt x="381" y="393"/>
                  <a:pt x="381" y="393"/>
                  <a:pt x="381" y="393"/>
                </a:cubicBezTo>
                <a:cubicBezTo>
                  <a:pt x="381" y="411"/>
                  <a:pt x="381" y="411"/>
                  <a:pt x="381" y="411"/>
                </a:cubicBezTo>
                <a:cubicBezTo>
                  <a:pt x="371" y="411"/>
                  <a:pt x="371" y="411"/>
                  <a:pt x="371" y="411"/>
                </a:cubicBezTo>
                <a:lnTo>
                  <a:pt x="371" y="393"/>
                </a:lnTo>
                <a:close/>
                <a:moveTo>
                  <a:pt x="380" y="421"/>
                </a:moveTo>
                <a:cubicBezTo>
                  <a:pt x="380" y="435"/>
                  <a:pt x="380" y="435"/>
                  <a:pt x="380" y="435"/>
                </a:cubicBezTo>
                <a:cubicBezTo>
                  <a:pt x="372" y="435"/>
                  <a:pt x="372" y="435"/>
                  <a:pt x="372" y="435"/>
                </a:cubicBezTo>
                <a:cubicBezTo>
                  <a:pt x="372" y="424"/>
                  <a:pt x="372" y="424"/>
                  <a:pt x="372" y="424"/>
                </a:cubicBezTo>
                <a:cubicBezTo>
                  <a:pt x="372" y="421"/>
                  <a:pt x="372" y="421"/>
                  <a:pt x="372" y="421"/>
                </a:cubicBezTo>
                <a:cubicBezTo>
                  <a:pt x="376" y="421"/>
                  <a:pt x="376" y="421"/>
                  <a:pt x="376" y="421"/>
                </a:cubicBezTo>
                <a:lnTo>
                  <a:pt x="380" y="421"/>
                </a:lnTo>
                <a:close/>
                <a:moveTo>
                  <a:pt x="353" y="355"/>
                </a:moveTo>
                <a:cubicBezTo>
                  <a:pt x="361" y="355"/>
                  <a:pt x="361" y="355"/>
                  <a:pt x="361" y="355"/>
                </a:cubicBezTo>
                <a:cubicBezTo>
                  <a:pt x="361" y="371"/>
                  <a:pt x="361" y="371"/>
                  <a:pt x="361" y="371"/>
                </a:cubicBezTo>
                <a:cubicBezTo>
                  <a:pt x="353" y="371"/>
                  <a:pt x="353" y="371"/>
                  <a:pt x="353" y="371"/>
                </a:cubicBezTo>
                <a:lnTo>
                  <a:pt x="353" y="355"/>
                </a:lnTo>
                <a:close/>
                <a:moveTo>
                  <a:pt x="352" y="389"/>
                </a:moveTo>
                <a:cubicBezTo>
                  <a:pt x="352" y="389"/>
                  <a:pt x="352" y="382"/>
                  <a:pt x="357" y="382"/>
                </a:cubicBezTo>
                <a:cubicBezTo>
                  <a:pt x="363" y="382"/>
                  <a:pt x="362" y="389"/>
                  <a:pt x="362" y="389"/>
                </a:cubicBezTo>
                <a:cubicBezTo>
                  <a:pt x="362" y="390"/>
                  <a:pt x="362" y="390"/>
                  <a:pt x="362" y="390"/>
                </a:cubicBezTo>
                <a:cubicBezTo>
                  <a:pt x="352" y="390"/>
                  <a:pt x="352" y="390"/>
                  <a:pt x="352" y="390"/>
                </a:cubicBezTo>
                <a:lnTo>
                  <a:pt x="352" y="389"/>
                </a:lnTo>
                <a:close/>
                <a:moveTo>
                  <a:pt x="352" y="393"/>
                </a:moveTo>
                <a:cubicBezTo>
                  <a:pt x="362" y="393"/>
                  <a:pt x="362" y="393"/>
                  <a:pt x="362" y="393"/>
                </a:cubicBezTo>
                <a:cubicBezTo>
                  <a:pt x="362" y="411"/>
                  <a:pt x="362" y="411"/>
                  <a:pt x="362" y="411"/>
                </a:cubicBezTo>
                <a:cubicBezTo>
                  <a:pt x="352" y="411"/>
                  <a:pt x="352" y="411"/>
                  <a:pt x="352" y="411"/>
                </a:cubicBezTo>
                <a:lnTo>
                  <a:pt x="352" y="393"/>
                </a:lnTo>
                <a:close/>
                <a:moveTo>
                  <a:pt x="361" y="432"/>
                </a:moveTo>
                <a:cubicBezTo>
                  <a:pt x="361" y="435"/>
                  <a:pt x="361" y="435"/>
                  <a:pt x="361" y="435"/>
                </a:cubicBezTo>
                <a:cubicBezTo>
                  <a:pt x="357" y="435"/>
                  <a:pt x="357" y="435"/>
                  <a:pt x="357" y="435"/>
                </a:cubicBezTo>
                <a:cubicBezTo>
                  <a:pt x="353" y="435"/>
                  <a:pt x="353" y="435"/>
                  <a:pt x="353" y="435"/>
                </a:cubicBezTo>
                <a:cubicBezTo>
                  <a:pt x="353" y="421"/>
                  <a:pt x="353" y="421"/>
                  <a:pt x="353" y="421"/>
                </a:cubicBezTo>
                <a:cubicBezTo>
                  <a:pt x="361" y="421"/>
                  <a:pt x="361" y="421"/>
                  <a:pt x="361" y="421"/>
                </a:cubicBezTo>
                <a:lnTo>
                  <a:pt x="361" y="432"/>
                </a:lnTo>
                <a:close/>
                <a:moveTo>
                  <a:pt x="367" y="489"/>
                </a:moveTo>
                <a:cubicBezTo>
                  <a:pt x="362" y="489"/>
                  <a:pt x="362" y="489"/>
                  <a:pt x="362" y="489"/>
                </a:cubicBezTo>
                <a:cubicBezTo>
                  <a:pt x="362" y="471"/>
                  <a:pt x="362" y="471"/>
                  <a:pt x="362" y="471"/>
                </a:cubicBezTo>
                <a:cubicBezTo>
                  <a:pt x="367" y="471"/>
                  <a:pt x="367" y="471"/>
                  <a:pt x="367" y="471"/>
                </a:cubicBezTo>
                <a:lnTo>
                  <a:pt x="367" y="489"/>
                </a:lnTo>
                <a:close/>
                <a:moveTo>
                  <a:pt x="379" y="489"/>
                </a:moveTo>
                <a:cubicBezTo>
                  <a:pt x="369" y="489"/>
                  <a:pt x="369" y="489"/>
                  <a:pt x="369" y="489"/>
                </a:cubicBezTo>
                <a:cubicBezTo>
                  <a:pt x="369" y="471"/>
                  <a:pt x="369" y="471"/>
                  <a:pt x="369" y="471"/>
                </a:cubicBezTo>
                <a:cubicBezTo>
                  <a:pt x="379" y="471"/>
                  <a:pt x="379" y="471"/>
                  <a:pt x="379" y="471"/>
                </a:cubicBezTo>
                <a:lnTo>
                  <a:pt x="379" y="489"/>
                </a:lnTo>
                <a:close/>
                <a:moveTo>
                  <a:pt x="370" y="467"/>
                </a:moveTo>
                <a:cubicBezTo>
                  <a:pt x="370" y="465"/>
                  <a:pt x="371" y="462"/>
                  <a:pt x="374" y="462"/>
                </a:cubicBezTo>
                <a:cubicBezTo>
                  <a:pt x="377" y="462"/>
                  <a:pt x="378" y="465"/>
                  <a:pt x="379" y="467"/>
                </a:cubicBezTo>
                <a:lnTo>
                  <a:pt x="370" y="467"/>
                </a:lnTo>
                <a:close/>
                <a:moveTo>
                  <a:pt x="374" y="459"/>
                </a:moveTo>
                <a:cubicBezTo>
                  <a:pt x="368" y="459"/>
                  <a:pt x="368" y="465"/>
                  <a:pt x="367" y="467"/>
                </a:cubicBezTo>
                <a:cubicBezTo>
                  <a:pt x="362" y="467"/>
                  <a:pt x="362" y="467"/>
                  <a:pt x="362" y="467"/>
                </a:cubicBezTo>
                <a:cubicBezTo>
                  <a:pt x="362" y="465"/>
                  <a:pt x="363" y="454"/>
                  <a:pt x="374" y="454"/>
                </a:cubicBezTo>
                <a:cubicBezTo>
                  <a:pt x="386" y="454"/>
                  <a:pt x="387" y="465"/>
                  <a:pt x="387" y="467"/>
                </a:cubicBezTo>
                <a:cubicBezTo>
                  <a:pt x="381" y="467"/>
                  <a:pt x="381" y="467"/>
                  <a:pt x="381" y="467"/>
                </a:cubicBezTo>
                <a:cubicBezTo>
                  <a:pt x="381" y="465"/>
                  <a:pt x="380" y="459"/>
                  <a:pt x="374" y="459"/>
                </a:cubicBezTo>
                <a:close/>
                <a:moveTo>
                  <a:pt x="387" y="489"/>
                </a:moveTo>
                <a:cubicBezTo>
                  <a:pt x="381" y="489"/>
                  <a:pt x="381" y="489"/>
                  <a:pt x="381" y="489"/>
                </a:cubicBezTo>
                <a:cubicBezTo>
                  <a:pt x="381" y="471"/>
                  <a:pt x="381" y="471"/>
                  <a:pt x="381" y="471"/>
                </a:cubicBezTo>
                <a:cubicBezTo>
                  <a:pt x="387" y="471"/>
                  <a:pt x="387" y="471"/>
                  <a:pt x="387" y="471"/>
                </a:cubicBezTo>
                <a:lnTo>
                  <a:pt x="387" y="489"/>
                </a:lnTo>
                <a:close/>
                <a:moveTo>
                  <a:pt x="400" y="435"/>
                </a:moveTo>
                <a:cubicBezTo>
                  <a:pt x="391" y="435"/>
                  <a:pt x="391" y="435"/>
                  <a:pt x="391" y="435"/>
                </a:cubicBezTo>
                <a:cubicBezTo>
                  <a:pt x="391" y="421"/>
                  <a:pt x="391" y="421"/>
                  <a:pt x="391" y="421"/>
                </a:cubicBezTo>
                <a:cubicBezTo>
                  <a:pt x="400" y="421"/>
                  <a:pt x="400" y="421"/>
                  <a:pt x="400" y="421"/>
                </a:cubicBezTo>
                <a:lnTo>
                  <a:pt x="400" y="435"/>
                </a:lnTo>
                <a:close/>
                <a:moveTo>
                  <a:pt x="400" y="402"/>
                </a:moveTo>
                <a:cubicBezTo>
                  <a:pt x="400" y="411"/>
                  <a:pt x="400" y="411"/>
                  <a:pt x="400" y="411"/>
                </a:cubicBezTo>
                <a:cubicBezTo>
                  <a:pt x="390" y="411"/>
                  <a:pt x="390" y="411"/>
                  <a:pt x="390" y="411"/>
                </a:cubicBezTo>
                <a:cubicBezTo>
                  <a:pt x="390" y="410"/>
                  <a:pt x="390" y="410"/>
                  <a:pt x="390" y="410"/>
                </a:cubicBezTo>
                <a:cubicBezTo>
                  <a:pt x="390" y="393"/>
                  <a:pt x="390" y="393"/>
                  <a:pt x="390" y="393"/>
                </a:cubicBezTo>
                <a:cubicBezTo>
                  <a:pt x="400" y="393"/>
                  <a:pt x="400" y="393"/>
                  <a:pt x="400" y="393"/>
                </a:cubicBezTo>
                <a:lnTo>
                  <a:pt x="400" y="402"/>
                </a:lnTo>
                <a:close/>
                <a:moveTo>
                  <a:pt x="400" y="390"/>
                </a:moveTo>
                <a:cubicBezTo>
                  <a:pt x="390" y="390"/>
                  <a:pt x="390" y="390"/>
                  <a:pt x="390" y="390"/>
                </a:cubicBezTo>
                <a:cubicBezTo>
                  <a:pt x="390" y="389"/>
                  <a:pt x="390" y="389"/>
                  <a:pt x="390" y="389"/>
                </a:cubicBezTo>
                <a:cubicBezTo>
                  <a:pt x="390" y="389"/>
                  <a:pt x="390" y="382"/>
                  <a:pt x="395" y="382"/>
                </a:cubicBezTo>
                <a:cubicBezTo>
                  <a:pt x="401" y="382"/>
                  <a:pt x="400" y="389"/>
                  <a:pt x="400" y="389"/>
                </a:cubicBezTo>
                <a:lnTo>
                  <a:pt x="400" y="390"/>
                </a:lnTo>
                <a:close/>
                <a:moveTo>
                  <a:pt x="425" y="481"/>
                </a:moveTo>
                <a:cubicBezTo>
                  <a:pt x="417" y="481"/>
                  <a:pt x="417" y="481"/>
                  <a:pt x="417" y="481"/>
                </a:cubicBezTo>
                <a:cubicBezTo>
                  <a:pt x="417" y="467"/>
                  <a:pt x="417" y="467"/>
                  <a:pt x="417" y="467"/>
                </a:cubicBezTo>
                <a:cubicBezTo>
                  <a:pt x="425" y="467"/>
                  <a:pt x="425" y="467"/>
                  <a:pt x="425" y="467"/>
                </a:cubicBezTo>
                <a:lnTo>
                  <a:pt x="425" y="481"/>
                </a:lnTo>
                <a:close/>
                <a:moveTo>
                  <a:pt x="425" y="458"/>
                </a:moveTo>
                <a:cubicBezTo>
                  <a:pt x="417" y="458"/>
                  <a:pt x="417" y="458"/>
                  <a:pt x="417" y="458"/>
                </a:cubicBezTo>
                <a:cubicBezTo>
                  <a:pt x="417" y="444"/>
                  <a:pt x="417" y="444"/>
                  <a:pt x="417" y="444"/>
                </a:cubicBezTo>
                <a:cubicBezTo>
                  <a:pt x="425" y="444"/>
                  <a:pt x="425" y="444"/>
                  <a:pt x="425" y="444"/>
                </a:cubicBezTo>
                <a:lnTo>
                  <a:pt x="425" y="458"/>
                </a:lnTo>
                <a:close/>
                <a:moveTo>
                  <a:pt x="425" y="435"/>
                </a:moveTo>
                <a:cubicBezTo>
                  <a:pt x="417" y="435"/>
                  <a:pt x="417" y="435"/>
                  <a:pt x="417" y="435"/>
                </a:cubicBezTo>
                <a:cubicBezTo>
                  <a:pt x="417" y="421"/>
                  <a:pt x="417" y="421"/>
                  <a:pt x="417" y="421"/>
                </a:cubicBezTo>
                <a:cubicBezTo>
                  <a:pt x="425" y="421"/>
                  <a:pt x="425" y="421"/>
                  <a:pt x="425" y="421"/>
                </a:cubicBezTo>
                <a:lnTo>
                  <a:pt x="425" y="435"/>
                </a:lnTo>
                <a:close/>
                <a:moveTo>
                  <a:pt x="426" y="411"/>
                </a:moveTo>
                <a:cubicBezTo>
                  <a:pt x="416" y="411"/>
                  <a:pt x="416" y="411"/>
                  <a:pt x="416" y="411"/>
                </a:cubicBezTo>
                <a:cubicBezTo>
                  <a:pt x="416" y="393"/>
                  <a:pt x="416" y="393"/>
                  <a:pt x="416" y="393"/>
                </a:cubicBezTo>
                <a:cubicBezTo>
                  <a:pt x="426" y="393"/>
                  <a:pt x="426" y="393"/>
                  <a:pt x="426" y="393"/>
                </a:cubicBezTo>
                <a:lnTo>
                  <a:pt x="426" y="411"/>
                </a:lnTo>
                <a:close/>
                <a:moveTo>
                  <a:pt x="426" y="390"/>
                </a:moveTo>
                <a:cubicBezTo>
                  <a:pt x="416" y="390"/>
                  <a:pt x="416" y="390"/>
                  <a:pt x="416" y="390"/>
                </a:cubicBezTo>
                <a:cubicBezTo>
                  <a:pt x="416" y="390"/>
                  <a:pt x="416" y="390"/>
                  <a:pt x="416" y="390"/>
                </a:cubicBezTo>
                <a:cubicBezTo>
                  <a:pt x="416" y="389"/>
                  <a:pt x="416" y="389"/>
                  <a:pt x="416" y="389"/>
                </a:cubicBezTo>
                <a:cubicBezTo>
                  <a:pt x="416" y="389"/>
                  <a:pt x="416" y="382"/>
                  <a:pt x="421" y="382"/>
                </a:cubicBezTo>
                <a:cubicBezTo>
                  <a:pt x="422" y="382"/>
                  <a:pt x="423" y="383"/>
                  <a:pt x="424" y="384"/>
                </a:cubicBezTo>
                <a:cubicBezTo>
                  <a:pt x="426" y="386"/>
                  <a:pt x="426" y="389"/>
                  <a:pt x="426" y="389"/>
                </a:cubicBezTo>
                <a:lnTo>
                  <a:pt x="426" y="390"/>
                </a:lnTo>
                <a:close/>
                <a:moveTo>
                  <a:pt x="448" y="481"/>
                </a:moveTo>
                <a:cubicBezTo>
                  <a:pt x="439" y="481"/>
                  <a:pt x="439" y="481"/>
                  <a:pt x="439" y="481"/>
                </a:cubicBezTo>
                <a:cubicBezTo>
                  <a:pt x="439" y="467"/>
                  <a:pt x="439" y="467"/>
                  <a:pt x="439" y="467"/>
                </a:cubicBezTo>
                <a:cubicBezTo>
                  <a:pt x="448" y="467"/>
                  <a:pt x="448" y="467"/>
                  <a:pt x="448" y="467"/>
                </a:cubicBezTo>
                <a:lnTo>
                  <a:pt x="448" y="481"/>
                </a:lnTo>
                <a:close/>
                <a:moveTo>
                  <a:pt x="448" y="458"/>
                </a:moveTo>
                <a:cubicBezTo>
                  <a:pt x="439" y="458"/>
                  <a:pt x="439" y="458"/>
                  <a:pt x="439" y="458"/>
                </a:cubicBezTo>
                <a:cubicBezTo>
                  <a:pt x="439" y="444"/>
                  <a:pt x="439" y="444"/>
                  <a:pt x="439" y="444"/>
                </a:cubicBezTo>
                <a:cubicBezTo>
                  <a:pt x="448" y="444"/>
                  <a:pt x="448" y="444"/>
                  <a:pt x="448" y="444"/>
                </a:cubicBezTo>
                <a:lnTo>
                  <a:pt x="448" y="458"/>
                </a:lnTo>
                <a:close/>
                <a:moveTo>
                  <a:pt x="448" y="435"/>
                </a:moveTo>
                <a:cubicBezTo>
                  <a:pt x="439" y="435"/>
                  <a:pt x="439" y="435"/>
                  <a:pt x="439" y="435"/>
                </a:cubicBezTo>
                <a:cubicBezTo>
                  <a:pt x="439" y="421"/>
                  <a:pt x="439" y="421"/>
                  <a:pt x="439" y="421"/>
                </a:cubicBezTo>
                <a:cubicBezTo>
                  <a:pt x="448" y="421"/>
                  <a:pt x="448" y="421"/>
                  <a:pt x="448" y="421"/>
                </a:cubicBezTo>
                <a:lnTo>
                  <a:pt x="448" y="435"/>
                </a:lnTo>
                <a:close/>
                <a:moveTo>
                  <a:pt x="448" y="411"/>
                </a:moveTo>
                <a:cubicBezTo>
                  <a:pt x="438" y="411"/>
                  <a:pt x="438" y="411"/>
                  <a:pt x="438" y="411"/>
                </a:cubicBezTo>
                <a:cubicBezTo>
                  <a:pt x="438" y="393"/>
                  <a:pt x="438" y="393"/>
                  <a:pt x="438" y="393"/>
                </a:cubicBezTo>
                <a:cubicBezTo>
                  <a:pt x="448" y="393"/>
                  <a:pt x="448" y="393"/>
                  <a:pt x="448" y="393"/>
                </a:cubicBezTo>
                <a:lnTo>
                  <a:pt x="448" y="411"/>
                </a:lnTo>
                <a:close/>
                <a:moveTo>
                  <a:pt x="448" y="390"/>
                </a:moveTo>
                <a:cubicBezTo>
                  <a:pt x="438" y="390"/>
                  <a:pt x="438" y="390"/>
                  <a:pt x="438" y="390"/>
                </a:cubicBezTo>
                <a:cubicBezTo>
                  <a:pt x="438" y="389"/>
                  <a:pt x="438" y="389"/>
                  <a:pt x="438" y="389"/>
                </a:cubicBezTo>
                <a:cubicBezTo>
                  <a:pt x="438" y="389"/>
                  <a:pt x="438" y="382"/>
                  <a:pt x="443" y="382"/>
                </a:cubicBezTo>
                <a:cubicBezTo>
                  <a:pt x="449" y="382"/>
                  <a:pt x="448" y="389"/>
                  <a:pt x="448" y="389"/>
                </a:cubicBezTo>
                <a:lnTo>
                  <a:pt x="448" y="390"/>
                </a:lnTo>
                <a:close/>
                <a:moveTo>
                  <a:pt x="478" y="330"/>
                </a:moveTo>
                <a:cubicBezTo>
                  <a:pt x="485" y="330"/>
                  <a:pt x="485" y="330"/>
                  <a:pt x="485" y="330"/>
                </a:cubicBezTo>
                <a:cubicBezTo>
                  <a:pt x="485" y="337"/>
                  <a:pt x="485" y="337"/>
                  <a:pt x="485" y="337"/>
                </a:cubicBezTo>
                <a:cubicBezTo>
                  <a:pt x="485" y="340"/>
                  <a:pt x="485" y="340"/>
                  <a:pt x="485" y="340"/>
                </a:cubicBezTo>
                <a:cubicBezTo>
                  <a:pt x="481" y="340"/>
                  <a:pt x="481" y="340"/>
                  <a:pt x="481" y="340"/>
                </a:cubicBezTo>
                <a:cubicBezTo>
                  <a:pt x="478" y="340"/>
                  <a:pt x="478" y="340"/>
                  <a:pt x="478" y="340"/>
                </a:cubicBezTo>
                <a:lnTo>
                  <a:pt x="478" y="330"/>
                </a:lnTo>
                <a:close/>
                <a:moveTo>
                  <a:pt x="477" y="351"/>
                </a:moveTo>
                <a:cubicBezTo>
                  <a:pt x="486" y="351"/>
                  <a:pt x="486" y="351"/>
                  <a:pt x="486" y="351"/>
                </a:cubicBezTo>
                <a:cubicBezTo>
                  <a:pt x="486" y="369"/>
                  <a:pt x="486" y="369"/>
                  <a:pt x="486" y="369"/>
                </a:cubicBezTo>
                <a:cubicBezTo>
                  <a:pt x="477" y="369"/>
                  <a:pt x="477" y="369"/>
                  <a:pt x="477" y="369"/>
                </a:cubicBezTo>
                <a:lnTo>
                  <a:pt x="477" y="351"/>
                </a:lnTo>
                <a:close/>
                <a:moveTo>
                  <a:pt x="478" y="424"/>
                </a:moveTo>
                <a:cubicBezTo>
                  <a:pt x="478" y="420"/>
                  <a:pt x="478" y="420"/>
                  <a:pt x="478" y="420"/>
                </a:cubicBezTo>
                <a:cubicBezTo>
                  <a:pt x="486" y="420"/>
                  <a:pt x="486" y="420"/>
                  <a:pt x="486" y="420"/>
                </a:cubicBezTo>
                <a:cubicBezTo>
                  <a:pt x="486" y="424"/>
                  <a:pt x="486" y="424"/>
                  <a:pt x="486" y="424"/>
                </a:cubicBezTo>
                <a:lnTo>
                  <a:pt x="478" y="424"/>
                </a:lnTo>
                <a:close/>
                <a:moveTo>
                  <a:pt x="486" y="426"/>
                </a:moveTo>
                <a:cubicBezTo>
                  <a:pt x="486" y="441"/>
                  <a:pt x="486" y="441"/>
                  <a:pt x="486" y="441"/>
                </a:cubicBezTo>
                <a:cubicBezTo>
                  <a:pt x="478" y="441"/>
                  <a:pt x="478" y="441"/>
                  <a:pt x="478" y="441"/>
                </a:cubicBezTo>
                <a:cubicBezTo>
                  <a:pt x="478" y="426"/>
                  <a:pt x="478" y="426"/>
                  <a:pt x="478" y="426"/>
                </a:cubicBezTo>
                <a:lnTo>
                  <a:pt x="486" y="426"/>
                </a:lnTo>
                <a:close/>
                <a:moveTo>
                  <a:pt x="478" y="411"/>
                </a:moveTo>
                <a:cubicBezTo>
                  <a:pt x="478" y="392"/>
                  <a:pt x="478" y="392"/>
                  <a:pt x="478" y="392"/>
                </a:cubicBezTo>
                <a:cubicBezTo>
                  <a:pt x="486" y="392"/>
                  <a:pt x="486" y="392"/>
                  <a:pt x="486" y="392"/>
                </a:cubicBezTo>
                <a:cubicBezTo>
                  <a:pt x="486" y="411"/>
                  <a:pt x="486" y="411"/>
                  <a:pt x="486" y="411"/>
                </a:cubicBezTo>
                <a:lnTo>
                  <a:pt x="478" y="411"/>
                </a:lnTo>
                <a:close/>
                <a:moveTo>
                  <a:pt x="478" y="390"/>
                </a:moveTo>
                <a:cubicBezTo>
                  <a:pt x="478" y="384"/>
                  <a:pt x="478" y="384"/>
                  <a:pt x="478" y="384"/>
                </a:cubicBezTo>
                <a:cubicBezTo>
                  <a:pt x="478" y="384"/>
                  <a:pt x="478" y="382"/>
                  <a:pt x="482" y="382"/>
                </a:cubicBezTo>
                <a:cubicBezTo>
                  <a:pt x="485" y="382"/>
                  <a:pt x="486" y="384"/>
                  <a:pt x="486" y="384"/>
                </a:cubicBezTo>
                <a:cubicBezTo>
                  <a:pt x="486" y="390"/>
                  <a:pt x="486" y="390"/>
                  <a:pt x="486" y="390"/>
                </a:cubicBezTo>
                <a:lnTo>
                  <a:pt x="478" y="390"/>
                </a:lnTo>
                <a:close/>
                <a:moveTo>
                  <a:pt x="486" y="482"/>
                </a:moveTo>
                <a:cubicBezTo>
                  <a:pt x="477" y="482"/>
                  <a:pt x="477" y="482"/>
                  <a:pt x="477" y="482"/>
                </a:cubicBezTo>
                <a:cubicBezTo>
                  <a:pt x="477" y="455"/>
                  <a:pt x="477" y="455"/>
                  <a:pt x="477" y="455"/>
                </a:cubicBezTo>
                <a:cubicBezTo>
                  <a:pt x="486" y="455"/>
                  <a:pt x="486" y="455"/>
                  <a:pt x="486" y="455"/>
                </a:cubicBezTo>
                <a:lnTo>
                  <a:pt x="486" y="482"/>
                </a:lnTo>
                <a:close/>
                <a:moveTo>
                  <a:pt x="559" y="368"/>
                </a:moveTo>
                <a:cubicBezTo>
                  <a:pt x="559" y="351"/>
                  <a:pt x="559" y="351"/>
                  <a:pt x="559" y="351"/>
                </a:cubicBezTo>
                <a:cubicBezTo>
                  <a:pt x="564" y="351"/>
                  <a:pt x="564" y="351"/>
                  <a:pt x="564" y="351"/>
                </a:cubicBezTo>
                <a:cubicBezTo>
                  <a:pt x="564" y="369"/>
                  <a:pt x="564" y="369"/>
                  <a:pt x="564" y="369"/>
                </a:cubicBezTo>
                <a:cubicBezTo>
                  <a:pt x="561" y="369"/>
                  <a:pt x="561" y="369"/>
                  <a:pt x="561" y="369"/>
                </a:cubicBezTo>
                <a:cubicBezTo>
                  <a:pt x="559" y="369"/>
                  <a:pt x="559" y="369"/>
                  <a:pt x="559" y="369"/>
                </a:cubicBezTo>
                <a:lnTo>
                  <a:pt x="559" y="368"/>
                </a:lnTo>
                <a:close/>
                <a:moveTo>
                  <a:pt x="564" y="391"/>
                </a:moveTo>
                <a:cubicBezTo>
                  <a:pt x="564" y="392"/>
                  <a:pt x="564" y="392"/>
                  <a:pt x="564" y="392"/>
                </a:cubicBezTo>
                <a:cubicBezTo>
                  <a:pt x="553" y="392"/>
                  <a:pt x="553" y="392"/>
                  <a:pt x="553" y="392"/>
                </a:cubicBezTo>
                <a:cubicBezTo>
                  <a:pt x="553" y="391"/>
                  <a:pt x="553" y="391"/>
                  <a:pt x="553" y="391"/>
                </a:cubicBezTo>
                <a:cubicBezTo>
                  <a:pt x="553" y="391"/>
                  <a:pt x="552" y="384"/>
                  <a:pt x="558" y="384"/>
                </a:cubicBezTo>
                <a:cubicBezTo>
                  <a:pt x="564" y="384"/>
                  <a:pt x="564" y="391"/>
                  <a:pt x="564" y="391"/>
                </a:cubicBezTo>
                <a:close/>
                <a:moveTo>
                  <a:pt x="553" y="428"/>
                </a:moveTo>
                <a:cubicBezTo>
                  <a:pt x="553" y="424"/>
                  <a:pt x="553" y="424"/>
                  <a:pt x="553" y="424"/>
                </a:cubicBezTo>
                <a:cubicBezTo>
                  <a:pt x="564" y="424"/>
                  <a:pt x="564" y="424"/>
                  <a:pt x="564" y="424"/>
                </a:cubicBezTo>
                <a:cubicBezTo>
                  <a:pt x="564" y="428"/>
                  <a:pt x="564" y="428"/>
                  <a:pt x="564" y="428"/>
                </a:cubicBezTo>
                <a:lnTo>
                  <a:pt x="553" y="428"/>
                </a:lnTo>
                <a:close/>
                <a:moveTo>
                  <a:pt x="564" y="430"/>
                </a:moveTo>
                <a:cubicBezTo>
                  <a:pt x="564" y="445"/>
                  <a:pt x="564" y="445"/>
                  <a:pt x="564" y="445"/>
                </a:cubicBezTo>
                <a:cubicBezTo>
                  <a:pt x="553" y="445"/>
                  <a:pt x="553" y="445"/>
                  <a:pt x="553" y="445"/>
                </a:cubicBezTo>
                <a:cubicBezTo>
                  <a:pt x="553" y="430"/>
                  <a:pt x="553" y="430"/>
                  <a:pt x="553" y="430"/>
                </a:cubicBezTo>
                <a:lnTo>
                  <a:pt x="564" y="430"/>
                </a:lnTo>
                <a:close/>
                <a:moveTo>
                  <a:pt x="553" y="413"/>
                </a:moveTo>
                <a:cubicBezTo>
                  <a:pt x="553" y="394"/>
                  <a:pt x="553" y="394"/>
                  <a:pt x="553" y="394"/>
                </a:cubicBezTo>
                <a:cubicBezTo>
                  <a:pt x="564" y="394"/>
                  <a:pt x="564" y="394"/>
                  <a:pt x="564" y="394"/>
                </a:cubicBezTo>
                <a:cubicBezTo>
                  <a:pt x="564" y="413"/>
                  <a:pt x="564" y="413"/>
                  <a:pt x="564" y="413"/>
                </a:cubicBezTo>
                <a:lnTo>
                  <a:pt x="553" y="413"/>
                </a:lnTo>
                <a:close/>
                <a:moveTo>
                  <a:pt x="553" y="365"/>
                </a:moveTo>
                <a:cubicBezTo>
                  <a:pt x="553" y="351"/>
                  <a:pt x="553" y="351"/>
                  <a:pt x="553" y="351"/>
                </a:cubicBezTo>
                <a:cubicBezTo>
                  <a:pt x="557" y="351"/>
                  <a:pt x="557" y="351"/>
                  <a:pt x="557" y="351"/>
                </a:cubicBezTo>
                <a:cubicBezTo>
                  <a:pt x="557" y="367"/>
                  <a:pt x="557" y="367"/>
                  <a:pt x="557" y="367"/>
                </a:cubicBezTo>
                <a:cubicBezTo>
                  <a:pt x="557" y="369"/>
                  <a:pt x="557" y="369"/>
                  <a:pt x="557" y="369"/>
                </a:cubicBezTo>
                <a:cubicBezTo>
                  <a:pt x="553" y="369"/>
                  <a:pt x="553" y="369"/>
                  <a:pt x="553" y="369"/>
                </a:cubicBezTo>
                <a:lnTo>
                  <a:pt x="553" y="365"/>
                </a:lnTo>
                <a:close/>
                <a:moveTo>
                  <a:pt x="528" y="320"/>
                </a:moveTo>
                <a:cubicBezTo>
                  <a:pt x="528" y="315"/>
                  <a:pt x="528" y="315"/>
                  <a:pt x="528" y="315"/>
                </a:cubicBezTo>
                <a:cubicBezTo>
                  <a:pt x="534" y="315"/>
                  <a:pt x="534" y="315"/>
                  <a:pt x="534" y="315"/>
                </a:cubicBezTo>
                <a:cubicBezTo>
                  <a:pt x="534" y="318"/>
                  <a:pt x="534" y="318"/>
                  <a:pt x="534" y="318"/>
                </a:cubicBezTo>
                <a:cubicBezTo>
                  <a:pt x="534" y="324"/>
                  <a:pt x="534" y="324"/>
                  <a:pt x="534" y="324"/>
                </a:cubicBezTo>
                <a:cubicBezTo>
                  <a:pt x="528" y="324"/>
                  <a:pt x="528" y="324"/>
                  <a:pt x="528" y="324"/>
                </a:cubicBezTo>
                <a:lnTo>
                  <a:pt x="528" y="320"/>
                </a:lnTo>
                <a:close/>
                <a:moveTo>
                  <a:pt x="541" y="391"/>
                </a:moveTo>
                <a:cubicBezTo>
                  <a:pt x="541" y="392"/>
                  <a:pt x="541" y="392"/>
                  <a:pt x="541" y="392"/>
                </a:cubicBezTo>
                <a:cubicBezTo>
                  <a:pt x="530" y="392"/>
                  <a:pt x="530" y="392"/>
                  <a:pt x="530" y="392"/>
                </a:cubicBezTo>
                <a:cubicBezTo>
                  <a:pt x="530" y="391"/>
                  <a:pt x="530" y="391"/>
                  <a:pt x="530" y="391"/>
                </a:cubicBezTo>
                <a:cubicBezTo>
                  <a:pt x="530" y="391"/>
                  <a:pt x="529" y="384"/>
                  <a:pt x="535" y="384"/>
                </a:cubicBezTo>
                <a:cubicBezTo>
                  <a:pt x="541" y="384"/>
                  <a:pt x="541" y="391"/>
                  <a:pt x="541" y="391"/>
                </a:cubicBezTo>
                <a:close/>
                <a:moveTo>
                  <a:pt x="536" y="369"/>
                </a:moveTo>
                <a:cubicBezTo>
                  <a:pt x="536" y="355"/>
                  <a:pt x="536" y="355"/>
                  <a:pt x="536" y="355"/>
                </a:cubicBezTo>
                <a:cubicBezTo>
                  <a:pt x="536" y="351"/>
                  <a:pt x="536" y="351"/>
                  <a:pt x="536" y="351"/>
                </a:cubicBezTo>
                <a:cubicBezTo>
                  <a:pt x="541" y="351"/>
                  <a:pt x="541" y="351"/>
                  <a:pt x="541" y="351"/>
                </a:cubicBezTo>
                <a:cubicBezTo>
                  <a:pt x="541" y="358"/>
                  <a:pt x="541" y="358"/>
                  <a:pt x="541" y="358"/>
                </a:cubicBezTo>
                <a:cubicBezTo>
                  <a:pt x="541" y="369"/>
                  <a:pt x="541" y="369"/>
                  <a:pt x="541" y="369"/>
                </a:cubicBezTo>
                <a:lnTo>
                  <a:pt x="536" y="369"/>
                </a:lnTo>
                <a:close/>
                <a:moveTo>
                  <a:pt x="530" y="428"/>
                </a:moveTo>
                <a:cubicBezTo>
                  <a:pt x="530" y="424"/>
                  <a:pt x="530" y="424"/>
                  <a:pt x="530" y="424"/>
                </a:cubicBezTo>
                <a:cubicBezTo>
                  <a:pt x="541" y="424"/>
                  <a:pt x="541" y="424"/>
                  <a:pt x="541" y="424"/>
                </a:cubicBezTo>
                <a:cubicBezTo>
                  <a:pt x="541" y="428"/>
                  <a:pt x="541" y="428"/>
                  <a:pt x="541" y="428"/>
                </a:cubicBezTo>
                <a:lnTo>
                  <a:pt x="530" y="428"/>
                </a:lnTo>
                <a:close/>
                <a:moveTo>
                  <a:pt x="541" y="430"/>
                </a:moveTo>
                <a:cubicBezTo>
                  <a:pt x="541" y="445"/>
                  <a:pt x="541" y="445"/>
                  <a:pt x="541" y="445"/>
                </a:cubicBezTo>
                <a:cubicBezTo>
                  <a:pt x="530" y="445"/>
                  <a:pt x="530" y="445"/>
                  <a:pt x="530" y="445"/>
                </a:cubicBezTo>
                <a:cubicBezTo>
                  <a:pt x="530" y="430"/>
                  <a:pt x="530" y="430"/>
                  <a:pt x="530" y="430"/>
                </a:cubicBezTo>
                <a:lnTo>
                  <a:pt x="541" y="430"/>
                </a:lnTo>
                <a:close/>
                <a:moveTo>
                  <a:pt x="530" y="413"/>
                </a:moveTo>
                <a:cubicBezTo>
                  <a:pt x="530" y="394"/>
                  <a:pt x="530" y="394"/>
                  <a:pt x="530" y="394"/>
                </a:cubicBezTo>
                <a:cubicBezTo>
                  <a:pt x="541" y="394"/>
                  <a:pt x="541" y="394"/>
                  <a:pt x="541" y="394"/>
                </a:cubicBezTo>
                <a:cubicBezTo>
                  <a:pt x="541" y="413"/>
                  <a:pt x="541" y="413"/>
                  <a:pt x="541" y="413"/>
                </a:cubicBezTo>
                <a:lnTo>
                  <a:pt x="530" y="413"/>
                </a:lnTo>
                <a:close/>
                <a:moveTo>
                  <a:pt x="534" y="354"/>
                </a:moveTo>
                <a:cubicBezTo>
                  <a:pt x="534" y="369"/>
                  <a:pt x="534" y="369"/>
                  <a:pt x="534" y="369"/>
                </a:cubicBezTo>
                <a:cubicBezTo>
                  <a:pt x="530" y="369"/>
                  <a:pt x="530" y="369"/>
                  <a:pt x="530" y="369"/>
                </a:cubicBezTo>
                <a:cubicBezTo>
                  <a:pt x="530" y="351"/>
                  <a:pt x="530" y="351"/>
                  <a:pt x="530" y="351"/>
                </a:cubicBezTo>
                <a:cubicBezTo>
                  <a:pt x="530" y="351"/>
                  <a:pt x="530" y="351"/>
                  <a:pt x="530" y="351"/>
                </a:cubicBezTo>
                <a:cubicBezTo>
                  <a:pt x="534" y="351"/>
                  <a:pt x="534" y="351"/>
                  <a:pt x="534" y="351"/>
                </a:cubicBezTo>
                <a:lnTo>
                  <a:pt x="534" y="354"/>
                </a:lnTo>
                <a:close/>
                <a:moveTo>
                  <a:pt x="513" y="351"/>
                </a:moveTo>
                <a:cubicBezTo>
                  <a:pt x="518" y="351"/>
                  <a:pt x="518" y="351"/>
                  <a:pt x="518" y="351"/>
                </a:cubicBezTo>
                <a:cubicBezTo>
                  <a:pt x="518" y="369"/>
                  <a:pt x="518" y="369"/>
                  <a:pt x="518" y="369"/>
                </a:cubicBezTo>
                <a:cubicBezTo>
                  <a:pt x="513" y="369"/>
                  <a:pt x="513" y="369"/>
                  <a:pt x="513" y="369"/>
                </a:cubicBezTo>
                <a:lnTo>
                  <a:pt x="513" y="351"/>
                </a:lnTo>
                <a:close/>
                <a:moveTo>
                  <a:pt x="518" y="391"/>
                </a:moveTo>
                <a:cubicBezTo>
                  <a:pt x="518" y="392"/>
                  <a:pt x="518" y="392"/>
                  <a:pt x="518" y="392"/>
                </a:cubicBezTo>
                <a:cubicBezTo>
                  <a:pt x="507" y="392"/>
                  <a:pt x="507" y="392"/>
                  <a:pt x="507" y="392"/>
                </a:cubicBezTo>
                <a:cubicBezTo>
                  <a:pt x="507" y="391"/>
                  <a:pt x="507" y="391"/>
                  <a:pt x="507" y="391"/>
                </a:cubicBezTo>
                <a:cubicBezTo>
                  <a:pt x="507" y="391"/>
                  <a:pt x="506" y="384"/>
                  <a:pt x="512" y="384"/>
                </a:cubicBezTo>
                <a:cubicBezTo>
                  <a:pt x="518" y="384"/>
                  <a:pt x="518" y="391"/>
                  <a:pt x="518" y="391"/>
                </a:cubicBezTo>
                <a:close/>
                <a:moveTo>
                  <a:pt x="507" y="428"/>
                </a:moveTo>
                <a:cubicBezTo>
                  <a:pt x="507" y="424"/>
                  <a:pt x="507" y="424"/>
                  <a:pt x="507" y="424"/>
                </a:cubicBezTo>
                <a:cubicBezTo>
                  <a:pt x="518" y="424"/>
                  <a:pt x="518" y="424"/>
                  <a:pt x="518" y="424"/>
                </a:cubicBezTo>
                <a:cubicBezTo>
                  <a:pt x="518" y="428"/>
                  <a:pt x="518" y="428"/>
                  <a:pt x="518" y="428"/>
                </a:cubicBezTo>
                <a:lnTo>
                  <a:pt x="507" y="428"/>
                </a:lnTo>
                <a:close/>
                <a:moveTo>
                  <a:pt x="518" y="430"/>
                </a:moveTo>
                <a:cubicBezTo>
                  <a:pt x="518" y="445"/>
                  <a:pt x="518" y="445"/>
                  <a:pt x="518" y="445"/>
                </a:cubicBezTo>
                <a:cubicBezTo>
                  <a:pt x="507" y="445"/>
                  <a:pt x="507" y="445"/>
                  <a:pt x="507" y="445"/>
                </a:cubicBezTo>
                <a:cubicBezTo>
                  <a:pt x="507" y="430"/>
                  <a:pt x="507" y="430"/>
                  <a:pt x="507" y="430"/>
                </a:cubicBezTo>
                <a:lnTo>
                  <a:pt x="518" y="430"/>
                </a:lnTo>
                <a:close/>
                <a:moveTo>
                  <a:pt x="507" y="413"/>
                </a:moveTo>
                <a:cubicBezTo>
                  <a:pt x="507" y="394"/>
                  <a:pt x="507" y="394"/>
                  <a:pt x="507" y="394"/>
                </a:cubicBezTo>
                <a:cubicBezTo>
                  <a:pt x="518" y="394"/>
                  <a:pt x="518" y="394"/>
                  <a:pt x="518" y="394"/>
                </a:cubicBezTo>
                <a:cubicBezTo>
                  <a:pt x="518" y="413"/>
                  <a:pt x="518" y="413"/>
                  <a:pt x="518" y="413"/>
                </a:cubicBezTo>
                <a:lnTo>
                  <a:pt x="507" y="413"/>
                </a:lnTo>
                <a:close/>
                <a:moveTo>
                  <a:pt x="507" y="351"/>
                </a:moveTo>
                <a:cubicBezTo>
                  <a:pt x="511" y="351"/>
                  <a:pt x="511" y="351"/>
                  <a:pt x="511" y="351"/>
                </a:cubicBezTo>
                <a:cubicBezTo>
                  <a:pt x="511" y="369"/>
                  <a:pt x="511" y="369"/>
                  <a:pt x="511" y="369"/>
                </a:cubicBezTo>
                <a:cubicBezTo>
                  <a:pt x="507" y="369"/>
                  <a:pt x="507" y="369"/>
                  <a:pt x="507" y="369"/>
                </a:cubicBezTo>
                <a:lnTo>
                  <a:pt x="507" y="351"/>
                </a:lnTo>
                <a:close/>
                <a:moveTo>
                  <a:pt x="519" y="482"/>
                </a:moveTo>
                <a:cubicBezTo>
                  <a:pt x="506" y="482"/>
                  <a:pt x="506" y="482"/>
                  <a:pt x="506" y="482"/>
                </a:cubicBezTo>
                <a:cubicBezTo>
                  <a:pt x="506" y="455"/>
                  <a:pt x="506" y="455"/>
                  <a:pt x="506" y="455"/>
                </a:cubicBezTo>
                <a:cubicBezTo>
                  <a:pt x="519" y="455"/>
                  <a:pt x="519" y="455"/>
                  <a:pt x="519" y="455"/>
                </a:cubicBezTo>
                <a:lnTo>
                  <a:pt x="519" y="482"/>
                </a:lnTo>
                <a:close/>
                <a:moveTo>
                  <a:pt x="528" y="325"/>
                </a:moveTo>
                <a:cubicBezTo>
                  <a:pt x="534" y="325"/>
                  <a:pt x="534" y="325"/>
                  <a:pt x="534" y="325"/>
                </a:cubicBezTo>
                <a:cubicBezTo>
                  <a:pt x="534" y="339"/>
                  <a:pt x="534" y="339"/>
                  <a:pt x="534" y="339"/>
                </a:cubicBezTo>
                <a:cubicBezTo>
                  <a:pt x="528" y="339"/>
                  <a:pt x="528" y="339"/>
                  <a:pt x="528" y="339"/>
                </a:cubicBezTo>
                <a:lnTo>
                  <a:pt x="528" y="325"/>
                </a:lnTo>
                <a:close/>
                <a:moveTo>
                  <a:pt x="542" y="482"/>
                </a:moveTo>
                <a:cubicBezTo>
                  <a:pt x="529" y="482"/>
                  <a:pt x="529" y="482"/>
                  <a:pt x="529" y="482"/>
                </a:cubicBezTo>
                <a:cubicBezTo>
                  <a:pt x="529" y="455"/>
                  <a:pt x="529" y="455"/>
                  <a:pt x="529" y="455"/>
                </a:cubicBezTo>
                <a:cubicBezTo>
                  <a:pt x="542" y="455"/>
                  <a:pt x="542" y="455"/>
                  <a:pt x="542" y="455"/>
                </a:cubicBezTo>
                <a:lnTo>
                  <a:pt x="542" y="482"/>
                </a:lnTo>
                <a:close/>
                <a:moveTo>
                  <a:pt x="543" y="339"/>
                </a:moveTo>
                <a:cubicBezTo>
                  <a:pt x="537" y="339"/>
                  <a:pt x="537" y="339"/>
                  <a:pt x="537" y="339"/>
                </a:cubicBezTo>
                <a:cubicBezTo>
                  <a:pt x="537" y="325"/>
                  <a:pt x="537" y="325"/>
                  <a:pt x="537" y="325"/>
                </a:cubicBezTo>
                <a:cubicBezTo>
                  <a:pt x="543" y="325"/>
                  <a:pt x="543" y="325"/>
                  <a:pt x="543" y="325"/>
                </a:cubicBezTo>
                <a:lnTo>
                  <a:pt x="543" y="339"/>
                </a:lnTo>
                <a:close/>
                <a:moveTo>
                  <a:pt x="543" y="315"/>
                </a:moveTo>
                <a:cubicBezTo>
                  <a:pt x="543" y="324"/>
                  <a:pt x="543" y="324"/>
                  <a:pt x="543" y="324"/>
                </a:cubicBezTo>
                <a:cubicBezTo>
                  <a:pt x="537" y="324"/>
                  <a:pt x="537" y="324"/>
                  <a:pt x="537" y="324"/>
                </a:cubicBezTo>
                <a:cubicBezTo>
                  <a:pt x="537" y="317"/>
                  <a:pt x="537" y="317"/>
                  <a:pt x="537" y="317"/>
                </a:cubicBezTo>
                <a:cubicBezTo>
                  <a:pt x="537" y="315"/>
                  <a:pt x="537" y="315"/>
                  <a:pt x="537" y="315"/>
                </a:cubicBezTo>
                <a:cubicBezTo>
                  <a:pt x="543" y="315"/>
                  <a:pt x="543" y="315"/>
                  <a:pt x="543" y="315"/>
                </a:cubicBezTo>
                <a:close/>
                <a:moveTo>
                  <a:pt x="528" y="313"/>
                </a:moveTo>
                <a:cubicBezTo>
                  <a:pt x="528" y="313"/>
                  <a:pt x="528" y="306"/>
                  <a:pt x="535" y="306"/>
                </a:cubicBezTo>
                <a:cubicBezTo>
                  <a:pt x="543" y="306"/>
                  <a:pt x="543" y="313"/>
                  <a:pt x="543" y="313"/>
                </a:cubicBezTo>
                <a:lnTo>
                  <a:pt x="528" y="313"/>
                </a:lnTo>
                <a:close/>
                <a:moveTo>
                  <a:pt x="565" y="482"/>
                </a:moveTo>
                <a:cubicBezTo>
                  <a:pt x="552" y="482"/>
                  <a:pt x="552" y="482"/>
                  <a:pt x="552" y="482"/>
                </a:cubicBezTo>
                <a:cubicBezTo>
                  <a:pt x="552" y="455"/>
                  <a:pt x="552" y="455"/>
                  <a:pt x="552" y="455"/>
                </a:cubicBezTo>
                <a:cubicBezTo>
                  <a:pt x="565" y="455"/>
                  <a:pt x="565" y="455"/>
                  <a:pt x="565" y="455"/>
                </a:cubicBezTo>
                <a:lnTo>
                  <a:pt x="565" y="482"/>
                </a:lnTo>
                <a:close/>
                <a:moveTo>
                  <a:pt x="586" y="330"/>
                </a:moveTo>
                <a:cubicBezTo>
                  <a:pt x="593" y="330"/>
                  <a:pt x="593" y="330"/>
                  <a:pt x="593" y="330"/>
                </a:cubicBezTo>
                <a:cubicBezTo>
                  <a:pt x="593" y="340"/>
                  <a:pt x="593" y="340"/>
                  <a:pt x="593" y="340"/>
                </a:cubicBezTo>
                <a:cubicBezTo>
                  <a:pt x="586" y="340"/>
                  <a:pt x="586" y="340"/>
                  <a:pt x="586" y="340"/>
                </a:cubicBezTo>
                <a:lnTo>
                  <a:pt x="586" y="330"/>
                </a:lnTo>
                <a:close/>
                <a:moveTo>
                  <a:pt x="585" y="351"/>
                </a:moveTo>
                <a:cubicBezTo>
                  <a:pt x="593" y="351"/>
                  <a:pt x="593" y="351"/>
                  <a:pt x="593" y="351"/>
                </a:cubicBezTo>
                <a:cubicBezTo>
                  <a:pt x="593" y="369"/>
                  <a:pt x="593" y="369"/>
                  <a:pt x="593" y="369"/>
                </a:cubicBezTo>
                <a:cubicBezTo>
                  <a:pt x="585" y="369"/>
                  <a:pt x="585" y="369"/>
                  <a:pt x="585" y="369"/>
                </a:cubicBezTo>
                <a:lnTo>
                  <a:pt x="585" y="351"/>
                </a:lnTo>
                <a:close/>
                <a:moveTo>
                  <a:pt x="585" y="384"/>
                </a:moveTo>
                <a:cubicBezTo>
                  <a:pt x="585" y="384"/>
                  <a:pt x="585" y="384"/>
                  <a:pt x="586" y="383"/>
                </a:cubicBezTo>
                <a:cubicBezTo>
                  <a:pt x="586" y="383"/>
                  <a:pt x="587" y="382"/>
                  <a:pt x="589" y="382"/>
                </a:cubicBezTo>
                <a:cubicBezTo>
                  <a:pt x="592" y="382"/>
                  <a:pt x="593" y="384"/>
                  <a:pt x="593" y="384"/>
                </a:cubicBezTo>
                <a:cubicBezTo>
                  <a:pt x="593" y="388"/>
                  <a:pt x="593" y="388"/>
                  <a:pt x="593" y="388"/>
                </a:cubicBezTo>
                <a:cubicBezTo>
                  <a:pt x="593" y="390"/>
                  <a:pt x="593" y="390"/>
                  <a:pt x="593" y="390"/>
                </a:cubicBezTo>
                <a:cubicBezTo>
                  <a:pt x="585" y="390"/>
                  <a:pt x="585" y="390"/>
                  <a:pt x="585" y="390"/>
                </a:cubicBezTo>
                <a:lnTo>
                  <a:pt x="585" y="384"/>
                </a:lnTo>
                <a:close/>
                <a:moveTo>
                  <a:pt x="585" y="392"/>
                </a:moveTo>
                <a:cubicBezTo>
                  <a:pt x="593" y="392"/>
                  <a:pt x="593" y="392"/>
                  <a:pt x="593" y="392"/>
                </a:cubicBezTo>
                <a:cubicBezTo>
                  <a:pt x="593" y="411"/>
                  <a:pt x="593" y="411"/>
                  <a:pt x="593" y="411"/>
                </a:cubicBezTo>
                <a:cubicBezTo>
                  <a:pt x="585" y="411"/>
                  <a:pt x="585" y="411"/>
                  <a:pt x="585" y="411"/>
                </a:cubicBezTo>
                <a:lnTo>
                  <a:pt x="585" y="392"/>
                </a:lnTo>
                <a:close/>
                <a:moveTo>
                  <a:pt x="585" y="420"/>
                </a:moveTo>
                <a:cubicBezTo>
                  <a:pt x="593" y="420"/>
                  <a:pt x="593" y="420"/>
                  <a:pt x="593" y="420"/>
                </a:cubicBezTo>
                <a:cubicBezTo>
                  <a:pt x="593" y="424"/>
                  <a:pt x="593" y="424"/>
                  <a:pt x="593" y="424"/>
                </a:cubicBezTo>
                <a:cubicBezTo>
                  <a:pt x="585" y="424"/>
                  <a:pt x="585" y="424"/>
                  <a:pt x="585" y="424"/>
                </a:cubicBezTo>
                <a:lnTo>
                  <a:pt x="585" y="420"/>
                </a:lnTo>
                <a:close/>
                <a:moveTo>
                  <a:pt x="585" y="426"/>
                </a:moveTo>
                <a:cubicBezTo>
                  <a:pt x="593" y="426"/>
                  <a:pt x="593" y="426"/>
                  <a:pt x="593" y="426"/>
                </a:cubicBezTo>
                <a:cubicBezTo>
                  <a:pt x="593" y="441"/>
                  <a:pt x="593" y="441"/>
                  <a:pt x="593" y="441"/>
                </a:cubicBezTo>
                <a:cubicBezTo>
                  <a:pt x="585" y="441"/>
                  <a:pt x="585" y="441"/>
                  <a:pt x="585" y="441"/>
                </a:cubicBezTo>
                <a:lnTo>
                  <a:pt x="585" y="426"/>
                </a:lnTo>
                <a:close/>
                <a:moveTo>
                  <a:pt x="594" y="482"/>
                </a:moveTo>
                <a:cubicBezTo>
                  <a:pt x="585" y="482"/>
                  <a:pt x="585" y="482"/>
                  <a:pt x="585" y="482"/>
                </a:cubicBezTo>
                <a:cubicBezTo>
                  <a:pt x="585" y="455"/>
                  <a:pt x="585" y="455"/>
                  <a:pt x="585" y="455"/>
                </a:cubicBezTo>
                <a:cubicBezTo>
                  <a:pt x="594" y="455"/>
                  <a:pt x="594" y="455"/>
                  <a:pt x="594" y="455"/>
                </a:cubicBezTo>
                <a:lnTo>
                  <a:pt x="594" y="48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9"/>
          <p:cNvSpPr>
            <a:spLocks/>
          </p:cNvSpPr>
          <p:nvPr userDrawn="1"/>
        </p:nvSpPr>
        <p:spPr bwMode="auto">
          <a:xfrm flipH="1">
            <a:off x="8365590" y="5167211"/>
            <a:ext cx="1756495" cy="234707"/>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solidFill>
            <a:srgbClr val="B50BA9"/>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63894" y="6382326"/>
            <a:ext cx="192850" cy="201507"/>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30" name="Rectangle 29"/>
          <p:cNvSpPr/>
          <p:nvPr userDrawn="1"/>
        </p:nvSpPr>
        <p:spPr>
          <a:xfrm>
            <a:off x="7773481" y="5403672"/>
            <a:ext cx="4430007" cy="1454328"/>
          </a:xfrm>
          <a:prstGeom prst="rect">
            <a:avLst/>
          </a:prstGeom>
          <a:solidFill>
            <a:srgbClr val="A982E5"/>
          </a:solidFill>
          <a:ln>
            <a:noFill/>
          </a:ln>
        </p:spPr>
        <p:txBody>
          <a:bodyPr wrap="square" rtlCol="0" anchor="ctr">
            <a:noAutofit/>
          </a:bodyPr>
          <a:lstStyle/>
          <a:p>
            <a:pPr algn="l"/>
            <a:endParaRPr lang="en-US">
              <a:solidFill>
                <a:schemeClr val="tx1"/>
              </a:solidFill>
            </a:endParaRPr>
          </a:p>
        </p:txBody>
      </p:sp>
      <p:sp>
        <p:nvSpPr>
          <p:cNvPr id="35" name="Freeform 5"/>
          <p:cNvSpPr>
            <a:spLocks/>
          </p:cNvSpPr>
          <p:nvPr userDrawn="1"/>
        </p:nvSpPr>
        <p:spPr bwMode="auto">
          <a:xfrm flipH="1">
            <a:off x="2144759" y="7177088"/>
            <a:ext cx="14871" cy="46038"/>
          </a:xfrm>
          <a:custGeom>
            <a:avLst/>
            <a:gdLst>
              <a:gd name="T0" fmla="*/ 3 w 4"/>
              <a:gd name="T1" fmla="*/ 9 h 12"/>
              <a:gd name="T2" fmla="*/ 2 w 4"/>
              <a:gd name="T3" fmla="*/ 0 h 12"/>
              <a:gd name="T4" fmla="*/ 2 w 4"/>
              <a:gd name="T5" fmla="*/ 9 h 12"/>
              <a:gd name="T6" fmla="*/ 0 w 4"/>
              <a:gd name="T7" fmla="*/ 12 h 12"/>
              <a:gd name="T8" fmla="*/ 4 w 4"/>
              <a:gd name="T9" fmla="*/ 12 h 12"/>
              <a:gd name="T10" fmla="*/ 3 w 4"/>
              <a:gd name="T11" fmla="*/ 9 h 12"/>
            </a:gdLst>
            <a:ahLst/>
            <a:cxnLst>
              <a:cxn ang="0">
                <a:pos x="T0" y="T1"/>
              </a:cxn>
              <a:cxn ang="0">
                <a:pos x="T2" y="T3"/>
              </a:cxn>
              <a:cxn ang="0">
                <a:pos x="T4" y="T5"/>
              </a:cxn>
              <a:cxn ang="0">
                <a:pos x="T6" y="T7"/>
              </a:cxn>
              <a:cxn ang="0">
                <a:pos x="T8" y="T9"/>
              </a:cxn>
              <a:cxn ang="0">
                <a:pos x="T10" y="T11"/>
              </a:cxn>
            </a:cxnLst>
            <a:rect l="0" t="0" r="r" b="b"/>
            <a:pathLst>
              <a:path w="4" h="12">
                <a:moveTo>
                  <a:pt x="3" y="9"/>
                </a:moveTo>
                <a:cubicBezTo>
                  <a:pt x="3" y="9"/>
                  <a:pt x="3" y="0"/>
                  <a:pt x="2" y="0"/>
                </a:cubicBezTo>
                <a:cubicBezTo>
                  <a:pt x="2" y="0"/>
                  <a:pt x="2" y="9"/>
                  <a:pt x="2" y="9"/>
                </a:cubicBezTo>
                <a:cubicBezTo>
                  <a:pt x="0" y="12"/>
                  <a:pt x="0" y="12"/>
                  <a:pt x="0" y="12"/>
                </a:cubicBezTo>
                <a:cubicBezTo>
                  <a:pt x="4" y="12"/>
                  <a:pt x="4" y="12"/>
                  <a:pt x="4" y="12"/>
                </a:cubicBezTo>
                <a:lnTo>
                  <a:pt x="3" y="9"/>
                </a:ln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6"/>
          <p:cNvSpPr>
            <a:spLocks/>
          </p:cNvSpPr>
          <p:nvPr userDrawn="1"/>
        </p:nvSpPr>
        <p:spPr bwMode="auto">
          <a:xfrm flipH="1">
            <a:off x="2116667" y="7450138"/>
            <a:ext cx="3305" cy="7938"/>
          </a:xfrm>
          <a:custGeom>
            <a:avLst/>
            <a:gdLst>
              <a:gd name="T0" fmla="*/ 2 w 2"/>
              <a:gd name="T1" fmla="*/ 3 h 5"/>
              <a:gd name="T2" fmla="*/ 0 w 2"/>
              <a:gd name="T3" fmla="*/ 0 h 5"/>
              <a:gd name="T4" fmla="*/ 2 w 2"/>
              <a:gd name="T5" fmla="*/ 5 h 5"/>
              <a:gd name="T6" fmla="*/ 2 w 2"/>
              <a:gd name="T7" fmla="*/ 3 h 5"/>
            </a:gdLst>
            <a:ahLst/>
            <a:cxnLst>
              <a:cxn ang="0">
                <a:pos x="T0" y="T1"/>
              </a:cxn>
              <a:cxn ang="0">
                <a:pos x="T2" y="T3"/>
              </a:cxn>
              <a:cxn ang="0">
                <a:pos x="T4" y="T5"/>
              </a:cxn>
              <a:cxn ang="0">
                <a:pos x="T6" y="T7"/>
              </a:cxn>
            </a:cxnLst>
            <a:rect l="0" t="0" r="r" b="b"/>
            <a:pathLst>
              <a:path w="2" h="5">
                <a:moveTo>
                  <a:pt x="2" y="3"/>
                </a:moveTo>
                <a:lnTo>
                  <a:pt x="0" y="0"/>
                </a:lnTo>
                <a:lnTo>
                  <a:pt x="2" y="5"/>
                </a:lnTo>
                <a:lnTo>
                  <a:pt x="2" y="3"/>
                </a:lnTo>
                <a:close/>
              </a:path>
            </a:pathLst>
          </a:custGeom>
          <a:solidFill>
            <a:srgbClr val="F184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7"/>
          <p:cNvSpPr>
            <a:spLocks/>
          </p:cNvSpPr>
          <p:nvPr userDrawn="1"/>
        </p:nvSpPr>
        <p:spPr bwMode="auto">
          <a:xfrm flipH="1">
            <a:off x="2224075" y="7556500"/>
            <a:ext cx="47920" cy="57150"/>
          </a:xfrm>
          <a:custGeom>
            <a:avLst/>
            <a:gdLst>
              <a:gd name="T0" fmla="*/ 2 w 13"/>
              <a:gd name="T1" fmla="*/ 13 h 15"/>
              <a:gd name="T2" fmla="*/ 3 w 13"/>
              <a:gd name="T3" fmla="*/ 13 h 15"/>
              <a:gd name="T4" fmla="*/ 7 w 13"/>
              <a:gd name="T5" fmla="*/ 12 h 15"/>
              <a:gd name="T6" fmla="*/ 12 w 13"/>
              <a:gd name="T7" fmla="*/ 12 h 15"/>
              <a:gd name="T8" fmla="*/ 13 w 13"/>
              <a:gd name="T9" fmla="*/ 12 h 15"/>
              <a:gd name="T10" fmla="*/ 13 w 13"/>
              <a:gd name="T11" fmla="*/ 12 h 15"/>
              <a:gd name="T12" fmla="*/ 13 w 13"/>
              <a:gd name="T13" fmla="*/ 12 h 15"/>
              <a:gd name="T14" fmla="*/ 12 w 13"/>
              <a:gd name="T15" fmla="*/ 12 h 15"/>
              <a:gd name="T16" fmla="*/ 7 w 13"/>
              <a:gd name="T17" fmla="*/ 11 h 15"/>
              <a:gd name="T18" fmla="*/ 3 w 13"/>
              <a:gd name="T19" fmla="*/ 11 h 15"/>
              <a:gd name="T20" fmla="*/ 3 w 13"/>
              <a:gd name="T21" fmla="*/ 11 h 15"/>
              <a:gd name="T22" fmla="*/ 2 w 13"/>
              <a:gd name="T23" fmla="*/ 6 h 15"/>
              <a:gd name="T24" fmla="*/ 3 w 13"/>
              <a:gd name="T25" fmla="*/ 4 h 15"/>
              <a:gd name="T26" fmla="*/ 2 w 13"/>
              <a:gd name="T27" fmla="*/ 0 h 15"/>
              <a:gd name="T28" fmla="*/ 1 w 13"/>
              <a:gd name="T29" fmla="*/ 4 h 15"/>
              <a:gd name="T30" fmla="*/ 2 w 13"/>
              <a:gd name="T31" fmla="*/ 6 h 15"/>
              <a:gd name="T32" fmla="*/ 1 w 13"/>
              <a:gd name="T33" fmla="*/ 11 h 15"/>
              <a:gd name="T34" fmla="*/ 0 w 13"/>
              <a:gd name="T35" fmla="*/ 12 h 15"/>
              <a:gd name="T36" fmla="*/ 2 w 13"/>
              <a:gd name="T3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5">
                <a:moveTo>
                  <a:pt x="2" y="13"/>
                </a:moveTo>
                <a:cubicBezTo>
                  <a:pt x="2" y="13"/>
                  <a:pt x="3" y="13"/>
                  <a:pt x="3" y="13"/>
                </a:cubicBezTo>
                <a:cubicBezTo>
                  <a:pt x="5" y="13"/>
                  <a:pt x="7" y="12"/>
                  <a:pt x="7" y="12"/>
                </a:cubicBezTo>
                <a:cubicBezTo>
                  <a:pt x="8" y="15"/>
                  <a:pt x="12" y="12"/>
                  <a:pt x="12" y="12"/>
                </a:cubicBezTo>
                <a:cubicBezTo>
                  <a:pt x="13" y="12"/>
                  <a:pt x="13" y="12"/>
                  <a:pt x="13" y="12"/>
                </a:cubicBezTo>
                <a:cubicBezTo>
                  <a:pt x="13" y="12"/>
                  <a:pt x="13" y="12"/>
                  <a:pt x="13" y="12"/>
                </a:cubicBezTo>
                <a:cubicBezTo>
                  <a:pt x="13" y="12"/>
                  <a:pt x="13" y="12"/>
                  <a:pt x="13" y="12"/>
                </a:cubicBezTo>
                <a:cubicBezTo>
                  <a:pt x="12" y="12"/>
                  <a:pt x="12" y="12"/>
                  <a:pt x="12" y="12"/>
                </a:cubicBezTo>
                <a:cubicBezTo>
                  <a:pt x="12" y="11"/>
                  <a:pt x="8" y="9"/>
                  <a:pt x="7" y="11"/>
                </a:cubicBezTo>
                <a:cubicBezTo>
                  <a:pt x="7" y="11"/>
                  <a:pt x="5" y="11"/>
                  <a:pt x="3" y="11"/>
                </a:cubicBezTo>
                <a:cubicBezTo>
                  <a:pt x="3" y="11"/>
                  <a:pt x="3" y="11"/>
                  <a:pt x="3" y="11"/>
                </a:cubicBezTo>
                <a:cubicBezTo>
                  <a:pt x="3" y="9"/>
                  <a:pt x="2" y="7"/>
                  <a:pt x="2" y="6"/>
                </a:cubicBezTo>
                <a:cubicBezTo>
                  <a:pt x="2" y="5"/>
                  <a:pt x="3" y="4"/>
                  <a:pt x="3" y="4"/>
                </a:cubicBezTo>
                <a:cubicBezTo>
                  <a:pt x="3" y="2"/>
                  <a:pt x="2" y="0"/>
                  <a:pt x="2" y="0"/>
                </a:cubicBezTo>
                <a:cubicBezTo>
                  <a:pt x="2" y="0"/>
                  <a:pt x="1" y="2"/>
                  <a:pt x="1" y="4"/>
                </a:cubicBezTo>
                <a:cubicBezTo>
                  <a:pt x="1" y="4"/>
                  <a:pt x="2" y="5"/>
                  <a:pt x="2" y="6"/>
                </a:cubicBezTo>
                <a:cubicBezTo>
                  <a:pt x="2" y="7"/>
                  <a:pt x="1" y="9"/>
                  <a:pt x="1" y="11"/>
                </a:cubicBezTo>
                <a:cubicBezTo>
                  <a:pt x="1" y="11"/>
                  <a:pt x="0" y="11"/>
                  <a:pt x="0" y="12"/>
                </a:cubicBezTo>
                <a:cubicBezTo>
                  <a:pt x="0" y="13"/>
                  <a:pt x="1" y="13"/>
                  <a:pt x="2" y="13"/>
                </a:cubicBez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flipH="1">
            <a:off x="2333134" y="7185025"/>
            <a:ext cx="3305" cy="7938"/>
          </a:xfrm>
          <a:custGeom>
            <a:avLst/>
            <a:gdLst>
              <a:gd name="T0" fmla="*/ 2 w 2"/>
              <a:gd name="T1" fmla="*/ 0 h 5"/>
              <a:gd name="T2" fmla="*/ 0 w 2"/>
              <a:gd name="T3" fmla="*/ 5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5"/>
                </a:lnTo>
                <a:lnTo>
                  <a:pt x="2" y="5"/>
                </a:lnTo>
                <a:lnTo>
                  <a:pt x="2" y="0"/>
                </a:ln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9"/>
          <p:cNvSpPr>
            <a:spLocks/>
          </p:cNvSpPr>
          <p:nvPr userDrawn="1"/>
        </p:nvSpPr>
        <p:spPr bwMode="auto">
          <a:xfrm flipH="1">
            <a:off x="2377750" y="7177088"/>
            <a:ext cx="3305" cy="19050"/>
          </a:xfrm>
          <a:custGeom>
            <a:avLst/>
            <a:gdLst>
              <a:gd name="T0" fmla="*/ 1 w 1"/>
              <a:gd name="T1" fmla="*/ 0 h 5"/>
              <a:gd name="T2" fmla="*/ 0 w 1"/>
              <a:gd name="T3" fmla="*/ 5 h 5"/>
              <a:gd name="T4" fmla="*/ 1 w 1"/>
              <a:gd name="T5" fmla="*/ 5 h 5"/>
              <a:gd name="T6" fmla="*/ 1 w 1"/>
              <a:gd name="T7" fmla="*/ 0 h 5"/>
            </a:gdLst>
            <a:ahLst/>
            <a:cxnLst>
              <a:cxn ang="0">
                <a:pos x="T0" y="T1"/>
              </a:cxn>
              <a:cxn ang="0">
                <a:pos x="T2" y="T3"/>
              </a:cxn>
              <a:cxn ang="0">
                <a:pos x="T4" y="T5"/>
              </a:cxn>
              <a:cxn ang="0">
                <a:pos x="T6" y="T7"/>
              </a:cxn>
            </a:cxnLst>
            <a:rect l="0" t="0" r="r" b="b"/>
            <a:pathLst>
              <a:path w="1" h="5">
                <a:moveTo>
                  <a:pt x="1" y="0"/>
                </a:moveTo>
                <a:cubicBezTo>
                  <a:pt x="0" y="0"/>
                  <a:pt x="0" y="3"/>
                  <a:pt x="0" y="5"/>
                </a:cubicBezTo>
                <a:cubicBezTo>
                  <a:pt x="1" y="5"/>
                  <a:pt x="1" y="5"/>
                  <a:pt x="1" y="5"/>
                </a:cubicBezTo>
                <a:cubicBezTo>
                  <a:pt x="1" y="3"/>
                  <a:pt x="1" y="0"/>
                  <a:pt x="1" y="0"/>
                </a:cubicBez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p:cNvSpPr>
          <p:nvPr userDrawn="1"/>
        </p:nvSpPr>
        <p:spPr bwMode="auto">
          <a:xfrm flipH="1">
            <a:off x="2475243" y="7916863"/>
            <a:ext cx="3305" cy="4763"/>
          </a:xfrm>
          <a:custGeom>
            <a:avLst/>
            <a:gdLst>
              <a:gd name="T0" fmla="*/ 2 w 2"/>
              <a:gd name="T1" fmla="*/ 0 h 3"/>
              <a:gd name="T2" fmla="*/ 0 w 2"/>
              <a:gd name="T3" fmla="*/ 0 h 3"/>
              <a:gd name="T4" fmla="*/ 2 w 2"/>
              <a:gd name="T5" fmla="*/ 3 h 3"/>
              <a:gd name="T6" fmla="*/ 2 w 2"/>
              <a:gd name="T7" fmla="*/ 0 h 3"/>
            </a:gdLst>
            <a:ahLst/>
            <a:cxnLst>
              <a:cxn ang="0">
                <a:pos x="T0" y="T1"/>
              </a:cxn>
              <a:cxn ang="0">
                <a:pos x="T2" y="T3"/>
              </a:cxn>
              <a:cxn ang="0">
                <a:pos x="T4" y="T5"/>
              </a:cxn>
              <a:cxn ang="0">
                <a:pos x="T6" y="T7"/>
              </a:cxn>
            </a:cxnLst>
            <a:rect l="0" t="0" r="r" b="b"/>
            <a:pathLst>
              <a:path w="2" h="3">
                <a:moveTo>
                  <a:pt x="2" y="0"/>
                </a:moveTo>
                <a:lnTo>
                  <a:pt x="0" y="0"/>
                </a:lnTo>
                <a:lnTo>
                  <a:pt x="2" y="3"/>
                </a:lnTo>
                <a:lnTo>
                  <a:pt x="2" y="0"/>
                </a:lnTo>
                <a:close/>
              </a:path>
            </a:pathLst>
          </a:custGeom>
          <a:solidFill>
            <a:srgbClr val="FEB3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06200" y="6348353"/>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11" name="Slide Number Placeholder 3">
            <a:extLst>
              <a:ext uri="{FF2B5EF4-FFF2-40B4-BE49-F238E27FC236}">
                <a16:creationId xmlns:a16="http://schemas.microsoft.com/office/drawing/2014/main" id="{50BDD441-95E6-955E-8A17-BE1B5185D4A8}"/>
              </a:ext>
            </a:extLst>
          </p:cNvPr>
          <p:cNvSpPr>
            <a:spLocks noGrp="1"/>
          </p:cNvSpPr>
          <p:nvPr userDrawn="1">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2" name="Rectangle 1"/>
          <p:cNvSpPr/>
          <p:nvPr userDrawn="1"/>
        </p:nvSpPr>
        <p:spPr>
          <a:xfrm>
            <a:off x="2957209" y="0"/>
            <a:ext cx="5083475" cy="685800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userDrawn="1">
            <p:ph type="body" sz="quarter" idx="14"/>
          </p:nvPr>
        </p:nvSpPr>
        <p:spPr>
          <a:xfrm>
            <a:off x="550864" y="1083213"/>
            <a:ext cx="6947216" cy="4217733"/>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userDrawn="1">
            <p:ph type="title" hasCustomPrompt="1"/>
          </p:nvPr>
        </p:nvSpPr>
        <p:spPr>
          <a:xfrm>
            <a:off x="550865" y="368828"/>
            <a:ext cx="6947215"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4105162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Purple Stars - Copyright Only">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001870E7-67C3-31B4-3763-30D7343FC40E}"/>
              </a:ext>
            </a:extLst>
          </p:cNvPr>
          <p:cNvSpPr/>
          <p:nvPr/>
        </p:nvSpPr>
        <p:spPr>
          <a:xfrm rot="10800000">
            <a:off x="-20412" y="-1"/>
            <a:ext cx="12212412" cy="68579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4" name="Picture 63"/>
          <p:cNvPicPr>
            <a:picLocks noChangeAspect="1"/>
          </p:cNvPicPr>
          <p:nvPr/>
        </p:nvPicPr>
        <p:blipFill>
          <a:blip r:embed="rId2"/>
          <a:stretch>
            <a:fillRect/>
          </a:stretch>
        </p:blipFill>
        <p:spPr>
          <a:xfrm>
            <a:off x="2327548" y="4664718"/>
            <a:ext cx="9874862" cy="1801539"/>
          </a:xfrm>
          <a:prstGeom prst="rect">
            <a:avLst/>
          </a:prstGeom>
        </p:spPr>
      </p:pic>
      <p:sp>
        <p:nvSpPr>
          <p:cNvPr id="66" name="Rectangle 65"/>
          <p:cNvSpPr/>
          <p:nvPr/>
        </p:nvSpPr>
        <p:spPr>
          <a:xfrm>
            <a:off x="6388632" y="-533175"/>
            <a:ext cx="5710270" cy="5710266"/>
          </a:xfrm>
          <a:prstGeom prst="rect">
            <a:avLst/>
          </a:prstGeom>
          <a:blipFill dpi="0" rotWithShape="1">
            <a:blip r:embed="rId3">
              <a:alphaModFix amt="11000"/>
            </a:blip>
            <a:srcRect/>
            <a:stretch>
              <a:fillRect/>
            </a:stretch>
          </a:blipFill>
          <a:ln>
            <a:noFill/>
          </a:ln>
        </p:spPr>
        <p:txBody>
          <a:bodyPr wrap="square" rtlCol="0" anchor="ctr">
            <a:noAutofit/>
          </a:bodyPr>
          <a:lstStyle/>
          <a:p>
            <a:pPr algn="l"/>
            <a:endParaRPr lang="en-US">
              <a:solidFill>
                <a:schemeClr val="tx1"/>
              </a:solidFill>
            </a:endParaRPr>
          </a:p>
        </p:txBody>
      </p:sp>
      <p:sp>
        <p:nvSpPr>
          <p:cNvPr id="62" name="Rectangle 61"/>
          <p:cNvSpPr/>
          <p:nvPr/>
        </p:nvSpPr>
        <p:spPr>
          <a:xfrm>
            <a:off x="3386400" y="1951873"/>
            <a:ext cx="8801668" cy="4161148"/>
          </a:xfrm>
          <a:prstGeom prst="rect">
            <a:avLst/>
          </a:prstGeom>
          <a:blipFill>
            <a:blip r:embed="rId4"/>
            <a:stretch>
              <a:fillRect/>
            </a:stretch>
          </a:blipFill>
          <a:ln>
            <a:noFill/>
          </a:ln>
        </p:spPr>
        <p:txBody>
          <a:bodyPr wrap="square" rtlCol="0" anchor="ctr">
            <a:noAutofit/>
          </a:bodyPr>
          <a:lstStyle/>
          <a:p>
            <a:pPr algn="l"/>
            <a:endParaRPr lang="en-US">
              <a:solidFill>
                <a:schemeClr val="tx1"/>
              </a:solidFill>
            </a:endParaRPr>
          </a:p>
        </p:txBody>
      </p:sp>
      <p:pic>
        <p:nvPicPr>
          <p:cNvPr id="63" name="Picture 62"/>
          <p:cNvPicPr>
            <a:picLocks noChangeAspect="1"/>
          </p:cNvPicPr>
          <p:nvPr/>
        </p:nvPicPr>
        <p:blipFill>
          <a:blip r:embed="rId5"/>
          <a:stretch>
            <a:fillRect/>
          </a:stretch>
        </p:blipFill>
        <p:spPr>
          <a:xfrm>
            <a:off x="5064859" y="3249767"/>
            <a:ext cx="7149725" cy="2926947"/>
          </a:xfrm>
          <a:prstGeom prst="rect">
            <a:avLst/>
          </a:prstGeom>
        </p:spPr>
      </p:pic>
      <p:sp>
        <p:nvSpPr>
          <p:cNvPr id="65" name="Rectangle 64"/>
          <p:cNvSpPr/>
          <p:nvPr/>
        </p:nvSpPr>
        <p:spPr>
          <a:xfrm>
            <a:off x="-20412" y="6113021"/>
            <a:ext cx="12222822"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59"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dirty="0"/>
              <a:t>Forename Surname | Month 00, 0000</a:t>
            </a:r>
          </a:p>
        </p:txBody>
      </p:sp>
      <p:sp>
        <p:nvSpPr>
          <p:cNvPr id="101" name="Text Placeholder 9">
            <a:extLst>
              <a:ext uri="{FF2B5EF4-FFF2-40B4-BE49-F238E27FC236}">
                <a16:creationId xmlns:a16="http://schemas.microsoft.com/office/drawing/2014/main" id="{4198B190-8256-B7A4-2DD6-F8CE6D676F33}"/>
              </a:ext>
            </a:extLst>
          </p:cNvPr>
          <p:cNvSpPr>
            <a:spLocks noGrp="1"/>
          </p:cNvSpPr>
          <p:nvPr userDrawn="1">
            <p:ph type="body" sz="quarter" idx="16" hasCustomPrompt="1"/>
          </p:nvPr>
        </p:nvSpPr>
        <p:spPr>
          <a:xfrm>
            <a:off x="509152" y="2598558"/>
            <a:ext cx="5565972" cy="733495"/>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bg1"/>
                </a:solidFill>
                <a:latin typeface="+mj-lt"/>
              </a:defRPr>
            </a:lvl1pPr>
          </a:lstStyle>
          <a:p>
            <a:pPr lvl="0"/>
            <a:r>
              <a:rPr lang="en-US" dirty="0"/>
              <a:t>One line title</a:t>
            </a:r>
          </a:p>
        </p:txBody>
      </p:sp>
      <p:sp>
        <p:nvSpPr>
          <p:cNvPr id="102" name="Text Placeholder 9">
            <a:extLst>
              <a:ext uri="{FF2B5EF4-FFF2-40B4-BE49-F238E27FC236}">
                <a16:creationId xmlns:a16="http://schemas.microsoft.com/office/drawing/2014/main" id="{4198B190-8256-B7A4-2DD6-F8CE6D676F33}"/>
              </a:ext>
            </a:extLst>
          </p:cNvPr>
          <p:cNvSpPr>
            <a:spLocks noGrp="1"/>
          </p:cNvSpPr>
          <p:nvPr userDrawn="1">
            <p:ph type="body" sz="quarter" idx="17" hasCustomPrompt="1"/>
          </p:nvPr>
        </p:nvSpPr>
        <p:spPr>
          <a:xfrm>
            <a:off x="509152" y="3429493"/>
            <a:ext cx="5565972"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bg1"/>
                </a:solidFill>
                <a:latin typeface="+mj-lt"/>
              </a:defRPr>
            </a:lvl1pPr>
          </a:lstStyle>
          <a:p>
            <a:pPr lvl="0"/>
            <a:r>
              <a:rPr lang="en-US" dirty="0"/>
              <a:t>Presentation subtitle here</a:t>
            </a:r>
          </a:p>
        </p:txBody>
      </p:sp>
      <p:grpSp>
        <p:nvGrpSpPr>
          <p:cNvPr id="103" name="Group 102"/>
          <p:cNvGrpSpPr/>
          <p:nvPr userDrawn="1"/>
        </p:nvGrpSpPr>
        <p:grpSpPr>
          <a:xfrm>
            <a:off x="531302" y="1372525"/>
            <a:ext cx="2605284" cy="651089"/>
            <a:chOff x="531302" y="1372525"/>
            <a:chExt cx="2605284" cy="651089"/>
          </a:xfrm>
        </p:grpSpPr>
        <p:sp>
          <p:nvSpPr>
            <p:cNvPr id="105" name="Freeform 104">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130" name="Straight Connector 129"/>
            <p:cNvCxnSpPr/>
            <p:nvPr/>
          </p:nvCxnSpPr>
          <p:spPr>
            <a:xfrm>
              <a:off x="1689618"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1" name="Picture 13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2576340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Gradient 2: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99F2FCA-3A1B-2C34-BAB8-06E7404831F2}"/>
              </a:ext>
            </a:extLst>
          </p:cNvPr>
          <p:cNvSpPr/>
          <p:nvPr userDrawn="1"/>
        </p:nvSpPr>
        <p:spPr>
          <a:xfrm rot="10800000">
            <a:off x="6070600" y="-3"/>
            <a:ext cx="6121396" cy="6348353"/>
          </a:xfrm>
          <a:prstGeom prst="rect">
            <a:avLst/>
          </a:prstGeom>
          <a:gradFill>
            <a:gsLst>
              <a:gs pos="98000">
                <a:srgbClr val="917FE5">
                  <a:alpha val="44000"/>
                </a:srgbClr>
              </a:gs>
              <a:gs pos="15000">
                <a:schemeClr val="accent2">
                  <a:alpha val="61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5536964" y="1591920"/>
            <a:ext cx="6679834" cy="3492693"/>
          </a:xfrm>
          <a:prstGeom prst="rect">
            <a:avLst/>
          </a:prstGeom>
          <a:blipFill dpi="0" rotWithShape="1">
            <a:blip r:embed="rId2"/>
            <a:srcRect/>
            <a:stretch>
              <a:fillRect l="6000" r="-9000"/>
            </a:stretch>
          </a:blipFill>
          <a:ln>
            <a:noFill/>
          </a:ln>
        </p:spPr>
        <p:txBody>
          <a:bodyPr wrap="square" rtlCol="0" anchor="ctr">
            <a:noAutofit/>
          </a:bodyPr>
          <a:lstStyle/>
          <a:p>
            <a:pPr algn="l" rtl="0"/>
            <a:endParaRPr lang="en-US">
              <a:solidFill>
                <a:schemeClr val="tx1"/>
              </a:solidFill>
            </a:endParaRPr>
          </a:p>
        </p:txBody>
      </p:sp>
      <p:sp>
        <p:nvSpPr>
          <p:cNvPr id="23" name="Rectangle 22"/>
          <p:cNvSpPr/>
          <p:nvPr userDrawn="1"/>
        </p:nvSpPr>
        <p:spPr>
          <a:xfrm>
            <a:off x="7955997" y="-93784"/>
            <a:ext cx="4331372" cy="4331368"/>
          </a:xfrm>
          <a:prstGeom prst="rect">
            <a:avLst/>
          </a:prstGeom>
          <a:blipFill dpi="0" rotWithShape="1">
            <a:blip r:embed="rId3">
              <a:alphaModFix amt="36000"/>
            </a:blip>
            <a:srcRect/>
            <a:stretch>
              <a:fillRect/>
            </a:stretch>
          </a:blipFill>
          <a:ln>
            <a:noFill/>
          </a:ln>
        </p:spPr>
        <p:txBody>
          <a:bodyPr wrap="square" rtlCol="0" anchor="ctr">
            <a:noAutofit/>
          </a:bodyPr>
          <a:lstStyle/>
          <a:p>
            <a:pPr algn="l" rtl="0"/>
            <a:endParaRPr lang="en-US" dirty="0">
              <a:solidFill>
                <a:schemeClr val="tx1"/>
              </a:solidFill>
            </a:endParaRPr>
          </a:p>
        </p:txBody>
      </p:sp>
      <p:pic>
        <p:nvPicPr>
          <p:cNvPr id="21" name="Picture 20"/>
          <p:cNvPicPr>
            <a:picLocks noChangeAspect="1"/>
          </p:cNvPicPr>
          <p:nvPr userDrawn="1"/>
        </p:nvPicPr>
        <p:blipFill>
          <a:blip r:embed="rId4"/>
          <a:stretch>
            <a:fillRect/>
          </a:stretch>
        </p:blipFill>
        <p:spPr>
          <a:xfrm>
            <a:off x="5504888" y="2948940"/>
            <a:ext cx="6711909" cy="3164080"/>
          </a:xfrm>
          <a:prstGeom prst="rect">
            <a:avLst/>
          </a:prstGeom>
        </p:spPr>
      </p:pic>
      <p:sp>
        <p:nvSpPr>
          <p:cNvPr id="15"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06200" y="6348353"/>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4" name="AutoShape 3"/>
          <p:cNvSpPr>
            <a:spLocks noChangeAspect="1" noChangeArrowheads="1" noTextEdit="1"/>
          </p:cNvSpPr>
          <p:nvPr userDrawn="1"/>
        </p:nvSpPr>
        <p:spPr bwMode="auto">
          <a:xfrm>
            <a:off x="8604250" y="5622925"/>
            <a:ext cx="30241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5"/>
          <p:cNvSpPr>
            <a:spLocks/>
          </p:cNvSpPr>
          <p:nvPr userDrawn="1"/>
        </p:nvSpPr>
        <p:spPr bwMode="auto">
          <a:xfrm>
            <a:off x="8343897" y="5557681"/>
            <a:ext cx="3544886" cy="494460"/>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gradFill>
            <a:gsLst>
              <a:gs pos="0">
                <a:srgbClr val="00B0F0"/>
              </a:gs>
              <a:gs pos="83000">
                <a:schemeClr val="accent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pic>
        <p:nvPicPr>
          <p:cNvPr id="22" name="Picture 21"/>
          <p:cNvPicPr>
            <a:picLocks noChangeAspect="1"/>
          </p:cNvPicPr>
          <p:nvPr userDrawn="1"/>
        </p:nvPicPr>
        <p:blipFill>
          <a:blip r:embed="rId5"/>
          <a:stretch>
            <a:fillRect/>
          </a:stretch>
        </p:blipFill>
        <p:spPr>
          <a:xfrm>
            <a:off x="8972665" y="4204141"/>
            <a:ext cx="2287350" cy="1848000"/>
          </a:xfrm>
          <a:prstGeom prst="rect">
            <a:avLst/>
          </a:prstGeom>
        </p:spPr>
      </p:pic>
      <p:sp>
        <p:nvSpPr>
          <p:cNvPr id="18" name="Rectangle 17"/>
          <p:cNvSpPr/>
          <p:nvPr userDrawn="1"/>
        </p:nvSpPr>
        <p:spPr>
          <a:xfrm>
            <a:off x="6067526" y="6041248"/>
            <a:ext cx="6124474" cy="816752"/>
          </a:xfrm>
          <a:prstGeom prst="rect">
            <a:avLst/>
          </a:prstGeom>
          <a:solidFill>
            <a:srgbClr val="A982E5"/>
          </a:solidFill>
          <a:ln>
            <a:noFill/>
          </a:ln>
        </p:spPr>
        <p:txBody>
          <a:bodyPr wrap="square" rtlCol="0" anchor="ctr">
            <a:noAutofit/>
          </a:bodyPr>
          <a:lstStyle/>
          <a:p>
            <a:pPr algn="l"/>
            <a:endParaRPr lang="en-US">
              <a:solidFill>
                <a:schemeClr val="tx1"/>
              </a:solidFill>
            </a:endParaRPr>
          </a:p>
        </p:txBody>
      </p:sp>
      <p:sp>
        <p:nvSpPr>
          <p:cNvPr id="11"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2" name="Rectangle 1"/>
          <p:cNvSpPr/>
          <p:nvPr userDrawn="1"/>
        </p:nvSpPr>
        <p:spPr>
          <a:xfrm>
            <a:off x="2726870" y="0"/>
            <a:ext cx="5313813" cy="685800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083213"/>
            <a:ext cx="6947216" cy="4217733"/>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6947215"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201500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Gradient 2: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01870E7-67C3-31B4-3763-30D7343FC40E}"/>
              </a:ext>
            </a:extLst>
          </p:cNvPr>
          <p:cNvSpPr/>
          <p:nvPr userDrawn="1"/>
        </p:nvSpPr>
        <p:spPr>
          <a:xfrm rot="10800000">
            <a:off x="5734344" y="-4201"/>
            <a:ext cx="6457656" cy="68621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8210685" y="-28807"/>
            <a:ext cx="3800904" cy="3800901"/>
          </a:xfrm>
          <a:prstGeom prst="rect">
            <a:avLst/>
          </a:prstGeom>
          <a:blipFill dpi="0" rotWithShape="1">
            <a:blip r:embed="rId2">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sp>
        <p:nvSpPr>
          <p:cNvPr id="14" name="Rectangle 13"/>
          <p:cNvSpPr/>
          <p:nvPr userDrawn="1"/>
        </p:nvSpPr>
        <p:spPr>
          <a:xfrm>
            <a:off x="8040684" y="1503734"/>
            <a:ext cx="4151316" cy="3713899"/>
          </a:xfrm>
          <a:prstGeom prst="rect">
            <a:avLst/>
          </a:prstGeom>
          <a:blipFill dpi="0" rotWithShape="1">
            <a:blip r:embed="rId3"/>
            <a:srcRect/>
            <a:stretch>
              <a:fillRect l="-41000" r="-10000"/>
            </a:stretch>
          </a:blipFill>
          <a:ln>
            <a:noFill/>
          </a:ln>
        </p:spPr>
        <p:txBody>
          <a:bodyPr wrap="square" rtlCol="0" anchor="ctr">
            <a:noAutofit/>
          </a:bodyPr>
          <a:lstStyle/>
          <a:p>
            <a:pPr algn="l"/>
            <a:endParaRPr lang="en-US">
              <a:solidFill>
                <a:schemeClr val="tx1"/>
              </a:solidFill>
            </a:endParaRPr>
          </a:p>
        </p:txBody>
      </p:sp>
      <p:grpSp>
        <p:nvGrpSpPr>
          <p:cNvPr id="3" name="Group 2"/>
          <p:cNvGrpSpPr/>
          <p:nvPr userDrawn="1"/>
        </p:nvGrpSpPr>
        <p:grpSpPr>
          <a:xfrm>
            <a:off x="4331410" y="2660073"/>
            <a:ext cx="7871078" cy="2571210"/>
            <a:chOff x="4335529" y="2660073"/>
            <a:chExt cx="7871078" cy="2571210"/>
          </a:xfrm>
          <a:effectLst>
            <a:reflection stA="52000" endA="300" endPos="46000" dir="5400000" sy="-100000" algn="bl" rotWithShape="0"/>
          </a:effectLst>
        </p:grpSpPr>
        <p:pic>
          <p:nvPicPr>
            <p:cNvPr id="15" name="Picture 14"/>
            <p:cNvPicPr>
              <a:picLocks noChangeAspect="1"/>
            </p:cNvPicPr>
            <p:nvPr userDrawn="1"/>
          </p:nvPicPr>
          <p:blipFill>
            <a:blip r:embed="rId4"/>
            <a:stretch>
              <a:fillRect/>
            </a:stretch>
          </p:blipFill>
          <p:spPr>
            <a:xfrm>
              <a:off x="6466861" y="2660073"/>
              <a:ext cx="5739746" cy="2349731"/>
            </a:xfrm>
            <a:prstGeom prst="rect">
              <a:avLst/>
            </a:prstGeom>
          </p:spPr>
        </p:pic>
        <p:pic>
          <p:nvPicPr>
            <p:cNvPr id="16" name="Picture 15"/>
            <p:cNvPicPr>
              <a:picLocks noChangeAspect="1"/>
            </p:cNvPicPr>
            <p:nvPr userDrawn="1"/>
          </p:nvPicPr>
          <p:blipFill>
            <a:blip r:embed="rId5"/>
            <a:stretch>
              <a:fillRect/>
            </a:stretch>
          </p:blipFill>
          <p:spPr>
            <a:xfrm>
              <a:off x="4335529" y="3795309"/>
              <a:ext cx="7871078" cy="1435974"/>
            </a:xfrm>
            <a:prstGeom prst="rect">
              <a:avLst/>
            </a:prstGeom>
          </p:spPr>
        </p:pic>
      </p:grpSp>
      <p:sp>
        <p:nvSpPr>
          <p:cNvPr id="19"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489984" y="6344154"/>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7" name="Rectangle 6"/>
          <p:cNvSpPr/>
          <p:nvPr userDrawn="1"/>
        </p:nvSpPr>
        <p:spPr>
          <a:xfrm>
            <a:off x="3069770" y="0"/>
            <a:ext cx="4970913" cy="685800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userDrawn="1">
            <p:ph type="body" sz="quarter" idx="14"/>
          </p:nvPr>
        </p:nvSpPr>
        <p:spPr>
          <a:xfrm>
            <a:off x="550864" y="1083213"/>
            <a:ext cx="6947216" cy="4217733"/>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userDrawn="1">
            <p:ph type="title" hasCustomPrompt="1"/>
          </p:nvPr>
        </p:nvSpPr>
        <p:spPr>
          <a:xfrm>
            <a:off x="550865" y="368828"/>
            <a:ext cx="6947215"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11" name="Slide Number Placeholder 3">
            <a:extLst>
              <a:ext uri="{FF2B5EF4-FFF2-40B4-BE49-F238E27FC236}">
                <a16:creationId xmlns:a16="http://schemas.microsoft.com/office/drawing/2014/main" id="{50BDD441-95E6-955E-8A17-BE1B5185D4A8}"/>
              </a:ext>
            </a:extLst>
          </p:cNvPr>
          <p:cNvSpPr>
            <a:spLocks noGrp="1"/>
          </p:cNvSpPr>
          <p:nvPr userDrawn="1">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4" name="Rectangle 3"/>
          <p:cNvSpPr/>
          <p:nvPr userDrawn="1"/>
        </p:nvSpPr>
        <p:spPr>
          <a:xfrm>
            <a:off x="8030274" y="5128134"/>
            <a:ext cx="4161726" cy="123697"/>
          </a:xfrm>
          <a:prstGeom prst="rect">
            <a:avLst/>
          </a:prstGeom>
          <a:gradFill flip="none" rotWithShape="1">
            <a:gsLst>
              <a:gs pos="100000">
                <a:schemeClr val="bg1"/>
              </a:gs>
              <a:gs pos="1000">
                <a:schemeClr val="bg1"/>
              </a:gs>
            </a:gsLst>
            <a:lin ang="16200000" scaled="1"/>
            <a:tileRect/>
          </a:gradFill>
          <a:ln>
            <a:noFill/>
          </a:ln>
        </p:spPr>
        <p:txBody>
          <a:bodyPr wrap="square" rtlCol="0" anchor="ctr">
            <a:noAutofit/>
          </a:bodyPr>
          <a:lstStyle/>
          <a:p>
            <a:pPr algn="l"/>
            <a:endParaRPr lang="en-US">
              <a:solidFill>
                <a:schemeClr val="tx1"/>
              </a:solidFill>
            </a:endParaRPr>
          </a:p>
        </p:txBody>
      </p:sp>
      <p:sp>
        <p:nvSpPr>
          <p:cNvPr id="17" name="Rectangle 16"/>
          <p:cNvSpPr/>
          <p:nvPr userDrawn="1"/>
        </p:nvSpPr>
        <p:spPr>
          <a:xfrm>
            <a:off x="8040682" y="5038156"/>
            <a:ext cx="4151317" cy="24902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902392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Gradient 2: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9F2FCA-3A1B-2C34-BAB8-06E7404831F2}"/>
              </a:ext>
            </a:extLst>
          </p:cNvPr>
          <p:cNvSpPr/>
          <p:nvPr userDrawn="1"/>
        </p:nvSpPr>
        <p:spPr>
          <a:xfrm rot="10800000">
            <a:off x="6070600" y="-3"/>
            <a:ext cx="6121396" cy="6348353"/>
          </a:xfrm>
          <a:prstGeom prst="rect">
            <a:avLst/>
          </a:prstGeom>
          <a:gradFill>
            <a:gsLst>
              <a:gs pos="100000">
                <a:srgbClr val="917FE5">
                  <a:alpha val="44000"/>
                </a:srgbClr>
              </a:gs>
              <a:gs pos="0">
                <a:srgbClr val="8683E5"/>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userDrawn="1"/>
        </p:nvSpPr>
        <p:spPr>
          <a:xfrm>
            <a:off x="8221231" y="171449"/>
            <a:ext cx="3800904" cy="3800901"/>
          </a:xfrm>
          <a:prstGeom prst="rect">
            <a:avLst/>
          </a:prstGeom>
          <a:blipFill dpi="0" rotWithShape="1">
            <a:blip r:embed="rId2">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sp>
        <p:nvSpPr>
          <p:cNvPr id="13" name="Rectangle 12"/>
          <p:cNvSpPr/>
          <p:nvPr userDrawn="1"/>
        </p:nvSpPr>
        <p:spPr>
          <a:xfrm>
            <a:off x="4563538" y="1322614"/>
            <a:ext cx="7637221" cy="3993283"/>
          </a:xfrm>
          <a:prstGeom prst="rect">
            <a:avLst/>
          </a:prstGeom>
          <a:blipFill dpi="0" rotWithShape="1">
            <a:blip r:embed="rId3">
              <a:alphaModFix amt="62000"/>
            </a:blip>
            <a:srcRect/>
            <a:stretch>
              <a:fillRect l="6000" r="-9000"/>
            </a:stretch>
          </a:blipFill>
          <a:ln>
            <a:noFill/>
          </a:ln>
          <a:effectLst>
            <a:reflection blurRad="1104900" stA="45000" dist="50800" dir="5400000" sy="-100000" algn="bl" rotWithShape="0"/>
          </a:effectLst>
        </p:spPr>
        <p:txBody>
          <a:bodyPr wrap="square" rtlCol="0" anchor="ctr">
            <a:noAutofit/>
          </a:bodyPr>
          <a:lstStyle/>
          <a:p>
            <a:pPr algn="l" rtl="0"/>
            <a:endParaRPr lang="en-US">
              <a:solidFill>
                <a:schemeClr val="tx1"/>
              </a:solidFill>
            </a:endParaRPr>
          </a:p>
        </p:txBody>
      </p:sp>
      <p:sp>
        <p:nvSpPr>
          <p:cNvPr id="4" name="Freeform 5"/>
          <p:cNvSpPr>
            <a:spLocks noEditPoints="1"/>
          </p:cNvSpPr>
          <p:nvPr userDrawn="1"/>
        </p:nvSpPr>
        <p:spPr bwMode="auto">
          <a:xfrm>
            <a:off x="4894530" y="2655828"/>
            <a:ext cx="7310170" cy="3443347"/>
          </a:xfrm>
          <a:custGeom>
            <a:avLst/>
            <a:gdLst>
              <a:gd name="T0" fmla="*/ 520 w 544"/>
              <a:gd name="T1" fmla="*/ 111 h 221"/>
              <a:gd name="T2" fmla="*/ 493 w 544"/>
              <a:gd name="T3" fmla="*/ 142 h 221"/>
              <a:gd name="T4" fmla="*/ 483 w 544"/>
              <a:gd name="T5" fmla="*/ 36 h 221"/>
              <a:gd name="T6" fmla="*/ 466 w 544"/>
              <a:gd name="T7" fmla="*/ 12 h 221"/>
              <a:gd name="T8" fmla="*/ 454 w 544"/>
              <a:gd name="T9" fmla="*/ 32 h 221"/>
              <a:gd name="T10" fmla="*/ 453 w 544"/>
              <a:gd name="T11" fmla="*/ 32 h 221"/>
              <a:gd name="T12" fmla="*/ 439 w 544"/>
              <a:gd name="T13" fmla="*/ 101 h 221"/>
              <a:gd name="T14" fmla="*/ 435 w 544"/>
              <a:gd name="T15" fmla="*/ 87 h 221"/>
              <a:gd name="T16" fmla="*/ 417 w 544"/>
              <a:gd name="T17" fmla="*/ 87 h 221"/>
              <a:gd name="T18" fmla="*/ 407 w 544"/>
              <a:gd name="T19" fmla="*/ 134 h 221"/>
              <a:gd name="T20" fmla="*/ 408 w 544"/>
              <a:gd name="T21" fmla="*/ 4 h 221"/>
              <a:gd name="T22" fmla="*/ 377 w 544"/>
              <a:gd name="T23" fmla="*/ 20 h 221"/>
              <a:gd name="T24" fmla="*/ 370 w 544"/>
              <a:gd name="T25" fmla="*/ 151 h 221"/>
              <a:gd name="T26" fmla="*/ 362 w 544"/>
              <a:gd name="T27" fmla="*/ 135 h 221"/>
              <a:gd name="T28" fmla="*/ 354 w 544"/>
              <a:gd name="T29" fmla="*/ 41 h 221"/>
              <a:gd name="T30" fmla="*/ 348 w 544"/>
              <a:gd name="T31" fmla="*/ 19 h 221"/>
              <a:gd name="T32" fmla="*/ 344 w 544"/>
              <a:gd name="T33" fmla="*/ 8 h 221"/>
              <a:gd name="T34" fmla="*/ 339 w 544"/>
              <a:gd name="T35" fmla="*/ 20 h 221"/>
              <a:gd name="T36" fmla="*/ 336 w 544"/>
              <a:gd name="T37" fmla="*/ 23 h 221"/>
              <a:gd name="T38" fmla="*/ 327 w 544"/>
              <a:gd name="T39" fmla="*/ 45 h 221"/>
              <a:gd name="T40" fmla="*/ 315 w 544"/>
              <a:gd name="T41" fmla="*/ 55 h 221"/>
              <a:gd name="T42" fmla="*/ 306 w 544"/>
              <a:gd name="T43" fmla="*/ 109 h 221"/>
              <a:gd name="T44" fmla="*/ 298 w 544"/>
              <a:gd name="T45" fmla="*/ 97 h 221"/>
              <a:gd name="T46" fmla="*/ 289 w 544"/>
              <a:gd name="T47" fmla="*/ 74 h 221"/>
              <a:gd name="T48" fmla="*/ 284 w 544"/>
              <a:gd name="T49" fmla="*/ 60 h 221"/>
              <a:gd name="T50" fmla="*/ 276 w 544"/>
              <a:gd name="T51" fmla="*/ 60 h 221"/>
              <a:gd name="T52" fmla="*/ 267 w 544"/>
              <a:gd name="T53" fmla="*/ 72 h 221"/>
              <a:gd name="T54" fmla="*/ 260 w 544"/>
              <a:gd name="T55" fmla="*/ 80 h 221"/>
              <a:gd name="T56" fmla="*/ 249 w 544"/>
              <a:gd name="T57" fmla="*/ 73 h 221"/>
              <a:gd name="T58" fmla="*/ 224 w 544"/>
              <a:gd name="T59" fmla="*/ 100 h 221"/>
              <a:gd name="T60" fmla="*/ 210 w 544"/>
              <a:gd name="T61" fmla="*/ 117 h 221"/>
              <a:gd name="T62" fmla="*/ 191 w 544"/>
              <a:gd name="T63" fmla="*/ 146 h 221"/>
              <a:gd name="T64" fmla="*/ 164 w 544"/>
              <a:gd name="T65" fmla="*/ 167 h 221"/>
              <a:gd name="T66" fmla="*/ 156 w 544"/>
              <a:gd name="T67" fmla="*/ 152 h 221"/>
              <a:gd name="T68" fmla="*/ 137 w 544"/>
              <a:gd name="T69" fmla="*/ 148 h 221"/>
              <a:gd name="T70" fmla="*/ 127 w 544"/>
              <a:gd name="T71" fmla="*/ 148 h 221"/>
              <a:gd name="T72" fmla="*/ 110 w 544"/>
              <a:gd name="T73" fmla="*/ 146 h 221"/>
              <a:gd name="T74" fmla="*/ 101 w 544"/>
              <a:gd name="T75" fmla="*/ 153 h 221"/>
              <a:gd name="T76" fmla="*/ 88 w 544"/>
              <a:gd name="T77" fmla="*/ 153 h 221"/>
              <a:gd name="T78" fmla="*/ 77 w 544"/>
              <a:gd name="T79" fmla="*/ 155 h 221"/>
              <a:gd name="T80" fmla="*/ 68 w 544"/>
              <a:gd name="T81" fmla="*/ 179 h 221"/>
              <a:gd name="T82" fmla="*/ 46 w 544"/>
              <a:gd name="T83" fmla="*/ 194 h 221"/>
              <a:gd name="T84" fmla="*/ 23 w 544"/>
              <a:gd name="T85" fmla="*/ 192 h 221"/>
              <a:gd name="T86" fmla="*/ 0 w 544"/>
              <a:gd name="T87" fmla="*/ 221 h 221"/>
              <a:gd name="T88" fmla="*/ 194 w 544"/>
              <a:gd name="T89" fmla="*/ 221 h 221"/>
              <a:gd name="T90" fmla="*/ 461 w 544"/>
              <a:gd name="T91" fmla="*/ 125 h 221"/>
              <a:gd name="T92" fmla="*/ 461 w 544"/>
              <a:gd name="T93" fmla="*/ 125 h 221"/>
              <a:gd name="T94" fmla="*/ 464 w 544"/>
              <a:gd name="T95" fmla="*/ 36 h 221"/>
              <a:gd name="T96" fmla="*/ 465 w 544"/>
              <a:gd name="T97" fmla="*/ 36 h 221"/>
              <a:gd name="T98" fmla="*/ 468 w 544"/>
              <a:gd name="T99" fmla="*/ 109 h 221"/>
              <a:gd name="T100" fmla="*/ 471 w 544"/>
              <a:gd name="T101" fmla="*/ 109 h 221"/>
              <a:gd name="T102" fmla="*/ 471 w 544"/>
              <a:gd name="T103" fmla="*/ 109 h 221"/>
              <a:gd name="T104" fmla="*/ 474 w 544"/>
              <a:gd name="T105" fmla="*/ 3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4" h="221">
                <a:moveTo>
                  <a:pt x="527" y="115"/>
                </a:moveTo>
                <a:cubicBezTo>
                  <a:pt x="527" y="158"/>
                  <a:pt x="527" y="158"/>
                  <a:pt x="527" y="158"/>
                </a:cubicBezTo>
                <a:cubicBezTo>
                  <a:pt x="520" y="158"/>
                  <a:pt x="520" y="158"/>
                  <a:pt x="520" y="158"/>
                </a:cubicBezTo>
                <a:cubicBezTo>
                  <a:pt x="520" y="111"/>
                  <a:pt x="520" y="111"/>
                  <a:pt x="520" y="111"/>
                </a:cubicBezTo>
                <a:cubicBezTo>
                  <a:pt x="511" y="111"/>
                  <a:pt x="511" y="111"/>
                  <a:pt x="511" y="111"/>
                </a:cubicBezTo>
                <a:cubicBezTo>
                  <a:pt x="511" y="101"/>
                  <a:pt x="511" y="101"/>
                  <a:pt x="511" y="101"/>
                </a:cubicBezTo>
                <a:cubicBezTo>
                  <a:pt x="493" y="101"/>
                  <a:pt x="493" y="101"/>
                  <a:pt x="493" y="101"/>
                </a:cubicBezTo>
                <a:cubicBezTo>
                  <a:pt x="493" y="142"/>
                  <a:pt x="493" y="142"/>
                  <a:pt x="493" y="142"/>
                </a:cubicBezTo>
                <a:cubicBezTo>
                  <a:pt x="486" y="142"/>
                  <a:pt x="486" y="142"/>
                  <a:pt x="486" y="142"/>
                </a:cubicBezTo>
                <a:cubicBezTo>
                  <a:pt x="486" y="109"/>
                  <a:pt x="486" y="109"/>
                  <a:pt x="486" y="109"/>
                </a:cubicBezTo>
                <a:cubicBezTo>
                  <a:pt x="483" y="109"/>
                  <a:pt x="483" y="109"/>
                  <a:pt x="483" y="109"/>
                </a:cubicBezTo>
                <a:cubicBezTo>
                  <a:pt x="483" y="36"/>
                  <a:pt x="483" y="36"/>
                  <a:pt x="483" y="36"/>
                </a:cubicBezTo>
                <a:cubicBezTo>
                  <a:pt x="482" y="36"/>
                  <a:pt x="475" y="34"/>
                  <a:pt x="475" y="34"/>
                </a:cubicBezTo>
                <a:cubicBezTo>
                  <a:pt x="467" y="34"/>
                  <a:pt x="467" y="34"/>
                  <a:pt x="467" y="34"/>
                </a:cubicBezTo>
                <a:cubicBezTo>
                  <a:pt x="467" y="12"/>
                  <a:pt x="467" y="12"/>
                  <a:pt x="467" y="12"/>
                </a:cubicBezTo>
                <a:cubicBezTo>
                  <a:pt x="466" y="12"/>
                  <a:pt x="466" y="12"/>
                  <a:pt x="466" y="12"/>
                </a:cubicBezTo>
                <a:cubicBezTo>
                  <a:pt x="466" y="34"/>
                  <a:pt x="466" y="34"/>
                  <a:pt x="466" y="34"/>
                </a:cubicBezTo>
                <a:cubicBezTo>
                  <a:pt x="461" y="34"/>
                  <a:pt x="461" y="34"/>
                  <a:pt x="461" y="34"/>
                </a:cubicBezTo>
                <a:cubicBezTo>
                  <a:pt x="461" y="34"/>
                  <a:pt x="458" y="34"/>
                  <a:pt x="454" y="34"/>
                </a:cubicBezTo>
                <a:cubicBezTo>
                  <a:pt x="454" y="32"/>
                  <a:pt x="454" y="32"/>
                  <a:pt x="454" y="32"/>
                </a:cubicBezTo>
                <a:cubicBezTo>
                  <a:pt x="453" y="32"/>
                  <a:pt x="453" y="32"/>
                  <a:pt x="453" y="32"/>
                </a:cubicBezTo>
                <a:cubicBezTo>
                  <a:pt x="453" y="14"/>
                  <a:pt x="453" y="14"/>
                  <a:pt x="453" y="14"/>
                </a:cubicBezTo>
                <a:cubicBezTo>
                  <a:pt x="453" y="14"/>
                  <a:pt x="453" y="14"/>
                  <a:pt x="453" y="14"/>
                </a:cubicBezTo>
                <a:cubicBezTo>
                  <a:pt x="453" y="32"/>
                  <a:pt x="453" y="32"/>
                  <a:pt x="453" y="32"/>
                </a:cubicBezTo>
                <a:cubicBezTo>
                  <a:pt x="447" y="32"/>
                  <a:pt x="447" y="32"/>
                  <a:pt x="447" y="32"/>
                </a:cubicBezTo>
                <a:cubicBezTo>
                  <a:pt x="447" y="34"/>
                  <a:pt x="447" y="34"/>
                  <a:pt x="447" y="34"/>
                </a:cubicBezTo>
                <a:cubicBezTo>
                  <a:pt x="444" y="35"/>
                  <a:pt x="439" y="38"/>
                  <a:pt x="439" y="38"/>
                </a:cubicBezTo>
                <a:cubicBezTo>
                  <a:pt x="439" y="101"/>
                  <a:pt x="439" y="101"/>
                  <a:pt x="439" y="101"/>
                </a:cubicBezTo>
                <a:cubicBezTo>
                  <a:pt x="437" y="101"/>
                  <a:pt x="437" y="101"/>
                  <a:pt x="437" y="101"/>
                </a:cubicBezTo>
                <a:cubicBezTo>
                  <a:pt x="437" y="110"/>
                  <a:pt x="437" y="110"/>
                  <a:pt x="437" y="110"/>
                </a:cubicBezTo>
                <a:cubicBezTo>
                  <a:pt x="435" y="110"/>
                  <a:pt x="435" y="110"/>
                  <a:pt x="435" y="110"/>
                </a:cubicBezTo>
                <a:cubicBezTo>
                  <a:pt x="435" y="87"/>
                  <a:pt x="435" y="87"/>
                  <a:pt x="435" y="87"/>
                </a:cubicBezTo>
                <a:cubicBezTo>
                  <a:pt x="427" y="78"/>
                  <a:pt x="427" y="78"/>
                  <a:pt x="427" y="78"/>
                </a:cubicBezTo>
                <a:cubicBezTo>
                  <a:pt x="426" y="51"/>
                  <a:pt x="426" y="51"/>
                  <a:pt x="426" y="51"/>
                </a:cubicBezTo>
                <a:cubicBezTo>
                  <a:pt x="425" y="78"/>
                  <a:pt x="425" y="78"/>
                  <a:pt x="425" y="78"/>
                </a:cubicBezTo>
                <a:cubicBezTo>
                  <a:pt x="417" y="87"/>
                  <a:pt x="417" y="87"/>
                  <a:pt x="417" y="87"/>
                </a:cubicBezTo>
                <a:cubicBezTo>
                  <a:pt x="417" y="118"/>
                  <a:pt x="417" y="118"/>
                  <a:pt x="417" y="118"/>
                </a:cubicBezTo>
                <a:cubicBezTo>
                  <a:pt x="413" y="118"/>
                  <a:pt x="413" y="118"/>
                  <a:pt x="413" y="118"/>
                </a:cubicBezTo>
                <a:cubicBezTo>
                  <a:pt x="413" y="134"/>
                  <a:pt x="413" y="134"/>
                  <a:pt x="413" y="134"/>
                </a:cubicBezTo>
                <a:cubicBezTo>
                  <a:pt x="407" y="134"/>
                  <a:pt x="407" y="134"/>
                  <a:pt x="407" y="134"/>
                </a:cubicBezTo>
                <a:cubicBezTo>
                  <a:pt x="407" y="21"/>
                  <a:pt x="407" y="21"/>
                  <a:pt x="407" y="21"/>
                </a:cubicBezTo>
                <a:cubicBezTo>
                  <a:pt x="406" y="21"/>
                  <a:pt x="404" y="21"/>
                  <a:pt x="402" y="20"/>
                </a:cubicBezTo>
                <a:cubicBezTo>
                  <a:pt x="402" y="6"/>
                  <a:pt x="402" y="6"/>
                  <a:pt x="402" y="6"/>
                </a:cubicBezTo>
                <a:cubicBezTo>
                  <a:pt x="406" y="6"/>
                  <a:pt x="408" y="5"/>
                  <a:pt x="408" y="4"/>
                </a:cubicBezTo>
                <a:cubicBezTo>
                  <a:pt x="408" y="3"/>
                  <a:pt x="400" y="0"/>
                  <a:pt x="390" y="0"/>
                </a:cubicBezTo>
                <a:cubicBezTo>
                  <a:pt x="379" y="0"/>
                  <a:pt x="371" y="3"/>
                  <a:pt x="371" y="4"/>
                </a:cubicBezTo>
                <a:cubicBezTo>
                  <a:pt x="371" y="5"/>
                  <a:pt x="373" y="5"/>
                  <a:pt x="377" y="6"/>
                </a:cubicBezTo>
                <a:cubicBezTo>
                  <a:pt x="377" y="20"/>
                  <a:pt x="377" y="20"/>
                  <a:pt x="377" y="20"/>
                </a:cubicBezTo>
                <a:cubicBezTo>
                  <a:pt x="375" y="21"/>
                  <a:pt x="374" y="21"/>
                  <a:pt x="372" y="21"/>
                </a:cubicBezTo>
                <a:cubicBezTo>
                  <a:pt x="372" y="136"/>
                  <a:pt x="372" y="136"/>
                  <a:pt x="372" y="136"/>
                </a:cubicBezTo>
                <a:cubicBezTo>
                  <a:pt x="370" y="136"/>
                  <a:pt x="370" y="136"/>
                  <a:pt x="370" y="136"/>
                </a:cubicBezTo>
                <a:cubicBezTo>
                  <a:pt x="370" y="151"/>
                  <a:pt x="370" y="151"/>
                  <a:pt x="370" y="151"/>
                </a:cubicBezTo>
                <a:cubicBezTo>
                  <a:pt x="367" y="151"/>
                  <a:pt x="364" y="151"/>
                  <a:pt x="361" y="151"/>
                </a:cubicBezTo>
                <a:cubicBezTo>
                  <a:pt x="361" y="147"/>
                  <a:pt x="361" y="144"/>
                  <a:pt x="361" y="141"/>
                </a:cubicBezTo>
                <a:cubicBezTo>
                  <a:pt x="361" y="135"/>
                  <a:pt x="361" y="135"/>
                  <a:pt x="361" y="135"/>
                </a:cubicBezTo>
                <a:cubicBezTo>
                  <a:pt x="362" y="135"/>
                  <a:pt x="362" y="135"/>
                  <a:pt x="362" y="135"/>
                </a:cubicBezTo>
                <a:cubicBezTo>
                  <a:pt x="362" y="49"/>
                  <a:pt x="362" y="49"/>
                  <a:pt x="362" y="49"/>
                </a:cubicBezTo>
                <a:cubicBezTo>
                  <a:pt x="359" y="49"/>
                  <a:pt x="359" y="49"/>
                  <a:pt x="359" y="49"/>
                </a:cubicBezTo>
                <a:cubicBezTo>
                  <a:pt x="359" y="41"/>
                  <a:pt x="359" y="41"/>
                  <a:pt x="359" y="41"/>
                </a:cubicBezTo>
                <a:cubicBezTo>
                  <a:pt x="354" y="41"/>
                  <a:pt x="354" y="41"/>
                  <a:pt x="354" y="41"/>
                </a:cubicBezTo>
                <a:cubicBezTo>
                  <a:pt x="354" y="33"/>
                  <a:pt x="354" y="33"/>
                  <a:pt x="354" y="33"/>
                </a:cubicBezTo>
                <a:cubicBezTo>
                  <a:pt x="350" y="33"/>
                  <a:pt x="350" y="33"/>
                  <a:pt x="350" y="33"/>
                </a:cubicBezTo>
                <a:cubicBezTo>
                  <a:pt x="350" y="19"/>
                  <a:pt x="350" y="19"/>
                  <a:pt x="350" y="19"/>
                </a:cubicBezTo>
                <a:cubicBezTo>
                  <a:pt x="348" y="19"/>
                  <a:pt x="348" y="19"/>
                  <a:pt x="348" y="19"/>
                </a:cubicBezTo>
                <a:cubicBezTo>
                  <a:pt x="348" y="17"/>
                  <a:pt x="348" y="17"/>
                  <a:pt x="348" y="17"/>
                </a:cubicBezTo>
                <a:cubicBezTo>
                  <a:pt x="345" y="17"/>
                  <a:pt x="345" y="17"/>
                  <a:pt x="345" y="17"/>
                </a:cubicBezTo>
                <a:cubicBezTo>
                  <a:pt x="345" y="8"/>
                  <a:pt x="345" y="8"/>
                  <a:pt x="345" y="8"/>
                </a:cubicBezTo>
                <a:cubicBezTo>
                  <a:pt x="344" y="8"/>
                  <a:pt x="344" y="8"/>
                  <a:pt x="344" y="8"/>
                </a:cubicBezTo>
                <a:cubicBezTo>
                  <a:pt x="344" y="19"/>
                  <a:pt x="344" y="19"/>
                  <a:pt x="344" y="19"/>
                </a:cubicBezTo>
                <a:cubicBezTo>
                  <a:pt x="340" y="19"/>
                  <a:pt x="340" y="19"/>
                  <a:pt x="340" y="19"/>
                </a:cubicBezTo>
                <a:cubicBezTo>
                  <a:pt x="340" y="20"/>
                  <a:pt x="340" y="20"/>
                  <a:pt x="340" y="20"/>
                </a:cubicBezTo>
                <a:cubicBezTo>
                  <a:pt x="339" y="20"/>
                  <a:pt x="339" y="20"/>
                  <a:pt x="339" y="20"/>
                </a:cubicBezTo>
                <a:cubicBezTo>
                  <a:pt x="339" y="21"/>
                  <a:pt x="339" y="21"/>
                  <a:pt x="339" y="21"/>
                </a:cubicBezTo>
                <a:cubicBezTo>
                  <a:pt x="337" y="21"/>
                  <a:pt x="337" y="21"/>
                  <a:pt x="337" y="21"/>
                </a:cubicBezTo>
                <a:cubicBezTo>
                  <a:pt x="337" y="23"/>
                  <a:pt x="337" y="23"/>
                  <a:pt x="337" y="23"/>
                </a:cubicBezTo>
                <a:cubicBezTo>
                  <a:pt x="336" y="23"/>
                  <a:pt x="336" y="23"/>
                  <a:pt x="336" y="23"/>
                </a:cubicBezTo>
                <a:cubicBezTo>
                  <a:pt x="336" y="42"/>
                  <a:pt x="336" y="42"/>
                  <a:pt x="336" y="42"/>
                </a:cubicBezTo>
                <a:cubicBezTo>
                  <a:pt x="335" y="42"/>
                  <a:pt x="335" y="42"/>
                  <a:pt x="335" y="42"/>
                </a:cubicBezTo>
                <a:cubicBezTo>
                  <a:pt x="335" y="45"/>
                  <a:pt x="335" y="45"/>
                  <a:pt x="335" y="45"/>
                </a:cubicBezTo>
                <a:cubicBezTo>
                  <a:pt x="327" y="45"/>
                  <a:pt x="327" y="45"/>
                  <a:pt x="327" y="45"/>
                </a:cubicBezTo>
                <a:cubicBezTo>
                  <a:pt x="327" y="51"/>
                  <a:pt x="327" y="51"/>
                  <a:pt x="327" y="51"/>
                </a:cubicBezTo>
                <a:cubicBezTo>
                  <a:pt x="321" y="51"/>
                  <a:pt x="321" y="51"/>
                  <a:pt x="321" y="51"/>
                </a:cubicBezTo>
                <a:cubicBezTo>
                  <a:pt x="321" y="55"/>
                  <a:pt x="321" y="55"/>
                  <a:pt x="321" y="55"/>
                </a:cubicBezTo>
                <a:cubicBezTo>
                  <a:pt x="315" y="55"/>
                  <a:pt x="315" y="55"/>
                  <a:pt x="315" y="55"/>
                </a:cubicBezTo>
                <a:cubicBezTo>
                  <a:pt x="315" y="91"/>
                  <a:pt x="315" y="91"/>
                  <a:pt x="315" y="91"/>
                </a:cubicBezTo>
                <a:cubicBezTo>
                  <a:pt x="309" y="94"/>
                  <a:pt x="309" y="94"/>
                  <a:pt x="309" y="94"/>
                </a:cubicBezTo>
                <a:cubicBezTo>
                  <a:pt x="309" y="109"/>
                  <a:pt x="309" y="109"/>
                  <a:pt x="309" y="109"/>
                </a:cubicBezTo>
                <a:cubicBezTo>
                  <a:pt x="306" y="109"/>
                  <a:pt x="306" y="109"/>
                  <a:pt x="306" y="109"/>
                </a:cubicBezTo>
                <a:cubicBezTo>
                  <a:pt x="306" y="91"/>
                  <a:pt x="306" y="91"/>
                  <a:pt x="306" y="91"/>
                </a:cubicBezTo>
                <a:cubicBezTo>
                  <a:pt x="298" y="91"/>
                  <a:pt x="298" y="91"/>
                  <a:pt x="298" y="91"/>
                </a:cubicBezTo>
                <a:cubicBezTo>
                  <a:pt x="298" y="97"/>
                  <a:pt x="298" y="97"/>
                  <a:pt x="298" y="97"/>
                </a:cubicBezTo>
                <a:cubicBezTo>
                  <a:pt x="298" y="97"/>
                  <a:pt x="298" y="97"/>
                  <a:pt x="298" y="97"/>
                </a:cubicBezTo>
                <a:cubicBezTo>
                  <a:pt x="293" y="97"/>
                  <a:pt x="293" y="97"/>
                  <a:pt x="293" y="97"/>
                </a:cubicBezTo>
                <a:cubicBezTo>
                  <a:pt x="293" y="81"/>
                  <a:pt x="293" y="81"/>
                  <a:pt x="293" y="81"/>
                </a:cubicBezTo>
                <a:cubicBezTo>
                  <a:pt x="289" y="81"/>
                  <a:pt x="289" y="81"/>
                  <a:pt x="289" y="81"/>
                </a:cubicBezTo>
                <a:cubicBezTo>
                  <a:pt x="289" y="74"/>
                  <a:pt x="289" y="74"/>
                  <a:pt x="289" y="74"/>
                </a:cubicBezTo>
                <a:cubicBezTo>
                  <a:pt x="287" y="74"/>
                  <a:pt x="287" y="74"/>
                  <a:pt x="287" y="74"/>
                </a:cubicBezTo>
                <a:cubicBezTo>
                  <a:pt x="287" y="64"/>
                  <a:pt x="287" y="64"/>
                  <a:pt x="287" y="64"/>
                </a:cubicBezTo>
                <a:cubicBezTo>
                  <a:pt x="284" y="64"/>
                  <a:pt x="284" y="64"/>
                  <a:pt x="284" y="64"/>
                </a:cubicBezTo>
                <a:cubicBezTo>
                  <a:pt x="284" y="60"/>
                  <a:pt x="284" y="60"/>
                  <a:pt x="284" y="60"/>
                </a:cubicBezTo>
                <a:cubicBezTo>
                  <a:pt x="278" y="60"/>
                  <a:pt x="278" y="60"/>
                  <a:pt x="278" y="60"/>
                </a:cubicBezTo>
                <a:cubicBezTo>
                  <a:pt x="278" y="55"/>
                  <a:pt x="278" y="55"/>
                  <a:pt x="278" y="55"/>
                </a:cubicBezTo>
                <a:cubicBezTo>
                  <a:pt x="276" y="55"/>
                  <a:pt x="276" y="55"/>
                  <a:pt x="276" y="55"/>
                </a:cubicBezTo>
                <a:cubicBezTo>
                  <a:pt x="276" y="60"/>
                  <a:pt x="276" y="60"/>
                  <a:pt x="276" y="60"/>
                </a:cubicBezTo>
                <a:cubicBezTo>
                  <a:pt x="272" y="60"/>
                  <a:pt x="272" y="60"/>
                  <a:pt x="272" y="60"/>
                </a:cubicBezTo>
                <a:cubicBezTo>
                  <a:pt x="272" y="62"/>
                  <a:pt x="272" y="62"/>
                  <a:pt x="272" y="62"/>
                </a:cubicBezTo>
                <a:cubicBezTo>
                  <a:pt x="267" y="62"/>
                  <a:pt x="267" y="62"/>
                  <a:pt x="267" y="62"/>
                </a:cubicBezTo>
                <a:cubicBezTo>
                  <a:pt x="267" y="72"/>
                  <a:pt x="267" y="72"/>
                  <a:pt x="267" y="72"/>
                </a:cubicBezTo>
                <a:cubicBezTo>
                  <a:pt x="263" y="72"/>
                  <a:pt x="263" y="72"/>
                  <a:pt x="263" y="72"/>
                </a:cubicBezTo>
                <a:cubicBezTo>
                  <a:pt x="263" y="78"/>
                  <a:pt x="263" y="78"/>
                  <a:pt x="263" y="78"/>
                </a:cubicBezTo>
                <a:cubicBezTo>
                  <a:pt x="263" y="80"/>
                  <a:pt x="263" y="80"/>
                  <a:pt x="263" y="80"/>
                </a:cubicBezTo>
                <a:cubicBezTo>
                  <a:pt x="260" y="80"/>
                  <a:pt x="260" y="80"/>
                  <a:pt x="260" y="80"/>
                </a:cubicBezTo>
                <a:cubicBezTo>
                  <a:pt x="260" y="93"/>
                  <a:pt x="260" y="93"/>
                  <a:pt x="260" y="93"/>
                </a:cubicBezTo>
                <a:cubicBezTo>
                  <a:pt x="258" y="93"/>
                  <a:pt x="258" y="93"/>
                  <a:pt x="258" y="93"/>
                </a:cubicBezTo>
                <a:cubicBezTo>
                  <a:pt x="258" y="73"/>
                  <a:pt x="258" y="73"/>
                  <a:pt x="258" y="73"/>
                </a:cubicBezTo>
                <a:cubicBezTo>
                  <a:pt x="249" y="73"/>
                  <a:pt x="249" y="73"/>
                  <a:pt x="249" y="73"/>
                </a:cubicBezTo>
                <a:cubicBezTo>
                  <a:pt x="249" y="84"/>
                  <a:pt x="249" y="84"/>
                  <a:pt x="249" y="84"/>
                </a:cubicBezTo>
                <a:cubicBezTo>
                  <a:pt x="243" y="84"/>
                  <a:pt x="243" y="84"/>
                  <a:pt x="243" y="84"/>
                </a:cubicBezTo>
                <a:cubicBezTo>
                  <a:pt x="243" y="100"/>
                  <a:pt x="243" y="100"/>
                  <a:pt x="243" y="100"/>
                </a:cubicBezTo>
                <a:cubicBezTo>
                  <a:pt x="224" y="100"/>
                  <a:pt x="224" y="100"/>
                  <a:pt x="224" y="100"/>
                </a:cubicBezTo>
                <a:cubicBezTo>
                  <a:pt x="224" y="131"/>
                  <a:pt x="224" y="131"/>
                  <a:pt x="224" y="131"/>
                </a:cubicBezTo>
                <a:cubicBezTo>
                  <a:pt x="215" y="131"/>
                  <a:pt x="215" y="131"/>
                  <a:pt x="215" y="131"/>
                </a:cubicBezTo>
                <a:cubicBezTo>
                  <a:pt x="215" y="117"/>
                  <a:pt x="215" y="117"/>
                  <a:pt x="215" y="117"/>
                </a:cubicBezTo>
                <a:cubicBezTo>
                  <a:pt x="210" y="117"/>
                  <a:pt x="210" y="117"/>
                  <a:pt x="210" y="117"/>
                </a:cubicBezTo>
                <a:cubicBezTo>
                  <a:pt x="210" y="105"/>
                  <a:pt x="210" y="105"/>
                  <a:pt x="210" y="105"/>
                </a:cubicBezTo>
                <a:cubicBezTo>
                  <a:pt x="194" y="105"/>
                  <a:pt x="194" y="105"/>
                  <a:pt x="194" y="105"/>
                </a:cubicBezTo>
                <a:cubicBezTo>
                  <a:pt x="194" y="146"/>
                  <a:pt x="194" y="146"/>
                  <a:pt x="194" y="146"/>
                </a:cubicBezTo>
                <a:cubicBezTo>
                  <a:pt x="191" y="146"/>
                  <a:pt x="191" y="146"/>
                  <a:pt x="191" y="146"/>
                </a:cubicBezTo>
                <a:cubicBezTo>
                  <a:pt x="191" y="115"/>
                  <a:pt x="191" y="115"/>
                  <a:pt x="191" y="115"/>
                </a:cubicBezTo>
                <a:cubicBezTo>
                  <a:pt x="164" y="115"/>
                  <a:pt x="164" y="115"/>
                  <a:pt x="164" y="115"/>
                </a:cubicBezTo>
                <a:cubicBezTo>
                  <a:pt x="164" y="164"/>
                  <a:pt x="164" y="164"/>
                  <a:pt x="164" y="164"/>
                </a:cubicBezTo>
                <a:cubicBezTo>
                  <a:pt x="164" y="167"/>
                  <a:pt x="164" y="167"/>
                  <a:pt x="164" y="167"/>
                </a:cubicBezTo>
                <a:cubicBezTo>
                  <a:pt x="162" y="167"/>
                  <a:pt x="162" y="167"/>
                  <a:pt x="162" y="167"/>
                </a:cubicBezTo>
                <a:cubicBezTo>
                  <a:pt x="162" y="146"/>
                  <a:pt x="162" y="146"/>
                  <a:pt x="162" y="146"/>
                </a:cubicBezTo>
                <a:cubicBezTo>
                  <a:pt x="156" y="146"/>
                  <a:pt x="156" y="146"/>
                  <a:pt x="156" y="146"/>
                </a:cubicBezTo>
                <a:cubicBezTo>
                  <a:pt x="156" y="152"/>
                  <a:pt x="156" y="152"/>
                  <a:pt x="156" y="152"/>
                </a:cubicBezTo>
                <a:cubicBezTo>
                  <a:pt x="141" y="152"/>
                  <a:pt x="141" y="152"/>
                  <a:pt x="141" y="152"/>
                </a:cubicBezTo>
                <a:cubicBezTo>
                  <a:pt x="141" y="196"/>
                  <a:pt x="141" y="196"/>
                  <a:pt x="141" y="196"/>
                </a:cubicBezTo>
                <a:cubicBezTo>
                  <a:pt x="137" y="196"/>
                  <a:pt x="137" y="196"/>
                  <a:pt x="137" y="196"/>
                </a:cubicBezTo>
                <a:cubicBezTo>
                  <a:pt x="137" y="148"/>
                  <a:pt x="137" y="148"/>
                  <a:pt x="137" y="148"/>
                </a:cubicBezTo>
                <a:cubicBezTo>
                  <a:pt x="133" y="148"/>
                  <a:pt x="133" y="148"/>
                  <a:pt x="133" y="148"/>
                </a:cubicBezTo>
                <a:cubicBezTo>
                  <a:pt x="133" y="143"/>
                  <a:pt x="133" y="143"/>
                  <a:pt x="133" y="143"/>
                </a:cubicBezTo>
                <a:cubicBezTo>
                  <a:pt x="127" y="143"/>
                  <a:pt x="127" y="143"/>
                  <a:pt x="127" y="143"/>
                </a:cubicBezTo>
                <a:cubicBezTo>
                  <a:pt x="127" y="148"/>
                  <a:pt x="127" y="148"/>
                  <a:pt x="127" y="148"/>
                </a:cubicBezTo>
                <a:cubicBezTo>
                  <a:pt x="122" y="148"/>
                  <a:pt x="122" y="148"/>
                  <a:pt x="122" y="148"/>
                </a:cubicBezTo>
                <a:cubicBezTo>
                  <a:pt x="122" y="153"/>
                  <a:pt x="122" y="153"/>
                  <a:pt x="122" y="153"/>
                </a:cubicBezTo>
                <a:cubicBezTo>
                  <a:pt x="110" y="153"/>
                  <a:pt x="110" y="153"/>
                  <a:pt x="110" y="153"/>
                </a:cubicBezTo>
                <a:cubicBezTo>
                  <a:pt x="110" y="146"/>
                  <a:pt x="110" y="146"/>
                  <a:pt x="110" y="146"/>
                </a:cubicBezTo>
                <a:cubicBezTo>
                  <a:pt x="107" y="146"/>
                  <a:pt x="107" y="146"/>
                  <a:pt x="107" y="146"/>
                </a:cubicBezTo>
                <a:cubicBezTo>
                  <a:pt x="107" y="148"/>
                  <a:pt x="107" y="148"/>
                  <a:pt x="107" y="148"/>
                </a:cubicBezTo>
                <a:cubicBezTo>
                  <a:pt x="101" y="148"/>
                  <a:pt x="101" y="148"/>
                  <a:pt x="101" y="148"/>
                </a:cubicBezTo>
                <a:cubicBezTo>
                  <a:pt x="101" y="153"/>
                  <a:pt x="101" y="153"/>
                  <a:pt x="101" y="153"/>
                </a:cubicBezTo>
                <a:cubicBezTo>
                  <a:pt x="99" y="153"/>
                  <a:pt x="99" y="153"/>
                  <a:pt x="99" y="153"/>
                </a:cubicBezTo>
                <a:cubicBezTo>
                  <a:pt x="99" y="167"/>
                  <a:pt x="99" y="167"/>
                  <a:pt x="99" y="167"/>
                </a:cubicBezTo>
                <a:cubicBezTo>
                  <a:pt x="88" y="167"/>
                  <a:pt x="88" y="167"/>
                  <a:pt x="88" y="167"/>
                </a:cubicBezTo>
                <a:cubicBezTo>
                  <a:pt x="88" y="153"/>
                  <a:pt x="88" y="153"/>
                  <a:pt x="88" y="153"/>
                </a:cubicBezTo>
                <a:cubicBezTo>
                  <a:pt x="83" y="153"/>
                  <a:pt x="83" y="153"/>
                  <a:pt x="83" y="153"/>
                </a:cubicBezTo>
                <a:cubicBezTo>
                  <a:pt x="83" y="151"/>
                  <a:pt x="83" y="151"/>
                  <a:pt x="83" y="151"/>
                </a:cubicBezTo>
                <a:cubicBezTo>
                  <a:pt x="77" y="151"/>
                  <a:pt x="77" y="151"/>
                  <a:pt x="77" y="151"/>
                </a:cubicBezTo>
                <a:cubicBezTo>
                  <a:pt x="77" y="155"/>
                  <a:pt x="77" y="155"/>
                  <a:pt x="77" y="155"/>
                </a:cubicBezTo>
                <a:cubicBezTo>
                  <a:pt x="72" y="155"/>
                  <a:pt x="72" y="155"/>
                  <a:pt x="72" y="155"/>
                </a:cubicBezTo>
                <a:cubicBezTo>
                  <a:pt x="72" y="157"/>
                  <a:pt x="72" y="157"/>
                  <a:pt x="72" y="157"/>
                </a:cubicBezTo>
                <a:cubicBezTo>
                  <a:pt x="68" y="157"/>
                  <a:pt x="68" y="157"/>
                  <a:pt x="68" y="157"/>
                </a:cubicBezTo>
                <a:cubicBezTo>
                  <a:pt x="68" y="179"/>
                  <a:pt x="68" y="179"/>
                  <a:pt x="68" y="179"/>
                </a:cubicBezTo>
                <a:cubicBezTo>
                  <a:pt x="53" y="179"/>
                  <a:pt x="53" y="179"/>
                  <a:pt x="53" y="179"/>
                </a:cubicBezTo>
                <a:cubicBezTo>
                  <a:pt x="53" y="192"/>
                  <a:pt x="53" y="192"/>
                  <a:pt x="53" y="192"/>
                </a:cubicBezTo>
                <a:cubicBezTo>
                  <a:pt x="46" y="192"/>
                  <a:pt x="46" y="192"/>
                  <a:pt x="46" y="192"/>
                </a:cubicBezTo>
                <a:cubicBezTo>
                  <a:pt x="46" y="194"/>
                  <a:pt x="46" y="194"/>
                  <a:pt x="46" y="194"/>
                </a:cubicBezTo>
                <a:cubicBezTo>
                  <a:pt x="39" y="194"/>
                  <a:pt x="39" y="194"/>
                  <a:pt x="39" y="194"/>
                </a:cubicBezTo>
                <a:cubicBezTo>
                  <a:pt x="39" y="184"/>
                  <a:pt x="39" y="184"/>
                  <a:pt x="39" y="184"/>
                </a:cubicBezTo>
                <a:cubicBezTo>
                  <a:pt x="23" y="184"/>
                  <a:pt x="23" y="184"/>
                  <a:pt x="23" y="184"/>
                </a:cubicBezTo>
                <a:cubicBezTo>
                  <a:pt x="23" y="192"/>
                  <a:pt x="23" y="192"/>
                  <a:pt x="23" y="192"/>
                </a:cubicBezTo>
                <a:cubicBezTo>
                  <a:pt x="12" y="192"/>
                  <a:pt x="12" y="192"/>
                  <a:pt x="12" y="192"/>
                </a:cubicBezTo>
                <a:cubicBezTo>
                  <a:pt x="12" y="198"/>
                  <a:pt x="12" y="198"/>
                  <a:pt x="12" y="198"/>
                </a:cubicBezTo>
                <a:cubicBezTo>
                  <a:pt x="0" y="198"/>
                  <a:pt x="0" y="198"/>
                  <a:pt x="0" y="198"/>
                </a:cubicBezTo>
                <a:cubicBezTo>
                  <a:pt x="0" y="221"/>
                  <a:pt x="0" y="221"/>
                  <a:pt x="0" y="221"/>
                </a:cubicBezTo>
                <a:cubicBezTo>
                  <a:pt x="139" y="221"/>
                  <a:pt x="139" y="221"/>
                  <a:pt x="139" y="221"/>
                </a:cubicBezTo>
                <a:cubicBezTo>
                  <a:pt x="191" y="221"/>
                  <a:pt x="191" y="221"/>
                  <a:pt x="191" y="221"/>
                </a:cubicBezTo>
                <a:cubicBezTo>
                  <a:pt x="194" y="221"/>
                  <a:pt x="194" y="221"/>
                  <a:pt x="194" y="221"/>
                </a:cubicBezTo>
                <a:cubicBezTo>
                  <a:pt x="194" y="221"/>
                  <a:pt x="194" y="221"/>
                  <a:pt x="194" y="221"/>
                </a:cubicBezTo>
                <a:cubicBezTo>
                  <a:pt x="544" y="221"/>
                  <a:pt x="544" y="221"/>
                  <a:pt x="544" y="221"/>
                </a:cubicBezTo>
                <a:cubicBezTo>
                  <a:pt x="544" y="115"/>
                  <a:pt x="544" y="115"/>
                  <a:pt x="544" y="115"/>
                </a:cubicBezTo>
                <a:lnTo>
                  <a:pt x="527" y="115"/>
                </a:lnTo>
                <a:close/>
                <a:moveTo>
                  <a:pt x="461" y="125"/>
                </a:moveTo>
                <a:cubicBezTo>
                  <a:pt x="460" y="125"/>
                  <a:pt x="460" y="125"/>
                  <a:pt x="460" y="125"/>
                </a:cubicBezTo>
                <a:cubicBezTo>
                  <a:pt x="460" y="36"/>
                  <a:pt x="460" y="36"/>
                  <a:pt x="460" y="36"/>
                </a:cubicBezTo>
                <a:cubicBezTo>
                  <a:pt x="461" y="36"/>
                  <a:pt x="461" y="36"/>
                  <a:pt x="461" y="36"/>
                </a:cubicBezTo>
                <a:lnTo>
                  <a:pt x="461" y="125"/>
                </a:lnTo>
                <a:close/>
                <a:moveTo>
                  <a:pt x="464" y="125"/>
                </a:moveTo>
                <a:cubicBezTo>
                  <a:pt x="463" y="125"/>
                  <a:pt x="463" y="125"/>
                  <a:pt x="463" y="125"/>
                </a:cubicBezTo>
                <a:cubicBezTo>
                  <a:pt x="463" y="36"/>
                  <a:pt x="463" y="36"/>
                  <a:pt x="463" y="36"/>
                </a:cubicBezTo>
                <a:cubicBezTo>
                  <a:pt x="464" y="36"/>
                  <a:pt x="464" y="36"/>
                  <a:pt x="464" y="36"/>
                </a:cubicBezTo>
                <a:lnTo>
                  <a:pt x="464" y="125"/>
                </a:lnTo>
                <a:close/>
                <a:moveTo>
                  <a:pt x="466" y="125"/>
                </a:moveTo>
                <a:cubicBezTo>
                  <a:pt x="465" y="125"/>
                  <a:pt x="465" y="125"/>
                  <a:pt x="465" y="125"/>
                </a:cubicBezTo>
                <a:cubicBezTo>
                  <a:pt x="465" y="36"/>
                  <a:pt x="465" y="36"/>
                  <a:pt x="465" y="36"/>
                </a:cubicBezTo>
                <a:cubicBezTo>
                  <a:pt x="466" y="36"/>
                  <a:pt x="466" y="36"/>
                  <a:pt x="466" y="36"/>
                </a:cubicBezTo>
                <a:lnTo>
                  <a:pt x="466" y="125"/>
                </a:lnTo>
                <a:close/>
                <a:moveTo>
                  <a:pt x="469" y="109"/>
                </a:moveTo>
                <a:cubicBezTo>
                  <a:pt x="468" y="109"/>
                  <a:pt x="468" y="109"/>
                  <a:pt x="468" y="109"/>
                </a:cubicBezTo>
                <a:cubicBezTo>
                  <a:pt x="468" y="36"/>
                  <a:pt x="468" y="36"/>
                  <a:pt x="468" y="36"/>
                </a:cubicBezTo>
                <a:cubicBezTo>
                  <a:pt x="469" y="36"/>
                  <a:pt x="469" y="36"/>
                  <a:pt x="469" y="36"/>
                </a:cubicBezTo>
                <a:lnTo>
                  <a:pt x="469" y="109"/>
                </a:lnTo>
                <a:close/>
                <a:moveTo>
                  <a:pt x="471" y="109"/>
                </a:moveTo>
                <a:cubicBezTo>
                  <a:pt x="470" y="109"/>
                  <a:pt x="470" y="109"/>
                  <a:pt x="470" y="109"/>
                </a:cubicBezTo>
                <a:cubicBezTo>
                  <a:pt x="470" y="36"/>
                  <a:pt x="470" y="36"/>
                  <a:pt x="470" y="36"/>
                </a:cubicBezTo>
                <a:cubicBezTo>
                  <a:pt x="471" y="36"/>
                  <a:pt x="471" y="36"/>
                  <a:pt x="471" y="36"/>
                </a:cubicBezTo>
                <a:lnTo>
                  <a:pt x="471" y="109"/>
                </a:lnTo>
                <a:close/>
                <a:moveTo>
                  <a:pt x="474" y="109"/>
                </a:moveTo>
                <a:cubicBezTo>
                  <a:pt x="473" y="109"/>
                  <a:pt x="473" y="109"/>
                  <a:pt x="473" y="109"/>
                </a:cubicBezTo>
                <a:cubicBezTo>
                  <a:pt x="473" y="36"/>
                  <a:pt x="473" y="36"/>
                  <a:pt x="473" y="36"/>
                </a:cubicBezTo>
                <a:cubicBezTo>
                  <a:pt x="474" y="36"/>
                  <a:pt x="474" y="36"/>
                  <a:pt x="474" y="36"/>
                </a:cubicBezTo>
                <a:lnTo>
                  <a:pt x="474" y="10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userDrawn="1"/>
        </p:nvPicPr>
        <p:blipFill>
          <a:blip r:embed="rId4"/>
          <a:stretch>
            <a:fillRect/>
          </a:stretch>
        </p:blipFill>
        <p:spPr>
          <a:xfrm>
            <a:off x="8391363" y="3134521"/>
            <a:ext cx="3423936" cy="2971798"/>
          </a:xfrm>
          <a:prstGeom prst="rect">
            <a:avLst/>
          </a:prstGeom>
        </p:spPr>
      </p:pic>
      <p:sp>
        <p:nvSpPr>
          <p:cNvPr id="16" name="AutoShape 3"/>
          <p:cNvSpPr>
            <a:spLocks noChangeAspect="1" noChangeArrowheads="1" noTextEdit="1"/>
          </p:cNvSpPr>
          <p:nvPr userDrawn="1"/>
        </p:nvSpPr>
        <p:spPr bwMode="auto">
          <a:xfrm>
            <a:off x="8604250" y="5622925"/>
            <a:ext cx="30241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AutoShape 7"/>
          <p:cNvSpPr>
            <a:spLocks noChangeAspect="1" noChangeArrowheads="1" noTextEdit="1"/>
          </p:cNvSpPr>
          <p:nvPr userDrawn="1"/>
        </p:nvSpPr>
        <p:spPr bwMode="auto">
          <a:xfrm>
            <a:off x="8674100" y="5699125"/>
            <a:ext cx="288448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9"/>
          <p:cNvSpPr>
            <a:spLocks/>
          </p:cNvSpPr>
          <p:nvPr userDrawn="1"/>
        </p:nvSpPr>
        <p:spPr bwMode="auto">
          <a:xfrm>
            <a:off x="8670925" y="5699125"/>
            <a:ext cx="2887663" cy="401638"/>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solidFill>
            <a:srgbClr val="B50BA9"/>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06200" y="6348353"/>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19" name="Rectangle 18"/>
          <p:cNvSpPr/>
          <p:nvPr userDrawn="1"/>
        </p:nvSpPr>
        <p:spPr>
          <a:xfrm>
            <a:off x="6067526" y="6086116"/>
            <a:ext cx="6124474" cy="771884"/>
          </a:xfrm>
          <a:prstGeom prst="rect">
            <a:avLst/>
          </a:prstGeom>
          <a:solidFill>
            <a:srgbClr val="C4B6F2"/>
          </a:solidFill>
          <a:ln>
            <a:noFill/>
          </a:ln>
        </p:spPr>
        <p:txBody>
          <a:bodyPr wrap="square" rtlCol="0" anchor="ctr">
            <a:noAutofit/>
          </a:bodyPr>
          <a:lstStyle/>
          <a:p>
            <a:pPr algn="l"/>
            <a:endParaRPr lang="en-US">
              <a:solidFill>
                <a:schemeClr val="tx1"/>
              </a:solidFill>
            </a:endParaRPr>
          </a:p>
        </p:txBody>
      </p:sp>
      <p:sp>
        <p:nvSpPr>
          <p:cNvPr id="20"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06200" y="6348353"/>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21" name="Rectangle 20"/>
          <p:cNvSpPr/>
          <p:nvPr userDrawn="1"/>
        </p:nvSpPr>
        <p:spPr>
          <a:xfrm>
            <a:off x="2677886" y="0"/>
            <a:ext cx="5362798" cy="685800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083213"/>
            <a:ext cx="6947216" cy="4217733"/>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6947215"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10"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Tree>
    <p:extLst>
      <p:ext uri="{BB962C8B-B14F-4D97-AF65-F5344CB8AC3E}">
        <p14:creationId xmlns:p14="http://schemas.microsoft.com/office/powerpoint/2010/main" val="3555873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Gradient 1:2">
    <p:spTree>
      <p:nvGrpSpPr>
        <p:cNvPr id="1" name=""/>
        <p:cNvGrpSpPr/>
        <p:nvPr/>
      </p:nvGrpSpPr>
      <p:grpSpPr>
        <a:xfrm>
          <a:off x="0" y="0"/>
          <a:ext cx="0" cy="0"/>
          <a:chOff x="0" y="0"/>
          <a:chExt cx="0" cy="0"/>
        </a:xfrm>
      </p:grpSpPr>
      <p:sp>
        <p:nvSpPr>
          <p:cNvPr id="13" name="Rectangle 12"/>
          <p:cNvSpPr/>
          <p:nvPr userDrawn="1"/>
        </p:nvSpPr>
        <p:spPr>
          <a:xfrm flipH="1">
            <a:off x="-18780" y="1591920"/>
            <a:ext cx="6452098" cy="3492693"/>
          </a:xfrm>
          <a:prstGeom prst="rect">
            <a:avLst/>
          </a:prstGeom>
          <a:blipFill dpi="0" rotWithShape="1">
            <a:blip r:embed="rId2"/>
            <a:srcRect/>
            <a:stretch>
              <a:fillRect l="6000" r="-9000"/>
            </a:stretch>
          </a:blipFill>
          <a:ln>
            <a:noFill/>
          </a:ln>
        </p:spPr>
        <p:txBody>
          <a:bodyPr wrap="square" rtlCol="0" anchor="ctr">
            <a:noAutofit/>
          </a:bodyPr>
          <a:lstStyle/>
          <a:p>
            <a:pPr algn="l" rtl="0"/>
            <a:endParaRPr lang="en-US">
              <a:solidFill>
                <a:schemeClr val="tx1"/>
              </a:solidFill>
            </a:endParaRPr>
          </a:p>
        </p:txBody>
      </p:sp>
      <p:sp>
        <p:nvSpPr>
          <p:cNvPr id="12" name="Rectangle 11">
            <a:extLst>
              <a:ext uri="{FF2B5EF4-FFF2-40B4-BE49-F238E27FC236}">
                <a16:creationId xmlns:a16="http://schemas.microsoft.com/office/drawing/2014/main" id="{599F2FCA-3A1B-2C34-BAB8-06E7404831F2}"/>
              </a:ext>
            </a:extLst>
          </p:cNvPr>
          <p:cNvSpPr/>
          <p:nvPr userDrawn="1"/>
        </p:nvSpPr>
        <p:spPr>
          <a:xfrm rot="10800000" flipH="1">
            <a:off x="-7528" y="-1"/>
            <a:ext cx="6079931" cy="6348353"/>
          </a:xfrm>
          <a:prstGeom prst="rect">
            <a:avLst/>
          </a:prstGeom>
          <a:gradFill>
            <a:gsLst>
              <a:gs pos="98000">
                <a:srgbClr val="917FE5">
                  <a:alpha val="44000"/>
                </a:srgbClr>
              </a:gs>
              <a:gs pos="15000">
                <a:schemeClr val="accent2">
                  <a:alpha val="61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a:off x="-178435" y="-183537"/>
            <a:ext cx="4203212" cy="4203208"/>
          </a:xfrm>
          <a:prstGeom prst="rect">
            <a:avLst/>
          </a:prstGeom>
          <a:blipFill dpi="0" rotWithShape="1">
            <a:blip r:embed="rId3">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pic>
        <p:nvPicPr>
          <p:cNvPr id="14" name="Picture 13"/>
          <p:cNvPicPr>
            <a:picLocks noChangeAspect="1"/>
          </p:cNvPicPr>
          <p:nvPr userDrawn="1"/>
        </p:nvPicPr>
        <p:blipFill>
          <a:blip r:embed="rId4"/>
          <a:stretch>
            <a:fillRect/>
          </a:stretch>
        </p:blipFill>
        <p:spPr>
          <a:xfrm flipH="1">
            <a:off x="-67471" y="2858015"/>
            <a:ext cx="6669381" cy="3255005"/>
          </a:xfrm>
          <a:prstGeom prst="rect">
            <a:avLst/>
          </a:prstGeom>
        </p:spPr>
      </p:pic>
      <p:sp>
        <p:nvSpPr>
          <p:cNvPr id="15" name="Slide Number Placeholder 3">
            <a:extLst>
              <a:ext uri="{FF2B5EF4-FFF2-40B4-BE49-F238E27FC236}">
                <a16:creationId xmlns:a16="http://schemas.microsoft.com/office/drawing/2014/main" id="{50BDD441-95E6-955E-8A17-BE1B5185D4A8}"/>
              </a:ext>
            </a:extLst>
          </p:cNvPr>
          <p:cNvSpPr txBox="1">
            <a:spLocks/>
          </p:cNvSpPr>
          <p:nvPr userDrawn="1"/>
        </p:nvSpPr>
        <p:spPr>
          <a:xfrm flipH="1">
            <a:off x="446255" y="6348353"/>
            <a:ext cx="208636"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16" name="AutoShape 3"/>
          <p:cNvSpPr>
            <a:spLocks noChangeAspect="1" noChangeArrowheads="1" noTextEdit="1"/>
          </p:cNvSpPr>
          <p:nvPr userDrawn="1"/>
        </p:nvSpPr>
        <p:spPr bwMode="auto">
          <a:xfrm flipH="1">
            <a:off x="536820" y="5622925"/>
            <a:ext cx="2921084"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5"/>
          <p:cNvSpPr>
            <a:spLocks/>
          </p:cNvSpPr>
          <p:nvPr userDrawn="1"/>
        </p:nvSpPr>
        <p:spPr bwMode="auto">
          <a:xfrm flipH="1">
            <a:off x="285351" y="5557681"/>
            <a:ext cx="3424030" cy="494460"/>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gradFill>
            <a:gsLst>
              <a:gs pos="0">
                <a:srgbClr val="00B0F0"/>
              </a:gs>
              <a:gs pos="83000">
                <a:schemeClr val="accent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pic>
        <p:nvPicPr>
          <p:cNvPr id="18" name="Picture 17"/>
          <p:cNvPicPr>
            <a:picLocks noChangeAspect="1"/>
          </p:cNvPicPr>
          <p:nvPr userDrawn="1"/>
        </p:nvPicPr>
        <p:blipFill>
          <a:blip r:embed="rId5"/>
          <a:stretch>
            <a:fillRect/>
          </a:stretch>
        </p:blipFill>
        <p:spPr>
          <a:xfrm flipH="1">
            <a:off x="892682" y="4204141"/>
            <a:ext cx="2209367" cy="1848000"/>
          </a:xfrm>
          <a:prstGeom prst="rect">
            <a:avLst/>
          </a:prstGeom>
        </p:spPr>
      </p:pic>
      <p:sp>
        <p:nvSpPr>
          <p:cNvPr id="19" name="Rectangle 18"/>
          <p:cNvSpPr/>
          <p:nvPr userDrawn="1"/>
        </p:nvSpPr>
        <p:spPr>
          <a:xfrm flipH="1">
            <a:off x="-7528" y="6041248"/>
            <a:ext cx="5915671" cy="816752"/>
          </a:xfrm>
          <a:prstGeom prst="rect">
            <a:avLst/>
          </a:prstGeom>
          <a:solidFill>
            <a:srgbClr val="A982E5"/>
          </a:solidFill>
          <a:ln>
            <a:noFill/>
          </a:ln>
        </p:spPr>
        <p:txBody>
          <a:bodyPr wrap="square" rtlCol="0" anchor="ctr">
            <a:noAutofit/>
          </a:bodyPr>
          <a:lstStyle/>
          <a:p>
            <a:pPr algn="l"/>
            <a:endParaRPr lang="en-US">
              <a:solidFill>
                <a:schemeClr val="tx1"/>
              </a:solidFill>
            </a:endParaRPr>
          </a:p>
        </p:txBody>
      </p:sp>
      <p:sp>
        <p:nvSpPr>
          <p:cNvPr id="3" name="Rectangle 2"/>
          <p:cNvSpPr/>
          <p:nvPr userDrawn="1"/>
        </p:nvSpPr>
        <p:spPr>
          <a:xfrm>
            <a:off x="4163162" y="-3"/>
            <a:ext cx="6250838" cy="6858003"/>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userDrawn="1">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1" name="Text Placeholder 12">
            <a:extLst>
              <a:ext uri="{FF2B5EF4-FFF2-40B4-BE49-F238E27FC236}">
                <a16:creationId xmlns:a16="http://schemas.microsoft.com/office/drawing/2014/main" id="{A9CD24D4-DA21-58A6-D7F7-52F6BB2323FF}"/>
              </a:ext>
            </a:extLst>
          </p:cNvPr>
          <p:cNvSpPr>
            <a:spLocks noGrp="1"/>
          </p:cNvSpPr>
          <p:nvPr userDrawn="1">
            <p:ph type="body" sz="quarter" idx="18"/>
          </p:nvPr>
        </p:nvSpPr>
        <p:spPr>
          <a:xfrm>
            <a:off x="4888090" y="1392702"/>
            <a:ext cx="6818489" cy="3908245"/>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7" name="Text Placeholder 9">
            <a:extLst>
              <a:ext uri="{FF2B5EF4-FFF2-40B4-BE49-F238E27FC236}">
                <a16:creationId xmlns:a16="http://schemas.microsoft.com/office/drawing/2014/main" id="{0CE2BE81-D9EC-F6B3-3B70-F5DDEA7B099D}"/>
              </a:ext>
            </a:extLst>
          </p:cNvPr>
          <p:cNvSpPr>
            <a:spLocks noGrp="1"/>
          </p:cNvSpPr>
          <p:nvPr userDrawn="1">
            <p:ph type="body" sz="quarter" idx="19" hasCustomPrompt="1"/>
          </p:nvPr>
        </p:nvSpPr>
        <p:spPr>
          <a:xfrm>
            <a:off x="4873561" y="746408"/>
            <a:ext cx="6833018" cy="519684"/>
          </a:xfrm>
          <a:prstGeom prst="rect">
            <a:avLst/>
          </a:prstGeom>
        </p:spPr>
        <p:txBody>
          <a:bodyPr lIns="0" tIns="0" rIns="0" bIns="0">
            <a:noAutofit/>
          </a:bodyPr>
          <a:lstStyle>
            <a:lvl1pPr marL="0" indent="0">
              <a:lnSpc>
                <a:spcPct val="90000"/>
              </a:lnSpc>
              <a:buNone/>
              <a:defRPr lang="en-GB" sz="3200" b="0" dirty="0">
                <a:solidFill>
                  <a:schemeClr val="bg2"/>
                </a:solidFill>
                <a:latin typeface="+mj-lt"/>
                <a:cs typeface="+mj-cs"/>
              </a:defRPr>
            </a:lvl1pPr>
          </a:lstStyle>
          <a:p>
            <a:pPr lvl="0"/>
            <a:r>
              <a:rPr lang="en-US" dirty="0"/>
              <a:t>Subhead avenir pro 32pt</a:t>
            </a:r>
            <a:endParaRPr lang="en-GB" dirty="0"/>
          </a:p>
        </p:txBody>
      </p:sp>
      <p:grpSp>
        <p:nvGrpSpPr>
          <p:cNvPr id="21" name="Group 20"/>
          <p:cNvGrpSpPr/>
          <p:nvPr userDrawn="1"/>
        </p:nvGrpSpPr>
        <p:grpSpPr>
          <a:xfrm>
            <a:off x="551014" y="6224387"/>
            <a:ext cx="1638719" cy="409534"/>
            <a:chOff x="531302" y="1372525"/>
            <a:chExt cx="2605284" cy="651089"/>
          </a:xfrm>
        </p:grpSpPr>
        <p:grpSp>
          <p:nvGrpSpPr>
            <p:cNvPr id="22" name="Group 21"/>
            <p:cNvGrpSpPr/>
            <p:nvPr userDrawn="1"/>
          </p:nvGrpSpPr>
          <p:grpSpPr>
            <a:xfrm>
              <a:off x="531302" y="1372525"/>
              <a:ext cx="1174792" cy="533120"/>
              <a:chOff x="531302" y="1372525"/>
              <a:chExt cx="1174792" cy="533120"/>
            </a:xfrm>
          </p:grpSpPr>
          <p:sp>
            <p:nvSpPr>
              <p:cNvPr id="25" name="Freeform 24">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51" name="Straight Connector 50"/>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3579296472"/>
      </p:ext>
    </p:extLst>
  </p:cSld>
  <p:clrMapOvr>
    <a:masterClrMapping/>
  </p:clrMapOvr>
  <p:extLst>
    <p:ext uri="{DCECCB84-F9BA-43D5-87BE-67443E8EF086}">
      <p15:sldGuideLst xmlns:p15="http://schemas.microsoft.com/office/powerpoint/2012/main">
        <p15:guide id="1" pos="3840">
          <p15:clr>
            <a:srgbClr val="FBAE40"/>
          </p15:clr>
        </p15:guide>
        <p15:guide id="2" pos="420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Gradient 1: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01870E7-67C3-31B4-3763-30D7343FC40E}"/>
              </a:ext>
            </a:extLst>
          </p:cNvPr>
          <p:cNvSpPr/>
          <p:nvPr userDrawn="1"/>
        </p:nvSpPr>
        <p:spPr>
          <a:xfrm rot="10800000" flipH="1">
            <a:off x="-14938" y="-4199"/>
            <a:ext cx="6474158" cy="68621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flipH="1">
            <a:off x="-14938" y="1503736"/>
            <a:ext cx="4161924" cy="3713899"/>
          </a:xfrm>
          <a:prstGeom prst="rect">
            <a:avLst/>
          </a:prstGeom>
          <a:blipFill dpi="0" rotWithShape="1">
            <a:blip r:embed="rId2"/>
            <a:srcRect/>
            <a:stretch>
              <a:fillRect l="-41000" r="-10000"/>
            </a:stretch>
          </a:blipFill>
          <a:ln>
            <a:noFill/>
          </a:ln>
        </p:spPr>
        <p:txBody>
          <a:bodyPr wrap="square" rtlCol="0" anchor="ctr">
            <a:noAutofit/>
          </a:bodyPr>
          <a:lstStyle/>
          <a:p>
            <a:pPr algn="l"/>
            <a:endParaRPr lang="en-US">
              <a:solidFill>
                <a:schemeClr val="tx1"/>
              </a:solidFill>
            </a:endParaRPr>
          </a:p>
        </p:txBody>
      </p:sp>
      <p:sp>
        <p:nvSpPr>
          <p:cNvPr id="19" name="Rectangle 18"/>
          <p:cNvSpPr/>
          <p:nvPr userDrawn="1"/>
        </p:nvSpPr>
        <p:spPr>
          <a:xfrm>
            <a:off x="-215596" y="-88844"/>
            <a:ext cx="4614220" cy="4614216"/>
          </a:xfrm>
          <a:prstGeom prst="rect">
            <a:avLst/>
          </a:prstGeom>
          <a:blipFill dpi="0" rotWithShape="1">
            <a:blip r:embed="rId3">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grpSp>
        <p:nvGrpSpPr>
          <p:cNvPr id="16" name="Group 15"/>
          <p:cNvGrpSpPr/>
          <p:nvPr userDrawn="1"/>
        </p:nvGrpSpPr>
        <p:grpSpPr>
          <a:xfrm flipH="1">
            <a:off x="-52519" y="3043825"/>
            <a:ext cx="6844680" cy="2230222"/>
            <a:chOff x="4335529" y="2660073"/>
            <a:chExt cx="7871078" cy="2571210"/>
          </a:xfrm>
          <a:effectLst>
            <a:reflection stA="52000" endA="300" endPos="46000" dir="5400000" sy="-100000" algn="bl" rotWithShape="0"/>
          </a:effectLst>
        </p:grpSpPr>
        <p:pic>
          <p:nvPicPr>
            <p:cNvPr id="17" name="Picture 16"/>
            <p:cNvPicPr>
              <a:picLocks noChangeAspect="1"/>
            </p:cNvPicPr>
            <p:nvPr userDrawn="1"/>
          </p:nvPicPr>
          <p:blipFill>
            <a:blip r:embed="rId4"/>
            <a:stretch>
              <a:fillRect/>
            </a:stretch>
          </p:blipFill>
          <p:spPr>
            <a:xfrm>
              <a:off x="6466861" y="2660073"/>
              <a:ext cx="5739746" cy="2349731"/>
            </a:xfrm>
            <a:prstGeom prst="rect">
              <a:avLst/>
            </a:prstGeom>
          </p:spPr>
        </p:pic>
        <p:pic>
          <p:nvPicPr>
            <p:cNvPr id="18" name="Picture 17"/>
            <p:cNvPicPr>
              <a:picLocks noChangeAspect="1"/>
            </p:cNvPicPr>
            <p:nvPr userDrawn="1"/>
          </p:nvPicPr>
          <p:blipFill>
            <a:blip r:embed="rId5"/>
            <a:stretch>
              <a:fillRect/>
            </a:stretch>
          </p:blipFill>
          <p:spPr>
            <a:xfrm>
              <a:off x="4335529" y="3795309"/>
              <a:ext cx="7871078" cy="1435974"/>
            </a:xfrm>
            <a:prstGeom prst="rect">
              <a:avLst/>
            </a:prstGeom>
          </p:spPr>
        </p:pic>
      </p:grpSp>
      <p:sp>
        <p:nvSpPr>
          <p:cNvPr id="12" name="Rectangle 11"/>
          <p:cNvSpPr/>
          <p:nvPr userDrawn="1"/>
        </p:nvSpPr>
        <p:spPr>
          <a:xfrm>
            <a:off x="4163162" y="-3"/>
            <a:ext cx="6250838" cy="6858004"/>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userDrawn="1">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1" name="Text Placeholder 12">
            <a:extLst>
              <a:ext uri="{FF2B5EF4-FFF2-40B4-BE49-F238E27FC236}">
                <a16:creationId xmlns:a16="http://schemas.microsoft.com/office/drawing/2014/main" id="{A9CD24D4-DA21-58A6-D7F7-52F6BB2323FF}"/>
              </a:ext>
            </a:extLst>
          </p:cNvPr>
          <p:cNvSpPr>
            <a:spLocks noGrp="1"/>
          </p:cNvSpPr>
          <p:nvPr userDrawn="1">
            <p:ph type="body" sz="quarter" idx="18"/>
          </p:nvPr>
        </p:nvSpPr>
        <p:spPr>
          <a:xfrm>
            <a:off x="4888090" y="1392702"/>
            <a:ext cx="6833017" cy="3908245"/>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7" name="Text Placeholder 9">
            <a:extLst>
              <a:ext uri="{FF2B5EF4-FFF2-40B4-BE49-F238E27FC236}">
                <a16:creationId xmlns:a16="http://schemas.microsoft.com/office/drawing/2014/main" id="{0CE2BE81-D9EC-F6B3-3B70-F5DDEA7B099D}"/>
              </a:ext>
            </a:extLst>
          </p:cNvPr>
          <p:cNvSpPr>
            <a:spLocks noGrp="1"/>
          </p:cNvSpPr>
          <p:nvPr userDrawn="1">
            <p:ph type="body" sz="quarter" idx="19" hasCustomPrompt="1"/>
          </p:nvPr>
        </p:nvSpPr>
        <p:spPr>
          <a:xfrm>
            <a:off x="4873560" y="746408"/>
            <a:ext cx="6847547" cy="519684"/>
          </a:xfrm>
          <a:prstGeom prst="rect">
            <a:avLst/>
          </a:prstGeom>
        </p:spPr>
        <p:txBody>
          <a:bodyPr lIns="0" tIns="0" rIns="0" bIns="0">
            <a:noAutofit/>
          </a:bodyPr>
          <a:lstStyle>
            <a:lvl1pPr marL="0" indent="0">
              <a:lnSpc>
                <a:spcPct val="90000"/>
              </a:lnSpc>
              <a:buNone/>
              <a:defRPr lang="en-GB" sz="3200" dirty="0">
                <a:solidFill>
                  <a:schemeClr val="bg2"/>
                </a:solidFill>
                <a:latin typeface="+mj-lt"/>
              </a:defRPr>
            </a:lvl1pPr>
          </a:lstStyle>
          <a:p>
            <a:pPr lvl="0"/>
            <a:r>
              <a:rPr lang="en-US" dirty="0"/>
              <a:t>Subhead avenir pro 32pt</a:t>
            </a:r>
            <a:endParaRPr lang="en-GB" dirty="0"/>
          </a:p>
        </p:txBody>
      </p:sp>
      <p:pic>
        <p:nvPicPr>
          <p:cNvPr id="3" name="Picture 2" descr="A black and white logo&#10;&#10;Description automatically generated">
            <a:extLst>
              <a:ext uri="{FF2B5EF4-FFF2-40B4-BE49-F238E27FC236}">
                <a16:creationId xmlns:a16="http://schemas.microsoft.com/office/drawing/2014/main" id="{A2FB264E-FFD1-91A5-8BD8-227F5F00D72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06528" y="6240419"/>
            <a:ext cx="720443" cy="410099"/>
          </a:xfrm>
          <a:prstGeom prst="rect">
            <a:avLst/>
          </a:prstGeom>
        </p:spPr>
      </p:pic>
    </p:spTree>
    <p:extLst>
      <p:ext uri="{BB962C8B-B14F-4D97-AF65-F5344CB8AC3E}">
        <p14:creationId xmlns:p14="http://schemas.microsoft.com/office/powerpoint/2010/main" val="2281937404"/>
      </p:ext>
    </p:extLst>
  </p:cSld>
  <p:clrMapOvr>
    <a:masterClrMapping/>
  </p:clrMapOvr>
  <p:extLst>
    <p:ext uri="{DCECCB84-F9BA-43D5-87BE-67443E8EF086}">
      <p15:sldGuideLst xmlns:p15="http://schemas.microsoft.com/office/powerpoint/2012/main">
        <p15:guide id="1" pos="3840">
          <p15:clr>
            <a:srgbClr val="FBAE40"/>
          </p15:clr>
        </p15:guide>
        <p15:guide id="2" pos="420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Gradient 1: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01870E7-67C3-31B4-3763-30D7343FC40E}"/>
              </a:ext>
            </a:extLst>
          </p:cNvPr>
          <p:cNvSpPr/>
          <p:nvPr userDrawn="1"/>
        </p:nvSpPr>
        <p:spPr>
          <a:xfrm rot="10800000" flipH="1">
            <a:off x="-11310" y="-3"/>
            <a:ext cx="5534054" cy="6115453"/>
          </a:xfrm>
          <a:prstGeom prst="rect">
            <a:avLst/>
          </a:prstGeom>
          <a:gradFill flip="none" rotWithShape="1">
            <a:gsLst>
              <a:gs pos="0">
                <a:srgbClr val="5993E9"/>
              </a:gs>
              <a:gs pos="10000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userDrawn="1"/>
        </p:nvSpPr>
        <p:spPr>
          <a:xfrm>
            <a:off x="-66369" y="-174300"/>
            <a:ext cx="4206811" cy="4206807"/>
          </a:xfrm>
          <a:prstGeom prst="rect">
            <a:avLst/>
          </a:prstGeom>
          <a:blipFill dpi="0" rotWithShape="1">
            <a:blip r:embed="rId2">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sp>
        <p:nvSpPr>
          <p:cNvPr id="26" name="Freeform 5"/>
          <p:cNvSpPr>
            <a:spLocks noEditPoints="1"/>
          </p:cNvSpPr>
          <p:nvPr userDrawn="1"/>
        </p:nvSpPr>
        <p:spPr bwMode="auto">
          <a:xfrm flipH="1">
            <a:off x="-28603" y="1527252"/>
            <a:ext cx="8385729" cy="4588199"/>
          </a:xfrm>
          <a:custGeom>
            <a:avLst/>
            <a:gdLst>
              <a:gd name="T0" fmla="*/ 520 w 544"/>
              <a:gd name="T1" fmla="*/ 111 h 221"/>
              <a:gd name="T2" fmla="*/ 493 w 544"/>
              <a:gd name="T3" fmla="*/ 142 h 221"/>
              <a:gd name="T4" fmla="*/ 483 w 544"/>
              <a:gd name="T5" fmla="*/ 36 h 221"/>
              <a:gd name="T6" fmla="*/ 466 w 544"/>
              <a:gd name="T7" fmla="*/ 12 h 221"/>
              <a:gd name="T8" fmla="*/ 454 w 544"/>
              <a:gd name="T9" fmla="*/ 32 h 221"/>
              <a:gd name="T10" fmla="*/ 453 w 544"/>
              <a:gd name="T11" fmla="*/ 32 h 221"/>
              <a:gd name="T12" fmla="*/ 439 w 544"/>
              <a:gd name="T13" fmla="*/ 101 h 221"/>
              <a:gd name="T14" fmla="*/ 435 w 544"/>
              <a:gd name="T15" fmla="*/ 87 h 221"/>
              <a:gd name="T16" fmla="*/ 417 w 544"/>
              <a:gd name="T17" fmla="*/ 87 h 221"/>
              <a:gd name="T18" fmla="*/ 407 w 544"/>
              <a:gd name="T19" fmla="*/ 134 h 221"/>
              <a:gd name="T20" fmla="*/ 408 w 544"/>
              <a:gd name="T21" fmla="*/ 4 h 221"/>
              <a:gd name="T22" fmla="*/ 377 w 544"/>
              <a:gd name="T23" fmla="*/ 20 h 221"/>
              <a:gd name="T24" fmla="*/ 370 w 544"/>
              <a:gd name="T25" fmla="*/ 151 h 221"/>
              <a:gd name="T26" fmla="*/ 362 w 544"/>
              <a:gd name="T27" fmla="*/ 135 h 221"/>
              <a:gd name="T28" fmla="*/ 354 w 544"/>
              <a:gd name="T29" fmla="*/ 41 h 221"/>
              <a:gd name="T30" fmla="*/ 348 w 544"/>
              <a:gd name="T31" fmla="*/ 19 h 221"/>
              <a:gd name="T32" fmla="*/ 344 w 544"/>
              <a:gd name="T33" fmla="*/ 8 h 221"/>
              <a:gd name="T34" fmla="*/ 339 w 544"/>
              <a:gd name="T35" fmla="*/ 20 h 221"/>
              <a:gd name="T36" fmla="*/ 336 w 544"/>
              <a:gd name="T37" fmla="*/ 23 h 221"/>
              <a:gd name="T38" fmla="*/ 327 w 544"/>
              <a:gd name="T39" fmla="*/ 45 h 221"/>
              <a:gd name="T40" fmla="*/ 315 w 544"/>
              <a:gd name="T41" fmla="*/ 55 h 221"/>
              <a:gd name="T42" fmla="*/ 306 w 544"/>
              <a:gd name="T43" fmla="*/ 109 h 221"/>
              <a:gd name="T44" fmla="*/ 298 w 544"/>
              <a:gd name="T45" fmla="*/ 97 h 221"/>
              <a:gd name="T46" fmla="*/ 289 w 544"/>
              <a:gd name="T47" fmla="*/ 74 h 221"/>
              <a:gd name="T48" fmla="*/ 284 w 544"/>
              <a:gd name="T49" fmla="*/ 60 h 221"/>
              <a:gd name="T50" fmla="*/ 276 w 544"/>
              <a:gd name="T51" fmla="*/ 60 h 221"/>
              <a:gd name="T52" fmla="*/ 267 w 544"/>
              <a:gd name="T53" fmla="*/ 72 h 221"/>
              <a:gd name="T54" fmla="*/ 260 w 544"/>
              <a:gd name="T55" fmla="*/ 80 h 221"/>
              <a:gd name="T56" fmla="*/ 249 w 544"/>
              <a:gd name="T57" fmla="*/ 73 h 221"/>
              <a:gd name="T58" fmla="*/ 224 w 544"/>
              <a:gd name="T59" fmla="*/ 100 h 221"/>
              <a:gd name="T60" fmla="*/ 210 w 544"/>
              <a:gd name="T61" fmla="*/ 117 h 221"/>
              <a:gd name="T62" fmla="*/ 191 w 544"/>
              <a:gd name="T63" fmla="*/ 146 h 221"/>
              <a:gd name="T64" fmla="*/ 164 w 544"/>
              <a:gd name="T65" fmla="*/ 167 h 221"/>
              <a:gd name="T66" fmla="*/ 156 w 544"/>
              <a:gd name="T67" fmla="*/ 152 h 221"/>
              <a:gd name="T68" fmla="*/ 137 w 544"/>
              <a:gd name="T69" fmla="*/ 148 h 221"/>
              <a:gd name="T70" fmla="*/ 127 w 544"/>
              <a:gd name="T71" fmla="*/ 148 h 221"/>
              <a:gd name="T72" fmla="*/ 110 w 544"/>
              <a:gd name="T73" fmla="*/ 146 h 221"/>
              <a:gd name="T74" fmla="*/ 101 w 544"/>
              <a:gd name="T75" fmla="*/ 153 h 221"/>
              <a:gd name="T76" fmla="*/ 88 w 544"/>
              <a:gd name="T77" fmla="*/ 153 h 221"/>
              <a:gd name="T78" fmla="*/ 77 w 544"/>
              <a:gd name="T79" fmla="*/ 155 h 221"/>
              <a:gd name="T80" fmla="*/ 68 w 544"/>
              <a:gd name="T81" fmla="*/ 179 h 221"/>
              <a:gd name="T82" fmla="*/ 46 w 544"/>
              <a:gd name="T83" fmla="*/ 194 h 221"/>
              <a:gd name="T84" fmla="*/ 23 w 544"/>
              <a:gd name="T85" fmla="*/ 192 h 221"/>
              <a:gd name="T86" fmla="*/ 0 w 544"/>
              <a:gd name="T87" fmla="*/ 221 h 221"/>
              <a:gd name="T88" fmla="*/ 194 w 544"/>
              <a:gd name="T89" fmla="*/ 221 h 221"/>
              <a:gd name="T90" fmla="*/ 461 w 544"/>
              <a:gd name="T91" fmla="*/ 125 h 221"/>
              <a:gd name="T92" fmla="*/ 461 w 544"/>
              <a:gd name="T93" fmla="*/ 125 h 221"/>
              <a:gd name="T94" fmla="*/ 464 w 544"/>
              <a:gd name="T95" fmla="*/ 36 h 221"/>
              <a:gd name="T96" fmla="*/ 465 w 544"/>
              <a:gd name="T97" fmla="*/ 36 h 221"/>
              <a:gd name="T98" fmla="*/ 468 w 544"/>
              <a:gd name="T99" fmla="*/ 109 h 221"/>
              <a:gd name="T100" fmla="*/ 471 w 544"/>
              <a:gd name="T101" fmla="*/ 109 h 221"/>
              <a:gd name="T102" fmla="*/ 471 w 544"/>
              <a:gd name="T103" fmla="*/ 109 h 221"/>
              <a:gd name="T104" fmla="*/ 474 w 544"/>
              <a:gd name="T105" fmla="*/ 3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4" h="221">
                <a:moveTo>
                  <a:pt x="527" y="115"/>
                </a:moveTo>
                <a:cubicBezTo>
                  <a:pt x="527" y="158"/>
                  <a:pt x="527" y="158"/>
                  <a:pt x="527" y="158"/>
                </a:cubicBezTo>
                <a:cubicBezTo>
                  <a:pt x="520" y="158"/>
                  <a:pt x="520" y="158"/>
                  <a:pt x="520" y="158"/>
                </a:cubicBezTo>
                <a:cubicBezTo>
                  <a:pt x="520" y="111"/>
                  <a:pt x="520" y="111"/>
                  <a:pt x="520" y="111"/>
                </a:cubicBezTo>
                <a:cubicBezTo>
                  <a:pt x="511" y="111"/>
                  <a:pt x="511" y="111"/>
                  <a:pt x="511" y="111"/>
                </a:cubicBezTo>
                <a:cubicBezTo>
                  <a:pt x="511" y="101"/>
                  <a:pt x="511" y="101"/>
                  <a:pt x="511" y="101"/>
                </a:cubicBezTo>
                <a:cubicBezTo>
                  <a:pt x="493" y="101"/>
                  <a:pt x="493" y="101"/>
                  <a:pt x="493" y="101"/>
                </a:cubicBezTo>
                <a:cubicBezTo>
                  <a:pt x="493" y="142"/>
                  <a:pt x="493" y="142"/>
                  <a:pt x="493" y="142"/>
                </a:cubicBezTo>
                <a:cubicBezTo>
                  <a:pt x="486" y="142"/>
                  <a:pt x="486" y="142"/>
                  <a:pt x="486" y="142"/>
                </a:cubicBezTo>
                <a:cubicBezTo>
                  <a:pt x="486" y="109"/>
                  <a:pt x="486" y="109"/>
                  <a:pt x="486" y="109"/>
                </a:cubicBezTo>
                <a:cubicBezTo>
                  <a:pt x="483" y="109"/>
                  <a:pt x="483" y="109"/>
                  <a:pt x="483" y="109"/>
                </a:cubicBezTo>
                <a:cubicBezTo>
                  <a:pt x="483" y="36"/>
                  <a:pt x="483" y="36"/>
                  <a:pt x="483" y="36"/>
                </a:cubicBezTo>
                <a:cubicBezTo>
                  <a:pt x="482" y="36"/>
                  <a:pt x="475" y="34"/>
                  <a:pt x="475" y="34"/>
                </a:cubicBezTo>
                <a:cubicBezTo>
                  <a:pt x="467" y="34"/>
                  <a:pt x="467" y="34"/>
                  <a:pt x="467" y="34"/>
                </a:cubicBezTo>
                <a:cubicBezTo>
                  <a:pt x="467" y="12"/>
                  <a:pt x="467" y="12"/>
                  <a:pt x="467" y="12"/>
                </a:cubicBezTo>
                <a:cubicBezTo>
                  <a:pt x="466" y="12"/>
                  <a:pt x="466" y="12"/>
                  <a:pt x="466" y="12"/>
                </a:cubicBezTo>
                <a:cubicBezTo>
                  <a:pt x="466" y="34"/>
                  <a:pt x="466" y="34"/>
                  <a:pt x="466" y="34"/>
                </a:cubicBezTo>
                <a:cubicBezTo>
                  <a:pt x="461" y="34"/>
                  <a:pt x="461" y="34"/>
                  <a:pt x="461" y="34"/>
                </a:cubicBezTo>
                <a:cubicBezTo>
                  <a:pt x="461" y="34"/>
                  <a:pt x="458" y="34"/>
                  <a:pt x="454" y="34"/>
                </a:cubicBezTo>
                <a:cubicBezTo>
                  <a:pt x="454" y="32"/>
                  <a:pt x="454" y="32"/>
                  <a:pt x="454" y="32"/>
                </a:cubicBezTo>
                <a:cubicBezTo>
                  <a:pt x="453" y="32"/>
                  <a:pt x="453" y="32"/>
                  <a:pt x="453" y="32"/>
                </a:cubicBezTo>
                <a:cubicBezTo>
                  <a:pt x="453" y="14"/>
                  <a:pt x="453" y="14"/>
                  <a:pt x="453" y="14"/>
                </a:cubicBezTo>
                <a:cubicBezTo>
                  <a:pt x="453" y="14"/>
                  <a:pt x="453" y="14"/>
                  <a:pt x="453" y="14"/>
                </a:cubicBezTo>
                <a:cubicBezTo>
                  <a:pt x="453" y="32"/>
                  <a:pt x="453" y="32"/>
                  <a:pt x="453" y="32"/>
                </a:cubicBezTo>
                <a:cubicBezTo>
                  <a:pt x="447" y="32"/>
                  <a:pt x="447" y="32"/>
                  <a:pt x="447" y="32"/>
                </a:cubicBezTo>
                <a:cubicBezTo>
                  <a:pt x="447" y="34"/>
                  <a:pt x="447" y="34"/>
                  <a:pt x="447" y="34"/>
                </a:cubicBezTo>
                <a:cubicBezTo>
                  <a:pt x="444" y="35"/>
                  <a:pt x="439" y="38"/>
                  <a:pt x="439" y="38"/>
                </a:cubicBezTo>
                <a:cubicBezTo>
                  <a:pt x="439" y="101"/>
                  <a:pt x="439" y="101"/>
                  <a:pt x="439" y="101"/>
                </a:cubicBezTo>
                <a:cubicBezTo>
                  <a:pt x="437" y="101"/>
                  <a:pt x="437" y="101"/>
                  <a:pt x="437" y="101"/>
                </a:cubicBezTo>
                <a:cubicBezTo>
                  <a:pt x="437" y="110"/>
                  <a:pt x="437" y="110"/>
                  <a:pt x="437" y="110"/>
                </a:cubicBezTo>
                <a:cubicBezTo>
                  <a:pt x="435" y="110"/>
                  <a:pt x="435" y="110"/>
                  <a:pt x="435" y="110"/>
                </a:cubicBezTo>
                <a:cubicBezTo>
                  <a:pt x="435" y="87"/>
                  <a:pt x="435" y="87"/>
                  <a:pt x="435" y="87"/>
                </a:cubicBezTo>
                <a:cubicBezTo>
                  <a:pt x="427" y="78"/>
                  <a:pt x="427" y="78"/>
                  <a:pt x="427" y="78"/>
                </a:cubicBezTo>
                <a:cubicBezTo>
                  <a:pt x="426" y="51"/>
                  <a:pt x="426" y="51"/>
                  <a:pt x="426" y="51"/>
                </a:cubicBezTo>
                <a:cubicBezTo>
                  <a:pt x="425" y="78"/>
                  <a:pt x="425" y="78"/>
                  <a:pt x="425" y="78"/>
                </a:cubicBezTo>
                <a:cubicBezTo>
                  <a:pt x="417" y="87"/>
                  <a:pt x="417" y="87"/>
                  <a:pt x="417" y="87"/>
                </a:cubicBezTo>
                <a:cubicBezTo>
                  <a:pt x="417" y="118"/>
                  <a:pt x="417" y="118"/>
                  <a:pt x="417" y="118"/>
                </a:cubicBezTo>
                <a:cubicBezTo>
                  <a:pt x="413" y="118"/>
                  <a:pt x="413" y="118"/>
                  <a:pt x="413" y="118"/>
                </a:cubicBezTo>
                <a:cubicBezTo>
                  <a:pt x="413" y="134"/>
                  <a:pt x="413" y="134"/>
                  <a:pt x="413" y="134"/>
                </a:cubicBezTo>
                <a:cubicBezTo>
                  <a:pt x="407" y="134"/>
                  <a:pt x="407" y="134"/>
                  <a:pt x="407" y="134"/>
                </a:cubicBezTo>
                <a:cubicBezTo>
                  <a:pt x="407" y="21"/>
                  <a:pt x="407" y="21"/>
                  <a:pt x="407" y="21"/>
                </a:cubicBezTo>
                <a:cubicBezTo>
                  <a:pt x="406" y="21"/>
                  <a:pt x="404" y="21"/>
                  <a:pt x="402" y="20"/>
                </a:cubicBezTo>
                <a:cubicBezTo>
                  <a:pt x="402" y="6"/>
                  <a:pt x="402" y="6"/>
                  <a:pt x="402" y="6"/>
                </a:cubicBezTo>
                <a:cubicBezTo>
                  <a:pt x="406" y="6"/>
                  <a:pt x="408" y="5"/>
                  <a:pt x="408" y="4"/>
                </a:cubicBezTo>
                <a:cubicBezTo>
                  <a:pt x="408" y="3"/>
                  <a:pt x="400" y="0"/>
                  <a:pt x="390" y="0"/>
                </a:cubicBezTo>
                <a:cubicBezTo>
                  <a:pt x="379" y="0"/>
                  <a:pt x="371" y="3"/>
                  <a:pt x="371" y="4"/>
                </a:cubicBezTo>
                <a:cubicBezTo>
                  <a:pt x="371" y="5"/>
                  <a:pt x="373" y="5"/>
                  <a:pt x="377" y="6"/>
                </a:cubicBezTo>
                <a:cubicBezTo>
                  <a:pt x="377" y="20"/>
                  <a:pt x="377" y="20"/>
                  <a:pt x="377" y="20"/>
                </a:cubicBezTo>
                <a:cubicBezTo>
                  <a:pt x="375" y="21"/>
                  <a:pt x="374" y="21"/>
                  <a:pt x="372" y="21"/>
                </a:cubicBezTo>
                <a:cubicBezTo>
                  <a:pt x="372" y="136"/>
                  <a:pt x="372" y="136"/>
                  <a:pt x="372" y="136"/>
                </a:cubicBezTo>
                <a:cubicBezTo>
                  <a:pt x="370" y="136"/>
                  <a:pt x="370" y="136"/>
                  <a:pt x="370" y="136"/>
                </a:cubicBezTo>
                <a:cubicBezTo>
                  <a:pt x="370" y="151"/>
                  <a:pt x="370" y="151"/>
                  <a:pt x="370" y="151"/>
                </a:cubicBezTo>
                <a:cubicBezTo>
                  <a:pt x="367" y="151"/>
                  <a:pt x="364" y="151"/>
                  <a:pt x="361" y="151"/>
                </a:cubicBezTo>
                <a:cubicBezTo>
                  <a:pt x="361" y="147"/>
                  <a:pt x="361" y="144"/>
                  <a:pt x="361" y="141"/>
                </a:cubicBezTo>
                <a:cubicBezTo>
                  <a:pt x="361" y="135"/>
                  <a:pt x="361" y="135"/>
                  <a:pt x="361" y="135"/>
                </a:cubicBezTo>
                <a:cubicBezTo>
                  <a:pt x="362" y="135"/>
                  <a:pt x="362" y="135"/>
                  <a:pt x="362" y="135"/>
                </a:cubicBezTo>
                <a:cubicBezTo>
                  <a:pt x="362" y="49"/>
                  <a:pt x="362" y="49"/>
                  <a:pt x="362" y="49"/>
                </a:cubicBezTo>
                <a:cubicBezTo>
                  <a:pt x="359" y="49"/>
                  <a:pt x="359" y="49"/>
                  <a:pt x="359" y="49"/>
                </a:cubicBezTo>
                <a:cubicBezTo>
                  <a:pt x="359" y="41"/>
                  <a:pt x="359" y="41"/>
                  <a:pt x="359" y="41"/>
                </a:cubicBezTo>
                <a:cubicBezTo>
                  <a:pt x="354" y="41"/>
                  <a:pt x="354" y="41"/>
                  <a:pt x="354" y="41"/>
                </a:cubicBezTo>
                <a:cubicBezTo>
                  <a:pt x="354" y="33"/>
                  <a:pt x="354" y="33"/>
                  <a:pt x="354" y="33"/>
                </a:cubicBezTo>
                <a:cubicBezTo>
                  <a:pt x="350" y="33"/>
                  <a:pt x="350" y="33"/>
                  <a:pt x="350" y="33"/>
                </a:cubicBezTo>
                <a:cubicBezTo>
                  <a:pt x="350" y="19"/>
                  <a:pt x="350" y="19"/>
                  <a:pt x="350" y="19"/>
                </a:cubicBezTo>
                <a:cubicBezTo>
                  <a:pt x="348" y="19"/>
                  <a:pt x="348" y="19"/>
                  <a:pt x="348" y="19"/>
                </a:cubicBezTo>
                <a:cubicBezTo>
                  <a:pt x="348" y="17"/>
                  <a:pt x="348" y="17"/>
                  <a:pt x="348" y="17"/>
                </a:cubicBezTo>
                <a:cubicBezTo>
                  <a:pt x="345" y="17"/>
                  <a:pt x="345" y="17"/>
                  <a:pt x="345" y="17"/>
                </a:cubicBezTo>
                <a:cubicBezTo>
                  <a:pt x="345" y="8"/>
                  <a:pt x="345" y="8"/>
                  <a:pt x="345" y="8"/>
                </a:cubicBezTo>
                <a:cubicBezTo>
                  <a:pt x="344" y="8"/>
                  <a:pt x="344" y="8"/>
                  <a:pt x="344" y="8"/>
                </a:cubicBezTo>
                <a:cubicBezTo>
                  <a:pt x="344" y="19"/>
                  <a:pt x="344" y="19"/>
                  <a:pt x="344" y="19"/>
                </a:cubicBezTo>
                <a:cubicBezTo>
                  <a:pt x="340" y="19"/>
                  <a:pt x="340" y="19"/>
                  <a:pt x="340" y="19"/>
                </a:cubicBezTo>
                <a:cubicBezTo>
                  <a:pt x="340" y="20"/>
                  <a:pt x="340" y="20"/>
                  <a:pt x="340" y="20"/>
                </a:cubicBezTo>
                <a:cubicBezTo>
                  <a:pt x="339" y="20"/>
                  <a:pt x="339" y="20"/>
                  <a:pt x="339" y="20"/>
                </a:cubicBezTo>
                <a:cubicBezTo>
                  <a:pt x="339" y="21"/>
                  <a:pt x="339" y="21"/>
                  <a:pt x="339" y="21"/>
                </a:cubicBezTo>
                <a:cubicBezTo>
                  <a:pt x="337" y="21"/>
                  <a:pt x="337" y="21"/>
                  <a:pt x="337" y="21"/>
                </a:cubicBezTo>
                <a:cubicBezTo>
                  <a:pt x="337" y="23"/>
                  <a:pt x="337" y="23"/>
                  <a:pt x="337" y="23"/>
                </a:cubicBezTo>
                <a:cubicBezTo>
                  <a:pt x="336" y="23"/>
                  <a:pt x="336" y="23"/>
                  <a:pt x="336" y="23"/>
                </a:cubicBezTo>
                <a:cubicBezTo>
                  <a:pt x="336" y="42"/>
                  <a:pt x="336" y="42"/>
                  <a:pt x="336" y="42"/>
                </a:cubicBezTo>
                <a:cubicBezTo>
                  <a:pt x="335" y="42"/>
                  <a:pt x="335" y="42"/>
                  <a:pt x="335" y="42"/>
                </a:cubicBezTo>
                <a:cubicBezTo>
                  <a:pt x="335" y="45"/>
                  <a:pt x="335" y="45"/>
                  <a:pt x="335" y="45"/>
                </a:cubicBezTo>
                <a:cubicBezTo>
                  <a:pt x="327" y="45"/>
                  <a:pt x="327" y="45"/>
                  <a:pt x="327" y="45"/>
                </a:cubicBezTo>
                <a:cubicBezTo>
                  <a:pt x="327" y="51"/>
                  <a:pt x="327" y="51"/>
                  <a:pt x="327" y="51"/>
                </a:cubicBezTo>
                <a:cubicBezTo>
                  <a:pt x="321" y="51"/>
                  <a:pt x="321" y="51"/>
                  <a:pt x="321" y="51"/>
                </a:cubicBezTo>
                <a:cubicBezTo>
                  <a:pt x="321" y="55"/>
                  <a:pt x="321" y="55"/>
                  <a:pt x="321" y="55"/>
                </a:cubicBezTo>
                <a:cubicBezTo>
                  <a:pt x="315" y="55"/>
                  <a:pt x="315" y="55"/>
                  <a:pt x="315" y="55"/>
                </a:cubicBezTo>
                <a:cubicBezTo>
                  <a:pt x="315" y="91"/>
                  <a:pt x="315" y="91"/>
                  <a:pt x="315" y="91"/>
                </a:cubicBezTo>
                <a:cubicBezTo>
                  <a:pt x="309" y="94"/>
                  <a:pt x="309" y="94"/>
                  <a:pt x="309" y="94"/>
                </a:cubicBezTo>
                <a:cubicBezTo>
                  <a:pt x="309" y="109"/>
                  <a:pt x="309" y="109"/>
                  <a:pt x="309" y="109"/>
                </a:cubicBezTo>
                <a:cubicBezTo>
                  <a:pt x="306" y="109"/>
                  <a:pt x="306" y="109"/>
                  <a:pt x="306" y="109"/>
                </a:cubicBezTo>
                <a:cubicBezTo>
                  <a:pt x="306" y="91"/>
                  <a:pt x="306" y="91"/>
                  <a:pt x="306" y="91"/>
                </a:cubicBezTo>
                <a:cubicBezTo>
                  <a:pt x="298" y="91"/>
                  <a:pt x="298" y="91"/>
                  <a:pt x="298" y="91"/>
                </a:cubicBezTo>
                <a:cubicBezTo>
                  <a:pt x="298" y="97"/>
                  <a:pt x="298" y="97"/>
                  <a:pt x="298" y="97"/>
                </a:cubicBezTo>
                <a:cubicBezTo>
                  <a:pt x="298" y="97"/>
                  <a:pt x="298" y="97"/>
                  <a:pt x="298" y="97"/>
                </a:cubicBezTo>
                <a:cubicBezTo>
                  <a:pt x="293" y="97"/>
                  <a:pt x="293" y="97"/>
                  <a:pt x="293" y="97"/>
                </a:cubicBezTo>
                <a:cubicBezTo>
                  <a:pt x="293" y="81"/>
                  <a:pt x="293" y="81"/>
                  <a:pt x="293" y="81"/>
                </a:cubicBezTo>
                <a:cubicBezTo>
                  <a:pt x="289" y="81"/>
                  <a:pt x="289" y="81"/>
                  <a:pt x="289" y="81"/>
                </a:cubicBezTo>
                <a:cubicBezTo>
                  <a:pt x="289" y="74"/>
                  <a:pt x="289" y="74"/>
                  <a:pt x="289" y="74"/>
                </a:cubicBezTo>
                <a:cubicBezTo>
                  <a:pt x="287" y="74"/>
                  <a:pt x="287" y="74"/>
                  <a:pt x="287" y="74"/>
                </a:cubicBezTo>
                <a:cubicBezTo>
                  <a:pt x="287" y="64"/>
                  <a:pt x="287" y="64"/>
                  <a:pt x="287" y="64"/>
                </a:cubicBezTo>
                <a:cubicBezTo>
                  <a:pt x="284" y="64"/>
                  <a:pt x="284" y="64"/>
                  <a:pt x="284" y="64"/>
                </a:cubicBezTo>
                <a:cubicBezTo>
                  <a:pt x="284" y="60"/>
                  <a:pt x="284" y="60"/>
                  <a:pt x="284" y="60"/>
                </a:cubicBezTo>
                <a:cubicBezTo>
                  <a:pt x="278" y="60"/>
                  <a:pt x="278" y="60"/>
                  <a:pt x="278" y="60"/>
                </a:cubicBezTo>
                <a:cubicBezTo>
                  <a:pt x="278" y="55"/>
                  <a:pt x="278" y="55"/>
                  <a:pt x="278" y="55"/>
                </a:cubicBezTo>
                <a:cubicBezTo>
                  <a:pt x="276" y="55"/>
                  <a:pt x="276" y="55"/>
                  <a:pt x="276" y="55"/>
                </a:cubicBezTo>
                <a:cubicBezTo>
                  <a:pt x="276" y="60"/>
                  <a:pt x="276" y="60"/>
                  <a:pt x="276" y="60"/>
                </a:cubicBezTo>
                <a:cubicBezTo>
                  <a:pt x="272" y="60"/>
                  <a:pt x="272" y="60"/>
                  <a:pt x="272" y="60"/>
                </a:cubicBezTo>
                <a:cubicBezTo>
                  <a:pt x="272" y="62"/>
                  <a:pt x="272" y="62"/>
                  <a:pt x="272" y="62"/>
                </a:cubicBezTo>
                <a:cubicBezTo>
                  <a:pt x="267" y="62"/>
                  <a:pt x="267" y="62"/>
                  <a:pt x="267" y="62"/>
                </a:cubicBezTo>
                <a:cubicBezTo>
                  <a:pt x="267" y="72"/>
                  <a:pt x="267" y="72"/>
                  <a:pt x="267" y="72"/>
                </a:cubicBezTo>
                <a:cubicBezTo>
                  <a:pt x="263" y="72"/>
                  <a:pt x="263" y="72"/>
                  <a:pt x="263" y="72"/>
                </a:cubicBezTo>
                <a:cubicBezTo>
                  <a:pt x="263" y="78"/>
                  <a:pt x="263" y="78"/>
                  <a:pt x="263" y="78"/>
                </a:cubicBezTo>
                <a:cubicBezTo>
                  <a:pt x="263" y="80"/>
                  <a:pt x="263" y="80"/>
                  <a:pt x="263" y="80"/>
                </a:cubicBezTo>
                <a:cubicBezTo>
                  <a:pt x="260" y="80"/>
                  <a:pt x="260" y="80"/>
                  <a:pt x="260" y="80"/>
                </a:cubicBezTo>
                <a:cubicBezTo>
                  <a:pt x="260" y="93"/>
                  <a:pt x="260" y="93"/>
                  <a:pt x="260" y="93"/>
                </a:cubicBezTo>
                <a:cubicBezTo>
                  <a:pt x="258" y="93"/>
                  <a:pt x="258" y="93"/>
                  <a:pt x="258" y="93"/>
                </a:cubicBezTo>
                <a:cubicBezTo>
                  <a:pt x="258" y="73"/>
                  <a:pt x="258" y="73"/>
                  <a:pt x="258" y="73"/>
                </a:cubicBezTo>
                <a:cubicBezTo>
                  <a:pt x="249" y="73"/>
                  <a:pt x="249" y="73"/>
                  <a:pt x="249" y="73"/>
                </a:cubicBezTo>
                <a:cubicBezTo>
                  <a:pt x="249" y="84"/>
                  <a:pt x="249" y="84"/>
                  <a:pt x="249" y="84"/>
                </a:cubicBezTo>
                <a:cubicBezTo>
                  <a:pt x="243" y="84"/>
                  <a:pt x="243" y="84"/>
                  <a:pt x="243" y="84"/>
                </a:cubicBezTo>
                <a:cubicBezTo>
                  <a:pt x="243" y="100"/>
                  <a:pt x="243" y="100"/>
                  <a:pt x="243" y="100"/>
                </a:cubicBezTo>
                <a:cubicBezTo>
                  <a:pt x="224" y="100"/>
                  <a:pt x="224" y="100"/>
                  <a:pt x="224" y="100"/>
                </a:cubicBezTo>
                <a:cubicBezTo>
                  <a:pt x="224" y="131"/>
                  <a:pt x="224" y="131"/>
                  <a:pt x="224" y="131"/>
                </a:cubicBezTo>
                <a:cubicBezTo>
                  <a:pt x="215" y="131"/>
                  <a:pt x="215" y="131"/>
                  <a:pt x="215" y="131"/>
                </a:cubicBezTo>
                <a:cubicBezTo>
                  <a:pt x="215" y="117"/>
                  <a:pt x="215" y="117"/>
                  <a:pt x="215" y="117"/>
                </a:cubicBezTo>
                <a:cubicBezTo>
                  <a:pt x="210" y="117"/>
                  <a:pt x="210" y="117"/>
                  <a:pt x="210" y="117"/>
                </a:cubicBezTo>
                <a:cubicBezTo>
                  <a:pt x="210" y="105"/>
                  <a:pt x="210" y="105"/>
                  <a:pt x="210" y="105"/>
                </a:cubicBezTo>
                <a:cubicBezTo>
                  <a:pt x="194" y="105"/>
                  <a:pt x="194" y="105"/>
                  <a:pt x="194" y="105"/>
                </a:cubicBezTo>
                <a:cubicBezTo>
                  <a:pt x="194" y="146"/>
                  <a:pt x="194" y="146"/>
                  <a:pt x="194" y="146"/>
                </a:cubicBezTo>
                <a:cubicBezTo>
                  <a:pt x="191" y="146"/>
                  <a:pt x="191" y="146"/>
                  <a:pt x="191" y="146"/>
                </a:cubicBezTo>
                <a:cubicBezTo>
                  <a:pt x="191" y="115"/>
                  <a:pt x="191" y="115"/>
                  <a:pt x="191" y="115"/>
                </a:cubicBezTo>
                <a:cubicBezTo>
                  <a:pt x="164" y="115"/>
                  <a:pt x="164" y="115"/>
                  <a:pt x="164" y="115"/>
                </a:cubicBezTo>
                <a:cubicBezTo>
                  <a:pt x="164" y="164"/>
                  <a:pt x="164" y="164"/>
                  <a:pt x="164" y="164"/>
                </a:cubicBezTo>
                <a:cubicBezTo>
                  <a:pt x="164" y="167"/>
                  <a:pt x="164" y="167"/>
                  <a:pt x="164" y="167"/>
                </a:cubicBezTo>
                <a:cubicBezTo>
                  <a:pt x="162" y="167"/>
                  <a:pt x="162" y="167"/>
                  <a:pt x="162" y="167"/>
                </a:cubicBezTo>
                <a:cubicBezTo>
                  <a:pt x="162" y="146"/>
                  <a:pt x="162" y="146"/>
                  <a:pt x="162" y="146"/>
                </a:cubicBezTo>
                <a:cubicBezTo>
                  <a:pt x="156" y="146"/>
                  <a:pt x="156" y="146"/>
                  <a:pt x="156" y="146"/>
                </a:cubicBezTo>
                <a:cubicBezTo>
                  <a:pt x="156" y="152"/>
                  <a:pt x="156" y="152"/>
                  <a:pt x="156" y="152"/>
                </a:cubicBezTo>
                <a:cubicBezTo>
                  <a:pt x="141" y="152"/>
                  <a:pt x="141" y="152"/>
                  <a:pt x="141" y="152"/>
                </a:cubicBezTo>
                <a:cubicBezTo>
                  <a:pt x="141" y="196"/>
                  <a:pt x="141" y="196"/>
                  <a:pt x="141" y="196"/>
                </a:cubicBezTo>
                <a:cubicBezTo>
                  <a:pt x="137" y="196"/>
                  <a:pt x="137" y="196"/>
                  <a:pt x="137" y="196"/>
                </a:cubicBezTo>
                <a:cubicBezTo>
                  <a:pt x="137" y="148"/>
                  <a:pt x="137" y="148"/>
                  <a:pt x="137" y="148"/>
                </a:cubicBezTo>
                <a:cubicBezTo>
                  <a:pt x="133" y="148"/>
                  <a:pt x="133" y="148"/>
                  <a:pt x="133" y="148"/>
                </a:cubicBezTo>
                <a:cubicBezTo>
                  <a:pt x="133" y="143"/>
                  <a:pt x="133" y="143"/>
                  <a:pt x="133" y="143"/>
                </a:cubicBezTo>
                <a:cubicBezTo>
                  <a:pt x="127" y="143"/>
                  <a:pt x="127" y="143"/>
                  <a:pt x="127" y="143"/>
                </a:cubicBezTo>
                <a:cubicBezTo>
                  <a:pt x="127" y="148"/>
                  <a:pt x="127" y="148"/>
                  <a:pt x="127" y="148"/>
                </a:cubicBezTo>
                <a:cubicBezTo>
                  <a:pt x="122" y="148"/>
                  <a:pt x="122" y="148"/>
                  <a:pt x="122" y="148"/>
                </a:cubicBezTo>
                <a:cubicBezTo>
                  <a:pt x="122" y="153"/>
                  <a:pt x="122" y="153"/>
                  <a:pt x="122" y="153"/>
                </a:cubicBezTo>
                <a:cubicBezTo>
                  <a:pt x="110" y="153"/>
                  <a:pt x="110" y="153"/>
                  <a:pt x="110" y="153"/>
                </a:cubicBezTo>
                <a:cubicBezTo>
                  <a:pt x="110" y="146"/>
                  <a:pt x="110" y="146"/>
                  <a:pt x="110" y="146"/>
                </a:cubicBezTo>
                <a:cubicBezTo>
                  <a:pt x="107" y="146"/>
                  <a:pt x="107" y="146"/>
                  <a:pt x="107" y="146"/>
                </a:cubicBezTo>
                <a:cubicBezTo>
                  <a:pt x="107" y="148"/>
                  <a:pt x="107" y="148"/>
                  <a:pt x="107" y="148"/>
                </a:cubicBezTo>
                <a:cubicBezTo>
                  <a:pt x="101" y="148"/>
                  <a:pt x="101" y="148"/>
                  <a:pt x="101" y="148"/>
                </a:cubicBezTo>
                <a:cubicBezTo>
                  <a:pt x="101" y="153"/>
                  <a:pt x="101" y="153"/>
                  <a:pt x="101" y="153"/>
                </a:cubicBezTo>
                <a:cubicBezTo>
                  <a:pt x="99" y="153"/>
                  <a:pt x="99" y="153"/>
                  <a:pt x="99" y="153"/>
                </a:cubicBezTo>
                <a:cubicBezTo>
                  <a:pt x="99" y="167"/>
                  <a:pt x="99" y="167"/>
                  <a:pt x="99" y="167"/>
                </a:cubicBezTo>
                <a:cubicBezTo>
                  <a:pt x="88" y="167"/>
                  <a:pt x="88" y="167"/>
                  <a:pt x="88" y="167"/>
                </a:cubicBezTo>
                <a:cubicBezTo>
                  <a:pt x="88" y="153"/>
                  <a:pt x="88" y="153"/>
                  <a:pt x="88" y="153"/>
                </a:cubicBezTo>
                <a:cubicBezTo>
                  <a:pt x="83" y="153"/>
                  <a:pt x="83" y="153"/>
                  <a:pt x="83" y="153"/>
                </a:cubicBezTo>
                <a:cubicBezTo>
                  <a:pt x="83" y="151"/>
                  <a:pt x="83" y="151"/>
                  <a:pt x="83" y="151"/>
                </a:cubicBezTo>
                <a:cubicBezTo>
                  <a:pt x="77" y="151"/>
                  <a:pt x="77" y="151"/>
                  <a:pt x="77" y="151"/>
                </a:cubicBezTo>
                <a:cubicBezTo>
                  <a:pt x="77" y="155"/>
                  <a:pt x="77" y="155"/>
                  <a:pt x="77" y="155"/>
                </a:cubicBezTo>
                <a:cubicBezTo>
                  <a:pt x="72" y="155"/>
                  <a:pt x="72" y="155"/>
                  <a:pt x="72" y="155"/>
                </a:cubicBezTo>
                <a:cubicBezTo>
                  <a:pt x="72" y="157"/>
                  <a:pt x="72" y="157"/>
                  <a:pt x="72" y="157"/>
                </a:cubicBezTo>
                <a:cubicBezTo>
                  <a:pt x="68" y="157"/>
                  <a:pt x="68" y="157"/>
                  <a:pt x="68" y="157"/>
                </a:cubicBezTo>
                <a:cubicBezTo>
                  <a:pt x="68" y="179"/>
                  <a:pt x="68" y="179"/>
                  <a:pt x="68" y="179"/>
                </a:cubicBezTo>
                <a:cubicBezTo>
                  <a:pt x="53" y="179"/>
                  <a:pt x="53" y="179"/>
                  <a:pt x="53" y="179"/>
                </a:cubicBezTo>
                <a:cubicBezTo>
                  <a:pt x="53" y="192"/>
                  <a:pt x="53" y="192"/>
                  <a:pt x="53" y="192"/>
                </a:cubicBezTo>
                <a:cubicBezTo>
                  <a:pt x="46" y="192"/>
                  <a:pt x="46" y="192"/>
                  <a:pt x="46" y="192"/>
                </a:cubicBezTo>
                <a:cubicBezTo>
                  <a:pt x="46" y="194"/>
                  <a:pt x="46" y="194"/>
                  <a:pt x="46" y="194"/>
                </a:cubicBezTo>
                <a:cubicBezTo>
                  <a:pt x="39" y="194"/>
                  <a:pt x="39" y="194"/>
                  <a:pt x="39" y="194"/>
                </a:cubicBezTo>
                <a:cubicBezTo>
                  <a:pt x="39" y="184"/>
                  <a:pt x="39" y="184"/>
                  <a:pt x="39" y="184"/>
                </a:cubicBezTo>
                <a:cubicBezTo>
                  <a:pt x="23" y="184"/>
                  <a:pt x="23" y="184"/>
                  <a:pt x="23" y="184"/>
                </a:cubicBezTo>
                <a:cubicBezTo>
                  <a:pt x="23" y="192"/>
                  <a:pt x="23" y="192"/>
                  <a:pt x="23" y="192"/>
                </a:cubicBezTo>
                <a:cubicBezTo>
                  <a:pt x="12" y="192"/>
                  <a:pt x="12" y="192"/>
                  <a:pt x="12" y="192"/>
                </a:cubicBezTo>
                <a:cubicBezTo>
                  <a:pt x="12" y="198"/>
                  <a:pt x="12" y="198"/>
                  <a:pt x="12" y="198"/>
                </a:cubicBezTo>
                <a:cubicBezTo>
                  <a:pt x="0" y="198"/>
                  <a:pt x="0" y="198"/>
                  <a:pt x="0" y="198"/>
                </a:cubicBezTo>
                <a:cubicBezTo>
                  <a:pt x="0" y="221"/>
                  <a:pt x="0" y="221"/>
                  <a:pt x="0" y="221"/>
                </a:cubicBezTo>
                <a:cubicBezTo>
                  <a:pt x="139" y="221"/>
                  <a:pt x="139" y="221"/>
                  <a:pt x="139" y="221"/>
                </a:cubicBezTo>
                <a:cubicBezTo>
                  <a:pt x="191" y="221"/>
                  <a:pt x="191" y="221"/>
                  <a:pt x="191" y="221"/>
                </a:cubicBezTo>
                <a:cubicBezTo>
                  <a:pt x="194" y="221"/>
                  <a:pt x="194" y="221"/>
                  <a:pt x="194" y="221"/>
                </a:cubicBezTo>
                <a:cubicBezTo>
                  <a:pt x="194" y="221"/>
                  <a:pt x="194" y="221"/>
                  <a:pt x="194" y="221"/>
                </a:cubicBezTo>
                <a:cubicBezTo>
                  <a:pt x="544" y="221"/>
                  <a:pt x="544" y="221"/>
                  <a:pt x="544" y="221"/>
                </a:cubicBezTo>
                <a:cubicBezTo>
                  <a:pt x="544" y="115"/>
                  <a:pt x="544" y="115"/>
                  <a:pt x="544" y="115"/>
                </a:cubicBezTo>
                <a:lnTo>
                  <a:pt x="527" y="115"/>
                </a:lnTo>
                <a:close/>
                <a:moveTo>
                  <a:pt x="461" y="125"/>
                </a:moveTo>
                <a:cubicBezTo>
                  <a:pt x="460" y="125"/>
                  <a:pt x="460" y="125"/>
                  <a:pt x="460" y="125"/>
                </a:cubicBezTo>
                <a:cubicBezTo>
                  <a:pt x="460" y="36"/>
                  <a:pt x="460" y="36"/>
                  <a:pt x="460" y="36"/>
                </a:cubicBezTo>
                <a:cubicBezTo>
                  <a:pt x="461" y="36"/>
                  <a:pt x="461" y="36"/>
                  <a:pt x="461" y="36"/>
                </a:cubicBezTo>
                <a:lnTo>
                  <a:pt x="461" y="125"/>
                </a:lnTo>
                <a:close/>
                <a:moveTo>
                  <a:pt x="464" y="125"/>
                </a:moveTo>
                <a:cubicBezTo>
                  <a:pt x="463" y="125"/>
                  <a:pt x="463" y="125"/>
                  <a:pt x="463" y="125"/>
                </a:cubicBezTo>
                <a:cubicBezTo>
                  <a:pt x="463" y="36"/>
                  <a:pt x="463" y="36"/>
                  <a:pt x="463" y="36"/>
                </a:cubicBezTo>
                <a:cubicBezTo>
                  <a:pt x="464" y="36"/>
                  <a:pt x="464" y="36"/>
                  <a:pt x="464" y="36"/>
                </a:cubicBezTo>
                <a:lnTo>
                  <a:pt x="464" y="125"/>
                </a:lnTo>
                <a:close/>
                <a:moveTo>
                  <a:pt x="466" y="125"/>
                </a:moveTo>
                <a:cubicBezTo>
                  <a:pt x="465" y="125"/>
                  <a:pt x="465" y="125"/>
                  <a:pt x="465" y="125"/>
                </a:cubicBezTo>
                <a:cubicBezTo>
                  <a:pt x="465" y="36"/>
                  <a:pt x="465" y="36"/>
                  <a:pt x="465" y="36"/>
                </a:cubicBezTo>
                <a:cubicBezTo>
                  <a:pt x="466" y="36"/>
                  <a:pt x="466" y="36"/>
                  <a:pt x="466" y="36"/>
                </a:cubicBezTo>
                <a:lnTo>
                  <a:pt x="466" y="125"/>
                </a:lnTo>
                <a:close/>
                <a:moveTo>
                  <a:pt x="469" y="109"/>
                </a:moveTo>
                <a:cubicBezTo>
                  <a:pt x="468" y="109"/>
                  <a:pt x="468" y="109"/>
                  <a:pt x="468" y="109"/>
                </a:cubicBezTo>
                <a:cubicBezTo>
                  <a:pt x="468" y="36"/>
                  <a:pt x="468" y="36"/>
                  <a:pt x="468" y="36"/>
                </a:cubicBezTo>
                <a:cubicBezTo>
                  <a:pt x="469" y="36"/>
                  <a:pt x="469" y="36"/>
                  <a:pt x="469" y="36"/>
                </a:cubicBezTo>
                <a:lnTo>
                  <a:pt x="469" y="109"/>
                </a:lnTo>
                <a:close/>
                <a:moveTo>
                  <a:pt x="471" y="109"/>
                </a:moveTo>
                <a:cubicBezTo>
                  <a:pt x="470" y="109"/>
                  <a:pt x="470" y="109"/>
                  <a:pt x="470" y="109"/>
                </a:cubicBezTo>
                <a:cubicBezTo>
                  <a:pt x="470" y="36"/>
                  <a:pt x="470" y="36"/>
                  <a:pt x="470" y="36"/>
                </a:cubicBezTo>
                <a:cubicBezTo>
                  <a:pt x="471" y="36"/>
                  <a:pt x="471" y="36"/>
                  <a:pt x="471" y="36"/>
                </a:cubicBezTo>
                <a:lnTo>
                  <a:pt x="471" y="109"/>
                </a:lnTo>
                <a:close/>
                <a:moveTo>
                  <a:pt x="474" y="109"/>
                </a:moveTo>
                <a:cubicBezTo>
                  <a:pt x="473" y="109"/>
                  <a:pt x="473" y="109"/>
                  <a:pt x="473" y="109"/>
                </a:cubicBezTo>
                <a:cubicBezTo>
                  <a:pt x="473" y="36"/>
                  <a:pt x="473" y="36"/>
                  <a:pt x="473" y="36"/>
                </a:cubicBezTo>
                <a:cubicBezTo>
                  <a:pt x="474" y="36"/>
                  <a:pt x="474" y="36"/>
                  <a:pt x="474" y="36"/>
                </a:cubicBezTo>
                <a:lnTo>
                  <a:pt x="474" y="109"/>
                </a:lnTo>
                <a:close/>
              </a:path>
            </a:pathLst>
          </a:custGeom>
          <a:solidFill>
            <a:srgbClr val="F5F2FC"/>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1"/>
          <p:cNvSpPr>
            <a:spLocks noEditPoints="1"/>
          </p:cNvSpPr>
          <p:nvPr userDrawn="1"/>
        </p:nvSpPr>
        <p:spPr bwMode="auto">
          <a:xfrm>
            <a:off x="400588" y="3542928"/>
            <a:ext cx="2125662" cy="1866900"/>
          </a:xfrm>
          <a:custGeom>
            <a:avLst/>
            <a:gdLst>
              <a:gd name="T0" fmla="*/ 586 w 610"/>
              <a:gd name="T1" fmla="*/ 292 h 492"/>
              <a:gd name="T2" fmla="*/ 346 w 610"/>
              <a:gd name="T3" fmla="*/ 176 h 492"/>
              <a:gd name="T4" fmla="*/ 306 w 610"/>
              <a:gd name="T5" fmla="*/ 18 h 492"/>
              <a:gd name="T6" fmla="*/ 267 w 610"/>
              <a:gd name="T7" fmla="*/ 110 h 492"/>
              <a:gd name="T8" fmla="*/ 106 w 610"/>
              <a:gd name="T9" fmla="*/ 279 h 492"/>
              <a:gd name="T10" fmla="*/ 18 w 610"/>
              <a:gd name="T11" fmla="*/ 291 h 492"/>
              <a:gd name="T12" fmla="*/ 86 w 610"/>
              <a:gd name="T13" fmla="*/ 492 h 492"/>
              <a:gd name="T14" fmla="*/ 24 w 610"/>
              <a:gd name="T15" fmla="*/ 330 h 492"/>
              <a:gd name="T16" fmla="*/ 17 w 610"/>
              <a:gd name="T17" fmla="*/ 411 h 492"/>
              <a:gd name="T18" fmla="*/ 73 w 610"/>
              <a:gd name="T19" fmla="*/ 315 h 492"/>
              <a:gd name="T20" fmla="*/ 80 w 610"/>
              <a:gd name="T21" fmla="*/ 424 h 492"/>
              <a:gd name="T22" fmla="*/ 74 w 610"/>
              <a:gd name="T23" fmla="*/ 362 h 492"/>
              <a:gd name="T24" fmla="*/ 46 w 610"/>
              <a:gd name="T25" fmla="*/ 445 h 492"/>
              <a:gd name="T26" fmla="*/ 58 w 610"/>
              <a:gd name="T27" fmla="*/ 482 h 492"/>
              <a:gd name="T28" fmla="*/ 82 w 610"/>
              <a:gd name="T29" fmla="*/ 315 h 492"/>
              <a:gd name="T30" fmla="*/ 92 w 610"/>
              <a:gd name="T31" fmla="*/ 428 h 492"/>
              <a:gd name="T32" fmla="*/ 92 w 610"/>
              <a:gd name="T33" fmla="*/ 351 h 492"/>
              <a:gd name="T34" fmla="*/ 125 w 610"/>
              <a:gd name="T35" fmla="*/ 340 h 492"/>
              <a:gd name="T36" fmla="*/ 128 w 610"/>
              <a:gd name="T37" fmla="*/ 420 h 492"/>
              <a:gd name="T38" fmla="*/ 171 w 610"/>
              <a:gd name="T39" fmla="*/ 467 h 492"/>
              <a:gd name="T40" fmla="*/ 172 w 610"/>
              <a:gd name="T41" fmla="*/ 390 h 492"/>
              <a:gd name="T42" fmla="*/ 185 w 610"/>
              <a:gd name="T43" fmla="*/ 435 h 492"/>
              <a:gd name="T44" fmla="*/ 249 w 610"/>
              <a:gd name="T45" fmla="*/ 355 h 492"/>
              <a:gd name="T46" fmla="*/ 238 w 610"/>
              <a:gd name="T47" fmla="*/ 435 h 492"/>
              <a:gd name="T48" fmla="*/ 220 w 610"/>
              <a:gd name="T49" fmla="*/ 411 h 492"/>
              <a:gd name="T50" fmla="*/ 231 w 610"/>
              <a:gd name="T51" fmla="*/ 467 h 492"/>
              <a:gd name="T52" fmla="*/ 248 w 610"/>
              <a:gd name="T53" fmla="*/ 489 h 492"/>
              <a:gd name="T54" fmla="*/ 321 w 610"/>
              <a:gd name="T55" fmla="*/ 137 h 492"/>
              <a:gd name="T56" fmla="*/ 315 w 610"/>
              <a:gd name="T57" fmla="*/ 393 h 492"/>
              <a:gd name="T58" fmla="*/ 320 w 610"/>
              <a:gd name="T59" fmla="*/ 344 h 492"/>
              <a:gd name="T60" fmla="*/ 315 w 610"/>
              <a:gd name="T61" fmla="*/ 248 h 492"/>
              <a:gd name="T62" fmla="*/ 302 w 610"/>
              <a:gd name="T63" fmla="*/ 137 h 492"/>
              <a:gd name="T64" fmla="*/ 316 w 610"/>
              <a:gd name="T65" fmla="*/ 194 h 492"/>
              <a:gd name="T66" fmla="*/ 294 w 610"/>
              <a:gd name="T67" fmla="*/ 194 h 492"/>
              <a:gd name="T68" fmla="*/ 302 w 610"/>
              <a:gd name="T69" fmla="*/ 351 h 492"/>
              <a:gd name="T70" fmla="*/ 308 w 610"/>
              <a:gd name="T71" fmla="*/ 297 h 492"/>
              <a:gd name="T72" fmla="*/ 309 w 610"/>
              <a:gd name="T73" fmla="*/ 424 h 492"/>
              <a:gd name="T74" fmla="*/ 295 w 610"/>
              <a:gd name="T75" fmla="*/ 393 h 492"/>
              <a:gd name="T76" fmla="*/ 295 w 610"/>
              <a:gd name="T77" fmla="*/ 276 h 492"/>
              <a:gd name="T78" fmla="*/ 293 w 610"/>
              <a:gd name="T79" fmla="*/ 197 h 492"/>
              <a:gd name="T80" fmla="*/ 295 w 610"/>
              <a:gd name="T81" fmla="*/ 156 h 492"/>
              <a:gd name="T82" fmla="*/ 300 w 610"/>
              <a:gd name="T83" fmla="*/ 471 h 492"/>
              <a:gd name="T84" fmla="*/ 318 w 610"/>
              <a:gd name="T85" fmla="*/ 471 h 492"/>
              <a:gd name="T86" fmla="*/ 392 w 610"/>
              <a:gd name="T87" fmla="*/ 355 h 492"/>
              <a:gd name="T88" fmla="*/ 371 w 610"/>
              <a:gd name="T89" fmla="*/ 411 h 492"/>
              <a:gd name="T90" fmla="*/ 352 w 610"/>
              <a:gd name="T91" fmla="*/ 389 h 492"/>
              <a:gd name="T92" fmla="*/ 369 w 610"/>
              <a:gd name="T93" fmla="*/ 489 h 492"/>
              <a:gd name="T94" fmla="*/ 387 w 610"/>
              <a:gd name="T95" fmla="*/ 489 h 492"/>
              <a:gd name="T96" fmla="*/ 425 w 610"/>
              <a:gd name="T97" fmla="*/ 481 h 492"/>
              <a:gd name="T98" fmla="*/ 426 w 610"/>
              <a:gd name="T99" fmla="*/ 411 h 492"/>
              <a:gd name="T100" fmla="*/ 448 w 610"/>
              <a:gd name="T101" fmla="*/ 435 h 492"/>
              <a:gd name="T102" fmla="*/ 485 w 610"/>
              <a:gd name="T103" fmla="*/ 340 h 492"/>
              <a:gd name="T104" fmla="*/ 478 w 610"/>
              <a:gd name="T105" fmla="*/ 411 h 492"/>
              <a:gd name="T106" fmla="*/ 564 w 610"/>
              <a:gd name="T107" fmla="*/ 369 h 492"/>
              <a:gd name="T108" fmla="*/ 564 w 610"/>
              <a:gd name="T109" fmla="*/ 430 h 492"/>
              <a:gd name="T110" fmla="*/ 528 w 610"/>
              <a:gd name="T111" fmla="*/ 320 h 492"/>
              <a:gd name="T112" fmla="*/ 541 w 610"/>
              <a:gd name="T113" fmla="*/ 430 h 492"/>
              <a:gd name="T114" fmla="*/ 518 w 610"/>
              <a:gd name="T115" fmla="*/ 369 h 492"/>
              <a:gd name="T116" fmla="*/ 507 w 610"/>
              <a:gd name="T117" fmla="*/ 413 h 492"/>
              <a:gd name="T118" fmla="*/ 528 w 610"/>
              <a:gd name="T119" fmla="*/ 325 h 492"/>
              <a:gd name="T120" fmla="*/ 543 w 610"/>
              <a:gd name="T121" fmla="*/ 313 h 492"/>
              <a:gd name="T122" fmla="*/ 589 w 610"/>
              <a:gd name="T123" fmla="*/ 382 h 492"/>
              <a:gd name="T124" fmla="*/ 585 w 610"/>
              <a:gd name="T125" fmla="*/ 441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0" h="492">
                <a:moveTo>
                  <a:pt x="606" y="449"/>
                </a:moveTo>
                <a:cubicBezTo>
                  <a:pt x="607" y="449"/>
                  <a:pt x="607" y="449"/>
                  <a:pt x="607" y="449"/>
                </a:cubicBezTo>
                <a:cubicBezTo>
                  <a:pt x="607" y="446"/>
                  <a:pt x="607" y="446"/>
                  <a:pt x="607" y="446"/>
                </a:cubicBezTo>
                <a:cubicBezTo>
                  <a:pt x="605" y="444"/>
                  <a:pt x="605" y="444"/>
                  <a:pt x="605" y="444"/>
                </a:cubicBezTo>
                <a:cubicBezTo>
                  <a:pt x="605" y="395"/>
                  <a:pt x="605" y="395"/>
                  <a:pt x="605" y="395"/>
                </a:cubicBezTo>
                <a:cubicBezTo>
                  <a:pt x="605" y="378"/>
                  <a:pt x="605" y="378"/>
                  <a:pt x="605" y="378"/>
                </a:cubicBezTo>
                <a:cubicBezTo>
                  <a:pt x="607" y="373"/>
                  <a:pt x="607" y="373"/>
                  <a:pt x="607" y="373"/>
                </a:cubicBezTo>
                <a:cubicBezTo>
                  <a:pt x="607" y="325"/>
                  <a:pt x="607" y="325"/>
                  <a:pt x="607" y="325"/>
                </a:cubicBezTo>
                <a:cubicBezTo>
                  <a:pt x="607" y="325"/>
                  <a:pt x="610" y="323"/>
                  <a:pt x="610" y="320"/>
                </a:cubicBezTo>
                <a:cubicBezTo>
                  <a:pt x="596" y="298"/>
                  <a:pt x="596" y="298"/>
                  <a:pt x="596" y="298"/>
                </a:cubicBezTo>
                <a:cubicBezTo>
                  <a:pt x="592" y="292"/>
                  <a:pt x="592" y="292"/>
                  <a:pt x="592" y="292"/>
                </a:cubicBezTo>
                <a:cubicBezTo>
                  <a:pt x="592" y="291"/>
                  <a:pt x="592" y="291"/>
                  <a:pt x="592" y="291"/>
                </a:cubicBezTo>
                <a:cubicBezTo>
                  <a:pt x="592" y="291"/>
                  <a:pt x="592" y="291"/>
                  <a:pt x="592" y="291"/>
                </a:cubicBezTo>
                <a:cubicBezTo>
                  <a:pt x="592" y="291"/>
                  <a:pt x="592" y="291"/>
                  <a:pt x="592" y="291"/>
                </a:cubicBezTo>
                <a:cubicBezTo>
                  <a:pt x="589" y="286"/>
                  <a:pt x="589" y="286"/>
                  <a:pt x="589" y="286"/>
                </a:cubicBezTo>
                <a:cubicBezTo>
                  <a:pt x="589" y="286"/>
                  <a:pt x="589" y="286"/>
                  <a:pt x="589" y="286"/>
                </a:cubicBezTo>
                <a:cubicBezTo>
                  <a:pt x="586" y="291"/>
                  <a:pt x="586" y="291"/>
                  <a:pt x="586" y="291"/>
                </a:cubicBezTo>
                <a:cubicBezTo>
                  <a:pt x="586" y="291"/>
                  <a:pt x="586" y="291"/>
                  <a:pt x="586" y="291"/>
                </a:cubicBezTo>
                <a:cubicBezTo>
                  <a:pt x="586" y="292"/>
                  <a:pt x="586" y="292"/>
                  <a:pt x="586" y="292"/>
                </a:cubicBezTo>
                <a:cubicBezTo>
                  <a:pt x="586" y="292"/>
                  <a:pt x="586" y="292"/>
                  <a:pt x="586" y="292"/>
                </a:cubicBezTo>
                <a:cubicBezTo>
                  <a:pt x="580" y="301"/>
                  <a:pt x="580" y="301"/>
                  <a:pt x="580" y="301"/>
                </a:cubicBezTo>
                <a:cubicBezTo>
                  <a:pt x="580" y="302"/>
                  <a:pt x="580" y="302"/>
                  <a:pt x="580" y="302"/>
                </a:cubicBezTo>
                <a:cubicBezTo>
                  <a:pt x="580" y="302"/>
                  <a:pt x="580" y="302"/>
                  <a:pt x="580" y="302"/>
                </a:cubicBezTo>
                <a:cubicBezTo>
                  <a:pt x="538" y="229"/>
                  <a:pt x="538" y="229"/>
                  <a:pt x="538" y="229"/>
                </a:cubicBezTo>
                <a:cubicBezTo>
                  <a:pt x="537" y="228"/>
                  <a:pt x="537" y="228"/>
                  <a:pt x="537" y="228"/>
                </a:cubicBezTo>
                <a:cubicBezTo>
                  <a:pt x="538" y="228"/>
                  <a:pt x="538" y="228"/>
                  <a:pt x="538" y="228"/>
                </a:cubicBezTo>
                <a:cubicBezTo>
                  <a:pt x="536" y="225"/>
                  <a:pt x="536" y="225"/>
                  <a:pt x="536" y="225"/>
                </a:cubicBezTo>
                <a:cubicBezTo>
                  <a:pt x="535" y="225"/>
                  <a:pt x="535" y="225"/>
                  <a:pt x="535" y="225"/>
                </a:cubicBezTo>
                <a:cubicBezTo>
                  <a:pt x="533" y="228"/>
                  <a:pt x="533" y="228"/>
                  <a:pt x="533" y="228"/>
                </a:cubicBezTo>
                <a:cubicBezTo>
                  <a:pt x="533" y="228"/>
                  <a:pt x="533" y="228"/>
                  <a:pt x="533" y="228"/>
                </a:cubicBezTo>
                <a:cubicBezTo>
                  <a:pt x="504" y="279"/>
                  <a:pt x="504" y="279"/>
                  <a:pt x="504" y="279"/>
                </a:cubicBezTo>
                <a:cubicBezTo>
                  <a:pt x="449" y="279"/>
                  <a:pt x="449" y="279"/>
                  <a:pt x="449" y="279"/>
                </a:cubicBezTo>
                <a:cubicBezTo>
                  <a:pt x="346" y="279"/>
                  <a:pt x="346" y="279"/>
                  <a:pt x="346" y="279"/>
                </a:cubicBezTo>
                <a:cubicBezTo>
                  <a:pt x="346" y="219"/>
                  <a:pt x="346" y="219"/>
                  <a:pt x="346" y="219"/>
                </a:cubicBezTo>
                <a:cubicBezTo>
                  <a:pt x="346" y="219"/>
                  <a:pt x="346" y="219"/>
                  <a:pt x="346" y="219"/>
                </a:cubicBezTo>
                <a:cubicBezTo>
                  <a:pt x="346" y="213"/>
                  <a:pt x="346" y="213"/>
                  <a:pt x="346" y="213"/>
                </a:cubicBezTo>
                <a:cubicBezTo>
                  <a:pt x="346" y="213"/>
                  <a:pt x="346" y="213"/>
                  <a:pt x="346" y="213"/>
                </a:cubicBezTo>
                <a:cubicBezTo>
                  <a:pt x="346" y="176"/>
                  <a:pt x="346" y="176"/>
                  <a:pt x="346" y="176"/>
                </a:cubicBezTo>
                <a:cubicBezTo>
                  <a:pt x="346" y="176"/>
                  <a:pt x="346" y="176"/>
                  <a:pt x="346" y="176"/>
                </a:cubicBezTo>
                <a:cubicBezTo>
                  <a:pt x="346" y="172"/>
                  <a:pt x="346" y="172"/>
                  <a:pt x="346" y="172"/>
                </a:cubicBezTo>
                <a:cubicBezTo>
                  <a:pt x="346" y="171"/>
                  <a:pt x="346" y="171"/>
                  <a:pt x="346" y="171"/>
                </a:cubicBezTo>
                <a:cubicBezTo>
                  <a:pt x="346" y="158"/>
                  <a:pt x="346" y="158"/>
                  <a:pt x="346" y="158"/>
                </a:cubicBezTo>
                <a:cubicBezTo>
                  <a:pt x="345" y="156"/>
                  <a:pt x="345" y="156"/>
                  <a:pt x="345" y="156"/>
                </a:cubicBezTo>
                <a:cubicBezTo>
                  <a:pt x="343" y="156"/>
                  <a:pt x="343" y="156"/>
                  <a:pt x="343" y="156"/>
                </a:cubicBezTo>
                <a:cubicBezTo>
                  <a:pt x="342" y="156"/>
                  <a:pt x="342" y="156"/>
                  <a:pt x="342" y="156"/>
                </a:cubicBezTo>
                <a:cubicBezTo>
                  <a:pt x="342" y="153"/>
                  <a:pt x="342" y="153"/>
                  <a:pt x="342" y="153"/>
                </a:cubicBezTo>
                <a:cubicBezTo>
                  <a:pt x="342" y="120"/>
                  <a:pt x="342" y="120"/>
                  <a:pt x="342" y="120"/>
                </a:cubicBezTo>
                <a:cubicBezTo>
                  <a:pt x="343" y="118"/>
                  <a:pt x="343" y="118"/>
                  <a:pt x="343" y="118"/>
                </a:cubicBezTo>
                <a:cubicBezTo>
                  <a:pt x="343" y="110"/>
                  <a:pt x="343" y="110"/>
                  <a:pt x="343" y="110"/>
                </a:cubicBezTo>
                <a:cubicBezTo>
                  <a:pt x="338" y="96"/>
                  <a:pt x="338" y="96"/>
                  <a:pt x="338" y="96"/>
                </a:cubicBezTo>
                <a:cubicBezTo>
                  <a:pt x="334" y="96"/>
                  <a:pt x="334" y="96"/>
                  <a:pt x="334" y="96"/>
                </a:cubicBezTo>
                <a:cubicBezTo>
                  <a:pt x="332" y="103"/>
                  <a:pt x="332" y="103"/>
                  <a:pt x="332" y="103"/>
                </a:cubicBezTo>
                <a:cubicBezTo>
                  <a:pt x="328" y="95"/>
                  <a:pt x="328" y="95"/>
                  <a:pt x="328" y="95"/>
                </a:cubicBezTo>
                <a:cubicBezTo>
                  <a:pt x="316" y="69"/>
                  <a:pt x="316" y="69"/>
                  <a:pt x="316" y="69"/>
                </a:cubicBezTo>
                <a:cubicBezTo>
                  <a:pt x="306" y="48"/>
                  <a:pt x="306" y="48"/>
                  <a:pt x="306" y="48"/>
                </a:cubicBezTo>
                <a:cubicBezTo>
                  <a:pt x="306" y="48"/>
                  <a:pt x="306" y="48"/>
                  <a:pt x="306" y="48"/>
                </a:cubicBezTo>
                <a:cubicBezTo>
                  <a:pt x="306" y="18"/>
                  <a:pt x="306" y="18"/>
                  <a:pt x="306" y="18"/>
                </a:cubicBezTo>
                <a:cubicBezTo>
                  <a:pt x="306" y="18"/>
                  <a:pt x="307" y="18"/>
                  <a:pt x="308" y="19"/>
                </a:cubicBezTo>
                <a:cubicBezTo>
                  <a:pt x="310" y="22"/>
                  <a:pt x="318" y="20"/>
                  <a:pt x="321" y="21"/>
                </a:cubicBezTo>
                <a:cubicBezTo>
                  <a:pt x="325" y="22"/>
                  <a:pt x="326" y="25"/>
                  <a:pt x="326" y="23"/>
                </a:cubicBezTo>
                <a:cubicBezTo>
                  <a:pt x="326" y="21"/>
                  <a:pt x="326" y="15"/>
                  <a:pt x="324" y="13"/>
                </a:cubicBezTo>
                <a:cubicBezTo>
                  <a:pt x="321" y="10"/>
                  <a:pt x="313" y="12"/>
                  <a:pt x="311" y="10"/>
                </a:cubicBezTo>
                <a:cubicBezTo>
                  <a:pt x="309" y="9"/>
                  <a:pt x="306" y="8"/>
                  <a:pt x="305" y="7"/>
                </a:cubicBezTo>
                <a:cubicBezTo>
                  <a:pt x="305" y="1"/>
                  <a:pt x="305" y="1"/>
                  <a:pt x="305" y="1"/>
                </a:cubicBezTo>
                <a:cubicBezTo>
                  <a:pt x="305" y="1"/>
                  <a:pt x="305" y="0"/>
                  <a:pt x="305" y="0"/>
                </a:cubicBezTo>
                <a:cubicBezTo>
                  <a:pt x="305" y="0"/>
                  <a:pt x="304" y="1"/>
                  <a:pt x="304" y="1"/>
                </a:cubicBezTo>
                <a:cubicBezTo>
                  <a:pt x="304" y="48"/>
                  <a:pt x="304" y="48"/>
                  <a:pt x="304" y="48"/>
                </a:cubicBezTo>
                <a:cubicBezTo>
                  <a:pt x="286" y="86"/>
                  <a:pt x="286" y="86"/>
                  <a:pt x="286" y="86"/>
                </a:cubicBezTo>
                <a:cubicBezTo>
                  <a:pt x="286" y="88"/>
                  <a:pt x="286" y="88"/>
                  <a:pt x="286" y="88"/>
                </a:cubicBezTo>
                <a:cubicBezTo>
                  <a:pt x="285" y="88"/>
                  <a:pt x="285" y="88"/>
                  <a:pt x="285" y="88"/>
                </a:cubicBezTo>
                <a:cubicBezTo>
                  <a:pt x="278" y="103"/>
                  <a:pt x="278" y="103"/>
                  <a:pt x="278" y="103"/>
                </a:cubicBezTo>
                <a:cubicBezTo>
                  <a:pt x="274" y="93"/>
                  <a:pt x="274" y="93"/>
                  <a:pt x="274" y="93"/>
                </a:cubicBezTo>
                <a:cubicBezTo>
                  <a:pt x="274" y="93"/>
                  <a:pt x="274" y="91"/>
                  <a:pt x="274" y="89"/>
                </a:cubicBezTo>
                <a:cubicBezTo>
                  <a:pt x="273" y="89"/>
                  <a:pt x="273" y="89"/>
                  <a:pt x="273" y="89"/>
                </a:cubicBezTo>
                <a:cubicBezTo>
                  <a:pt x="273" y="91"/>
                  <a:pt x="273" y="93"/>
                  <a:pt x="273" y="93"/>
                </a:cubicBezTo>
                <a:cubicBezTo>
                  <a:pt x="267" y="110"/>
                  <a:pt x="267" y="110"/>
                  <a:pt x="267" y="110"/>
                </a:cubicBezTo>
                <a:cubicBezTo>
                  <a:pt x="267" y="118"/>
                  <a:pt x="267" y="118"/>
                  <a:pt x="267" y="118"/>
                </a:cubicBezTo>
                <a:cubicBezTo>
                  <a:pt x="268" y="120"/>
                  <a:pt x="268" y="120"/>
                  <a:pt x="268" y="120"/>
                </a:cubicBezTo>
                <a:cubicBezTo>
                  <a:pt x="268" y="156"/>
                  <a:pt x="268" y="156"/>
                  <a:pt x="268" y="156"/>
                </a:cubicBezTo>
                <a:cubicBezTo>
                  <a:pt x="267" y="156"/>
                  <a:pt x="267" y="156"/>
                  <a:pt x="267" y="156"/>
                </a:cubicBezTo>
                <a:cubicBezTo>
                  <a:pt x="264" y="157"/>
                  <a:pt x="264" y="157"/>
                  <a:pt x="264" y="157"/>
                </a:cubicBezTo>
                <a:cubicBezTo>
                  <a:pt x="264" y="171"/>
                  <a:pt x="264" y="171"/>
                  <a:pt x="264" y="171"/>
                </a:cubicBezTo>
                <a:cubicBezTo>
                  <a:pt x="264" y="172"/>
                  <a:pt x="264" y="172"/>
                  <a:pt x="264" y="172"/>
                </a:cubicBezTo>
                <a:cubicBezTo>
                  <a:pt x="264" y="176"/>
                  <a:pt x="264" y="176"/>
                  <a:pt x="264" y="176"/>
                </a:cubicBezTo>
                <a:cubicBezTo>
                  <a:pt x="264" y="176"/>
                  <a:pt x="264" y="176"/>
                  <a:pt x="264" y="176"/>
                </a:cubicBezTo>
                <a:cubicBezTo>
                  <a:pt x="264" y="197"/>
                  <a:pt x="264" y="197"/>
                  <a:pt x="264" y="197"/>
                </a:cubicBezTo>
                <a:cubicBezTo>
                  <a:pt x="264" y="213"/>
                  <a:pt x="264" y="213"/>
                  <a:pt x="264" y="213"/>
                </a:cubicBezTo>
                <a:cubicBezTo>
                  <a:pt x="264" y="213"/>
                  <a:pt x="264" y="213"/>
                  <a:pt x="264" y="213"/>
                </a:cubicBezTo>
                <a:cubicBezTo>
                  <a:pt x="264" y="219"/>
                  <a:pt x="264" y="219"/>
                  <a:pt x="264" y="219"/>
                </a:cubicBezTo>
                <a:cubicBezTo>
                  <a:pt x="264" y="219"/>
                  <a:pt x="264" y="219"/>
                  <a:pt x="264" y="219"/>
                </a:cubicBezTo>
                <a:cubicBezTo>
                  <a:pt x="264" y="279"/>
                  <a:pt x="264" y="279"/>
                  <a:pt x="264" y="279"/>
                </a:cubicBezTo>
                <a:cubicBezTo>
                  <a:pt x="247" y="279"/>
                  <a:pt x="247" y="279"/>
                  <a:pt x="247" y="279"/>
                </a:cubicBezTo>
                <a:cubicBezTo>
                  <a:pt x="247" y="280"/>
                  <a:pt x="247" y="280"/>
                  <a:pt x="247" y="280"/>
                </a:cubicBezTo>
                <a:cubicBezTo>
                  <a:pt x="246" y="279"/>
                  <a:pt x="246" y="279"/>
                  <a:pt x="246" y="279"/>
                </a:cubicBezTo>
                <a:cubicBezTo>
                  <a:pt x="106" y="279"/>
                  <a:pt x="106" y="279"/>
                  <a:pt x="106" y="279"/>
                </a:cubicBezTo>
                <a:cubicBezTo>
                  <a:pt x="77" y="228"/>
                  <a:pt x="77" y="228"/>
                  <a:pt x="77" y="228"/>
                </a:cubicBezTo>
                <a:cubicBezTo>
                  <a:pt x="77" y="228"/>
                  <a:pt x="77" y="228"/>
                  <a:pt x="77" y="228"/>
                </a:cubicBezTo>
                <a:cubicBezTo>
                  <a:pt x="75" y="225"/>
                  <a:pt x="75" y="225"/>
                  <a:pt x="75" y="225"/>
                </a:cubicBezTo>
                <a:cubicBezTo>
                  <a:pt x="74" y="225"/>
                  <a:pt x="74" y="225"/>
                  <a:pt x="74" y="225"/>
                </a:cubicBezTo>
                <a:cubicBezTo>
                  <a:pt x="72" y="228"/>
                  <a:pt x="72" y="228"/>
                  <a:pt x="72" y="228"/>
                </a:cubicBezTo>
                <a:cubicBezTo>
                  <a:pt x="73" y="228"/>
                  <a:pt x="73" y="228"/>
                  <a:pt x="73" y="228"/>
                </a:cubicBezTo>
                <a:cubicBezTo>
                  <a:pt x="30" y="302"/>
                  <a:pt x="30" y="302"/>
                  <a:pt x="30" y="302"/>
                </a:cubicBezTo>
                <a:cubicBezTo>
                  <a:pt x="30" y="302"/>
                  <a:pt x="30" y="302"/>
                  <a:pt x="30" y="302"/>
                </a:cubicBezTo>
                <a:cubicBezTo>
                  <a:pt x="30" y="301"/>
                  <a:pt x="30" y="301"/>
                  <a:pt x="30" y="301"/>
                </a:cubicBezTo>
                <a:cubicBezTo>
                  <a:pt x="27" y="296"/>
                  <a:pt x="27" y="296"/>
                  <a:pt x="27" y="296"/>
                </a:cubicBezTo>
                <a:cubicBezTo>
                  <a:pt x="24" y="292"/>
                  <a:pt x="24" y="292"/>
                  <a:pt x="24" y="292"/>
                </a:cubicBezTo>
                <a:cubicBezTo>
                  <a:pt x="24" y="292"/>
                  <a:pt x="24" y="292"/>
                  <a:pt x="24" y="292"/>
                </a:cubicBezTo>
                <a:cubicBezTo>
                  <a:pt x="24" y="291"/>
                  <a:pt x="24" y="291"/>
                  <a:pt x="24" y="291"/>
                </a:cubicBezTo>
                <a:cubicBezTo>
                  <a:pt x="24" y="291"/>
                  <a:pt x="24" y="291"/>
                  <a:pt x="24" y="291"/>
                </a:cubicBezTo>
                <a:cubicBezTo>
                  <a:pt x="21" y="286"/>
                  <a:pt x="21" y="286"/>
                  <a:pt x="21" y="286"/>
                </a:cubicBezTo>
                <a:cubicBezTo>
                  <a:pt x="21" y="286"/>
                  <a:pt x="21" y="286"/>
                  <a:pt x="21" y="286"/>
                </a:cubicBezTo>
                <a:cubicBezTo>
                  <a:pt x="18" y="291"/>
                  <a:pt x="18" y="291"/>
                  <a:pt x="18" y="291"/>
                </a:cubicBezTo>
                <a:cubicBezTo>
                  <a:pt x="18" y="291"/>
                  <a:pt x="18" y="291"/>
                  <a:pt x="18" y="291"/>
                </a:cubicBezTo>
                <a:cubicBezTo>
                  <a:pt x="18" y="291"/>
                  <a:pt x="18" y="291"/>
                  <a:pt x="18" y="291"/>
                </a:cubicBezTo>
                <a:cubicBezTo>
                  <a:pt x="18" y="292"/>
                  <a:pt x="18" y="292"/>
                  <a:pt x="18" y="292"/>
                </a:cubicBezTo>
                <a:cubicBezTo>
                  <a:pt x="4" y="315"/>
                  <a:pt x="4" y="315"/>
                  <a:pt x="4" y="315"/>
                </a:cubicBezTo>
                <a:cubicBezTo>
                  <a:pt x="0" y="320"/>
                  <a:pt x="0" y="320"/>
                  <a:pt x="0" y="320"/>
                </a:cubicBezTo>
                <a:cubicBezTo>
                  <a:pt x="0" y="323"/>
                  <a:pt x="3" y="325"/>
                  <a:pt x="3" y="325"/>
                </a:cubicBezTo>
                <a:cubicBezTo>
                  <a:pt x="3" y="331"/>
                  <a:pt x="3" y="331"/>
                  <a:pt x="3" y="331"/>
                </a:cubicBezTo>
                <a:cubicBezTo>
                  <a:pt x="3" y="373"/>
                  <a:pt x="3" y="373"/>
                  <a:pt x="3" y="373"/>
                </a:cubicBezTo>
                <a:cubicBezTo>
                  <a:pt x="5" y="378"/>
                  <a:pt x="5" y="378"/>
                  <a:pt x="5" y="378"/>
                </a:cubicBezTo>
                <a:cubicBezTo>
                  <a:pt x="5" y="444"/>
                  <a:pt x="5" y="444"/>
                  <a:pt x="5" y="444"/>
                </a:cubicBezTo>
                <a:cubicBezTo>
                  <a:pt x="3" y="446"/>
                  <a:pt x="3" y="446"/>
                  <a:pt x="3" y="446"/>
                </a:cubicBezTo>
                <a:cubicBezTo>
                  <a:pt x="3" y="449"/>
                  <a:pt x="3" y="449"/>
                  <a:pt x="3" y="449"/>
                </a:cubicBezTo>
                <a:cubicBezTo>
                  <a:pt x="4" y="449"/>
                  <a:pt x="4" y="449"/>
                  <a:pt x="4" y="449"/>
                </a:cubicBezTo>
                <a:cubicBezTo>
                  <a:pt x="4" y="469"/>
                  <a:pt x="4" y="469"/>
                  <a:pt x="4" y="469"/>
                </a:cubicBezTo>
                <a:cubicBezTo>
                  <a:pt x="4" y="469"/>
                  <a:pt x="4" y="469"/>
                  <a:pt x="4" y="469"/>
                </a:cubicBezTo>
                <a:cubicBezTo>
                  <a:pt x="4" y="470"/>
                  <a:pt x="4" y="470"/>
                  <a:pt x="4" y="470"/>
                </a:cubicBezTo>
                <a:cubicBezTo>
                  <a:pt x="4" y="475"/>
                  <a:pt x="4" y="475"/>
                  <a:pt x="4" y="475"/>
                </a:cubicBezTo>
                <a:cubicBezTo>
                  <a:pt x="1" y="482"/>
                  <a:pt x="1" y="482"/>
                  <a:pt x="1" y="482"/>
                </a:cubicBezTo>
                <a:cubicBezTo>
                  <a:pt x="1" y="492"/>
                  <a:pt x="1" y="492"/>
                  <a:pt x="1" y="492"/>
                </a:cubicBezTo>
                <a:cubicBezTo>
                  <a:pt x="7" y="492"/>
                  <a:pt x="7" y="492"/>
                  <a:pt x="7" y="492"/>
                </a:cubicBezTo>
                <a:cubicBezTo>
                  <a:pt x="86" y="492"/>
                  <a:pt x="86" y="492"/>
                  <a:pt x="86" y="492"/>
                </a:cubicBezTo>
                <a:cubicBezTo>
                  <a:pt x="195" y="492"/>
                  <a:pt x="195" y="492"/>
                  <a:pt x="195" y="492"/>
                </a:cubicBezTo>
                <a:cubicBezTo>
                  <a:pt x="235" y="492"/>
                  <a:pt x="235" y="492"/>
                  <a:pt x="235" y="492"/>
                </a:cubicBezTo>
                <a:cubicBezTo>
                  <a:pt x="264" y="492"/>
                  <a:pt x="264" y="492"/>
                  <a:pt x="264" y="492"/>
                </a:cubicBezTo>
                <a:cubicBezTo>
                  <a:pt x="284" y="492"/>
                  <a:pt x="284" y="492"/>
                  <a:pt x="284" y="492"/>
                </a:cubicBezTo>
                <a:cubicBezTo>
                  <a:pt x="288" y="492"/>
                  <a:pt x="288" y="492"/>
                  <a:pt x="288" y="492"/>
                </a:cubicBezTo>
                <a:cubicBezTo>
                  <a:pt x="322" y="492"/>
                  <a:pt x="322" y="492"/>
                  <a:pt x="322" y="492"/>
                </a:cubicBezTo>
                <a:cubicBezTo>
                  <a:pt x="346" y="492"/>
                  <a:pt x="346" y="492"/>
                  <a:pt x="346" y="492"/>
                </a:cubicBezTo>
                <a:cubicBezTo>
                  <a:pt x="346" y="492"/>
                  <a:pt x="346" y="492"/>
                  <a:pt x="346" y="492"/>
                </a:cubicBezTo>
                <a:cubicBezTo>
                  <a:pt x="493" y="492"/>
                  <a:pt x="493" y="492"/>
                  <a:pt x="493" y="492"/>
                </a:cubicBezTo>
                <a:cubicBezTo>
                  <a:pt x="609" y="492"/>
                  <a:pt x="609" y="492"/>
                  <a:pt x="609" y="492"/>
                </a:cubicBezTo>
                <a:cubicBezTo>
                  <a:pt x="609" y="482"/>
                  <a:pt x="609" y="482"/>
                  <a:pt x="609" y="482"/>
                </a:cubicBezTo>
                <a:cubicBezTo>
                  <a:pt x="606" y="475"/>
                  <a:pt x="606" y="475"/>
                  <a:pt x="606" y="475"/>
                </a:cubicBezTo>
                <a:lnTo>
                  <a:pt x="606" y="449"/>
                </a:lnTo>
                <a:close/>
                <a:moveTo>
                  <a:pt x="24" y="338"/>
                </a:moveTo>
                <a:cubicBezTo>
                  <a:pt x="24" y="340"/>
                  <a:pt x="24" y="340"/>
                  <a:pt x="24" y="340"/>
                </a:cubicBezTo>
                <a:cubicBezTo>
                  <a:pt x="24" y="340"/>
                  <a:pt x="24" y="340"/>
                  <a:pt x="24" y="340"/>
                </a:cubicBezTo>
                <a:cubicBezTo>
                  <a:pt x="17" y="340"/>
                  <a:pt x="17" y="340"/>
                  <a:pt x="17" y="340"/>
                </a:cubicBezTo>
                <a:cubicBezTo>
                  <a:pt x="17" y="330"/>
                  <a:pt x="17" y="330"/>
                  <a:pt x="17" y="330"/>
                </a:cubicBezTo>
                <a:cubicBezTo>
                  <a:pt x="24" y="330"/>
                  <a:pt x="24" y="330"/>
                  <a:pt x="24" y="330"/>
                </a:cubicBezTo>
                <a:lnTo>
                  <a:pt x="24" y="338"/>
                </a:lnTo>
                <a:close/>
                <a:moveTo>
                  <a:pt x="17" y="369"/>
                </a:moveTo>
                <a:cubicBezTo>
                  <a:pt x="17" y="351"/>
                  <a:pt x="17" y="351"/>
                  <a:pt x="17" y="351"/>
                </a:cubicBezTo>
                <a:cubicBezTo>
                  <a:pt x="22" y="351"/>
                  <a:pt x="22" y="351"/>
                  <a:pt x="22" y="351"/>
                </a:cubicBezTo>
                <a:cubicBezTo>
                  <a:pt x="25" y="351"/>
                  <a:pt x="25" y="351"/>
                  <a:pt x="25" y="351"/>
                </a:cubicBezTo>
                <a:cubicBezTo>
                  <a:pt x="25" y="369"/>
                  <a:pt x="25" y="369"/>
                  <a:pt x="25" y="369"/>
                </a:cubicBezTo>
                <a:cubicBezTo>
                  <a:pt x="19" y="369"/>
                  <a:pt x="19" y="369"/>
                  <a:pt x="19" y="369"/>
                </a:cubicBezTo>
                <a:lnTo>
                  <a:pt x="17" y="369"/>
                </a:lnTo>
                <a:close/>
                <a:moveTo>
                  <a:pt x="17" y="424"/>
                </a:moveTo>
                <a:cubicBezTo>
                  <a:pt x="17" y="420"/>
                  <a:pt x="17" y="420"/>
                  <a:pt x="17" y="420"/>
                </a:cubicBezTo>
                <a:cubicBezTo>
                  <a:pt x="25" y="420"/>
                  <a:pt x="25" y="420"/>
                  <a:pt x="25" y="420"/>
                </a:cubicBezTo>
                <a:cubicBezTo>
                  <a:pt x="25" y="424"/>
                  <a:pt x="25" y="424"/>
                  <a:pt x="25" y="424"/>
                </a:cubicBezTo>
                <a:lnTo>
                  <a:pt x="17" y="424"/>
                </a:lnTo>
                <a:close/>
                <a:moveTo>
                  <a:pt x="25" y="426"/>
                </a:moveTo>
                <a:cubicBezTo>
                  <a:pt x="25" y="441"/>
                  <a:pt x="25" y="441"/>
                  <a:pt x="25" y="441"/>
                </a:cubicBezTo>
                <a:cubicBezTo>
                  <a:pt x="17" y="441"/>
                  <a:pt x="17" y="441"/>
                  <a:pt x="17" y="441"/>
                </a:cubicBezTo>
                <a:cubicBezTo>
                  <a:pt x="17" y="426"/>
                  <a:pt x="17" y="426"/>
                  <a:pt x="17" y="426"/>
                </a:cubicBezTo>
                <a:lnTo>
                  <a:pt x="25" y="426"/>
                </a:lnTo>
                <a:close/>
                <a:moveTo>
                  <a:pt x="17" y="411"/>
                </a:moveTo>
                <a:cubicBezTo>
                  <a:pt x="17" y="392"/>
                  <a:pt x="17" y="392"/>
                  <a:pt x="17" y="392"/>
                </a:cubicBezTo>
                <a:cubicBezTo>
                  <a:pt x="25" y="392"/>
                  <a:pt x="25" y="392"/>
                  <a:pt x="25" y="392"/>
                </a:cubicBezTo>
                <a:cubicBezTo>
                  <a:pt x="25" y="411"/>
                  <a:pt x="25" y="411"/>
                  <a:pt x="25" y="411"/>
                </a:cubicBezTo>
                <a:lnTo>
                  <a:pt x="17" y="411"/>
                </a:lnTo>
                <a:close/>
                <a:moveTo>
                  <a:pt x="17" y="390"/>
                </a:moveTo>
                <a:cubicBezTo>
                  <a:pt x="17" y="384"/>
                  <a:pt x="17" y="384"/>
                  <a:pt x="17" y="384"/>
                </a:cubicBezTo>
                <a:cubicBezTo>
                  <a:pt x="17" y="384"/>
                  <a:pt x="18" y="382"/>
                  <a:pt x="21" y="382"/>
                </a:cubicBezTo>
                <a:cubicBezTo>
                  <a:pt x="24" y="382"/>
                  <a:pt x="25" y="384"/>
                  <a:pt x="25" y="384"/>
                </a:cubicBezTo>
                <a:cubicBezTo>
                  <a:pt x="25" y="390"/>
                  <a:pt x="25" y="390"/>
                  <a:pt x="25" y="390"/>
                </a:cubicBezTo>
                <a:lnTo>
                  <a:pt x="17" y="390"/>
                </a:lnTo>
                <a:close/>
                <a:moveTo>
                  <a:pt x="25" y="475"/>
                </a:moveTo>
                <a:cubicBezTo>
                  <a:pt x="25" y="482"/>
                  <a:pt x="25" y="482"/>
                  <a:pt x="25" y="482"/>
                </a:cubicBezTo>
                <a:cubicBezTo>
                  <a:pt x="16" y="482"/>
                  <a:pt x="16" y="482"/>
                  <a:pt x="16" y="482"/>
                </a:cubicBezTo>
                <a:cubicBezTo>
                  <a:pt x="16" y="473"/>
                  <a:pt x="16" y="473"/>
                  <a:pt x="16" y="473"/>
                </a:cubicBezTo>
                <a:cubicBezTo>
                  <a:pt x="16" y="455"/>
                  <a:pt x="16" y="455"/>
                  <a:pt x="16" y="455"/>
                </a:cubicBezTo>
                <a:cubicBezTo>
                  <a:pt x="25" y="455"/>
                  <a:pt x="25" y="455"/>
                  <a:pt x="25" y="455"/>
                </a:cubicBezTo>
                <a:lnTo>
                  <a:pt x="25" y="475"/>
                </a:lnTo>
                <a:close/>
                <a:moveTo>
                  <a:pt x="67" y="315"/>
                </a:moveTo>
                <a:cubicBezTo>
                  <a:pt x="73" y="315"/>
                  <a:pt x="73" y="315"/>
                  <a:pt x="73" y="315"/>
                </a:cubicBezTo>
                <a:cubicBezTo>
                  <a:pt x="73" y="324"/>
                  <a:pt x="73" y="324"/>
                  <a:pt x="73" y="324"/>
                </a:cubicBezTo>
                <a:cubicBezTo>
                  <a:pt x="67" y="324"/>
                  <a:pt x="67" y="324"/>
                  <a:pt x="67" y="324"/>
                </a:cubicBezTo>
                <a:lnTo>
                  <a:pt x="67" y="315"/>
                </a:lnTo>
                <a:close/>
                <a:moveTo>
                  <a:pt x="80" y="391"/>
                </a:moveTo>
                <a:cubicBezTo>
                  <a:pt x="80" y="392"/>
                  <a:pt x="80" y="392"/>
                  <a:pt x="80" y="392"/>
                </a:cubicBezTo>
                <a:cubicBezTo>
                  <a:pt x="69" y="392"/>
                  <a:pt x="69" y="392"/>
                  <a:pt x="69" y="392"/>
                </a:cubicBezTo>
                <a:cubicBezTo>
                  <a:pt x="69" y="391"/>
                  <a:pt x="69" y="391"/>
                  <a:pt x="69" y="391"/>
                </a:cubicBezTo>
                <a:cubicBezTo>
                  <a:pt x="69" y="391"/>
                  <a:pt x="69" y="384"/>
                  <a:pt x="75" y="384"/>
                </a:cubicBezTo>
                <a:cubicBezTo>
                  <a:pt x="81" y="384"/>
                  <a:pt x="80" y="391"/>
                  <a:pt x="80" y="391"/>
                </a:cubicBezTo>
                <a:close/>
                <a:moveTo>
                  <a:pt x="76" y="369"/>
                </a:moveTo>
                <a:cubicBezTo>
                  <a:pt x="76" y="364"/>
                  <a:pt x="76" y="364"/>
                  <a:pt x="76" y="364"/>
                </a:cubicBezTo>
                <a:cubicBezTo>
                  <a:pt x="76" y="351"/>
                  <a:pt x="76" y="351"/>
                  <a:pt x="76" y="351"/>
                </a:cubicBezTo>
                <a:cubicBezTo>
                  <a:pt x="80" y="351"/>
                  <a:pt x="80" y="351"/>
                  <a:pt x="80" y="351"/>
                </a:cubicBezTo>
                <a:cubicBezTo>
                  <a:pt x="80" y="369"/>
                  <a:pt x="80" y="369"/>
                  <a:pt x="80" y="369"/>
                </a:cubicBezTo>
                <a:cubicBezTo>
                  <a:pt x="80" y="369"/>
                  <a:pt x="80" y="369"/>
                  <a:pt x="80" y="369"/>
                </a:cubicBezTo>
                <a:lnTo>
                  <a:pt x="76" y="369"/>
                </a:lnTo>
                <a:close/>
                <a:moveTo>
                  <a:pt x="69" y="428"/>
                </a:moveTo>
                <a:cubicBezTo>
                  <a:pt x="69" y="424"/>
                  <a:pt x="69" y="424"/>
                  <a:pt x="69" y="424"/>
                </a:cubicBezTo>
                <a:cubicBezTo>
                  <a:pt x="80" y="424"/>
                  <a:pt x="80" y="424"/>
                  <a:pt x="80" y="424"/>
                </a:cubicBezTo>
                <a:cubicBezTo>
                  <a:pt x="80" y="428"/>
                  <a:pt x="80" y="428"/>
                  <a:pt x="80" y="428"/>
                </a:cubicBezTo>
                <a:lnTo>
                  <a:pt x="69" y="428"/>
                </a:lnTo>
                <a:close/>
                <a:moveTo>
                  <a:pt x="80" y="430"/>
                </a:moveTo>
                <a:cubicBezTo>
                  <a:pt x="80" y="445"/>
                  <a:pt x="80" y="445"/>
                  <a:pt x="80" y="445"/>
                </a:cubicBezTo>
                <a:cubicBezTo>
                  <a:pt x="69" y="445"/>
                  <a:pt x="69" y="445"/>
                  <a:pt x="69" y="445"/>
                </a:cubicBezTo>
                <a:cubicBezTo>
                  <a:pt x="69" y="430"/>
                  <a:pt x="69" y="430"/>
                  <a:pt x="69" y="430"/>
                </a:cubicBezTo>
                <a:lnTo>
                  <a:pt x="80" y="430"/>
                </a:lnTo>
                <a:close/>
                <a:moveTo>
                  <a:pt x="69" y="413"/>
                </a:moveTo>
                <a:cubicBezTo>
                  <a:pt x="69" y="394"/>
                  <a:pt x="69" y="394"/>
                  <a:pt x="69" y="394"/>
                </a:cubicBezTo>
                <a:cubicBezTo>
                  <a:pt x="80" y="394"/>
                  <a:pt x="80" y="394"/>
                  <a:pt x="80" y="394"/>
                </a:cubicBezTo>
                <a:cubicBezTo>
                  <a:pt x="80" y="413"/>
                  <a:pt x="80" y="413"/>
                  <a:pt x="80" y="413"/>
                </a:cubicBezTo>
                <a:lnTo>
                  <a:pt x="69" y="413"/>
                </a:lnTo>
                <a:close/>
                <a:moveTo>
                  <a:pt x="74" y="362"/>
                </a:moveTo>
                <a:cubicBezTo>
                  <a:pt x="74" y="369"/>
                  <a:pt x="74" y="369"/>
                  <a:pt x="74" y="369"/>
                </a:cubicBezTo>
                <a:cubicBezTo>
                  <a:pt x="69" y="369"/>
                  <a:pt x="69" y="369"/>
                  <a:pt x="69" y="369"/>
                </a:cubicBezTo>
                <a:cubicBezTo>
                  <a:pt x="69" y="357"/>
                  <a:pt x="69" y="357"/>
                  <a:pt x="69" y="357"/>
                </a:cubicBezTo>
                <a:cubicBezTo>
                  <a:pt x="69" y="351"/>
                  <a:pt x="69" y="351"/>
                  <a:pt x="69" y="351"/>
                </a:cubicBezTo>
                <a:cubicBezTo>
                  <a:pt x="74" y="351"/>
                  <a:pt x="74" y="351"/>
                  <a:pt x="74" y="351"/>
                </a:cubicBezTo>
                <a:lnTo>
                  <a:pt x="74" y="362"/>
                </a:lnTo>
                <a:close/>
                <a:moveTo>
                  <a:pt x="53" y="351"/>
                </a:moveTo>
                <a:cubicBezTo>
                  <a:pt x="57" y="351"/>
                  <a:pt x="57" y="351"/>
                  <a:pt x="57" y="351"/>
                </a:cubicBezTo>
                <a:cubicBezTo>
                  <a:pt x="57" y="369"/>
                  <a:pt x="57" y="369"/>
                  <a:pt x="57" y="369"/>
                </a:cubicBezTo>
                <a:cubicBezTo>
                  <a:pt x="53" y="369"/>
                  <a:pt x="53" y="369"/>
                  <a:pt x="53" y="369"/>
                </a:cubicBezTo>
                <a:lnTo>
                  <a:pt x="53" y="351"/>
                </a:lnTo>
                <a:close/>
                <a:moveTo>
                  <a:pt x="57" y="391"/>
                </a:moveTo>
                <a:cubicBezTo>
                  <a:pt x="57" y="392"/>
                  <a:pt x="57" y="392"/>
                  <a:pt x="57" y="392"/>
                </a:cubicBezTo>
                <a:cubicBezTo>
                  <a:pt x="46" y="392"/>
                  <a:pt x="46" y="392"/>
                  <a:pt x="46" y="392"/>
                </a:cubicBezTo>
                <a:cubicBezTo>
                  <a:pt x="46" y="391"/>
                  <a:pt x="46" y="391"/>
                  <a:pt x="46" y="391"/>
                </a:cubicBezTo>
                <a:cubicBezTo>
                  <a:pt x="46" y="391"/>
                  <a:pt x="46" y="384"/>
                  <a:pt x="52" y="384"/>
                </a:cubicBezTo>
                <a:cubicBezTo>
                  <a:pt x="58" y="384"/>
                  <a:pt x="57" y="391"/>
                  <a:pt x="57" y="391"/>
                </a:cubicBezTo>
                <a:close/>
                <a:moveTo>
                  <a:pt x="46" y="428"/>
                </a:moveTo>
                <a:cubicBezTo>
                  <a:pt x="46" y="424"/>
                  <a:pt x="46" y="424"/>
                  <a:pt x="46" y="424"/>
                </a:cubicBezTo>
                <a:cubicBezTo>
                  <a:pt x="57" y="424"/>
                  <a:pt x="57" y="424"/>
                  <a:pt x="57" y="424"/>
                </a:cubicBezTo>
                <a:cubicBezTo>
                  <a:pt x="57" y="428"/>
                  <a:pt x="57" y="428"/>
                  <a:pt x="57" y="428"/>
                </a:cubicBezTo>
                <a:lnTo>
                  <a:pt x="46" y="428"/>
                </a:lnTo>
                <a:close/>
                <a:moveTo>
                  <a:pt x="57" y="430"/>
                </a:moveTo>
                <a:cubicBezTo>
                  <a:pt x="57" y="445"/>
                  <a:pt x="57" y="445"/>
                  <a:pt x="57" y="445"/>
                </a:cubicBezTo>
                <a:cubicBezTo>
                  <a:pt x="46" y="445"/>
                  <a:pt x="46" y="445"/>
                  <a:pt x="46" y="445"/>
                </a:cubicBezTo>
                <a:cubicBezTo>
                  <a:pt x="46" y="430"/>
                  <a:pt x="46" y="430"/>
                  <a:pt x="46" y="430"/>
                </a:cubicBezTo>
                <a:lnTo>
                  <a:pt x="57" y="430"/>
                </a:lnTo>
                <a:close/>
                <a:moveTo>
                  <a:pt x="46" y="413"/>
                </a:moveTo>
                <a:cubicBezTo>
                  <a:pt x="46" y="394"/>
                  <a:pt x="46" y="394"/>
                  <a:pt x="46" y="394"/>
                </a:cubicBezTo>
                <a:cubicBezTo>
                  <a:pt x="57" y="394"/>
                  <a:pt x="57" y="394"/>
                  <a:pt x="57" y="394"/>
                </a:cubicBezTo>
                <a:cubicBezTo>
                  <a:pt x="57" y="413"/>
                  <a:pt x="57" y="413"/>
                  <a:pt x="57" y="413"/>
                </a:cubicBezTo>
                <a:lnTo>
                  <a:pt x="46" y="413"/>
                </a:lnTo>
                <a:close/>
                <a:moveTo>
                  <a:pt x="46" y="351"/>
                </a:moveTo>
                <a:cubicBezTo>
                  <a:pt x="51" y="351"/>
                  <a:pt x="51" y="351"/>
                  <a:pt x="51" y="351"/>
                </a:cubicBezTo>
                <a:cubicBezTo>
                  <a:pt x="51" y="369"/>
                  <a:pt x="51" y="369"/>
                  <a:pt x="51" y="369"/>
                </a:cubicBezTo>
                <a:cubicBezTo>
                  <a:pt x="46" y="369"/>
                  <a:pt x="46" y="369"/>
                  <a:pt x="46" y="369"/>
                </a:cubicBezTo>
                <a:lnTo>
                  <a:pt x="46" y="351"/>
                </a:lnTo>
                <a:close/>
                <a:moveTo>
                  <a:pt x="58" y="482"/>
                </a:moveTo>
                <a:cubicBezTo>
                  <a:pt x="49" y="482"/>
                  <a:pt x="49" y="482"/>
                  <a:pt x="49" y="482"/>
                </a:cubicBezTo>
                <a:cubicBezTo>
                  <a:pt x="45" y="482"/>
                  <a:pt x="45" y="482"/>
                  <a:pt x="45" y="482"/>
                </a:cubicBezTo>
                <a:cubicBezTo>
                  <a:pt x="45" y="481"/>
                  <a:pt x="45" y="481"/>
                  <a:pt x="45" y="481"/>
                </a:cubicBezTo>
                <a:cubicBezTo>
                  <a:pt x="45" y="455"/>
                  <a:pt x="45" y="455"/>
                  <a:pt x="45" y="455"/>
                </a:cubicBezTo>
                <a:cubicBezTo>
                  <a:pt x="58" y="455"/>
                  <a:pt x="58" y="455"/>
                  <a:pt x="58" y="455"/>
                </a:cubicBezTo>
                <a:lnTo>
                  <a:pt x="58" y="482"/>
                </a:lnTo>
                <a:close/>
                <a:moveTo>
                  <a:pt x="67" y="325"/>
                </a:moveTo>
                <a:cubicBezTo>
                  <a:pt x="73" y="325"/>
                  <a:pt x="73" y="325"/>
                  <a:pt x="73" y="325"/>
                </a:cubicBezTo>
                <a:cubicBezTo>
                  <a:pt x="73" y="339"/>
                  <a:pt x="73" y="339"/>
                  <a:pt x="73" y="339"/>
                </a:cubicBezTo>
                <a:cubicBezTo>
                  <a:pt x="67" y="339"/>
                  <a:pt x="67" y="339"/>
                  <a:pt x="67" y="339"/>
                </a:cubicBezTo>
                <a:lnTo>
                  <a:pt x="67" y="325"/>
                </a:lnTo>
                <a:close/>
                <a:moveTo>
                  <a:pt x="81" y="482"/>
                </a:moveTo>
                <a:cubicBezTo>
                  <a:pt x="68" y="482"/>
                  <a:pt x="68" y="482"/>
                  <a:pt x="68" y="482"/>
                </a:cubicBezTo>
                <a:cubicBezTo>
                  <a:pt x="68" y="455"/>
                  <a:pt x="68" y="455"/>
                  <a:pt x="68" y="455"/>
                </a:cubicBezTo>
                <a:cubicBezTo>
                  <a:pt x="81" y="455"/>
                  <a:pt x="81" y="455"/>
                  <a:pt x="81" y="455"/>
                </a:cubicBezTo>
                <a:lnTo>
                  <a:pt x="81" y="482"/>
                </a:lnTo>
                <a:close/>
                <a:moveTo>
                  <a:pt x="82" y="339"/>
                </a:moveTo>
                <a:cubicBezTo>
                  <a:pt x="76" y="339"/>
                  <a:pt x="76" y="339"/>
                  <a:pt x="76" y="339"/>
                </a:cubicBezTo>
                <a:cubicBezTo>
                  <a:pt x="76" y="325"/>
                  <a:pt x="76" y="325"/>
                  <a:pt x="76" y="325"/>
                </a:cubicBezTo>
                <a:cubicBezTo>
                  <a:pt x="82" y="325"/>
                  <a:pt x="82" y="325"/>
                  <a:pt x="82" y="325"/>
                </a:cubicBezTo>
                <a:lnTo>
                  <a:pt x="82" y="339"/>
                </a:lnTo>
                <a:close/>
                <a:moveTo>
                  <a:pt x="82" y="324"/>
                </a:moveTo>
                <a:cubicBezTo>
                  <a:pt x="76" y="324"/>
                  <a:pt x="76" y="324"/>
                  <a:pt x="76" y="324"/>
                </a:cubicBezTo>
                <a:cubicBezTo>
                  <a:pt x="76" y="315"/>
                  <a:pt x="76" y="315"/>
                  <a:pt x="76" y="315"/>
                </a:cubicBezTo>
                <a:cubicBezTo>
                  <a:pt x="82" y="315"/>
                  <a:pt x="82" y="315"/>
                  <a:pt x="82" y="315"/>
                </a:cubicBezTo>
                <a:lnTo>
                  <a:pt x="82" y="324"/>
                </a:lnTo>
                <a:close/>
                <a:moveTo>
                  <a:pt x="67" y="313"/>
                </a:moveTo>
                <a:cubicBezTo>
                  <a:pt x="67" y="313"/>
                  <a:pt x="67" y="306"/>
                  <a:pt x="75" y="306"/>
                </a:cubicBezTo>
                <a:cubicBezTo>
                  <a:pt x="82" y="306"/>
                  <a:pt x="82" y="313"/>
                  <a:pt x="82" y="313"/>
                </a:cubicBezTo>
                <a:lnTo>
                  <a:pt x="67" y="313"/>
                </a:lnTo>
                <a:close/>
                <a:moveTo>
                  <a:pt x="99" y="351"/>
                </a:moveTo>
                <a:cubicBezTo>
                  <a:pt x="103" y="351"/>
                  <a:pt x="103" y="351"/>
                  <a:pt x="103" y="351"/>
                </a:cubicBezTo>
                <a:cubicBezTo>
                  <a:pt x="103" y="369"/>
                  <a:pt x="103" y="369"/>
                  <a:pt x="103" y="369"/>
                </a:cubicBezTo>
                <a:cubicBezTo>
                  <a:pt x="99" y="369"/>
                  <a:pt x="99" y="369"/>
                  <a:pt x="99" y="369"/>
                </a:cubicBezTo>
                <a:lnTo>
                  <a:pt x="99" y="351"/>
                </a:lnTo>
                <a:close/>
                <a:moveTo>
                  <a:pt x="103" y="391"/>
                </a:moveTo>
                <a:cubicBezTo>
                  <a:pt x="103" y="392"/>
                  <a:pt x="103" y="392"/>
                  <a:pt x="103" y="392"/>
                </a:cubicBezTo>
                <a:cubicBezTo>
                  <a:pt x="101" y="392"/>
                  <a:pt x="101" y="392"/>
                  <a:pt x="101" y="392"/>
                </a:cubicBezTo>
                <a:cubicBezTo>
                  <a:pt x="92" y="392"/>
                  <a:pt x="92" y="392"/>
                  <a:pt x="92" y="392"/>
                </a:cubicBezTo>
                <a:cubicBezTo>
                  <a:pt x="92" y="391"/>
                  <a:pt x="92" y="391"/>
                  <a:pt x="92" y="391"/>
                </a:cubicBezTo>
                <a:cubicBezTo>
                  <a:pt x="92" y="391"/>
                  <a:pt x="92" y="386"/>
                  <a:pt x="95" y="385"/>
                </a:cubicBezTo>
                <a:cubicBezTo>
                  <a:pt x="96" y="384"/>
                  <a:pt x="96" y="384"/>
                  <a:pt x="98" y="384"/>
                </a:cubicBezTo>
                <a:cubicBezTo>
                  <a:pt x="104" y="384"/>
                  <a:pt x="103" y="391"/>
                  <a:pt x="103" y="391"/>
                </a:cubicBezTo>
                <a:close/>
                <a:moveTo>
                  <a:pt x="92" y="428"/>
                </a:moveTo>
                <a:cubicBezTo>
                  <a:pt x="92" y="424"/>
                  <a:pt x="92" y="424"/>
                  <a:pt x="92" y="424"/>
                </a:cubicBezTo>
                <a:cubicBezTo>
                  <a:pt x="103" y="424"/>
                  <a:pt x="103" y="424"/>
                  <a:pt x="103" y="424"/>
                </a:cubicBezTo>
                <a:cubicBezTo>
                  <a:pt x="103" y="428"/>
                  <a:pt x="103" y="428"/>
                  <a:pt x="103" y="428"/>
                </a:cubicBezTo>
                <a:lnTo>
                  <a:pt x="92" y="428"/>
                </a:lnTo>
                <a:close/>
                <a:moveTo>
                  <a:pt x="103" y="430"/>
                </a:moveTo>
                <a:cubicBezTo>
                  <a:pt x="103" y="445"/>
                  <a:pt x="103" y="445"/>
                  <a:pt x="103" y="445"/>
                </a:cubicBezTo>
                <a:cubicBezTo>
                  <a:pt x="92" y="445"/>
                  <a:pt x="92" y="445"/>
                  <a:pt x="92" y="445"/>
                </a:cubicBezTo>
                <a:cubicBezTo>
                  <a:pt x="92" y="430"/>
                  <a:pt x="92" y="430"/>
                  <a:pt x="92" y="430"/>
                </a:cubicBezTo>
                <a:lnTo>
                  <a:pt x="103" y="430"/>
                </a:lnTo>
                <a:close/>
                <a:moveTo>
                  <a:pt x="92" y="413"/>
                </a:moveTo>
                <a:cubicBezTo>
                  <a:pt x="92" y="394"/>
                  <a:pt x="92" y="394"/>
                  <a:pt x="92" y="394"/>
                </a:cubicBezTo>
                <a:cubicBezTo>
                  <a:pt x="103" y="394"/>
                  <a:pt x="103" y="394"/>
                  <a:pt x="103" y="394"/>
                </a:cubicBezTo>
                <a:cubicBezTo>
                  <a:pt x="103" y="413"/>
                  <a:pt x="103" y="413"/>
                  <a:pt x="103" y="413"/>
                </a:cubicBezTo>
                <a:lnTo>
                  <a:pt x="92" y="413"/>
                </a:lnTo>
                <a:close/>
                <a:moveTo>
                  <a:pt x="92" y="351"/>
                </a:moveTo>
                <a:cubicBezTo>
                  <a:pt x="97" y="351"/>
                  <a:pt x="97" y="351"/>
                  <a:pt x="97" y="351"/>
                </a:cubicBezTo>
                <a:cubicBezTo>
                  <a:pt x="97" y="369"/>
                  <a:pt x="97" y="369"/>
                  <a:pt x="97" y="369"/>
                </a:cubicBezTo>
                <a:cubicBezTo>
                  <a:pt x="92" y="369"/>
                  <a:pt x="92" y="369"/>
                  <a:pt x="92" y="369"/>
                </a:cubicBezTo>
                <a:lnTo>
                  <a:pt x="92" y="351"/>
                </a:lnTo>
                <a:close/>
                <a:moveTo>
                  <a:pt x="104" y="482"/>
                </a:moveTo>
                <a:cubicBezTo>
                  <a:pt x="91" y="482"/>
                  <a:pt x="91" y="482"/>
                  <a:pt x="91" y="482"/>
                </a:cubicBezTo>
                <a:cubicBezTo>
                  <a:pt x="91" y="455"/>
                  <a:pt x="91" y="455"/>
                  <a:pt x="91" y="455"/>
                </a:cubicBezTo>
                <a:cubicBezTo>
                  <a:pt x="104" y="455"/>
                  <a:pt x="104" y="455"/>
                  <a:pt x="104" y="455"/>
                </a:cubicBezTo>
                <a:lnTo>
                  <a:pt x="104" y="482"/>
                </a:lnTo>
                <a:close/>
                <a:moveTo>
                  <a:pt x="185" y="355"/>
                </a:moveTo>
                <a:cubicBezTo>
                  <a:pt x="193" y="355"/>
                  <a:pt x="193" y="355"/>
                  <a:pt x="193" y="355"/>
                </a:cubicBezTo>
                <a:cubicBezTo>
                  <a:pt x="193" y="371"/>
                  <a:pt x="193" y="371"/>
                  <a:pt x="193" y="371"/>
                </a:cubicBezTo>
                <a:cubicBezTo>
                  <a:pt x="185" y="371"/>
                  <a:pt x="185" y="371"/>
                  <a:pt x="185" y="371"/>
                </a:cubicBezTo>
                <a:lnTo>
                  <a:pt x="185" y="355"/>
                </a:lnTo>
                <a:close/>
                <a:moveTo>
                  <a:pt x="162" y="355"/>
                </a:moveTo>
                <a:cubicBezTo>
                  <a:pt x="170" y="355"/>
                  <a:pt x="170" y="355"/>
                  <a:pt x="170" y="355"/>
                </a:cubicBezTo>
                <a:cubicBezTo>
                  <a:pt x="170" y="371"/>
                  <a:pt x="170" y="371"/>
                  <a:pt x="170" y="371"/>
                </a:cubicBezTo>
                <a:cubicBezTo>
                  <a:pt x="162" y="371"/>
                  <a:pt x="162" y="371"/>
                  <a:pt x="162" y="371"/>
                </a:cubicBezTo>
                <a:lnTo>
                  <a:pt x="162" y="355"/>
                </a:lnTo>
                <a:close/>
                <a:moveTo>
                  <a:pt x="125" y="330"/>
                </a:moveTo>
                <a:cubicBezTo>
                  <a:pt x="132" y="330"/>
                  <a:pt x="132" y="330"/>
                  <a:pt x="132" y="330"/>
                </a:cubicBezTo>
                <a:cubicBezTo>
                  <a:pt x="132" y="340"/>
                  <a:pt x="132" y="340"/>
                  <a:pt x="132" y="340"/>
                </a:cubicBezTo>
                <a:cubicBezTo>
                  <a:pt x="125" y="340"/>
                  <a:pt x="125" y="340"/>
                  <a:pt x="125" y="340"/>
                </a:cubicBezTo>
                <a:lnTo>
                  <a:pt x="125" y="330"/>
                </a:lnTo>
                <a:close/>
                <a:moveTo>
                  <a:pt x="124" y="351"/>
                </a:moveTo>
                <a:cubicBezTo>
                  <a:pt x="133" y="351"/>
                  <a:pt x="133" y="351"/>
                  <a:pt x="133" y="351"/>
                </a:cubicBezTo>
                <a:cubicBezTo>
                  <a:pt x="133" y="369"/>
                  <a:pt x="133" y="369"/>
                  <a:pt x="133" y="369"/>
                </a:cubicBezTo>
                <a:cubicBezTo>
                  <a:pt x="124" y="369"/>
                  <a:pt x="124" y="369"/>
                  <a:pt x="124" y="369"/>
                </a:cubicBezTo>
                <a:lnTo>
                  <a:pt x="124" y="351"/>
                </a:lnTo>
                <a:close/>
                <a:moveTo>
                  <a:pt x="124" y="384"/>
                </a:moveTo>
                <a:cubicBezTo>
                  <a:pt x="124" y="384"/>
                  <a:pt x="125" y="382"/>
                  <a:pt x="128" y="382"/>
                </a:cubicBezTo>
                <a:cubicBezTo>
                  <a:pt x="132" y="382"/>
                  <a:pt x="132" y="384"/>
                  <a:pt x="132" y="384"/>
                </a:cubicBezTo>
                <a:cubicBezTo>
                  <a:pt x="132" y="390"/>
                  <a:pt x="132" y="390"/>
                  <a:pt x="132" y="390"/>
                </a:cubicBezTo>
                <a:cubicBezTo>
                  <a:pt x="124" y="390"/>
                  <a:pt x="124" y="390"/>
                  <a:pt x="124" y="390"/>
                </a:cubicBezTo>
                <a:lnTo>
                  <a:pt x="124" y="384"/>
                </a:lnTo>
                <a:close/>
                <a:moveTo>
                  <a:pt x="124" y="392"/>
                </a:moveTo>
                <a:cubicBezTo>
                  <a:pt x="132" y="392"/>
                  <a:pt x="132" y="392"/>
                  <a:pt x="132" y="392"/>
                </a:cubicBezTo>
                <a:cubicBezTo>
                  <a:pt x="132" y="411"/>
                  <a:pt x="132" y="411"/>
                  <a:pt x="132" y="411"/>
                </a:cubicBezTo>
                <a:cubicBezTo>
                  <a:pt x="124" y="411"/>
                  <a:pt x="124" y="411"/>
                  <a:pt x="124" y="411"/>
                </a:cubicBezTo>
                <a:lnTo>
                  <a:pt x="124" y="392"/>
                </a:lnTo>
                <a:close/>
                <a:moveTo>
                  <a:pt x="124" y="420"/>
                </a:moveTo>
                <a:cubicBezTo>
                  <a:pt x="128" y="420"/>
                  <a:pt x="128" y="420"/>
                  <a:pt x="128" y="420"/>
                </a:cubicBezTo>
                <a:cubicBezTo>
                  <a:pt x="132" y="420"/>
                  <a:pt x="132" y="420"/>
                  <a:pt x="132" y="420"/>
                </a:cubicBezTo>
                <a:cubicBezTo>
                  <a:pt x="132" y="424"/>
                  <a:pt x="132" y="424"/>
                  <a:pt x="132" y="424"/>
                </a:cubicBezTo>
                <a:cubicBezTo>
                  <a:pt x="132" y="424"/>
                  <a:pt x="132" y="424"/>
                  <a:pt x="132" y="424"/>
                </a:cubicBezTo>
                <a:cubicBezTo>
                  <a:pt x="124" y="424"/>
                  <a:pt x="124" y="424"/>
                  <a:pt x="124" y="424"/>
                </a:cubicBezTo>
                <a:lnTo>
                  <a:pt x="124" y="420"/>
                </a:lnTo>
                <a:close/>
                <a:moveTo>
                  <a:pt x="124" y="426"/>
                </a:moveTo>
                <a:cubicBezTo>
                  <a:pt x="132" y="426"/>
                  <a:pt x="132" y="426"/>
                  <a:pt x="132" y="426"/>
                </a:cubicBezTo>
                <a:cubicBezTo>
                  <a:pt x="132" y="441"/>
                  <a:pt x="132" y="441"/>
                  <a:pt x="132" y="441"/>
                </a:cubicBezTo>
                <a:cubicBezTo>
                  <a:pt x="124" y="441"/>
                  <a:pt x="124" y="441"/>
                  <a:pt x="124" y="441"/>
                </a:cubicBezTo>
                <a:lnTo>
                  <a:pt x="124" y="426"/>
                </a:lnTo>
                <a:close/>
                <a:moveTo>
                  <a:pt x="133" y="482"/>
                </a:moveTo>
                <a:cubicBezTo>
                  <a:pt x="124" y="482"/>
                  <a:pt x="124" y="482"/>
                  <a:pt x="124" y="482"/>
                </a:cubicBezTo>
                <a:cubicBezTo>
                  <a:pt x="124" y="455"/>
                  <a:pt x="124" y="455"/>
                  <a:pt x="124" y="455"/>
                </a:cubicBezTo>
                <a:cubicBezTo>
                  <a:pt x="133" y="455"/>
                  <a:pt x="133" y="455"/>
                  <a:pt x="133" y="455"/>
                </a:cubicBezTo>
                <a:lnTo>
                  <a:pt x="133" y="482"/>
                </a:lnTo>
                <a:close/>
                <a:moveTo>
                  <a:pt x="171" y="481"/>
                </a:moveTo>
                <a:cubicBezTo>
                  <a:pt x="162" y="481"/>
                  <a:pt x="162" y="481"/>
                  <a:pt x="162" y="481"/>
                </a:cubicBezTo>
                <a:cubicBezTo>
                  <a:pt x="162" y="467"/>
                  <a:pt x="162" y="467"/>
                  <a:pt x="162" y="467"/>
                </a:cubicBezTo>
                <a:cubicBezTo>
                  <a:pt x="171" y="467"/>
                  <a:pt x="171" y="467"/>
                  <a:pt x="171" y="467"/>
                </a:cubicBezTo>
                <a:lnTo>
                  <a:pt x="171" y="481"/>
                </a:lnTo>
                <a:close/>
                <a:moveTo>
                  <a:pt x="171" y="458"/>
                </a:moveTo>
                <a:cubicBezTo>
                  <a:pt x="164" y="458"/>
                  <a:pt x="164" y="458"/>
                  <a:pt x="164" y="458"/>
                </a:cubicBezTo>
                <a:cubicBezTo>
                  <a:pt x="162" y="458"/>
                  <a:pt x="162" y="458"/>
                  <a:pt x="162" y="458"/>
                </a:cubicBezTo>
                <a:cubicBezTo>
                  <a:pt x="162" y="457"/>
                  <a:pt x="162" y="457"/>
                  <a:pt x="162" y="457"/>
                </a:cubicBezTo>
                <a:cubicBezTo>
                  <a:pt x="162" y="444"/>
                  <a:pt x="162" y="444"/>
                  <a:pt x="162" y="444"/>
                </a:cubicBezTo>
                <a:cubicBezTo>
                  <a:pt x="171" y="444"/>
                  <a:pt x="171" y="444"/>
                  <a:pt x="171" y="444"/>
                </a:cubicBezTo>
                <a:lnTo>
                  <a:pt x="171" y="458"/>
                </a:lnTo>
                <a:close/>
                <a:moveTo>
                  <a:pt x="171" y="435"/>
                </a:moveTo>
                <a:cubicBezTo>
                  <a:pt x="162" y="435"/>
                  <a:pt x="162" y="435"/>
                  <a:pt x="162" y="435"/>
                </a:cubicBezTo>
                <a:cubicBezTo>
                  <a:pt x="162" y="421"/>
                  <a:pt x="162" y="421"/>
                  <a:pt x="162" y="421"/>
                </a:cubicBezTo>
                <a:cubicBezTo>
                  <a:pt x="171" y="421"/>
                  <a:pt x="171" y="421"/>
                  <a:pt x="171" y="421"/>
                </a:cubicBezTo>
                <a:lnTo>
                  <a:pt x="171" y="435"/>
                </a:lnTo>
                <a:close/>
                <a:moveTo>
                  <a:pt x="172" y="411"/>
                </a:moveTo>
                <a:cubicBezTo>
                  <a:pt x="162" y="411"/>
                  <a:pt x="162" y="411"/>
                  <a:pt x="162" y="411"/>
                </a:cubicBezTo>
                <a:cubicBezTo>
                  <a:pt x="162" y="393"/>
                  <a:pt x="162" y="393"/>
                  <a:pt x="162" y="393"/>
                </a:cubicBezTo>
                <a:cubicBezTo>
                  <a:pt x="172" y="393"/>
                  <a:pt x="172" y="393"/>
                  <a:pt x="172" y="393"/>
                </a:cubicBezTo>
                <a:lnTo>
                  <a:pt x="172" y="411"/>
                </a:lnTo>
                <a:close/>
                <a:moveTo>
                  <a:pt x="172" y="390"/>
                </a:moveTo>
                <a:cubicBezTo>
                  <a:pt x="162" y="390"/>
                  <a:pt x="162" y="390"/>
                  <a:pt x="162" y="390"/>
                </a:cubicBezTo>
                <a:cubicBezTo>
                  <a:pt x="162" y="389"/>
                  <a:pt x="162" y="389"/>
                  <a:pt x="162" y="389"/>
                </a:cubicBezTo>
                <a:cubicBezTo>
                  <a:pt x="162" y="389"/>
                  <a:pt x="161" y="382"/>
                  <a:pt x="167" y="382"/>
                </a:cubicBezTo>
                <a:cubicBezTo>
                  <a:pt x="172" y="382"/>
                  <a:pt x="172" y="389"/>
                  <a:pt x="172" y="389"/>
                </a:cubicBezTo>
                <a:lnTo>
                  <a:pt x="172" y="390"/>
                </a:lnTo>
                <a:close/>
                <a:moveTo>
                  <a:pt x="193" y="481"/>
                </a:moveTo>
                <a:cubicBezTo>
                  <a:pt x="186" y="481"/>
                  <a:pt x="186" y="481"/>
                  <a:pt x="186" y="481"/>
                </a:cubicBezTo>
                <a:cubicBezTo>
                  <a:pt x="185" y="481"/>
                  <a:pt x="185" y="481"/>
                  <a:pt x="185" y="481"/>
                </a:cubicBezTo>
                <a:cubicBezTo>
                  <a:pt x="185" y="481"/>
                  <a:pt x="185" y="481"/>
                  <a:pt x="185" y="481"/>
                </a:cubicBezTo>
                <a:cubicBezTo>
                  <a:pt x="185" y="467"/>
                  <a:pt x="185" y="467"/>
                  <a:pt x="185" y="467"/>
                </a:cubicBezTo>
                <a:cubicBezTo>
                  <a:pt x="193" y="467"/>
                  <a:pt x="193" y="467"/>
                  <a:pt x="193" y="467"/>
                </a:cubicBezTo>
                <a:lnTo>
                  <a:pt x="193" y="481"/>
                </a:lnTo>
                <a:close/>
                <a:moveTo>
                  <a:pt x="193" y="458"/>
                </a:moveTo>
                <a:cubicBezTo>
                  <a:pt x="185" y="458"/>
                  <a:pt x="185" y="458"/>
                  <a:pt x="185" y="458"/>
                </a:cubicBezTo>
                <a:cubicBezTo>
                  <a:pt x="185" y="444"/>
                  <a:pt x="185" y="444"/>
                  <a:pt x="185" y="444"/>
                </a:cubicBezTo>
                <a:cubicBezTo>
                  <a:pt x="193" y="444"/>
                  <a:pt x="193" y="444"/>
                  <a:pt x="193" y="444"/>
                </a:cubicBezTo>
                <a:lnTo>
                  <a:pt x="193" y="458"/>
                </a:lnTo>
                <a:close/>
                <a:moveTo>
                  <a:pt x="193" y="435"/>
                </a:moveTo>
                <a:cubicBezTo>
                  <a:pt x="185" y="435"/>
                  <a:pt x="185" y="435"/>
                  <a:pt x="185" y="435"/>
                </a:cubicBezTo>
                <a:cubicBezTo>
                  <a:pt x="185" y="421"/>
                  <a:pt x="185" y="421"/>
                  <a:pt x="185" y="421"/>
                </a:cubicBezTo>
                <a:cubicBezTo>
                  <a:pt x="193" y="421"/>
                  <a:pt x="193" y="421"/>
                  <a:pt x="193" y="421"/>
                </a:cubicBezTo>
                <a:lnTo>
                  <a:pt x="193" y="435"/>
                </a:lnTo>
                <a:close/>
                <a:moveTo>
                  <a:pt x="194" y="411"/>
                </a:moveTo>
                <a:cubicBezTo>
                  <a:pt x="184" y="411"/>
                  <a:pt x="184" y="411"/>
                  <a:pt x="184" y="411"/>
                </a:cubicBezTo>
                <a:cubicBezTo>
                  <a:pt x="184" y="393"/>
                  <a:pt x="184" y="393"/>
                  <a:pt x="184" y="393"/>
                </a:cubicBezTo>
                <a:cubicBezTo>
                  <a:pt x="194" y="393"/>
                  <a:pt x="194" y="393"/>
                  <a:pt x="194" y="393"/>
                </a:cubicBezTo>
                <a:lnTo>
                  <a:pt x="194" y="411"/>
                </a:lnTo>
                <a:close/>
                <a:moveTo>
                  <a:pt x="194" y="390"/>
                </a:moveTo>
                <a:cubicBezTo>
                  <a:pt x="184" y="390"/>
                  <a:pt x="184" y="390"/>
                  <a:pt x="184" y="390"/>
                </a:cubicBezTo>
                <a:cubicBezTo>
                  <a:pt x="184" y="389"/>
                  <a:pt x="184" y="389"/>
                  <a:pt x="184" y="389"/>
                </a:cubicBezTo>
                <a:cubicBezTo>
                  <a:pt x="184" y="389"/>
                  <a:pt x="184" y="382"/>
                  <a:pt x="189" y="382"/>
                </a:cubicBezTo>
                <a:cubicBezTo>
                  <a:pt x="194" y="382"/>
                  <a:pt x="194" y="389"/>
                  <a:pt x="194" y="389"/>
                </a:cubicBezTo>
                <a:lnTo>
                  <a:pt x="194" y="390"/>
                </a:lnTo>
                <a:close/>
                <a:moveTo>
                  <a:pt x="249" y="355"/>
                </a:moveTo>
                <a:cubicBezTo>
                  <a:pt x="257" y="355"/>
                  <a:pt x="257" y="355"/>
                  <a:pt x="257" y="355"/>
                </a:cubicBezTo>
                <a:cubicBezTo>
                  <a:pt x="257" y="371"/>
                  <a:pt x="257" y="371"/>
                  <a:pt x="257" y="371"/>
                </a:cubicBezTo>
                <a:cubicBezTo>
                  <a:pt x="249" y="371"/>
                  <a:pt x="249" y="371"/>
                  <a:pt x="249" y="371"/>
                </a:cubicBezTo>
                <a:lnTo>
                  <a:pt x="249" y="355"/>
                </a:lnTo>
                <a:close/>
                <a:moveTo>
                  <a:pt x="230" y="355"/>
                </a:moveTo>
                <a:cubicBezTo>
                  <a:pt x="238" y="355"/>
                  <a:pt x="238" y="355"/>
                  <a:pt x="238" y="355"/>
                </a:cubicBezTo>
                <a:cubicBezTo>
                  <a:pt x="238" y="371"/>
                  <a:pt x="238" y="371"/>
                  <a:pt x="238" y="371"/>
                </a:cubicBezTo>
                <a:cubicBezTo>
                  <a:pt x="230" y="371"/>
                  <a:pt x="230" y="371"/>
                  <a:pt x="230" y="371"/>
                </a:cubicBezTo>
                <a:lnTo>
                  <a:pt x="230" y="355"/>
                </a:lnTo>
                <a:close/>
                <a:moveTo>
                  <a:pt x="229" y="389"/>
                </a:moveTo>
                <a:cubicBezTo>
                  <a:pt x="229" y="389"/>
                  <a:pt x="228" y="382"/>
                  <a:pt x="234" y="382"/>
                </a:cubicBezTo>
                <a:cubicBezTo>
                  <a:pt x="239" y="382"/>
                  <a:pt x="239" y="389"/>
                  <a:pt x="239" y="389"/>
                </a:cubicBezTo>
                <a:cubicBezTo>
                  <a:pt x="239" y="390"/>
                  <a:pt x="239" y="390"/>
                  <a:pt x="239" y="390"/>
                </a:cubicBezTo>
                <a:cubicBezTo>
                  <a:pt x="229" y="390"/>
                  <a:pt x="229" y="390"/>
                  <a:pt x="229" y="390"/>
                </a:cubicBezTo>
                <a:lnTo>
                  <a:pt x="229" y="389"/>
                </a:lnTo>
                <a:close/>
                <a:moveTo>
                  <a:pt x="229" y="393"/>
                </a:moveTo>
                <a:cubicBezTo>
                  <a:pt x="239" y="393"/>
                  <a:pt x="239" y="393"/>
                  <a:pt x="239" y="393"/>
                </a:cubicBezTo>
                <a:cubicBezTo>
                  <a:pt x="239" y="411"/>
                  <a:pt x="239" y="411"/>
                  <a:pt x="239" y="411"/>
                </a:cubicBezTo>
                <a:cubicBezTo>
                  <a:pt x="229" y="411"/>
                  <a:pt x="229" y="411"/>
                  <a:pt x="229" y="411"/>
                </a:cubicBezTo>
                <a:lnTo>
                  <a:pt x="229" y="393"/>
                </a:lnTo>
                <a:close/>
                <a:moveTo>
                  <a:pt x="238" y="421"/>
                </a:moveTo>
                <a:cubicBezTo>
                  <a:pt x="238" y="430"/>
                  <a:pt x="238" y="430"/>
                  <a:pt x="238" y="430"/>
                </a:cubicBezTo>
                <a:cubicBezTo>
                  <a:pt x="238" y="435"/>
                  <a:pt x="238" y="435"/>
                  <a:pt x="238" y="435"/>
                </a:cubicBezTo>
                <a:cubicBezTo>
                  <a:pt x="238" y="435"/>
                  <a:pt x="238" y="435"/>
                  <a:pt x="238" y="435"/>
                </a:cubicBezTo>
                <a:cubicBezTo>
                  <a:pt x="230" y="435"/>
                  <a:pt x="230" y="435"/>
                  <a:pt x="230" y="435"/>
                </a:cubicBezTo>
                <a:cubicBezTo>
                  <a:pt x="230" y="421"/>
                  <a:pt x="230" y="421"/>
                  <a:pt x="230" y="421"/>
                </a:cubicBezTo>
                <a:lnTo>
                  <a:pt x="238" y="421"/>
                </a:lnTo>
                <a:close/>
                <a:moveTo>
                  <a:pt x="210" y="355"/>
                </a:moveTo>
                <a:cubicBezTo>
                  <a:pt x="218" y="355"/>
                  <a:pt x="218" y="355"/>
                  <a:pt x="218" y="355"/>
                </a:cubicBezTo>
                <a:cubicBezTo>
                  <a:pt x="218" y="371"/>
                  <a:pt x="218" y="371"/>
                  <a:pt x="218" y="371"/>
                </a:cubicBezTo>
                <a:cubicBezTo>
                  <a:pt x="210" y="371"/>
                  <a:pt x="210" y="371"/>
                  <a:pt x="210" y="371"/>
                </a:cubicBezTo>
                <a:lnTo>
                  <a:pt x="210" y="355"/>
                </a:lnTo>
                <a:close/>
                <a:moveTo>
                  <a:pt x="219" y="435"/>
                </a:moveTo>
                <a:cubicBezTo>
                  <a:pt x="210" y="435"/>
                  <a:pt x="210" y="435"/>
                  <a:pt x="210" y="435"/>
                </a:cubicBezTo>
                <a:cubicBezTo>
                  <a:pt x="210" y="421"/>
                  <a:pt x="210" y="421"/>
                  <a:pt x="210" y="421"/>
                </a:cubicBezTo>
                <a:cubicBezTo>
                  <a:pt x="219" y="421"/>
                  <a:pt x="219" y="421"/>
                  <a:pt x="219" y="421"/>
                </a:cubicBezTo>
                <a:lnTo>
                  <a:pt x="219" y="435"/>
                </a:lnTo>
                <a:close/>
                <a:moveTo>
                  <a:pt x="220" y="411"/>
                </a:moveTo>
                <a:cubicBezTo>
                  <a:pt x="210" y="411"/>
                  <a:pt x="210" y="411"/>
                  <a:pt x="210" y="411"/>
                </a:cubicBezTo>
                <a:cubicBezTo>
                  <a:pt x="210" y="393"/>
                  <a:pt x="210" y="393"/>
                  <a:pt x="210" y="393"/>
                </a:cubicBezTo>
                <a:cubicBezTo>
                  <a:pt x="220" y="393"/>
                  <a:pt x="220" y="393"/>
                  <a:pt x="220" y="393"/>
                </a:cubicBezTo>
                <a:lnTo>
                  <a:pt x="220" y="411"/>
                </a:lnTo>
                <a:close/>
                <a:moveTo>
                  <a:pt x="220" y="390"/>
                </a:moveTo>
                <a:cubicBezTo>
                  <a:pt x="210" y="390"/>
                  <a:pt x="210" y="390"/>
                  <a:pt x="210" y="390"/>
                </a:cubicBezTo>
                <a:cubicBezTo>
                  <a:pt x="210" y="389"/>
                  <a:pt x="210" y="389"/>
                  <a:pt x="210" y="389"/>
                </a:cubicBezTo>
                <a:cubicBezTo>
                  <a:pt x="210" y="389"/>
                  <a:pt x="209" y="382"/>
                  <a:pt x="215" y="382"/>
                </a:cubicBezTo>
                <a:cubicBezTo>
                  <a:pt x="220" y="382"/>
                  <a:pt x="220" y="389"/>
                  <a:pt x="220" y="389"/>
                </a:cubicBezTo>
                <a:lnTo>
                  <a:pt x="220" y="390"/>
                </a:lnTo>
                <a:close/>
                <a:moveTo>
                  <a:pt x="229" y="489"/>
                </a:moveTo>
                <a:cubicBezTo>
                  <a:pt x="223" y="489"/>
                  <a:pt x="223" y="489"/>
                  <a:pt x="223" y="489"/>
                </a:cubicBezTo>
                <a:cubicBezTo>
                  <a:pt x="223" y="471"/>
                  <a:pt x="223" y="471"/>
                  <a:pt x="223" y="471"/>
                </a:cubicBezTo>
                <a:cubicBezTo>
                  <a:pt x="229" y="471"/>
                  <a:pt x="229" y="471"/>
                  <a:pt x="229" y="471"/>
                </a:cubicBezTo>
                <a:lnTo>
                  <a:pt x="229" y="489"/>
                </a:lnTo>
                <a:close/>
                <a:moveTo>
                  <a:pt x="241" y="489"/>
                </a:moveTo>
                <a:cubicBezTo>
                  <a:pt x="235" y="489"/>
                  <a:pt x="235" y="489"/>
                  <a:pt x="235" y="489"/>
                </a:cubicBezTo>
                <a:cubicBezTo>
                  <a:pt x="231" y="489"/>
                  <a:pt x="231" y="489"/>
                  <a:pt x="231" y="489"/>
                </a:cubicBezTo>
                <a:cubicBezTo>
                  <a:pt x="231" y="471"/>
                  <a:pt x="231" y="471"/>
                  <a:pt x="231" y="471"/>
                </a:cubicBezTo>
                <a:cubicBezTo>
                  <a:pt x="236" y="471"/>
                  <a:pt x="236" y="471"/>
                  <a:pt x="236" y="471"/>
                </a:cubicBezTo>
                <a:cubicBezTo>
                  <a:pt x="241" y="471"/>
                  <a:pt x="241" y="471"/>
                  <a:pt x="241" y="471"/>
                </a:cubicBezTo>
                <a:lnTo>
                  <a:pt x="241" y="489"/>
                </a:lnTo>
                <a:close/>
                <a:moveTo>
                  <a:pt x="231" y="467"/>
                </a:moveTo>
                <a:cubicBezTo>
                  <a:pt x="232" y="465"/>
                  <a:pt x="233" y="462"/>
                  <a:pt x="236" y="462"/>
                </a:cubicBezTo>
                <a:cubicBezTo>
                  <a:pt x="236" y="462"/>
                  <a:pt x="236" y="462"/>
                  <a:pt x="236" y="462"/>
                </a:cubicBezTo>
                <a:cubicBezTo>
                  <a:pt x="239" y="462"/>
                  <a:pt x="240" y="465"/>
                  <a:pt x="240" y="467"/>
                </a:cubicBezTo>
                <a:cubicBezTo>
                  <a:pt x="236" y="467"/>
                  <a:pt x="236" y="467"/>
                  <a:pt x="236" y="467"/>
                </a:cubicBezTo>
                <a:lnTo>
                  <a:pt x="231" y="467"/>
                </a:lnTo>
                <a:close/>
                <a:moveTo>
                  <a:pt x="236" y="459"/>
                </a:moveTo>
                <a:cubicBezTo>
                  <a:pt x="236" y="459"/>
                  <a:pt x="236" y="459"/>
                  <a:pt x="236" y="459"/>
                </a:cubicBezTo>
                <a:cubicBezTo>
                  <a:pt x="230" y="459"/>
                  <a:pt x="229" y="465"/>
                  <a:pt x="229" y="467"/>
                </a:cubicBezTo>
                <a:cubicBezTo>
                  <a:pt x="223" y="467"/>
                  <a:pt x="223" y="467"/>
                  <a:pt x="223" y="467"/>
                </a:cubicBezTo>
                <a:cubicBezTo>
                  <a:pt x="223" y="465"/>
                  <a:pt x="224" y="454"/>
                  <a:pt x="236" y="454"/>
                </a:cubicBezTo>
                <a:cubicBezTo>
                  <a:pt x="236" y="454"/>
                  <a:pt x="236" y="454"/>
                  <a:pt x="237" y="454"/>
                </a:cubicBezTo>
                <a:cubicBezTo>
                  <a:pt x="247" y="455"/>
                  <a:pt x="248" y="465"/>
                  <a:pt x="248" y="467"/>
                </a:cubicBezTo>
                <a:cubicBezTo>
                  <a:pt x="243" y="467"/>
                  <a:pt x="243" y="467"/>
                  <a:pt x="243" y="467"/>
                </a:cubicBezTo>
                <a:cubicBezTo>
                  <a:pt x="242" y="466"/>
                  <a:pt x="242" y="460"/>
                  <a:pt x="236" y="459"/>
                </a:cubicBezTo>
                <a:close/>
                <a:moveTo>
                  <a:pt x="248" y="489"/>
                </a:moveTo>
                <a:cubicBezTo>
                  <a:pt x="243" y="489"/>
                  <a:pt x="243" y="489"/>
                  <a:pt x="243" y="489"/>
                </a:cubicBezTo>
                <a:cubicBezTo>
                  <a:pt x="243" y="471"/>
                  <a:pt x="243" y="471"/>
                  <a:pt x="243" y="471"/>
                </a:cubicBezTo>
                <a:cubicBezTo>
                  <a:pt x="248" y="471"/>
                  <a:pt x="248" y="471"/>
                  <a:pt x="248" y="471"/>
                </a:cubicBezTo>
                <a:lnTo>
                  <a:pt x="248" y="489"/>
                </a:lnTo>
                <a:close/>
                <a:moveTo>
                  <a:pt x="257" y="435"/>
                </a:moveTo>
                <a:cubicBezTo>
                  <a:pt x="249" y="435"/>
                  <a:pt x="249" y="435"/>
                  <a:pt x="249" y="435"/>
                </a:cubicBezTo>
                <a:cubicBezTo>
                  <a:pt x="249" y="421"/>
                  <a:pt x="249" y="421"/>
                  <a:pt x="249" y="421"/>
                </a:cubicBezTo>
                <a:cubicBezTo>
                  <a:pt x="257" y="421"/>
                  <a:pt x="257" y="421"/>
                  <a:pt x="257" y="421"/>
                </a:cubicBezTo>
                <a:lnTo>
                  <a:pt x="257" y="435"/>
                </a:lnTo>
                <a:close/>
                <a:moveTo>
                  <a:pt x="258" y="411"/>
                </a:moveTo>
                <a:cubicBezTo>
                  <a:pt x="248" y="411"/>
                  <a:pt x="248" y="411"/>
                  <a:pt x="248" y="411"/>
                </a:cubicBezTo>
                <a:cubicBezTo>
                  <a:pt x="248" y="393"/>
                  <a:pt x="248" y="393"/>
                  <a:pt x="248" y="393"/>
                </a:cubicBezTo>
                <a:cubicBezTo>
                  <a:pt x="258" y="393"/>
                  <a:pt x="258" y="393"/>
                  <a:pt x="258" y="393"/>
                </a:cubicBezTo>
                <a:lnTo>
                  <a:pt x="258" y="411"/>
                </a:lnTo>
                <a:close/>
                <a:moveTo>
                  <a:pt x="258" y="390"/>
                </a:moveTo>
                <a:cubicBezTo>
                  <a:pt x="248" y="390"/>
                  <a:pt x="248" y="390"/>
                  <a:pt x="248" y="390"/>
                </a:cubicBezTo>
                <a:cubicBezTo>
                  <a:pt x="248" y="389"/>
                  <a:pt x="248" y="389"/>
                  <a:pt x="248" y="389"/>
                </a:cubicBezTo>
                <a:cubicBezTo>
                  <a:pt x="248" y="389"/>
                  <a:pt x="247" y="382"/>
                  <a:pt x="253" y="382"/>
                </a:cubicBezTo>
                <a:cubicBezTo>
                  <a:pt x="258" y="382"/>
                  <a:pt x="258" y="389"/>
                  <a:pt x="258" y="389"/>
                </a:cubicBezTo>
                <a:lnTo>
                  <a:pt x="258" y="390"/>
                </a:lnTo>
                <a:close/>
                <a:moveTo>
                  <a:pt x="315" y="137"/>
                </a:moveTo>
                <a:cubicBezTo>
                  <a:pt x="315" y="137"/>
                  <a:pt x="315" y="135"/>
                  <a:pt x="318" y="135"/>
                </a:cubicBezTo>
                <a:cubicBezTo>
                  <a:pt x="321" y="135"/>
                  <a:pt x="321" y="137"/>
                  <a:pt x="321" y="137"/>
                </a:cubicBezTo>
                <a:cubicBezTo>
                  <a:pt x="321" y="156"/>
                  <a:pt x="321" y="156"/>
                  <a:pt x="321" y="156"/>
                </a:cubicBezTo>
                <a:cubicBezTo>
                  <a:pt x="315" y="156"/>
                  <a:pt x="315" y="156"/>
                  <a:pt x="315" y="156"/>
                </a:cubicBezTo>
                <a:lnTo>
                  <a:pt x="315" y="137"/>
                </a:lnTo>
                <a:close/>
                <a:moveTo>
                  <a:pt x="317" y="197"/>
                </a:moveTo>
                <a:cubicBezTo>
                  <a:pt x="320" y="197"/>
                  <a:pt x="320" y="197"/>
                  <a:pt x="320" y="197"/>
                </a:cubicBezTo>
                <a:cubicBezTo>
                  <a:pt x="320" y="199"/>
                  <a:pt x="320" y="200"/>
                  <a:pt x="319" y="201"/>
                </a:cubicBezTo>
                <a:cubicBezTo>
                  <a:pt x="317" y="200"/>
                  <a:pt x="317" y="200"/>
                  <a:pt x="317" y="200"/>
                </a:cubicBezTo>
                <a:cubicBezTo>
                  <a:pt x="317" y="199"/>
                  <a:pt x="317" y="198"/>
                  <a:pt x="317" y="197"/>
                </a:cubicBezTo>
                <a:close/>
                <a:moveTo>
                  <a:pt x="317" y="191"/>
                </a:moveTo>
                <a:cubicBezTo>
                  <a:pt x="319" y="190"/>
                  <a:pt x="319" y="190"/>
                  <a:pt x="319" y="190"/>
                </a:cubicBezTo>
                <a:cubicBezTo>
                  <a:pt x="320" y="191"/>
                  <a:pt x="320" y="192"/>
                  <a:pt x="320" y="193"/>
                </a:cubicBezTo>
                <a:cubicBezTo>
                  <a:pt x="317" y="193"/>
                  <a:pt x="317" y="193"/>
                  <a:pt x="317" y="193"/>
                </a:cubicBezTo>
                <a:cubicBezTo>
                  <a:pt x="317" y="193"/>
                  <a:pt x="317" y="192"/>
                  <a:pt x="317" y="191"/>
                </a:cubicBezTo>
                <a:close/>
                <a:moveTo>
                  <a:pt x="317" y="205"/>
                </a:moveTo>
                <a:cubicBezTo>
                  <a:pt x="316" y="206"/>
                  <a:pt x="315" y="207"/>
                  <a:pt x="314" y="207"/>
                </a:cubicBezTo>
                <a:cubicBezTo>
                  <a:pt x="313" y="205"/>
                  <a:pt x="313" y="205"/>
                  <a:pt x="313" y="205"/>
                </a:cubicBezTo>
                <a:cubicBezTo>
                  <a:pt x="314" y="204"/>
                  <a:pt x="314" y="204"/>
                  <a:pt x="315" y="203"/>
                </a:cubicBezTo>
                <a:lnTo>
                  <a:pt x="317" y="205"/>
                </a:lnTo>
                <a:close/>
                <a:moveTo>
                  <a:pt x="315" y="393"/>
                </a:moveTo>
                <a:cubicBezTo>
                  <a:pt x="320" y="393"/>
                  <a:pt x="320" y="393"/>
                  <a:pt x="320" y="393"/>
                </a:cubicBezTo>
                <a:cubicBezTo>
                  <a:pt x="320" y="413"/>
                  <a:pt x="320" y="413"/>
                  <a:pt x="320" y="413"/>
                </a:cubicBezTo>
                <a:cubicBezTo>
                  <a:pt x="315" y="413"/>
                  <a:pt x="315" y="413"/>
                  <a:pt x="315" y="413"/>
                </a:cubicBezTo>
                <a:lnTo>
                  <a:pt x="315" y="393"/>
                </a:lnTo>
                <a:close/>
                <a:moveTo>
                  <a:pt x="315" y="392"/>
                </a:moveTo>
                <a:cubicBezTo>
                  <a:pt x="315" y="388"/>
                  <a:pt x="315" y="388"/>
                  <a:pt x="315" y="388"/>
                </a:cubicBezTo>
                <a:cubicBezTo>
                  <a:pt x="315" y="388"/>
                  <a:pt x="315" y="386"/>
                  <a:pt x="318" y="386"/>
                </a:cubicBezTo>
                <a:cubicBezTo>
                  <a:pt x="321" y="386"/>
                  <a:pt x="320" y="388"/>
                  <a:pt x="320" y="388"/>
                </a:cubicBezTo>
                <a:cubicBezTo>
                  <a:pt x="320" y="392"/>
                  <a:pt x="320" y="392"/>
                  <a:pt x="320" y="392"/>
                </a:cubicBezTo>
                <a:lnTo>
                  <a:pt x="315" y="392"/>
                </a:lnTo>
                <a:close/>
                <a:moveTo>
                  <a:pt x="315" y="371"/>
                </a:moveTo>
                <a:cubicBezTo>
                  <a:pt x="315" y="351"/>
                  <a:pt x="315" y="351"/>
                  <a:pt x="315" y="351"/>
                </a:cubicBezTo>
                <a:cubicBezTo>
                  <a:pt x="320" y="351"/>
                  <a:pt x="320" y="351"/>
                  <a:pt x="320" y="351"/>
                </a:cubicBezTo>
                <a:cubicBezTo>
                  <a:pt x="320" y="371"/>
                  <a:pt x="320" y="371"/>
                  <a:pt x="320" y="371"/>
                </a:cubicBezTo>
                <a:lnTo>
                  <a:pt x="315" y="371"/>
                </a:lnTo>
                <a:close/>
                <a:moveTo>
                  <a:pt x="315" y="344"/>
                </a:moveTo>
                <a:cubicBezTo>
                  <a:pt x="315" y="323"/>
                  <a:pt x="315" y="323"/>
                  <a:pt x="315" y="323"/>
                </a:cubicBezTo>
                <a:cubicBezTo>
                  <a:pt x="320" y="323"/>
                  <a:pt x="320" y="323"/>
                  <a:pt x="320" y="323"/>
                </a:cubicBezTo>
                <a:cubicBezTo>
                  <a:pt x="320" y="344"/>
                  <a:pt x="320" y="344"/>
                  <a:pt x="320" y="344"/>
                </a:cubicBezTo>
                <a:lnTo>
                  <a:pt x="315" y="344"/>
                </a:lnTo>
                <a:close/>
                <a:moveTo>
                  <a:pt x="315" y="320"/>
                </a:moveTo>
                <a:cubicBezTo>
                  <a:pt x="315" y="300"/>
                  <a:pt x="315" y="300"/>
                  <a:pt x="315" y="300"/>
                </a:cubicBezTo>
                <a:cubicBezTo>
                  <a:pt x="320" y="300"/>
                  <a:pt x="320" y="300"/>
                  <a:pt x="320" y="300"/>
                </a:cubicBezTo>
                <a:cubicBezTo>
                  <a:pt x="320" y="320"/>
                  <a:pt x="320" y="320"/>
                  <a:pt x="320" y="320"/>
                </a:cubicBezTo>
                <a:lnTo>
                  <a:pt x="315" y="320"/>
                </a:lnTo>
                <a:close/>
                <a:moveTo>
                  <a:pt x="315" y="297"/>
                </a:moveTo>
                <a:cubicBezTo>
                  <a:pt x="315" y="294"/>
                  <a:pt x="315" y="294"/>
                  <a:pt x="315" y="294"/>
                </a:cubicBezTo>
                <a:cubicBezTo>
                  <a:pt x="315" y="276"/>
                  <a:pt x="315" y="276"/>
                  <a:pt x="315" y="276"/>
                </a:cubicBezTo>
                <a:cubicBezTo>
                  <a:pt x="320" y="276"/>
                  <a:pt x="320" y="276"/>
                  <a:pt x="320" y="276"/>
                </a:cubicBezTo>
                <a:cubicBezTo>
                  <a:pt x="320" y="295"/>
                  <a:pt x="320" y="295"/>
                  <a:pt x="320" y="295"/>
                </a:cubicBezTo>
                <a:cubicBezTo>
                  <a:pt x="320" y="297"/>
                  <a:pt x="320" y="297"/>
                  <a:pt x="320" y="297"/>
                </a:cubicBezTo>
                <a:lnTo>
                  <a:pt x="315" y="297"/>
                </a:lnTo>
                <a:close/>
                <a:moveTo>
                  <a:pt x="315" y="273"/>
                </a:moveTo>
                <a:cubicBezTo>
                  <a:pt x="315" y="250"/>
                  <a:pt x="315" y="250"/>
                  <a:pt x="315" y="250"/>
                </a:cubicBezTo>
                <a:cubicBezTo>
                  <a:pt x="320" y="250"/>
                  <a:pt x="320" y="250"/>
                  <a:pt x="320" y="250"/>
                </a:cubicBezTo>
                <a:cubicBezTo>
                  <a:pt x="320" y="273"/>
                  <a:pt x="320" y="273"/>
                  <a:pt x="320" y="273"/>
                </a:cubicBezTo>
                <a:lnTo>
                  <a:pt x="315" y="273"/>
                </a:lnTo>
                <a:close/>
                <a:moveTo>
                  <a:pt x="315" y="248"/>
                </a:moveTo>
                <a:cubicBezTo>
                  <a:pt x="315" y="245"/>
                  <a:pt x="315" y="245"/>
                  <a:pt x="315" y="245"/>
                </a:cubicBezTo>
                <a:cubicBezTo>
                  <a:pt x="315" y="245"/>
                  <a:pt x="315" y="243"/>
                  <a:pt x="318" y="243"/>
                </a:cubicBezTo>
                <a:cubicBezTo>
                  <a:pt x="321" y="243"/>
                  <a:pt x="320" y="245"/>
                  <a:pt x="320" y="245"/>
                </a:cubicBezTo>
                <a:cubicBezTo>
                  <a:pt x="320" y="248"/>
                  <a:pt x="320" y="248"/>
                  <a:pt x="320" y="248"/>
                </a:cubicBezTo>
                <a:lnTo>
                  <a:pt x="315" y="248"/>
                </a:lnTo>
                <a:close/>
                <a:moveTo>
                  <a:pt x="314" y="183"/>
                </a:moveTo>
                <a:cubicBezTo>
                  <a:pt x="315" y="184"/>
                  <a:pt x="316" y="185"/>
                  <a:pt x="317" y="186"/>
                </a:cubicBezTo>
                <a:cubicBezTo>
                  <a:pt x="315" y="187"/>
                  <a:pt x="315" y="187"/>
                  <a:pt x="315" y="187"/>
                </a:cubicBezTo>
                <a:cubicBezTo>
                  <a:pt x="314" y="187"/>
                  <a:pt x="314" y="186"/>
                  <a:pt x="313" y="186"/>
                </a:cubicBezTo>
                <a:lnTo>
                  <a:pt x="314" y="183"/>
                </a:lnTo>
                <a:close/>
                <a:moveTo>
                  <a:pt x="306" y="18"/>
                </a:moveTo>
                <a:cubicBezTo>
                  <a:pt x="305" y="8"/>
                  <a:pt x="305" y="8"/>
                  <a:pt x="305" y="8"/>
                </a:cubicBezTo>
                <a:cubicBezTo>
                  <a:pt x="308" y="13"/>
                  <a:pt x="307" y="16"/>
                  <a:pt x="306" y="18"/>
                </a:cubicBezTo>
                <a:close/>
                <a:moveTo>
                  <a:pt x="302" y="137"/>
                </a:moveTo>
                <a:cubicBezTo>
                  <a:pt x="302" y="137"/>
                  <a:pt x="302" y="135"/>
                  <a:pt x="305" y="135"/>
                </a:cubicBezTo>
                <a:cubicBezTo>
                  <a:pt x="308" y="135"/>
                  <a:pt x="308" y="137"/>
                  <a:pt x="308" y="137"/>
                </a:cubicBezTo>
                <a:cubicBezTo>
                  <a:pt x="308" y="156"/>
                  <a:pt x="308" y="156"/>
                  <a:pt x="308" y="156"/>
                </a:cubicBezTo>
                <a:cubicBezTo>
                  <a:pt x="302" y="156"/>
                  <a:pt x="302" y="156"/>
                  <a:pt x="302" y="156"/>
                </a:cubicBezTo>
                <a:lnTo>
                  <a:pt x="302" y="137"/>
                </a:lnTo>
                <a:close/>
                <a:moveTo>
                  <a:pt x="311" y="181"/>
                </a:moveTo>
                <a:cubicBezTo>
                  <a:pt x="309" y="184"/>
                  <a:pt x="309" y="184"/>
                  <a:pt x="309" y="184"/>
                </a:cubicBezTo>
                <a:cubicBezTo>
                  <a:pt x="309" y="183"/>
                  <a:pt x="308" y="183"/>
                  <a:pt x="307" y="183"/>
                </a:cubicBezTo>
                <a:cubicBezTo>
                  <a:pt x="307" y="180"/>
                  <a:pt x="307" y="180"/>
                  <a:pt x="307" y="180"/>
                </a:cubicBezTo>
                <a:cubicBezTo>
                  <a:pt x="308" y="181"/>
                  <a:pt x="310" y="181"/>
                  <a:pt x="311" y="181"/>
                </a:cubicBezTo>
                <a:close/>
                <a:moveTo>
                  <a:pt x="303" y="180"/>
                </a:moveTo>
                <a:cubicBezTo>
                  <a:pt x="303" y="183"/>
                  <a:pt x="303" y="183"/>
                  <a:pt x="303" y="183"/>
                </a:cubicBezTo>
                <a:cubicBezTo>
                  <a:pt x="302" y="183"/>
                  <a:pt x="301" y="183"/>
                  <a:pt x="301" y="184"/>
                </a:cubicBezTo>
                <a:cubicBezTo>
                  <a:pt x="299" y="181"/>
                  <a:pt x="299" y="181"/>
                  <a:pt x="299" y="181"/>
                </a:cubicBezTo>
                <a:cubicBezTo>
                  <a:pt x="300" y="181"/>
                  <a:pt x="302" y="181"/>
                  <a:pt x="303" y="180"/>
                </a:cubicBezTo>
                <a:close/>
                <a:moveTo>
                  <a:pt x="301" y="185"/>
                </a:moveTo>
                <a:cubicBezTo>
                  <a:pt x="302" y="184"/>
                  <a:pt x="302" y="184"/>
                  <a:pt x="303" y="184"/>
                </a:cubicBezTo>
                <a:cubicBezTo>
                  <a:pt x="304" y="184"/>
                  <a:pt x="306" y="184"/>
                  <a:pt x="306" y="184"/>
                </a:cubicBezTo>
                <a:cubicBezTo>
                  <a:pt x="307" y="184"/>
                  <a:pt x="307" y="184"/>
                  <a:pt x="307" y="184"/>
                </a:cubicBezTo>
                <a:cubicBezTo>
                  <a:pt x="307" y="184"/>
                  <a:pt x="308" y="184"/>
                  <a:pt x="309" y="185"/>
                </a:cubicBezTo>
                <a:cubicBezTo>
                  <a:pt x="310" y="185"/>
                  <a:pt x="311" y="186"/>
                  <a:pt x="312" y="186"/>
                </a:cubicBezTo>
                <a:cubicBezTo>
                  <a:pt x="313" y="187"/>
                  <a:pt x="314" y="188"/>
                  <a:pt x="314" y="188"/>
                </a:cubicBezTo>
                <a:cubicBezTo>
                  <a:pt x="315" y="189"/>
                  <a:pt x="315" y="190"/>
                  <a:pt x="316" y="191"/>
                </a:cubicBezTo>
                <a:cubicBezTo>
                  <a:pt x="316" y="192"/>
                  <a:pt x="316" y="193"/>
                  <a:pt x="316" y="194"/>
                </a:cubicBezTo>
                <a:cubicBezTo>
                  <a:pt x="316" y="194"/>
                  <a:pt x="317" y="195"/>
                  <a:pt x="317" y="195"/>
                </a:cubicBezTo>
                <a:cubicBezTo>
                  <a:pt x="317" y="196"/>
                  <a:pt x="316" y="196"/>
                  <a:pt x="316" y="197"/>
                </a:cubicBezTo>
                <a:cubicBezTo>
                  <a:pt x="316" y="198"/>
                  <a:pt x="316" y="199"/>
                  <a:pt x="316" y="200"/>
                </a:cubicBezTo>
                <a:cubicBezTo>
                  <a:pt x="315" y="201"/>
                  <a:pt x="315" y="202"/>
                  <a:pt x="314" y="202"/>
                </a:cubicBezTo>
                <a:cubicBezTo>
                  <a:pt x="314" y="203"/>
                  <a:pt x="313" y="204"/>
                  <a:pt x="312" y="204"/>
                </a:cubicBezTo>
                <a:cubicBezTo>
                  <a:pt x="312" y="205"/>
                  <a:pt x="311" y="205"/>
                  <a:pt x="311" y="205"/>
                </a:cubicBezTo>
                <a:cubicBezTo>
                  <a:pt x="310" y="206"/>
                  <a:pt x="310" y="206"/>
                  <a:pt x="309" y="206"/>
                </a:cubicBezTo>
                <a:cubicBezTo>
                  <a:pt x="309" y="206"/>
                  <a:pt x="309" y="206"/>
                  <a:pt x="309" y="206"/>
                </a:cubicBezTo>
                <a:cubicBezTo>
                  <a:pt x="308" y="206"/>
                  <a:pt x="308" y="207"/>
                  <a:pt x="306" y="207"/>
                </a:cubicBezTo>
                <a:cubicBezTo>
                  <a:pt x="306" y="207"/>
                  <a:pt x="304" y="207"/>
                  <a:pt x="303" y="207"/>
                </a:cubicBezTo>
                <a:cubicBezTo>
                  <a:pt x="302" y="207"/>
                  <a:pt x="302" y="206"/>
                  <a:pt x="301" y="206"/>
                </a:cubicBezTo>
                <a:cubicBezTo>
                  <a:pt x="301" y="206"/>
                  <a:pt x="301" y="206"/>
                  <a:pt x="301" y="206"/>
                </a:cubicBezTo>
                <a:cubicBezTo>
                  <a:pt x="300" y="206"/>
                  <a:pt x="299" y="205"/>
                  <a:pt x="298" y="204"/>
                </a:cubicBezTo>
                <a:cubicBezTo>
                  <a:pt x="298" y="204"/>
                  <a:pt x="298" y="204"/>
                  <a:pt x="298" y="204"/>
                </a:cubicBezTo>
                <a:cubicBezTo>
                  <a:pt x="297" y="204"/>
                  <a:pt x="296" y="203"/>
                  <a:pt x="296" y="202"/>
                </a:cubicBezTo>
                <a:cubicBezTo>
                  <a:pt x="295" y="202"/>
                  <a:pt x="295" y="201"/>
                  <a:pt x="294" y="200"/>
                </a:cubicBezTo>
                <a:cubicBezTo>
                  <a:pt x="294" y="199"/>
                  <a:pt x="294" y="198"/>
                  <a:pt x="294" y="197"/>
                </a:cubicBezTo>
                <a:cubicBezTo>
                  <a:pt x="294" y="196"/>
                  <a:pt x="293" y="196"/>
                  <a:pt x="293" y="195"/>
                </a:cubicBezTo>
                <a:cubicBezTo>
                  <a:pt x="293" y="195"/>
                  <a:pt x="294" y="194"/>
                  <a:pt x="294" y="194"/>
                </a:cubicBezTo>
                <a:cubicBezTo>
                  <a:pt x="294" y="194"/>
                  <a:pt x="294" y="194"/>
                  <a:pt x="294" y="194"/>
                </a:cubicBezTo>
                <a:cubicBezTo>
                  <a:pt x="294" y="193"/>
                  <a:pt x="294" y="192"/>
                  <a:pt x="294" y="191"/>
                </a:cubicBezTo>
                <a:cubicBezTo>
                  <a:pt x="295" y="190"/>
                  <a:pt x="295" y="190"/>
                  <a:pt x="295" y="190"/>
                </a:cubicBezTo>
                <a:cubicBezTo>
                  <a:pt x="295" y="189"/>
                  <a:pt x="296" y="189"/>
                  <a:pt x="296" y="188"/>
                </a:cubicBezTo>
                <a:cubicBezTo>
                  <a:pt x="297" y="188"/>
                  <a:pt x="297" y="187"/>
                  <a:pt x="298" y="186"/>
                </a:cubicBezTo>
                <a:cubicBezTo>
                  <a:pt x="299" y="186"/>
                  <a:pt x="300" y="185"/>
                  <a:pt x="301" y="185"/>
                </a:cubicBezTo>
                <a:close/>
                <a:moveTo>
                  <a:pt x="302" y="392"/>
                </a:moveTo>
                <a:cubicBezTo>
                  <a:pt x="302" y="388"/>
                  <a:pt x="302" y="388"/>
                  <a:pt x="302" y="388"/>
                </a:cubicBezTo>
                <a:cubicBezTo>
                  <a:pt x="302" y="388"/>
                  <a:pt x="302" y="386"/>
                  <a:pt x="305" y="386"/>
                </a:cubicBezTo>
                <a:cubicBezTo>
                  <a:pt x="308" y="386"/>
                  <a:pt x="308" y="388"/>
                  <a:pt x="308" y="388"/>
                </a:cubicBezTo>
                <a:cubicBezTo>
                  <a:pt x="308" y="392"/>
                  <a:pt x="308" y="392"/>
                  <a:pt x="308" y="392"/>
                </a:cubicBezTo>
                <a:lnTo>
                  <a:pt x="302" y="392"/>
                </a:lnTo>
                <a:close/>
                <a:moveTo>
                  <a:pt x="308" y="393"/>
                </a:moveTo>
                <a:cubicBezTo>
                  <a:pt x="308" y="413"/>
                  <a:pt x="308" y="413"/>
                  <a:pt x="308" y="413"/>
                </a:cubicBezTo>
                <a:cubicBezTo>
                  <a:pt x="302" y="413"/>
                  <a:pt x="302" y="413"/>
                  <a:pt x="302" y="413"/>
                </a:cubicBezTo>
                <a:cubicBezTo>
                  <a:pt x="302" y="393"/>
                  <a:pt x="302" y="393"/>
                  <a:pt x="302" y="393"/>
                </a:cubicBezTo>
                <a:lnTo>
                  <a:pt x="308" y="393"/>
                </a:lnTo>
                <a:close/>
                <a:moveTo>
                  <a:pt x="302" y="371"/>
                </a:moveTo>
                <a:cubicBezTo>
                  <a:pt x="302" y="351"/>
                  <a:pt x="302" y="351"/>
                  <a:pt x="302" y="351"/>
                </a:cubicBezTo>
                <a:cubicBezTo>
                  <a:pt x="308" y="351"/>
                  <a:pt x="308" y="351"/>
                  <a:pt x="308" y="351"/>
                </a:cubicBezTo>
                <a:cubicBezTo>
                  <a:pt x="308" y="371"/>
                  <a:pt x="308" y="371"/>
                  <a:pt x="308" y="371"/>
                </a:cubicBezTo>
                <a:lnTo>
                  <a:pt x="302" y="371"/>
                </a:lnTo>
                <a:close/>
                <a:moveTo>
                  <a:pt x="302" y="344"/>
                </a:moveTo>
                <a:cubicBezTo>
                  <a:pt x="302" y="323"/>
                  <a:pt x="302" y="323"/>
                  <a:pt x="302" y="323"/>
                </a:cubicBezTo>
                <a:cubicBezTo>
                  <a:pt x="308" y="323"/>
                  <a:pt x="308" y="323"/>
                  <a:pt x="308" y="323"/>
                </a:cubicBezTo>
                <a:cubicBezTo>
                  <a:pt x="308" y="344"/>
                  <a:pt x="308" y="344"/>
                  <a:pt x="308" y="344"/>
                </a:cubicBezTo>
                <a:lnTo>
                  <a:pt x="302" y="344"/>
                </a:lnTo>
                <a:close/>
                <a:moveTo>
                  <a:pt x="302" y="320"/>
                </a:moveTo>
                <a:cubicBezTo>
                  <a:pt x="302" y="300"/>
                  <a:pt x="302" y="300"/>
                  <a:pt x="302" y="300"/>
                </a:cubicBezTo>
                <a:cubicBezTo>
                  <a:pt x="308" y="300"/>
                  <a:pt x="308" y="300"/>
                  <a:pt x="308" y="300"/>
                </a:cubicBezTo>
                <a:cubicBezTo>
                  <a:pt x="308" y="320"/>
                  <a:pt x="308" y="320"/>
                  <a:pt x="308" y="320"/>
                </a:cubicBezTo>
                <a:lnTo>
                  <a:pt x="302" y="320"/>
                </a:lnTo>
                <a:close/>
                <a:moveTo>
                  <a:pt x="302" y="297"/>
                </a:moveTo>
                <a:cubicBezTo>
                  <a:pt x="302" y="291"/>
                  <a:pt x="302" y="291"/>
                  <a:pt x="302" y="291"/>
                </a:cubicBezTo>
                <a:cubicBezTo>
                  <a:pt x="302" y="276"/>
                  <a:pt x="302" y="276"/>
                  <a:pt x="302" y="276"/>
                </a:cubicBezTo>
                <a:cubicBezTo>
                  <a:pt x="308" y="276"/>
                  <a:pt x="308" y="276"/>
                  <a:pt x="308" y="276"/>
                </a:cubicBezTo>
                <a:cubicBezTo>
                  <a:pt x="308" y="292"/>
                  <a:pt x="308" y="292"/>
                  <a:pt x="308" y="292"/>
                </a:cubicBezTo>
                <a:cubicBezTo>
                  <a:pt x="308" y="297"/>
                  <a:pt x="308" y="297"/>
                  <a:pt x="308" y="297"/>
                </a:cubicBezTo>
                <a:lnTo>
                  <a:pt x="302" y="297"/>
                </a:lnTo>
                <a:close/>
                <a:moveTo>
                  <a:pt x="302" y="273"/>
                </a:moveTo>
                <a:cubicBezTo>
                  <a:pt x="302" y="250"/>
                  <a:pt x="302" y="250"/>
                  <a:pt x="302" y="250"/>
                </a:cubicBezTo>
                <a:cubicBezTo>
                  <a:pt x="308" y="250"/>
                  <a:pt x="308" y="250"/>
                  <a:pt x="308" y="250"/>
                </a:cubicBezTo>
                <a:cubicBezTo>
                  <a:pt x="308" y="273"/>
                  <a:pt x="308" y="273"/>
                  <a:pt x="308" y="273"/>
                </a:cubicBezTo>
                <a:lnTo>
                  <a:pt x="302" y="273"/>
                </a:lnTo>
                <a:close/>
                <a:moveTo>
                  <a:pt x="302" y="248"/>
                </a:moveTo>
                <a:cubicBezTo>
                  <a:pt x="302" y="245"/>
                  <a:pt x="302" y="245"/>
                  <a:pt x="302" y="245"/>
                </a:cubicBezTo>
                <a:cubicBezTo>
                  <a:pt x="302" y="245"/>
                  <a:pt x="302" y="243"/>
                  <a:pt x="305" y="243"/>
                </a:cubicBezTo>
                <a:cubicBezTo>
                  <a:pt x="308" y="243"/>
                  <a:pt x="308" y="245"/>
                  <a:pt x="308" y="245"/>
                </a:cubicBezTo>
                <a:cubicBezTo>
                  <a:pt x="308" y="248"/>
                  <a:pt x="308" y="248"/>
                  <a:pt x="308" y="248"/>
                </a:cubicBezTo>
                <a:lnTo>
                  <a:pt x="302" y="248"/>
                </a:lnTo>
                <a:close/>
                <a:moveTo>
                  <a:pt x="303" y="210"/>
                </a:moveTo>
                <a:cubicBezTo>
                  <a:pt x="302" y="210"/>
                  <a:pt x="300" y="210"/>
                  <a:pt x="299" y="209"/>
                </a:cubicBezTo>
                <a:cubicBezTo>
                  <a:pt x="301" y="207"/>
                  <a:pt x="301" y="207"/>
                  <a:pt x="301" y="207"/>
                </a:cubicBezTo>
                <a:cubicBezTo>
                  <a:pt x="301" y="207"/>
                  <a:pt x="302" y="208"/>
                  <a:pt x="303" y="208"/>
                </a:cubicBezTo>
                <a:lnTo>
                  <a:pt x="303" y="210"/>
                </a:lnTo>
                <a:close/>
                <a:moveTo>
                  <a:pt x="301" y="424"/>
                </a:moveTo>
                <a:cubicBezTo>
                  <a:pt x="309" y="424"/>
                  <a:pt x="309" y="424"/>
                  <a:pt x="309" y="424"/>
                </a:cubicBezTo>
                <a:cubicBezTo>
                  <a:pt x="309" y="440"/>
                  <a:pt x="309" y="440"/>
                  <a:pt x="309" y="440"/>
                </a:cubicBezTo>
                <a:cubicBezTo>
                  <a:pt x="301" y="440"/>
                  <a:pt x="301" y="440"/>
                  <a:pt x="301" y="440"/>
                </a:cubicBezTo>
                <a:lnTo>
                  <a:pt x="301" y="424"/>
                </a:lnTo>
                <a:close/>
                <a:moveTo>
                  <a:pt x="307" y="210"/>
                </a:moveTo>
                <a:cubicBezTo>
                  <a:pt x="307" y="208"/>
                  <a:pt x="307" y="208"/>
                  <a:pt x="307" y="208"/>
                </a:cubicBezTo>
                <a:cubicBezTo>
                  <a:pt x="308" y="208"/>
                  <a:pt x="309" y="207"/>
                  <a:pt x="309" y="207"/>
                </a:cubicBezTo>
                <a:cubicBezTo>
                  <a:pt x="311" y="209"/>
                  <a:pt x="311" y="209"/>
                  <a:pt x="311" y="209"/>
                </a:cubicBezTo>
                <a:cubicBezTo>
                  <a:pt x="310" y="210"/>
                  <a:pt x="308" y="210"/>
                  <a:pt x="307" y="210"/>
                </a:cubicBezTo>
                <a:close/>
                <a:moveTo>
                  <a:pt x="290" y="392"/>
                </a:moveTo>
                <a:cubicBezTo>
                  <a:pt x="290" y="388"/>
                  <a:pt x="290" y="388"/>
                  <a:pt x="290" y="388"/>
                </a:cubicBezTo>
                <a:cubicBezTo>
                  <a:pt x="290" y="388"/>
                  <a:pt x="289" y="386"/>
                  <a:pt x="292" y="386"/>
                </a:cubicBezTo>
                <a:cubicBezTo>
                  <a:pt x="295" y="386"/>
                  <a:pt x="295" y="388"/>
                  <a:pt x="295" y="388"/>
                </a:cubicBezTo>
                <a:cubicBezTo>
                  <a:pt x="295" y="392"/>
                  <a:pt x="295" y="392"/>
                  <a:pt x="295" y="392"/>
                </a:cubicBezTo>
                <a:lnTo>
                  <a:pt x="290" y="392"/>
                </a:lnTo>
                <a:close/>
                <a:moveTo>
                  <a:pt x="295" y="393"/>
                </a:moveTo>
                <a:cubicBezTo>
                  <a:pt x="295" y="413"/>
                  <a:pt x="295" y="413"/>
                  <a:pt x="295" y="413"/>
                </a:cubicBezTo>
                <a:cubicBezTo>
                  <a:pt x="290" y="413"/>
                  <a:pt x="290" y="413"/>
                  <a:pt x="290" y="413"/>
                </a:cubicBezTo>
                <a:cubicBezTo>
                  <a:pt x="290" y="393"/>
                  <a:pt x="290" y="393"/>
                  <a:pt x="290" y="393"/>
                </a:cubicBezTo>
                <a:lnTo>
                  <a:pt x="295" y="393"/>
                </a:lnTo>
                <a:close/>
                <a:moveTo>
                  <a:pt x="290" y="371"/>
                </a:moveTo>
                <a:cubicBezTo>
                  <a:pt x="290" y="351"/>
                  <a:pt x="290" y="351"/>
                  <a:pt x="290" y="351"/>
                </a:cubicBezTo>
                <a:cubicBezTo>
                  <a:pt x="295" y="351"/>
                  <a:pt x="295" y="351"/>
                  <a:pt x="295" y="351"/>
                </a:cubicBezTo>
                <a:cubicBezTo>
                  <a:pt x="295" y="371"/>
                  <a:pt x="295" y="371"/>
                  <a:pt x="295" y="371"/>
                </a:cubicBezTo>
                <a:lnTo>
                  <a:pt x="290" y="371"/>
                </a:lnTo>
                <a:close/>
                <a:moveTo>
                  <a:pt x="290" y="344"/>
                </a:moveTo>
                <a:cubicBezTo>
                  <a:pt x="290" y="323"/>
                  <a:pt x="290" y="323"/>
                  <a:pt x="290" y="323"/>
                </a:cubicBezTo>
                <a:cubicBezTo>
                  <a:pt x="295" y="323"/>
                  <a:pt x="295" y="323"/>
                  <a:pt x="295" y="323"/>
                </a:cubicBezTo>
                <a:cubicBezTo>
                  <a:pt x="295" y="344"/>
                  <a:pt x="295" y="344"/>
                  <a:pt x="295" y="344"/>
                </a:cubicBezTo>
                <a:lnTo>
                  <a:pt x="290" y="344"/>
                </a:lnTo>
                <a:close/>
                <a:moveTo>
                  <a:pt x="290" y="320"/>
                </a:moveTo>
                <a:cubicBezTo>
                  <a:pt x="290" y="300"/>
                  <a:pt x="290" y="300"/>
                  <a:pt x="290" y="300"/>
                </a:cubicBezTo>
                <a:cubicBezTo>
                  <a:pt x="295" y="300"/>
                  <a:pt x="295" y="300"/>
                  <a:pt x="295" y="300"/>
                </a:cubicBezTo>
                <a:cubicBezTo>
                  <a:pt x="295" y="320"/>
                  <a:pt x="295" y="320"/>
                  <a:pt x="295" y="320"/>
                </a:cubicBezTo>
                <a:lnTo>
                  <a:pt x="290" y="320"/>
                </a:lnTo>
                <a:close/>
                <a:moveTo>
                  <a:pt x="290" y="297"/>
                </a:moveTo>
                <a:cubicBezTo>
                  <a:pt x="290" y="289"/>
                  <a:pt x="290" y="289"/>
                  <a:pt x="290" y="289"/>
                </a:cubicBezTo>
                <a:cubicBezTo>
                  <a:pt x="290" y="276"/>
                  <a:pt x="290" y="276"/>
                  <a:pt x="290" y="276"/>
                </a:cubicBezTo>
                <a:cubicBezTo>
                  <a:pt x="295" y="276"/>
                  <a:pt x="295" y="276"/>
                  <a:pt x="295" y="276"/>
                </a:cubicBezTo>
                <a:cubicBezTo>
                  <a:pt x="295" y="290"/>
                  <a:pt x="295" y="290"/>
                  <a:pt x="295" y="290"/>
                </a:cubicBezTo>
                <a:cubicBezTo>
                  <a:pt x="295" y="297"/>
                  <a:pt x="295" y="297"/>
                  <a:pt x="295" y="297"/>
                </a:cubicBezTo>
                <a:lnTo>
                  <a:pt x="290" y="297"/>
                </a:lnTo>
                <a:close/>
                <a:moveTo>
                  <a:pt x="290" y="273"/>
                </a:moveTo>
                <a:cubicBezTo>
                  <a:pt x="290" y="250"/>
                  <a:pt x="290" y="250"/>
                  <a:pt x="290" y="250"/>
                </a:cubicBezTo>
                <a:cubicBezTo>
                  <a:pt x="295" y="250"/>
                  <a:pt x="295" y="250"/>
                  <a:pt x="295" y="250"/>
                </a:cubicBezTo>
                <a:cubicBezTo>
                  <a:pt x="295" y="273"/>
                  <a:pt x="295" y="273"/>
                  <a:pt x="295" y="273"/>
                </a:cubicBezTo>
                <a:lnTo>
                  <a:pt x="290" y="273"/>
                </a:lnTo>
                <a:close/>
                <a:moveTo>
                  <a:pt x="290" y="248"/>
                </a:moveTo>
                <a:cubicBezTo>
                  <a:pt x="290" y="245"/>
                  <a:pt x="290" y="245"/>
                  <a:pt x="290" y="245"/>
                </a:cubicBezTo>
                <a:cubicBezTo>
                  <a:pt x="290" y="245"/>
                  <a:pt x="289" y="243"/>
                  <a:pt x="292" y="243"/>
                </a:cubicBezTo>
                <a:cubicBezTo>
                  <a:pt x="295" y="243"/>
                  <a:pt x="295" y="245"/>
                  <a:pt x="295" y="245"/>
                </a:cubicBezTo>
                <a:cubicBezTo>
                  <a:pt x="295" y="248"/>
                  <a:pt x="295" y="248"/>
                  <a:pt x="295" y="248"/>
                </a:cubicBezTo>
                <a:lnTo>
                  <a:pt x="290" y="248"/>
                </a:lnTo>
                <a:close/>
                <a:moveTo>
                  <a:pt x="293" y="197"/>
                </a:moveTo>
                <a:cubicBezTo>
                  <a:pt x="293" y="198"/>
                  <a:pt x="293" y="199"/>
                  <a:pt x="293" y="200"/>
                </a:cubicBezTo>
                <a:cubicBezTo>
                  <a:pt x="291" y="201"/>
                  <a:pt x="291" y="201"/>
                  <a:pt x="291" y="201"/>
                </a:cubicBezTo>
                <a:cubicBezTo>
                  <a:pt x="290" y="200"/>
                  <a:pt x="290" y="199"/>
                  <a:pt x="290" y="197"/>
                </a:cubicBezTo>
                <a:lnTo>
                  <a:pt x="293" y="197"/>
                </a:lnTo>
                <a:close/>
                <a:moveTo>
                  <a:pt x="290" y="193"/>
                </a:moveTo>
                <a:cubicBezTo>
                  <a:pt x="290" y="192"/>
                  <a:pt x="290" y="191"/>
                  <a:pt x="291" y="190"/>
                </a:cubicBezTo>
                <a:cubicBezTo>
                  <a:pt x="293" y="191"/>
                  <a:pt x="293" y="191"/>
                  <a:pt x="293" y="191"/>
                </a:cubicBezTo>
                <a:cubicBezTo>
                  <a:pt x="293" y="192"/>
                  <a:pt x="293" y="193"/>
                  <a:pt x="293" y="193"/>
                </a:cubicBezTo>
                <a:lnTo>
                  <a:pt x="290" y="193"/>
                </a:lnTo>
                <a:close/>
                <a:moveTo>
                  <a:pt x="293" y="205"/>
                </a:moveTo>
                <a:cubicBezTo>
                  <a:pt x="295" y="203"/>
                  <a:pt x="295" y="203"/>
                  <a:pt x="295" y="203"/>
                </a:cubicBezTo>
                <a:cubicBezTo>
                  <a:pt x="296" y="204"/>
                  <a:pt x="296" y="204"/>
                  <a:pt x="297" y="205"/>
                </a:cubicBezTo>
                <a:cubicBezTo>
                  <a:pt x="296" y="207"/>
                  <a:pt x="296" y="207"/>
                  <a:pt x="296" y="207"/>
                </a:cubicBezTo>
                <a:cubicBezTo>
                  <a:pt x="295" y="207"/>
                  <a:pt x="294" y="206"/>
                  <a:pt x="293" y="205"/>
                </a:cubicBezTo>
                <a:close/>
                <a:moveTo>
                  <a:pt x="297" y="186"/>
                </a:moveTo>
                <a:cubicBezTo>
                  <a:pt x="296" y="186"/>
                  <a:pt x="296" y="187"/>
                  <a:pt x="295" y="187"/>
                </a:cubicBezTo>
                <a:cubicBezTo>
                  <a:pt x="293" y="186"/>
                  <a:pt x="293" y="186"/>
                  <a:pt x="293" y="186"/>
                </a:cubicBezTo>
                <a:cubicBezTo>
                  <a:pt x="294" y="185"/>
                  <a:pt x="295" y="184"/>
                  <a:pt x="296" y="183"/>
                </a:cubicBezTo>
                <a:lnTo>
                  <a:pt x="297" y="186"/>
                </a:lnTo>
                <a:close/>
                <a:moveTo>
                  <a:pt x="289" y="137"/>
                </a:moveTo>
                <a:cubicBezTo>
                  <a:pt x="289" y="137"/>
                  <a:pt x="289" y="135"/>
                  <a:pt x="292" y="135"/>
                </a:cubicBezTo>
                <a:cubicBezTo>
                  <a:pt x="295" y="135"/>
                  <a:pt x="295" y="137"/>
                  <a:pt x="295" y="137"/>
                </a:cubicBezTo>
                <a:cubicBezTo>
                  <a:pt x="295" y="156"/>
                  <a:pt x="295" y="156"/>
                  <a:pt x="295" y="156"/>
                </a:cubicBezTo>
                <a:cubicBezTo>
                  <a:pt x="289" y="156"/>
                  <a:pt x="289" y="156"/>
                  <a:pt x="289" y="156"/>
                </a:cubicBezTo>
                <a:lnTo>
                  <a:pt x="289" y="137"/>
                </a:lnTo>
                <a:close/>
                <a:moveTo>
                  <a:pt x="288" y="424"/>
                </a:moveTo>
                <a:cubicBezTo>
                  <a:pt x="296" y="424"/>
                  <a:pt x="296" y="424"/>
                  <a:pt x="296" y="424"/>
                </a:cubicBezTo>
                <a:cubicBezTo>
                  <a:pt x="296" y="440"/>
                  <a:pt x="296" y="440"/>
                  <a:pt x="296" y="440"/>
                </a:cubicBezTo>
                <a:cubicBezTo>
                  <a:pt x="288" y="440"/>
                  <a:pt x="288" y="440"/>
                  <a:pt x="288" y="440"/>
                </a:cubicBezTo>
                <a:lnTo>
                  <a:pt x="288" y="424"/>
                </a:lnTo>
                <a:close/>
                <a:moveTo>
                  <a:pt x="298" y="481"/>
                </a:moveTo>
                <a:cubicBezTo>
                  <a:pt x="298" y="489"/>
                  <a:pt x="298" y="489"/>
                  <a:pt x="298" y="489"/>
                </a:cubicBezTo>
                <a:cubicBezTo>
                  <a:pt x="292" y="489"/>
                  <a:pt x="292" y="489"/>
                  <a:pt x="292" y="489"/>
                </a:cubicBezTo>
                <a:cubicBezTo>
                  <a:pt x="292" y="485"/>
                  <a:pt x="292" y="485"/>
                  <a:pt x="292" y="485"/>
                </a:cubicBezTo>
                <a:cubicBezTo>
                  <a:pt x="292" y="471"/>
                  <a:pt x="292" y="471"/>
                  <a:pt x="292" y="471"/>
                </a:cubicBezTo>
                <a:cubicBezTo>
                  <a:pt x="298" y="471"/>
                  <a:pt x="298" y="471"/>
                  <a:pt x="298" y="471"/>
                </a:cubicBezTo>
                <a:lnTo>
                  <a:pt x="298" y="481"/>
                </a:lnTo>
                <a:close/>
                <a:moveTo>
                  <a:pt x="310" y="472"/>
                </a:moveTo>
                <a:cubicBezTo>
                  <a:pt x="310" y="489"/>
                  <a:pt x="310" y="489"/>
                  <a:pt x="310" y="489"/>
                </a:cubicBezTo>
                <a:cubicBezTo>
                  <a:pt x="300" y="489"/>
                  <a:pt x="300" y="489"/>
                  <a:pt x="300" y="489"/>
                </a:cubicBezTo>
                <a:cubicBezTo>
                  <a:pt x="300" y="479"/>
                  <a:pt x="300" y="479"/>
                  <a:pt x="300" y="479"/>
                </a:cubicBezTo>
                <a:cubicBezTo>
                  <a:pt x="300" y="471"/>
                  <a:pt x="300" y="471"/>
                  <a:pt x="300" y="471"/>
                </a:cubicBezTo>
                <a:cubicBezTo>
                  <a:pt x="310" y="471"/>
                  <a:pt x="310" y="471"/>
                  <a:pt x="310" y="471"/>
                </a:cubicBezTo>
                <a:lnTo>
                  <a:pt x="310" y="472"/>
                </a:lnTo>
                <a:close/>
                <a:moveTo>
                  <a:pt x="300" y="467"/>
                </a:moveTo>
                <a:cubicBezTo>
                  <a:pt x="301" y="465"/>
                  <a:pt x="302" y="462"/>
                  <a:pt x="305" y="462"/>
                </a:cubicBezTo>
                <a:cubicBezTo>
                  <a:pt x="308" y="462"/>
                  <a:pt x="309" y="465"/>
                  <a:pt x="310" y="467"/>
                </a:cubicBezTo>
                <a:lnTo>
                  <a:pt x="300" y="467"/>
                </a:lnTo>
                <a:close/>
                <a:moveTo>
                  <a:pt x="305" y="459"/>
                </a:moveTo>
                <a:cubicBezTo>
                  <a:pt x="299" y="459"/>
                  <a:pt x="298" y="465"/>
                  <a:pt x="298" y="467"/>
                </a:cubicBezTo>
                <a:cubicBezTo>
                  <a:pt x="292" y="467"/>
                  <a:pt x="292" y="467"/>
                  <a:pt x="292" y="467"/>
                </a:cubicBezTo>
                <a:cubicBezTo>
                  <a:pt x="292" y="465"/>
                  <a:pt x="293" y="454"/>
                  <a:pt x="305" y="454"/>
                </a:cubicBezTo>
                <a:cubicBezTo>
                  <a:pt x="315" y="454"/>
                  <a:pt x="317" y="462"/>
                  <a:pt x="318" y="466"/>
                </a:cubicBezTo>
                <a:cubicBezTo>
                  <a:pt x="318" y="466"/>
                  <a:pt x="318" y="466"/>
                  <a:pt x="318" y="467"/>
                </a:cubicBezTo>
                <a:cubicBezTo>
                  <a:pt x="316" y="467"/>
                  <a:pt x="316" y="467"/>
                  <a:pt x="316" y="467"/>
                </a:cubicBezTo>
                <a:cubicBezTo>
                  <a:pt x="312" y="467"/>
                  <a:pt x="312" y="467"/>
                  <a:pt x="312" y="467"/>
                </a:cubicBezTo>
                <a:cubicBezTo>
                  <a:pt x="312" y="465"/>
                  <a:pt x="311" y="459"/>
                  <a:pt x="305" y="459"/>
                </a:cubicBezTo>
                <a:close/>
                <a:moveTo>
                  <a:pt x="318" y="489"/>
                </a:moveTo>
                <a:cubicBezTo>
                  <a:pt x="312" y="489"/>
                  <a:pt x="312" y="489"/>
                  <a:pt x="312" y="489"/>
                </a:cubicBezTo>
                <a:cubicBezTo>
                  <a:pt x="312" y="471"/>
                  <a:pt x="312" y="471"/>
                  <a:pt x="312" y="471"/>
                </a:cubicBezTo>
                <a:cubicBezTo>
                  <a:pt x="318" y="471"/>
                  <a:pt x="318" y="471"/>
                  <a:pt x="318" y="471"/>
                </a:cubicBezTo>
                <a:lnTo>
                  <a:pt x="318" y="489"/>
                </a:lnTo>
                <a:close/>
                <a:moveTo>
                  <a:pt x="322" y="440"/>
                </a:moveTo>
                <a:cubicBezTo>
                  <a:pt x="314" y="440"/>
                  <a:pt x="314" y="440"/>
                  <a:pt x="314" y="440"/>
                </a:cubicBezTo>
                <a:cubicBezTo>
                  <a:pt x="314" y="424"/>
                  <a:pt x="314" y="424"/>
                  <a:pt x="314" y="424"/>
                </a:cubicBezTo>
                <a:cubicBezTo>
                  <a:pt x="322" y="424"/>
                  <a:pt x="322" y="424"/>
                  <a:pt x="322" y="424"/>
                </a:cubicBezTo>
                <a:lnTo>
                  <a:pt x="322" y="440"/>
                </a:lnTo>
                <a:close/>
                <a:moveTo>
                  <a:pt x="440" y="355"/>
                </a:moveTo>
                <a:cubicBezTo>
                  <a:pt x="448" y="355"/>
                  <a:pt x="448" y="355"/>
                  <a:pt x="448" y="355"/>
                </a:cubicBezTo>
                <a:cubicBezTo>
                  <a:pt x="448" y="366"/>
                  <a:pt x="448" y="366"/>
                  <a:pt x="448" y="366"/>
                </a:cubicBezTo>
                <a:cubicBezTo>
                  <a:pt x="448" y="371"/>
                  <a:pt x="448" y="371"/>
                  <a:pt x="448" y="371"/>
                </a:cubicBezTo>
                <a:cubicBezTo>
                  <a:pt x="441" y="371"/>
                  <a:pt x="441" y="371"/>
                  <a:pt x="441" y="371"/>
                </a:cubicBezTo>
                <a:cubicBezTo>
                  <a:pt x="440" y="371"/>
                  <a:pt x="440" y="371"/>
                  <a:pt x="440" y="371"/>
                </a:cubicBezTo>
                <a:lnTo>
                  <a:pt x="440" y="355"/>
                </a:lnTo>
                <a:close/>
                <a:moveTo>
                  <a:pt x="417" y="355"/>
                </a:moveTo>
                <a:cubicBezTo>
                  <a:pt x="425" y="355"/>
                  <a:pt x="425" y="355"/>
                  <a:pt x="425" y="355"/>
                </a:cubicBezTo>
                <a:cubicBezTo>
                  <a:pt x="425" y="371"/>
                  <a:pt x="425" y="371"/>
                  <a:pt x="425" y="371"/>
                </a:cubicBezTo>
                <a:cubicBezTo>
                  <a:pt x="417" y="371"/>
                  <a:pt x="417" y="371"/>
                  <a:pt x="417" y="371"/>
                </a:cubicBezTo>
                <a:lnTo>
                  <a:pt x="417" y="355"/>
                </a:lnTo>
                <a:close/>
                <a:moveTo>
                  <a:pt x="392" y="355"/>
                </a:moveTo>
                <a:cubicBezTo>
                  <a:pt x="400" y="355"/>
                  <a:pt x="400" y="355"/>
                  <a:pt x="400" y="355"/>
                </a:cubicBezTo>
                <a:cubicBezTo>
                  <a:pt x="400" y="371"/>
                  <a:pt x="400" y="371"/>
                  <a:pt x="400" y="371"/>
                </a:cubicBezTo>
                <a:cubicBezTo>
                  <a:pt x="392" y="371"/>
                  <a:pt x="392" y="371"/>
                  <a:pt x="392" y="371"/>
                </a:cubicBezTo>
                <a:lnTo>
                  <a:pt x="392" y="355"/>
                </a:lnTo>
                <a:close/>
                <a:moveTo>
                  <a:pt x="372" y="355"/>
                </a:moveTo>
                <a:cubicBezTo>
                  <a:pt x="380" y="355"/>
                  <a:pt x="380" y="355"/>
                  <a:pt x="380" y="355"/>
                </a:cubicBezTo>
                <a:cubicBezTo>
                  <a:pt x="380" y="371"/>
                  <a:pt x="380" y="371"/>
                  <a:pt x="380" y="371"/>
                </a:cubicBezTo>
                <a:cubicBezTo>
                  <a:pt x="372" y="371"/>
                  <a:pt x="372" y="371"/>
                  <a:pt x="372" y="371"/>
                </a:cubicBezTo>
                <a:lnTo>
                  <a:pt x="372" y="355"/>
                </a:lnTo>
                <a:close/>
                <a:moveTo>
                  <a:pt x="371" y="389"/>
                </a:moveTo>
                <a:cubicBezTo>
                  <a:pt x="371" y="389"/>
                  <a:pt x="371" y="382"/>
                  <a:pt x="376" y="382"/>
                </a:cubicBezTo>
                <a:cubicBezTo>
                  <a:pt x="382" y="382"/>
                  <a:pt x="381" y="389"/>
                  <a:pt x="381" y="389"/>
                </a:cubicBezTo>
                <a:cubicBezTo>
                  <a:pt x="381" y="390"/>
                  <a:pt x="381" y="390"/>
                  <a:pt x="381" y="390"/>
                </a:cubicBezTo>
                <a:cubicBezTo>
                  <a:pt x="371" y="390"/>
                  <a:pt x="371" y="390"/>
                  <a:pt x="371" y="390"/>
                </a:cubicBezTo>
                <a:lnTo>
                  <a:pt x="371" y="389"/>
                </a:lnTo>
                <a:close/>
                <a:moveTo>
                  <a:pt x="371" y="393"/>
                </a:moveTo>
                <a:cubicBezTo>
                  <a:pt x="381" y="393"/>
                  <a:pt x="381" y="393"/>
                  <a:pt x="381" y="393"/>
                </a:cubicBezTo>
                <a:cubicBezTo>
                  <a:pt x="381" y="411"/>
                  <a:pt x="381" y="411"/>
                  <a:pt x="381" y="411"/>
                </a:cubicBezTo>
                <a:cubicBezTo>
                  <a:pt x="371" y="411"/>
                  <a:pt x="371" y="411"/>
                  <a:pt x="371" y="411"/>
                </a:cubicBezTo>
                <a:lnTo>
                  <a:pt x="371" y="393"/>
                </a:lnTo>
                <a:close/>
                <a:moveTo>
                  <a:pt x="380" y="421"/>
                </a:moveTo>
                <a:cubicBezTo>
                  <a:pt x="380" y="435"/>
                  <a:pt x="380" y="435"/>
                  <a:pt x="380" y="435"/>
                </a:cubicBezTo>
                <a:cubicBezTo>
                  <a:pt x="372" y="435"/>
                  <a:pt x="372" y="435"/>
                  <a:pt x="372" y="435"/>
                </a:cubicBezTo>
                <a:cubicBezTo>
                  <a:pt x="372" y="424"/>
                  <a:pt x="372" y="424"/>
                  <a:pt x="372" y="424"/>
                </a:cubicBezTo>
                <a:cubicBezTo>
                  <a:pt x="372" y="421"/>
                  <a:pt x="372" y="421"/>
                  <a:pt x="372" y="421"/>
                </a:cubicBezTo>
                <a:cubicBezTo>
                  <a:pt x="376" y="421"/>
                  <a:pt x="376" y="421"/>
                  <a:pt x="376" y="421"/>
                </a:cubicBezTo>
                <a:lnTo>
                  <a:pt x="380" y="421"/>
                </a:lnTo>
                <a:close/>
                <a:moveTo>
                  <a:pt x="353" y="355"/>
                </a:moveTo>
                <a:cubicBezTo>
                  <a:pt x="361" y="355"/>
                  <a:pt x="361" y="355"/>
                  <a:pt x="361" y="355"/>
                </a:cubicBezTo>
                <a:cubicBezTo>
                  <a:pt x="361" y="371"/>
                  <a:pt x="361" y="371"/>
                  <a:pt x="361" y="371"/>
                </a:cubicBezTo>
                <a:cubicBezTo>
                  <a:pt x="353" y="371"/>
                  <a:pt x="353" y="371"/>
                  <a:pt x="353" y="371"/>
                </a:cubicBezTo>
                <a:lnTo>
                  <a:pt x="353" y="355"/>
                </a:lnTo>
                <a:close/>
                <a:moveTo>
                  <a:pt x="352" y="389"/>
                </a:moveTo>
                <a:cubicBezTo>
                  <a:pt x="352" y="389"/>
                  <a:pt x="352" y="382"/>
                  <a:pt x="357" y="382"/>
                </a:cubicBezTo>
                <a:cubicBezTo>
                  <a:pt x="363" y="382"/>
                  <a:pt x="362" y="389"/>
                  <a:pt x="362" y="389"/>
                </a:cubicBezTo>
                <a:cubicBezTo>
                  <a:pt x="362" y="390"/>
                  <a:pt x="362" y="390"/>
                  <a:pt x="362" y="390"/>
                </a:cubicBezTo>
                <a:cubicBezTo>
                  <a:pt x="352" y="390"/>
                  <a:pt x="352" y="390"/>
                  <a:pt x="352" y="390"/>
                </a:cubicBezTo>
                <a:lnTo>
                  <a:pt x="352" y="389"/>
                </a:lnTo>
                <a:close/>
                <a:moveTo>
                  <a:pt x="352" y="393"/>
                </a:moveTo>
                <a:cubicBezTo>
                  <a:pt x="362" y="393"/>
                  <a:pt x="362" y="393"/>
                  <a:pt x="362" y="393"/>
                </a:cubicBezTo>
                <a:cubicBezTo>
                  <a:pt x="362" y="411"/>
                  <a:pt x="362" y="411"/>
                  <a:pt x="362" y="411"/>
                </a:cubicBezTo>
                <a:cubicBezTo>
                  <a:pt x="352" y="411"/>
                  <a:pt x="352" y="411"/>
                  <a:pt x="352" y="411"/>
                </a:cubicBezTo>
                <a:lnTo>
                  <a:pt x="352" y="393"/>
                </a:lnTo>
                <a:close/>
                <a:moveTo>
                  <a:pt x="361" y="432"/>
                </a:moveTo>
                <a:cubicBezTo>
                  <a:pt x="361" y="435"/>
                  <a:pt x="361" y="435"/>
                  <a:pt x="361" y="435"/>
                </a:cubicBezTo>
                <a:cubicBezTo>
                  <a:pt x="357" y="435"/>
                  <a:pt x="357" y="435"/>
                  <a:pt x="357" y="435"/>
                </a:cubicBezTo>
                <a:cubicBezTo>
                  <a:pt x="353" y="435"/>
                  <a:pt x="353" y="435"/>
                  <a:pt x="353" y="435"/>
                </a:cubicBezTo>
                <a:cubicBezTo>
                  <a:pt x="353" y="421"/>
                  <a:pt x="353" y="421"/>
                  <a:pt x="353" y="421"/>
                </a:cubicBezTo>
                <a:cubicBezTo>
                  <a:pt x="361" y="421"/>
                  <a:pt x="361" y="421"/>
                  <a:pt x="361" y="421"/>
                </a:cubicBezTo>
                <a:lnTo>
                  <a:pt x="361" y="432"/>
                </a:lnTo>
                <a:close/>
                <a:moveTo>
                  <a:pt x="367" y="489"/>
                </a:moveTo>
                <a:cubicBezTo>
                  <a:pt x="362" y="489"/>
                  <a:pt x="362" y="489"/>
                  <a:pt x="362" y="489"/>
                </a:cubicBezTo>
                <a:cubicBezTo>
                  <a:pt x="362" y="471"/>
                  <a:pt x="362" y="471"/>
                  <a:pt x="362" y="471"/>
                </a:cubicBezTo>
                <a:cubicBezTo>
                  <a:pt x="367" y="471"/>
                  <a:pt x="367" y="471"/>
                  <a:pt x="367" y="471"/>
                </a:cubicBezTo>
                <a:lnTo>
                  <a:pt x="367" y="489"/>
                </a:lnTo>
                <a:close/>
                <a:moveTo>
                  <a:pt x="379" y="489"/>
                </a:moveTo>
                <a:cubicBezTo>
                  <a:pt x="369" y="489"/>
                  <a:pt x="369" y="489"/>
                  <a:pt x="369" y="489"/>
                </a:cubicBezTo>
                <a:cubicBezTo>
                  <a:pt x="369" y="471"/>
                  <a:pt x="369" y="471"/>
                  <a:pt x="369" y="471"/>
                </a:cubicBezTo>
                <a:cubicBezTo>
                  <a:pt x="379" y="471"/>
                  <a:pt x="379" y="471"/>
                  <a:pt x="379" y="471"/>
                </a:cubicBezTo>
                <a:lnTo>
                  <a:pt x="379" y="489"/>
                </a:lnTo>
                <a:close/>
                <a:moveTo>
                  <a:pt x="370" y="467"/>
                </a:moveTo>
                <a:cubicBezTo>
                  <a:pt x="370" y="465"/>
                  <a:pt x="371" y="462"/>
                  <a:pt x="374" y="462"/>
                </a:cubicBezTo>
                <a:cubicBezTo>
                  <a:pt x="377" y="462"/>
                  <a:pt x="378" y="465"/>
                  <a:pt x="379" y="467"/>
                </a:cubicBezTo>
                <a:lnTo>
                  <a:pt x="370" y="467"/>
                </a:lnTo>
                <a:close/>
                <a:moveTo>
                  <a:pt x="374" y="459"/>
                </a:moveTo>
                <a:cubicBezTo>
                  <a:pt x="368" y="459"/>
                  <a:pt x="368" y="465"/>
                  <a:pt x="367" y="467"/>
                </a:cubicBezTo>
                <a:cubicBezTo>
                  <a:pt x="362" y="467"/>
                  <a:pt x="362" y="467"/>
                  <a:pt x="362" y="467"/>
                </a:cubicBezTo>
                <a:cubicBezTo>
                  <a:pt x="362" y="465"/>
                  <a:pt x="363" y="454"/>
                  <a:pt x="374" y="454"/>
                </a:cubicBezTo>
                <a:cubicBezTo>
                  <a:pt x="386" y="454"/>
                  <a:pt x="387" y="465"/>
                  <a:pt x="387" y="467"/>
                </a:cubicBezTo>
                <a:cubicBezTo>
                  <a:pt x="381" y="467"/>
                  <a:pt x="381" y="467"/>
                  <a:pt x="381" y="467"/>
                </a:cubicBezTo>
                <a:cubicBezTo>
                  <a:pt x="381" y="465"/>
                  <a:pt x="380" y="459"/>
                  <a:pt x="374" y="459"/>
                </a:cubicBezTo>
                <a:close/>
                <a:moveTo>
                  <a:pt x="387" y="489"/>
                </a:moveTo>
                <a:cubicBezTo>
                  <a:pt x="381" y="489"/>
                  <a:pt x="381" y="489"/>
                  <a:pt x="381" y="489"/>
                </a:cubicBezTo>
                <a:cubicBezTo>
                  <a:pt x="381" y="471"/>
                  <a:pt x="381" y="471"/>
                  <a:pt x="381" y="471"/>
                </a:cubicBezTo>
                <a:cubicBezTo>
                  <a:pt x="387" y="471"/>
                  <a:pt x="387" y="471"/>
                  <a:pt x="387" y="471"/>
                </a:cubicBezTo>
                <a:lnTo>
                  <a:pt x="387" y="489"/>
                </a:lnTo>
                <a:close/>
                <a:moveTo>
                  <a:pt x="400" y="435"/>
                </a:moveTo>
                <a:cubicBezTo>
                  <a:pt x="391" y="435"/>
                  <a:pt x="391" y="435"/>
                  <a:pt x="391" y="435"/>
                </a:cubicBezTo>
                <a:cubicBezTo>
                  <a:pt x="391" y="421"/>
                  <a:pt x="391" y="421"/>
                  <a:pt x="391" y="421"/>
                </a:cubicBezTo>
                <a:cubicBezTo>
                  <a:pt x="400" y="421"/>
                  <a:pt x="400" y="421"/>
                  <a:pt x="400" y="421"/>
                </a:cubicBezTo>
                <a:lnTo>
                  <a:pt x="400" y="435"/>
                </a:lnTo>
                <a:close/>
                <a:moveTo>
                  <a:pt x="400" y="402"/>
                </a:moveTo>
                <a:cubicBezTo>
                  <a:pt x="400" y="411"/>
                  <a:pt x="400" y="411"/>
                  <a:pt x="400" y="411"/>
                </a:cubicBezTo>
                <a:cubicBezTo>
                  <a:pt x="390" y="411"/>
                  <a:pt x="390" y="411"/>
                  <a:pt x="390" y="411"/>
                </a:cubicBezTo>
                <a:cubicBezTo>
                  <a:pt x="390" y="410"/>
                  <a:pt x="390" y="410"/>
                  <a:pt x="390" y="410"/>
                </a:cubicBezTo>
                <a:cubicBezTo>
                  <a:pt x="390" y="393"/>
                  <a:pt x="390" y="393"/>
                  <a:pt x="390" y="393"/>
                </a:cubicBezTo>
                <a:cubicBezTo>
                  <a:pt x="400" y="393"/>
                  <a:pt x="400" y="393"/>
                  <a:pt x="400" y="393"/>
                </a:cubicBezTo>
                <a:lnTo>
                  <a:pt x="400" y="402"/>
                </a:lnTo>
                <a:close/>
                <a:moveTo>
                  <a:pt x="400" y="390"/>
                </a:moveTo>
                <a:cubicBezTo>
                  <a:pt x="390" y="390"/>
                  <a:pt x="390" y="390"/>
                  <a:pt x="390" y="390"/>
                </a:cubicBezTo>
                <a:cubicBezTo>
                  <a:pt x="390" y="389"/>
                  <a:pt x="390" y="389"/>
                  <a:pt x="390" y="389"/>
                </a:cubicBezTo>
                <a:cubicBezTo>
                  <a:pt x="390" y="389"/>
                  <a:pt x="390" y="382"/>
                  <a:pt x="395" y="382"/>
                </a:cubicBezTo>
                <a:cubicBezTo>
                  <a:pt x="401" y="382"/>
                  <a:pt x="400" y="389"/>
                  <a:pt x="400" y="389"/>
                </a:cubicBezTo>
                <a:lnTo>
                  <a:pt x="400" y="390"/>
                </a:lnTo>
                <a:close/>
                <a:moveTo>
                  <a:pt x="425" y="481"/>
                </a:moveTo>
                <a:cubicBezTo>
                  <a:pt x="417" y="481"/>
                  <a:pt x="417" y="481"/>
                  <a:pt x="417" y="481"/>
                </a:cubicBezTo>
                <a:cubicBezTo>
                  <a:pt x="417" y="467"/>
                  <a:pt x="417" y="467"/>
                  <a:pt x="417" y="467"/>
                </a:cubicBezTo>
                <a:cubicBezTo>
                  <a:pt x="425" y="467"/>
                  <a:pt x="425" y="467"/>
                  <a:pt x="425" y="467"/>
                </a:cubicBezTo>
                <a:lnTo>
                  <a:pt x="425" y="481"/>
                </a:lnTo>
                <a:close/>
                <a:moveTo>
                  <a:pt x="425" y="458"/>
                </a:moveTo>
                <a:cubicBezTo>
                  <a:pt x="417" y="458"/>
                  <a:pt x="417" y="458"/>
                  <a:pt x="417" y="458"/>
                </a:cubicBezTo>
                <a:cubicBezTo>
                  <a:pt x="417" y="444"/>
                  <a:pt x="417" y="444"/>
                  <a:pt x="417" y="444"/>
                </a:cubicBezTo>
                <a:cubicBezTo>
                  <a:pt x="425" y="444"/>
                  <a:pt x="425" y="444"/>
                  <a:pt x="425" y="444"/>
                </a:cubicBezTo>
                <a:lnTo>
                  <a:pt x="425" y="458"/>
                </a:lnTo>
                <a:close/>
                <a:moveTo>
                  <a:pt x="425" y="435"/>
                </a:moveTo>
                <a:cubicBezTo>
                  <a:pt x="417" y="435"/>
                  <a:pt x="417" y="435"/>
                  <a:pt x="417" y="435"/>
                </a:cubicBezTo>
                <a:cubicBezTo>
                  <a:pt x="417" y="421"/>
                  <a:pt x="417" y="421"/>
                  <a:pt x="417" y="421"/>
                </a:cubicBezTo>
                <a:cubicBezTo>
                  <a:pt x="425" y="421"/>
                  <a:pt x="425" y="421"/>
                  <a:pt x="425" y="421"/>
                </a:cubicBezTo>
                <a:lnTo>
                  <a:pt x="425" y="435"/>
                </a:lnTo>
                <a:close/>
                <a:moveTo>
                  <a:pt x="426" y="411"/>
                </a:moveTo>
                <a:cubicBezTo>
                  <a:pt x="416" y="411"/>
                  <a:pt x="416" y="411"/>
                  <a:pt x="416" y="411"/>
                </a:cubicBezTo>
                <a:cubicBezTo>
                  <a:pt x="416" y="393"/>
                  <a:pt x="416" y="393"/>
                  <a:pt x="416" y="393"/>
                </a:cubicBezTo>
                <a:cubicBezTo>
                  <a:pt x="426" y="393"/>
                  <a:pt x="426" y="393"/>
                  <a:pt x="426" y="393"/>
                </a:cubicBezTo>
                <a:lnTo>
                  <a:pt x="426" y="411"/>
                </a:lnTo>
                <a:close/>
                <a:moveTo>
                  <a:pt x="426" y="390"/>
                </a:moveTo>
                <a:cubicBezTo>
                  <a:pt x="416" y="390"/>
                  <a:pt x="416" y="390"/>
                  <a:pt x="416" y="390"/>
                </a:cubicBezTo>
                <a:cubicBezTo>
                  <a:pt x="416" y="390"/>
                  <a:pt x="416" y="390"/>
                  <a:pt x="416" y="390"/>
                </a:cubicBezTo>
                <a:cubicBezTo>
                  <a:pt x="416" y="389"/>
                  <a:pt x="416" y="389"/>
                  <a:pt x="416" y="389"/>
                </a:cubicBezTo>
                <a:cubicBezTo>
                  <a:pt x="416" y="389"/>
                  <a:pt x="416" y="382"/>
                  <a:pt x="421" y="382"/>
                </a:cubicBezTo>
                <a:cubicBezTo>
                  <a:pt x="422" y="382"/>
                  <a:pt x="423" y="383"/>
                  <a:pt x="424" y="384"/>
                </a:cubicBezTo>
                <a:cubicBezTo>
                  <a:pt x="426" y="386"/>
                  <a:pt x="426" y="389"/>
                  <a:pt x="426" y="389"/>
                </a:cubicBezTo>
                <a:lnTo>
                  <a:pt x="426" y="390"/>
                </a:lnTo>
                <a:close/>
                <a:moveTo>
                  <a:pt x="448" y="481"/>
                </a:moveTo>
                <a:cubicBezTo>
                  <a:pt x="439" y="481"/>
                  <a:pt x="439" y="481"/>
                  <a:pt x="439" y="481"/>
                </a:cubicBezTo>
                <a:cubicBezTo>
                  <a:pt x="439" y="467"/>
                  <a:pt x="439" y="467"/>
                  <a:pt x="439" y="467"/>
                </a:cubicBezTo>
                <a:cubicBezTo>
                  <a:pt x="448" y="467"/>
                  <a:pt x="448" y="467"/>
                  <a:pt x="448" y="467"/>
                </a:cubicBezTo>
                <a:lnTo>
                  <a:pt x="448" y="481"/>
                </a:lnTo>
                <a:close/>
                <a:moveTo>
                  <a:pt x="448" y="458"/>
                </a:moveTo>
                <a:cubicBezTo>
                  <a:pt x="439" y="458"/>
                  <a:pt x="439" y="458"/>
                  <a:pt x="439" y="458"/>
                </a:cubicBezTo>
                <a:cubicBezTo>
                  <a:pt x="439" y="444"/>
                  <a:pt x="439" y="444"/>
                  <a:pt x="439" y="444"/>
                </a:cubicBezTo>
                <a:cubicBezTo>
                  <a:pt x="448" y="444"/>
                  <a:pt x="448" y="444"/>
                  <a:pt x="448" y="444"/>
                </a:cubicBezTo>
                <a:lnTo>
                  <a:pt x="448" y="458"/>
                </a:lnTo>
                <a:close/>
                <a:moveTo>
                  <a:pt x="448" y="435"/>
                </a:moveTo>
                <a:cubicBezTo>
                  <a:pt x="439" y="435"/>
                  <a:pt x="439" y="435"/>
                  <a:pt x="439" y="435"/>
                </a:cubicBezTo>
                <a:cubicBezTo>
                  <a:pt x="439" y="421"/>
                  <a:pt x="439" y="421"/>
                  <a:pt x="439" y="421"/>
                </a:cubicBezTo>
                <a:cubicBezTo>
                  <a:pt x="448" y="421"/>
                  <a:pt x="448" y="421"/>
                  <a:pt x="448" y="421"/>
                </a:cubicBezTo>
                <a:lnTo>
                  <a:pt x="448" y="435"/>
                </a:lnTo>
                <a:close/>
                <a:moveTo>
                  <a:pt x="448" y="411"/>
                </a:moveTo>
                <a:cubicBezTo>
                  <a:pt x="438" y="411"/>
                  <a:pt x="438" y="411"/>
                  <a:pt x="438" y="411"/>
                </a:cubicBezTo>
                <a:cubicBezTo>
                  <a:pt x="438" y="393"/>
                  <a:pt x="438" y="393"/>
                  <a:pt x="438" y="393"/>
                </a:cubicBezTo>
                <a:cubicBezTo>
                  <a:pt x="448" y="393"/>
                  <a:pt x="448" y="393"/>
                  <a:pt x="448" y="393"/>
                </a:cubicBezTo>
                <a:lnTo>
                  <a:pt x="448" y="411"/>
                </a:lnTo>
                <a:close/>
                <a:moveTo>
                  <a:pt x="448" y="390"/>
                </a:moveTo>
                <a:cubicBezTo>
                  <a:pt x="438" y="390"/>
                  <a:pt x="438" y="390"/>
                  <a:pt x="438" y="390"/>
                </a:cubicBezTo>
                <a:cubicBezTo>
                  <a:pt x="438" y="389"/>
                  <a:pt x="438" y="389"/>
                  <a:pt x="438" y="389"/>
                </a:cubicBezTo>
                <a:cubicBezTo>
                  <a:pt x="438" y="389"/>
                  <a:pt x="438" y="382"/>
                  <a:pt x="443" y="382"/>
                </a:cubicBezTo>
                <a:cubicBezTo>
                  <a:pt x="449" y="382"/>
                  <a:pt x="448" y="389"/>
                  <a:pt x="448" y="389"/>
                </a:cubicBezTo>
                <a:lnTo>
                  <a:pt x="448" y="390"/>
                </a:lnTo>
                <a:close/>
                <a:moveTo>
                  <a:pt x="478" y="330"/>
                </a:moveTo>
                <a:cubicBezTo>
                  <a:pt x="485" y="330"/>
                  <a:pt x="485" y="330"/>
                  <a:pt x="485" y="330"/>
                </a:cubicBezTo>
                <a:cubicBezTo>
                  <a:pt x="485" y="337"/>
                  <a:pt x="485" y="337"/>
                  <a:pt x="485" y="337"/>
                </a:cubicBezTo>
                <a:cubicBezTo>
                  <a:pt x="485" y="340"/>
                  <a:pt x="485" y="340"/>
                  <a:pt x="485" y="340"/>
                </a:cubicBezTo>
                <a:cubicBezTo>
                  <a:pt x="481" y="340"/>
                  <a:pt x="481" y="340"/>
                  <a:pt x="481" y="340"/>
                </a:cubicBezTo>
                <a:cubicBezTo>
                  <a:pt x="478" y="340"/>
                  <a:pt x="478" y="340"/>
                  <a:pt x="478" y="340"/>
                </a:cubicBezTo>
                <a:lnTo>
                  <a:pt x="478" y="330"/>
                </a:lnTo>
                <a:close/>
                <a:moveTo>
                  <a:pt x="477" y="351"/>
                </a:moveTo>
                <a:cubicBezTo>
                  <a:pt x="486" y="351"/>
                  <a:pt x="486" y="351"/>
                  <a:pt x="486" y="351"/>
                </a:cubicBezTo>
                <a:cubicBezTo>
                  <a:pt x="486" y="369"/>
                  <a:pt x="486" y="369"/>
                  <a:pt x="486" y="369"/>
                </a:cubicBezTo>
                <a:cubicBezTo>
                  <a:pt x="477" y="369"/>
                  <a:pt x="477" y="369"/>
                  <a:pt x="477" y="369"/>
                </a:cubicBezTo>
                <a:lnTo>
                  <a:pt x="477" y="351"/>
                </a:lnTo>
                <a:close/>
                <a:moveTo>
                  <a:pt x="478" y="424"/>
                </a:moveTo>
                <a:cubicBezTo>
                  <a:pt x="478" y="420"/>
                  <a:pt x="478" y="420"/>
                  <a:pt x="478" y="420"/>
                </a:cubicBezTo>
                <a:cubicBezTo>
                  <a:pt x="486" y="420"/>
                  <a:pt x="486" y="420"/>
                  <a:pt x="486" y="420"/>
                </a:cubicBezTo>
                <a:cubicBezTo>
                  <a:pt x="486" y="424"/>
                  <a:pt x="486" y="424"/>
                  <a:pt x="486" y="424"/>
                </a:cubicBezTo>
                <a:lnTo>
                  <a:pt x="478" y="424"/>
                </a:lnTo>
                <a:close/>
                <a:moveTo>
                  <a:pt x="486" y="426"/>
                </a:moveTo>
                <a:cubicBezTo>
                  <a:pt x="486" y="441"/>
                  <a:pt x="486" y="441"/>
                  <a:pt x="486" y="441"/>
                </a:cubicBezTo>
                <a:cubicBezTo>
                  <a:pt x="478" y="441"/>
                  <a:pt x="478" y="441"/>
                  <a:pt x="478" y="441"/>
                </a:cubicBezTo>
                <a:cubicBezTo>
                  <a:pt x="478" y="426"/>
                  <a:pt x="478" y="426"/>
                  <a:pt x="478" y="426"/>
                </a:cubicBezTo>
                <a:lnTo>
                  <a:pt x="486" y="426"/>
                </a:lnTo>
                <a:close/>
                <a:moveTo>
                  <a:pt x="478" y="411"/>
                </a:moveTo>
                <a:cubicBezTo>
                  <a:pt x="478" y="392"/>
                  <a:pt x="478" y="392"/>
                  <a:pt x="478" y="392"/>
                </a:cubicBezTo>
                <a:cubicBezTo>
                  <a:pt x="486" y="392"/>
                  <a:pt x="486" y="392"/>
                  <a:pt x="486" y="392"/>
                </a:cubicBezTo>
                <a:cubicBezTo>
                  <a:pt x="486" y="411"/>
                  <a:pt x="486" y="411"/>
                  <a:pt x="486" y="411"/>
                </a:cubicBezTo>
                <a:lnTo>
                  <a:pt x="478" y="411"/>
                </a:lnTo>
                <a:close/>
                <a:moveTo>
                  <a:pt x="478" y="390"/>
                </a:moveTo>
                <a:cubicBezTo>
                  <a:pt x="478" y="384"/>
                  <a:pt x="478" y="384"/>
                  <a:pt x="478" y="384"/>
                </a:cubicBezTo>
                <a:cubicBezTo>
                  <a:pt x="478" y="384"/>
                  <a:pt x="478" y="382"/>
                  <a:pt x="482" y="382"/>
                </a:cubicBezTo>
                <a:cubicBezTo>
                  <a:pt x="485" y="382"/>
                  <a:pt x="486" y="384"/>
                  <a:pt x="486" y="384"/>
                </a:cubicBezTo>
                <a:cubicBezTo>
                  <a:pt x="486" y="390"/>
                  <a:pt x="486" y="390"/>
                  <a:pt x="486" y="390"/>
                </a:cubicBezTo>
                <a:lnTo>
                  <a:pt x="478" y="390"/>
                </a:lnTo>
                <a:close/>
                <a:moveTo>
                  <a:pt x="486" y="482"/>
                </a:moveTo>
                <a:cubicBezTo>
                  <a:pt x="477" y="482"/>
                  <a:pt x="477" y="482"/>
                  <a:pt x="477" y="482"/>
                </a:cubicBezTo>
                <a:cubicBezTo>
                  <a:pt x="477" y="455"/>
                  <a:pt x="477" y="455"/>
                  <a:pt x="477" y="455"/>
                </a:cubicBezTo>
                <a:cubicBezTo>
                  <a:pt x="486" y="455"/>
                  <a:pt x="486" y="455"/>
                  <a:pt x="486" y="455"/>
                </a:cubicBezTo>
                <a:lnTo>
                  <a:pt x="486" y="482"/>
                </a:lnTo>
                <a:close/>
                <a:moveTo>
                  <a:pt x="559" y="368"/>
                </a:moveTo>
                <a:cubicBezTo>
                  <a:pt x="559" y="351"/>
                  <a:pt x="559" y="351"/>
                  <a:pt x="559" y="351"/>
                </a:cubicBezTo>
                <a:cubicBezTo>
                  <a:pt x="564" y="351"/>
                  <a:pt x="564" y="351"/>
                  <a:pt x="564" y="351"/>
                </a:cubicBezTo>
                <a:cubicBezTo>
                  <a:pt x="564" y="369"/>
                  <a:pt x="564" y="369"/>
                  <a:pt x="564" y="369"/>
                </a:cubicBezTo>
                <a:cubicBezTo>
                  <a:pt x="561" y="369"/>
                  <a:pt x="561" y="369"/>
                  <a:pt x="561" y="369"/>
                </a:cubicBezTo>
                <a:cubicBezTo>
                  <a:pt x="559" y="369"/>
                  <a:pt x="559" y="369"/>
                  <a:pt x="559" y="369"/>
                </a:cubicBezTo>
                <a:lnTo>
                  <a:pt x="559" y="368"/>
                </a:lnTo>
                <a:close/>
                <a:moveTo>
                  <a:pt x="564" y="391"/>
                </a:moveTo>
                <a:cubicBezTo>
                  <a:pt x="564" y="392"/>
                  <a:pt x="564" y="392"/>
                  <a:pt x="564" y="392"/>
                </a:cubicBezTo>
                <a:cubicBezTo>
                  <a:pt x="553" y="392"/>
                  <a:pt x="553" y="392"/>
                  <a:pt x="553" y="392"/>
                </a:cubicBezTo>
                <a:cubicBezTo>
                  <a:pt x="553" y="391"/>
                  <a:pt x="553" y="391"/>
                  <a:pt x="553" y="391"/>
                </a:cubicBezTo>
                <a:cubicBezTo>
                  <a:pt x="553" y="391"/>
                  <a:pt x="552" y="384"/>
                  <a:pt x="558" y="384"/>
                </a:cubicBezTo>
                <a:cubicBezTo>
                  <a:pt x="564" y="384"/>
                  <a:pt x="564" y="391"/>
                  <a:pt x="564" y="391"/>
                </a:cubicBezTo>
                <a:close/>
                <a:moveTo>
                  <a:pt x="553" y="428"/>
                </a:moveTo>
                <a:cubicBezTo>
                  <a:pt x="553" y="424"/>
                  <a:pt x="553" y="424"/>
                  <a:pt x="553" y="424"/>
                </a:cubicBezTo>
                <a:cubicBezTo>
                  <a:pt x="564" y="424"/>
                  <a:pt x="564" y="424"/>
                  <a:pt x="564" y="424"/>
                </a:cubicBezTo>
                <a:cubicBezTo>
                  <a:pt x="564" y="428"/>
                  <a:pt x="564" y="428"/>
                  <a:pt x="564" y="428"/>
                </a:cubicBezTo>
                <a:lnTo>
                  <a:pt x="553" y="428"/>
                </a:lnTo>
                <a:close/>
                <a:moveTo>
                  <a:pt x="564" y="430"/>
                </a:moveTo>
                <a:cubicBezTo>
                  <a:pt x="564" y="445"/>
                  <a:pt x="564" y="445"/>
                  <a:pt x="564" y="445"/>
                </a:cubicBezTo>
                <a:cubicBezTo>
                  <a:pt x="553" y="445"/>
                  <a:pt x="553" y="445"/>
                  <a:pt x="553" y="445"/>
                </a:cubicBezTo>
                <a:cubicBezTo>
                  <a:pt x="553" y="430"/>
                  <a:pt x="553" y="430"/>
                  <a:pt x="553" y="430"/>
                </a:cubicBezTo>
                <a:lnTo>
                  <a:pt x="564" y="430"/>
                </a:lnTo>
                <a:close/>
                <a:moveTo>
                  <a:pt x="553" y="413"/>
                </a:moveTo>
                <a:cubicBezTo>
                  <a:pt x="553" y="394"/>
                  <a:pt x="553" y="394"/>
                  <a:pt x="553" y="394"/>
                </a:cubicBezTo>
                <a:cubicBezTo>
                  <a:pt x="564" y="394"/>
                  <a:pt x="564" y="394"/>
                  <a:pt x="564" y="394"/>
                </a:cubicBezTo>
                <a:cubicBezTo>
                  <a:pt x="564" y="413"/>
                  <a:pt x="564" y="413"/>
                  <a:pt x="564" y="413"/>
                </a:cubicBezTo>
                <a:lnTo>
                  <a:pt x="553" y="413"/>
                </a:lnTo>
                <a:close/>
                <a:moveTo>
                  <a:pt x="553" y="365"/>
                </a:moveTo>
                <a:cubicBezTo>
                  <a:pt x="553" y="351"/>
                  <a:pt x="553" y="351"/>
                  <a:pt x="553" y="351"/>
                </a:cubicBezTo>
                <a:cubicBezTo>
                  <a:pt x="557" y="351"/>
                  <a:pt x="557" y="351"/>
                  <a:pt x="557" y="351"/>
                </a:cubicBezTo>
                <a:cubicBezTo>
                  <a:pt x="557" y="367"/>
                  <a:pt x="557" y="367"/>
                  <a:pt x="557" y="367"/>
                </a:cubicBezTo>
                <a:cubicBezTo>
                  <a:pt x="557" y="369"/>
                  <a:pt x="557" y="369"/>
                  <a:pt x="557" y="369"/>
                </a:cubicBezTo>
                <a:cubicBezTo>
                  <a:pt x="553" y="369"/>
                  <a:pt x="553" y="369"/>
                  <a:pt x="553" y="369"/>
                </a:cubicBezTo>
                <a:lnTo>
                  <a:pt x="553" y="365"/>
                </a:lnTo>
                <a:close/>
                <a:moveTo>
                  <a:pt x="528" y="320"/>
                </a:moveTo>
                <a:cubicBezTo>
                  <a:pt x="528" y="315"/>
                  <a:pt x="528" y="315"/>
                  <a:pt x="528" y="315"/>
                </a:cubicBezTo>
                <a:cubicBezTo>
                  <a:pt x="534" y="315"/>
                  <a:pt x="534" y="315"/>
                  <a:pt x="534" y="315"/>
                </a:cubicBezTo>
                <a:cubicBezTo>
                  <a:pt x="534" y="318"/>
                  <a:pt x="534" y="318"/>
                  <a:pt x="534" y="318"/>
                </a:cubicBezTo>
                <a:cubicBezTo>
                  <a:pt x="534" y="324"/>
                  <a:pt x="534" y="324"/>
                  <a:pt x="534" y="324"/>
                </a:cubicBezTo>
                <a:cubicBezTo>
                  <a:pt x="528" y="324"/>
                  <a:pt x="528" y="324"/>
                  <a:pt x="528" y="324"/>
                </a:cubicBezTo>
                <a:lnTo>
                  <a:pt x="528" y="320"/>
                </a:lnTo>
                <a:close/>
                <a:moveTo>
                  <a:pt x="541" y="391"/>
                </a:moveTo>
                <a:cubicBezTo>
                  <a:pt x="541" y="392"/>
                  <a:pt x="541" y="392"/>
                  <a:pt x="541" y="392"/>
                </a:cubicBezTo>
                <a:cubicBezTo>
                  <a:pt x="530" y="392"/>
                  <a:pt x="530" y="392"/>
                  <a:pt x="530" y="392"/>
                </a:cubicBezTo>
                <a:cubicBezTo>
                  <a:pt x="530" y="391"/>
                  <a:pt x="530" y="391"/>
                  <a:pt x="530" y="391"/>
                </a:cubicBezTo>
                <a:cubicBezTo>
                  <a:pt x="530" y="391"/>
                  <a:pt x="529" y="384"/>
                  <a:pt x="535" y="384"/>
                </a:cubicBezTo>
                <a:cubicBezTo>
                  <a:pt x="541" y="384"/>
                  <a:pt x="541" y="391"/>
                  <a:pt x="541" y="391"/>
                </a:cubicBezTo>
                <a:close/>
                <a:moveTo>
                  <a:pt x="536" y="369"/>
                </a:moveTo>
                <a:cubicBezTo>
                  <a:pt x="536" y="355"/>
                  <a:pt x="536" y="355"/>
                  <a:pt x="536" y="355"/>
                </a:cubicBezTo>
                <a:cubicBezTo>
                  <a:pt x="536" y="351"/>
                  <a:pt x="536" y="351"/>
                  <a:pt x="536" y="351"/>
                </a:cubicBezTo>
                <a:cubicBezTo>
                  <a:pt x="541" y="351"/>
                  <a:pt x="541" y="351"/>
                  <a:pt x="541" y="351"/>
                </a:cubicBezTo>
                <a:cubicBezTo>
                  <a:pt x="541" y="358"/>
                  <a:pt x="541" y="358"/>
                  <a:pt x="541" y="358"/>
                </a:cubicBezTo>
                <a:cubicBezTo>
                  <a:pt x="541" y="369"/>
                  <a:pt x="541" y="369"/>
                  <a:pt x="541" y="369"/>
                </a:cubicBezTo>
                <a:lnTo>
                  <a:pt x="536" y="369"/>
                </a:lnTo>
                <a:close/>
                <a:moveTo>
                  <a:pt x="530" y="428"/>
                </a:moveTo>
                <a:cubicBezTo>
                  <a:pt x="530" y="424"/>
                  <a:pt x="530" y="424"/>
                  <a:pt x="530" y="424"/>
                </a:cubicBezTo>
                <a:cubicBezTo>
                  <a:pt x="541" y="424"/>
                  <a:pt x="541" y="424"/>
                  <a:pt x="541" y="424"/>
                </a:cubicBezTo>
                <a:cubicBezTo>
                  <a:pt x="541" y="428"/>
                  <a:pt x="541" y="428"/>
                  <a:pt x="541" y="428"/>
                </a:cubicBezTo>
                <a:lnTo>
                  <a:pt x="530" y="428"/>
                </a:lnTo>
                <a:close/>
                <a:moveTo>
                  <a:pt x="541" y="430"/>
                </a:moveTo>
                <a:cubicBezTo>
                  <a:pt x="541" y="445"/>
                  <a:pt x="541" y="445"/>
                  <a:pt x="541" y="445"/>
                </a:cubicBezTo>
                <a:cubicBezTo>
                  <a:pt x="530" y="445"/>
                  <a:pt x="530" y="445"/>
                  <a:pt x="530" y="445"/>
                </a:cubicBezTo>
                <a:cubicBezTo>
                  <a:pt x="530" y="430"/>
                  <a:pt x="530" y="430"/>
                  <a:pt x="530" y="430"/>
                </a:cubicBezTo>
                <a:lnTo>
                  <a:pt x="541" y="430"/>
                </a:lnTo>
                <a:close/>
                <a:moveTo>
                  <a:pt x="530" y="413"/>
                </a:moveTo>
                <a:cubicBezTo>
                  <a:pt x="530" y="394"/>
                  <a:pt x="530" y="394"/>
                  <a:pt x="530" y="394"/>
                </a:cubicBezTo>
                <a:cubicBezTo>
                  <a:pt x="541" y="394"/>
                  <a:pt x="541" y="394"/>
                  <a:pt x="541" y="394"/>
                </a:cubicBezTo>
                <a:cubicBezTo>
                  <a:pt x="541" y="413"/>
                  <a:pt x="541" y="413"/>
                  <a:pt x="541" y="413"/>
                </a:cubicBezTo>
                <a:lnTo>
                  <a:pt x="530" y="413"/>
                </a:lnTo>
                <a:close/>
                <a:moveTo>
                  <a:pt x="534" y="354"/>
                </a:moveTo>
                <a:cubicBezTo>
                  <a:pt x="534" y="369"/>
                  <a:pt x="534" y="369"/>
                  <a:pt x="534" y="369"/>
                </a:cubicBezTo>
                <a:cubicBezTo>
                  <a:pt x="530" y="369"/>
                  <a:pt x="530" y="369"/>
                  <a:pt x="530" y="369"/>
                </a:cubicBezTo>
                <a:cubicBezTo>
                  <a:pt x="530" y="351"/>
                  <a:pt x="530" y="351"/>
                  <a:pt x="530" y="351"/>
                </a:cubicBezTo>
                <a:cubicBezTo>
                  <a:pt x="530" y="351"/>
                  <a:pt x="530" y="351"/>
                  <a:pt x="530" y="351"/>
                </a:cubicBezTo>
                <a:cubicBezTo>
                  <a:pt x="534" y="351"/>
                  <a:pt x="534" y="351"/>
                  <a:pt x="534" y="351"/>
                </a:cubicBezTo>
                <a:lnTo>
                  <a:pt x="534" y="354"/>
                </a:lnTo>
                <a:close/>
                <a:moveTo>
                  <a:pt x="513" y="351"/>
                </a:moveTo>
                <a:cubicBezTo>
                  <a:pt x="518" y="351"/>
                  <a:pt x="518" y="351"/>
                  <a:pt x="518" y="351"/>
                </a:cubicBezTo>
                <a:cubicBezTo>
                  <a:pt x="518" y="369"/>
                  <a:pt x="518" y="369"/>
                  <a:pt x="518" y="369"/>
                </a:cubicBezTo>
                <a:cubicBezTo>
                  <a:pt x="513" y="369"/>
                  <a:pt x="513" y="369"/>
                  <a:pt x="513" y="369"/>
                </a:cubicBezTo>
                <a:lnTo>
                  <a:pt x="513" y="351"/>
                </a:lnTo>
                <a:close/>
                <a:moveTo>
                  <a:pt x="518" y="391"/>
                </a:moveTo>
                <a:cubicBezTo>
                  <a:pt x="518" y="392"/>
                  <a:pt x="518" y="392"/>
                  <a:pt x="518" y="392"/>
                </a:cubicBezTo>
                <a:cubicBezTo>
                  <a:pt x="507" y="392"/>
                  <a:pt x="507" y="392"/>
                  <a:pt x="507" y="392"/>
                </a:cubicBezTo>
                <a:cubicBezTo>
                  <a:pt x="507" y="391"/>
                  <a:pt x="507" y="391"/>
                  <a:pt x="507" y="391"/>
                </a:cubicBezTo>
                <a:cubicBezTo>
                  <a:pt x="507" y="391"/>
                  <a:pt x="506" y="384"/>
                  <a:pt x="512" y="384"/>
                </a:cubicBezTo>
                <a:cubicBezTo>
                  <a:pt x="518" y="384"/>
                  <a:pt x="518" y="391"/>
                  <a:pt x="518" y="391"/>
                </a:cubicBezTo>
                <a:close/>
                <a:moveTo>
                  <a:pt x="507" y="428"/>
                </a:moveTo>
                <a:cubicBezTo>
                  <a:pt x="507" y="424"/>
                  <a:pt x="507" y="424"/>
                  <a:pt x="507" y="424"/>
                </a:cubicBezTo>
                <a:cubicBezTo>
                  <a:pt x="518" y="424"/>
                  <a:pt x="518" y="424"/>
                  <a:pt x="518" y="424"/>
                </a:cubicBezTo>
                <a:cubicBezTo>
                  <a:pt x="518" y="428"/>
                  <a:pt x="518" y="428"/>
                  <a:pt x="518" y="428"/>
                </a:cubicBezTo>
                <a:lnTo>
                  <a:pt x="507" y="428"/>
                </a:lnTo>
                <a:close/>
                <a:moveTo>
                  <a:pt x="518" y="430"/>
                </a:moveTo>
                <a:cubicBezTo>
                  <a:pt x="518" y="445"/>
                  <a:pt x="518" y="445"/>
                  <a:pt x="518" y="445"/>
                </a:cubicBezTo>
                <a:cubicBezTo>
                  <a:pt x="507" y="445"/>
                  <a:pt x="507" y="445"/>
                  <a:pt x="507" y="445"/>
                </a:cubicBezTo>
                <a:cubicBezTo>
                  <a:pt x="507" y="430"/>
                  <a:pt x="507" y="430"/>
                  <a:pt x="507" y="430"/>
                </a:cubicBezTo>
                <a:lnTo>
                  <a:pt x="518" y="430"/>
                </a:lnTo>
                <a:close/>
                <a:moveTo>
                  <a:pt x="507" y="413"/>
                </a:moveTo>
                <a:cubicBezTo>
                  <a:pt x="507" y="394"/>
                  <a:pt x="507" y="394"/>
                  <a:pt x="507" y="394"/>
                </a:cubicBezTo>
                <a:cubicBezTo>
                  <a:pt x="518" y="394"/>
                  <a:pt x="518" y="394"/>
                  <a:pt x="518" y="394"/>
                </a:cubicBezTo>
                <a:cubicBezTo>
                  <a:pt x="518" y="413"/>
                  <a:pt x="518" y="413"/>
                  <a:pt x="518" y="413"/>
                </a:cubicBezTo>
                <a:lnTo>
                  <a:pt x="507" y="413"/>
                </a:lnTo>
                <a:close/>
                <a:moveTo>
                  <a:pt x="507" y="351"/>
                </a:moveTo>
                <a:cubicBezTo>
                  <a:pt x="511" y="351"/>
                  <a:pt x="511" y="351"/>
                  <a:pt x="511" y="351"/>
                </a:cubicBezTo>
                <a:cubicBezTo>
                  <a:pt x="511" y="369"/>
                  <a:pt x="511" y="369"/>
                  <a:pt x="511" y="369"/>
                </a:cubicBezTo>
                <a:cubicBezTo>
                  <a:pt x="507" y="369"/>
                  <a:pt x="507" y="369"/>
                  <a:pt x="507" y="369"/>
                </a:cubicBezTo>
                <a:lnTo>
                  <a:pt x="507" y="351"/>
                </a:lnTo>
                <a:close/>
                <a:moveTo>
                  <a:pt x="519" y="482"/>
                </a:moveTo>
                <a:cubicBezTo>
                  <a:pt x="506" y="482"/>
                  <a:pt x="506" y="482"/>
                  <a:pt x="506" y="482"/>
                </a:cubicBezTo>
                <a:cubicBezTo>
                  <a:pt x="506" y="455"/>
                  <a:pt x="506" y="455"/>
                  <a:pt x="506" y="455"/>
                </a:cubicBezTo>
                <a:cubicBezTo>
                  <a:pt x="519" y="455"/>
                  <a:pt x="519" y="455"/>
                  <a:pt x="519" y="455"/>
                </a:cubicBezTo>
                <a:lnTo>
                  <a:pt x="519" y="482"/>
                </a:lnTo>
                <a:close/>
                <a:moveTo>
                  <a:pt x="528" y="325"/>
                </a:moveTo>
                <a:cubicBezTo>
                  <a:pt x="534" y="325"/>
                  <a:pt x="534" y="325"/>
                  <a:pt x="534" y="325"/>
                </a:cubicBezTo>
                <a:cubicBezTo>
                  <a:pt x="534" y="339"/>
                  <a:pt x="534" y="339"/>
                  <a:pt x="534" y="339"/>
                </a:cubicBezTo>
                <a:cubicBezTo>
                  <a:pt x="528" y="339"/>
                  <a:pt x="528" y="339"/>
                  <a:pt x="528" y="339"/>
                </a:cubicBezTo>
                <a:lnTo>
                  <a:pt x="528" y="325"/>
                </a:lnTo>
                <a:close/>
                <a:moveTo>
                  <a:pt x="542" y="482"/>
                </a:moveTo>
                <a:cubicBezTo>
                  <a:pt x="529" y="482"/>
                  <a:pt x="529" y="482"/>
                  <a:pt x="529" y="482"/>
                </a:cubicBezTo>
                <a:cubicBezTo>
                  <a:pt x="529" y="455"/>
                  <a:pt x="529" y="455"/>
                  <a:pt x="529" y="455"/>
                </a:cubicBezTo>
                <a:cubicBezTo>
                  <a:pt x="542" y="455"/>
                  <a:pt x="542" y="455"/>
                  <a:pt x="542" y="455"/>
                </a:cubicBezTo>
                <a:lnTo>
                  <a:pt x="542" y="482"/>
                </a:lnTo>
                <a:close/>
                <a:moveTo>
                  <a:pt x="543" y="339"/>
                </a:moveTo>
                <a:cubicBezTo>
                  <a:pt x="537" y="339"/>
                  <a:pt x="537" y="339"/>
                  <a:pt x="537" y="339"/>
                </a:cubicBezTo>
                <a:cubicBezTo>
                  <a:pt x="537" y="325"/>
                  <a:pt x="537" y="325"/>
                  <a:pt x="537" y="325"/>
                </a:cubicBezTo>
                <a:cubicBezTo>
                  <a:pt x="543" y="325"/>
                  <a:pt x="543" y="325"/>
                  <a:pt x="543" y="325"/>
                </a:cubicBezTo>
                <a:lnTo>
                  <a:pt x="543" y="339"/>
                </a:lnTo>
                <a:close/>
                <a:moveTo>
                  <a:pt x="543" y="315"/>
                </a:moveTo>
                <a:cubicBezTo>
                  <a:pt x="543" y="324"/>
                  <a:pt x="543" y="324"/>
                  <a:pt x="543" y="324"/>
                </a:cubicBezTo>
                <a:cubicBezTo>
                  <a:pt x="537" y="324"/>
                  <a:pt x="537" y="324"/>
                  <a:pt x="537" y="324"/>
                </a:cubicBezTo>
                <a:cubicBezTo>
                  <a:pt x="537" y="317"/>
                  <a:pt x="537" y="317"/>
                  <a:pt x="537" y="317"/>
                </a:cubicBezTo>
                <a:cubicBezTo>
                  <a:pt x="537" y="315"/>
                  <a:pt x="537" y="315"/>
                  <a:pt x="537" y="315"/>
                </a:cubicBezTo>
                <a:cubicBezTo>
                  <a:pt x="543" y="315"/>
                  <a:pt x="543" y="315"/>
                  <a:pt x="543" y="315"/>
                </a:cubicBezTo>
                <a:close/>
                <a:moveTo>
                  <a:pt x="528" y="313"/>
                </a:moveTo>
                <a:cubicBezTo>
                  <a:pt x="528" y="313"/>
                  <a:pt x="528" y="306"/>
                  <a:pt x="535" y="306"/>
                </a:cubicBezTo>
                <a:cubicBezTo>
                  <a:pt x="543" y="306"/>
                  <a:pt x="543" y="313"/>
                  <a:pt x="543" y="313"/>
                </a:cubicBezTo>
                <a:lnTo>
                  <a:pt x="528" y="313"/>
                </a:lnTo>
                <a:close/>
                <a:moveTo>
                  <a:pt x="565" y="482"/>
                </a:moveTo>
                <a:cubicBezTo>
                  <a:pt x="552" y="482"/>
                  <a:pt x="552" y="482"/>
                  <a:pt x="552" y="482"/>
                </a:cubicBezTo>
                <a:cubicBezTo>
                  <a:pt x="552" y="455"/>
                  <a:pt x="552" y="455"/>
                  <a:pt x="552" y="455"/>
                </a:cubicBezTo>
                <a:cubicBezTo>
                  <a:pt x="565" y="455"/>
                  <a:pt x="565" y="455"/>
                  <a:pt x="565" y="455"/>
                </a:cubicBezTo>
                <a:lnTo>
                  <a:pt x="565" y="482"/>
                </a:lnTo>
                <a:close/>
                <a:moveTo>
                  <a:pt x="586" y="330"/>
                </a:moveTo>
                <a:cubicBezTo>
                  <a:pt x="593" y="330"/>
                  <a:pt x="593" y="330"/>
                  <a:pt x="593" y="330"/>
                </a:cubicBezTo>
                <a:cubicBezTo>
                  <a:pt x="593" y="340"/>
                  <a:pt x="593" y="340"/>
                  <a:pt x="593" y="340"/>
                </a:cubicBezTo>
                <a:cubicBezTo>
                  <a:pt x="586" y="340"/>
                  <a:pt x="586" y="340"/>
                  <a:pt x="586" y="340"/>
                </a:cubicBezTo>
                <a:lnTo>
                  <a:pt x="586" y="330"/>
                </a:lnTo>
                <a:close/>
                <a:moveTo>
                  <a:pt x="585" y="351"/>
                </a:moveTo>
                <a:cubicBezTo>
                  <a:pt x="593" y="351"/>
                  <a:pt x="593" y="351"/>
                  <a:pt x="593" y="351"/>
                </a:cubicBezTo>
                <a:cubicBezTo>
                  <a:pt x="593" y="369"/>
                  <a:pt x="593" y="369"/>
                  <a:pt x="593" y="369"/>
                </a:cubicBezTo>
                <a:cubicBezTo>
                  <a:pt x="585" y="369"/>
                  <a:pt x="585" y="369"/>
                  <a:pt x="585" y="369"/>
                </a:cubicBezTo>
                <a:lnTo>
                  <a:pt x="585" y="351"/>
                </a:lnTo>
                <a:close/>
                <a:moveTo>
                  <a:pt x="585" y="384"/>
                </a:moveTo>
                <a:cubicBezTo>
                  <a:pt x="585" y="384"/>
                  <a:pt x="585" y="384"/>
                  <a:pt x="586" y="383"/>
                </a:cubicBezTo>
                <a:cubicBezTo>
                  <a:pt x="586" y="383"/>
                  <a:pt x="587" y="382"/>
                  <a:pt x="589" y="382"/>
                </a:cubicBezTo>
                <a:cubicBezTo>
                  <a:pt x="592" y="382"/>
                  <a:pt x="593" y="384"/>
                  <a:pt x="593" y="384"/>
                </a:cubicBezTo>
                <a:cubicBezTo>
                  <a:pt x="593" y="388"/>
                  <a:pt x="593" y="388"/>
                  <a:pt x="593" y="388"/>
                </a:cubicBezTo>
                <a:cubicBezTo>
                  <a:pt x="593" y="390"/>
                  <a:pt x="593" y="390"/>
                  <a:pt x="593" y="390"/>
                </a:cubicBezTo>
                <a:cubicBezTo>
                  <a:pt x="585" y="390"/>
                  <a:pt x="585" y="390"/>
                  <a:pt x="585" y="390"/>
                </a:cubicBezTo>
                <a:lnTo>
                  <a:pt x="585" y="384"/>
                </a:lnTo>
                <a:close/>
                <a:moveTo>
                  <a:pt x="585" y="392"/>
                </a:moveTo>
                <a:cubicBezTo>
                  <a:pt x="593" y="392"/>
                  <a:pt x="593" y="392"/>
                  <a:pt x="593" y="392"/>
                </a:cubicBezTo>
                <a:cubicBezTo>
                  <a:pt x="593" y="411"/>
                  <a:pt x="593" y="411"/>
                  <a:pt x="593" y="411"/>
                </a:cubicBezTo>
                <a:cubicBezTo>
                  <a:pt x="585" y="411"/>
                  <a:pt x="585" y="411"/>
                  <a:pt x="585" y="411"/>
                </a:cubicBezTo>
                <a:lnTo>
                  <a:pt x="585" y="392"/>
                </a:lnTo>
                <a:close/>
                <a:moveTo>
                  <a:pt x="585" y="420"/>
                </a:moveTo>
                <a:cubicBezTo>
                  <a:pt x="593" y="420"/>
                  <a:pt x="593" y="420"/>
                  <a:pt x="593" y="420"/>
                </a:cubicBezTo>
                <a:cubicBezTo>
                  <a:pt x="593" y="424"/>
                  <a:pt x="593" y="424"/>
                  <a:pt x="593" y="424"/>
                </a:cubicBezTo>
                <a:cubicBezTo>
                  <a:pt x="585" y="424"/>
                  <a:pt x="585" y="424"/>
                  <a:pt x="585" y="424"/>
                </a:cubicBezTo>
                <a:lnTo>
                  <a:pt x="585" y="420"/>
                </a:lnTo>
                <a:close/>
                <a:moveTo>
                  <a:pt x="585" y="426"/>
                </a:moveTo>
                <a:cubicBezTo>
                  <a:pt x="593" y="426"/>
                  <a:pt x="593" y="426"/>
                  <a:pt x="593" y="426"/>
                </a:cubicBezTo>
                <a:cubicBezTo>
                  <a:pt x="593" y="441"/>
                  <a:pt x="593" y="441"/>
                  <a:pt x="593" y="441"/>
                </a:cubicBezTo>
                <a:cubicBezTo>
                  <a:pt x="585" y="441"/>
                  <a:pt x="585" y="441"/>
                  <a:pt x="585" y="441"/>
                </a:cubicBezTo>
                <a:lnTo>
                  <a:pt x="585" y="426"/>
                </a:lnTo>
                <a:close/>
                <a:moveTo>
                  <a:pt x="594" y="482"/>
                </a:moveTo>
                <a:cubicBezTo>
                  <a:pt x="585" y="482"/>
                  <a:pt x="585" y="482"/>
                  <a:pt x="585" y="482"/>
                </a:cubicBezTo>
                <a:cubicBezTo>
                  <a:pt x="585" y="455"/>
                  <a:pt x="585" y="455"/>
                  <a:pt x="585" y="455"/>
                </a:cubicBezTo>
                <a:cubicBezTo>
                  <a:pt x="594" y="455"/>
                  <a:pt x="594" y="455"/>
                  <a:pt x="594" y="455"/>
                </a:cubicBezTo>
                <a:lnTo>
                  <a:pt x="594" y="48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
          <p:cNvSpPr>
            <a:spLocks/>
          </p:cNvSpPr>
          <p:nvPr userDrawn="1"/>
        </p:nvSpPr>
        <p:spPr bwMode="auto">
          <a:xfrm>
            <a:off x="1099707" y="5009450"/>
            <a:ext cx="2887663" cy="401638"/>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solidFill>
            <a:srgbClr val="B50BA9"/>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Slide Number Placeholder 3">
            <a:extLst>
              <a:ext uri="{FF2B5EF4-FFF2-40B4-BE49-F238E27FC236}">
                <a16:creationId xmlns:a16="http://schemas.microsoft.com/office/drawing/2014/main" id="{50BDD441-95E6-955E-8A17-BE1B5185D4A8}"/>
              </a:ext>
            </a:extLst>
          </p:cNvPr>
          <p:cNvSpPr txBox="1">
            <a:spLocks/>
          </p:cNvSpPr>
          <p:nvPr userDrawn="1"/>
        </p:nvSpPr>
        <p:spPr>
          <a:xfrm flipH="1">
            <a:off x="400588" y="6382327"/>
            <a:ext cx="185273" cy="201507"/>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21" name="Rectangle 20"/>
          <p:cNvSpPr/>
          <p:nvPr userDrawn="1"/>
        </p:nvSpPr>
        <p:spPr>
          <a:xfrm flipH="1">
            <a:off x="-28603" y="5403673"/>
            <a:ext cx="4255944" cy="1454328"/>
          </a:xfrm>
          <a:prstGeom prst="rect">
            <a:avLst/>
          </a:prstGeom>
          <a:solidFill>
            <a:srgbClr val="A982E5"/>
          </a:solidFill>
          <a:ln>
            <a:noFill/>
          </a:ln>
        </p:spPr>
        <p:txBody>
          <a:bodyPr wrap="square" rtlCol="0" anchor="ctr">
            <a:noAutofit/>
          </a:bodyPr>
          <a:lstStyle/>
          <a:p>
            <a:pPr algn="l"/>
            <a:endParaRPr lang="en-US">
              <a:solidFill>
                <a:schemeClr val="tx1"/>
              </a:solidFill>
            </a:endParaRPr>
          </a:p>
        </p:txBody>
      </p:sp>
      <p:sp>
        <p:nvSpPr>
          <p:cNvPr id="12" name="Rectangle 11"/>
          <p:cNvSpPr/>
          <p:nvPr userDrawn="1"/>
        </p:nvSpPr>
        <p:spPr>
          <a:xfrm>
            <a:off x="4140442" y="-3"/>
            <a:ext cx="6250838" cy="6858004"/>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userDrawn="1">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1" name="Text Placeholder 12">
            <a:extLst>
              <a:ext uri="{FF2B5EF4-FFF2-40B4-BE49-F238E27FC236}">
                <a16:creationId xmlns:a16="http://schemas.microsoft.com/office/drawing/2014/main" id="{A9CD24D4-DA21-58A6-D7F7-52F6BB2323FF}"/>
              </a:ext>
            </a:extLst>
          </p:cNvPr>
          <p:cNvSpPr>
            <a:spLocks noGrp="1"/>
          </p:cNvSpPr>
          <p:nvPr userDrawn="1">
            <p:ph type="body" sz="quarter" idx="18"/>
          </p:nvPr>
        </p:nvSpPr>
        <p:spPr>
          <a:xfrm>
            <a:off x="4940617" y="1392702"/>
            <a:ext cx="6833018" cy="3908245"/>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7" name="Text Placeholder 9">
            <a:extLst>
              <a:ext uri="{FF2B5EF4-FFF2-40B4-BE49-F238E27FC236}">
                <a16:creationId xmlns:a16="http://schemas.microsoft.com/office/drawing/2014/main" id="{0CE2BE81-D9EC-F6B3-3B70-F5DDEA7B099D}"/>
              </a:ext>
            </a:extLst>
          </p:cNvPr>
          <p:cNvSpPr>
            <a:spLocks noGrp="1"/>
          </p:cNvSpPr>
          <p:nvPr userDrawn="1">
            <p:ph type="body" sz="quarter" idx="19" hasCustomPrompt="1"/>
          </p:nvPr>
        </p:nvSpPr>
        <p:spPr>
          <a:xfrm>
            <a:off x="4873560" y="746408"/>
            <a:ext cx="6847547" cy="336973"/>
          </a:xfrm>
          <a:prstGeom prst="rect">
            <a:avLst/>
          </a:prstGeom>
        </p:spPr>
        <p:txBody>
          <a:bodyPr lIns="0" tIns="0" rIns="0" bIns="0">
            <a:noAutofit/>
          </a:bodyPr>
          <a:lstStyle>
            <a:lvl1pPr marL="0" indent="0">
              <a:lnSpc>
                <a:spcPct val="90000"/>
              </a:lnSpc>
              <a:buNone/>
              <a:defRPr lang="en-GB" sz="3200" dirty="0">
                <a:solidFill>
                  <a:schemeClr val="bg2"/>
                </a:solidFill>
                <a:latin typeface="+mj-lt"/>
              </a:defRPr>
            </a:lvl1pPr>
          </a:lstStyle>
          <a:p>
            <a:pPr lvl="0"/>
            <a:r>
              <a:rPr lang="en-US" dirty="0"/>
              <a:t>Subhead avenir pro 32pt</a:t>
            </a:r>
            <a:endParaRPr lang="en-GB" dirty="0"/>
          </a:p>
        </p:txBody>
      </p:sp>
      <p:sp>
        <p:nvSpPr>
          <p:cNvPr id="8" name="AutoShape 3"/>
          <p:cNvSpPr>
            <a:spLocks noChangeAspect="1" noChangeArrowheads="1" noTextEdit="1"/>
          </p:cNvSpPr>
          <p:nvPr userDrawn="1"/>
        </p:nvSpPr>
        <p:spPr bwMode="auto">
          <a:xfrm>
            <a:off x="8460151" y="6854826"/>
            <a:ext cx="2122487"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userDrawn="1"/>
        </p:nvSpPr>
        <p:spPr bwMode="auto">
          <a:xfrm>
            <a:off x="9620613" y="7177089"/>
            <a:ext cx="14287" cy="46038"/>
          </a:xfrm>
          <a:custGeom>
            <a:avLst/>
            <a:gdLst>
              <a:gd name="T0" fmla="*/ 3 w 4"/>
              <a:gd name="T1" fmla="*/ 9 h 12"/>
              <a:gd name="T2" fmla="*/ 2 w 4"/>
              <a:gd name="T3" fmla="*/ 0 h 12"/>
              <a:gd name="T4" fmla="*/ 2 w 4"/>
              <a:gd name="T5" fmla="*/ 9 h 12"/>
              <a:gd name="T6" fmla="*/ 0 w 4"/>
              <a:gd name="T7" fmla="*/ 12 h 12"/>
              <a:gd name="T8" fmla="*/ 4 w 4"/>
              <a:gd name="T9" fmla="*/ 12 h 12"/>
              <a:gd name="T10" fmla="*/ 3 w 4"/>
              <a:gd name="T11" fmla="*/ 9 h 12"/>
            </a:gdLst>
            <a:ahLst/>
            <a:cxnLst>
              <a:cxn ang="0">
                <a:pos x="T0" y="T1"/>
              </a:cxn>
              <a:cxn ang="0">
                <a:pos x="T2" y="T3"/>
              </a:cxn>
              <a:cxn ang="0">
                <a:pos x="T4" y="T5"/>
              </a:cxn>
              <a:cxn ang="0">
                <a:pos x="T6" y="T7"/>
              </a:cxn>
              <a:cxn ang="0">
                <a:pos x="T8" y="T9"/>
              </a:cxn>
              <a:cxn ang="0">
                <a:pos x="T10" y="T11"/>
              </a:cxn>
            </a:cxnLst>
            <a:rect l="0" t="0" r="r" b="b"/>
            <a:pathLst>
              <a:path w="4" h="12">
                <a:moveTo>
                  <a:pt x="3" y="9"/>
                </a:moveTo>
                <a:cubicBezTo>
                  <a:pt x="3" y="9"/>
                  <a:pt x="3" y="0"/>
                  <a:pt x="2" y="0"/>
                </a:cubicBezTo>
                <a:cubicBezTo>
                  <a:pt x="2" y="0"/>
                  <a:pt x="2" y="9"/>
                  <a:pt x="2" y="9"/>
                </a:cubicBezTo>
                <a:cubicBezTo>
                  <a:pt x="0" y="12"/>
                  <a:pt x="0" y="12"/>
                  <a:pt x="0" y="12"/>
                </a:cubicBezTo>
                <a:cubicBezTo>
                  <a:pt x="4" y="12"/>
                  <a:pt x="4" y="12"/>
                  <a:pt x="4" y="12"/>
                </a:cubicBezTo>
                <a:lnTo>
                  <a:pt x="3" y="9"/>
                </a:ln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9658713" y="7450139"/>
            <a:ext cx="3175" cy="7938"/>
          </a:xfrm>
          <a:custGeom>
            <a:avLst/>
            <a:gdLst>
              <a:gd name="T0" fmla="*/ 2 w 2"/>
              <a:gd name="T1" fmla="*/ 3 h 5"/>
              <a:gd name="T2" fmla="*/ 0 w 2"/>
              <a:gd name="T3" fmla="*/ 0 h 5"/>
              <a:gd name="T4" fmla="*/ 2 w 2"/>
              <a:gd name="T5" fmla="*/ 5 h 5"/>
              <a:gd name="T6" fmla="*/ 2 w 2"/>
              <a:gd name="T7" fmla="*/ 3 h 5"/>
            </a:gdLst>
            <a:ahLst/>
            <a:cxnLst>
              <a:cxn ang="0">
                <a:pos x="T0" y="T1"/>
              </a:cxn>
              <a:cxn ang="0">
                <a:pos x="T2" y="T3"/>
              </a:cxn>
              <a:cxn ang="0">
                <a:pos x="T4" y="T5"/>
              </a:cxn>
              <a:cxn ang="0">
                <a:pos x="T6" y="T7"/>
              </a:cxn>
            </a:cxnLst>
            <a:rect l="0" t="0" r="r" b="b"/>
            <a:pathLst>
              <a:path w="2" h="5">
                <a:moveTo>
                  <a:pt x="2" y="3"/>
                </a:moveTo>
                <a:lnTo>
                  <a:pt x="0" y="0"/>
                </a:lnTo>
                <a:lnTo>
                  <a:pt x="2" y="5"/>
                </a:lnTo>
                <a:lnTo>
                  <a:pt x="2" y="3"/>
                </a:lnTo>
                <a:close/>
              </a:path>
            </a:pathLst>
          </a:custGeom>
          <a:solidFill>
            <a:srgbClr val="F184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p:cNvSpPr>
          <p:nvPr userDrawn="1"/>
        </p:nvSpPr>
        <p:spPr bwMode="auto">
          <a:xfrm>
            <a:off x="9512663" y="7556501"/>
            <a:ext cx="46037" cy="57150"/>
          </a:xfrm>
          <a:custGeom>
            <a:avLst/>
            <a:gdLst>
              <a:gd name="T0" fmla="*/ 2 w 13"/>
              <a:gd name="T1" fmla="*/ 13 h 15"/>
              <a:gd name="T2" fmla="*/ 3 w 13"/>
              <a:gd name="T3" fmla="*/ 13 h 15"/>
              <a:gd name="T4" fmla="*/ 7 w 13"/>
              <a:gd name="T5" fmla="*/ 12 h 15"/>
              <a:gd name="T6" fmla="*/ 12 w 13"/>
              <a:gd name="T7" fmla="*/ 12 h 15"/>
              <a:gd name="T8" fmla="*/ 13 w 13"/>
              <a:gd name="T9" fmla="*/ 12 h 15"/>
              <a:gd name="T10" fmla="*/ 13 w 13"/>
              <a:gd name="T11" fmla="*/ 12 h 15"/>
              <a:gd name="T12" fmla="*/ 13 w 13"/>
              <a:gd name="T13" fmla="*/ 12 h 15"/>
              <a:gd name="T14" fmla="*/ 12 w 13"/>
              <a:gd name="T15" fmla="*/ 12 h 15"/>
              <a:gd name="T16" fmla="*/ 7 w 13"/>
              <a:gd name="T17" fmla="*/ 11 h 15"/>
              <a:gd name="T18" fmla="*/ 3 w 13"/>
              <a:gd name="T19" fmla="*/ 11 h 15"/>
              <a:gd name="T20" fmla="*/ 3 w 13"/>
              <a:gd name="T21" fmla="*/ 11 h 15"/>
              <a:gd name="T22" fmla="*/ 2 w 13"/>
              <a:gd name="T23" fmla="*/ 6 h 15"/>
              <a:gd name="T24" fmla="*/ 3 w 13"/>
              <a:gd name="T25" fmla="*/ 4 h 15"/>
              <a:gd name="T26" fmla="*/ 2 w 13"/>
              <a:gd name="T27" fmla="*/ 0 h 15"/>
              <a:gd name="T28" fmla="*/ 1 w 13"/>
              <a:gd name="T29" fmla="*/ 4 h 15"/>
              <a:gd name="T30" fmla="*/ 2 w 13"/>
              <a:gd name="T31" fmla="*/ 6 h 15"/>
              <a:gd name="T32" fmla="*/ 1 w 13"/>
              <a:gd name="T33" fmla="*/ 11 h 15"/>
              <a:gd name="T34" fmla="*/ 0 w 13"/>
              <a:gd name="T35" fmla="*/ 12 h 15"/>
              <a:gd name="T36" fmla="*/ 2 w 13"/>
              <a:gd name="T3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5">
                <a:moveTo>
                  <a:pt x="2" y="13"/>
                </a:moveTo>
                <a:cubicBezTo>
                  <a:pt x="2" y="13"/>
                  <a:pt x="3" y="13"/>
                  <a:pt x="3" y="13"/>
                </a:cubicBezTo>
                <a:cubicBezTo>
                  <a:pt x="5" y="13"/>
                  <a:pt x="7" y="12"/>
                  <a:pt x="7" y="12"/>
                </a:cubicBezTo>
                <a:cubicBezTo>
                  <a:pt x="8" y="15"/>
                  <a:pt x="12" y="12"/>
                  <a:pt x="12" y="12"/>
                </a:cubicBezTo>
                <a:cubicBezTo>
                  <a:pt x="13" y="12"/>
                  <a:pt x="13" y="12"/>
                  <a:pt x="13" y="12"/>
                </a:cubicBezTo>
                <a:cubicBezTo>
                  <a:pt x="13" y="12"/>
                  <a:pt x="13" y="12"/>
                  <a:pt x="13" y="12"/>
                </a:cubicBezTo>
                <a:cubicBezTo>
                  <a:pt x="13" y="12"/>
                  <a:pt x="13" y="12"/>
                  <a:pt x="13" y="12"/>
                </a:cubicBezTo>
                <a:cubicBezTo>
                  <a:pt x="12" y="12"/>
                  <a:pt x="12" y="12"/>
                  <a:pt x="12" y="12"/>
                </a:cubicBezTo>
                <a:cubicBezTo>
                  <a:pt x="12" y="11"/>
                  <a:pt x="8" y="9"/>
                  <a:pt x="7" y="11"/>
                </a:cubicBezTo>
                <a:cubicBezTo>
                  <a:pt x="7" y="11"/>
                  <a:pt x="5" y="11"/>
                  <a:pt x="3" y="11"/>
                </a:cubicBezTo>
                <a:cubicBezTo>
                  <a:pt x="3" y="11"/>
                  <a:pt x="3" y="11"/>
                  <a:pt x="3" y="11"/>
                </a:cubicBezTo>
                <a:cubicBezTo>
                  <a:pt x="3" y="9"/>
                  <a:pt x="2" y="7"/>
                  <a:pt x="2" y="6"/>
                </a:cubicBezTo>
                <a:cubicBezTo>
                  <a:pt x="2" y="5"/>
                  <a:pt x="3" y="4"/>
                  <a:pt x="3" y="4"/>
                </a:cubicBezTo>
                <a:cubicBezTo>
                  <a:pt x="3" y="2"/>
                  <a:pt x="2" y="0"/>
                  <a:pt x="2" y="0"/>
                </a:cubicBezTo>
                <a:cubicBezTo>
                  <a:pt x="2" y="0"/>
                  <a:pt x="1" y="2"/>
                  <a:pt x="1" y="4"/>
                </a:cubicBezTo>
                <a:cubicBezTo>
                  <a:pt x="1" y="4"/>
                  <a:pt x="2" y="5"/>
                  <a:pt x="2" y="6"/>
                </a:cubicBezTo>
                <a:cubicBezTo>
                  <a:pt x="2" y="7"/>
                  <a:pt x="1" y="9"/>
                  <a:pt x="1" y="11"/>
                </a:cubicBezTo>
                <a:cubicBezTo>
                  <a:pt x="1" y="11"/>
                  <a:pt x="0" y="11"/>
                  <a:pt x="0" y="12"/>
                </a:cubicBezTo>
                <a:cubicBezTo>
                  <a:pt x="0" y="13"/>
                  <a:pt x="1" y="13"/>
                  <a:pt x="2" y="13"/>
                </a:cubicBez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
          <p:cNvSpPr>
            <a:spLocks/>
          </p:cNvSpPr>
          <p:nvPr userDrawn="1"/>
        </p:nvSpPr>
        <p:spPr bwMode="auto">
          <a:xfrm>
            <a:off x="9450751" y="7185026"/>
            <a:ext cx="3175" cy="7938"/>
          </a:xfrm>
          <a:custGeom>
            <a:avLst/>
            <a:gdLst>
              <a:gd name="T0" fmla="*/ 2 w 2"/>
              <a:gd name="T1" fmla="*/ 0 h 5"/>
              <a:gd name="T2" fmla="*/ 0 w 2"/>
              <a:gd name="T3" fmla="*/ 5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5"/>
                </a:lnTo>
                <a:lnTo>
                  <a:pt x="2" y="5"/>
                </a:lnTo>
                <a:lnTo>
                  <a:pt x="2" y="0"/>
                </a:ln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
          <p:cNvSpPr>
            <a:spLocks/>
          </p:cNvSpPr>
          <p:nvPr userDrawn="1"/>
        </p:nvSpPr>
        <p:spPr bwMode="auto">
          <a:xfrm>
            <a:off x="9407888" y="7177089"/>
            <a:ext cx="3175" cy="19050"/>
          </a:xfrm>
          <a:custGeom>
            <a:avLst/>
            <a:gdLst>
              <a:gd name="T0" fmla="*/ 1 w 1"/>
              <a:gd name="T1" fmla="*/ 0 h 5"/>
              <a:gd name="T2" fmla="*/ 0 w 1"/>
              <a:gd name="T3" fmla="*/ 5 h 5"/>
              <a:gd name="T4" fmla="*/ 1 w 1"/>
              <a:gd name="T5" fmla="*/ 5 h 5"/>
              <a:gd name="T6" fmla="*/ 1 w 1"/>
              <a:gd name="T7" fmla="*/ 0 h 5"/>
            </a:gdLst>
            <a:ahLst/>
            <a:cxnLst>
              <a:cxn ang="0">
                <a:pos x="T0" y="T1"/>
              </a:cxn>
              <a:cxn ang="0">
                <a:pos x="T2" y="T3"/>
              </a:cxn>
              <a:cxn ang="0">
                <a:pos x="T4" y="T5"/>
              </a:cxn>
              <a:cxn ang="0">
                <a:pos x="T6" y="T7"/>
              </a:cxn>
            </a:cxnLst>
            <a:rect l="0" t="0" r="r" b="b"/>
            <a:pathLst>
              <a:path w="1" h="5">
                <a:moveTo>
                  <a:pt x="1" y="0"/>
                </a:moveTo>
                <a:cubicBezTo>
                  <a:pt x="0" y="0"/>
                  <a:pt x="0" y="3"/>
                  <a:pt x="0" y="5"/>
                </a:cubicBezTo>
                <a:cubicBezTo>
                  <a:pt x="1" y="5"/>
                  <a:pt x="1" y="5"/>
                  <a:pt x="1" y="5"/>
                </a:cubicBezTo>
                <a:cubicBezTo>
                  <a:pt x="1" y="3"/>
                  <a:pt x="1" y="0"/>
                  <a:pt x="1" y="0"/>
                </a:cubicBez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p:cNvSpPr>
            <a:spLocks/>
          </p:cNvSpPr>
          <p:nvPr userDrawn="1"/>
        </p:nvSpPr>
        <p:spPr bwMode="auto">
          <a:xfrm>
            <a:off x="9314226" y="7916864"/>
            <a:ext cx="3175" cy="4763"/>
          </a:xfrm>
          <a:custGeom>
            <a:avLst/>
            <a:gdLst>
              <a:gd name="T0" fmla="*/ 2 w 2"/>
              <a:gd name="T1" fmla="*/ 0 h 3"/>
              <a:gd name="T2" fmla="*/ 0 w 2"/>
              <a:gd name="T3" fmla="*/ 0 h 3"/>
              <a:gd name="T4" fmla="*/ 2 w 2"/>
              <a:gd name="T5" fmla="*/ 3 h 3"/>
              <a:gd name="T6" fmla="*/ 2 w 2"/>
              <a:gd name="T7" fmla="*/ 0 h 3"/>
            </a:gdLst>
            <a:ahLst/>
            <a:cxnLst>
              <a:cxn ang="0">
                <a:pos x="T0" y="T1"/>
              </a:cxn>
              <a:cxn ang="0">
                <a:pos x="T2" y="T3"/>
              </a:cxn>
              <a:cxn ang="0">
                <a:pos x="T4" y="T5"/>
              </a:cxn>
              <a:cxn ang="0">
                <a:pos x="T6" y="T7"/>
              </a:cxn>
            </a:cxnLst>
            <a:rect l="0" t="0" r="r" b="b"/>
            <a:pathLst>
              <a:path w="2" h="3">
                <a:moveTo>
                  <a:pt x="2" y="0"/>
                </a:moveTo>
                <a:lnTo>
                  <a:pt x="0" y="0"/>
                </a:lnTo>
                <a:lnTo>
                  <a:pt x="2" y="3"/>
                </a:lnTo>
                <a:lnTo>
                  <a:pt x="2" y="0"/>
                </a:lnTo>
                <a:close/>
              </a:path>
            </a:pathLst>
          </a:custGeom>
          <a:solidFill>
            <a:srgbClr val="FEB3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1" name="Group 60"/>
          <p:cNvGrpSpPr/>
          <p:nvPr userDrawn="1"/>
        </p:nvGrpSpPr>
        <p:grpSpPr>
          <a:xfrm>
            <a:off x="551014" y="6224387"/>
            <a:ext cx="1638719" cy="409534"/>
            <a:chOff x="531302" y="1372525"/>
            <a:chExt cx="2605284" cy="651089"/>
          </a:xfrm>
        </p:grpSpPr>
        <p:grpSp>
          <p:nvGrpSpPr>
            <p:cNvPr id="62" name="Group 61"/>
            <p:cNvGrpSpPr/>
            <p:nvPr userDrawn="1"/>
          </p:nvGrpSpPr>
          <p:grpSpPr>
            <a:xfrm>
              <a:off x="531302" y="1372525"/>
              <a:ext cx="1174792" cy="533120"/>
              <a:chOff x="531302" y="1372525"/>
              <a:chExt cx="1174792" cy="533120"/>
            </a:xfrm>
          </p:grpSpPr>
          <p:sp>
            <p:nvSpPr>
              <p:cNvPr id="67" name="Freeform 66">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92" name="Straight Connector 91"/>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66" name="Picture 6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4138761936"/>
      </p:ext>
    </p:extLst>
  </p:cSld>
  <p:clrMapOvr>
    <a:masterClrMapping/>
  </p:clrMapOvr>
  <p:extLst>
    <p:ext uri="{DCECCB84-F9BA-43D5-87BE-67443E8EF086}">
      <p15:sldGuideLst xmlns:p15="http://schemas.microsoft.com/office/powerpoint/2012/main">
        <p15:guide id="1" pos="3840">
          <p15:clr>
            <a:srgbClr val="FBAE40"/>
          </p15:clr>
        </p15:guide>
        <p15:guide id="2" pos="420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x Columns - Blue / Purpl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99F2FCA-3A1B-2C34-BAB8-06E7404831F2}"/>
              </a:ext>
            </a:extLst>
          </p:cNvPr>
          <p:cNvSpPr/>
          <p:nvPr userDrawn="1"/>
        </p:nvSpPr>
        <p:spPr>
          <a:xfrm rot="10800000">
            <a:off x="8040683" y="0"/>
            <a:ext cx="4165604"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083213"/>
            <a:ext cx="7068502" cy="4217735"/>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13"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7068502"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1992827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0:50 Split -  Blue / Purple Quo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9F2FCA-3A1B-2C34-BAB8-06E7404831F2}"/>
              </a:ext>
            </a:extLst>
          </p:cNvPr>
          <p:cNvSpPr/>
          <p:nvPr userDrawn="1"/>
        </p:nvSpPr>
        <p:spPr>
          <a:xfrm rot="10800000">
            <a:off x="6095999" y="0"/>
            <a:ext cx="6110289"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2" y="1083213"/>
            <a:ext cx="5076000" cy="4217735"/>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5" name="Text Placeholder 9">
            <a:extLst>
              <a:ext uri="{FF2B5EF4-FFF2-40B4-BE49-F238E27FC236}">
                <a16:creationId xmlns:a16="http://schemas.microsoft.com/office/drawing/2014/main" id="{EA5CF333-E5B7-1960-5F54-967F39A4A11B}"/>
              </a:ext>
            </a:extLst>
          </p:cNvPr>
          <p:cNvSpPr>
            <a:spLocks noGrp="1"/>
          </p:cNvSpPr>
          <p:nvPr>
            <p:ph type="body" sz="quarter" idx="15" hasCustomPrompt="1"/>
          </p:nvPr>
        </p:nvSpPr>
        <p:spPr>
          <a:xfrm>
            <a:off x="7102800" y="2766536"/>
            <a:ext cx="3601713" cy="738664"/>
          </a:xfrm>
          <a:prstGeom prst="rect">
            <a:avLst/>
          </a:prstGeom>
        </p:spPr>
        <p:txBody>
          <a:bodyPr wrap="square" lIns="0" tIns="0" rIns="0" bIns="0" anchor="b" anchorCtr="0">
            <a:spAutoFit/>
          </a:bodyPr>
          <a:lstStyle>
            <a:lvl1pPr marL="0" indent="0" algn="l">
              <a:buNone/>
              <a:tabLst/>
              <a:defRPr sz="2400">
                <a:solidFill>
                  <a:schemeClr val="bg1"/>
                </a:solidFill>
                <a:latin typeface="+mj-lt"/>
              </a:defRPr>
            </a:lvl1pPr>
          </a:lstStyle>
          <a:p>
            <a:pPr lvl="0"/>
            <a:r>
              <a:rPr lang="en-US" dirty="0"/>
              <a:t>“Quote Copy Avenir Demi 24pt”.</a:t>
            </a:r>
            <a:endParaRPr lang="en-GB" dirty="0"/>
          </a:p>
        </p:txBody>
      </p:sp>
      <p:sp>
        <p:nvSpPr>
          <p:cNvPr id="6" name="Text Placeholder 12">
            <a:extLst>
              <a:ext uri="{FF2B5EF4-FFF2-40B4-BE49-F238E27FC236}">
                <a16:creationId xmlns:a16="http://schemas.microsoft.com/office/drawing/2014/main" id="{CF395936-4441-9E95-2851-1ED7A64D3777}"/>
              </a:ext>
            </a:extLst>
          </p:cNvPr>
          <p:cNvSpPr>
            <a:spLocks noGrp="1"/>
          </p:cNvSpPr>
          <p:nvPr>
            <p:ph type="body" sz="quarter" idx="16" hasCustomPrompt="1"/>
          </p:nvPr>
        </p:nvSpPr>
        <p:spPr>
          <a:xfrm>
            <a:off x="7102800" y="3634999"/>
            <a:ext cx="2808287" cy="252000"/>
          </a:xfrm>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7" name="Text Placeholder 12">
            <a:extLst>
              <a:ext uri="{FF2B5EF4-FFF2-40B4-BE49-F238E27FC236}">
                <a16:creationId xmlns:a16="http://schemas.microsoft.com/office/drawing/2014/main" id="{51759836-E0B1-5577-37C5-D2B5A794D942}"/>
              </a:ext>
            </a:extLst>
          </p:cNvPr>
          <p:cNvSpPr>
            <a:spLocks noGrp="1"/>
          </p:cNvSpPr>
          <p:nvPr>
            <p:ph type="body" sz="quarter" idx="27" hasCustomPrompt="1"/>
          </p:nvPr>
        </p:nvSpPr>
        <p:spPr>
          <a:xfrm>
            <a:off x="7102800" y="3892179"/>
            <a:ext cx="2808287" cy="252000"/>
          </a:xfrm>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11"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075997"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8071691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0:50 Text -  Blue / Purple Big Sta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9F2FCA-3A1B-2C34-BAB8-06E7404831F2}"/>
              </a:ext>
            </a:extLst>
          </p:cNvPr>
          <p:cNvSpPr/>
          <p:nvPr userDrawn="1"/>
        </p:nvSpPr>
        <p:spPr>
          <a:xfrm rot="10800000">
            <a:off x="6095999" y="0"/>
            <a:ext cx="6110289"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958388"/>
            <a:ext cx="4679821" cy="1270835"/>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Click to edit Master text styles</a:t>
            </a:r>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083213"/>
            <a:ext cx="5076000" cy="4217735"/>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11"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075997"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3973366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Blue / Purple Big Sta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9F2FCA-3A1B-2C34-BAB8-06E7404831F2}"/>
              </a:ext>
            </a:extLst>
          </p:cNvPr>
          <p:cNvSpPr/>
          <p:nvPr userDrawn="1"/>
        </p:nvSpPr>
        <p:spPr>
          <a:xfrm rot="10800000">
            <a:off x="8040683" y="0"/>
            <a:ext cx="4165604"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922294"/>
            <a:ext cx="3024000" cy="1306929"/>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Click to edit Master text styles</a:t>
            </a:r>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083213"/>
            <a:ext cx="6966375" cy="4217735"/>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10"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6966371"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88118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Purple Stars - Copyright Onl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01870E7-67C3-31B4-3763-30D7343FC40E}"/>
              </a:ext>
            </a:extLst>
          </p:cNvPr>
          <p:cNvSpPr/>
          <p:nvPr userDrawn="1"/>
        </p:nvSpPr>
        <p:spPr>
          <a:xfrm rot="10800000">
            <a:off x="-5" y="-11"/>
            <a:ext cx="12192004" cy="6582436"/>
          </a:xfrm>
          <a:prstGeom prst="rect">
            <a:avLst/>
          </a:prstGeom>
          <a:gradFill flip="none" rotWithShape="1">
            <a:gsLst>
              <a:gs pos="0">
                <a:schemeClr val="bg2">
                  <a:lumMod val="60000"/>
                  <a:lumOff val="40000"/>
                </a:schemeClr>
              </a:gs>
              <a:gs pos="39000">
                <a:srgbClr val="EFE3F9">
                  <a:shade val="67500"/>
                  <a:satMod val="115000"/>
                </a:srgbClr>
              </a:gs>
              <a:gs pos="100000">
                <a:srgbClr val="EFE3F9">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rot="16200000">
            <a:off x="-850185" y="850182"/>
            <a:ext cx="6858000" cy="5157627"/>
          </a:xfrm>
          <a:prstGeom prst="rect">
            <a:avLst/>
          </a:prstGeom>
          <a:gradFill flip="none" rotWithShape="1">
            <a:gsLst>
              <a:gs pos="31000">
                <a:schemeClr val="accent2">
                  <a:lumMod val="60000"/>
                  <a:lumOff val="40000"/>
                  <a:alpha val="42000"/>
                </a:schemeClr>
              </a:gs>
              <a:gs pos="0">
                <a:schemeClr val="accent2">
                  <a:lumMod val="40000"/>
                  <a:lumOff val="60000"/>
                  <a:alpha val="68000"/>
                </a:schemeClr>
              </a:gs>
              <a:gs pos="100000">
                <a:schemeClr val="bg1">
                  <a:shade val="100000"/>
                  <a:satMod val="115000"/>
                  <a:alpha val="0"/>
                </a:schemeClr>
              </a:gs>
            </a:gsLst>
            <a:lin ang="5400000" scaled="1"/>
            <a:tileRect/>
          </a:gradFill>
          <a:ln>
            <a:noFill/>
          </a:ln>
        </p:spPr>
        <p:txBody>
          <a:bodyPr wrap="square" rtlCol="0" anchor="ctr">
            <a:noAutofit/>
          </a:bodyPr>
          <a:lstStyle/>
          <a:p>
            <a:pPr marL="0" algn="r" defTabSz="914400" rtl="1" eaLnBrk="1" latinLnBrk="0" hangingPunct="1"/>
            <a:endParaRPr lang="en-US">
              <a:solidFill>
                <a:schemeClr val="tx1"/>
              </a:solidFill>
            </a:endParaRPr>
          </a:p>
        </p:txBody>
      </p:sp>
      <p:sp>
        <p:nvSpPr>
          <p:cNvPr id="16" name="Rectangle 15"/>
          <p:cNvSpPr/>
          <p:nvPr userDrawn="1"/>
        </p:nvSpPr>
        <p:spPr>
          <a:xfrm>
            <a:off x="2937335" y="1672311"/>
            <a:ext cx="9298728" cy="4539039"/>
          </a:xfrm>
          <a:prstGeom prst="rect">
            <a:avLst/>
          </a:prstGeom>
          <a:blipFill dpi="0" rotWithShape="1">
            <a:blip r:embed="rId2"/>
            <a:srcRect/>
            <a:stretch>
              <a:fillRect/>
            </a:stretch>
          </a:blipFill>
          <a:ln>
            <a:noFill/>
          </a:ln>
        </p:spPr>
        <p:txBody>
          <a:bodyPr wrap="square" rtlCol="0" anchor="ctr">
            <a:noAutofit/>
          </a:bodyPr>
          <a:lstStyle/>
          <a:p>
            <a:pPr algn="l"/>
            <a:endParaRPr lang="en-US">
              <a:solidFill>
                <a:schemeClr val="tx1"/>
              </a:solidFill>
            </a:endParaRPr>
          </a:p>
        </p:txBody>
      </p:sp>
      <p:sp>
        <p:nvSpPr>
          <p:cNvPr id="61" name="Text Placeholder 9">
            <a:extLst>
              <a:ext uri="{FF2B5EF4-FFF2-40B4-BE49-F238E27FC236}">
                <a16:creationId xmlns:a16="http://schemas.microsoft.com/office/drawing/2014/main" id="{4198B190-8256-B7A4-2DD6-F8CE6D676F33}"/>
              </a:ext>
            </a:extLst>
          </p:cNvPr>
          <p:cNvSpPr>
            <a:spLocks noGrp="1"/>
          </p:cNvSpPr>
          <p:nvPr userDrawn="1">
            <p:ph type="body" sz="quarter" idx="16" hasCustomPrompt="1"/>
          </p:nvPr>
        </p:nvSpPr>
        <p:spPr>
          <a:xfrm>
            <a:off x="509152" y="2598558"/>
            <a:ext cx="5440711" cy="733495"/>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tx1"/>
                </a:solidFill>
                <a:latin typeface="+mj-lt"/>
              </a:defRPr>
            </a:lvl1pPr>
          </a:lstStyle>
          <a:p>
            <a:pPr lvl="0"/>
            <a:r>
              <a:rPr lang="en-US" dirty="0"/>
              <a:t>One line title</a:t>
            </a:r>
          </a:p>
        </p:txBody>
      </p:sp>
      <p:sp>
        <p:nvSpPr>
          <p:cNvPr id="62" name="Text Placeholder 9">
            <a:extLst>
              <a:ext uri="{FF2B5EF4-FFF2-40B4-BE49-F238E27FC236}">
                <a16:creationId xmlns:a16="http://schemas.microsoft.com/office/drawing/2014/main" id="{4198B190-8256-B7A4-2DD6-F8CE6D676F33}"/>
              </a:ext>
            </a:extLst>
          </p:cNvPr>
          <p:cNvSpPr>
            <a:spLocks noGrp="1"/>
          </p:cNvSpPr>
          <p:nvPr userDrawn="1">
            <p:ph type="body" sz="quarter" idx="17" hasCustomPrompt="1"/>
          </p:nvPr>
        </p:nvSpPr>
        <p:spPr>
          <a:xfrm>
            <a:off x="509152" y="3429493"/>
            <a:ext cx="5440711"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tx1"/>
                </a:solidFill>
                <a:latin typeface="+mj-lt"/>
              </a:defRPr>
            </a:lvl1pPr>
          </a:lstStyle>
          <a:p>
            <a:pPr lvl="0"/>
            <a:r>
              <a:rPr lang="en-US" dirty="0"/>
              <a:t>Presentation subtitle here</a:t>
            </a:r>
          </a:p>
        </p:txBody>
      </p:sp>
      <p:pic>
        <p:nvPicPr>
          <p:cNvPr id="21" name="Picture 20"/>
          <p:cNvPicPr>
            <a:picLocks noChangeAspect="1"/>
          </p:cNvPicPr>
          <p:nvPr userDrawn="1"/>
        </p:nvPicPr>
        <p:blipFill>
          <a:blip r:embed="rId3"/>
          <a:stretch>
            <a:fillRect/>
          </a:stretch>
        </p:blipFill>
        <p:spPr>
          <a:xfrm>
            <a:off x="3378200" y="2619079"/>
            <a:ext cx="8839034" cy="3618515"/>
          </a:xfrm>
          <a:prstGeom prst="rect">
            <a:avLst/>
          </a:prstGeom>
        </p:spPr>
      </p:pic>
      <p:pic>
        <p:nvPicPr>
          <p:cNvPr id="31" name="Picture 30"/>
          <p:cNvPicPr>
            <a:picLocks noChangeAspect="1"/>
          </p:cNvPicPr>
          <p:nvPr userDrawn="1"/>
        </p:nvPicPr>
        <p:blipFill>
          <a:blip r:embed="rId4"/>
          <a:stretch>
            <a:fillRect/>
          </a:stretch>
        </p:blipFill>
        <p:spPr>
          <a:xfrm>
            <a:off x="-9570" y="4305423"/>
            <a:ext cx="12208055" cy="2227200"/>
          </a:xfrm>
          <a:prstGeom prst="rect">
            <a:avLst/>
          </a:prstGeom>
        </p:spPr>
      </p:pic>
      <p:sp>
        <p:nvSpPr>
          <p:cNvPr id="33" name="Rectangle 32"/>
          <p:cNvSpPr/>
          <p:nvPr userDrawn="1"/>
        </p:nvSpPr>
        <p:spPr>
          <a:xfrm>
            <a:off x="-20412" y="6113021"/>
            <a:ext cx="12212411"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63"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dirty="0"/>
              <a:t>Forename Surname | Month 00, 0000</a:t>
            </a:r>
          </a:p>
        </p:txBody>
      </p:sp>
      <p:sp>
        <p:nvSpPr>
          <p:cNvPr id="26" name="Rectangle 25"/>
          <p:cNvSpPr/>
          <p:nvPr userDrawn="1"/>
        </p:nvSpPr>
        <p:spPr>
          <a:xfrm>
            <a:off x="6555516" y="-487740"/>
            <a:ext cx="5304447" cy="5304443"/>
          </a:xfrm>
          <a:prstGeom prst="rect">
            <a:avLst/>
          </a:prstGeom>
          <a:blipFill dpi="0" rotWithShape="1">
            <a:blip r:embed="rId5">
              <a:alphaModFix amt="27000"/>
            </a:blip>
            <a:srcRect/>
            <a:stretch>
              <a:fillRect/>
            </a:stretch>
          </a:blipFill>
          <a:ln>
            <a:noFill/>
          </a:ln>
        </p:spPr>
        <p:txBody>
          <a:bodyPr wrap="square" rtlCol="0" anchor="ctr">
            <a:noAutofit/>
          </a:bodyPr>
          <a:lstStyle/>
          <a:p>
            <a:pPr algn="l"/>
            <a:endParaRPr lang="en-US">
              <a:solidFill>
                <a:schemeClr val="tx1"/>
              </a:solidFill>
            </a:endParaRPr>
          </a:p>
        </p:txBody>
      </p:sp>
      <p:grpSp>
        <p:nvGrpSpPr>
          <p:cNvPr id="64" name="Group 63"/>
          <p:cNvGrpSpPr/>
          <p:nvPr userDrawn="1"/>
        </p:nvGrpSpPr>
        <p:grpSpPr>
          <a:xfrm>
            <a:off x="531302" y="1372525"/>
            <a:ext cx="2614849" cy="654549"/>
            <a:chOff x="531302" y="1372525"/>
            <a:chExt cx="2614849" cy="654549"/>
          </a:xfrm>
        </p:grpSpPr>
        <p:grpSp>
          <p:nvGrpSpPr>
            <p:cNvPr id="65" name="Group 64">
              <a:extLst>
                <a:ext uri="{FF2B5EF4-FFF2-40B4-BE49-F238E27FC236}">
                  <a16:creationId xmlns:a16="http://schemas.microsoft.com/office/drawing/2014/main" id="{0461E828-8278-D9B7-0AC6-458E818497B9}"/>
                </a:ext>
              </a:extLst>
            </p:cNvPr>
            <p:cNvGrpSpPr/>
            <p:nvPr/>
          </p:nvGrpSpPr>
          <p:grpSpPr>
            <a:xfrm>
              <a:off x="531302" y="1372525"/>
              <a:ext cx="1028554" cy="533120"/>
              <a:chOff x="5591148" y="1647262"/>
              <a:chExt cx="1029067" cy="533386"/>
            </a:xfrm>
          </p:grpSpPr>
          <p:sp>
            <p:nvSpPr>
              <p:cNvPr id="69" name="Freeform 68">
                <a:extLst>
                  <a:ext uri="{FF2B5EF4-FFF2-40B4-BE49-F238E27FC236}">
                    <a16:creationId xmlns:a16="http://schemas.microsoft.com/office/drawing/2014/main" id="{AA976A32-0EA5-4B87-3E15-244E5FA1BFA5}"/>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F883BDF-CA8B-1787-BB09-5A45EE555DE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58E560A-B3F6-8336-20C4-6BD0FF4ADC60}"/>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C590BAF-5707-61E9-45DB-4FF5789E36EC}"/>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D1B24298-065C-2A3C-AE78-899A17B8804C}"/>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9314CA2-9EBA-E46F-01C9-040CBED0A91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E3B1A46-11F8-F3FA-93D4-DA94906CD075}"/>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58E8E4A7-6983-D3BC-E238-3B5DFFC9CE6D}"/>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1687FFE-76AF-53CE-EEBA-AAADFCD4372E}"/>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B2EE6C7-CF7B-DC37-1FA1-E31181C54B0E}"/>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02D9565-CE31-43D9-4C14-7BFD6E626E8D}"/>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E1083FB7-B0A3-F2FE-433B-A6AAFBF252FE}"/>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3348BC6-9590-2FD5-63C0-2AC383F81CC6}"/>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BBDF44-8A00-EB25-D8D5-A3243D320BB6}"/>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5B7BAE74-8A4D-2408-1720-BECD7849E832}"/>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7DFD7A2-CCA4-6013-6F19-194BB1F0C815}"/>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4C7FBA1B-05F4-3965-7573-14C0D4119D66}"/>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F84B985D-E036-B179-1F1B-28D82D40CCCD}"/>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F948226E-9BFE-C9A3-A69B-B7DA01D09DA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C801628B-627B-0D9A-852B-C03E60F35C52}"/>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B38D4311-1554-1DBA-078D-87FE6818DAE0}"/>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9B53846-C7BE-F731-6328-58BF4495910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02F36ECD-A6B5-3226-76B6-909D4D4A4D32}"/>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9A92071B-A0ED-0D54-7ABD-BD97CD27C783}"/>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D21D4160-9DDA-91F7-F547-4DAB54A06FA6}"/>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
          <p:nvSpPr>
            <p:cNvPr id="66" name="Freeform 65">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cxnSp>
          <p:nvCxnSpPr>
            <p:cNvPr id="67" name="Straight Connector 66"/>
            <p:cNvCxnSpPr/>
            <p:nvPr/>
          </p:nvCxnSpPr>
          <p:spPr>
            <a:xfrm>
              <a:off x="1673142" y="1506961"/>
              <a:ext cx="0" cy="388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28446" y="1431221"/>
              <a:ext cx="1417705" cy="595853"/>
            </a:xfrm>
            <a:prstGeom prst="rect">
              <a:avLst/>
            </a:prstGeom>
          </p:spPr>
        </p:pic>
      </p:grpSp>
    </p:spTree>
    <p:extLst>
      <p:ext uri="{BB962C8B-B14F-4D97-AF65-F5344CB8AC3E}">
        <p14:creationId xmlns:p14="http://schemas.microsoft.com/office/powerpoint/2010/main" val="2510982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x Columns -  Blue / Purple Big Sta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99F2FCA-3A1B-2C34-BAB8-06E7404831F2}"/>
              </a:ext>
            </a:extLst>
          </p:cNvPr>
          <p:cNvSpPr/>
          <p:nvPr userDrawn="1"/>
        </p:nvSpPr>
        <p:spPr>
          <a:xfrm rot="10800000">
            <a:off x="8040683" y="0"/>
            <a:ext cx="4165604"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886200"/>
            <a:ext cx="3024000" cy="1343024"/>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Click to edit Master text styles</a:t>
            </a:r>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3" y="1083213"/>
            <a:ext cx="6922953" cy="4217735"/>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15"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6922951"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4018642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59CD943-D024-467A-B36E-F11E1285ED75}" type="slidenum">
              <a:rPr lang="en-GB" smtClean="0"/>
              <a:pPr/>
              <a:t>‹#›</a:t>
            </a:fld>
            <a:endParaRPr lang="en-GB" dirty="0"/>
          </a:p>
        </p:txBody>
      </p:sp>
      <p:cxnSp>
        <p:nvCxnSpPr>
          <p:cNvPr id="10" name="Straight Arrow Connector 9">
            <a:extLst>
              <a:ext uri="{FF2B5EF4-FFF2-40B4-BE49-F238E27FC236}">
                <a16:creationId xmlns:a16="http://schemas.microsoft.com/office/drawing/2014/main" id="{E2613757-22D1-8B23-D451-B98A76CF6B2E}"/>
              </a:ext>
            </a:extLst>
          </p:cNvPr>
          <p:cNvCxnSpPr>
            <a:cxnSpLocks/>
          </p:cNvCxnSpPr>
          <p:nvPr userDrawn="1"/>
        </p:nvCxnSpPr>
        <p:spPr>
          <a:xfrm>
            <a:off x="216568" y="3491347"/>
            <a:ext cx="11252178"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a:xfrm>
            <a:off x="-1467853" y="-226112"/>
            <a:ext cx="45719" cy="45719"/>
          </a:xfrm>
          <a:prstGeom prst="rect">
            <a:avLst/>
          </a:prstGeom>
          <a:solidFill>
            <a:schemeClr val="bg1"/>
          </a:solidFill>
          <a:ln>
            <a:solidFill>
              <a:schemeClr val="accent2"/>
            </a:solidFill>
          </a:ln>
        </p:spPr>
        <p:txBody>
          <a:bodyPr wrap="square" rtlCol="0">
            <a:noAutofit/>
          </a:bodyPr>
          <a:lstStyle/>
          <a:p>
            <a:pPr algn="l"/>
            <a:endParaRPr lang="en-US" dirty="0"/>
          </a:p>
        </p:txBody>
      </p:sp>
      <p:sp>
        <p:nvSpPr>
          <p:cNvPr id="28" name="Title 1"/>
          <p:cNvSpPr>
            <a:spLocks noGrp="1"/>
          </p:cNvSpPr>
          <p:nvPr>
            <p:ph type="title" hasCustomPrompt="1"/>
          </p:nvPr>
        </p:nvSpPr>
        <p:spPr>
          <a:xfrm>
            <a:off x="550864" y="368827"/>
            <a:ext cx="7345362" cy="482405"/>
          </a:xfrm>
        </p:spPr>
        <p:txBody>
          <a:bodyPr/>
          <a:lstStyle/>
          <a:p>
            <a:pPr rtl="1"/>
            <a:r>
              <a:rPr lang="en-NL" sz="3200" dirty="0"/>
              <a:t>Timeline Slide</a:t>
            </a:r>
          </a:p>
        </p:txBody>
      </p:sp>
      <p:sp>
        <p:nvSpPr>
          <p:cNvPr id="31" name="Text Placeholder 9">
            <a:extLst>
              <a:ext uri="{FF2B5EF4-FFF2-40B4-BE49-F238E27FC236}">
                <a16:creationId xmlns:a16="http://schemas.microsoft.com/office/drawing/2014/main" id="{3EF12EEA-B717-A2D4-DD8A-8AD5480E07F4}"/>
              </a:ext>
            </a:extLst>
          </p:cNvPr>
          <p:cNvSpPr>
            <a:spLocks noGrp="1"/>
          </p:cNvSpPr>
          <p:nvPr>
            <p:ph type="body" sz="quarter" idx="44" hasCustomPrompt="1"/>
          </p:nvPr>
        </p:nvSpPr>
        <p:spPr>
          <a:xfrm>
            <a:off x="900235" y="2097633"/>
            <a:ext cx="1513590" cy="254175"/>
          </a:xfrm>
          <a:prstGeom prst="rect">
            <a:avLst/>
          </a:prstGeom>
        </p:spPr>
        <p:txBody>
          <a:bodyPr lIns="0" tIns="0" rIns="0" bIns="0">
            <a:noAutofit/>
          </a:bodyPr>
          <a:lstStyle>
            <a:lvl1pPr marL="0" indent="0">
              <a:lnSpc>
                <a:spcPct val="90000"/>
              </a:lnSpc>
              <a:buNone/>
              <a:defRPr sz="1800" b="1">
                <a:solidFill>
                  <a:schemeClr val="bg2"/>
                </a:solidFill>
                <a:latin typeface="+mn-lt"/>
              </a:defRPr>
            </a:lvl1pPr>
          </a:lstStyle>
          <a:p>
            <a:pPr lvl="0"/>
            <a:r>
              <a:rPr lang="en-US" dirty="0"/>
              <a:t>Click to edit</a:t>
            </a:r>
            <a:endParaRPr lang="en-GB" dirty="0"/>
          </a:p>
        </p:txBody>
      </p:sp>
      <p:sp>
        <p:nvSpPr>
          <p:cNvPr id="32" name="Text Placeholder 12">
            <a:extLst>
              <a:ext uri="{FF2B5EF4-FFF2-40B4-BE49-F238E27FC236}">
                <a16:creationId xmlns:a16="http://schemas.microsoft.com/office/drawing/2014/main" id="{269DCDE0-20E2-91A9-6591-26711B40C6C3}"/>
              </a:ext>
            </a:extLst>
          </p:cNvPr>
          <p:cNvSpPr>
            <a:spLocks noGrp="1"/>
          </p:cNvSpPr>
          <p:nvPr>
            <p:ph type="body" sz="quarter" idx="45" hasCustomPrompt="1"/>
          </p:nvPr>
        </p:nvSpPr>
        <p:spPr>
          <a:xfrm>
            <a:off x="900235" y="2462969"/>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3" name="Text Placeholder 9">
            <a:extLst>
              <a:ext uri="{FF2B5EF4-FFF2-40B4-BE49-F238E27FC236}">
                <a16:creationId xmlns:a16="http://schemas.microsoft.com/office/drawing/2014/main" id="{3EF12EEA-B717-A2D4-DD8A-8AD5480E07F4}"/>
              </a:ext>
            </a:extLst>
          </p:cNvPr>
          <p:cNvSpPr>
            <a:spLocks noGrp="1"/>
          </p:cNvSpPr>
          <p:nvPr>
            <p:ph type="body" sz="quarter" idx="46" hasCustomPrompt="1"/>
          </p:nvPr>
        </p:nvSpPr>
        <p:spPr>
          <a:xfrm>
            <a:off x="2905384" y="3991727"/>
            <a:ext cx="1513590" cy="254175"/>
          </a:xfrm>
          <a:prstGeom prst="rect">
            <a:avLst/>
          </a:prstGeom>
        </p:spPr>
        <p:txBody>
          <a:bodyPr lIns="0" tIns="0" rIns="0" bIns="0">
            <a:noAutofit/>
          </a:bodyPr>
          <a:lstStyle>
            <a:lvl1pPr marL="0" indent="0">
              <a:lnSpc>
                <a:spcPct val="90000"/>
              </a:lnSpc>
              <a:buNone/>
              <a:defRPr sz="1800" b="1">
                <a:solidFill>
                  <a:schemeClr val="bg2"/>
                </a:solidFill>
                <a:latin typeface="+mn-lt"/>
              </a:defRPr>
            </a:lvl1pPr>
          </a:lstStyle>
          <a:p>
            <a:pPr lvl="0"/>
            <a:r>
              <a:rPr lang="en-US" dirty="0"/>
              <a:t>Click to edit</a:t>
            </a:r>
            <a:endParaRPr lang="en-GB" dirty="0"/>
          </a:p>
        </p:txBody>
      </p:sp>
      <p:sp>
        <p:nvSpPr>
          <p:cNvPr id="34" name="Text Placeholder 12">
            <a:extLst>
              <a:ext uri="{FF2B5EF4-FFF2-40B4-BE49-F238E27FC236}">
                <a16:creationId xmlns:a16="http://schemas.microsoft.com/office/drawing/2014/main" id="{269DCDE0-20E2-91A9-6591-26711B40C6C3}"/>
              </a:ext>
            </a:extLst>
          </p:cNvPr>
          <p:cNvSpPr>
            <a:spLocks noGrp="1"/>
          </p:cNvSpPr>
          <p:nvPr>
            <p:ph type="body" sz="quarter" idx="47" hasCustomPrompt="1"/>
          </p:nvPr>
        </p:nvSpPr>
        <p:spPr>
          <a:xfrm>
            <a:off x="2905384" y="4357063"/>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5" name="Text Placeholder 9">
            <a:extLst>
              <a:ext uri="{FF2B5EF4-FFF2-40B4-BE49-F238E27FC236}">
                <a16:creationId xmlns:a16="http://schemas.microsoft.com/office/drawing/2014/main" id="{3EF12EEA-B717-A2D4-DD8A-8AD5480E07F4}"/>
              </a:ext>
            </a:extLst>
          </p:cNvPr>
          <p:cNvSpPr>
            <a:spLocks noGrp="1"/>
          </p:cNvSpPr>
          <p:nvPr>
            <p:ph type="body" sz="quarter" idx="48" hasCustomPrompt="1"/>
          </p:nvPr>
        </p:nvSpPr>
        <p:spPr>
          <a:xfrm>
            <a:off x="4838753" y="2097633"/>
            <a:ext cx="1513590" cy="254175"/>
          </a:xfrm>
          <a:prstGeom prst="rect">
            <a:avLst/>
          </a:prstGeom>
        </p:spPr>
        <p:txBody>
          <a:bodyPr lIns="0" tIns="0" rIns="0" bIns="0">
            <a:noAutofit/>
          </a:bodyPr>
          <a:lstStyle>
            <a:lvl1pPr marL="0" indent="0">
              <a:lnSpc>
                <a:spcPct val="90000"/>
              </a:lnSpc>
              <a:buNone/>
              <a:defRPr sz="1800" b="1">
                <a:solidFill>
                  <a:schemeClr val="bg2"/>
                </a:solidFill>
                <a:latin typeface="+mn-lt"/>
              </a:defRPr>
            </a:lvl1pPr>
          </a:lstStyle>
          <a:p>
            <a:pPr lvl="0"/>
            <a:r>
              <a:rPr lang="en-US" dirty="0"/>
              <a:t>Click to edit</a:t>
            </a:r>
            <a:endParaRPr lang="en-GB" dirty="0"/>
          </a:p>
        </p:txBody>
      </p:sp>
      <p:sp>
        <p:nvSpPr>
          <p:cNvPr id="36" name="Text Placeholder 12">
            <a:extLst>
              <a:ext uri="{FF2B5EF4-FFF2-40B4-BE49-F238E27FC236}">
                <a16:creationId xmlns:a16="http://schemas.microsoft.com/office/drawing/2014/main" id="{269DCDE0-20E2-91A9-6591-26711B40C6C3}"/>
              </a:ext>
            </a:extLst>
          </p:cNvPr>
          <p:cNvSpPr>
            <a:spLocks noGrp="1"/>
          </p:cNvSpPr>
          <p:nvPr>
            <p:ph type="body" sz="quarter" idx="49" hasCustomPrompt="1"/>
          </p:nvPr>
        </p:nvSpPr>
        <p:spPr>
          <a:xfrm>
            <a:off x="4838753" y="2462969"/>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7" name="Text Placeholder 9">
            <a:extLst>
              <a:ext uri="{FF2B5EF4-FFF2-40B4-BE49-F238E27FC236}">
                <a16:creationId xmlns:a16="http://schemas.microsoft.com/office/drawing/2014/main" id="{3EF12EEA-B717-A2D4-DD8A-8AD5480E07F4}"/>
              </a:ext>
            </a:extLst>
          </p:cNvPr>
          <p:cNvSpPr>
            <a:spLocks noGrp="1"/>
          </p:cNvSpPr>
          <p:nvPr>
            <p:ph type="body" sz="quarter" idx="50" hasCustomPrompt="1"/>
          </p:nvPr>
        </p:nvSpPr>
        <p:spPr>
          <a:xfrm>
            <a:off x="8777271" y="2097633"/>
            <a:ext cx="1513590" cy="254175"/>
          </a:xfrm>
          <a:prstGeom prst="rect">
            <a:avLst/>
          </a:prstGeom>
        </p:spPr>
        <p:txBody>
          <a:bodyPr lIns="0" tIns="0" rIns="0" bIns="0">
            <a:noAutofit/>
          </a:bodyPr>
          <a:lstStyle>
            <a:lvl1pPr marL="0" indent="0">
              <a:lnSpc>
                <a:spcPct val="90000"/>
              </a:lnSpc>
              <a:buNone/>
              <a:defRPr sz="1800" b="1">
                <a:solidFill>
                  <a:schemeClr val="bg2"/>
                </a:solidFill>
                <a:latin typeface="+mn-lt"/>
              </a:defRPr>
            </a:lvl1pPr>
          </a:lstStyle>
          <a:p>
            <a:pPr lvl="0"/>
            <a:r>
              <a:rPr lang="en-US" dirty="0"/>
              <a:t>Click to edit</a:t>
            </a:r>
            <a:endParaRPr lang="en-GB" dirty="0"/>
          </a:p>
        </p:txBody>
      </p:sp>
      <p:sp>
        <p:nvSpPr>
          <p:cNvPr id="38" name="Text Placeholder 12">
            <a:extLst>
              <a:ext uri="{FF2B5EF4-FFF2-40B4-BE49-F238E27FC236}">
                <a16:creationId xmlns:a16="http://schemas.microsoft.com/office/drawing/2014/main" id="{269DCDE0-20E2-91A9-6591-26711B40C6C3}"/>
              </a:ext>
            </a:extLst>
          </p:cNvPr>
          <p:cNvSpPr>
            <a:spLocks noGrp="1"/>
          </p:cNvSpPr>
          <p:nvPr>
            <p:ph type="body" sz="quarter" idx="51" hasCustomPrompt="1"/>
          </p:nvPr>
        </p:nvSpPr>
        <p:spPr>
          <a:xfrm>
            <a:off x="8777271" y="2462969"/>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9" name="Text Placeholder 9">
            <a:extLst>
              <a:ext uri="{FF2B5EF4-FFF2-40B4-BE49-F238E27FC236}">
                <a16:creationId xmlns:a16="http://schemas.microsoft.com/office/drawing/2014/main" id="{3EF12EEA-B717-A2D4-DD8A-8AD5480E07F4}"/>
              </a:ext>
            </a:extLst>
          </p:cNvPr>
          <p:cNvSpPr>
            <a:spLocks noGrp="1"/>
          </p:cNvSpPr>
          <p:nvPr>
            <p:ph type="body" sz="quarter" idx="52" hasCustomPrompt="1"/>
          </p:nvPr>
        </p:nvSpPr>
        <p:spPr>
          <a:xfrm>
            <a:off x="6806406" y="3991727"/>
            <a:ext cx="1513590" cy="254175"/>
          </a:xfrm>
          <a:prstGeom prst="rect">
            <a:avLst/>
          </a:prstGeom>
        </p:spPr>
        <p:txBody>
          <a:bodyPr lIns="0" tIns="0" rIns="0" bIns="0">
            <a:noAutofit/>
          </a:bodyPr>
          <a:lstStyle>
            <a:lvl1pPr marL="0" indent="0">
              <a:lnSpc>
                <a:spcPct val="90000"/>
              </a:lnSpc>
              <a:buNone/>
              <a:defRPr sz="1800" b="1">
                <a:solidFill>
                  <a:schemeClr val="bg2"/>
                </a:solidFill>
                <a:latin typeface="+mn-lt"/>
              </a:defRPr>
            </a:lvl1pPr>
          </a:lstStyle>
          <a:p>
            <a:pPr lvl="0"/>
            <a:r>
              <a:rPr lang="en-US" dirty="0"/>
              <a:t>Click to edit</a:t>
            </a:r>
            <a:endParaRPr lang="en-GB" dirty="0"/>
          </a:p>
        </p:txBody>
      </p:sp>
      <p:sp>
        <p:nvSpPr>
          <p:cNvPr id="40" name="Text Placeholder 12">
            <a:extLst>
              <a:ext uri="{FF2B5EF4-FFF2-40B4-BE49-F238E27FC236}">
                <a16:creationId xmlns:a16="http://schemas.microsoft.com/office/drawing/2014/main" id="{269DCDE0-20E2-91A9-6591-26711B40C6C3}"/>
              </a:ext>
            </a:extLst>
          </p:cNvPr>
          <p:cNvSpPr>
            <a:spLocks noGrp="1"/>
          </p:cNvSpPr>
          <p:nvPr>
            <p:ph type="body" sz="quarter" idx="53" hasCustomPrompt="1"/>
          </p:nvPr>
        </p:nvSpPr>
        <p:spPr>
          <a:xfrm>
            <a:off x="6806406" y="4357063"/>
            <a:ext cx="1513590" cy="360362"/>
          </a:xfrm>
        </p:spPr>
        <p:txBody>
          <a:bodyPr/>
          <a:lstStyle>
            <a:lvl1pPr marL="0" indent="0">
              <a:buNone/>
              <a:defRPr sz="1200">
                <a:latin typeface="+mn-lt"/>
              </a:defRPr>
            </a:lvl1pPr>
          </a:lstStyle>
          <a:p>
            <a:pPr marL="0" indent="0">
              <a:buNone/>
            </a:pPr>
            <a:r>
              <a:rPr lang="en-US" dirty="0"/>
              <a:t>Click to edit Master text styles</a:t>
            </a:r>
          </a:p>
        </p:txBody>
      </p:sp>
    </p:spTree>
    <p:extLst>
      <p:ext uri="{BB962C8B-B14F-4D97-AF65-F5344CB8AC3E}">
        <p14:creationId xmlns:p14="http://schemas.microsoft.com/office/powerpoint/2010/main" val="4221826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59CD943-D024-467A-B36E-F11E1285ED75}" type="slidenum">
              <a:rPr lang="en-GB" smtClean="0"/>
              <a:pPr/>
              <a:t>‹#›</a:t>
            </a:fld>
            <a:endParaRPr lang="en-GB" dirty="0"/>
          </a:p>
        </p:txBody>
      </p:sp>
      <p:sp>
        <p:nvSpPr>
          <p:cNvPr id="26" name="TextBox 25"/>
          <p:cNvSpPr txBox="1"/>
          <p:nvPr userDrawn="1"/>
        </p:nvSpPr>
        <p:spPr>
          <a:xfrm>
            <a:off x="-1467853" y="-226112"/>
            <a:ext cx="45719" cy="45719"/>
          </a:xfrm>
          <a:prstGeom prst="rect">
            <a:avLst/>
          </a:prstGeom>
          <a:solidFill>
            <a:schemeClr val="bg1"/>
          </a:solidFill>
          <a:ln>
            <a:solidFill>
              <a:schemeClr val="accent2"/>
            </a:solidFill>
          </a:ln>
        </p:spPr>
        <p:txBody>
          <a:bodyPr wrap="square" rtlCol="0">
            <a:noAutofit/>
          </a:bodyPr>
          <a:lstStyle/>
          <a:p>
            <a:pPr algn="l"/>
            <a:endParaRPr lang="en-US" dirty="0"/>
          </a:p>
        </p:txBody>
      </p:sp>
      <p:sp>
        <p:nvSpPr>
          <p:cNvPr id="28" name="Title 1"/>
          <p:cNvSpPr>
            <a:spLocks noGrp="1"/>
          </p:cNvSpPr>
          <p:nvPr>
            <p:ph type="title" hasCustomPrompt="1"/>
          </p:nvPr>
        </p:nvSpPr>
        <p:spPr>
          <a:xfrm>
            <a:off x="550864" y="368827"/>
            <a:ext cx="7345362" cy="482405"/>
          </a:xfrm>
        </p:spPr>
        <p:txBody>
          <a:bodyPr/>
          <a:lstStyle/>
          <a:p>
            <a:pPr rtl="1"/>
            <a:r>
              <a:rPr lang="en-NL" sz="3200" dirty="0"/>
              <a:t>Timeline Slide</a:t>
            </a:r>
          </a:p>
        </p:txBody>
      </p:sp>
      <p:sp>
        <p:nvSpPr>
          <p:cNvPr id="31" name="Text Placeholder 9">
            <a:extLst>
              <a:ext uri="{FF2B5EF4-FFF2-40B4-BE49-F238E27FC236}">
                <a16:creationId xmlns:a16="http://schemas.microsoft.com/office/drawing/2014/main" id="{3EF12EEA-B717-A2D4-DD8A-8AD5480E07F4}"/>
              </a:ext>
            </a:extLst>
          </p:cNvPr>
          <p:cNvSpPr>
            <a:spLocks noGrp="1"/>
          </p:cNvSpPr>
          <p:nvPr>
            <p:ph type="body" sz="quarter" idx="44" hasCustomPrompt="1"/>
          </p:nvPr>
        </p:nvSpPr>
        <p:spPr>
          <a:xfrm>
            <a:off x="618786" y="3579663"/>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32" name="Text Placeholder 12">
            <a:extLst>
              <a:ext uri="{FF2B5EF4-FFF2-40B4-BE49-F238E27FC236}">
                <a16:creationId xmlns:a16="http://schemas.microsoft.com/office/drawing/2014/main" id="{269DCDE0-20E2-91A9-6591-26711B40C6C3}"/>
              </a:ext>
            </a:extLst>
          </p:cNvPr>
          <p:cNvSpPr>
            <a:spLocks noGrp="1"/>
          </p:cNvSpPr>
          <p:nvPr>
            <p:ph type="body" sz="quarter" idx="45" hasCustomPrompt="1"/>
          </p:nvPr>
        </p:nvSpPr>
        <p:spPr>
          <a:xfrm>
            <a:off x="618786" y="3944999"/>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3" name="Text Placeholder 9">
            <a:extLst>
              <a:ext uri="{FF2B5EF4-FFF2-40B4-BE49-F238E27FC236}">
                <a16:creationId xmlns:a16="http://schemas.microsoft.com/office/drawing/2014/main" id="{3EF12EEA-B717-A2D4-DD8A-8AD5480E07F4}"/>
              </a:ext>
            </a:extLst>
          </p:cNvPr>
          <p:cNvSpPr>
            <a:spLocks noGrp="1"/>
          </p:cNvSpPr>
          <p:nvPr>
            <p:ph type="body" sz="quarter" idx="46" hasCustomPrompt="1"/>
          </p:nvPr>
        </p:nvSpPr>
        <p:spPr>
          <a:xfrm>
            <a:off x="2235037" y="3346113"/>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34" name="Text Placeholder 12">
            <a:extLst>
              <a:ext uri="{FF2B5EF4-FFF2-40B4-BE49-F238E27FC236}">
                <a16:creationId xmlns:a16="http://schemas.microsoft.com/office/drawing/2014/main" id="{269DCDE0-20E2-91A9-6591-26711B40C6C3}"/>
              </a:ext>
            </a:extLst>
          </p:cNvPr>
          <p:cNvSpPr>
            <a:spLocks noGrp="1"/>
          </p:cNvSpPr>
          <p:nvPr>
            <p:ph type="body" sz="quarter" idx="47" hasCustomPrompt="1"/>
          </p:nvPr>
        </p:nvSpPr>
        <p:spPr>
          <a:xfrm>
            <a:off x="2235037" y="3711449"/>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5" name="Text Placeholder 9">
            <a:extLst>
              <a:ext uri="{FF2B5EF4-FFF2-40B4-BE49-F238E27FC236}">
                <a16:creationId xmlns:a16="http://schemas.microsoft.com/office/drawing/2014/main" id="{3EF12EEA-B717-A2D4-DD8A-8AD5480E07F4}"/>
              </a:ext>
            </a:extLst>
          </p:cNvPr>
          <p:cNvSpPr>
            <a:spLocks noGrp="1"/>
          </p:cNvSpPr>
          <p:nvPr>
            <p:ph type="body" sz="quarter" idx="48" hasCustomPrompt="1"/>
          </p:nvPr>
        </p:nvSpPr>
        <p:spPr>
          <a:xfrm>
            <a:off x="3970741" y="3006406"/>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36" name="Text Placeholder 12">
            <a:extLst>
              <a:ext uri="{FF2B5EF4-FFF2-40B4-BE49-F238E27FC236}">
                <a16:creationId xmlns:a16="http://schemas.microsoft.com/office/drawing/2014/main" id="{269DCDE0-20E2-91A9-6591-26711B40C6C3}"/>
              </a:ext>
            </a:extLst>
          </p:cNvPr>
          <p:cNvSpPr>
            <a:spLocks noGrp="1"/>
          </p:cNvSpPr>
          <p:nvPr>
            <p:ph type="body" sz="quarter" idx="49" hasCustomPrompt="1"/>
          </p:nvPr>
        </p:nvSpPr>
        <p:spPr>
          <a:xfrm>
            <a:off x="3970741" y="3371742"/>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7" name="Text Placeholder 9">
            <a:extLst>
              <a:ext uri="{FF2B5EF4-FFF2-40B4-BE49-F238E27FC236}">
                <a16:creationId xmlns:a16="http://schemas.microsoft.com/office/drawing/2014/main" id="{3EF12EEA-B717-A2D4-DD8A-8AD5480E07F4}"/>
              </a:ext>
            </a:extLst>
          </p:cNvPr>
          <p:cNvSpPr>
            <a:spLocks noGrp="1"/>
          </p:cNvSpPr>
          <p:nvPr>
            <p:ph type="body" sz="quarter" idx="50" hasCustomPrompt="1"/>
          </p:nvPr>
        </p:nvSpPr>
        <p:spPr>
          <a:xfrm>
            <a:off x="7265815" y="2576557"/>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38" name="Text Placeholder 12">
            <a:extLst>
              <a:ext uri="{FF2B5EF4-FFF2-40B4-BE49-F238E27FC236}">
                <a16:creationId xmlns:a16="http://schemas.microsoft.com/office/drawing/2014/main" id="{269DCDE0-20E2-91A9-6591-26711B40C6C3}"/>
              </a:ext>
            </a:extLst>
          </p:cNvPr>
          <p:cNvSpPr>
            <a:spLocks noGrp="1"/>
          </p:cNvSpPr>
          <p:nvPr>
            <p:ph type="body" sz="quarter" idx="51" hasCustomPrompt="1"/>
          </p:nvPr>
        </p:nvSpPr>
        <p:spPr>
          <a:xfrm>
            <a:off x="7265815" y="2941893"/>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9" name="Text Placeholder 9">
            <a:extLst>
              <a:ext uri="{FF2B5EF4-FFF2-40B4-BE49-F238E27FC236}">
                <a16:creationId xmlns:a16="http://schemas.microsoft.com/office/drawing/2014/main" id="{3EF12EEA-B717-A2D4-DD8A-8AD5480E07F4}"/>
              </a:ext>
            </a:extLst>
          </p:cNvPr>
          <p:cNvSpPr>
            <a:spLocks noGrp="1"/>
          </p:cNvSpPr>
          <p:nvPr>
            <p:ph type="body" sz="quarter" idx="52" hasCustomPrompt="1"/>
          </p:nvPr>
        </p:nvSpPr>
        <p:spPr>
          <a:xfrm>
            <a:off x="5643874" y="2830732"/>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40" name="Text Placeholder 12">
            <a:extLst>
              <a:ext uri="{FF2B5EF4-FFF2-40B4-BE49-F238E27FC236}">
                <a16:creationId xmlns:a16="http://schemas.microsoft.com/office/drawing/2014/main" id="{269DCDE0-20E2-91A9-6591-26711B40C6C3}"/>
              </a:ext>
            </a:extLst>
          </p:cNvPr>
          <p:cNvSpPr>
            <a:spLocks noGrp="1"/>
          </p:cNvSpPr>
          <p:nvPr>
            <p:ph type="body" sz="quarter" idx="53" hasCustomPrompt="1"/>
          </p:nvPr>
        </p:nvSpPr>
        <p:spPr>
          <a:xfrm>
            <a:off x="5643874" y="3196068"/>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27" name="Rectangle 26">
            <a:extLst>
              <a:ext uri="{FF2B5EF4-FFF2-40B4-BE49-F238E27FC236}">
                <a16:creationId xmlns:a16="http://schemas.microsoft.com/office/drawing/2014/main" id="{5D1EBE20-54EC-8A01-85A4-3EB9CAFAF9D2}"/>
              </a:ext>
            </a:extLst>
          </p:cNvPr>
          <p:cNvSpPr/>
          <p:nvPr userDrawn="1"/>
        </p:nvSpPr>
        <p:spPr>
          <a:xfrm>
            <a:off x="0" y="5292262"/>
            <a:ext cx="12192000" cy="623203"/>
          </a:xfrm>
          <a:prstGeom prst="rect">
            <a:avLst/>
          </a:prstGeom>
          <a:gradFill flip="none" rotWithShape="1">
            <a:gsLst>
              <a:gs pos="0">
                <a:srgbClr val="EFE3F9"/>
              </a:gs>
              <a:gs pos="100000">
                <a:schemeClr val="bg1">
                  <a:shade val="100000"/>
                  <a:satMod val="115000"/>
                </a:schemeClr>
              </a:gs>
            </a:gsLst>
            <a:lin ang="5400000" scaled="1"/>
            <a:tileRect/>
          </a:gradFill>
          <a:ln>
            <a:noFill/>
          </a:ln>
        </p:spPr>
        <p:txBody>
          <a:bodyPr wrap="square" rtlCol="0" anchor="ctr">
            <a:noAutofit/>
          </a:bodyPr>
          <a:lstStyle/>
          <a:p>
            <a:pPr marL="0" algn="l" defTabSz="914400" rtl="0" eaLnBrk="1" latinLnBrk="0" hangingPunct="1"/>
            <a:endParaRPr lang="en-US">
              <a:solidFill>
                <a:schemeClr val="tx1"/>
              </a:solidFill>
            </a:endParaRPr>
          </a:p>
        </p:txBody>
      </p:sp>
      <p:sp>
        <p:nvSpPr>
          <p:cNvPr id="29" name="Google Shape;539;p55">
            <a:extLst>
              <a:ext uri="{FF2B5EF4-FFF2-40B4-BE49-F238E27FC236}">
                <a16:creationId xmlns:a16="http://schemas.microsoft.com/office/drawing/2014/main" id="{6D9386A2-F813-2AF4-6073-626B83F1F798}"/>
              </a:ext>
            </a:extLst>
          </p:cNvPr>
          <p:cNvSpPr/>
          <p:nvPr userDrawn="1"/>
        </p:nvSpPr>
        <p:spPr>
          <a:xfrm>
            <a:off x="0" y="5223906"/>
            <a:ext cx="12192000" cy="67218"/>
          </a:xfrm>
          <a:prstGeom prst="roundRect">
            <a:avLst>
              <a:gd name="adj" fmla="val 50000"/>
            </a:avLst>
          </a:prstGeom>
          <a:gradFill flip="none" rotWithShape="1">
            <a:gsLst>
              <a:gs pos="16000">
                <a:schemeClr val="accent2"/>
              </a:gs>
              <a:gs pos="50000">
                <a:schemeClr val="bg2">
                  <a:lumMod val="60000"/>
                  <a:lumOff val="40000"/>
                  <a:shade val="67500"/>
                  <a:satMod val="115000"/>
                  <a:alpha val="58000"/>
                </a:schemeClr>
              </a:gs>
              <a:gs pos="100000">
                <a:schemeClr val="bg2">
                  <a:lumMod val="60000"/>
                  <a:lumOff val="40000"/>
                  <a:shade val="100000"/>
                  <a:satMod val="115000"/>
                  <a:alpha val="10000"/>
                </a:schemeClr>
              </a:gs>
            </a:gsLst>
            <a:lin ang="0" scaled="1"/>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600"/>
          </a:p>
        </p:txBody>
      </p:sp>
      <p:sp>
        <p:nvSpPr>
          <p:cNvPr id="54" name="Text Placeholder 9">
            <a:extLst>
              <a:ext uri="{FF2B5EF4-FFF2-40B4-BE49-F238E27FC236}">
                <a16:creationId xmlns:a16="http://schemas.microsoft.com/office/drawing/2014/main" id="{3EF12EEA-B717-A2D4-DD8A-8AD5480E07F4}"/>
              </a:ext>
            </a:extLst>
          </p:cNvPr>
          <p:cNvSpPr>
            <a:spLocks noGrp="1"/>
          </p:cNvSpPr>
          <p:nvPr>
            <p:ph type="body" sz="quarter" idx="54" hasCustomPrompt="1"/>
          </p:nvPr>
        </p:nvSpPr>
        <p:spPr>
          <a:xfrm>
            <a:off x="8928137" y="2306978"/>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55" name="Text Placeholder 12">
            <a:extLst>
              <a:ext uri="{FF2B5EF4-FFF2-40B4-BE49-F238E27FC236}">
                <a16:creationId xmlns:a16="http://schemas.microsoft.com/office/drawing/2014/main" id="{269DCDE0-20E2-91A9-6591-26711B40C6C3}"/>
              </a:ext>
            </a:extLst>
          </p:cNvPr>
          <p:cNvSpPr>
            <a:spLocks noGrp="1"/>
          </p:cNvSpPr>
          <p:nvPr>
            <p:ph type="body" sz="quarter" idx="55" hasCustomPrompt="1"/>
          </p:nvPr>
        </p:nvSpPr>
        <p:spPr>
          <a:xfrm>
            <a:off x="8928137" y="2672314"/>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56" name="Text Placeholder 9">
            <a:extLst>
              <a:ext uri="{FF2B5EF4-FFF2-40B4-BE49-F238E27FC236}">
                <a16:creationId xmlns:a16="http://schemas.microsoft.com/office/drawing/2014/main" id="{3EF12EEA-B717-A2D4-DD8A-8AD5480E07F4}"/>
              </a:ext>
            </a:extLst>
          </p:cNvPr>
          <p:cNvSpPr>
            <a:spLocks noGrp="1"/>
          </p:cNvSpPr>
          <p:nvPr>
            <p:ph type="body" sz="quarter" idx="56" hasCustomPrompt="1"/>
          </p:nvPr>
        </p:nvSpPr>
        <p:spPr>
          <a:xfrm>
            <a:off x="10521291" y="2057802"/>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57" name="Text Placeholder 12">
            <a:extLst>
              <a:ext uri="{FF2B5EF4-FFF2-40B4-BE49-F238E27FC236}">
                <a16:creationId xmlns:a16="http://schemas.microsoft.com/office/drawing/2014/main" id="{269DCDE0-20E2-91A9-6591-26711B40C6C3}"/>
              </a:ext>
            </a:extLst>
          </p:cNvPr>
          <p:cNvSpPr>
            <a:spLocks noGrp="1"/>
          </p:cNvSpPr>
          <p:nvPr>
            <p:ph type="body" sz="quarter" idx="57" hasCustomPrompt="1"/>
          </p:nvPr>
        </p:nvSpPr>
        <p:spPr>
          <a:xfrm>
            <a:off x="10521291" y="2423138"/>
            <a:ext cx="1513590" cy="360362"/>
          </a:xfrm>
        </p:spPr>
        <p:txBody>
          <a:bodyPr/>
          <a:lstStyle>
            <a:lvl1pPr marL="0" indent="0">
              <a:buNone/>
              <a:defRPr sz="1200">
                <a:latin typeface="+mn-lt"/>
              </a:defRPr>
            </a:lvl1pPr>
          </a:lstStyle>
          <a:p>
            <a:pPr marL="0" indent="0">
              <a:buNone/>
            </a:pPr>
            <a:r>
              <a:rPr lang="en-US" dirty="0"/>
              <a:t>Click to edit Master text styles</a:t>
            </a:r>
          </a:p>
        </p:txBody>
      </p:sp>
    </p:spTree>
    <p:extLst>
      <p:ext uri="{BB962C8B-B14F-4D97-AF65-F5344CB8AC3E}">
        <p14:creationId xmlns:p14="http://schemas.microsoft.com/office/powerpoint/2010/main" val="3863035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7" name="Freeform: Shape 18">
            <a:extLst>
              <a:ext uri="{FF2B5EF4-FFF2-40B4-BE49-F238E27FC236}">
                <a16:creationId xmlns:a16="http://schemas.microsoft.com/office/drawing/2014/main" id="{7064A626-FB77-6EC8-DB6B-5C0E4D3ACE19}"/>
              </a:ext>
            </a:extLst>
          </p:cNvPr>
          <p:cNvSpPr/>
          <p:nvPr userDrawn="1"/>
        </p:nvSpPr>
        <p:spPr>
          <a:xfrm>
            <a:off x="550864" y="3534080"/>
            <a:ext cx="3577508" cy="2364555"/>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29" name="Freeform: Shape 21">
            <a:extLst>
              <a:ext uri="{FF2B5EF4-FFF2-40B4-BE49-F238E27FC236}">
                <a16:creationId xmlns:a16="http://schemas.microsoft.com/office/drawing/2014/main" id="{3BDDE5CD-3DD0-AACE-AB0C-619E7ECAF9E9}"/>
              </a:ext>
            </a:extLst>
          </p:cNvPr>
          <p:cNvSpPr/>
          <p:nvPr userDrawn="1"/>
        </p:nvSpPr>
        <p:spPr>
          <a:xfrm>
            <a:off x="4307247" y="3534079"/>
            <a:ext cx="3577508" cy="2364556"/>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30" name="Picture Placeholder 9">
            <a:extLst>
              <a:ext uri="{FF2B5EF4-FFF2-40B4-BE49-F238E27FC236}">
                <a16:creationId xmlns:a16="http://schemas.microsoft.com/office/drawing/2014/main" id="{94B714C5-3713-6362-1B62-55716F9D12AB}"/>
              </a:ext>
            </a:extLst>
          </p:cNvPr>
          <p:cNvPicPr>
            <a:picLocks/>
          </p:cNvPicPr>
          <p:nvPr userDrawn="1"/>
        </p:nvPicPr>
        <p:blipFill>
          <a:blip r:embed="rId2"/>
          <a:srcRect/>
          <a:stretch>
            <a:fillRect/>
          </a:stretch>
        </p:blipFill>
        <p:spPr>
          <a:xfrm>
            <a:off x="5641183" y="3951649"/>
            <a:ext cx="909637" cy="909640"/>
          </a:xfrm>
          <a:prstGeom prst="rect">
            <a:avLst/>
          </a:prstGeom>
        </p:spPr>
      </p:pic>
      <p:pic>
        <p:nvPicPr>
          <p:cNvPr id="41" name="Picture Placeholder 6">
            <a:extLst>
              <a:ext uri="{FF2B5EF4-FFF2-40B4-BE49-F238E27FC236}">
                <a16:creationId xmlns:a16="http://schemas.microsoft.com/office/drawing/2014/main" id="{092D4523-9CA8-4BBA-C928-8BC3C89984F9}"/>
              </a:ext>
            </a:extLst>
          </p:cNvPr>
          <p:cNvPicPr>
            <a:picLocks/>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884800" y="3951649"/>
            <a:ext cx="909637" cy="909640"/>
          </a:xfrm>
          <a:prstGeom prst="rect">
            <a:avLst/>
          </a:prstGeom>
        </p:spPr>
      </p:pic>
      <p:sp>
        <p:nvSpPr>
          <p:cNvPr id="42" name="Freeform: Shape 24">
            <a:extLst>
              <a:ext uri="{FF2B5EF4-FFF2-40B4-BE49-F238E27FC236}">
                <a16:creationId xmlns:a16="http://schemas.microsoft.com/office/drawing/2014/main" id="{DAF5DAB8-D48B-0101-5515-EBE62078C0EF}"/>
              </a:ext>
            </a:extLst>
          </p:cNvPr>
          <p:cNvSpPr/>
          <p:nvPr userDrawn="1"/>
        </p:nvSpPr>
        <p:spPr>
          <a:xfrm>
            <a:off x="8063630" y="3534079"/>
            <a:ext cx="3577508" cy="2364556"/>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43" name="Freeform: Shape 18">
            <a:extLst>
              <a:ext uri="{FF2B5EF4-FFF2-40B4-BE49-F238E27FC236}">
                <a16:creationId xmlns:a16="http://schemas.microsoft.com/office/drawing/2014/main" id="{7064A626-FB77-6EC8-DB6B-5C0E4D3ACE19}"/>
              </a:ext>
            </a:extLst>
          </p:cNvPr>
          <p:cNvSpPr/>
          <p:nvPr userDrawn="1"/>
        </p:nvSpPr>
        <p:spPr>
          <a:xfrm>
            <a:off x="550864" y="1101020"/>
            <a:ext cx="3577508" cy="2364555"/>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44" name="Rectangle: Rounded Corners 86">
            <a:extLst>
              <a:ext uri="{FF2B5EF4-FFF2-40B4-BE49-F238E27FC236}">
                <a16:creationId xmlns:a16="http://schemas.microsoft.com/office/drawing/2014/main" id="{B6D2F74F-6C46-6B08-2769-77D90543EB31}"/>
              </a:ext>
            </a:extLst>
          </p:cNvPr>
          <p:cNvSpPr/>
          <p:nvPr userDrawn="1"/>
        </p:nvSpPr>
        <p:spPr>
          <a:xfrm>
            <a:off x="1882418" y="2537857"/>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45" name="Picture Placeholder 3">
            <a:extLst>
              <a:ext uri="{FF2B5EF4-FFF2-40B4-BE49-F238E27FC236}">
                <a16:creationId xmlns:a16="http://schemas.microsoft.com/office/drawing/2014/main" id="{F8846467-46EB-ED5D-5FDE-048381561C55}"/>
              </a:ext>
            </a:extLst>
          </p:cNvPr>
          <p:cNvPicPr>
            <a:picLocks/>
          </p:cNvPicPr>
          <p:nvPr userDrawn="1"/>
        </p:nvPicPr>
        <p:blipFill>
          <a:blip r:embed="rId5"/>
          <a:srcRect t="211" b="211"/>
          <a:stretch>
            <a:fillRect/>
          </a:stretch>
        </p:blipFill>
        <p:spPr>
          <a:xfrm>
            <a:off x="1874880" y="1530300"/>
            <a:ext cx="929477" cy="929477"/>
          </a:xfrm>
          <a:prstGeom prst="rect">
            <a:avLst/>
          </a:prstGeom>
          <a:ln>
            <a:noFill/>
          </a:ln>
        </p:spPr>
      </p:pic>
      <p:sp>
        <p:nvSpPr>
          <p:cNvPr id="46" name="Freeform: Shape 21">
            <a:extLst>
              <a:ext uri="{FF2B5EF4-FFF2-40B4-BE49-F238E27FC236}">
                <a16:creationId xmlns:a16="http://schemas.microsoft.com/office/drawing/2014/main" id="{3BDDE5CD-3DD0-AACE-AB0C-619E7ECAF9E9}"/>
              </a:ext>
            </a:extLst>
          </p:cNvPr>
          <p:cNvSpPr/>
          <p:nvPr userDrawn="1"/>
        </p:nvSpPr>
        <p:spPr>
          <a:xfrm>
            <a:off x="4307247" y="1101019"/>
            <a:ext cx="3577508" cy="2364556"/>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47" name="Picture Placeholder 4">
            <a:extLst>
              <a:ext uri="{FF2B5EF4-FFF2-40B4-BE49-F238E27FC236}">
                <a16:creationId xmlns:a16="http://schemas.microsoft.com/office/drawing/2014/main" id="{D9D40BE8-9438-115E-596F-2F898119F09C}"/>
              </a:ext>
            </a:extLst>
          </p:cNvPr>
          <p:cNvPicPr>
            <a:picLocks/>
          </p:cNvPicPr>
          <p:nvPr userDrawn="1"/>
        </p:nvPicPr>
        <p:blipFill>
          <a:blip r:embed="rId6"/>
          <a:srcRect/>
          <a:stretch>
            <a:fillRect/>
          </a:stretch>
        </p:blipFill>
        <p:spPr>
          <a:xfrm>
            <a:off x="5631263" y="1530300"/>
            <a:ext cx="929477" cy="929477"/>
          </a:xfrm>
          <a:prstGeom prst="rect">
            <a:avLst/>
          </a:prstGeom>
          <a:noFill/>
          <a:ln>
            <a:noFill/>
          </a:ln>
        </p:spPr>
      </p:pic>
      <p:sp>
        <p:nvSpPr>
          <p:cNvPr id="48" name="Freeform: Shape 24">
            <a:extLst>
              <a:ext uri="{FF2B5EF4-FFF2-40B4-BE49-F238E27FC236}">
                <a16:creationId xmlns:a16="http://schemas.microsoft.com/office/drawing/2014/main" id="{DAF5DAB8-D48B-0101-5515-EBE62078C0EF}"/>
              </a:ext>
            </a:extLst>
          </p:cNvPr>
          <p:cNvSpPr/>
          <p:nvPr userDrawn="1"/>
        </p:nvSpPr>
        <p:spPr>
          <a:xfrm>
            <a:off x="8063630" y="1101019"/>
            <a:ext cx="3577508" cy="2364556"/>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49" name="Picture Placeholder 5">
            <a:extLst>
              <a:ext uri="{FF2B5EF4-FFF2-40B4-BE49-F238E27FC236}">
                <a16:creationId xmlns:a16="http://schemas.microsoft.com/office/drawing/2014/main" id="{201A0D63-9A9A-58EB-C1D9-4E571EF4F4E1}"/>
              </a:ext>
            </a:extLst>
          </p:cNvPr>
          <p:cNvPicPr>
            <a:picLocks/>
          </p:cNvPicPr>
          <p:nvPr userDrawn="1"/>
        </p:nvPicPr>
        <p:blipFill>
          <a:blip r:embed="rId7"/>
          <a:srcRect/>
          <a:stretch>
            <a:fillRect/>
          </a:stretch>
        </p:blipFill>
        <p:spPr>
          <a:xfrm>
            <a:off x="9387646" y="1530300"/>
            <a:ext cx="929477" cy="929477"/>
          </a:xfrm>
          <a:prstGeom prst="rect">
            <a:avLst/>
          </a:prstGeom>
          <a:noFill/>
          <a:ln>
            <a:noFill/>
          </a:ln>
          <a:effectLst/>
        </p:spPr>
      </p:pic>
      <p:pic>
        <p:nvPicPr>
          <p:cNvPr id="50" name="Picture Placeholder 7">
            <a:extLst>
              <a:ext uri="{FF2B5EF4-FFF2-40B4-BE49-F238E27FC236}">
                <a16:creationId xmlns:a16="http://schemas.microsoft.com/office/drawing/2014/main" id="{E9CC7E62-EBF0-DA18-C464-0829E717C5C4}"/>
              </a:ext>
            </a:extLst>
          </p:cNvPr>
          <p:cNvPicPr>
            <a:picLocks/>
          </p:cNvPicPr>
          <p:nvPr userDrawn="1"/>
        </p:nvPicPr>
        <p:blipFill>
          <a:blip r:embed="rId8"/>
          <a:srcRect/>
          <a:stretch>
            <a:fillRect/>
          </a:stretch>
        </p:blipFill>
        <p:spPr>
          <a:xfrm>
            <a:off x="9397566" y="3951649"/>
            <a:ext cx="909637" cy="909640"/>
          </a:xfrm>
          <a:prstGeom prst="rect">
            <a:avLst/>
          </a:prstGeom>
        </p:spPr>
      </p:pic>
      <p:sp>
        <p:nvSpPr>
          <p:cNvPr id="51" name="Rectangle: Rounded Corners 86">
            <a:extLst>
              <a:ext uri="{FF2B5EF4-FFF2-40B4-BE49-F238E27FC236}">
                <a16:creationId xmlns:a16="http://schemas.microsoft.com/office/drawing/2014/main" id="{B6D2F74F-6C46-6B08-2769-77D90543EB31}"/>
              </a:ext>
            </a:extLst>
          </p:cNvPr>
          <p:cNvSpPr/>
          <p:nvPr userDrawn="1"/>
        </p:nvSpPr>
        <p:spPr>
          <a:xfrm>
            <a:off x="5638801" y="2535616"/>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2" name="Rectangle: Rounded Corners 86">
            <a:extLst>
              <a:ext uri="{FF2B5EF4-FFF2-40B4-BE49-F238E27FC236}">
                <a16:creationId xmlns:a16="http://schemas.microsoft.com/office/drawing/2014/main" id="{B6D2F74F-6C46-6B08-2769-77D90543EB31}"/>
              </a:ext>
            </a:extLst>
          </p:cNvPr>
          <p:cNvSpPr/>
          <p:nvPr userDrawn="1"/>
        </p:nvSpPr>
        <p:spPr>
          <a:xfrm>
            <a:off x="9395184" y="2532315"/>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3" name="Rectangle: Rounded Corners 86">
            <a:extLst>
              <a:ext uri="{FF2B5EF4-FFF2-40B4-BE49-F238E27FC236}">
                <a16:creationId xmlns:a16="http://schemas.microsoft.com/office/drawing/2014/main" id="{B6D2F74F-6C46-6B08-2769-77D90543EB31}"/>
              </a:ext>
            </a:extLst>
          </p:cNvPr>
          <p:cNvSpPr/>
          <p:nvPr userDrawn="1"/>
        </p:nvSpPr>
        <p:spPr>
          <a:xfrm>
            <a:off x="9395184" y="4960273"/>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5" name="Rectangle: Rounded Corners 86">
            <a:extLst>
              <a:ext uri="{FF2B5EF4-FFF2-40B4-BE49-F238E27FC236}">
                <a16:creationId xmlns:a16="http://schemas.microsoft.com/office/drawing/2014/main" id="{B6D2F74F-6C46-6B08-2769-77D90543EB31}"/>
              </a:ext>
            </a:extLst>
          </p:cNvPr>
          <p:cNvSpPr/>
          <p:nvPr userDrawn="1"/>
        </p:nvSpPr>
        <p:spPr>
          <a:xfrm>
            <a:off x="5638801" y="4960273"/>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6" name="Rectangle: Rounded Corners 86">
            <a:extLst>
              <a:ext uri="{FF2B5EF4-FFF2-40B4-BE49-F238E27FC236}">
                <a16:creationId xmlns:a16="http://schemas.microsoft.com/office/drawing/2014/main" id="{B6D2F74F-6C46-6B08-2769-77D90543EB31}"/>
              </a:ext>
            </a:extLst>
          </p:cNvPr>
          <p:cNvSpPr/>
          <p:nvPr userDrawn="1"/>
        </p:nvSpPr>
        <p:spPr>
          <a:xfrm>
            <a:off x="1882418" y="4960273"/>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3" name="Slide Number Placeholder 2"/>
          <p:cNvSpPr>
            <a:spLocks noGrp="1"/>
          </p:cNvSpPr>
          <p:nvPr>
            <p:ph type="sldNum" sz="quarter" idx="10"/>
          </p:nvPr>
        </p:nvSpPr>
        <p:spPr/>
        <p:txBody>
          <a:bodyPr/>
          <a:lstStyle/>
          <a:p>
            <a:fld id="{F59CD943-D024-467A-B36E-F11E1285ED75}" type="slidenum">
              <a:rPr lang="en-GB" smtClean="0"/>
              <a:pPr/>
              <a:t>‹#›</a:t>
            </a:fld>
            <a:endParaRPr lang="en-GB" dirty="0"/>
          </a:p>
        </p:txBody>
      </p:sp>
      <p:sp>
        <p:nvSpPr>
          <p:cNvPr id="26" name="TextBox 25"/>
          <p:cNvSpPr txBox="1"/>
          <p:nvPr userDrawn="1"/>
        </p:nvSpPr>
        <p:spPr>
          <a:xfrm>
            <a:off x="-1467853" y="-226112"/>
            <a:ext cx="45719" cy="45719"/>
          </a:xfrm>
          <a:prstGeom prst="rect">
            <a:avLst/>
          </a:prstGeom>
          <a:solidFill>
            <a:schemeClr val="bg1"/>
          </a:solidFill>
          <a:ln>
            <a:solidFill>
              <a:schemeClr val="accent2"/>
            </a:solidFill>
          </a:ln>
        </p:spPr>
        <p:txBody>
          <a:bodyPr wrap="square" rtlCol="0">
            <a:noAutofit/>
          </a:bodyPr>
          <a:lstStyle/>
          <a:p>
            <a:pPr algn="l"/>
            <a:endParaRPr lang="en-US" dirty="0"/>
          </a:p>
        </p:txBody>
      </p:sp>
      <p:sp>
        <p:nvSpPr>
          <p:cNvPr id="28" name="Title 1"/>
          <p:cNvSpPr>
            <a:spLocks noGrp="1"/>
          </p:cNvSpPr>
          <p:nvPr>
            <p:ph type="title" hasCustomPrompt="1"/>
          </p:nvPr>
        </p:nvSpPr>
        <p:spPr>
          <a:xfrm>
            <a:off x="550863" y="368827"/>
            <a:ext cx="10832997" cy="482405"/>
          </a:xfrm>
        </p:spPr>
        <p:txBody>
          <a:bodyPr/>
          <a:lstStyle>
            <a:lvl1pPr>
              <a:defRPr/>
            </a:lvl1pPr>
          </a:lstStyle>
          <a:p>
            <a:pPr rtl="1"/>
            <a:r>
              <a:rPr lang="en-US" dirty="0"/>
              <a:t>Click to add title</a:t>
            </a:r>
            <a:endParaRPr lang="en-NL" sz="3200" dirty="0"/>
          </a:p>
        </p:txBody>
      </p:sp>
      <p:sp>
        <p:nvSpPr>
          <p:cNvPr id="31" name="Text Placeholder 9">
            <a:extLst>
              <a:ext uri="{FF2B5EF4-FFF2-40B4-BE49-F238E27FC236}">
                <a16:creationId xmlns:a16="http://schemas.microsoft.com/office/drawing/2014/main" id="{3EF12EEA-B717-A2D4-DD8A-8AD5480E07F4}"/>
              </a:ext>
            </a:extLst>
          </p:cNvPr>
          <p:cNvSpPr>
            <a:spLocks noGrp="1"/>
          </p:cNvSpPr>
          <p:nvPr>
            <p:ph type="body" sz="quarter" idx="44" hasCustomPrompt="1"/>
          </p:nvPr>
        </p:nvSpPr>
        <p:spPr>
          <a:xfrm>
            <a:off x="783946" y="2688148"/>
            <a:ext cx="3211079"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2"/>
                </a:solidFill>
                <a:effectLst/>
                <a:uLnTx/>
                <a:uFillTx/>
                <a:latin typeface="AvenirNext LT Pro Regular"/>
                <a:ea typeface="+mn-ea"/>
                <a:cs typeface="+mn-cs"/>
              </a:rPr>
              <a:t>Item </a:t>
            </a:r>
          </a:p>
        </p:txBody>
      </p:sp>
      <p:sp>
        <p:nvSpPr>
          <p:cNvPr id="33" name="Text Placeholder 9">
            <a:extLst>
              <a:ext uri="{FF2B5EF4-FFF2-40B4-BE49-F238E27FC236}">
                <a16:creationId xmlns:a16="http://schemas.microsoft.com/office/drawing/2014/main" id="{3EF12EEA-B717-A2D4-DD8A-8AD5480E07F4}"/>
              </a:ext>
            </a:extLst>
          </p:cNvPr>
          <p:cNvSpPr>
            <a:spLocks noGrp="1"/>
          </p:cNvSpPr>
          <p:nvPr>
            <p:ph type="body" sz="quarter" idx="46" hasCustomPrompt="1"/>
          </p:nvPr>
        </p:nvSpPr>
        <p:spPr>
          <a:xfrm>
            <a:off x="667405" y="5126459"/>
            <a:ext cx="3344426"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2"/>
                </a:solidFill>
                <a:effectLst/>
                <a:uLnTx/>
                <a:uFillTx/>
                <a:latin typeface="AvenirNext LT Pro Regular"/>
                <a:ea typeface="+mn-ea"/>
                <a:cs typeface="+mn-cs"/>
              </a:rPr>
              <a:t>Item </a:t>
            </a:r>
          </a:p>
        </p:txBody>
      </p:sp>
      <p:sp>
        <p:nvSpPr>
          <p:cNvPr id="35" name="Text Placeholder 9">
            <a:extLst>
              <a:ext uri="{FF2B5EF4-FFF2-40B4-BE49-F238E27FC236}">
                <a16:creationId xmlns:a16="http://schemas.microsoft.com/office/drawing/2014/main" id="{3EF12EEA-B717-A2D4-DD8A-8AD5480E07F4}"/>
              </a:ext>
            </a:extLst>
          </p:cNvPr>
          <p:cNvSpPr>
            <a:spLocks noGrp="1"/>
          </p:cNvSpPr>
          <p:nvPr>
            <p:ph type="body" sz="quarter" idx="48" hasCustomPrompt="1"/>
          </p:nvPr>
        </p:nvSpPr>
        <p:spPr>
          <a:xfrm>
            <a:off x="4540329" y="2688148"/>
            <a:ext cx="3211079"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2"/>
                </a:solidFill>
                <a:effectLst/>
                <a:uLnTx/>
                <a:uFillTx/>
                <a:latin typeface="AvenirNext LT Pro Regular"/>
                <a:ea typeface="+mn-ea"/>
                <a:cs typeface="+mn-cs"/>
              </a:rPr>
              <a:t>Item </a:t>
            </a:r>
          </a:p>
        </p:txBody>
      </p:sp>
      <p:sp>
        <p:nvSpPr>
          <p:cNvPr id="37" name="Text Placeholder 9">
            <a:extLst>
              <a:ext uri="{FF2B5EF4-FFF2-40B4-BE49-F238E27FC236}">
                <a16:creationId xmlns:a16="http://schemas.microsoft.com/office/drawing/2014/main" id="{3EF12EEA-B717-A2D4-DD8A-8AD5480E07F4}"/>
              </a:ext>
            </a:extLst>
          </p:cNvPr>
          <p:cNvSpPr>
            <a:spLocks noGrp="1"/>
          </p:cNvSpPr>
          <p:nvPr>
            <p:ph type="body" sz="quarter" idx="50" hasCustomPrompt="1"/>
          </p:nvPr>
        </p:nvSpPr>
        <p:spPr>
          <a:xfrm>
            <a:off x="8296712" y="2708500"/>
            <a:ext cx="3211079"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2"/>
                </a:solidFill>
                <a:effectLst/>
                <a:uLnTx/>
                <a:uFillTx/>
                <a:latin typeface="AvenirNext LT Pro Regular"/>
                <a:ea typeface="+mn-ea"/>
                <a:cs typeface="+mn-cs"/>
              </a:rPr>
              <a:t>Item </a:t>
            </a:r>
          </a:p>
        </p:txBody>
      </p:sp>
      <p:sp>
        <p:nvSpPr>
          <p:cNvPr id="39" name="Text Placeholder 9">
            <a:extLst>
              <a:ext uri="{FF2B5EF4-FFF2-40B4-BE49-F238E27FC236}">
                <a16:creationId xmlns:a16="http://schemas.microsoft.com/office/drawing/2014/main" id="{3EF12EEA-B717-A2D4-DD8A-8AD5480E07F4}"/>
              </a:ext>
            </a:extLst>
          </p:cNvPr>
          <p:cNvSpPr>
            <a:spLocks noGrp="1"/>
          </p:cNvSpPr>
          <p:nvPr>
            <p:ph type="body" sz="quarter" idx="52" hasCustomPrompt="1"/>
          </p:nvPr>
        </p:nvSpPr>
        <p:spPr>
          <a:xfrm>
            <a:off x="4540329" y="5129634"/>
            <a:ext cx="3211079"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2"/>
                </a:solidFill>
                <a:effectLst/>
                <a:uLnTx/>
                <a:uFillTx/>
                <a:latin typeface="AvenirNext LT Pro Regular"/>
                <a:ea typeface="+mn-ea"/>
                <a:cs typeface="+mn-cs"/>
              </a:rPr>
              <a:t>Item </a:t>
            </a:r>
          </a:p>
        </p:txBody>
      </p:sp>
      <p:sp>
        <p:nvSpPr>
          <p:cNvPr id="57" name="Text Placeholder 9">
            <a:extLst>
              <a:ext uri="{FF2B5EF4-FFF2-40B4-BE49-F238E27FC236}">
                <a16:creationId xmlns:a16="http://schemas.microsoft.com/office/drawing/2014/main" id="{3EF12EEA-B717-A2D4-DD8A-8AD5480E07F4}"/>
              </a:ext>
            </a:extLst>
          </p:cNvPr>
          <p:cNvSpPr>
            <a:spLocks noGrp="1"/>
          </p:cNvSpPr>
          <p:nvPr>
            <p:ph type="body" sz="quarter" idx="53" hasCustomPrompt="1"/>
          </p:nvPr>
        </p:nvSpPr>
        <p:spPr>
          <a:xfrm>
            <a:off x="8296712" y="5126459"/>
            <a:ext cx="3211079"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2"/>
                </a:solidFill>
                <a:effectLst/>
                <a:uLnTx/>
                <a:uFillTx/>
                <a:latin typeface="AvenirNext LT Pro Regular"/>
                <a:ea typeface="+mn-ea"/>
                <a:cs typeface="+mn-cs"/>
              </a:rPr>
              <a:t>Item </a:t>
            </a:r>
          </a:p>
        </p:txBody>
      </p:sp>
    </p:spTree>
    <p:extLst>
      <p:ext uri="{BB962C8B-B14F-4D97-AF65-F5344CB8AC3E}">
        <p14:creationId xmlns:p14="http://schemas.microsoft.com/office/powerpoint/2010/main" val="3991740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Purple Stars - Copyright Onl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01870E7-67C3-31B4-3763-30D7343FC40E}"/>
              </a:ext>
            </a:extLst>
          </p:cNvPr>
          <p:cNvSpPr/>
          <p:nvPr userDrawn="1"/>
        </p:nvSpPr>
        <p:spPr>
          <a:xfrm rot="10800000">
            <a:off x="-5" y="-11"/>
            <a:ext cx="12192004" cy="6582436"/>
          </a:xfrm>
          <a:prstGeom prst="rect">
            <a:avLst/>
          </a:prstGeom>
          <a:gradFill flip="none" rotWithShape="1">
            <a:gsLst>
              <a:gs pos="0">
                <a:schemeClr val="bg2">
                  <a:lumMod val="60000"/>
                  <a:lumOff val="40000"/>
                </a:schemeClr>
              </a:gs>
              <a:gs pos="39000">
                <a:srgbClr val="EFE3F9">
                  <a:shade val="67500"/>
                  <a:satMod val="115000"/>
                </a:srgbClr>
              </a:gs>
              <a:gs pos="100000">
                <a:srgbClr val="EFE3F9">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2937335" y="1672311"/>
            <a:ext cx="9298728" cy="4539039"/>
          </a:xfrm>
          <a:prstGeom prst="rect">
            <a:avLst/>
          </a:prstGeom>
          <a:blipFill dpi="0" rotWithShape="1">
            <a:blip r:embed="rId2"/>
            <a:srcRect/>
            <a:stretch>
              <a:fillRect/>
            </a:stretch>
          </a:blipFill>
          <a:ln>
            <a:noFill/>
          </a:ln>
        </p:spPr>
        <p:txBody>
          <a:bodyPr wrap="square" rtlCol="0" anchor="ctr">
            <a:noAutofit/>
          </a:bodyPr>
          <a:lstStyle/>
          <a:p>
            <a:pPr algn="l"/>
            <a:endParaRPr lang="en-US">
              <a:solidFill>
                <a:schemeClr val="tx1"/>
              </a:solidFill>
            </a:endParaRPr>
          </a:p>
        </p:txBody>
      </p:sp>
      <p:pic>
        <p:nvPicPr>
          <p:cNvPr id="16" name="Picture 15"/>
          <p:cNvPicPr>
            <a:picLocks noChangeAspect="1"/>
          </p:cNvPicPr>
          <p:nvPr userDrawn="1"/>
        </p:nvPicPr>
        <p:blipFill>
          <a:blip r:embed="rId3"/>
          <a:stretch>
            <a:fillRect/>
          </a:stretch>
        </p:blipFill>
        <p:spPr>
          <a:xfrm>
            <a:off x="3378200" y="2619079"/>
            <a:ext cx="8839034" cy="3618515"/>
          </a:xfrm>
          <a:prstGeom prst="rect">
            <a:avLst/>
          </a:prstGeom>
        </p:spPr>
      </p:pic>
      <p:sp>
        <p:nvSpPr>
          <p:cNvPr id="17" name="Rectangle 16"/>
          <p:cNvSpPr/>
          <p:nvPr userDrawn="1"/>
        </p:nvSpPr>
        <p:spPr>
          <a:xfrm rot="16200000">
            <a:off x="-850185" y="850182"/>
            <a:ext cx="6858000" cy="5157627"/>
          </a:xfrm>
          <a:prstGeom prst="rect">
            <a:avLst/>
          </a:prstGeom>
          <a:gradFill flip="none" rotWithShape="1">
            <a:gsLst>
              <a:gs pos="31000">
                <a:schemeClr val="accent2">
                  <a:lumMod val="60000"/>
                  <a:lumOff val="40000"/>
                  <a:alpha val="42000"/>
                </a:schemeClr>
              </a:gs>
              <a:gs pos="0">
                <a:schemeClr val="accent2">
                  <a:lumMod val="40000"/>
                  <a:lumOff val="60000"/>
                  <a:alpha val="68000"/>
                </a:schemeClr>
              </a:gs>
              <a:gs pos="100000">
                <a:schemeClr val="bg1">
                  <a:shade val="100000"/>
                  <a:satMod val="115000"/>
                  <a:alpha val="0"/>
                </a:schemeClr>
              </a:gs>
            </a:gsLst>
            <a:lin ang="5400000" scaled="1"/>
            <a:tileRect/>
          </a:gradFill>
          <a:ln>
            <a:noFill/>
          </a:ln>
        </p:spPr>
        <p:txBody>
          <a:bodyPr wrap="square" rtlCol="0" anchor="ctr">
            <a:noAutofit/>
          </a:bodyPr>
          <a:lstStyle/>
          <a:p>
            <a:pPr marL="0" algn="r" defTabSz="914400" rtl="1" eaLnBrk="1" latinLnBrk="0" hangingPunct="1"/>
            <a:endParaRPr lang="en-US">
              <a:solidFill>
                <a:schemeClr val="tx1"/>
              </a:solidFill>
            </a:endParaRPr>
          </a:p>
        </p:txBody>
      </p:sp>
      <p:sp>
        <p:nvSpPr>
          <p:cNvPr id="58" name="Rectangle 57"/>
          <p:cNvSpPr/>
          <p:nvPr userDrawn="1"/>
        </p:nvSpPr>
        <p:spPr>
          <a:xfrm>
            <a:off x="6323970" y="-241275"/>
            <a:ext cx="5710270" cy="5710266"/>
          </a:xfrm>
          <a:prstGeom prst="rect">
            <a:avLst/>
          </a:prstGeom>
          <a:blipFill dpi="0" rotWithShape="1">
            <a:blip r:embed="rId4">
              <a:alphaModFix amt="27000"/>
            </a:blip>
            <a:srcRect/>
            <a:stretch>
              <a:fillRect/>
            </a:stretch>
          </a:blipFill>
          <a:ln>
            <a:noFill/>
          </a:ln>
        </p:spPr>
        <p:txBody>
          <a:bodyPr wrap="square" rtlCol="0" anchor="ctr">
            <a:noAutofit/>
          </a:bodyPr>
          <a:lstStyle/>
          <a:p>
            <a:pPr algn="l"/>
            <a:endParaRPr lang="en-US">
              <a:solidFill>
                <a:schemeClr val="tx1"/>
              </a:solidFill>
            </a:endParaRPr>
          </a:p>
        </p:txBody>
      </p:sp>
      <p:pic>
        <p:nvPicPr>
          <p:cNvPr id="59" name="Picture 58"/>
          <p:cNvPicPr>
            <a:picLocks noChangeAspect="1"/>
          </p:cNvPicPr>
          <p:nvPr userDrawn="1"/>
        </p:nvPicPr>
        <p:blipFill>
          <a:blip r:embed="rId5"/>
          <a:stretch>
            <a:fillRect/>
          </a:stretch>
        </p:blipFill>
        <p:spPr>
          <a:xfrm>
            <a:off x="-9570" y="4305423"/>
            <a:ext cx="12208055" cy="2227200"/>
          </a:xfrm>
          <a:prstGeom prst="rect">
            <a:avLst/>
          </a:prstGeom>
        </p:spPr>
      </p:pic>
      <p:sp>
        <p:nvSpPr>
          <p:cNvPr id="61" name="Rectangle 60"/>
          <p:cNvSpPr/>
          <p:nvPr userDrawn="1"/>
        </p:nvSpPr>
        <p:spPr>
          <a:xfrm>
            <a:off x="-20412" y="6113021"/>
            <a:ext cx="12212411"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64" name="Text Placeholder 9">
            <a:extLst>
              <a:ext uri="{FF2B5EF4-FFF2-40B4-BE49-F238E27FC236}">
                <a16:creationId xmlns:a16="http://schemas.microsoft.com/office/drawing/2014/main" id="{4198B190-8256-B7A4-2DD6-F8CE6D676F33}"/>
              </a:ext>
            </a:extLst>
          </p:cNvPr>
          <p:cNvSpPr>
            <a:spLocks noGrp="1"/>
          </p:cNvSpPr>
          <p:nvPr userDrawn="1">
            <p:ph type="body" sz="quarter" idx="16" hasCustomPrompt="1"/>
          </p:nvPr>
        </p:nvSpPr>
        <p:spPr>
          <a:xfrm>
            <a:off x="509152" y="2166040"/>
            <a:ext cx="5169036" cy="1346074"/>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tx1"/>
                </a:solidFill>
                <a:latin typeface="+mj-lt"/>
              </a:defRPr>
            </a:lvl1pPr>
          </a:lstStyle>
          <a:p>
            <a:pPr lvl="0"/>
            <a:r>
              <a:rPr lang="en-US" dirty="0"/>
              <a:t>One or two line title here</a:t>
            </a:r>
          </a:p>
        </p:txBody>
      </p:sp>
      <p:sp>
        <p:nvSpPr>
          <p:cNvPr id="66" name="Text Placeholder 9">
            <a:extLst>
              <a:ext uri="{FF2B5EF4-FFF2-40B4-BE49-F238E27FC236}">
                <a16:creationId xmlns:a16="http://schemas.microsoft.com/office/drawing/2014/main" id="{4198B190-8256-B7A4-2DD6-F8CE6D676F33}"/>
              </a:ext>
            </a:extLst>
          </p:cNvPr>
          <p:cNvSpPr>
            <a:spLocks noGrp="1"/>
          </p:cNvSpPr>
          <p:nvPr userDrawn="1">
            <p:ph type="body" sz="quarter" idx="17" hasCustomPrompt="1"/>
          </p:nvPr>
        </p:nvSpPr>
        <p:spPr>
          <a:xfrm>
            <a:off x="509152" y="3659586"/>
            <a:ext cx="5169036"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tx1"/>
                </a:solidFill>
                <a:latin typeface="+mj-lt"/>
              </a:defRPr>
            </a:lvl1pPr>
          </a:lstStyle>
          <a:p>
            <a:pPr lvl="0"/>
            <a:r>
              <a:rPr lang="en-US" dirty="0"/>
              <a:t>Presentation subtitle here</a:t>
            </a:r>
          </a:p>
        </p:txBody>
      </p:sp>
      <p:sp>
        <p:nvSpPr>
          <p:cNvPr id="67"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dirty="0"/>
              <a:t>Forename Surname | Month 00, 0000</a:t>
            </a:r>
          </a:p>
        </p:txBody>
      </p:sp>
      <p:pic>
        <p:nvPicPr>
          <p:cNvPr id="4" name="Picture 3" descr="A black background with white text&#10;&#10;Description automatically generated">
            <a:extLst>
              <a:ext uri="{FF2B5EF4-FFF2-40B4-BE49-F238E27FC236}">
                <a16:creationId xmlns:a16="http://schemas.microsoft.com/office/drawing/2014/main" id="{D7E5F77E-897E-F189-7C95-87DB9C39924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9152" y="1060341"/>
            <a:ext cx="1116687" cy="656712"/>
          </a:xfrm>
          <a:prstGeom prst="rect">
            <a:avLst/>
          </a:prstGeom>
        </p:spPr>
      </p:pic>
    </p:spTree>
    <p:extLst>
      <p:ext uri="{BB962C8B-B14F-4D97-AF65-F5344CB8AC3E}">
        <p14:creationId xmlns:p14="http://schemas.microsoft.com/office/powerpoint/2010/main" val="3265183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Purple Stars - Copyright Only">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01870E7-67C3-31B4-3763-30D7343FC40E}"/>
              </a:ext>
            </a:extLst>
          </p:cNvPr>
          <p:cNvSpPr/>
          <p:nvPr userDrawn="1"/>
        </p:nvSpPr>
        <p:spPr>
          <a:xfrm rot="10800000">
            <a:off x="-20412" y="-1"/>
            <a:ext cx="12212412" cy="68579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userDrawn="1"/>
        </p:nvSpPr>
        <p:spPr>
          <a:xfrm>
            <a:off x="5820868" y="5570576"/>
            <a:ext cx="1118323" cy="595312"/>
          </a:xfrm>
          <a:prstGeom prst="rect">
            <a:avLst/>
          </a:prstGeom>
          <a:solidFill>
            <a:schemeClr val="bg2"/>
          </a:solidFill>
          <a:ln>
            <a:noFill/>
          </a:ln>
        </p:spPr>
        <p:txBody>
          <a:bodyPr wrap="square" rtlCol="0" anchor="ctr">
            <a:noAutofit/>
          </a:bodyPr>
          <a:lstStyle/>
          <a:p>
            <a:pPr algn="l"/>
            <a:endParaRPr lang="en-US">
              <a:solidFill>
                <a:schemeClr val="tx1"/>
              </a:solidFill>
            </a:endParaRPr>
          </a:p>
        </p:txBody>
      </p:sp>
      <p:sp>
        <p:nvSpPr>
          <p:cNvPr id="73" name="Rectangle 72"/>
          <p:cNvSpPr/>
          <p:nvPr userDrawn="1"/>
        </p:nvSpPr>
        <p:spPr>
          <a:xfrm>
            <a:off x="8393342" y="4327563"/>
            <a:ext cx="544513" cy="1838325"/>
          </a:xfrm>
          <a:prstGeom prst="rect">
            <a:avLst/>
          </a:prstGeom>
          <a:solidFill>
            <a:schemeClr val="bg2"/>
          </a:solidFill>
          <a:ln>
            <a:noFill/>
          </a:ln>
        </p:spPr>
        <p:txBody>
          <a:bodyPr wrap="square" rtlCol="0" anchor="ctr">
            <a:noAutofit/>
          </a:bodyPr>
          <a:lstStyle/>
          <a:p>
            <a:pPr algn="l"/>
            <a:endParaRPr lang="en-US">
              <a:solidFill>
                <a:schemeClr val="tx1"/>
              </a:solidFill>
            </a:endParaRPr>
          </a:p>
        </p:txBody>
      </p:sp>
      <p:sp>
        <p:nvSpPr>
          <p:cNvPr id="75" name="Rectangle 74"/>
          <p:cNvSpPr/>
          <p:nvPr userDrawn="1"/>
        </p:nvSpPr>
        <p:spPr>
          <a:xfrm>
            <a:off x="-20411" y="6165888"/>
            <a:ext cx="12212412"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63"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dirty="0"/>
              <a:t>Forename Surname | Month 00, 0000</a:t>
            </a:r>
          </a:p>
        </p:txBody>
      </p:sp>
      <p:sp>
        <p:nvSpPr>
          <p:cNvPr id="45" name="Rectangle 44"/>
          <p:cNvSpPr/>
          <p:nvPr userDrawn="1"/>
        </p:nvSpPr>
        <p:spPr>
          <a:xfrm>
            <a:off x="6685883" y="-289400"/>
            <a:ext cx="5710270" cy="5710266"/>
          </a:xfrm>
          <a:prstGeom prst="rect">
            <a:avLst/>
          </a:prstGeom>
          <a:blipFill dpi="0" rotWithShape="1">
            <a:blip r:embed="rId2">
              <a:alphaModFix amt="10000"/>
            </a:blip>
            <a:srcRect/>
            <a:stretch>
              <a:fillRect/>
            </a:stretch>
          </a:blipFill>
          <a:ln>
            <a:noFill/>
          </a:ln>
        </p:spPr>
        <p:txBody>
          <a:bodyPr wrap="square" rtlCol="0" anchor="ctr">
            <a:noAutofit/>
          </a:bodyPr>
          <a:lstStyle/>
          <a:p>
            <a:pPr algn="l"/>
            <a:endParaRPr lang="en-US">
              <a:solidFill>
                <a:schemeClr val="tx1"/>
              </a:solidFill>
            </a:endParaRPr>
          </a:p>
        </p:txBody>
      </p:sp>
      <p:sp>
        <p:nvSpPr>
          <p:cNvPr id="4" name="AutoShape 3"/>
          <p:cNvSpPr>
            <a:spLocks noChangeAspect="1" noChangeArrowheads="1" noTextEdit="1"/>
          </p:cNvSpPr>
          <p:nvPr userDrawn="1"/>
        </p:nvSpPr>
        <p:spPr bwMode="auto">
          <a:xfrm>
            <a:off x="5969230" y="2738476"/>
            <a:ext cx="6278562"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5"/>
          <p:cNvSpPr>
            <a:spLocks/>
          </p:cNvSpPr>
          <p:nvPr userDrawn="1"/>
        </p:nvSpPr>
        <p:spPr bwMode="auto">
          <a:xfrm>
            <a:off x="6939192" y="3379826"/>
            <a:ext cx="430212" cy="2786062"/>
          </a:xfrm>
          <a:custGeom>
            <a:avLst/>
            <a:gdLst>
              <a:gd name="T0" fmla="*/ 264 w 271"/>
              <a:gd name="T1" fmla="*/ 330 h 1755"/>
              <a:gd name="T2" fmla="*/ 264 w 271"/>
              <a:gd name="T3" fmla="*/ 280 h 1755"/>
              <a:gd name="T4" fmla="*/ 264 w 271"/>
              <a:gd name="T5" fmla="*/ 115 h 1755"/>
              <a:gd name="T6" fmla="*/ 229 w 271"/>
              <a:gd name="T7" fmla="*/ 115 h 1755"/>
              <a:gd name="T8" fmla="*/ 229 w 271"/>
              <a:gd name="T9" fmla="*/ 16 h 1755"/>
              <a:gd name="T10" fmla="*/ 262 w 271"/>
              <a:gd name="T11" fmla="*/ 0 h 1755"/>
              <a:gd name="T12" fmla="*/ 179 w 271"/>
              <a:gd name="T13" fmla="*/ 0 h 1755"/>
              <a:gd name="T14" fmla="*/ 9 w 271"/>
              <a:gd name="T15" fmla="*/ 0 h 1755"/>
              <a:gd name="T16" fmla="*/ 42 w 271"/>
              <a:gd name="T17" fmla="*/ 16 h 1755"/>
              <a:gd name="T18" fmla="*/ 42 w 271"/>
              <a:gd name="T19" fmla="*/ 115 h 1755"/>
              <a:gd name="T20" fmla="*/ 9 w 271"/>
              <a:gd name="T21" fmla="*/ 115 h 1755"/>
              <a:gd name="T22" fmla="*/ 9 w 271"/>
              <a:gd name="T23" fmla="*/ 261 h 1755"/>
              <a:gd name="T24" fmla="*/ 9 w 271"/>
              <a:gd name="T25" fmla="*/ 330 h 1755"/>
              <a:gd name="T26" fmla="*/ 0 w 271"/>
              <a:gd name="T27" fmla="*/ 330 h 1755"/>
              <a:gd name="T28" fmla="*/ 0 w 271"/>
              <a:gd name="T29" fmla="*/ 483 h 1755"/>
              <a:gd name="T30" fmla="*/ 0 w 271"/>
              <a:gd name="T31" fmla="*/ 863 h 1755"/>
              <a:gd name="T32" fmla="*/ 0 w 271"/>
              <a:gd name="T33" fmla="*/ 903 h 1755"/>
              <a:gd name="T34" fmla="*/ 0 w 271"/>
              <a:gd name="T35" fmla="*/ 920 h 1755"/>
              <a:gd name="T36" fmla="*/ 0 w 271"/>
              <a:gd name="T37" fmla="*/ 1330 h 1755"/>
              <a:gd name="T38" fmla="*/ 0 w 271"/>
              <a:gd name="T39" fmla="*/ 1349 h 1755"/>
              <a:gd name="T40" fmla="*/ 0 w 271"/>
              <a:gd name="T41" fmla="*/ 1739 h 1755"/>
              <a:gd name="T42" fmla="*/ 0 w 271"/>
              <a:gd name="T43" fmla="*/ 1755 h 1755"/>
              <a:gd name="T44" fmla="*/ 271 w 271"/>
              <a:gd name="T45" fmla="*/ 1755 h 1755"/>
              <a:gd name="T46" fmla="*/ 271 w 271"/>
              <a:gd name="T47" fmla="*/ 1677 h 1755"/>
              <a:gd name="T48" fmla="*/ 271 w 271"/>
              <a:gd name="T49" fmla="*/ 1472 h 1755"/>
              <a:gd name="T50" fmla="*/ 271 w 271"/>
              <a:gd name="T51" fmla="*/ 1260 h 1755"/>
              <a:gd name="T52" fmla="*/ 271 w 271"/>
              <a:gd name="T53" fmla="*/ 1033 h 1755"/>
              <a:gd name="T54" fmla="*/ 271 w 271"/>
              <a:gd name="T55" fmla="*/ 847 h 1755"/>
              <a:gd name="T56" fmla="*/ 271 w 271"/>
              <a:gd name="T57" fmla="*/ 387 h 1755"/>
              <a:gd name="T58" fmla="*/ 271 w 271"/>
              <a:gd name="T59" fmla="*/ 365 h 1755"/>
              <a:gd name="T60" fmla="*/ 271 w 271"/>
              <a:gd name="T61" fmla="*/ 353 h 1755"/>
              <a:gd name="T62" fmla="*/ 271 w 271"/>
              <a:gd name="T63" fmla="*/ 330 h 1755"/>
              <a:gd name="T64" fmla="*/ 264 w 271"/>
              <a:gd name="T65" fmla="*/ 33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1755">
                <a:moveTo>
                  <a:pt x="264" y="330"/>
                </a:moveTo>
                <a:lnTo>
                  <a:pt x="264" y="280"/>
                </a:lnTo>
                <a:lnTo>
                  <a:pt x="264" y="115"/>
                </a:lnTo>
                <a:lnTo>
                  <a:pt x="229" y="115"/>
                </a:lnTo>
                <a:lnTo>
                  <a:pt x="229" y="16"/>
                </a:lnTo>
                <a:lnTo>
                  <a:pt x="262" y="0"/>
                </a:lnTo>
                <a:lnTo>
                  <a:pt x="179" y="0"/>
                </a:lnTo>
                <a:lnTo>
                  <a:pt x="9" y="0"/>
                </a:lnTo>
                <a:lnTo>
                  <a:pt x="42" y="16"/>
                </a:lnTo>
                <a:lnTo>
                  <a:pt x="42" y="115"/>
                </a:lnTo>
                <a:lnTo>
                  <a:pt x="9" y="115"/>
                </a:lnTo>
                <a:lnTo>
                  <a:pt x="9" y="261"/>
                </a:lnTo>
                <a:lnTo>
                  <a:pt x="9" y="330"/>
                </a:lnTo>
                <a:lnTo>
                  <a:pt x="0" y="330"/>
                </a:lnTo>
                <a:lnTo>
                  <a:pt x="0" y="483"/>
                </a:lnTo>
                <a:lnTo>
                  <a:pt x="0" y="863"/>
                </a:lnTo>
                <a:lnTo>
                  <a:pt x="0" y="903"/>
                </a:lnTo>
                <a:lnTo>
                  <a:pt x="0" y="920"/>
                </a:lnTo>
                <a:lnTo>
                  <a:pt x="0" y="1330"/>
                </a:lnTo>
                <a:lnTo>
                  <a:pt x="0" y="1349"/>
                </a:lnTo>
                <a:lnTo>
                  <a:pt x="0" y="1739"/>
                </a:lnTo>
                <a:lnTo>
                  <a:pt x="0" y="1755"/>
                </a:lnTo>
                <a:lnTo>
                  <a:pt x="271" y="1755"/>
                </a:lnTo>
                <a:lnTo>
                  <a:pt x="271" y="1677"/>
                </a:lnTo>
                <a:lnTo>
                  <a:pt x="271" y="1472"/>
                </a:lnTo>
                <a:lnTo>
                  <a:pt x="271" y="1260"/>
                </a:lnTo>
                <a:lnTo>
                  <a:pt x="271" y="1033"/>
                </a:lnTo>
                <a:lnTo>
                  <a:pt x="271" y="847"/>
                </a:lnTo>
                <a:lnTo>
                  <a:pt x="271" y="387"/>
                </a:lnTo>
                <a:lnTo>
                  <a:pt x="271" y="365"/>
                </a:lnTo>
                <a:lnTo>
                  <a:pt x="271" y="353"/>
                </a:lnTo>
                <a:lnTo>
                  <a:pt x="271" y="330"/>
                </a:lnTo>
                <a:lnTo>
                  <a:pt x="264" y="330"/>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userDrawn="1"/>
        </p:nvSpPr>
        <p:spPr bwMode="auto">
          <a:xfrm>
            <a:off x="6377217" y="5570576"/>
            <a:ext cx="176212" cy="231775"/>
          </a:xfrm>
          <a:custGeom>
            <a:avLst/>
            <a:gdLst>
              <a:gd name="T0" fmla="*/ 111 w 111"/>
              <a:gd name="T1" fmla="*/ 0 h 146"/>
              <a:gd name="T2" fmla="*/ 0 w 111"/>
              <a:gd name="T3" fmla="*/ 0 h 146"/>
              <a:gd name="T4" fmla="*/ 94 w 111"/>
              <a:gd name="T5" fmla="*/ 146 h 146"/>
              <a:gd name="T6" fmla="*/ 111 w 111"/>
              <a:gd name="T7" fmla="*/ 0 h 146"/>
            </a:gdLst>
            <a:ahLst/>
            <a:cxnLst>
              <a:cxn ang="0">
                <a:pos x="T0" y="T1"/>
              </a:cxn>
              <a:cxn ang="0">
                <a:pos x="T2" y="T3"/>
              </a:cxn>
              <a:cxn ang="0">
                <a:pos x="T4" y="T5"/>
              </a:cxn>
              <a:cxn ang="0">
                <a:pos x="T6" y="T7"/>
              </a:cxn>
            </a:cxnLst>
            <a:rect l="0" t="0" r="r" b="b"/>
            <a:pathLst>
              <a:path w="111" h="146">
                <a:moveTo>
                  <a:pt x="111" y="0"/>
                </a:moveTo>
                <a:lnTo>
                  <a:pt x="0" y="0"/>
                </a:lnTo>
                <a:lnTo>
                  <a:pt x="94" y="146"/>
                </a:lnTo>
                <a:lnTo>
                  <a:pt x="111" y="0"/>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7317017" y="5672176"/>
            <a:ext cx="101600" cy="493712"/>
          </a:xfrm>
          <a:custGeom>
            <a:avLst/>
            <a:gdLst>
              <a:gd name="T0" fmla="*/ 64 w 64"/>
              <a:gd name="T1" fmla="*/ 311 h 311"/>
              <a:gd name="T2" fmla="*/ 64 w 64"/>
              <a:gd name="T3" fmla="*/ 28 h 311"/>
              <a:gd name="T4" fmla="*/ 38 w 64"/>
              <a:gd name="T5" fmla="*/ 0 h 311"/>
              <a:gd name="T6" fmla="*/ 0 w 64"/>
              <a:gd name="T7" fmla="*/ 311 h 311"/>
              <a:gd name="T8" fmla="*/ 64 w 64"/>
              <a:gd name="T9" fmla="*/ 311 h 311"/>
            </a:gdLst>
            <a:ahLst/>
            <a:cxnLst>
              <a:cxn ang="0">
                <a:pos x="T0" y="T1"/>
              </a:cxn>
              <a:cxn ang="0">
                <a:pos x="T2" y="T3"/>
              </a:cxn>
              <a:cxn ang="0">
                <a:pos x="T4" y="T5"/>
              </a:cxn>
              <a:cxn ang="0">
                <a:pos x="T6" y="T7"/>
              </a:cxn>
              <a:cxn ang="0">
                <a:pos x="T8" y="T9"/>
              </a:cxn>
            </a:cxnLst>
            <a:rect l="0" t="0" r="r" b="b"/>
            <a:pathLst>
              <a:path w="64" h="311">
                <a:moveTo>
                  <a:pt x="64" y="311"/>
                </a:moveTo>
                <a:lnTo>
                  <a:pt x="64" y="28"/>
                </a:lnTo>
                <a:lnTo>
                  <a:pt x="38" y="0"/>
                </a:lnTo>
                <a:lnTo>
                  <a:pt x="0" y="311"/>
                </a:lnTo>
                <a:lnTo>
                  <a:pt x="64" y="311"/>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6085117" y="5008601"/>
            <a:ext cx="528637" cy="1157287"/>
          </a:xfrm>
          <a:custGeom>
            <a:avLst/>
            <a:gdLst>
              <a:gd name="T0" fmla="*/ 295 w 333"/>
              <a:gd name="T1" fmla="*/ 42 h 729"/>
              <a:gd name="T2" fmla="*/ 295 w 333"/>
              <a:gd name="T3" fmla="*/ 0 h 729"/>
              <a:gd name="T4" fmla="*/ 137 w 333"/>
              <a:gd name="T5" fmla="*/ 0 h 729"/>
              <a:gd name="T6" fmla="*/ 59 w 333"/>
              <a:gd name="T7" fmla="*/ 0 h 729"/>
              <a:gd name="T8" fmla="*/ 38 w 333"/>
              <a:gd name="T9" fmla="*/ 0 h 729"/>
              <a:gd name="T10" fmla="*/ 38 w 333"/>
              <a:gd name="T11" fmla="*/ 42 h 729"/>
              <a:gd name="T12" fmla="*/ 0 w 333"/>
              <a:gd name="T13" fmla="*/ 42 h 729"/>
              <a:gd name="T14" fmla="*/ 0 w 333"/>
              <a:gd name="T15" fmla="*/ 45 h 729"/>
              <a:gd name="T16" fmla="*/ 0 w 333"/>
              <a:gd name="T17" fmla="*/ 109 h 729"/>
              <a:gd name="T18" fmla="*/ 0 w 333"/>
              <a:gd name="T19" fmla="*/ 217 h 729"/>
              <a:gd name="T20" fmla="*/ 0 w 333"/>
              <a:gd name="T21" fmla="*/ 337 h 729"/>
              <a:gd name="T22" fmla="*/ 0 w 333"/>
              <a:gd name="T23" fmla="*/ 387 h 729"/>
              <a:gd name="T24" fmla="*/ 0 w 333"/>
              <a:gd name="T25" fmla="*/ 554 h 729"/>
              <a:gd name="T26" fmla="*/ 0 w 333"/>
              <a:gd name="T27" fmla="*/ 609 h 729"/>
              <a:gd name="T28" fmla="*/ 0 w 333"/>
              <a:gd name="T29" fmla="*/ 729 h 729"/>
              <a:gd name="T30" fmla="*/ 153 w 333"/>
              <a:gd name="T31" fmla="*/ 729 h 729"/>
              <a:gd name="T32" fmla="*/ 198 w 333"/>
              <a:gd name="T33" fmla="*/ 729 h 729"/>
              <a:gd name="T34" fmla="*/ 212 w 333"/>
              <a:gd name="T35" fmla="*/ 729 h 729"/>
              <a:gd name="T36" fmla="*/ 227 w 333"/>
              <a:gd name="T37" fmla="*/ 729 h 729"/>
              <a:gd name="T38" fmla="*/ 283 w 333"/>
              <a:gd name="T39" fmla="*/ 729 h 729"/>
              <a:gd name="T40" fmla="*/ 333 w 333"/>
              <a:gd name="T41" fmla="*/ 729 h 729"/>
              <a:gd name="T42" fmla="*/ 333 w 333"/>
              <a:gd name="T43" fmla="*/ 630 h 729"/>
              <a:gd name="T44" fmla="*/ 333 w 333"/>
              <a:gd name="T45" fmla="*/ 521 h 729"/>
              <a:gd name="T46" fmla="*/ 333 w 333"/>
              <a:gd name="T47" fmla="*/ 385 h 729"/>
              <a:gd name="T48" fmla="*/ 333 w 333"/>
              <a:gd name="T49" fmla="*/ 347 h 729"/>
              <a:gd name="T50" fmla="*/ 333 w 333"/>
              <a:gd name="T51" fmla="*/ 193 h 729"/>
              <a:gd name="T52" fmla="*/ 333 w 333"/>
              <a:gd name="T53" fmla="*/ 99 h 729"/>
              <a:gd name="T54" fmla="*/ 333 w 333"/>
              <a:gd name="T55" fmla="*/ 42 h 729"/>
              <a:gd name="T56" fmla="*/ 295 w 333"/>
              <a:gd name="T57" fmla="*/ 4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3" h="729">
                <a:moveTo>
                  <a:pt x="295" y="42"/>
                </a:moveTo>
                <a:lnTo>
                  <a:pt x="295" y="0"/>
                </a:lnTo>
                <a:lnTo>
                  <a:pt x="137" y="0"/>
                </a:lnTo>
                <a:lnTo>
                  <a:pt x="59" y="0"/>
                </a:lnTo>
                <a:lnTo>
                  <a:pt x="38" y="0"/>
                </a:lnTo>
                <a:lnTo>
                  <a:pt x="38" y="42"/>
                </a:lnTo>
                <a:lnTo>
                  <a:pt x="0" y="42"/>
                </a:lnTo>
                <a:lnTo>
                  <a:pt x="0" y="45"/>
                </a:lnTo>
                <a:lnTo>
                  <a:pt x="0" y="109"/>
                </a:lnTo>
                <a:lnTo>
                  <a:pt x="0" y="217"/>
                </a:lnTo>
                <a:lnTo>
                  <a:pt x="0" y="337"/>
                </a:lnTo>
                <a:lnTo>
                  <a:pt x="0" y="387"/>
                </a:lnTo>
                <a:lnTo>
                  <a:pt x="0" y="554"/>
                </a:lnTo>
                <a:lnTo>
                  <a:pt x="0" y="609"/>
                </a:lnTo>
                <a:lnTo>
                  <a:pt x="0" y="729"/>
                </a:lnTo>
                <a:lnTo>
                  <a:pt x="153" y="729"/>
                </a:lnTo>
                <a:lnTo>
                  <a:pt x="198" y="729"/>
                </a:lnTo>
                <a:lnTo>
                  <a:pt x="212" y="729"/>
                </a:lnTo>
                <a:lnTo>
                  <a:pt x="227" y="729"/>
                </a:lnTo>
                <a:lnTo>
                  <a:pt x="283" y="729"/>
                </a:lnTo>
                <a:lnTo>
                  <a:pt x="333" y="729"/>
                </a:lnTo>
                <a:lnTo>
                  <a:pt x="333" y="630"/>
                </a:lnTo>
                <a:lnTo>
                  <a:pt x="333" y="521"/>
                </a:lnTo>
                <a:lnTo>
                  <a:pt x="333" y="385"/>
                </a:lnTo>
                <a:lnTo>
                  <a:pt x="333" y="347"/>
                </a:lnTo>
                <a:lnTo>
                  <a:pt x="333" y="193"/>
                </a:lnTo>
                <a:lnTo>
                  <a:pt x="333" y="99"/>
                </a:lnTo>
                <a:lnTo>
                  <a:pt x="333" y="42"/>
                </a:lnTo>
                <a:lnTo>
                  <a:pt x="295" y="42"/>
                </a:lnTo>
                <a:close/>
              </a:path>
            </a:pathLst>
          </a:custGeom>
          <a:solidFill>
            <a:srgbClr val="C4B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10357080" y="4391063"/>
            <a:ext cx="747712" cy="1774825"/>
          </a:xfrm>
          <a:custGeom>
            <a:avLst/>
            <a:gdLst>
              <a:gd name="T0" fmla="*/ 467 w 471"/>
              <a:gd name="T1" fmla="*/ 66 h 1118"/>
              <a:gd name="T2" fmla="*/ 462 w 471"/>
              <a:gd name="T3" fmla="*/ 66 h 1118"/>
              <a:gd name="T4" fmla="*/ 460 w 471"/>
              <a:gd name="T5" fmla="*/ 66 h 1118"/>
              <a:gd name="T6" fmla="*/ 419 w 471"/>
              <a:gd name="T7" fmla="*/ 66 h 1118"/>
              <a:gd name="T8" fmla="*/ 419 w 471"/>
              <a:gd name="T9" fmla="*/ 52 h 1118"/>
              <a:gd name="T10" fmla="*/ 419 w 471"/>
              <a:gd name="T11" fmla="*/ 0 h 1118"/>
              <a:gd name="T12" fmla="*/ 226 w 471"/>
              <a:gd name="T13" fmla="*/ 0 h 1118"/>
              <a:gd name="T14" fmla="*/ 136 w 471"/>
              <a:gd name="T15" fmla="*/ 0 h 1118"/>
              <a:gd name="T16" fmla="*/ 108 w 471"/>
              <a:gd name="T17" fmla="*/ 0 h 1118"/>
              <a:gd name="T18" fmla="*/ 52 w 471"/>
              <a:gd name="T19" fmla="*/ 0 h 1118"/>
              <a:gd name="T20" fmla="*/ 52 w 471"/>
              <a:gd name="T21" fmla="*/ 66 h 1118"/>
              <a:gd name="T22" fmla="*/ 0 w 471"/>
              <a:gd name="T23" fmla="*/ 66 h 1118"/>
              <a:gd name="T24" fmla="*/ 0 w 471"/>
              <a:gd name="T25" fmla="*/ 134 h 1118"/>
              <a:gd name="T26" fmla="*/ 0 w 471"/>
              <a:gd name="T27" fmla="*/ 288 h 1118"/>
              <a:gd name="T28" fmla="*/ 0 w 471"/>
              <a:gd name="T29" fmla="*/ 507 h 1118"/>
              <a:gd name="T30" fmla="*/ 0 w 471"/>
              <a:gd name="T31" fmla="*/ 781 h 1118"/>
              <a:gd name="T32" fmla="*/ 0 w 471"/>
              <a:gd name="T33" fmla="*/ 842 h 1118"/>
              <a:gd name="T34" fmla="*/ 0 w 471"/>
              <a:gd name="T35" fmla="*/ 1118 h 1118"/>
              <a:gd name="T36" fmla="*/ 21 w 471"/>
              <a:gd name="T37" fmla="*/ 1118 h 1118"/>
              <a:gd name="T38" fmla="*/ 250 w 471"/>
              <a:gd name="T39" fmla="*/ 1118 h 1118"/>
              <a:gd name="T40" fmla="*/ 448 w 471"/>
              <a:gd name="T41" fmla="*/ 1118 h 1118"/>
              <a:gd name="T42" fmla="*/ 471 w 471"/>
              <a:gd name="T43" fmla="*/ 1118 h 1118"/>
              <a:gd name="T44" fmla="*/ 471 w 471"/>
              <a:gd name="T45" fmla="*/ 1061 h 1118"/>
              <a:gd name="T46" fmla="*/ 471 w 471"/>
              <a:gd name="T47" fmla="*/ 1031 h 1118"/>
              <a:gd name="T48" fmla="*/ 471 w 471"/>
              <a:gd name="T49" fmla="*/ 792 h 1118"/>
              <a:gd name="T50" fmla="*/ 471 w 471"/>
              <a:gd name="T51" fmla="*/ 663 h 1118"/>
              <a:gd name="T52" fmla="*/ 471 w 471"/>
              <a:gd name="T53" fmla="*/ 415 h 1118"/>
              <a:gd name="T54" fmla="*/ 471 w 471"/>
              <a:gd name="T55" fmla="*/ 78 h 1118"/>
              <a:gd name="T56" fmla="*/ 471 w 471"/>
              <a:gd name="T57" fmla="*/ 66 h 1118"/>
              <a:gd name="T58" fmla="*/ 471 w 471"/>
              <a:gd name="T59" fmla="*/ 66 h 1118"/>
              <a:gd name="T60" fmla="*/ 467 w 471"/>
              <a:gd name="T61" fmla="*/ 66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1" h="1118">
                <a:moveTo>
                  <a:pt x="467" y="66"/>
                </a:moveTo>
                <a:lnTo>
                  <a:pt x="462" y="66"/>
                </a:lnTo>
                <a:lnTo>
                  <a:pt x="460" y="66"/>
                </a:lnTo>
                <a:lnTo>
                  <a:pt x="419" y="66"/>
                </a:lnTo>
                <a:lnTo>
                  <a:pt x="419" y="52"/>
                </a:lnTo>
                <a:lnTo>
                  <a:pt x="419" y="0"/>
                </a:lnTo>
                <a:lnTo>
                  <a:pt x="226" y="0"/>
                </a:lnTo>
                <a:lnTo>
                  <a:pt x="136" y="0"/>
                </a:lnTo>
                <a:lnTo>
                  <a:pt x="108" y="0"/>
                </a:lnTo>
                <a:lnTo>
                  <a:pt x="52" y="0"/>
                </a:lnTo>
                <a:lnTo>
                  <a:pt x="52" y="66"/>
                </a:lnTo>
                <a:lnTo>
                  <a:pt x="0" y="66"/>
                </a:lnTo>
                <a:lnTo>
                  <a:pt x="0" y="134"/>
                </a:lnTo>
                <a:lnTo>
                  <a:pt x="0" y="288"/>
                </a:lnTo>
                <a:lnTo>
                  <a:pt x="0" y="507"/>
                </a:lnTo>
                <a:lnTo>
                  <a:pt x="0" y="781"/>
                </a:lnTo>
                <a:lnTo>
                  <a:pt x="0" y="842"/>
                </a:lnTo>
                <a:lnTo>
                  <a:pt x="0" y="1118"/>
                </a:lnTo>
                <a:lnTo>
                  <a:pt x="21" y="1118"/>
                </a:lnTo>
                <a:lnTo>
                  <a:pt x="250" y="1118"/>
                </a:lnTo>
                <a:lnTo>
                  <a:pt x="448" y="1118"/>
                </a:lnTo>
                <a:lnTo>
                  <a:pt x="471" y="1118"/>
                </a:lnTo>
                <a:lnTo>
                  <a:pt x="471" y="1061"/>
                </a:lnTo>
                <a:lnTo>
                  <a:pt x="471" y="1031"/>
                </a:lnTo>
                <a:lnTo>
                  <a:pt x="471" y="792"/>
                </a:lnTo>
                <a:lnTo>
                  <a:pt x="471" y="663"/>
                </a:lnTo>
                <a:lnTo>
                  <a:pt x="471" y="415"/>
                </a:lnTo>
                <a:lnTo>
                  <a:pt x="471" y="78"/>
                </a:lnTo>
                <a:lnTo>
                  <a:pt x="471" y="66"/>
                </a:lnTo>
                <a:lnTo>
                  <a:pt x="471" y="66"/>
                </a:lnTo>
                <a:lnTo>
                  <a:pt x="467" y="66"/>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7239230" y="4783176"/>
            <a:ext cx="571500" cy="1382712"/>
          </a:xfrm>
          <a:custGeom>
            <a:avLst/>
            <a:gdLst>
              <a:gd name="T0" fmla="*/ 313 w 360"/>
              <a:gd name="T1" fmla="*/ 81 h 871"/>
              <a:gd name="T2" fmla="*/ 224 w 360"/>
              <a:gd name="T3" fmla="*/ 26 h 871"/>
              <a:gd name="T4" fmla="*/ 179 w 360"/>
              <a:gd name="T5" fmla="*/ 0 h 871"/>
              <a:gd name="T6" fmla="*/ 132 w 360"/>
              <a:gd name="T7" fmla="*/ 29 h 871"/>
              <a:gd name="T8" fmla="*/ 47 w 360"/>
              <a:gd name="T9" fmla="*/ 81 h 871"/>
              <a:gd name="T10" fmla="*/ 47 w 360"/>
              <a:gd name="T11" fmla="*/ 81 h 871"/>
              <a:gd name="T12" fmla="*/ 0 w 360"/>
              <a:gd name="T13" fmla="*/ 81 h 871"/>
              <a:gd name="T14" fmla="*/ 0 w 360"/>
              <a:gd name="T15" fmla="*/ 192 h 871"/>
              <a:gd name="T16" fmla="*/ 0 w 360"/>
              <a:gd name="T17" fmla="*/ 255 h 871"/>
              <a:gd name="T18" fmla="*/ 0 w 360"/>
              <a:gd name="T19" fmla="*/ 409 h 871"/>
              <a:gd name="T20" fmla="*/ 0 w 360"/>
              <a:gd name="T21" fmla="*/ 501 h 871"/>
              <a:gd name="T22" fmla="*/ 0 w 360"/>
              <a:gd name="T23" fmla="*/ 633 h 871"/>
              <a:gd name="T24" fmla="*/ 0 w 360"/>
              <a:gd name="T25" fmla="*/ 708 h 871"/>
              <a:gd name="T26" fmla="*/ 0 w 360"/>
              <a:gd name="T27" fmla="*/ 741 h 871"/>
              <a:gd name="T28" fmla="*/ 0 w 360"/>
              <a:gd name="T29" fmla="*/ 850 h 871"/>
              <a:gd name="T30" fmla="*/ 0 w 360"/>
              <a:gd name="T31" fmla="*/ 871 h 871"/>
              <a:gd name="T32" fmla="*/ 54 w 360"/>
              <a:gd name="T33" fmla="*/ 871 h 871"/>
              <a:gd name="T34" fmla="*/ 179 w 360"/>
              <a:gd name="T35" fmla="*/ 871 h 871"/>
              <a:gd name="T36" fmla="*/ 181 w 360"/>
              <a:gd name="T37" fmla="*/ 871 h 871"/>
              <a:gd name="T38" fmla="*/ 342 w 360"/>
              <a:gd name="T39" fmla="*/ 871 h 871"/>
              <a:gd name="T40" fmla="*/ 360 w 360"/>
              <a:gd name="T41" fmla="*/ 871 h 871"/>
              <a:gd name="T42" fmla="*/ 360 w 360"/>
              <a:gd name="T43" fmla="*/ 668 h 871"/>
              <a:gd name="T44" fmla="*/ 360 w 360"/>
              <a:gd name="T45" fmla="*/ 614 h 871"/>
              <a:gd name="T46" fmla="*/ 360 w 360"/>
              <a:gd name="T47" fmla="*/ 453 h 871"/>
              <a:gd name="T48" fmla="*/ 360 w 360"/>
              <a:gd name="T49" fmla="*/ 276 h 871"/>
              <a:gd name="T50" fmla="*/ 360 w 360"/>
              <a:gd name="T51" fmla="*/ 182 h 871"/>
              <a:gd name="T52" fmla="*/ 360 w 360"/>
              <a:gd name="T53" fmla="*/ 100 h 871"/>
              <a:gd name="T54" fmla="*/ 360 w 360"/>
              <a:gd name="T55" fmla="*/ 81 h 871"/>
              <a:gd name="T56" fmla="*/ 313 w 360"/>
              <a:gd name="T57" fmla="*/ 81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0" h="871">
                <a:moveTo>
                  <a:pt x="313" y="81"/>
                </a:moveTo>
                <a:lnTo>
                  <a:pt x="224" y="26"/>
                </a:lnTo>
                <a:lnTo>
                  <a:pt x="179" y="0"/>
                </a:lnTo>
                <a:lnTo>
                  <a:pt x="132" y="29"/>
                </a:lnTo>
                <a:lnTo>
                  <a:pt x="47" y="81"/>
                </a:lnTo>
                <a:lnTo>
                  <a:pt x="47" y="81"/>
                </a:lnTo>
                <a:lnTo>
                  <a:pt x="0" y="81"/>
                </a:lnTo>
                <a:lnTo>
                  <a:pt x="0" y="192"/>
                </a:lnTo>
                <a:lnTo>
                  <a:pt x="0" y="255"/>
                </a:lnTo>
                <a:lnTo>
                  <a:pt x="0" y="409"/>
                </a:lnTo>
                <a:lnTo>
                  <a:pt x="0" y="501"/>
                </a:lnTo>
                <a:lnTo>
                  <a:pt x="0" y="633"/>
                </a:lnTo>
                <a:lnTo>
                  <a:pt x="0" y="708"/>
                </a:lnTo>
                <a:lnTo>
                  <a:pt x="0" y="741"/>
                </a:lnTo>
                <a:lnTo>
                  <a:pt x="0" y="850"/>
                </a:lnTo>
                <a:lnTo>
                  <a:pt x="0" y="871"/>
                </a:lnTo>
                <a:lnTo>
                  <a:pt x="54" y="871"/>
                </a:lnTo>
                <a:lnTo>
                  <a:pt x="179" y="871"/>
                </a:lnTo>
                <a:lnTo>
                  <a:pt x="181" y="871"/>
                </a:lnTo>
                <a:lnTo>
                  <a:pt x="342" y="871"/>
                </a:lnTo>
                <a:lnTo>
                  <a:pt x="360" y="871"/>
                </a:lnTo>
                <a:lnTo>
                  <a:pt x="360" y="668"/>
                </a:lnTo>
                <a:lnTo>
                  <a:pt x="360" y="614"/>
                </a:lnTo>
                <a:lnTo>
                  <a:pt x="360" y="453"/>
                </a:lnTo>
                <a:lnTo>
                  <a:pt x="360" y="276"/>
                </a:lnTo>
                <a:lnTo>
                  <a:pt x="360" y="182"/>
                </a:lnTo>
                <a:lnTo>
                  <a:pt x="360" y="100"/>
                </a:lnTo>
                <a:lnTo>
                  <a:pt x="360" y="81"/>
                </a:lnTo>
                <a:lnTo>
                  <a:pt x="313" y="81"/>
                </a:lnTo>
                <a:close/>
              </a:path>
            </a:pathLst>
          </a:custGeom>
          <a:solidFill>
            <a:srgbClr val="7849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userDrawn="1"/>
        </p:nvSpPr>
        <p:spPr bwMode="auto">
          <a:xfrm>
            <a:off x="8899755" y="5030826"/>
            <a:ext cx="127000" cy="330200"/>
          </a:xfrm>
          <a:custGeom>
            <a:avLst/>
            <a:gdLst>
              <a:gd name="T0" fmla="*/ 0 w 80"/>
              <a:gd name="T1" fmla="*/ 130 h 208"/>
              <a:gd name="T2" fmla="*/ 80 w 80"/>
              <a:gd name="T3" fmla="*/ 208 h 208"/>
              <a:gd name="T4" fmla="*/ 80 w 80"/>
              <a:gd name="T5" fmla="*/ 123 h 208"/>
              <a:gd name="T6" fmla="*/ 7 w 80"/>
              <a:gd name="T7" fmla="*/ 128 h 208"/>
              <a:gd name="T8" fmla="*/ 80 w 80"/>
              <a:gd name="T9" fmla="*/ 123 h 208"/>
              <a:gd name="T10" fmla="*/ 80 w 80"/>
              <a:gd name="T11" fmla="*/ 0 h 208"/>
              <a:gd name="T12" fmla="*/ 0 w 80"/>
              <a:gd name="T13" fmla="*/ 130 h 208"/>
              <a:gd name="T14" fmla="*/ 0 w 80"/>
              <a:gd name="T15" fmla="*/ 13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08">
                <a:moveTo>
                  <a:pt x="0" y="130"/>
                </a:moveTo>
                <a:lnTo>
                  <a:pt x="80" y="208"/>
                </a:lnTo>
                <a:lnTo>
                  <a:pt x="80" y="123"/>
                </a:lnTo>
                <a:lnTo>
                  <a:pt x="7" y="128"/>
                </a:lnTo>
                <a:lnTo>
                  <a:pt x="80" y="123"/>
                </a:lnTo>
                <a:lnTo>
                  <a:pt x="80" y="0"/>
                </a:lnTo>
                <a:lnTo>
                  <a:pt x="0" y="130"/>
                </a:lnTo>
                <a:lnTo>
                  <a:pt x="0" y="130"/>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userDrawn="1"/>
        </p:nvSpPr>
        <p:spPr bwMode="auto">
          <a:xfrm>
            <a:off x="11134955" y="3567151"/>
            <a:ext cx="385762" cy="2598737"/>
          </a:xfrm>
          <a:custGeom>
            <a:avLst/>
            <a:gdLst>
              <a:gd name="T0" fmla="*/ 97 w 103"/>
              <a:gd name="T1" fmla="*/ 119 h 694"/>
              <a:gd name="T2" fmla="*/ 97 w 103"/>
              <a:gd name="T3" fmla="*/ 104 h 694"/>
              <a:gd name="T4" fmla="*/ 97 w 103"/>
              <a:gd name="T5" fmla="*/ 71 h 694"/>
              <a:gd name="T6" fmla="*/ 90 w 103"/>
              <a:gd name="T7" fmla="*/ 71 h 694"/>
              <a:gd name="T8" fmla="*/ 90 w 103"/>
              <a:gd name="T9" fmla="*/ 38 h 694"/>
              <a:gd name="T10" fmla="*/ 73 w 103"/>
              <a:gd name="T11" fmla="*/ 38 h 694"/>
              <a:gd name="T12" fmla="*/ 73 w 103"/>
              <a:gd name="T13" fmla="*/ 21 h 694"/>
              <a:gd name="T14" fmla="*/ 70 w 103"/>
              <a:gd name="T15" fmla="*/ 19 h 694"/>
              <a:gd name="T16" fmla="*/ 70 w 103"/>
              <a:gd name="T17" fmla="*/ 19 h 694"/>
              <a:gd name="T18" fmla="*/ 70 w 103"/>
              <a:gd name="T19" fmla="*/ 4 h 694"/>
              <a:gd name="T20" fmla="*/ 51 w 103"/>
              <a:gd name="T21" fmla="*/ 0 h 694"/>
              <a:gd name="T22" fmla="*/ 32 w 103"/>
              <a:gd name="T23" fmla="*/ 4 h 694"/>
              <a:gd name="T24" fmla="*/ 32 w 103"/>
              <a:gd name="T25" fmla="*/ 19 h 694"/>
              <a:gd name="T26" fmla="*/ 32 w 103"/>
              <a:gd name="T27" fmla="*/ 19 h 694"/>
              <a:gd name="T28" fmla="*/ 30 w 103"/>
              <a:gd name="T29" fmla="*/ 21 h 694"/>
              <a:gd name="T30" fmla="*/ 30 w 103"/>
              <a:gd name="T31" fmla="*/ 38 h 694"/>
              <a:gd name="T32" fmla="*/ 13 w 103"/>
              <a:gd name="T33" fmla="*/ 38 h 694"/>
              <a:gd name="T34" fmla="*/ 12 w 103"/>
              <a:gd name="T35" fmla="*/ 38 h 694"/>
              <a:gd name="T36" fmla="*/ 12 w 103"/>
              <a:gd name="T37" fmla="*/ 71 h 694"/>
              <a:gd name="T38" fmla="*/ 6 w 103"/>
              <a:gd name="T39" fmla="*/ 71 h 694"/>
              <a:gd name="T40" fmla="*/ 6 w 103"/>
              <a:gd name="T41" fmla="*/ 97 h 694"/>
              <a:gd name="T42" fmla="*/ 6 w 103"/>
              <a:gd name="T43" fmla="*/ 119 h 694"/>
              <a:gd name="T44" fmla="*/ 0 w 103"/>
              <a:gd name="T45" fmla="*/ 119 h 694"/>
              <a:gd name="T46" fmla="*/ 0 w 103"/>
              <a:gd name="T47" fmla="*/ 137 h 694"/>
              <a:gd name="T48" fmla="*/ 0 w 103"/>
              <a:gd name="T49" fmla="*/ 147 h 694"/>
              <a:gd name="T50" fmla="*/ 0 w 103"/>
              <a:gd name="T51" fmla="*/ 179 h 694"/>
              <a:gd name="T52" fmla="*/ 0 w 103"/>
              <a:gd name="T53" fmla="*/ 321 h 694"/>
              <a:gd name="T54" fmla="*/ 0 w 103"/>
              <a:gd name="T55" fmla="*/ 450 h 694"/>
              <a:gd name="T56" fmla="*/ 0 w 103"/>
              <a:gd name="T57" fmla="*/ 504 h 694"/>
              <a:gd name="T58" fmla="*/ 0 w 103"/>
              <a:gd name="T59" fmla="*/ 515 h 694"/>
              <a:gd name="T60" fmla="*/ 0 w 103"/>
              <a:gd name="T61" fmla="*/ 526 h 694"/>
              <a:gd name="T62" fmla="*/ 0 w 103"/>
              <a:gd name="T63" fmla="*/ 694 h 694"/>
              <a:gd name="T64" fmla="*/ 10 w 103"/>
              <a:gd name="T65" fmla="*/ 694 h 694"/>
              <a:gd name="T66" fmla="*/ 19 w 103"/>
              <a:gd name="T67" fmla="*/ 694 h 694"/>
              <a:gd name="T68" fmla="*/ 42 w 103"/>
              <a:gd name="T69" fmla="*/ 694 h 694"/>
              <a:gd name="T70" fmla="*/ 60 w 103"/>
              <a:gd name="T71" fmla="*/ 694 h 694"/>
              <a:gd name="T72" fmla="*/ 103 w 103"/>
              <a:gd name="T73" fmla="*/ 694 h 694"/>
              <a:gd name="T74" fmla="*/ 103 w 103"/>
              <a:gd name="T75" fmla="*/ 685 h 694"/>
              <a:gd name="T76" fmla="*/ 103 w 103"/>
              <a:gd name="T77" fmla="*/ 576 h 694"/>
              <a:gd name="T78" fmla="*/ 103 w 103"/>
              <a:gd name="T79" fmla="*/ 485 h 694"/>
              <a:gd name="T80" fmla="*/ 103 w 103"/>
              <a:gd name="T81" fmla="*/ 450 h 694"/>
              <a:gd name="T82" fmla="*/ 103 w 103"/>
              <a:gd name="T83" fmla="*/ 349 h 694"/>
              <a:gd name="T84" fmla="*/ 103 w 103"/>
              <a:gd name="T85" fmla="*/ 328 h 694"/>
              <a:gd name="T86" fmla="*/ 103 w 103"/>
              <a:gd name="T87" fmla="*/ 147 h 694"/>
              <a:gd name="T88" fmla="*/ 103 w 103"/>
              <a:gd name="T89" fmla="*/ 124 h 694"/>
              <a:gd name="T90" fmla="*/ 103 w 103"/>
              <a:gd name="T91" fmla="*/ 119 h 694"/>
              <a:gd name="T92" fmla="*/ 97 w 103"/>
              <a:gd name="T93" fmla="*/ 119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694">
                <a:moveTo>
                  <a:pt x="97" y="119"/>
                </a:moveTo>
                <a:cubicBezTo>
                  <a:pt x="97" y="104"/>
                  <a:pt x="97" y="104"/>
                  <a:pt x="97" y="104"/>
                </a:cubicBezTo>
                <a:cubicBezTo>
                  <a:pt x="97" y="71"/>
                  <a:pt x="97" y="71"/>
                  <a:pt x="97" y="71"/>
                </a:cubicBezTo>
                <a:cubicBezTo>
                  <a:pt x="90" y="71"/>
                  <a:pt x="90" y="71"/>
                  <a:pt x="90" y="71"/>
                </a:cubicBezTo>
                <a:cubicBezTo>
                  <a:pt x="90" y="38"/>
                  <a:pt x="90" y="38"/>
                  <a:pt x="90" y="38"/>
                </a:cubicBezTo>
                <a:cubicBezTo>
                  <a:pt x="73" y="38"/>
                  <a:pt x="73" y="38"/>
                  <a:pt x="73" y="38"/>
                </a:cubicBezTo>
                <a:cubicBezTo>
                  <a:pt x="73" y="21"/>
                  <a:pt x="73" y="21"/>
                  <a:pt x="73" y="21"/>
                </a:cubicBezTo>
                <a:cubicBezTo>
                  <a:pt x="73" y="21"/>
                  <a:pt x="72" y="20"/>
                  <a:pt x="70" y="19"/>
                </a:cubicBezTo>
                <a:cubicBezTo>
                  <a:pt x="70" y="19"/>
                  <a:pt x="70" y="19"/>
                  <a:pt x="70" y="19"/>
                </a:cubicBezTo>
                <a:cubicBezTo>
                  <a:pt x="70" y="4"/>
                  <a:pt x="70" y="4"/>
                  <a:pt x="70" y="4"/>
                </a:cubicBezTo>
                <a:cubicBezTo>
                  <a:pt x="70" y="4"/>
                  <a:pt x="65" y="0"/>
                  <a:pt x="51" y="0"/>
                </a:cubicBezTo>
                <a:cubicBezTo>
                  <a:pt x="37" y="0"/>
                  <a:pt x="32" y="4"/>
                  <a:pt x="32" y="4"/>
                </a:cubicBezTo>
                <a:cubicBezTo>
                  <a:pt x="32" y="19"/>
                  <a:pt x="32" y="19"/>
                  <a:pt x="32" y="19"/>
                </a:cubicBezTo>
                <a:cubicBezTo>
                  <a:pt x="32" y="19"/>
                  <a:pt x="32" y="19"/>
                  <a:pt x="32" y="19"/>
                </a:cubicBezTo>
                <a:cubicBezTo>
                  <a:pt x="30" y="20"/>
                  <a:pt x="30" y="21"/>
                  <a:pt x="30" y="21"/>
                </a:cubicBezTo>
                <a:cubicBezTo>
                  <a:pt x="30" y="38"/>
                  <a:pt x="30" y="38"/>
                  <a:pt x="30" y="38"/>
                </a:cubicBezTo>
                <a:cubicBezTo>
                  <a:pt x="13" y="38"/>
                  <a:pt x="13" y="38"/>
                  <a:pt x="13" y="38"/>
                </a:cubicBezTo>
                <a:cubicBezTo>
                  <a:pt x="12" y="38"/>
                  <a:pt x="12" y="38"/>
                  <a:pt x="12" y="38"/>
                </a:cubicBezTo>
                <a:cubicBezTo>
                  <a:pt x="12" y="71"/>
                  <a:pt x="12" y="71"/>
                  <a:pt x="12" y="71"/>
                </a:cubicBezTo>
                <a:cubicBezTo>
                  <a:pt x="6" y="71"/>
                  <a:pt x="6" y="71"/>
                  <a:pt x="6" y="71"/>
                </a:cubicBezTo>
                <a:cubicBezTo>
                  <a:pt x="6" y="97"/>
                  <a:pt x="6" y="97"/>
                  <a:pt x="6" y="97"/>
                </a:cubicBezTo>
                <a:cubicBezTo>
                  <a:pt x="6" y="119"/>
                  <a:pt x="6" y="119"/>
                  <a:pt x="6" y="119"/>
                </a:cubicBezTo>
                <a:cubicBezTo>
                  <a:pt x="0" y="119"/>
                  <a:pt x="0" y="119"/>
                  <a:pt x="0" y="119"/>
                </a:cubicBezTo>
                <a:cubicBezTo>
                  <a:pt x="0" y="137"/>
                  <a:pt x="0" y="137"/>
                  <a:pt x="0" y="137"/>
                </a:cubicBezTo>
                <a:cubicBezTo>
                  <a:pt x="0" y="147"/>
                  <a:pt x="0" y="147"/>
                  <a:pt x="0" y="147"/>
                </a:cubicBezTo>
                <a:cubicBezTo>
                  <a:pt x="0" y="179"/>
                  <a:pt x="0" y="179"/>
                  <a:pt x="0" y="179"/>
                </a:cubicBezTo>
                <a:cubicBezTo>
                  <a:pt x="0" y="321"/>
                  <a:pt x="0" y="321"/>
                  <a:pt x="0" y="321"/>
                </a:cubicBezTo>
                <a:cubicBezTo>
                  <a:pt x="0" y="450"/>
                  <a:pt x="0" y="450"/>
                  <a:pt x="0" y="450"/>
                </a:cubicBezTo>
                <a:cubicBezTo>
                  <a:pt x="0" y="504"/>
                  <a:pt x="0" y="504"/>
                  <a:pt x="0" y="504"/>
                </a:cubicBezTo>
                <a:cubicBezTo>
                  <a:pt x="0" y="515"/>
                  <a:pt x="0" y="515"/>
                  <a:pt x="0" y="515"/>
                </a:cubicBezTo>
                <a:cubicBezTo>
                  <a:pt x="0" y="526"/>
                  <a:pt x="0" y="526"/>
                  <a:pt x="0" y="526"/>
                </a:cubicBezTo>
                <a:cubicBezTo>
                  <a:pt x="0" y="694"/>
                  <a:pt x="0" y="694"/>
                  <a:pt x="0" y="694"/>
                </a:cubicBezTo>
                <a:cubicBezTo>
                  <a:pt x="10" y="694"/>
                  <a:pt x="10" y="694"/>
                  <a:pt x="10" y="694"/>
                </a:cubicBezTo>
                <a:cubicBezTo>
                  <a:pt x="19" y="694"/>
                  <a:pt x="19" y="694"/>
                  <a:pt x="19" y="694"/>
                </a:cubicBezTo>
                <a:cubicBezTo>
                  <a:pt x="42" y="694"/>
                  <a:pt x="42" y="694"/>
                  <a:pt x="42" y="694"/>
                </a:cubicBezTo>
                <a:cubicBezTo>
                  <a:pt x="60" y="694"/>
                  <a:pt x="60" y="694"/>
                  <a:pt x="60" y="694"/>
                </a:cubicBezTo>
                <a:cubicBezTo>
                  <a:pt x="103" y="694"/>
                  <a:pt x="103" y="694"/>
                  <a:pt x="103" y="694"/>
                </a:cubicBezTo>
                <a:cubicBezTo>
                  <a:pt x="103" y="685"/>
                  <a:pt x="103" y="685"/>
                  <a:pt x="103" y="685"/>
                </a:cubicBezTo>
                <a:cubicBezTo>
                  <a:pt x="103" y="576"/>
                  <a:pt x="103" y="576"/>
                  <a:pt x="103" y="576"/>
                </a:cubicBezTo>
                <a:cubicBezTo>
                  <a:pt x="103" y="485"/>
                  <a:pt x="103" y="485"/>
                  <a:pt x="103" y="485"/>
                </a:cubicBezTo>
                <a:cubicBezTo>
                  <a:pt x="103" y="450"/>
                  <a:pt x="103" y="450"/>
                  <a:pt x="103" y="450"/>
                </a:cubicBezTo>
                <a:cubicBezTo>
                  <a:pt x="103" y="349"/>
                  <a:pt x="103" y="349"/>
                  <a:pt x="103" y="349"/>
                </a:cubicBezTo>
                <a:cubicBezTo>
                  <a:pt x="103" y="328"/>
                  <a:pt x="103" y="328"/>
                  <a:pt x="103" y="328"/>
                </a:cubicBezTo>
                <a:cubicBezTo>
                  <a:pt x="103" y="147"/>
                  <a:pt x="103" y="147"/>
                  <a:pt x="103" y="147"/>
                </a:cubicBezTo>
                <a:cubicBezTo>
                  <a:pt x="103" y="124"/>
                  <a:pt x="103" y="124"/>
                  <a:pt x="103" y="124"/>
                </a:cubicBezTo>
                <a:cubicBezTo>
                  <a:pt x="103" y="119"/>
                  <a:pt x="103" y="119"/>
                  <a:pt x="103" y="119"/>
                </a:cubicBezTo>
                <a:lnTo>
                  <a:pt x="97" y="119"/>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userDrawn="1"/>
        </p:nvSpPr>
        <p:spPr bwMode="auto">
          <a:xfrm>
            <a:off x="8118705" y="4038638"/>
            <a:ext cx="549275" cy="2127250"/>
          </a:xfrm>
          <a:custGeom>
            <a:avLst/>
            <a:gdLst>
              <a:gd name="T0" fmla="*/ 92 w 147"/>
              <a:gd name="T1" fmla="*/ 0 h 568"/>
              <a:gd name="T2" fmla="*/ 51 w 147"/>
              <a:gd name="T3" fmla="*/ 19 h 568"/>
              <a:gd name="T4" fmla="*/ 0 w 147"/>
              <a:gd name="T5" fmla="*/ 54 h 568"/>
              <a:gd name="T6" fmla="*/ 0 w 147"/>
              <a:gd name="T7" fmla="*/ 85 h 568"/>
              <a:gd name="T8" fmla="*/ 0 w 147"/>
              <a:gd name="T9" fmla="*/ 100 h 568"/>
              <a:gd name="T10" fmla="*/ 0 w 147"/>
              <a:gd name="T11" fmla="*/ 128 h 568"/>
              <a:gd name="T12" fmla="*/ 0 w 147"/>
              <a:gd name="T13" fmla="*/ 151 h 568"/>
              <a:gd name="T14" fmla="*/ 0 w 147"/>
              <a:gd name="T15" fmla="*/ 184 h 568"/>
              <a:gd name="T16" fmla="*/ 0 w 147"/>
              <a:gd name="T17" fmla="*/ 201 h 568"/>
              <a:gd name="T18" fmla="*/ 0 w 147"/>
              <a:gd name="T19" fmla="*/ 235 h 568"/>
              <a:gd name="T20" fmla="*/ 0 w 147"/>
              <a:gd name="T21" fmla="*/ 269 h 568"/>
              <a:gd name="T22" fmla="*/ 0 w 147"/>
              <a:gd name="T23" fmla="*/ 302 h 568"/>
              <a:gd name="T24" fmla="*/ 0 w 147"/>
              <a:gd name="T25" fmla="*/ 333 h 568"/>
              <a:gd name="T26" fmla="*/ 0 w 147"/>
              <a:gd name="T27" fmla="*/ 353 h 568"/>
              <a:gd name="T28" fmla="*/ 0 w 147"/>
              <a:gd name="T29" fmla="*/ 370 h 568"/>
              <a:gd name="T30" fmla="*/ 0 w 147"/>
              <a:gd name="T31" fmla="*/ 386 h 568"/>
              <a:gd name="T32" fmla="*/ 0 w 147"/>
              <a:gd name="T33" fmla="*/ 420 h 568"/>
              <a:gd name="T34" fmla="*/ 0 w 147"/>
              <a:gd name="T35" fmla="*/ 454 h 568"/>
              <a:gd name="T36" fmla="*/ 0 w 147"/>
              <a:gd name="T37" fmla="*/ 488 h 568"/>
              <a:gd name="T38" fmla="*/ 0 w 147"/>
              <a:gd name="T39" fmla="*/ 521 h 568"/>
              <a:gd name="T40" fmla="*/ 0 w 147"/>
              <a:gd name="T41" fmla="*/ 544 h 568"/>
              <a:gd name="T42" fmla="*/ 76 w 147"/>
              <a:gd name="T43" fmla="*/ 568 h 568"/>
              <a:gd name="T44" fmla="*/ 147 w 147"/>
              <a:gd name="T45" fmla="*/ 568 h 568"/>
              <a:gd name="T46" fmla="*/ 147 w 147"/>
              <a:gd name="T47" fmla="*/ 549 h 568"/>
              <a:gd name="T48" fmla="*/ 147 w 147"/>
              <a:gd name="T49" fmla="*/ 516 h 568"/>
              <a:gd name="T50" fmla="*/ 147 w 147"/>
              <a:gd name="T51" fmla="*/ 482 h 568"/>
              <a:gd name="T52" fmla="*/ 147 w 147"/>
              <a:gd name="T53" fmla="*/ 466 h 568"/>
              <a:gd name="T54" fmla="*/ 147 w 147"/>
              <a:gd name="T55" fmla="*/ 432 h 568"/>
              <a:gd name="T56" fmla="*/ 147 w 147"/>
              <a:gd name="T57" fmla="*/ 398 h 568"/>
              <a:gd name="T58" fmla="*/ 147 w 147"/>
              <a:gd name="T59" fmla="*/ 372 h 568"/>
              <a:gd name="T60" fmla="*/ 147 w 147"/>
              <a:gd name="T61" fmla="*/ 348 h 568"/>
              <a:gd name="T62" fmla="*/ 147 w 147"/>
              <a:gd name="T63" fmla="*/ 314 h 568"/>
              <a:gd name="T64" fmla="*/ 147 w 147"/>
              <a:gd name="T65" fmla="*/ 280 h 568"/>
              <a:gd name="T66" fmla="*/ 147 w 147"/>
              <a:gd name="T67" fmla="*/ 252 h 568"/>
              <a:gd name="T68" fmla="*/ 147 w 147"/>
              <a:gd name="T69" fmla="*/ 230 h 568"/>
              <a:gd name="T70" fmla="*/ 147 w 147"/>
              <a:gd name="T71" fmla="*/ 196 h 568"/>
              <a:gd name="T72" fmla="*/ 147 w 147"/>
              <a:gd name="T73" fmla="*/ 162 h 568"/>
              <a:gd name="T74" fmla="*/ 147 w 147"/>
              <a:gd name="T75" fmla="*/ 145 h 568"/>
              <a:gd name="T76" fmla="*/ 147 w 147"/>
              <a:gd name="T77" fmla="*/ 112 h 568"/>
              <a:gd name="T78" fmla="*/ 147 w 147"/>
              <a:gd name="T79" fmla="*/ 85 h 568"/>
              <a:gd name="T80" fmla="*/ 147 w 147"/>
              <a:gd name="T81" fmla="*/ 77 h 568"/>
              <a:gd name="T82" fmla="*/ 147 w 147"/>
              <a:gd name="T83" fmla="*/ 50 h 568"/>
              <a:gd name="T84" fmla="*/ 134 w 147"/>
              <a:gd name="T85" fmla="*/ 2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7" h="568">
                <a:moveTo>
                  <a:pt x="134" y="23"/>
                </a:moveTo>
                <a:cubicBezTo>
                  <a:pt x="134" y="23"/>
                  <a:pt x="121" y="0"/>
                  <a:pt x="92" y="0"/>
                </a:cubicBezTo>
                <a:cubicBezTo>
                  <a:pt x="85" y="0"/>
                  <a:pt x="78" y="3"/>
                  <a:pt x="72" y="5"/>
                </a:cubicBezTo>
                <a:cubicBezTo>
                  <a:pt x="60" y="11"/>
                  <a:pt x="51" y="18"/>
                  <a:pt x="51" y="19"/>
                </a:cubicBezTo>
                <a:cubicBezTo>
                  <a:pt x="51" y="19"/>
                  <a:pt x="51" y="19"/>
                  <a:pt x="51" y="19"/>
                </a:cubicBezTo>
                <a:cubicBezTo>
                  <a:pt x="24" y="32"/>
                  <a:pt x="0" y="54"/>
                  <a:pt x="0" y="54"/>
                </a:cubicBezTo>
                <a:cubicBezTo>
                  <a:pt x="0" y="70"/>
                  <a:pt x="0" y="70"/>
                  <a:pt x="0" y="70"/>
                </a:cubicBezTo>
                <a:cubicBezTo>
                  <a:pt x="0" y="85"/>
                  <a:pt x="0" y="85"/>
                  <a:pt x="0" y="85"/>
                </a:cubicBezTo>
                <a:cubicBezTo>
                  <a:pt x="0" y="95"/>
                  <a:pt x="0" y="95"/>
                  <a:pt x="0" y="95"/>
                </a:cubicBezTo>
                <a:cubicBezTo>
                  <a:pt x="0" y="100"/>
                  <a:pt x="0" y="100"/>
                  <a:pt x="0" y="100"/>
                </a:cubicBezTo>
                <a:cubicBezTo>
                  <a:pt x="0" y="117"/>
                  <a:pt x="0" y="117"/>
                  <a:pt x="0" y="117"/>
                </a:cubicBezTo>
                <a:cubicBezTo>
                  <a:pt x="0" y="128"/>
                  <a:pt x="0" y="128"/>
                  <a:pt x="0" y="128"/>
                </a:cubicBezTo>
                <a:cubicBezTo>
                  <a:pt x="0" y="134"/>
                  <a:pt x="0" y="134"/>
                  <a:pt x="0" y="134"/>
                </a:cubicBezTo>
                <a:cubicBezTo>
                  <a:pt x="0" y="151"/>
                  <a:pt x="0" y="151"/>
                  <a:pt x="0" y="151"/>
                </a:cubicBezTo>
                <a:cubicBezTo>
                  <a:pt x="0" y="167"/>
                  <a:pt x="0" y="167"/>
                  <a:pt x="0" y="167"/>
                </a:cubicBezTo>
                <a:cubicBezTo>
                  <a:pt x="0" y="184"/>
                  <a:pt x="0" y="184"/>
                  <a:pt x="0" y="184"/>
                </a:cubicBezTo>
                <a:cubicBezTo>
                  <a:pt x="0" y="194"/>
                  <a:pt x="0" y="194"/>
                  <a:pt x="0" y="194"/>
                </a:cubicBezTo>
                <a:cubicBezTo>
                  <a:pt x="0" y="201"/>
                  <a:pt x="0" y="201"/>
                  <a:pt x="0" y="201"/>
                </a:cubicBezTo>
                <a:cubicBezTo>
                  <a:pt x="0" y="218"/>
                  <a:pt x="0" y="218"/>
                  <a:pt x="0" y="218"/>
                </a:cubicBezTo>
                <a:cubicBezTo>
                  <a:pt x="0" y="235"/>
                  <a:pt x="0" y="235"/>
                  <a:pt x="0" y="235"/>
                </a:cubicBezTo>
                <a:cubicBezTo>
                  <a:pt x="0" y="252"/>
                  <a:pt x="0" y="252"/>
                  <a:pt x="0" y="252"/>
                </a:cubicBezTo>
                <a:cubicBezTo>
                  <a:pt x="0" y="269"/>
                  <a:pt x="0" y="269"/>
                  <a:pt x="0" y="269"/>
                </a:cubicBezTo>
                <a:cubicBezTo>
                  <a:pt x="0" y="285"/>
                  <a:pt x="0" y="285"/>
                  <a:pt x="0" y="285"/>
                </a:cubicBezTo>
                <a:cubicBezTo>
                  <a:pt x="0" y="302"/>
                  <a:pt x="0" y="302"/>
                  <a:pt x="0" y="302"/>
                </a:cubicBezTo>
                <a:cubicBezTo>
                  <a:pt x="0" y="319"/>
                  <a:pt x="0" y="319"/>
                  <a:pt x="0" y="319"/>
                </a:cubicBezTo>
                <a:cubicBezTo>
                  <a:pt x="0" y="333"/>
                  <a:pt x="0" y="333"/>
                  <a:pt x="0" y="333"/>
                </a:cubicBezTo>
                <a:cubicBezTo>
                  <a:pt x="0" y="336"/>
                  <a:pt x="0" y="336"/>
                  <a:pt x="0" y="336"/>
                </a:cubicBezTo>
                <a:cubicBezTo>
                  <a:pt x="0" y="353"/>
                  <a:pt x="0" y="353"/>
                  <a:pt x="0" y="353"/>
                </a:cubicBezTo>
                <a:cubicBezTo>
                  <a:pt x="0" y="360"/>
                  <a:pt x="0" y="360"/>
                  <a:pt x="0" y="360"/>
                </a:cubicBezTo>
                <a:cubicBezTo>
                  <a:pt x="0" y="370"/>
                  <a:pt x="0" y="370"/>
                  <a:pt x="0" y="370"/>
                </a:cubicBezTo>
                <a:cubicBezTo>
                  <a:pt x="0" y="377"/>
                  <a:pt x="0" y="377"/>
                  <a:pt x="0" y="377"/>
                </a:cubicBezTo>
                <a:cubicBezTo>
                  <a:pt x="0" y="386"/>
                  <a:pt x="0" y="386"/>
                  <a:pt x="0" y="386"/>
                </a:cubicBezTo>
                <a:cubicBezTo>
                  <a:pt x="0" y="403"/>
                  <a:pt x="0" y="403"/>
                  <a:pt x="0" y="403"/>
                </a:cubicBezTo>
                <a:cubicBezTo>
                  <a:pt x="0" y="420"/>
                  <a:pt x="0" y="420"/>
                  <a:pt x="0" y="420"/>
                </a:cubicBezTo>
                <a:cubicBezTo>
                  <a:pt x="0" y="437"/>
                  <a:pt x="0" y="437"/>
                  <a:pt x="0" y="437"/>
                </a:cubicBezTo>
                <a:cubicBezTo>
                  <a:pt x="0" y="454"/>
                  <a:pt x="0" y="454"/>
                  <a:pt x="0" y="454"/>
                </a:cubicBezTo>
                <a:cubicBezTo>
                  <a:pt x="0" y="471"/>
                  <a:pt x="0" y="471"/>
                  <a:pt x="0" y="471"/>
                </a:cubicBezTo>
                <a:cubicBezTo>
                  <a:pt x="0" y="488"/>
                  <a:pt x="0" y="488"/>
                  <a:pt x="0" y="488"/>
                </a:cubicBezTo>
                <a:cubicBezTo>
                  <a:pt x="0" y="504"/>
                  <a:pt x="0" y="504"/>
                  <a:pt x="0" y="504"/>
                </a:cubicBezTo>
                <a:cubicBezTo>
                  <a:pt x="0" y="521"/>
                  <a:pt x="0" y="521"/>
                  <a:pt x="0" y="521"/>
                </a:cubicBezTo>
                <a:cubicBezTo>
                  <a:pt x="0" y="538"/>
                  <a:pt x="0" y="538"/>
                  <a:pt x="0" y="538"/>
                </a:cubicBezTo>
                <a:cubicBezTo>
                  <a:pt x="0" y="544"/>
                  <a:pt x="0" y="544"/>
                  <a:pt x="0" y="544"/>
                </a:cubicBezTo>
                <a:cubicBezTo>
                  <a:pt x="0" y="568"/>
                  <a:pt x="0" y="568"/>
                  <a:pt x="0" y="568"/>
                </a:cubicBezTo>
                <a:cubicBezTo>
                  <a:pt x="76" y="568"/>
                  <a:pt x="76" y="568"/>
                  <a:pt x="76" y="568"/>
                </a:cubicBezTo>
                <a:cubicBezTo>
                  <a:pt x="99" y="568"/>
                  <a:pt x="99" y="568"/>
                  <a:pt x="99" y="568"/>
                </a:cubicBezTo>
                <a:cubicBezTo>
                  <a:pt x="147" y="568"/>
                  <a:pt x="147" y="568"/>
                  <a:pt x="147" y="568"/>
                </a:cubicBezTo>
                <a:cubicBezTo>
                  <a:pt x="147" y="550"/>
                  <a:pt x="147" y="550"/>
                  <a:pt x="147" y="550"/>
                </a:cubicBezTo>
                <a:cubicBezTo>
                  <a:pt x="147" y="549"/>
                  <a:pt x="147" y="549"/>
                  <a:pt x="147" y="549"/>
                </a:cubicBezTo>
                <a:cubicBezTo>
                  <a:pt x="147" y="533"/>
                  <a:pt x="147" y="533"/>
                  <a:pt x="147" y="533"/>
                </a:cubicBezTo>
                <a:cubicBezTo>
                  <a:pt x="147" y="516"/>
                  <a:pt x="147" y="516"/>
                  <a:pt x="147" y="516"/>
                </a:cubicBezTo>
                <a:cubicBezTo>
                  <a:pt x="147" y="499"/>
                  <a:pt x="147" y="499"/>
                  <a:pt x="147" y="499"/>
                </a:cubicBezTo>
                <a:cubicBezTo>
                  <a:pt x="147" y="482"/>
                  <a:pt x="147" y="482"/>
                  <a:pt x="147" y="482"/>
                </a:cubicBezTo>
                <a:cubicBezTo>
                  <a:pt x="147" y="469"/>
                  <a:pt x="147" y="469"/>
                  <a:pt x="147" y="469"/>
                </a:cubicBezTo>
                <a:cubicBezTo>
                  <a:pt x="147" y="466"/>
                  <a:pt x="147" y="466"/>
                  <a:pt x="147" y="466"/>
                </a:cubicBezTo>
                <a:cubicBezTo>
                  <a:pt x="147" y="449"/>
                  <a:pt x="147" y="449"/>
                  <a:pt x="147" y="449"/>
                </a:cubicBezTo>
                <a:cubicBezTo>
                  <a:pt x="147" y="432"/>
                  <a:pt x="147" y="432"/>
                  <a:pt x="147" y="432"/>
                </a:cubicBezTo>
                <a:cubicBezTo>
                  <a:pt x="147" y="415"/>
                  <a:pt x="147" y="415"/>
                  <a:pt x="147" y="415"/>
                </a:cubicBezTo>
                <a:cubicBezTo>
                  <a:pt x="147" y="398"/>
                  <a:pt x="147" y="398"/>
                  <a:pt x="147" y="398"/>
                </a:cubicBezTo>
                <a:cubicBezTo>
                  <a:pt x="147" y="381"/>
                  <a:pt x="147" y="381"/>
                  <a:pt x="147" y="381"/>
                </a:cubicBezTo>
                <a:cubicBezTo>
                  <a:pt x="147" y="372"/>
                  <a:pt x="147" y="372"/>
                  <a:pt x="147" y="372"/>
                </a:cubicBezTo>
                <a:cubicBezTo>
                  <a:pt x="147" y="365"/>
                  <a:pt x="147" y="365"/>
                  <a:pt x="147" y="365"/>
                </a:cubicBezTo>
                <a:cubicBezTo>
                  <a:pt x="147" y="348"/>
                  <a:pt x="147" y="348"/>
                  <a:pt x="147" y="348"/>
                </a:cubicBezTo>
                <a:cubicBezTo>
                  <a:pt x="147" y="331"/>
                  <a:pt x="147" y="331"/>
                  <a:pt x="147" y="331"/>
                </a:cubicBezTo>
                <a:cubicBezTo>
                  <a:pt x="147" y="314"/>
                  <a:pt x="147" y="314"/>
                  <a:pt x="147" y="314"/>
                </a:cubicBezTo>
                <a:cubicBezTo>
                  <a:pt x="147" y="297"/>
                  <a:pt x="147" y="297"/>
                  <a:pt x="147" y="297"/>
                </a:cubicBezTo>
                <a:cubicBezTo>
                  <a:pt x="147" y="280"/>
                  <a:pt x="147" y="280"/>
                  <a:pt x="147" y="280"/>
                </a:cubicBezTo>
                <a:cubicBezTo>
                  <a:pt x="147" y="263"/>
                  <a:pt x="147" y="263"/>
                  <a:pt x="147" y="263"/>
                </a:cubicBezTo>
                <a:cubicBezTo>
                  <a:pt x="147" y="252"/>
                  <a:pt x="147" y="252"/>
                  <a:pt x="147" y="252"/>
                </a:cubicBezTo>
                <a:cubicBezTo>
                  <a:pt x="147" y="247"/>
                  <a:pt x="147" y="247"/>
                  <a:pt x="147" y="247"/>
                </a:cubicBezTo>
                <a:cubicBezTo>
                  <a:pt x="147" y="230"/>
                  <a:pt x="147" y="230"/>
                  <a:pt x="147" y="230"/>
                </a:cubicBezTo>
                <a:cubicBezTo>
                  <a:pt x="147" y="213"/>
                  <a:pt x="147" y="213"/>
                  <a:pt x="147" y="213"/>
                </a:cubicBezTo>
                <a:cubicBezTo>
                  <a:pt x="147" y="196"/>
                  <a:pt x="147" y="196"/>
                  <a:pt x="147" y="196"/>
                </a:cubicBezTo>
                <a:cubicBezTo>
                  <a:pt x="147" y="179"/>
                  <a:pt x="147" y="179"/>
                  <a:pt x="147" y="179"/>
                </a:cubicBezTo>
                <a:cubicBezTo>
                  <a:pt x="147" y="162"/>
                  <a:pt x="147" y="162"/>
                  <a:pt x="147" y="162"/>
                </a:cubicBezTo>
                <a:cubicBezTo>
                  <a:pt x="147" y="159"/>
                  <a:pt x="147" y="159"/>
                  <a:pt x="147" y="159"/>
                </a:cubicBezTo>
                <a:cubicBezTo>
                  <a:pt x="147" y="145"/>
                  <a:pt x="147" y="145"/>
                  <a:pt x="147" y="145"/>
                </a:cubicBezTo>
                <a:cubicBezTo>
                  <a:pt x="147" y="129"/>
                  <a:pt x="147" y="129"/>
                  <a:pt x="147" y="129"/>
                </a:cubicBezTo>
                <a:cubicBezTo>
                  <a:pt x="147" y="112"/>
                  <a:pt x="147" y="112"/>
                  <a:pt x="147" y="112"/>
                </a:cubicBezTo>
                <a:cubicBezTo>
                  <a:pt x="147" y="94"/>
                  <a:pt x="147" y="94"/>
                  <a:pt x="147" y="94"/>
                </a:cubicBezTo>
                <a:cubicBezTo>
                  <a:pt x="147" y="85"/>
                  <a:pt x="147" y="85"/>
                  <a:pt x="147" y="85"/>
                </a:cubicBezTo>
                <a:cubicBezTo>
                  <a:pt x="147" y="83"/>
                  <a:pt x="147" y="83"/>
                  <a:pt x="147" y="83"/>
                </a:cubicBezTo>
                <a:cubicBezTo>
                  <a:pt x="147" y="77"/>
                  <a:pt x="147" y="77"/>
                  <a:pt x="147" y="77"/>
                </a:cubicBezTo>
                <a:cubicBezTo>
                  <a:pt x="147" y="65"/>
                  <a:pt x="147" y="65"/>
                  <a:pt x="147" y="65"/>
                </a:cubicBezTo>
                <a:cubicBezTo>
                  <a:pt x="147" y="50"/>
                  <a:pt x="147" y="50"/>
                  <a:pt x="147" y="50"/>
                </a:cubicBezTo>
                <a:cubicBezTo>
                  <a:pt x="147" y="36"/>
                  <a:pt x="147" y="36"/>
                  <a:pt x="147" y="36"/>
                </a:cubicBezTo>
                <a:cubicBezTo>
                  <a:pt x="147" y="36"/>
                  <a:pt x="143" y="30"/>
                  <a:pt x="134" y="23"/>
                </a:cubicBez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userDrawn="1"/>
        </p:nvSpPr>
        <p:spPr bwMode="auto">
          <a:xfrm>
            <a:off x="8904517" y="3956088"/>
            <a:ext cx="490537" cy="2209800"/>
          </a:xfrm>
          <a:custGeom>
            <a:avLst/>
            <a:gdLst>
              <a:gd name="T0" fmla="*/ 276 w 309"/>
              <a:gd name="T1" fmla="*/ 512 h 1392"/>
              <a:gd name="T2" fmla="*/ 276 w 309"/>
              <a:gd name="T3" fmla="*/ 399 h 1392"/>
              <a:gd name="T4" fmla="*/ 245 w 309"/>
              <a:gd name="T5" fmla="*/ 399 h 1392"/>
              <a:gd name="T6" fmla="*/ 245 w 309"/>
              <a:gd name="T7" fmla="*/ 328 h 1392"/>
              <a:gd name="T8" fmla="*/ 245 w 309"/>
              <a:gd name="T9" fmla="*/ 323 h 1392"/>
              <a:gd name="T10" fmla="*/ 245 w 309"/>
              <a:gd name="T11" fmla="*/ 146 h 1392"/>
              <a:gd name="T12" fmla="*/ 245 w 309"/>
              <a:gd name="T13" fmla="*/ 40 h 1392"/>
              <a:gd name="T14" fmla="*/ 231 w 309"/>
              <a:gd name="T15" fmla="*/ 40 h 1392"/>
              <a:gd name="T16" fmla="*/ 186 w 309"/>
              <a:gd name="T17" fmla="*/ 40 h 1392"/>
              <a:gd name="T18" fmla="*/ 186 w 309"/>
              <a:gd name="T19" fmla="*/ 26 h 1392"/>
              <a:gd name="T20" fmla="*/ 179 w 309"/>
              <a:gd name="T21" fmla="*/ 26 h 1392"/>
              <a:gd name="T22" fmla="*/ 179 w 309"/>
              <a:gd name="T23" fmla="*/ 0 h 1392"/>
              <a:gd name="T24" fmla="*/ 129 w 309"/>
              <a:gd name="T25" fmla="*/ 0 h 1392"/>
              <a:gd name="T26" fmla="*/ 129 w 309"/>
              <a:gd name="T27" fmla="*/ 26 h 1392"/>
              <a:gd name="T28" fmla="*/ 122 w 309"/>
              <a:gd name="T29" fmla="*/ 26 h 1392"/>
              <a:gd name="T30" fmla="*/ 122 w 309"/>
              <a:gd name="T31" fmla="*/ 40 h 1392"/>
              <a:gd name="T32" fmla="*/ 63 w 309"/>
              <a:gd name="T33" fmla="*/ 40 h 1392"/>
              <a:gd name="T34" fmla="*/ 63 w 309"/>
              <a:gd name="T35" fmla="*/ 49 h 1392"/>
              <a:gd name="T36" fmla="*/ 63 w 309"/>
              <a:gd name="T37" fmla="*/ 49 h 1392"/>
              <a:gd name="T38" fmla="*/ 63 w 309"/>
              <a:gd name="T39" fmla="*/ 142 h 1392"/>
              <a:gd name="T40" fmla="*/ 63 w 309"/>
              <a:gd name="T41" fmla="*/ 146 h 1392"/>
              <a:gd name="T42" fmla="*/ 63 w 309"/>
              <a:gd name="T43" fmla="*/ 328 h 1392"/>
              <a:gd name="T44" fmla="*/ 63 w 309"/>
              <a:gd name="T45" fmla="*/ 399 h 1392"/>
              <a:gd name="T46" fmla="*/ 33 w 309"/>
              <a:gd name="T47" fmla="*/ 399 h 1392"/>
              <a:gd name="T48" fmla="*/ 33 w 309"/>
              <a:gd name="T49" fmla="*/ 413 h 1392"/>
              <a:gd name="T50" fmla="*/ 33 w 309"/>
              <a:gd name="T51" fmla="*/ 512 h 1392"/>
              <a:gd name="T52" fmla="*/ 0 w 309"/>
              <a:gd name="T53" fmla="*/ 512 h 1392"/>
              <a:gd name="T54" fmla="*/ 0 w 309"/>
              <a:gd name="T55" fmla="*/ 543 h 1392"/>
              <a:gd name="T56" fmla="*/ 0 w 309"/>
              <a:gd name="T57" fmla="*/ 672 h 1392"/>
              <a:gd name="T58" fmla="*/ 0 w 309"/>
              <a:gd name="T59" fmla="*/ 946 h 1392"/>
              <a:gd name="T60" fmla="*/ 0 w 309"/>
              <a:gd name="T61" fmla="*/ 1326 h 1392"/>
              <a:gd name="T62" fmla="*/ 0 w 309"/>
              <a:gd name="T63" fmla="*/ 1392 h 1392"/>
              <a:gd name="T64" fmla="*/ 23 w 309"/>
              <a:gd name="T65" fmla="*/ 1392 h 1392"/>
              <a:gd name="T66" fmla="*/ 33 w 309"/>
              <a:gd name="T67" fmla="*/ 1392 h 1392"/>
              <a:gd name="T68" fmla="*/ 37 w 309"/>
              <a:gd name="T69" fmla="*/ 1392 h 1392"/>
              <a:gd name="T70" fmla="*/ 61 w 309"/>
              <a:gd name="T71" fmla="*/ 1392 h 1392"/>
              <a:gd name="T72" fmla="*/ 63 w 309"/>
              <a:gd name="T73" fmla="*/ 1392 h 1392"/>
              <a:gd name="T74" fmla="*/ 122 w 309"/>
              <a:gd name="T75" fmla="*/ 1392 h 1392"/>
              <a:gd name="T76" fmla="*/ 186 w 309"/>
              <a:gd name="T77" fmla="*/ 1392 h 1392"/>
              <a:gd name="T78" fmla="*/ 245 w 309"/>
              <a:gd name="T79" fmla="*/ 1392 h 1392"/>
              <a:gd name="T80" fmla="*/ 276 w 309"/>
              <a:gd name="T81" fmla="*/ 1392 h 1392"/>
              <a:gd name="T82" fmla="*/ 309 w 309"/>
              <a:gd name="T83" fmla="*/ 1392 h 1392"/>
              <a:gd name="T84" fmla="*/ 309 w 309"/>
              <a:gd name="T85" fmla="*/ 1298 h 1392"/>
              <a:gd name="T86" fmla="*/ 309 w 309"/>
              <a:gd name="T87" fmla="*/ 986 h 1392"/>
              <a:gd name="T88" fmla="*/ 309 w 309"/>
              <a:gd name="T89" fmla="*/ 946 h 1392"/>
              <a:gd name="T90" fmla="*/ 309 w 309"/>
              <a:gd name="T91" fmla="*/ 908 h 1392"/>
              <a:gd name="T92" fmla="*/ 309 w 309"/>
              <a:gd name="T93" fmla="*/ 562 h 1392"/>
              <a:gd name="T94" fmla="*/ 309 w 309"/>
              <a:gd name="T95" fmla="*/ 512 h 1392"/>
              <a:gd name="T96" fmla="*/ 276 w 309"/>
              <a:gd name="T97" fmla="*/ 51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9" h="1392">
                <a:moveTo>
                  <a:pt x="276" y="512"/>
                </a:moveTo>
                <a:lnTo>
                  <a:pt x="276" y="399"/>
                </a:lnTo>
                <a:lnTo>
                  <a:pt x="245" y="399"/>
                </a:lnTo>
                <a:lnTo>
                  <a:pt x="245" y="328"/>
                </a:lnTo>
                <a:lnTo>
                  <a:pt x="245" y="323"/>
                </a:lnTo>
                <a:lnTo>
                  <a:pt x="245" y="146"/>
                </a:lnTo>
                <a:lnTo>
                  <a:pt x="245" y="40"/>
                </a:lnTo>
                <a:lnTo>
                  <a:pt x="231" y="40"/>
                </a:lnTo>
                <a:lnTo>
                  <a:pt x="186" y="40"/>
                </a:lnTo>
                <a:lnTo>
                  <a:pt x="186" y="26"/>
                </a:lnTo>
                <a:lnTo>
                  <a:pt x="179" y="26"/>
                </a:lnTo>
                <a:lnTo>
                  <a:pt x="179" y="0"/>
                </a:lnTo>
                <a:lnTo>
                  <a:pt x="129" y="0"/>
                </a:lnTo>
                <a:lnTo>
                  <a:pt x="129" y="26"/>
                </a:lnTo>
                <a:lnTo>
                  <a:pt x="122" y="26"/>
                </a:lnTo>
                <a:lnTo>
                  <a:pt x="122" y="40"/>
                </a:lnTo>
                <a:lnTo>
                  <a:pt x="63" y="40"/>
                </a:lnTo>
                <a:lnTo>
                  <a:pt x="63" y="49"/>
                </a:lnTo>
                <a:lnTo>
                  <a:pt x="63" y="49"/>
                </a:lnTo>
                <a:lnTo>
                  <a:pt x="63" y="142"/>
                </a:lnTo>
                <a:lnTo>
                  <a:pt x="63" y="146"/>
                </a:lnTo>
                <a:lnTo>
                  <a:pt x="63" y="328"/>
                </a:lnTo>
                <a:lnTo>
                  <a:pt x="63" y="399"/>
                </a:lnTo>
                <a:lnTo>
                  <a:pt x="33" y="399"/>
                </a:lnTo>
                <a:lnTo>
                  <a:pt x="33" y="413"/>
                </a:lnTo>
                <a:lnTo>
                  <a:pt x="33" y="512"/>
                </a:lnTo>
                <a:lnTo>
                  <a:pt x="0" y="512"/>
                </a:lnTo>
                <a:lnTo>
                  <a:pt x="0" y="543"/>
                </a:lnTo>
                <a:lnTo>
                  <a:pt x="0" y="672"/>
                </a:lnTo>
                <a:lnTo>
                  <a:pt x="0" y="946"/>
                </a:lnTo>
                <a:lnTo>
                  <a:pt x="0" y="1326"/>
                </a:lnTo>
                <a:lnTo>
                  <a:pt x="0" y="1392"/>
                </a:lnTo>
                <a:lnTo>
                  <a:pt x="23" y="1392"/>
                </a:lnTo>
                <a:lnTo>
                  <a:pt x="33" y="1392"/>
                </a:lnTo>
                <a:lnTo>
                  <a:pt x="37" y="1392"/>
                </a:lnTo>
                <a:lnTo>
                  <a:pt x="61" y="1392"/>
                </a:lnTo>
                <a:lnTo>
                  <a:pt x="63" y="1392"/>
                </a:lnTo>
                <a:lnTo>
                  <a:pt x="122" y="1392"/>
                </a:lnTo>
                <a:lnTo>
                  <a:pt x="186" y="1392"/>
                </a:lnTo>
                <a:lnTo>
                  <a:pt x="245" y="1392"/>
                </a:lnTo>
                <a:lnTo>
                  <a:pt x="276" y="1392"/>
                </a:lnTo>
                <a:lnTo>
                  <a:pt x="309" y="1392"/>
                </a:lnTo>
                <a:lnTo>
                  <a:pt x="309" y="1298"/>
                </a:lnTo>
                <a:lnTo>
                  <a:pt x="309" y="986"/>
                </a:lnTo>
                <a:lnTo>
                  <a:pt x="309" y="946"/>
                </a:lnTo>
                <a:lnTo>
                  <a:pt x="309" y="908"/>
                </a:lnTo>
                <a:lnTo>
                  <a:pt x="309" y="562"/>
                </a:lnTo>
                <a:lnTo>
                  <a:pt x="309" y="512"/>
                </a:lnTo>
                <a:lnTo>
                  <a:pt x="276" y="512"/>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userDrawn="1"/>
        </p:nvSpPr>
        <p:spPr bwMode="auto">
          <a:xfrm>
            <a:off x="9880830" y="2735301"/>
            <a:ext cx="520700" cy="3430587"/>
          </a:xfrm>
          <a:custGeom>
            <a:avLst/>
            <a:gdLst>
              <a:gd name="T0" fmla="*/ 134 w 139"/>
              <a:gd name="T1" fmla="*/ 102 h 916"/>
              <a:gd name="T2" fmla="*/ 125 w 139"/>
              <a:gd name="T3" fmla="*/ 95 h 916"/>
              <a:gd name="T4" fmla="*/ 120 w 139"/>
              <a:gd name="T5" fmla="*/ 92 h 916"/>
              <a:gd name="T6" fmla="*/ 112 w 139"/>
              <a:gd name="T7" fmla="*/ 86 h 916"/>
              <a:gd name="T8" fmla="*/ 97 w 139"/>
              <a:gd name="T9" fmla="*/ 82 h 916"/>
              <a:gd name="T10" fmla="*/ 72 w 139"/>
              <a:gd name="T11" fmla="*/ 82 h 916"/>
              <a:gd name="T12" fmla="*/ 71 w 139"/>
              <a:gd name="T13" fmla="*/ 80 h 916"/>
              <a:gd name="T14" fmla="*/ 73 w 139"/>
              <a:gd name="T15" fmla="*/ 76 h 916"/>
              <a:gd name="T16" fmla="*/ 71 w 139"/>
              <a:gd name="T17" fmla="*/ 73 h 916"/>
              <a:gd name="T18" fmla="*/ 72 w 139"/>
              <a:gd name="T19" fmla="*/ 71 h 916"/>
              <a:gd name="T20" fmla="*/ 72 w 139"/>
              <a:gd name="T21" fmla="*/ 68 h 916"/>
              <a:gd name="T22" fmla="*/ 71 w 139"/>
              <a:gd name="T23" fmla="*/ 66 h 916"/>
              <a:gd name="T24" fmla="*/ 73 w 139"/>
              <a:gd name="T25" fmla="*/ 63 h 916"/>
              <a:gd name="T26" fmla="*/ 71 w 139"/>
              <a:gd name="T27" fmla="*/ 59 h 916"/>
              <a:gd name="T28" fmla="*/ 72 w 139"/>
              <a:gd name="T29" fmla="*/ 57 h 916"/>
              <a:gd name="T30" fmla="*/ 72 w 139"/>
              <a:gd name="T31" fmla="*/ 54 h 916"/>
              <a:gd name="T32" fmla="*/ 71 w 139"/>
              <a:gd name="T33" fmla="*/ 53 h 916"/>
              <a:gd name="T34" fmla="*/ 73 w 139"/>
              <a:gd name="T35" fmla="*/ 49 h 916"/>
              <a:gd name="T36" fmla="*/ 71 w 139"/>
              <a:gd name="T37" fmla="*/ 40 h 916"/>
              <a:gd name="T38" fmla="*/ 69 w 139"/>
              <a:gd name="T39" fmla="*/ 1 h 916"/>
              <a:gd name="T40" fmla="*/ 67 w 139"/>
              <a:gd name="T41" fmla="*/ 48 h 916"/>
              <a:gd name="T42" fmla="*/ 68 w 139"/>
              <a:gd name="T43" fmla="*/ 50 h 916"/>
              <a:gd name="T44" fmla="*/ 66 w 139"/>
              <a:gd name="T45" fmla="*/ 54 h 916"/>
              <a:gd name="T46" fmla="*/ 68 w 139"/>
              <a:gd name="T47" fmla="*/ 57 h 916"/>
              <a:gd name="T48" fmla="*/ 67 w 139"/>
              <a:gd name="T49" fmla="*/ 59 h 916"/>
              <a:gd name="T50" fmla="*/ 67 w 139"/>
              <a:gd name="T51" fmla="*/ 62 h 916"/>
              <a:gd name="T52" fmla="*/ 68 w 139"/>
              <a:gd name="T53" fmla="*/ 63 h 916"/>
              <a:gd name="T54" fmla="*/ 66 w 139"/>
              <a:gd name="T55" fmla="*/ 67 h 916"/>
              <a:gd name="T56" fmla="*/ 68 w 139"/>
              <a:gd name="T57" fmla="*/ 71 h 916"/>
              <a:gd name="T58" fmla="*/ 67 w 139"/>
              <a:gd name="T59" fmla="*/ 73 h 916"/>
              <a:gd name="T60" fmla="*/ 67 w 139"/>
              <a:gd name="T61" fmla="*/ 75 h 916"/>
              <a:gd name="T62" fmla="*/ 68 w 139"/>
              <a:gd name="T63" fmla="*/ 77 h 916"/>
              <a:gd name="T64" fmla="*/ 66 w 139"/>
              <a:gd name="T65" fmla="*/ 81 h 916"/>
              <a:gd name="T66" fmla="*/ 68 w 139"/>
              <a:gd name="T67" fmla="*/ 82 h 916"/>
              <a:gd name="T68" fmla="*/ 29 w 139"/>
              <a:gd name="T69" fmla="*/ 85 h 916"/>
              <a:gd name="T70" fmla="*/ 24 w 139"/>
              <a:gd name="T71" fmla="*/ 89 h 916"/>
              <a:gd name="T72" fmla="*/ 14 w 139"/>
              <a:gd name="T73" fmla="*/ 95 h 916"/>
              <a:gd name="T74" fmla="*/ 5 w 139"/>
              <a:gd name="T75" fmla="*/ 102 h 916"/>
              <a:gd name="T76" fmla="*/ 0 w 139"/>
              <a:gd name="T77" fmla="*/ 151 h 916"/>
              <a:gd name="T78" fmla="*/ 0 w 139"/>
              <a:gd name="T79" fmla="*/ 159 h 916"/>
              <a:gd name="T80" fmla="*/ 0 w 139"/>
              <a:gd name="T81" fmla="*/ 242 h 916"/>
              <a:gd name="T82" fmla="*/ 0 w 139"/>
              <a:gd name="T83" fmla="*/ 565 h 916"/>
              <a:gd name="T84" fmla="*/ 0 w 139"/>
              <a:gd name="T85" fmla="*/ 757 h 916"/>
              <a:gd name="T86" fmla="*/ 5 w 139"/>
              <a:gd name="T87" fmla="*/ 916 h 916"/>
              <a:gd name="T88" fmla="*/ 14 w 139"/>
              <a:gd name="T89" fmla="*/ 916 h 916"/>
              <a:gd name="T90" fmla="*/ 29 w 139"/>
              <a:gd name="T91" fmla="*/ 916 h 916"/>
              <a:gd name="T92" fmla="*/ 100 w 139"/>
              <a:gd name="T93" fmla="*/ 916 h 916"/>
              <a:gd name="T94" fmla="*/ 115 w 139"/>
              <a:gd name="T95" fmla="*/ 916 h 916"/>
              <a:gd name="T96" fmla="*/ 129 w 139"/>
              <a:gd name="T97" fmla="*/ 916 h 916"/>
              <a:gd name="T98" fmla="*/ 139 w 139"/>
              <a:gd name="T99" fmla="*/ 909 h 916"/>
              <a:gd name="T100" fmla="*/ 139 w 139"/>
              <a:gd name="T101" fmla="*/ 617 h 916"/>
              <a:gd name="T102" fmla="*/ 139 w 139"/>
              <a:gd name="T103" fmla="*/ 349 h 916"/>
              <a:gd name="T104" fmla="*/ 139 w 139"/>
              <a:gd name="T105" fmla="*/ 159 h 916"/>
              <a:gd name="T106" fmla="*/ 139 w 139"/>
              <a:gd name="T107" fmla="*/ 151 h 916"/>
              <a:gd name="T108" fmla="*/ 134 w 139"/>
              <a:gd name="T109" fmla="*/ 10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916">
                <a:moveTo>
                  <a:pt x="134" y="102"/>
                </a:moveTo>
                <a:cubicBezTo>
                  <a:pt x="134" y="102"/>
                  <a:pt x="134" y="102"/>
                  <a:pt x="134" y="102"/>
                </a:cubicBezTo>
                <a:cubicBezTo>
                  <a:pt x="134" y="102"/>
                  <a:pt x="134" y="102"/>
                  <a:pt x="134" y="102"/>
                </a:cubicBezTo>
                <a:cubicBezTo>
                  <a:pt x="129" y="99"/>
                  <a:pt x="129" y="99"/>
                  <a:pt x="129" y="99"/>
                </a:cubicBezTo>
                <a:cubicBezTo>
                  <a:pt x="126" y="96"/>
                  <a:pt x="126" y="96"/>
                  <a:pt x="126" y="96"/>
                </a:cubicBezTo>
                <a:cubicBezTo>
                  <a:pt x="125" y="95"/>
                  <a:pt x="125" y="95"/>
                  <a:pt x="125" y="95"/>
                </a:cubicBezTo>
                <a:cubicBezTo>
                  <a:pt x="125" y="95"/>
                  <a:pt x="125" y="95"/>
                  <a:pt x="125" y="95"/>
                </a:cubicBezTo>
                <a:cubicBezTo>
                  <a:pt x="125" y="95"/>
                  <a:pt x="125" y="95"/>
                  <a:pt x="125" y="95"/>
                </a:cubicBezTo>
                <a:cubicBezTo>
                  <a:pt x="120" y="92"/>
                  <a:pt x="120" y="92"/>
                  <a:pt x="120" y="92"/>
                </a:cubicBezTo>
                <a:cubicBezTo>
                  <a:pt x="115" y="89"/>
                  <a:pt x="115" y="89"/>
                  <a:pt x="115" y="89"/>
                </a:cubicBezTo>
                <a:cubicBezTo>
                  <a:pt x="115" y="89"/>
                  <a:pt x="115" y="89"/>
                  <a:pt x="115" y="89"/>
                </a:cubicBezTo>
                <a:cubicBezTo>
                  <a:pt x="112" y="86"/>
                  <a:pt x="112" y="86"/>
                  <a:pt x="112" y="86"/>
                </a:cubicBezTo>
                <a:cubicBezTo>
                  <a:pt x="111" y="85"/>
                  <a:pt x="111" y="85"/>
                  <a:pt x="111" y="85"/>
                </a:cubicBezTo>
                <a:cubicBezTo>
                  <a:pt x="106" y="82"/>
                  <a:pt x="106" y="82"/>
                  <a:pt x="106" y="82"/>
                </a:cubicBezTo>
                <a:cubicBezTo>
                  <a:pt x="97" y="82"/>
                  <a:pt x="97" y="82"/>
                  <a:pt x="97" y="82"/>
                </a:cubicBezTo>
                <a:cubicBezTo>
                  <a:pt x="71" y="82"/>
                  <a:pt x="71" y="82"/>
                  <a:pt x="71" y="82"/>
                </a:cubicBezTo>
                <a:cubicBezTo>
                  <a:pt x="71" y="82"/>
                  <a:pt x="71" y="82"/>
                  <a:pt x="71" y="82"/>
                </a:cubicBezTo>
                <a:cubicBezTo>
                  <a:pt x="72" y="82"/>
                  <a:pt x="72" y="82"/>
                  <a:pt x="72" y="82"/>
                </a:cubicBezTo>
                <a:cubicBezTo>
                  <a:pt x="72" y="82"/>
                  <a:pt x="73" y="81"/>
                  <a:pt x="73" y="81"/>
                </a:cubicBezTo>
                <a:cubicBezTo>
                  <a:pt x="73" y="80"/>
                  <a:pt x="72" y="80"/>
                  <a:pt x="72" y="80"/>
                </a:cubicBezTo>
                <a:cubicBezTo>
                  <a:pt x="71" y="80"/>
                  <a:pt x="71" y="80"/>
                  <a:pt x="71" y="80"/>
                </a:cubicBezTo>
                <a:cubicBezTo>
                  <a:pt x="71" y="77"/>
                  <a:pt x="71" y="77"/>
                  <a:pt x="71" y="77"/>
                </a:cubicBezTo>
                <a:cubicBezTo>
                  <a:pt x="72" y="77"/>
                  <a:pt x="72" y="77"/>
                  <a:pt x="72" y="77"/>
                </a:cubicBezTo>
                <a:cubicBezTo>
                  <a:pt x="72" y="77"/>
                  <a:pt x="73" y="77"/>
                  <a:pt x="73" y="76"/>
                </a:cubicBezTo>
                <a:cubicBezTo>
                  <a:pt x="73" y="76"/>
                  <a:pt x="72" y="75"/>
                  <a:pt x="72" y="75"/>
                </a:cubicBezTo>
                <a:cubicBezTo>
                  <a:pt x="71" y="75"/>
                  <a:pt x="71" y="75"/>
                  <a:pt x="71" y="75"/>
                </a:cubicBezTo>
                <a:cubicBezTo>
                  <a:pt x="71" y="73"/>
                  <a:pt x="71" y="73"/>
                  <a:pt x="71" y="73"/>
                </a:cubicBezTo>
                <a:cubicBezTo>
                  <a:pt x="72" y="73"/>
                  <a:pt x="72" y="73"/>
                  <a:pt x="72" y="73"/>
                </a:cubicBezTo>
                <a:cubicBezTo>
                  <a:pt x="72" y="73"/>
                  <a:pt x="73" y="72"/>
                  <a:pt x="73" y="72"/>
                </a:cubicBezTo>
                <a:cubicBezTo>
                  <a:pt x="73" y="71"/>
                  <a:pt x="72" y="71"/>
                  <a:pt x="72" y="71"/>
                </a:cubicBezTo>
                <a:cubicBezTo>
                  <a:pt x="71" y="71"/>
                  <a:pt x="71" y="71"/>
                  <a:pt x="71" y="71"/>
                </a:cubicBezTo>
                <a:cubicBezTo>
                  <a:pt x="71" y="68"/>
                  <a:pt x="71" y="68"/>
                  <a:pt x="71" y="68"/>
                </a:cubicBezTo>
                <a:cubicBezTo>
                  <a:pt x="72" y="68"/>
                  <a:pt x="72" y="68"/>
                  <a:pt x="72" y="68"/>
                </a:cubicBezTo>
                <a:cubicBezTo>
                  <a:pt x="72" y="68"/>
                  <a:pt x="73" y="68"/>
                  <a:pt x="73" y="67"/>
                </a:cubicBezTo>
                <a:cubicBezTo>
                  <a:pt x="73" y="67"/>
                  <a:pt x="72" y="66"/>
                  <a:pt x="72" y="66"/>
                </a:cubicBezTo>
                <a:cubicBezTo>
                  <a:pt x="71" y="66"/>
                  <a:pt x="71" y="66"/>
                  <a:pt x="71" y="66"/>
                </a:cubicBezTo>
                <a:cubicBezTo>
                  <a:pt x="71" y="63"/>
                  <a:pt x="71" y="63"/>
                  <a:pt x="71" y="63"/>
                </a:cubicBezTo>
                <a:cubicBezTo>
                  <a:pt x="72" y="63"/>
                  <a:pt x="72" y="63"/>
                  <a:pt x="72" y="63"/>
                </a:cubicBezTo>
                <a:cubicBezTo>
                  <a:pt x="72" y="63"/>
                  <a:pt x="73" y="63"/>
                  <a:pt x="73" y="63"/>
                </a:cubicBezTo>
                <a:cubicBezTo>
                  <a:pt x="73" y="62"/>
                  <a:pt x="72" y="62"/>
                  <a:pt x="72" y="62"/>
                </a:cubicBezTo>
                <a:cubicBezTo>
                  <a:pt x="71" y="62"/>
                  <a:pt x="71" y="62"/>
                  <a:pt x="71" y="62"/>
                </a:cubicBezTo>
                <a:cubicBezTo>
                  <a:pt x="71" y="59"/>
                  <a:pt x="71" y="59"/>
                  <a:pt x="71" y="59"/>
                </a:cubicBezTo>
                <a:cubicBezTo>
                  <a:pt x="72" y="59"/>
                  <a:pt x="72" y="59"/>
                  <a:pt x="72" y="59"/>
                </a:cubicBezTo>
                <a:cubicBezTo>
                  <a:pt x="72" y="59"/>
                  <a:pt x="73" y="59"/>
                  <a:pt x="73" y="58"/>
                </a:cubicBezTo>
                <a:cubicBezTo>
                  <a:pt x="73" y="58"/>
                  <a:pt x="72" y="57"/>
                  <a:pt x="72" y="57"/>
                </a:cubicBezTo>
                <a:cubicBezTo>
                  <a:pt x="71" y="57"/>
                  <a:pt x="71" y="57"/>
                  <a:pt x="71" y="57"/>
                </a:cubicBezTo>
                <a:cubicBezTo>
                  <a:pt x="71" y="54"/>
                  <a:pt x="71" y="54"/>
                  <a:pt x="71" y="54"/>
                </a:cubicBezTo>
                <a:cubicBezTo>
                  <a:pt x="72" y="54"/>
                  <a:pt x="72" y="54"/>
                  <a:pt x="72" y="54"/>
                </a:cubicBezTo>
                <a:cubicBezTo>
                  <a:pt x="72" y="54"/>
                  <a:pt x="73" y="54"/>
                  <a:pt x="73" y="54"/>
                </a:cubicBezTo>
                <a:cubicBezTo>
                  <a:pt x="73" y="53"/>
                  <a:pt x="72" y="53"/>
                  <a:pt x="72" y="53"/>
                </a:cubicBezTo>
                <a:cubicBezTo>
                  <a:pt x="71" y="53"/>
                  <a:pt x="71" y="53"/>
                  <a:pt x="71" y="53"/>
                </a:cubicBezTo>
                <a:cubicBezTo>
                  <a:pt x="71" y="50"/>
                  <a:pt x="71" y="50"/>
                  <a:pt x="71" y="50"/>
                </a:cubicBezTo>
                <a:cubicBezTo>
                  <a:pt x="72" y="50"/>
                  <a:pt x="72" y="50"/>
                  <a:pt x="72" y="50"/>
                </a:cubicBezTo>
                <a:cubicBezTo>
                  <a:pt x="72" y="50"/>
                  <a:pt x="73" y="50"/>
                  <a:pt x="73" y="49"/>
                </a:cubicBezTo>
                <a:cubicBezTo>
                  <a:pt x="73" y="49"/>
                  <a:pt x="72" y="48"/>
                  <a:pt x="72" y="48"/>
                </a:cubicBezTo>
                <a:cubicBezTo>
                  <a:pt x="71" y="48"/>
                  <a:pt x="71" y="48"/>
                  <a:pt x="71" y="48"/>
                </a:cubicBezTo>
                <a:cubicBezTo>
                  <a:pt x="71" y="40"/>
                  <a:pt x="71" y="40"/>
                  <a:pt x="71" y="40"/>
                </a:cubicBezTo>
                <a:cubicBezTo>
                  <a:pt x="70" y="1"/>
                  <a:pt x="70" y="1"/>
                  <a:pt x="70" y="1"/>
                </a:cubicBezTo>
                <a:cubicBezTo>
                  <a:pt x="70" y="1"/>
                  <a:pt x="70" y="0"/>
                  <a:pt x="70" y="0"/>
                </a:cubicBezTo>
                <a:cubicBezTo>
                  <a:pt x="69" y="0"/>
                  <a:pt x="69" y="1"/>
                  <a:pt x="69" y="1"/>
                </a:cubicBezTo>
                <a:cubicBezTo>
                  <a:pt x="69" y="36"/>
                  <a:pt x="69" y="36"/>
                  <a:pt x="69" y="36"/>
                </a:cubicBezTo>
                <a:cubicBezTo>
                  <a:pt x="68" y="48"/>
                  <a:pt x="68" y="48"/>
                  <a:pt x="68" y="48"/>
                </a:cubicBezTo>
                <a:cubicBezTo>
                  <a:pt x="67" y="48"/>
                  <a:pt x="67" y="48"/>
                  <a:pt x="67" y="48"/>
                </a:cubicBezTo>
                <a:cubicBezTo>
                  <a:pt x="67" y="48"/>
                  <a:pt x="66" y="49"/>
                  <a:pt x="66" y="49"/>
                </a:cubicBezTo>
                <a:cubicBezTo>
                  <a:pt x="66" y="50"/>
                  <a:pt x="67" y="50"/>
                  <a:pt x="67" y="50"/>
                </a:cubicBezTo>
                <a:cubicBezTo>
                  <a:pt x="68" y="50"/>
                  <a:pt x="68" y="50"/>
                  <a:pt x="68" y="50"/>
                </a:cubicBezTo>
                <a:cubicBezTo>
                  <a:pt x="68" y="53"/>
                  <a:pt x="68" y="53"/>
                  <a:pt x="68" y="53"/>
                </a:cubicBezTo>
                <a:cubicBezTo>
                  <a:pt x="67" y="53"/>
                  <a:pt x="67" y="53"/>
                  <a:pt x="67" y="53"/>
                </a:cubicBezTo>
                <a:cubicBezTo>
                  <a:pt x="67" y="53"/>
                  <a:pt x="66" y="53"/>
                  <a:pt x="66" y="54"/>
                </a:cubicBezTo>
                <a:cubicBezTo>
                  <a:pt x="66" y="54"/>
                  <a:pt x="67" y="54"/>
                  <a:pt x="67" y="54"/>
                </a:cubicBezTo>
                <a:cubicBezTo>
                  <a:pt x="68" y="54"/>
                  <a:pt x="68" y="54"/>
                  <a:pt x="68" y="54"/>
                </a:cubicBezTo>
                <a:cubicBezTo>
                  <a:pt x="68" y="57"/>
                  <a:pt x="68" y="57"/>
                  <a:pt x="68" y="57"/>
                </a:cubicBezTo>
                <a:cubicBezTo>
                  <a:pt x="67" y="57"/>
                  <a:pt x="67" y="57"/>
                  <a:pt x="67" y="57"/>
                </a:cubicBezTo>
                <a:cubicBezTo>
                  <a:pt x="67" y="57"/>
                  <a:pt x="66" y="58"/>
                  <a:pt x="66" y="58"/>
                </a:cubicBezTo>
                <a:cubicBezTo>
                  <a:pt x="66" y="59"/>
                  <a:pt x="67" y="59"/>
                  <a:pt x="67" y="59"/>
                </a:cubicBezTo>
                <a:cubicBezTo>
                  <a:pt x="68" y="59"/>
                  <a:pt x="68" y="59"/>
                  <a:pt x="68" y="59"/>
                </a:cubicBezTo>
                <a:cubicBezTo>
                  <a:pt x="68" y="62"/>
                  <a:pt x="68" y="62"/>
                  <a:pt x="68" y="62"/>
                </a:cubicBezTo>
                <a:cubicBezTo>
                  <a:pt x="67" y="62"/>
                  <a:pt x="67" y="62"/>
                  <a:pt x="67" y="62"/>
                </a:cubicBezTo>
                <a:cubicBezTo>
                  <a:pt x="67" y="62"/>
                  <a:pt x="66" y="62"/>
                  <a:pt x="66" y="63"/>
                </a:cubicBezTo>
                <a:cubicBezTo>
                  <a:pt x="66" y="63"/>
                  <a:pt x="67" y="63"/>
                  <a:pt x="67" y="63"/>
                </a:cubicBezTo>
                <a:cubicBezTo>
                  <a:pt x="68" y="63"/>
                  <a:pt x="68" y="63"/>
                  <a:pt x="68" y="63"/>
                </a:cubicBezTo>
                <a:cubicBezTo>
                  <a:pt x="68" y="66"/>
                  <a:pt x="68" y="66"/>
                  <a:pt x="68" y="66"/>
                </a:cubicBezTo>
                <a:cubicBezTo>
                  <a:pt x="67" y="66"/>
                  <a:pt x="67" y="66"/>
                  <a:pt x="67" y="66"/>
                </a:cubicBezTo>
                <a:cubicBezTo>
                  <a:pt x="67" y="66"/>
                  <a:pt x="66" y="67"/>
                  <a:pt x="66" y="67"/>
                </a:cubicBezTo>
                <a:cubicBezTo>
                  <a:pt x="66" y="68"/>
                  <a:pt x="67" y="68"/>
                  <a:pt x="67" y="68"/>
                </a:cubicBezTo>
                <a:cubicBezTo>
                  <a:pt x="68" y="68"/>
                  <a:pt x="68" y="68"/>
                  <a:pt x="68" y="68"/>
                </a:cubicBezTo>
                <a:cubicBezTo>
                  <a:pt x="68" y="71"/>
                  <a:pt x="68" y="71"/>
                  <a:pt x="68" y="71"/>
                </a:cubicBezTo>
                <a:cubicBezTo>
                  <a:pt x="67" y="71"/>
                  <a:pt x="67" y="71"/>
                  <a:pt x="67" y="71"/>
                </a:cubicBezTo>
                <a:cubicBezTo>
                  <a:pt x="67" y="71"/>
                  <a:pt x="66" y="71"/>
                  <a:pt x="66" y="72"/>
                </a:cubicBezTo>
                <a:cubicBezTo>
                  <a:pt x="66" y="72"/>
                  <a:pt x="67" y="73"/>
                  <a:pt x="67" y="73"/>
                </a:cubicBezTo>
                <a:cubicBezTo>
                  <a:pt x="68" y="73"/>
                  <a:pt x="68" y="73"/>
                  <a:pt x="68" y="73"/>
                </a:cubicBezTo>
                <a:cubicBezTo>
                  <a:pt x="68" y="75"/>
                  <a:pt x="68" y="75"/>
                  <a:pt x="68" y="75"/>
                </a:cubicBezTo>
                <a:cubicBezTo>
                  <a:pt x="67" y="75"/>
                  <a:pt x="67" y="75"/>
                  <a:pt x="67" y="75"/>
                </a:cubicBezTo>
                <a:cubicBezTo>
                  <a:pt x="67" y="75"/>
                  <a:pt x="66" y="76"/>
                  <a:pt x="66" y="76"/>
                </a:cubicBezTo>
                <a:cubicBezTo>
                  <a:pt x="66" y="77"/>
                  <a:pt x="67" y="77"/>
                  <a:pt x="67" y="77"/>
                </a:cubicBezTo>
                <a:cubicBezTo>
                  <a:pt x="68" y="77"/>
                  <a:pt x="68" y="77"/>
                  <a:pt x="68" y="77"/>
                </a:cubicBezTo>
                <a:cubicBezTo>
                  <a:pt x="68" y="80"/>
                  <a:pt x="68" y="80"/>
                  <a:pt x="68" y="80"/>
                </a:cubicBezTo>
                <a:cubicBezTo>
                  <a:pt x="67" y="80"/>
                  <a:pt x="67" y="80"/>
                  <a:pt x="67" y="80"/>
                </a:cubicBezTo>
                <a:cubicBezTo>
                  <a:pt x="67" y="80"/>
                  <a:pt x="66" y="80"/>
                  <a:pt x="66" y="81"/>
                </a:cubicBezTo>
                <a:cubicBezTo>
                  <a:pt x="66" y="81"/>
                  <a:pt x="67" y="82"/>
                  <a:pt x="67" y="82"/>
                </a:cubicBezTo>
                <a:cubicBezTo>
                  <a:pt x="68" y="82"/>
                  <a:pt x="68" y="82"/>
                  <a:pt x="68" y="82"/>
                </a:cubicBezTo>
                <a:cubicBezTo>
                  <a:pt x="68" y="82"/>
                  <a:pt x="68" y="82"/>
                  <a:pt x="68" y="82"/>
                </a:cubicBezTo>
                <a:cubicBezTo>
                  <a:pt x="33" y="82"/>
                  <a:pt x="33" y="82"/>
                  <a:pt x="33" y="82"/>
                </a:cubicBezTo>
                <a:cubicBezTo>
                  <a:pt x="31" y="84"/>
                  <a:pt x="31" y="84"/>
                  <a:pt x="31" y="84"/>
                </a:cubicBezTo>
                <a:cubicBezTo>
                  <a:pt x="29" y="85"/>
                  <a:pt x="29" y="85"/>
                  <a:pt x="29" y="85"/>
                </a:cubicBezTo>
                <a:cubicBezTo>
                  <a:pt x="24" y="89"/>
                  <a:pt x="24" y="89"/>
                  <a:pt x="24" y="89"/>
                </a:cubicBezTo>
                <a:cubicBezTo>
                  <a:pt x="24" y="89"/>
                  <a:pt x="24" y="89"/>
                  <a:pt x="24" y="89"/>
                </a:cubicBezTo>
                <a:cubicBezTo>
                  <a:pt x="24" y="89"/>
                  <a:pt x="24" y="89"/>
                  <a:pt x="24" y="89"/>
                </a:cubicBezTo>
                <a:cubicBezTo>
                  <a:pt x="19" y="92"/>
                  <a:pt x="19" y="92"/>
                  <a:pt x="19" y="92"/>
                </a:cubicBezTo>
                <a:cubicBezTo>
                  <a:pt x="15" y="95"/>
                  <a:pt x="15" y="95"/>
                  <a:pt x="15" y="95"/>
                </a:cubicBezTo>
                <a:cubicBezTo>
                  <a:pt x="14" y="95"/>
                  <a:pt x="14" y="95"/>
                  <a:pt x="14" y="95"/>
                </a:cubicBezTo>
                <a:cubicBezTo>
                  <a:pt x="14" y="95"/>
                  <a:pt x="14" y="95"/>
                  <a:pt x="14" y="95"/>
                </a:cubicBezTo>
                <a:cubicBezTo>
                  <a:pt x="10" y="99"/>
                  <a:pt x="10" y="99"/>
                  <a:pt x="10" y="99"/>
                </a:cubicBezTo>
                <a:cubicBezTo>
                  <a:pt x="5" y="102"/>
                  <a:pt x="5" y="102"/>
                  <a:pt x="5" y="102"/>
                </a:cubicBezTo>
                <a:cubicBezTo>
                  <a:pt x="5" y="102"/>
                  <a:pt x="5" y="102"/>
                  <a:pt x="5" y="102"/>
                </a:cubicBezTo>
                <a:cubicBezTo>
                  <a:pt x="0" y="105"/>
                  <a:pt x="0" y="105"/>
                  <a:pt x="0" y="105"/>
                </a:cubicBezTo>
                <a:cubicBezTo>
                  <a:pt x="0" y="151"/>
                  <a:pt x="0" y="151"/>
                  <a:pt x="0" y="151"/>
                </a:cubicBezTo>
                <a:cubicBezTo>
                  <a:pt x="2" y="151"/>
                  <a:pt x="2" y="151"/>
                  <a:pt x="2" y="151"/>
                </a:cubicBezTo>
                <a:cubicBezTo>
                  <a:pt x="2" y="158"/>
                  <a:pt x="2" y="158"/>
                  <a:pt x="2" y="158"/>
                </a:cubicBezTo>
                <a:cubicBezTo>
                  <a:pt x="0" y="159"/>
                  <a:pt x="0" y="159"/>
                  <a:pt x="0" y="159"/>
                </a:cubicBezTo>
                <a:cubicBezTo>
                  <a:pt x="0" y="222"/>
                  <a:pt x="0" y="222"/>
                  <a:pt x="0" y="222"/>
                </a:cubicBezTo>
                <a:cubicBezTo>
                  <a:pt x="0" y="229"/>
                  <a:pt x="0" y="229"/>
                  <a:pt x="0" y="229"/>
                </a:cubicBezTo>
                <a:cubicBezTo>
                  <a:pt x="0" y="242"/>
                  <a:pt x="0" y="242"/>
                  <a:pt x="0" y="242"/>
                </a:cubicBezTo>
                <a:cubicBezTo>
                  <a:pt x="0" y="355"/>
                  <a:pt x="0" y="355"/>
                  <a:pt x="0" y="355"/>
                </a:cubicBezTo>
                <a:cubicBezTo>
                  <a:pt x="0" y="490"/>
                  <a:pt x="0" y="490"/>
                  <a:pt x="0" y="490"/>
                </a:cubicBezTo>
                <a:cubicBezTo>
                  <a:pt x="0" y="565"/>
                  <a:pt x="0" y="565"/>
                  <a:pt x="0" y="565"/>
                </a:cubicBezTo>
                <a:cubicBezTo>
                  <a:pt x="0" y="619"/>
                  <a:pt x="0" y="619"/>
                  <a:pt x="0" y="619"/>
                </a:cubicBezTo>
                <a:cubicBezTo>
                  <a:pt x="0" y="715"/>
                  <a:pt x="0" y="715"/>
                  <a:pt x="0" y="715"/>
                </a:cubicBezTo>
                <a:cubicBezTo>
                  <a:pt x="0" y="757"/>
                  <a:pt x="0" y="757"/>
                  <a:pt x="0" y="757"/>
                </a:cubicBezTo>
                <a:cubicBezTo>
                  <a:pt x="0" y="915"/>
                  <a:pt x="0" y="915"/>
                  <a:pt x="0" y="915"/>
                </a:cubicBezTo>
                <a:cubicBezTo>
                  <a:pt x="0" y="916"/>
                  <a:pt x="0" y="916"/>
                  <a:pt x="0" y="916"/>
                </a:cubicBezTo>
                <a:cubicBezTo>
                  <a:pt x="5" y="916"/>
                  <a:pt x="5" y="916"/>
                  <a:pt x="5" y="916"/>
                </a:cubicBezTo>
                <a:cubicBezTo>
                  <a:pt x="6" y="916"/>
                  <a:pt x="6" y="916"/>
                  <a:pt x="6" y="916"/>
                </a:cubicBezTo>
                <a:cubicBezTo>
                  <a:pt x="10" y="916"/>
                  <a:pt x="10" y="916"/>
                  <a:pt x="10" y="916"/>
                </a:cubicBezTo>
                <a:cubicBezTo>
                  <a:pt x="14" y="916"/>
                  <a:pt x="14" y="916"/>
                  <a:pt x="14" y="916"/>
                </a:cubicBezTo>
                <a:cubicBezTo>
                  <a:pt x="19" y="916"/>
                  <a:pt x="19" y="916"/>
                  <a:pt x="19" y="916"/>
                </a:cubicBezTo>
                <a:cubicBezTo>
                  <a:pt x="24" y="916"/>
                  <a:pt x="24" y="916"/>
                  <a:pt x="24" y="916"/>
                </a:cubicBezTo>
                <a:cubicBezTo>
                  <a:pt x="29" y="916"/>
                  <a:pt x="29" y="916"/>
                  <a:pt x="29" y="916"/>
                </a:cubicBezTo>
                <a:cubicBezTo>
                  <a:pt x="33" y="916"/>
                  <a:pt x="33" y="916"/>
                  <a:pt x="33" y="916"/>
                </a:cubicBezTo>
                <a:cubicBezTo>
                  <a:pt x="48" y="916"/>
                  <a:pt x="48" y="916"/>
                  <a:pt x="48" y="916"/>
                </a:cubicBezTo>
                <a:cubicBezTo>
                  <a:pt x="100" y="916"/>
                  <a:pt x="100" y="916"/>
                  <a:pt x="100" y="916"/>
                </a:cubicBezTo>
                <a:cubicBezTo>
                  <a:pt x="106" y="916"/>
                  <a:pt x="106" y="916"/>
                  <a:pt x="106" y="916"/>
                </a:cubicBezTo>
                <a:cubicBezTo>
                  <a:pt x="111" y="916"/>
                  <a:pt x="111" y="916"/>
                  <a:pt x="111" y="916"/>
                </a:cubicBezTo>
                <a:cubicBezTo>
                  <a:pt x="115" y="916"/>
                  <a:pt x="115" y="916"/>
                  <a:pt x="115" y="916"/>
                </a:cubicBezTo>
                <a:cubicBezTo>
                  <a:pt x="120" y="916"/>
                  <a:pt x="120" y="916"/>
                  <a:pt x="120" y="916"/>
                </a:cubicBezTo>
                <a:cubicBezTo>
                  <a:pt x="125" y="916"/>
                  <a:pt x="125" y="916"/>
                  <a:pt x="125" y="916"/>
                </a:cubicBezTo>
                <a:cubicBezTo>
                  <a:pt x="129" y="916"/>
                  <a:pt x="129" y="916"/>
                  <a:pt x="129" y="916"/>
                </a:cubicBezTo>
                <a:cubicBezTo>
                  <a:pt x="134" y="916"/>
                  <a:pt x="134" y="916"/>
                  <a:pt x="134" y="916"/>
                </a:cubicBezTo>
                <a:cubicBezTo>
                  <a:pt x="139" y="916"/>
                  <a:pt x="139" y="916"/>
                  <a:pt x="139" y="916"/>
                </a:cubicBezTo>
                <a:cubicBezTo>
                  <a:pt x="139" y="909"/>
                  <a:pt x="139" y="909"/>
                  <a:pt x="139" y="909"/>
                </a:cubicBezTo>
                <a:cubicBezTo>
                  <a:pt x="139" y="781"/>
                  <a:pt x="139" y="781"/>
                  <a:pt x="139" y="781"/>
                </a:cubicBezTo>
                <a:cubicBezTo>
                  <a:pt x="139" y="704"/>
                  <a:pt x="139" y="704"/>
                  <a:pt x="139" y="704"/>
                </a:cubicBezTo>
                <a:cubicBezTo>
                  <a:pt x="139" y="617"/>
                  <a:pt x="139" y="617"/>
                  <a:pt x="139" y="617"/>
                </a:cubicBezTo>
                <a:cubicBezTo>
                  <a:pt x="139" y="552"/>
                  <a:pt x="139" y="552"/>
                  <a:pt x="139" y="552"/>
                </a:cubicBezTo>
                <a:cubicBezTo>
                  <a:pt x="139" y="352"/>
                  <a:pt x="139" y="352"/>
                  <a:pt x="139" y="352"/>
                </a:cubicBezTo>
                <a:cubicBezTo>
                  <a:pt x="139" y="349"/>
                  <a:pt x="139" y="349"/>
                  <a:pt x="139" y="349"/>
                </a:cubicBezTo>
                <a:cubicBezTo>
                  <a:pt x="139" y="348"/>
                  <a:pt x="139" y="348"/>
                  <a:pt x="139" y="348"/>
                </a:cubicBezTo>
                <a:cubicBezTo>
                  <a:pt x="139" y="222"/>
                  <a:pt x="139" y="222"/>
                  <a:pt x="139" y="222"/>
                </a:cubicBezTo>
                <a:cubicBezTo>
                  <a:pt x="139" y="159"/>
                  <a:pt x="139" y="159"/>
                  <a:pt x="139" y="159"/>
                </a:cubicBezTo>
                <a:cubicBezTo>
                  <a:pt x="137" y="158"/>
                  <a:pt x="137" y="158"/>
                  <a:pt x="137" y="158"/>
                </a:cubicBezTo>
                <a:cubicBezTo>
                  <a:pt x="137" y="151"/>
                  <a:pt x="137" y="151"/>
                  <a:pt x="137" y="151"/>
                </a:cubicBezTo>
                <a:cubicBezTo>
                  <a:pt x="139" y="151"/>
                  <a:pt x="139" y="151"/>
                  <a:pt x="139" y="151"/>
                </a:cubicBezTo>
                <a:cubicBezTo>
                  <a:pt x="139" y="112"/>
                  <a:pt x="139" y="112"/>
                  <a:pt x="139" y="112"/>
                </a:cubicBezTo>
                <a:cubicBezTo>
                  <a:pt x="139" y="105"/>
                  <a:pt x="139" y="105"/>
                  <a:pt x="139" y="105"/>
                </a:cubicBezTo>
                <a:lnTo>
                  <a:pt x="134" y="102"/>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userDrawn="1"/>
        </p:nvSpPr>
        <p:spPr bwMode="auto">
          <a:xfrm>
            <a:off x="9345842" y="3790988"/>
            <a:ext cx="650875" cy="2374900"/>
          </a:xfrm>
          <a:custGeom>
            <a:avLst/>
            <a:gdLst>
              <a:gd name="T0" fmla="*/ 276 w 410"/>
              <a:gd name="T1" fmla="*/ 64 h 1496"/>
              <a:gd name="T2" fmla="*/ 276 w 410"/>
              <a:gd name="T3" fmla="*/ 66 h 1496"/>
              <a:gd name="T4" fmla="*/ 276 w 410"/>
              <a:gd name="T5" fmla="*/ 69 h 1496"/>
              <a:gd name="T6" fmla="*/ 264 w 410"/>
              <a:gd name="T7" fmla="*/ 69 h 1496"/>
              <a:gd name="T8" fmla="*/ 90 w 410"/>
              <a:gd name="T9" fmla="*/ 151 h 1496"/>
              <a:gd name="T10" fmla="*/ 87 w 410"/>
              <a:gd name="T11" fmla="*/ 151 h 1496"/>
              <a:gd name="T12" fmla="*/ 87 w 410"/>
              <a:gd name="T13" fmla="*/ 153 h 1496"/>
              <a:gd name="T14" fmla="*/ 87 w 410"/>
              <a:gd name="T15" fmla="*/ 156 h 1496"/>
              <a:gd name="T16" fmla="*/ 87 w 410"/>
              <a:gd name="T17" fmla="*/ 156 h 1496"/>
              <a:gd name="T18" fmla="*/ 78 w 410"/>
              <a:gd name="T19" fmla="*/ 156 h 1496"/>
              <a:gd name="T20" fmla="*/ 0 w 410"/>
              <a:gd name="T21" fmla="*/ 194 h 1496"/>
              <a:gd name="T22" fmla="*/ 0 w 410"/>
              <a:gd name="T23" fmla="*/ 312 h 1496"/>
              <a:gd name="T24" fmla="*/ 0 w 410"/>
              <a:gd name="T25" fmla="*/ 312 h 1496"/>
              <a:gd name="T26" fmla="*/ 0 w 410"/>
              <a:gd name="T27" fmla="*/ 326 h 1496"/>
              <a:gd name="T28" fmla="*/ 0 w 410"/>
              <a:gd name="T29" fmla="*/ 345 h 1496"/>
              <a:gd name="T30" fmla="*/ 0 w 410"/>
              <a:gd name="T31" fmla="*/ 345 h 1496"/>
              <a:gd name="T32" fmla="*/ 0 w 410"/>
              <a:gd name="T33" fmla="*/ 493 h 1496"/>
              <a:gd name="T34" fmla="*/ 0 w 410"/>
              <a:gd name="T35" fmla="*/ 564 h 1496"/>
              <a:gd name="T36" fmla="*/ 0 w 410"/>
              <a:gd name="T37" fmla="*/ 977 h 1496"/>
              <a:gd name="T38" fmla="*/ 0 w 410"/>
              <a:gd name="T39" fmla="*/ 1055 h 1496"/>
              <a:gd name="T40" fmla="*/ 0 w 410"/>
              <a:gd name="T41" fmla="*/ 1444 h 1496"/>
              <a:gd name="T42" fmla="*/ 0 w 410"/>
              <a:gd name="T43" fmla="*/ 1496 h 1496"/>
              <a:gd name="T44" fmla="*/ 323 w 410"/>
              <a:gd name="T45" fmla="*/ 1496 h 1496"/>
              <a:gd name="T46" fmla="*/ 380 w 410"/>
              <a:gd name="T47" fmla="*/ 1496 h 1496"/>
              <a:gd name="T48" fmla="*/ 410 w 410"/>
              <a:gd name="T49" fmla="*/ 1496 h 1496"/>
              <a:gd name="T50" fmla="*/ 410 w 410"/>
              <a:gd name="T51" fmla="*/ 1411 h 1496"/>
              <a:gd name="T52" fmla="*/ 410 w 410"/>
              <a:gd name="T53" fmla="*/ 1340 h 1496"/>
              <a:gd name="T54" fmla="*/ 410 w 410"/>
              <a:gd name="T55" fmla="*/ 1263 h 1496"/>
              <a:gd name="T56" fmla="*/ 410 w 410"/>
              <a:gd name="T57" fmla="*/ 857 h 1496"/>
              <a:gd name="T58" fmla="*/ 410 w 410"/>
              <a:gd name="T59" fmla="*/ 755 h 1496"/>
              <a:gd name="T60" fmla="*/ 410 w 410"/>
              <a:gd name="T61" fmla="*/ 479 h 1496"/>
              <a:gd name="T62" fmla="*/ 410 w 410"/>
              <a:gd name="T63" fmla="*/ 411 h 1496"/>
              <a:gd name="T64" fmla="*/ 410 w 410"/>
              <a:gd name="T65" fmla="*/ 385 h 1496"/>
              <a:gd name="T66" fmla="*/ 410 w 410"/>
              <a:gd name="T67" fmla="*/ 0 h 1496"/>
              <a:gd name="T68" fmla="*/ 276 w 410"/>
              <a:gd name="T69" fmla="*/ 6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0" h="1496">
                <a:moveTo>
                  <a:pt x="276" y="64"/>
                </a:moveTo>
                <a:lnTo>
                  <a:pt x="276" y="66"/>
                </a:lnTo>
                <a:lnTo>
                  <a:pt x="276" y="69"/>
                </a:lnTo>
                <a:lnTo>
                  <a:pt x="264" y="69"/>
                </a:lnTo>
                <a:lnTo>
                  <a:pt x="90" y="151"/>
                </a:lnTo>
                <a:lnTo>
                  <a:pt x="87" y="151"/>
                </a:lnTo>
                <a:lnTo>
                  <a:pt x="87" y="153"/>
                </a:lnTo>
                <a:lnTo>
                  <a:pt x="87" y="156"/>
                </a:lnTo>
                <a:lnTo>
                  <a:pt x="87" y="156"/>
                </a:lnTo>
                <a:lnTo>
                  <a:pt x="78" y="156"/>
                </a:lnTo>
                <a:lnTo>
                  <a:pt x="0" y="194"/>
                </a:lnTo>
                <a:lnTo>
                  <a:pt x="0" y="312"/>
                </a:lnTo>
                <a:lnTo>
                  <a:pt x="0" y="312"/>
                </a:lnTo>
                <a:lnTo>
                  <a:pt x="0" y="326"/>
                </a:lnTo>
                <a:lnTo>
                  <a:pt x="0" y="345"/>
                </a:lnTo>
                <a:lnTo>
                  <a:pt x="0" y="345"/>
                </a:lnTo>
                <a:lnTo>
                  <a:pt x="0" y="493"/>
                </a:lnTo>
                <a:lnTo>
                  <a:pt x="0" y="564"/>
                </a:lnTo>
                <a:lnTo>
                  <a:pt x="0" y="977"/>
                </a:lnTo>
                <a:lnTo>
                  <a:pt x="0" y="1055"/>
                </a:lnTo>
                <a:lnTo>
                  <a:pt x="0" y="1444"/>
                </a:lnTo>
                <a:lnTo>
                  <a:pt x="0" y="1496"/>
                </a:lnTo>
                <a:lnTo>
                  <a:pt x="323" y="1496"/>
                </a:lnTo>
                <a:lnTo>
                  <a:pt x="380" y="1496"/>
                </a:lnTo>
                <a:lnTo>
                  <a:pt x="410" y="1496"/>
                </a:lnTo>
                <a:lnTo>
                  <a:pt x="410" y="1411"/>
                </a:lnTo>
                <a:lnTo>
                  <a:pt x="410" y="1340"/>
                </a:lnTo>
                <a:lnTo>
                  <a:pt x="410" y="1263"/>
                </a:lnTo>
                <a:lnTo>
                  <a:pt x="410" y="857"/>
                </a:lnTo>
                <a:lnTo>
                  <a:pt x="410" y="755"/>
                </a:lnTo>
                <a:lnTo>
                  <a:pt x="410" y="479"/>
                </a:lnTo>
                <a:lnTo>
                  <a:pt x="410" y="411"/>
                </a:lnTo>
                <a:lnTo>
                  <a:pt x="410" y="385"/>
                </a:lnTo>
                <a:lnTo>
                  <a:pt x="410" y="0"/>
                </a:lnTo>
                <a:lnTo>
                  <a:pt x="276" y="64"/>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userDrawn="1"/>
        </p:nvSpPr>
        <p:spPr bwMode="auto">
          <a:xfrm>
            <a:off x="6680430" y="5730913"/>
            <a:ext cx="3160712" cy="434975"/>
          </a:xfrm>
          <a:custGeom>
            <a:avLst/>
            <a:gdLst>
              <a:gd name="T0" fmla="*/ 843 w 844"/>
              <a:gd name="T1" fmla="*/ 106 h 116"/>
              <a:gd name="T2" fmla="*/ 842 w 844"/>
              <a:gd name="T3" fmla="*/ 0 h 116"/>
              <a:gd name="T4" fmla="*/ 668 w 844"/>
              <a:gd name="T5" fmla="*/ 0 h 116"/>
              <a:gd name="T6" fmla="*/ 383 w 844"/>
              <a:gd name="T7" fmla="*/ 0 h 116"/>
              <a:gd name="T8" fmla="*/ 169 w 844"/>
              <a:gd name="T9" fmla="*/ 0 h 116"/>
              <a:gd name="T10" fmla="*/ 2 w 844"/>
              <a:gd name="T11" fmla="*/ 1 h 116"/>
              <a:gd name="T12" fmla="*/ 2 w 844"/>
              <a:gd name="T13" fmla="*/ 96 h 116"/>
              <a:gd name="T14" fmla="*/ 1 w 844"/>
              <a:gd name="T15" fmla="*/ 106 h 116"/>
              <a:gd name="T16" fmla="*/ 0 w 844"/>
              <a:gd name="T17" fmla="*/ 115 h 116"/>
              <a:gd name="T18" fmla="*/ 28 w 844"/>
              <a:gd name="T19" fmla="*/ 116 h 116"/>
              <a:gd name="T20" fmla="*/ 28 w 844"/>
              <a:gd name="T21" fmla="*/ 107 h 116"/>
              <a:gd name="T22" fmla="*/ 27 w 844"/>
              <a:gd name="T23" fmla="*/ 106 h 116"/>
              <a:gd name="T24" fmla="*/ 27 w 844"/>
              <a:gd name="T25" fmla="*/ 56 h 116"/>
              <a:gd name="T26" fmla="*/ 73 w 844"/>
              <a:gd name="T27" fmla="*/ 16 h 116"/>
              <a:gd name="T28" fmla="*/ 118 w 844"/>
              <a:gd name="T29" fmla="*/ 83 h 116"/>
              <a:gd name="T30" fmla="*/ 117 w 844"/>
              <a:gd name="T31" fmla="*/ 106 h 116"/>
              <a:gd name="T32" fmla="*/ 117 w 844"/>
              <a:gd name="T33" fmla="*/ 115 h 116"/>
              <a:gd name="T34" fmla="*/ 142 w 844"/>
              <a:gd name="T35" fmla="*/ 116 h 116"/>
              <a:gd name="T36" fmla="*/ 145 w 844"/>
              <a:gd name="T37" fmla="*/ 115 h 116"/>
              <a:gd name="T38" fmla="*/ 145 w 844"/>
              <a:gd name="T39" fmla="*/ 107 h 116"/>
              <a:gd name="T40" fmla="*/ 143 w 844"/>
              <a:gd name="T41" fmla="*/ 106 h 116"/>
              <a:gd name="T42" fmla="*/ 151 w 844"/>
              <a:gd name="T43" fmla="*/ 83 h 116"/>
              <a:gd name="T44" fmla="*/ 173 w 844"/>
              <a:gd name="T45" fmla="*/ 56 h 116"/>
              <a:gd name="T46" fmla="*/ 297 w 844"/>
              <a:gd name="T47" fmla="*/ 17 h 116"/>
              <a:gd name="T48" fmla="*/ 380 w 844"/>
              <a:gd name="T49" fmla="*/ 56 h 116"/>
              <a:gd name="T50" fmla="*/ 410 w 844"/>
              <a:gd name="T51" fmla="*/ 106 h 116"/>
              <a:gd name="T52" fmla="*/ 408 w 844"/>
              <a:gd name="T53" fmla="*/ 107 h 116"/>
              <a:gd name="T54" fmla="*/ 409 w 844"/>
              <a:gd name="T55" fmla="*/ 116 h 116"/>
              <a:gd name="T56" fmla="*/ 436 w 844"/>
              <a:gd name="T57" fmla="*/ 115 h 116"/>
              <a:gd name="T58" fmla="*/ 436 w 844"/>
              <a:gd name="T59" fmla="*/ 106 h 116"/>
              <a:gd name="T60" fmla="*/ 435 w 844"/>
              <a:gd name="T61" fmla="*/ 96 h 116"/>
              <a:gd name="T62" fmla="*/ 517 w 844"/>
              <a:gd name="T63" fmla="*/ 24 h 116"/>
              <a:gd name="T64" fmla="*/ 664 w 844"/>
              <a:gd name="T65" fmla="*/ 49 h 116"/>
              <a:gd name="T66" fmla="*/ 684 w 844"/>
              <a:gd name="T67" fmla="*/ 69 h 116"/>
              <a:gd name="T68" fmla="*/ 701 w 844"/>
              <a:gd name="T69" fmla="*/ 96 h 116"/>
              <a:gd name="T70" fmla="*/ 700 w 844"/>
              <a:gd name="T71" fmla="*/ 106 h 116"/>
              <a:gd name="T72" fmla="*/ 700 w 844"/>
              <a:gd name="T73" fmla="*/ 115 h 116"/>
              <a:gd name="T74" fmla="*/ 727 w 844"/>
              <a:gd name="T75" fmla="*/ 116 h 116"/>
              <a:gd name="T76" fmla="*/ 728 w 844"/>
              <a:gd name="T77" fmla="*/ 107 h 116"/>
              <a:gd name="T78" fmla="*/ 726 w 844"/>
              <a:gd name="T79" fmla="*/ 106 h 116"/>
              <a:gd name="T80" fmla="*/ 726 w 844"/>
              <a:gd name="T81" fmla="*/ 49 h 116"/>
              <a:gd name="T82" fmla="*/ 772 w 844"/>
              <a:gd name="T83" fmla="*/ 16 h 116"/>
              <a:gd name="T84" fmla="*/ 818 w 844"/>
              <a:gd name="T85" fmla="*/ 49 h 116"/>
              <a:gd name="T86" fmla="*/ 817 w 844"/>
              <a:gd name="T87" fmla="*/ 106 h 116"/>
              <a:gd name="T88" fmla="*/ 816 w 844"/>
              <a:gd name="T89" fmla="*/ 112 h 116"/>
              <a:gd name="T90" fmla="*/ 817 w 844"/>
              <a:gd name="T91" fmla="*/ 116 h 116"/>
              <a:gd name="T92" fmla="*/ 843 w 844"/>
              <a:gd name="T93" fmla="*/ 116 h 116"/>
              <a:gd name="T94" fmla="*/ 844 w 844"/>
              <a:gd name="T95"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6">
                <a:moveTo>
                  <a:pt x="843" y="106"/>
                </a:moveTo>
                <a:cubicBezTo>
                  <a:pt x="843" y="106"/>
                  <a:pt x="843" y="106"/>
                  <a:pt x="843" y="106"/>
                </a:cubicBezTo>
                <a:cubicBezTo>
                  <a:pt x="843" y="1"/>
                  <a:pt x="843" y="1"/>
                  <a:pt x="843" y="1"/>
                </a:cubicBezTo>
                <a:cubicBezTo>
                  <a:pt x="843" y="1"/>
                  <a:pt x="842" y="0"/>
                  <a:pt x="842" y="0"/>
                </a:cubicBezTo>
                <a:cubicBezTo>
                  <a:pt x="800" y="0"/>
                  <a:pt x="800" y="0"/>
                  <a:pt x="800" y="0"/>
                </a:cubicBezTo>
                <a:cubicBezTo>
                  <a:pt x="668" y="0"/>
                  <a:pt x="668" y="0"/>
                  <a:pt x="668" y="0"/>
                </a:cubicBezTo>
                <a:cubicBezTo>
                  <a:pt x="460" y="0"/>
                  <a:pt x="460" y="0"/>
                  <a:pt x="460" y="0"/>
                </a:cubicBezTo>
                <a:cubicBezTo>
                  <a:pt x="383" y="0"/>
                  <a:pt x="383" y="0"/>
                  <a:pt x="383" y="0"/>
                </a:cubicBezTo>
                <a:cubicBezTo>
                  <a:pt x="329" y="0"/>
                  <a:pt x="329" y="0"/>
                  <a:pt x="329" y="0"/>
                </a:cubicBezTo>
                <a:cubicBezTo>
                  <a:pt x="169" y="0"/>
                  <a:pt x="169" y="0"/>
                  <a:pt x="169" y="0"/>
                </a:cubicBezTo>
                <a:cubicBezTo>
                  <a:pt x="2" y="0"/>
                  <a:pt x="2" y="0"/>
                  <a:pt x="2" y="0"/>
                </a:cubicBezTo>
                <a:cubicBezTo>
                  <a:pt x="2" y="0"/>
                  <a:pt x="2" y="1"/>
                  <a:pt x="2" y="1"/>
                </a:cubicBezTo>
                <a:cubicBezTo>
                  <a:pt x="2" y="8"/>
                  <a:pt x="2" y="8"/>
                  <a:pt x="2" y="8"/>
                </a:cubicBezTo>
                <a:cubicBezTo>
                  <a:pt x="2" y="96"/>
                  <a:pt x="2" y="96"/>
                  <a:pt x="2" y="96"/>
                </a:cubicBezTo>
                <a:cubicBezTo>
                  <a:pt x="2" y="106"/>
                  <a:pt x="2" y="106"/>
                  <a:pt x="2" y="106"/>
                </a:cubicBezTo>
                <a:cubicBezTo>
                  <a:pt x="1" y="106"/>
                  <a:pt x="1" y="106"/>
                  <a:pt x="1" y="106"/>
                </a:cubicBezTo>
                <a:cubicBezTo>
                  <a:pt x="1" y="106"/>
                  <a:pt x="0" y="106"/>
                  <a:pt x="0" y="107"/>
                </a:cubicBezTo>
                <a:cubicBezTo>
                  <a:pt x="0" y="115"/>
                  <a:pt x="0" y="115"/>
                  <a:pt x="0" y="115"/>
                </a:cubicBezTo>
                <a:cubicBezTo>
                  <a:pt x="0" y="115"/>
                  <a:pt x="1" y="116"/>
                  <a:pt x="1" y="116"/>
                </a:cubicBezTo>
                <a:cubicBezTo>
                  <a:pt x="28" y="116"/>
                  <a:pt x="28" y="116"/>
                  <a:pt x="28" y="116"/>
                </a:cubicBezTo>
                <a:cubicBezTo>
                  <a:pt x="28" y="116"/>
                  <a:pt x="28" y="115"/>
                  <a:pt x="28" y="115"/>
                </a:cubicBezTo>
                <a:cubicBezTo>
                  <a:pt x="28" y="107"/>
                  <a:pt x="28" y="107"/>
                  <a:pt x="28" y="107"/>
                </a:cubicBezTo>
                <a:cubicBezTo>
                  <a:pt x="28" y="106"/>
                  <a:pt x="28" y="106"/>
                  <a:pt x="28" y="106"/>
                </a:cubicBezTo>
                <a:cubicBezTo>
                  <a:pt x="27" y="106"/>
                  <a:pt x="27" y="106"/>
                  <a:pt x="27" y="106"/>
                </a:cubicBezTo>
                <a:cubicBezTo>
                  <a:pt x="27" y="88"/>
                  <a:pt x="27" y="88"/>
                  <a:pt x="27" y="88"/>
                </a:cubicBezTo>
                <a:cubicBezTo>
                  <a:pt x="27" y="56"/>
                  <a:pt x="27" y="56"/>
                  <a:pt x="27" y="56"/>
                </a:cubicBezTo>
                <a:cubicBezTo>
                  <a:pt x="27" y="49"/>
                  <a:pt x="27" y="49"/>
                  <a:pt x="27" y="49"/>
                </a:cubicBezTo>
                <a:cubicBezTo>
                  <a:pt x="27" y="48"/>
                  <a:pt x="31" y="16"/>
                  <a:pt x="73" y="16"/>
                </a:cubicBezTo>
                <a:cubicBezTo>
                  <a:pt x="114" y="16"/>
                  <a:pt x="118" y="47"/>
                  <a:pt x="118" y="49"/>
                </a:cubicBezTo>
                <a:cubicBezTo>
                  <a:pt x="118" y="83"/>
                  <a:pt x="118" y="83"/>
                  <a:pt x="118" y="83"/>
                </a:cubicBezTo>
                <a:cubicBezTo>
                  <a:pt x="118" y="106"/>
                  <a:pt x="118" y="106"/>
                  <a:pt x="118" y="106"/>
                </a:cubicBezTo>
                <a:cubicBezTo>
                  <a:pt x="117" y="106"/>
                  <a:pt x="117" y="106"/>
                  <a:pt x="117" y="106"/>
                </a:cubicBezTo>
                <a:cubicBezTo>
                  <a:pt x="117" y="106"/>
                  <a:pt x="117" y="106"/>
                  <a:pt x="117" y="107"/>
                </a:cubicBezTo>
                <a:cubicBezTo>
                  <a:pt x="117" y="115"/>
                  <a:pt x="117" y="115"/>
                  <a:pt x="117" y="115"/>
                </a:cubicBezTo>
                <a:cubicBezTo>
                  <a:pt x="117" y="115"/>
                  <a:pt x="117" y="116"/>
                  <a:pt x="117" y="116"/>
                </a:cubicBezTo>
                <a:cubicBezTo>
                  <a:pt x="142" y="116"/>
                  <a:pt x="142" y="116"/>
                  <a:pt x="142" y="116"/>
                </a:cubicBezTo>
                <a:cubicBezTo>
                  <a:pt x="144" y="116"/>
                  <a:pt x="144" y="116"/>
                  <a:pt x="144" y="116"/>
                </a:cubicBezTo>
                <a:cubicBezTo>
                  <a:pt x="144" y="116"/>
                  <a:pt x="145" y="115"/>
                  <a:pt x="145" y="115"/>
                </a:cubicBezTo>
                <a:cubicBezTo>
                  <a:pt x="145" y="113"/>
                  <a:pt x="145" y="113"/>
                  <a:pt x="145" y="113"/>
                </a:cubicBezTo>
                <a:cubicBezTo>
                  <a:pt x="145" y="107"/>
                  <a:pt x="145" y="107"/>
                  <a:pt x="145" y="107"/>
                </a:cubicBezTo>
                <a:cubicBezTo>
                  <a:pt x="145" y="106"/>
                  <a:pt x="144" y="106"/>
                  <a:pt x="144" y="106"/>
                </a:cubicBezTo>
                <a:cubicBezTo>
                  <a:pt x="143" y="106"/>
                  <a:pt x="143" y="106"/>
                  <a:pt x="143" y="106"/>
                </a:cubicBezTo>
                <a:cubicBezTo>
                  <a:pt x="143" y="96"/>
                  <a:pt x="143" y="96"/>
                  <a:pt x="143" y="96"/>
                </a:cubicBezTo>
                <a:cubicBezTo>
                  <a:pt x="144" y="96"/>
                  <a:pt x="146" y="90"/>
                  <a:pt x="151" y="83"/>
                </a:cubicBezTo>
                <a:cubicBezTo>
                  <a:pt x="155" y="76"/>
                  <a:pt x="161" y="68"/>
                  <a:pt x="169" y="60"/>
                </a:cubicBezTo>
                <a:cubicBezTo>
                  <a:pt x="170" y="59"/>
                  <a:pt x="171" y="57"/>
                  <a:pt x="173" y="56"/>
                </a:cubicBezTo>
                <a:cubicBezTo>
                  <a:pt x="192" y="38"/>
                  <a:pt x="225" y="16"/>
                  <a:pt x="276" y="16"/>
                </a:cubicBezTo>
                <a:cubicBezTo>
                  <a:pt x="284" y="16"/>
                  <a:pt x="291" y="16"/>
                  <a:pt x="297" y="17"/>
                </a:cubicBezTo>
                <a:cubicBezTo>
                  <a:pt x="333" y="21"/>
                  <a:pt x="359" y="37"/>
                  <a:pt x="376" y="52"/>
                </a:cubicBezTo>
                <a:cubicBezTo>
                  <a:pt x="377" y="53"/>
                  <a:pt x="379" y="55"/>
                  <a:pt x="380" y="56"/>
                </a:cubicBezTo>
                <a:cubicBezTo>
                  <a:pt x="400" y="75"/>
                  <a:pt x="409" y="95"/>
                  <a:pt x="410" y="96"/>
                </a:cubicBezTo>
                <a:cubicBezTo>
                  <a:pt x="410" y="106"/>
                  <a:pt x="410" y="106"/>
                  <a:pt x="410" y="106"/>
                </a:cubicBezTo>
                <a:cubicBezTo>
                  <a:pt x="409" y="106"/>
                  <a:pt x="409" y="106"/>
                  <a:pt x="409" y="106"/>
                </a:cubicBezTo>
                <a:cubicBezTo>
                  <a:pt x="408" y="106"/>
                  <a:pt x="408" y="106"/>
                  <a:pt x="408" y="107"/>
                </a:cubicBezTo>
                <a:cubicBezTo>
                  <a:pt x="408" y="115"/>
                  <a:pt x="408" y="115"/>
                  <a:pt x="408" y="115"/>
                </a:cubicBezTo>
                <a:cubicBezTo>
                  <a:pt x="408" y="115"/>
                  <a:pt x="408" y="116"/>
                  <a:pt x="409" y="116"/>
                </a:cubicBezTo>
                <a:cubicBezTo>
                  <a:pt x="436" y="116"/>
                  <a:pt x="436" y="116"/>
                  <a:pt x="436" y="116"/>
                </a:cubicBezTo>
                <a:cubicBezTo>
                  <a:pt x="436" y="116"/>
                  <a:pt x="436" y="115"/>
                  <a:pt x="436" y="115"/>
                </a:cubicBezTo>
                <a:cubicBezTo>
                  <a:pt x="436" y="107"/>
                  <a:pt x="436" y="107"/>
                  <a:pt x="436" y="107"/>
                </a:cubicBezTo>
                <a:cubicBezTo>
                  <a:pt x="436" y="106"/>
                  <a:pt x="436" y="106"/>
                  <a:pt x="436" y="106"/>
                </a:cubicBezTo>
                <a:cubicBezTo>
                  <a:pt x="435" y="106"/>
                  <a:pt x="435" y="106"/>
                  <a:pt x="435" y="106"/>
                </a:cubicBezTo>
                <a:cubicBezTo>
                  <a:pt x="435" y="96"/>
                  <a:pt x="435" y="96"/>
                  <a:pt x="435" y="96"/>
                </a:cubicBezTo>
                <a:cubicBezTo>
                  <a:pt x="436" y="95"/>
                  <a:pt x="444" y="75"/>
                  <a:pt x="464" y="56"/>
                </a:cubicBezTo>
                <a:cubicBezTo>
                  <a:pt x="476" y="45"/>
                  <a:pt x="493" y="32"/>
                  <a:pt x="517" y="24"/>
                </a:cubicBezTo>
                <a:cubicBezTo>
                  <a:pt x="531" y="19"/>
                  <a:pt x="548" y="16"/>
                  <a:pt x="568" y="16"/>
                </a:cubicBezTo>
                <a:cubicBezTo>
                  <a:pt x="613" y="16"/>
                  <a:pt x="644" y="32"/>
                  <a:pt x="664" y="49"/>
                </a:cubicBezTo>
                <a:cubicBezTo>
                  <a:pt x="667" y="51"/>
                  <a:pt x="669" y="54"/>
                  <a:pt x="672" y="56"/>
                </a:cubicBezTo>
                <a:cubicBezTo>
                  <a:pt x="676" y="60"/>
                  <a:pt x="680" y="65"/>
                  <a:pt x="684" y="69"/>
                </a:cubicBezTo>
                <a:cubicBezTo>
                  <a:pt x="690" y="77"/>
                  <a:pt x="695" y="85"/>
                  <a:pt x="698" y="90"/>
                </a:cubicBezTo>
                <a:cubicBezTo>
                  <a:pt x="700" y="93"/>
                  <a:pt x="701" y="96"/>
                  <a:pt x="701" y="96"/>
                </a:cubicBezTo>
                <a:cubicBezTo>
                  <a:pt x="701" y="106"/>
                  <a:pt x="701" y="106"/>
                  <a:pt x="701" y="106"/>
                </a:cubicBezTo>
                <a:cubicBezTo>
                  <a:pt x="700" y="106"/>
                  <a:pt x="700" y="106"/>
                  <a:pt x="700" y="106"/>
                </a:cubicBezTo>
                <a:cubicBezTo>
                  <a:pt x="700" y="106"/>
                  <a:pt x="700" y="106"/>
                  <a:pt x="700" y="107"/>
                </a:cubicBezTo>
                <a:cubicBezTo>
                  <a:pt x="700" y="115"/>
                  <a:pt x="700" y="115"/>
                  <a:pt x="700" y="115"/>
                </a:cubicBezTo>
                <a:cubicBezTo>
                  <a:pt x="700" y="115"/>
                  <a:pt x="700" y="116"/>
                  <a:pt x="700" y="116"/>
                </a:cubicBezTo>
                <a:cubicBezTo>
                  <a:pt x="727" y="116"/>
                  <a:pt x="727" y="116"/>
                  <a:pt x="727" y="116"/>
                </a:cubicBezTo>
                <a:cubicBezTo>
                  <a:pt x="727" y="116"/>
                  <a:pt x="728" y="115"/>
                  <a:pt x="728" y="115"/>
                </a:cubicBezTo>
                <a:cubicBezTo>
                  <a:pt x="728" y="107"/>
                  <a:pt x="728" y="107"/>
                  <a:pt x="728" y="107"/>
                </a:cubicBezTo>
                <a:cubicBezTo>
                  <a:pt x="728" y="106"/>
                  <a:pt x="727" y="106"/>
                  <a:pt x="727" y="106"/>
                </a:cubicBezTo>
                <a:cubicBezTo>
                  <a:pt x="726" y="106"/>
                  <a:pt x="726" y="106"/>
                  <a:pt x="726" y="106"/>
                </a:cubicBezTo>
                <a:cubicBezTo>
                  <a:pt x="726" y="95"/>
                  <a:pt x="726" y="95"/>
                  <a:pt x="726" y="95"/>
                </a:cubicBezTo>
                <a:cubicBezTo>
                  <a:pt x="726" y="49"/>
                  <a:pt x="726" y="49"/>
                  <a:pt x="726" y="49"/>
                </a:cubicBezTo>
                <a:cubicBezTo>
                  <a:pt x="726" y="48"/>
                  <a:pt x="727" y="46"/>
                  <a:pt x="728" y="43"/>
                </a:cubicBezTo>
                <a:cubicBezTo>
                  <a:pt x="731" y="34"/>
                  <a:pt x="741" y="16"/>
                  <a:pt x="772" y="16"/>
                </a:cubicBezTo>
                <a:cubicBezTo>
                  <a:pt x="773" y="16"/>
                  <a:pt x="773" y="16"/>
                  <a:pt x="774" y="16"/>
                </a:cubicBezTo>
                <a:cubicBezTo>
                  <a:pt x="813" y="17"/>
                  <a:pt x="817" y="47"/>
                  <a:pt x="818" y="49"/>
                </a:cubicBezTo>
                <a:cubicBezTo>
                  <a:pt x="818" y="106"/>
                  <a:pt x="818" y="106"/>
                  <a:pt x="818" y="106"/>
                </a:cubicBezTo>
                <a:cubicBezTo>
                  <a:pt x="817" y="106"/>
                  <a:pt x="817" y="106"/>
                  <a:pt x="817" y="106"/>
                </a:cubicBezTo>
                <a:cubicBezTo>
                  <a:pt x="816" y="106"/>
                  <a:pt x="816" y="106"/>
                  <a:pt x="816" y="107"/>
                </a:cubicBezTo>
                <a:cubicBezTo>
                  <a:pt x="816" y="112"/>
                  <a:pt x="816" y="112"/>
                  <a:pt x="816" y="112"/>
                </a:cubicBezTo>
                <a:cubicBezTo>
                  <a:pt x="816" y="115"/>
                  <a:pt x="816" y="115"/>
                  <a:pt x="816" y="115"/>
                </a:cubicBezTo>
                <a:cubicBezTo>
                  <a:pt x="816" y="115"/>
                  <a:pt x="816" y="116"/>
                  <a:pt x="817" y="116"/>
                </a:cubicBezTo>
                <a:cubicBezTo>
                  <a:pt x="836" y="116"/>
                  <a:pt x="836" y="116"/>
                  <a:pt x="836" y="116"/>
                </a:cubicBezTo>
                <a:cubicBezTo>
                  <a:pt x="843" y="116"/>
                  <a:pt x="843" y="116"/>
                  <a:pt x="843" y="116"/>
                </a:cubicBezTo>
                <a:cubicBezTo>
                  <a:pt x="844" y="116"/>
                  <a:pt x="844" y="115"/>
                  <a:pt x="844" y="115"/>
                </a:cubicBezTo>
                <a:cubicBezTo>
                  <a:pt x="844" y="107"/>
                  <a:pt x="844" y="107"/>
                  <a:pt x="844" y="107"/>
                </a:cubicBezTo>
                <a:cubicBezTo>
                  <a:pt x="844" y="106"/>
                  <a:pt x="844" y="106"/>
                  <a:pt x="843" y="106"/>
                </a:cubicBez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userDrawn="1"/>
        </p:nvSpPr>
        <p:spPr bwMode="auto">
          <a:xfrm>
            <a:off x="11179405" y="4637126"/>
            <a:ext cx="15875" cy="49212"/>
          </a:xfrm>
          <a:custGeom>
            <a:avLst/>
            <a:gdLst>
              <a:gd name="T0" fmla="*/ 3 w 4"/>
              <a:gd name="T1" fmla="*/ 9 h 13"/>
              <a:gd name="T2" fmla="*/ 2 w 4"/>
              <a:gd name="T3" fmla="*/ 0 h 13"/>
              <a:gd name="T4" fmla="*/ 1 w 4"/>
              <a:gd name="T5" fmla="*/ 9 h 13"/>
              <a:gd name="T6" fmla="*/ 0 w 4"/>
              <a:gd name="T7" fmla="*/ 12 h 13"/>
              <a:gd name="T8" fmla="*/ 4 w 4"/>
              <a:gd name="T9" fmla="*/ 13 h 13"/>
              <a:gd name="T10" fmla="*/ 3 w 4"/>
              <a:gd name="T11" fmla="*/ 9 h 13"/>
            </a:gdLst>
            <a:ahLst/>
            <a:cxnLst>
              <a:cxn ang="0">
                <a:pos x="T0" y="T1"/>
              </a:cxn>
              <a:cxn ang="0">
                <a:pos x="T2" y="T3"/>
              </a:cxn>
              <a:cxn ang="0">
                <a:pos x="T4" y="T5"/>
              </a:cxn>
              <a:cxn ang="0">
                <a:pos x="T6" y="T7"/>
              </a:cxn>
              <a:cxn ang="0">
                <a:pos x="T8" y="T9"/>
              </a:cxn>
              <a:cxn ang="0">
                <a:pos x="T10" y="T11"/>
              </a:cxn>
            </a:cxnLst>
            <a:rect l="0" t="0" r="r" b="b"/>
            <a:pathLst>
              <a:path w="4" h="13">
                <a:moveTo>
                  <a:pt x="3" y="9"/>
                </a:moveTo>
                <a:cubicBezTo>
                  <a:pt x="3" y="9"/>
                  <a:pt x="3" y="0"/>
                  <a:pt x="2" y="0"/>
                </a:cubicBezTo>
                <a:cubicBezTo>
                  <a:pt x="1" y="0"/>
                  <a:pt x="1" y="9"/>
                  <a:pt x="1" y="9"/>
                </a:cubicBezTo>
                <a:cubicBezTo>
                  <a:pt x="0" y="12"/>
                  <a:pt x="0" y="12"/>
                  <a:pt x="0" y="12"/>
                </a:cubicBezTo>
                <a:cubicBezTo>
                  <a:pt x="4" y="13"/>
                  <a:pt x="4" y="13"/>
                  <a:pt x="4" y="13"/>
                </a:cubicBezTo>
                <a:lnTo>
                  <a:pt x="3" y="9"/>
                </a:lnTo>
                <a:close/>
              </a:path>
            </a:pathLst>
          </a:custGeom>
          <a:solidFill>
            <a:srgbClr val="F9A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userDrawn="1"/>
        </p:nvSpPr>
        <p:spPr bwMode="auto">
          <a:xfrm>
            <a:off x="11217505" y="4911763"/>
            <a:ext cx="3175" cy="3175"/>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solidFill>
            <a:srgbClr val="F184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p:cNvSpPr>
          <p:nvPr userDrawn="1"/>
        </p:nvSpPr>
        <p:spPr bwMode="auto">
          <a:xfrm>
            <a:off x="11063517" y="5011776"/>
            <a:ext cx="46037" cy="57150"/>
          </a:xfrm>
          <a:custGeom>
            <a:avLst/>
            <a:gdLst>
              <a:gd name="T0" fmla="*/ 1 w 12"/>
              <a:gd name="T1" fmla="*/ 14 h 15"/>
              <a:gd name="T2" fmla="*/ 3 w 12"/>
              <a:gd name="T3" fmla="*/ 13 h 15"/>
              <a:gd name="T4" fmla="*/ 7 w 12"/>
              <a:gd name="T5" fmla="*/ 13 h 15"/>
              <a:gd name="T6" fmla="*/ 12 w 12"/>
              <a:gd name="T7" fmla="*/ 12 h 15"/>
              <a:gd name="T8" fmla="*/ 12 w 12"/>
              <a:gd name="T9" fmla="*/ 12 h 15"/>
              <a:gd name="T10" fmla="*/ 12 w 12"/>
              <a:gd name="T11" fmla="*/ 12 h 15"/>
              <a:gd name="T12" fmla="*/ 12 w 12"/>
              <a:gd name="T13" fmla="*/ 12 h 15"/>
              <a:gd name="T14" fmla="*/ 12 w 12"/>
              <a:gd name="T15" fmla="*/ 12 h 15"/>
              <a:gd name="T16" fmla="*/ 7 w 12"/>
              <a:gd name="T17" fmla="*/ 11 h 15"/>
              <a:gd name="T18" fmla="*/ 3 w 12"/>
              <a:gd name="T19" fmla="*/ 11 h 15"/>
              <a:gd name="T20" fmla="*/ 2 w 12"/>
              <a:gd name="T21" fmla="*/ 11 h 15"/>
              <a:gd name="T22" fmla="*/ 2 w 12"/>
              <a:gd name="T23" fmla="*/ 6 h 15"/>
              <a:gd name="T24" fmla="*/ 2 w 12"/>
              <a:gd name="T25" fmla="*/ 5 h 15"/>
              <a:gd name="T26" fmla="*/ 1 w 12"/>
              <a:gd name="T27" fmla="*/ 0 h 15"/>
              <a:gd name="T28" fmla="*/ 1 w 12"/>
              <a:gd name="T29" fmla="*/ 5 h 15"/>
              <a:gd name="T30" fmla="*/ 1 w 12"/>
              <a:gd name="T31" fmla="*/ 6 h 15"/>
              <a:gd name="T32" fmla="*/ 0 w 12"/>
              <a:gd name="T33" fmla="*/ 11 h 15"/>
              <a:gd name="T34" fmla="*/ 0 w 12"/>
              <a:gd name="T35" fmla="*/ 12 h 15"/>
              <a:gd name="T36" fmla="*/ 1 w 12"/>
              <a:gd name="T3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1" y="14"/>
                </a:moveTo>
                <a:cubicBezTo>
                  <a:pt x="2" y="14"/>
                  <a:pt x="2" y="13"/>
                  <a:pt x="3" y="13"/>
                </a:cubicBezTo>
                <a:cubicBezTo>
                  <a:pt x="4" y="13"/>
                  <a:pt x="7" y="13"/>
                  <a:pt x="7" y="13"/>
                </a:cubicBezTo>
                <a:cubicBezTo>
                  <a:pt x="7" y="15"/>
                  <a:pt x="11"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1" y="11"/>
                  <a:pt x="7" y="9"/>
                  <a:pt x="7" y="11"/>
                </a:cubicBezTo>
                <a:cubicBezTo>
                  <a:pt x="7" y="11"/>
                  <a:pt x="4" y="11"/>
                  <a:pt x="3" y="11"/>
                </a:cubicBezTo>
                <a:cubicBezTo>
                  <a:pt x="3" y="11"/>
                  <a:pt x="2" y="11"/>
                  <a:pt x="2" y="11"/>
                </a:cubicBezTo>
                <a:cubicBezTo>
                  <a:pt x="2" y="9"/>
                  <a:pt x="2" y="7"/>
                  <a:pt x="2" y="6"/>
                </a:cubicBezTo>
                <a:cubicBezTo>
                  <a:pt x="2" y="5"/>
                  <a:pt x="2" y="5"/>
                  <a:pt x="2" y="5"/>
                </a:cubicBezTo>
                <a:cubicBezTo>
                  <a:pt x="2" y="3"/>
                  <a:pt x="1" y="0"/>
                  <a:pt x="1" y="0"/>
                </a:cubicBezTo>
                <a:cubicBezTo>
                  <a:pt x="1" y="0"/>
                  <a:pt x="1" y="3"/>
                  <a:pt x="1" y="5"/>
                </a:cubicBezTo>
                <a:cubicBezTo>
                  <a:pt x="1" y="5"/>
                  <a:pt x="1" y="5"/>
                  <a:pt x="1" y="6"/>
                </a:cubicBezTo>
                <a:cubicBezTo>
                  <a:pt x="1" y="7"/>
                  <a:pt x="1" y="9"/>
                  <a:pt x="0" y="11"/>
                </a:cubicBezTo>
                <a:cubicBezTo>
                  <a:pt x="0" y="11"/>
                  <a:pt x="0" y="11"/>
                  <a:pt x="0" y="12"/>
                </a:cubicBezTo>
                <a:cubicBezTo>
                  <a:pt x="0" y="13"/>
                  <a:pt x="1" y="14"/>
                  <a:pt x="1" y="14"/>
                </a:cubicBezTo>
                <a:close/>
              </a:path>
            </a:pathLst>
          </a:custGeom>
          <a:solidFill>
            <a:srgbClr val="FB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userDrawn="1"/>
        </p:nvSpPr>
        <p:spPr bwMode="auto">
          <a:xfrm>
            <a:off x="10993667" y="4645063"/>
            <a:ext cx="6350" cy="11112"/>
          </a:xfrm>
          <a:custGeom>
            <a:avLst/>
            <a:gdLst>
              <a:gd name="T0" fmla="*/ 2 w 4"/>
              <a:gd name="T1" fmla="*/ 0 h 7"/>
              <a:gd name="T2" fmla="*/ 0 w 4"/>
              <a:gd name="T3" fmla="*/ 7 h 7"/>
              <a:gd name="T4" fmla="*/ 4 w 4"/>
              <a:gd name="T5" fmla="*/ 5 h 7"/>
              <a:gd name="T6" fmla="*/ 2 w 4"/>
              <a:gd name="T7" fmla="*/ 0 h 7"/>
            </a:gdLst>
            <a:ahLst/>
            <a:cxnLst>
              <a:cxn ang="0">
                <a:pos x="T0" y="T1"/>
              </a:cxn>
              <a:cxn ang="0">
                <a:pos x="T2" y="T3"/>
              </a:cxn>
              <a:cxn ang="0">
                <a:pos x="T4" y="T5"/>
              </a:cxn>
              <a:cxn ang="0">
                <a:pos x="T6" y="T7"/>
              </a:cxn>
            </a:cxnLst>
            <a:rect l="0" t="0" r="r" b="b"/>
            <a:pathLst>
              <a:path w="4" h="7">
                <a:moveTo>
                  <a:pt x="2" y="0"/>
                </a:moveTo>
                <a:lnTo>
                  <a:pt x="0" y="7"/>
                </a:lnTo>
                <a:lnTo>
                  <a:pt x="4" y="5"/>
                </a:lnTo>
                <a:lnTo>
                  <a:pt x="2" y="0"/>
                </a:lnTo>
                <a:close/>
              </a:path>
            </a:pathLst>
          </a:custGeom>
          <a:solidFill>
            <a:srgbClr val="FEB8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userDrawn="1"/>
        </p:nvSpPr>
        <p:spPr bwMode="auto">
          <a:xfrm>
            <a:off x="10947630" y="4637126"/>
            <a:ext cx="7937" cy="23812"/>
          </a:xfrm>
          <a:custGeom>
            <a:avLst/>
            <a:gdLst>
              <a:gd name="T0" fmla="*/ 1 w 2"/>
              <a:gd name="T1" fmla="*/ 0 h 6"/>
              <a:gd name="T2" fmla="*/ 0 w 2"/>
              <a:gd name="T3" fmla="*/ 6 h 6"/>
              <a:gd name="T4" fmla="*/ 2 w 2"/>
              <a:gd name="T5" fmla="*/ 5 h 6"/>
              <a:gd name="T6" fmla="*/ 1 w 2"/>
              <a:gd name="T7" fmla="*/ 0 h 6"/>
            </a:gdLst>
            <a:ahLst/>
            <a:cxnLst>
              <a:cxn ang="0">
                <a:pos x="T0" y="T1"/>
              </a:cxn>
              <a:cxn ang="0">
                <a:pos x="T2" y="T3"/>
              </a:cxn>
              <a:cxn ang="0">
                <a:pos x="T4" y="T5"/>
              </a:cxn>
              <a:cxn ang="0">
                <a:pos x="T6" y="T7"/>
              </a:cxn>
            </a:cxnLst>
            <a:rect l="0" t="0" r="r" b="b"/>
            <a:pathLst>
              <a:path w="2" h="6">
                <a:moveTo>
                  <a:pt x="1" y="0"/>
                </a:moveTo>
                <a:cubicBezTo>
                  <a:pt x="1" y="0"/>
                  <a:pt x="0" y="3"/>
                  <a:pt x="0" y="6"/>
                </a:cubicBezTo>
                <a:cubicBezTo>
                  <a:pt x="2" y="5"/>
                  <a:pt x="2" y="5"/>
                  <a:pt x="2" y="5"/>
                </a:cubicBezTo>
                <a:cubicBezTo>
                  <a:pt x="2" y="3"/>
                  <a:pt x="1" y="0"/>
                  <a:pt x="1" y="0"/>
                </a:cubicBezTo>
                <a:close/>
              </a:path>
            </a:pathLst>
          </a:custGeom>
          <a:solidFill>
            <a:srgbClr val="FEB8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userDrawn="1"/>
        </p:nvSpPr>
        <p:spPr bwMode="auto">
          <a:xfrm>
            <a:off x="10847617" y="5368963"/>
            <a:ext cx="3175" cy="3175"/>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solidFill>
            <a:srgbClr val="FEB3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noEditPoints="1"/>
          </p:cNvSpPr>
          <p:nvPr userDrawn="1"/>
        </p:nvSpPr>
        <p:spPr bwMode="auto">
          <a:xfrm>
            <a:off x="9930042" y="4327563"/>
            <a:ext cx="2279650" cy="1838325"/>
          </a:xfrm>
          <a:custGeom>
            <a:avLst/>
            <a:gdLst>
              <a:gd name="T0" fmla="*/ 585 w 609"/>
              <a:gd name="T1" fmla="*/ 291 h 491"/>
              <a:gd name="T2" fmla="*/ 345 w 609"/>
              <a:gd name="T3" fmla="*/ 176 h 491"/>
              <a:gd name="T4" fmla="*/ 305 w 609"/>
              <a:gd name="T5" fmla="*/ 17 h 491"/>
              <a:gd name="T6" fmla="*/ 266 w 609"/>
              <a:gd name="T7" fmla="*/ 109 h 491"/>
              <a:gd name="T8" fmla="*/ 105 w 609"/>
              <a:gd name="T9" fmla="*/ 278 h 491"/>
              <a:gd name="T10" fmla="*/ 18 w 609"/>
              <a:gd name="T11" fmla="*/ 291 h 491"/>
              <a:gd name="T12" fmla="*/ 85 w 609"/>
              <a:gd name="T13" fmla="*/ 491 h 491"/>
              <a:gd name="T14" fmla="*/ 23 w 609"/>
              <a:gd name="T15" fmla="*/ 329 h 491"/>
              <a:gd name="T16" fmla="*/ 16 w 609"/>
              <a:gd name="T17" fmla="*/ 410 h 491"/>
              <a:gd name="T18" fmla="*/ 73 w 609"/>
              <a:gd name="T19" fmla="*/ 314 h 491"/>
              <a:gd name="T20" fmla="*/ 80 w 609"/>
              <a:gd name="T21" fmla="*/ 423 h 491"/>
              <a:gd name="T22" fmla="*/ 73 w 609"/>
              <a:gd name="T23" fmla="*/ 361 h 491"/>
              <a:gd name="T24" fmla="*/ 45 w 609"/>
              <a:gd name="T25" fmla="*/ 444 h 491"/>
              <a:gd name="T26" fmla="*/ 57 w 609"/>
              <a:gd name="T27" fmla="*/ 481 h 491"/>
              <a:gd name="T28" fmla="*/ 81 w 609"/>
              <a:gd name="T29" fmla="*/ 314 h 491"/>
              <a:gd name="T30" fmla="*/ 91 w 609"/>
              <a:gd name="T31" fmla="*/ 427 h 491"/>
              <a:gd name="T32" fmla="*/ 91 w 609"/>
              <a:gd name="T33" fmla="*/ 351 h 491"/>
              <a:gd name="T34" fmla="*/ 125 w 609"/>
              <a:gd name="T35" fmla="*/ 339 h 491"/>
              <a:gd name="T36" fmla="*/ 127 w 609"/>
              <a:gd name="T37" fmla="*/ 419 h 491"/>
              <a:gd name="T38" fmla="*/ 170 w 609"/>
              <a:gd name="T39" fmla="*/ 466 h 491"/>
              <a:gd name="T40" fmla="*/ 171 w 609"/>
              <a:gd name="T41" fmla="*/ 390 h 491"/>
              <a:gd name="T42" fmla="*/ 184 w 609"/>
              <a:gd name="T43" fmla="*/ 434 h 491"/>
              <a:gd name="T44" fmla="*/ 248 w 609"/>
              <a:gd name="T45" fmla="*/ 354 h 491"/>
              <a:gd name="T46" fmla="*/ 237 w 609"/>
              <a:gd name="T47" fmla="*/ 434 h 491"/>
              <a:gd name="T48" fmla="*/ 219 w 609"/>
              <a:gd name="T49" fmla="*/ 410 h 491"/>
              <a:gd name="T50" fmla="*/ 231 w 609"/>
              <a:gd name="T51" fmla="*/ 466 h 491"/>
              <a:gd name="T52" fmla="*/ 248 w 609"/>
              <a:gd name="T53" fmla="*/ 489 h 491"/>
              <a:gd name="T54" fmla="*/ 320 w 609"/>
              <a:gd name="T55" fmla="*/ 137 h 491"/>
              <a:gd name="T56" fmla="*/ 315 w 609"/>
              <a:gd name="T57" fmla="*/ 392 h 491"/>
              <a:gd name="T58" fmla="*/ 320 w 609"/>
              <a:gd name="T59" fmla="*/ 343 h 491"/>
              <a:gd name="T60" fmla="*/ 315 w 609"/>
              <a:gd name="T61" fmla="*/ 248 h 491"/>
              <a:gd name="T62" fmla="*/ 301 w 609"/>
              <a:gd name="T63" fmla="*/ 137 h 491"/>
              <a:gd name="T64" fmla="*/ 316 w 609"/>
              <a:gd name="T65" fmla="*/ 193 h 491"/>
              <a:gd name="T66" fmla="*/ 293 w 609"/>
              <a:gd name="T67" fmla="*/ 193 h 491"/>
              <a:gd name="T68" fmla="*/ 302 w 609"/>
              <a:gd name="T69" fmla="*/ 351 h 491"/>
              <a:gd name="T70" fmla="*/ 307 w 609"/>
              <a:gd name="T71" fmla="*/ 296 h 491"/>
              <a:gd name="T72" fmla="*/ 308 w 609"/>
              <a:gd name="T73" fmla="*/ 424 h 491"/>
              <a:gd name="T74" fmla="*/ 294 w 609"/>
              <a:gd name="T75" fmla="*/ 392 h 491"/>
              <a:gd name="T76" fmla="*/ 294 w 609"/>
              <a:gd name="T77" fmla="*/ 275 h 491"/>
              <a:gd name="T78" fmla="*/ 292 w 609"/>
              <a:gd name="T79" fmla="*/ 197 h 491"/>
              <a:gd name="T80" fmla="*/ 295 w 609"/>
              <a:gd name="T81" fmla="*/ 155 h 491"/>
              <a:gd name="T82" fmla="*/ 300 w 609"/>
              <a:gd name="T83" fmla="*/ 470 h 491"/>
              <a:gd name="T84" fmla="*/ 317 w 609"/>
              <a:gd name="T85" fmla="*/ 470 h 491"/>
              <a:gd name="T86" fmla="*/ 391 w 609"/>
              <a:gd name="T87" fmla="*/ 354 h 491"/>
              <a:gd name="T88" fmla="*/ 371 w 609"/>
              <a:gd name="T89" fmla="*/ 410 h 491"/>
              <a:gd name="T90" fmla="*/ 351 w 609"/>
              <a:gd name="T91" fmla="*/ 389 h 491"/>
              <a:gd name="T92" fmla="*/ 369 w 609"/>
              <a:gd name="T93" fmla="*/ 489 h 491"/>
              <a:gd name="T94" fmla="*/ 386 w 609"/>
              <a:gd name="T95" fmla="*/ 489 h 491"/>
              <a:gd name="T96" fmla="*/ 425 w 609"/>
              <a:gd name="T97" fmla="*/ 481 h 491"/>
              <a:gd name="T98" fmla="*/ 425 w 609"/>
              <a:gd name="T99" fmla="*/ 410 h 491"/>
              <a:gd name="T100" fmla="*/ 447 w 609"/>
              <a:gd name="T101" fmla="*/ 434 h 491"/>
              <a:gd name="T102" fmla="*/ 484 w 609"/>
              <a:gd name="T103" fmla="*/ 339 h 491"/>
              <a:gd name="T104" fmla="*/ 477 w 609"/>
              <a:gd name="T105" fmla="*/ 410 h 491"/>
              <a:gd name="T106" fmla="*/ 563 w 609"/>
              <a:gd name="T107" fmla="*/ 368 h 491"/>
              <a:gd name="T108" fmla="*/ 552 w 609"/>
              <a:gd name="T109" fmla="*/ 412 h 491"/>
              <a:gd name="T110" fmla="*/ 540 w 609"/>
              <a:gd name="T111" fmla="*/ 390 h 491"/>
              <a:gd name="T112" fmla="*/ 540 w 609"/>
              <a:gd name="T113" fmla="*/ 444 h 491"/>
              <a:gd name="T114" fmla="*/ 513 w 609"/>
              <a:gd name="T115" fmla="*/ 368 h 491"/>
              <a:gd name="T116" fmla="*/ 506 w 609"/>
              <a:gd name="T117" fmla="*/ 393 h 491"/>
              <a:gd name="T118" fmla="*/ 541 w 609"/>
              <a:gd name="T119" fmla="*/ 481 h 491"/>
              <a:gd name="T120" fmla="*/ 527 w 609"/>
              <a:gd name="T121" fmla="*/ 313 h 491"/>
              <a:gd name="T122" fmla="*/ 593 w 609"/>
              <a:gd name="T123" fmla="*/ 383 h 491"/>
              <a:gd name="T124" fmla="*/ 585 w 609"/>
              <a:gd name="T125" fmla="*/ 425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9" h="491">
                <a:moveTo>
                  <a:pt x="606" y="448"/>
                </a:moveTo>
                <a:cubicBezTo>
                  <a:pt x="606" y="448"/>
                  <a:pt x="606" y="448"/>
                  <a:pt x="606" y="448"/>
                </a:cubicBezTo>
                <a:cubicBezTo>
                  <a:pt x="606" y="445"/>
                  <a:pt x="606" y="445"/>
                  <a:pt x="606" y="445"/>
                </a:cubicBezTo>
                <a:cubicBezTo>
                  <a:pt x="605" y="443"/>
                  <a:pt x="605" y="443"/>
                  <a:pt x="605" y="443"/>
                </a:cubicBezTo>
                <a:cubicBezTo>
                  <a:pt x="605" y="394"/>
                  <a:pt x="605" y="394"/>
                  <a:pt x="605" y="394"/>
                </a:cubicBezTo>
                <a:cubicBezTo>
                  <a:pt x="605" y="377"/>
                  <a:pt x="605" y="377"/>
                  <a:pt x="605" y="377"/>
                </a:cubicBezTo>
                <a:cubicBezTo>
                  <a:pt x="606" y="372"/>
                  <a:pt x="606" y="372"/>
                  <a:pt x="606" y="372"/>
                </a:cubicBezTo>
                <a:cubicBezTo>
                  <a:pt x="606" y="324"/>
                  <a:pt x="606" y="324"/>
                  <a:pt x="606" y="324"/>
                </a:cubicBezTo>
                <a:cubicBezTo>
                  <a:pt x="606" y="324"/>
                  <a:pt x="609" y="322"/>
                  <a:pt x="609" y="319"/>
                </a:cubicBezTo>
                <a:cubicBezTo>
                  <a:pt x="595" y="297"/>
                  <a:pt x="595" y="297"/>
                  <a:pt x="595" y="297"/>
                </a:cubicBezTo>
                <a:cubicBezTo>
                  <a:pt x="591" y="291"/>
                  <a:pt x="591" y="291"/>
                  <a:pt x="591" y="291"/>
                </a:cubicBezTo>
                <a:cubicBezTo>
                  <a:pt x="591" y="291"/>
                  <a:pt x="591" y="291"/>
                  <a:pt x="591" y="291"/>
                </a:cubicBezTo>
                <a:cubicBezTo>
                  <a:pt x="591" y="291"/>
                  <a:pt x="591" y="291"/>
                  <a:pt x="591" y="291"/>
                </a:cubicBezTo>
                <a:cubicBezTo>
                  <a:pt x="591" y="291"/>
                  <a:pt x="591" y="291"/>
                  <a:pt x="591" y="291"/>
                </a:cubicBezTo>
                <a:cubicBezTo>
                  <a:pt x="588" y="285"/>
                  <a:pt x="588" y="285"/>
                  <a:pt x="588" y="285"/>
                </a:cubicBezTo>
                <a:cubicBezTo>
                  <a:pt x="588" y="285"/>
                  <a:pt x="588" y="285"/>
                  <a:pt x="588" y="285"/>
                </a:cubicBezTo>
                <a:cubicBezTo>
                  <a:pt x="585" y="291"/>
                  <a:pt x="585" y="291"/>
                  <a:pt x="585" y="291"/>
                </a:cubicBezTo>
                <a:cubicBezTo>
                  <a:pt x="585" y="291"/>
                  <a:pt x="585" y="291"/>
                  <a:pt x="585" y="291"/>
                </a:cubicBezTo>
                <a:cubicBezTo>
                  <a:pt x="585" y="291"/>
                  <a:pt x="585" y="291"/>
                  <a:pt x="585" y="291"/>
                </a:cubicBezTo>
                <a:cubicBezTo>
                  <a:pt x="585" y="291"/>
                  <a:pt x="585" y="291"/>
                  <a:pt x="585" y="291"/>
                </a:cubicBezTo>
                <a:cubicBezTo>
                  <a:pt x="579" y="300"/>
                  <a:pt x="579" y="300"/>
                  <a:pt x="579" y="300"/>
                </a:cubicBezTo>
                <a:cubicBezTo>
                  <a:pt x="579" y="301"/>
                  <a:pt x="579" y="301"/>
                  <a:pt x="579" y="301"/>
                </a:cubicBezTo>
                <a:cubicBezTo>
                  <a:pt x="579" y="301"/>
                  <a:pt x="579" y="301"/>
                  <a:pt x="579" y="301"/>
                </a:cubicBezTo>
                <a:cubicBezTo>
                  <a:pt x="537" y="228"/>
                  <a:pt x="537" y="228"/>
                  <a:pt x="537" y="228"/>
                </a:cubicBezTo>
                <a:cubicBezTo>
                  <a:pt x="537" y="228"/>
                  <a:pt x="537" y="228"/>
                  <a:pt x="537" y="228"/>
                </a:cubicBezTo>
                <a:cubicBezTo>
                  <a:pt x="537" y="228"/>
                  <a:pt x="537" y="228"/>
                  <a:pt x="537" y="228"/>
                </a:cubicBezTo>
                <a:cubicBezTo>
                  <a:pt x="535" y="225"/>
                  <a:pt x="535" y="225"/>
                  <a:pt x="535" y="225"/>
                </a:cubicBezTo>
                <a:cubicBezTo>
                  <a:pt x="535" y="225"/>
                  <a:pt x="535" y="225"/>
                  <a:pt x="535" y="225"/>
                </a:cubicBezTo>
                <a:cubicBezTo>
                  <a:pt x="533" y="228"/>
                  <a:pt x="533" y="228"/>
                  <a:pt x="533" y="228"/>
                </a:cubicBezTo>
                <a:cubicBezTo>
                  <a:pt x="533" y="228"/>
                  <a:pt x="533" y="228"/>
                  <a:pt x="533" y="228"/>
                </a:cubicBezTo>
                <a:cubicBezTo>
                  <a:pt x="504" y="278"/>
                  <a:pt x="504" y="278"/>
                  <a:pt x="504" y="278"/>
                </a:cubicBezTo>
                <a:cubicBezTo>
                  <a:pt x="449" y="278"/>
                  <a:pt x="449" y="278"/>
                  <a:pt x="449" y="278"/>
                </a:cubicBezTo>
                <a:cubicBezTo>
                  <a:pt x="346" y="278"/>
                  <a:pt x="346" y="278"/>
                  <a:pt x="346" y="278"/>
                </a:cubicBezTo>
                <a:cubicBezTo>
                  <a:pt x="346" y="218"/>
                  <a:pt x="346" y="218"/>
                  <a:pt x="346" y="218"/>
                </a:cubicBezTo>
                <a:cubicBezTo>
                  <a:pt x="346" y="218"/>
                  <a:pt x="346" y="218"/>
                  <a:pt x="346" y="218"/>
                </a:cubicBezTo>
                <a:cubicBezTo>
                  <a:pt x="346" y="213"/>
                  <a:pt x="346" y="213"/>
                  <a:pt x="346" y="213"/>
                </a:cubicBezTo>
                <a:cubicBezTo>
                  <a:pt x="345" y="213"/>
                  <a:pt x="345" y="213"/>
                  <a:pt x="345" y="213"/>
                </a:cubicBezTo>
                <a:cubicBezTo>
                  <a:pt x="345" y="176"/>
                  <a:pt x="345" y="176"/>
                  <a:pt x="345" y="176"/>
                </a:cubicBezTo>
                <a:cubicBezTo>
                  <a:pt x="346" y="175"/>
                  <a:pt x="346" y="175"/>
                  <a:pt x="346" y="175"/>
                </a:cubicBezTo>
                <a:cubicBezTo>
                  <a:pt x="346" y="171"/>
                  <a:pt x="346" y="171"/>
                  <a:pt x="346" y="171"/>
                </a:cubicBezTo>
                <a:cubicBezTo>
                  <a:pt x="345" y="170"/>
                  <a:pt x="345" y="170"/>
                  <a:pt x="345" y="170"/>
                </a:cubicBezTo>
                <a:cubicBezTo>
                  <a:pt x="345" y="157"/>
                  <a:pt x="345" y="157"/>
                  <a:pt x="345" y="157"/>
                </a:cubicBezTo>
                <a:cubicBezTo>
                  <a:pt x="344" y="156"/>
                  <a:pt x="344" y="156"/>
                  <a:pt x="344" y="156"/>
                </a:cubicBezTo>
                <a:cubicBezTo>
                  <a:pt x="342" y="155"/>
                  <a:pt x="342" y="155"/>
                  <a:pt x="342" y="155"/>
                </a:cubicBezTo>
                <a:cubicBezTo>
                  <a:pt x="342" y="155"/>
                  <a:pt x="342" y="155"/>
                  <a:pt x="342" y="155"/>
                </a:cubicBezTo>
                <a:cubicBezTo>
                  <a:pt x="342" y="153"/>
                  <a:pt x="342" y="153"/>
                  <a:pt x="342" y="153"/>
                </a:cubicBezTo>
                <a:cubicBezTo>
                  <a:pt x="342" y="119"/>
                  <a:pt x="342" y="119"/>
                  <a:pt x="342" y="119"/>
                </a:cubicBezTo>
                <a:cubicBezTo>
                  <a:pt x="343" y="118"/>
                  <a:pt x="343" y="118"/>
                  <a:pt x="343" y="118"/>
                </a:cubicBezTo>
                <a:cubicBezTo>
                  <a:pt x="343" y="109"/>
                  <a:pt x="343" y="109"/>
                  <a:pt x="343" y="109"/>
                </a:cubicBezTo>
                <a:cubicBezTo>
                  <a:pt x="338" y="96"/>
                  <a:pt x="338" y="96"/>
                  <a:pt x="338" y="96"/>
                </a:cubicBezTo>
                <a:cubicBezTo>
                  <a:pt x="334" y="95"/>
                  <a:pt x="334" y="95"/>
                  <a:pt x="334" y="95"/>
                </a:cubicBezTo>
                <a:cubicBezTo>
                  <a:pt x="331" y="102"/>
                  <a:pt x="331" y="102"/>
                  <a:pt x="331" y="102"/>
                </a:cubicBezTo>
                <a:cubicBezTo>
                  <a:pt x="328" y="94"/>
                  <a:pt x="328" y="94"/>
                  <a:pt x="328" y="94"/>
                </a:cubicBezTo>
                <a:cubicBezTo>
                  <a:pt x="316" y="69"/>
                  <a:pt x="316" y="69"/>
                  <a:pt x="316" y="69"/>
                </a:cubicBezTo>
                <a:cubicBezTo>
                  <a:pt x="305" y="47"/>
                  <a:pt x="305" y="47"/>
                  <a:pt x="305" y="47"/>
                </a:cubicBezTo>
                <a:cubicBezTo>
                  <a:pt x="305" y="47"/>
                  <a:pt x="305" y="47"/>
                  <a:pt x="305" y="47"/>
                </a:cubicBezTo>
                <a:cubicBezTo>
                  <a:pt x="305" y="17"/>
                  <a:pt x="305" y="17"/>
                  <a:pt x="305" y="17"/>
                </a:cubicBezTo>
                <a:cubicBezTo>
                  <a:pt x="305" y="17"/>
                  <a:pt x="306" y="17"/>
                  <a:pt x="307" y="19"/>
                </a:cubicBezTo>
                <a:cubicBezTo>
                  <a:pt x="309" y="22"/>
                  <a:pt x="317" y="19"/>
                  <a:pt x="321" y="20"/>
                </a:cubicBezTo>
                <a:cubicBezTo>
                  <a:pt x="324" y="21"/>
                  <a:pt x="325" y="24"/>
                  <a:pt x="325" y="22"/>
                </a:cubicBezTo>
                <a:cubicBezTo>
                  <a:pt x="325" y="20"/>
                  <a:pt x="326" y="14"/>
                  <a:pt x="323" y="12"/>
                </a:cubicBezTo>
                <a:cubicBezTo>
                  <a:pt x="321" y="9"/>
                  <a:pt x="313" y="11"/>
                  <a:pt x="310" y="9"/>
                </a:cubicBezTo>
                <a:cubicBezTo>
                  <a:pt x="308" y="8"/>
                  <a:pt x="306" y="7"/>
                  <a:pt x="305" y="7"/>
                </a:cubicBezTo>
                <a:cubicBezTo>
                  <a:pt x="305" y="0"/>
                  <a:pt x="305" y="0"/>
                  <a:pt x="305" y="0"/>
                </a:cubicBezTo>
                <a:cubicBezTo>
                  <a:pt x="305" y="0"/>
                  <a:pt x="305" y="0"/>
                  <a:pt x="304" y="0"/>
                </a:cubicBezTo>
                <a:cubicBezTo>
                  <a:pt x="304" y="0"/>
                  <a:pt x="304" y="0"/>
                  <a:pt x="304" y="0"/>
                </a:cubicBezTo>
                <a:cubicBezTo>
                  <a:pt x="304" y="47"/>
                  <a:pt x="304" y="47"/>
                  <a:pt x="304" y="47"/>
                </a:cubicBezTo>
                <a:cubicBezTo>
                  <a:pt x="285" y="85"/>
                  <a:pt x="285" y="85"/>
                  <a:pt x="285" y="85"/>
                </a:cubicBezTo>
                <a:cubicBezTo>
                  <a:pt x="286" y="87"/>
                  <a:pt x="286" y="87"/>
                  <a:pt x="286" y="87"/>
                </a:cubicBezTo>
                <a:cubicBezTo>
                  <a:pt x="284" y="88"/>
                  <a:pt x="284" y="88"/>
                  <a:pt x="284" y="88"/>
                </a:cubicBezTo>
                <a:cubicBezTo>
                  <a:pt x="277" y="102"/>
                  <a:pt x="277" y="102"/>
                  <a:pt x="277" y="102"/>
                </a:cubicBezTo>
                <a:cubicBezTo>
                  <a:pt x="274" y="92"/>
                  <a:pt x="274" y="92"/>
                  <a:pt x="274" y="92"/>
                </a:cubicBezTo>
                <a:cubicBezTo>
                  <a:pt x="274" y="92"/>
                  <a:pt x="274" y="90"/>
                  <a:pt x="274" y="88"/>
                </a:cubicBezTo>
                <a:cubicBezTo>
                  <a:pt x="272" y="89"/>
                  <a:pt x="272" y="89"/>
                  <a:pt x="272" y="89"/>
                </a:cubicBezTo>
                <a:cubicBezTo>
                  <a:pt x="272" y="90"/>
                  <a:pt x="272" y="92"/>
                  <a:pt x="272" y="92"/>
                </a:cubicBezTo>
                <a:cubicBezTo>
                  <a:pt x="266" y="109"/>
                  <a:pt x="266" y="109"/>
                  <a:pt x="266" y="109"/>
                </a:cubicBezTo>
                <a:cubicBezTo>
                  <a:pt x="266" y="118"/>
                  <a:pt x="266" y="118"/>
                  <a:pt x="266" y="118"/>
                </a:cubicBezTo>
                <a:cubicBezTo>
                  <a:pt x="267" y="119"/>
                  <a:pt x="267" y="119"/>
                  <a:pt x="267" y="119"/>
                </a:cubicBezTo>
                <a:cubicBezTo>
                  <a:pt x="267" y="155"/>
                  <a:pt x="267" y="155"/>
                  <a:pt x="267" y="155"/>
                </a:cubicBezTo>
                <a:cubicBezTo>
                  <a:pt x="267" y="155"/>
                  <a:pt x="267" y="155"/>
                  <a:pt x="267" y="155"/>
                </a:cubicBezTo>
                <a:cubicBezTo>
                  <a:pt x="263" y="156"/>
                  <a:pt x="263" y="156"/>
                  <a:pt x="263" y="156"/>
                </a:cubicBezTo>
                <a:cubicBezTo>
                  <a:pt x="263" y="170"/>
                  <a:pt x="263" y="170"/>
                  <a:pt x="263" y="170"/>
                </a:cubicBezTo>
                <a:cubicBezTo>
                  <a:pt x="263" y="171"/>
                  <a:pt x="263" y="171"/>
                  <a:pt x="263" y="171"/>
                </a:cubicBezTo>
                <a:cubicBezTo>
                  <a:pt x="263" y="175"/>
                  <a:pt x="263" y="175"/>
                  <a:pt x="263" y="175"/>
                </a:cubicBezTo>
                <a:cubicBezTo>
                  <a:pt x="263" y="176"/>
                  <a:pt x="263" y="176"/>
                  <a:pt x="263" y="176"/>
                </a:cubicBezTo>
                <a:cubicBezTo>
                  <a:pt x="263" y="196"/>
                  <a:pt x="263" y="196"/>
                  <a:pt x="263" y="196"/>
                </a:cubicBezTo>
                <a:cubicBezTo>
                  <a:pt x="263" y="213"/>
                  <a:pt x="263" y="213"/>
                  <a:pt x="263" y="213"/>
                </a:cubicBezTo>
                <a:cubicBezTo>
                  <a:pt x="263" y="213"/>
                  <a:pt x="263" y="213"/>
                  <a:pt x="263" y="213"/>
                </a:cubicBezTo>
                <a:cubicBezTo>
                  <a:pt x="263" y="218"/>
                  <a:pt x="263" y="218"/>
                  <a:pt x="263" y="218"/>
                </a:cubicBezTo>
                <a:cubicBezTo>
                  <a:pt x="263" y="218"/>
                  <a:pt x="263" y="218"/>
                  <a:pt x="263" y="218"/>
                </a:cubicBezTo>
                <a:cubicBezTo>
                  <a:pt x="263" y="278"/>
                  <a:pt x="263" y="278"/>
                  <a:pt x="263" y="278"/>
                </a:cubicBezTo>
                <a:cubicBezTo>
                  <a:pt x="246" y="278"/>
                  <a:pt x="246" y="278"/>
                  <a:pt x="246" y="278"/>
                </a:cubicBezTo>
                <a:cubicBezTo>
                  <a:pt x="246" y="279"/>
                  <a:pt x="246" y="279"/>
                  <a:pt x="246" y="279"/>
                </a:cubicBezTo>
                <a:cubicBezTo>
                  <a:pt x="245" y="278"/>
                  <a:pt x="245" y="278"/>
                  <a:pt x="245" y="278"/>
                </a:cubicBezTo>
                <a:cubicBezTo>
                  <a:pt x="105" y="278"/>
                  <a:pt x="105" y="278"/>
                  <a:pt x="105" y="278"/>
                </a:cubicBezTo>
                <a:cubicBezTo>
                  <a:pt x="76" y="228"/>
                  <a:pt x="76" y="228"/>
                  <a:pt x="76" y="228"/>
                </a:cubicBezTo>
                <a:cubicBezTo>
                  <a:pt x="76" y="228"/>
                  <a:pt x="76" y="228"/>
                  <a:pt x="76" y="228"/>
                </a:cubicBezTo>
                <a:cubicBezTo>
                  <a:pt x="74" y="225"/>
                  <a:pt x="74" y="225"/>
                  <a:pt x="74" y="225"/>
                </a:cubicBezTo>
                <a:cubicBezTo>
                  <a:pt x="74" y="225"/>
                  <a:pt x="74" y="225"/>
                  <a:pt x="74" y="225"/>
                </a:cubicBezTo>
                <a:cubicBezTo>
                  <a:pt x="72" y="228"/>
                  <a:pt x="72" y="228"/>
                  <a:pt x="72" y="228"/>
                </a:cubicBezTo>
                <a:cubicBezTo>
                  <a:pt x="72" y="228"/>
                  <a:pt x="72" y="228"/>
                  <a:pt x="72" y="228"/>
                </a:cubicBezTo>
                <a:cubicBezTo>
                  <a:pt x="30" y="301"/>
                  <a:pt x="30" y="301"/>
                  <a:pt x="30" y="301"/>
                </a:cubicBezTo>
                <a:cubicBezTo>
                  <a:pt x="30" y="301"/>
                  <a:pt x="30" y="301"/>
                  <a:pt x="30" y="301"/>
                </a:cubicBezTo>
                <a:cubicBezTo>
                  <a:pt x="29" y="300"/>
                  <a:pt x="29" y="300"/>
                  <a:pt x="29" y="300"/>
                </a:cubicBezTo>
                <a:cubicBezTo>
                  <a:pt x="26" y="295"/>
                  <a:pt x="26" y="295"/>
                  <a:pt x="26" y="295"/>
                </a:cubicBezTo>
                <a:cubicBezTo>
                  <a:pt x="23" y="291"/>
                  <a:pt x="23" y="291"/>
                  <a:pt x="23" y="291"/>
                </a:cubicBezTo>
                <a:cubicBezTo>
                  <a:pt x="23" y="291"/>
                  <a:pt x="23" y="291"/>
                  <a:pt x="23" y="291"/>
                </a:cubicBezTo>
                <a:cubicBezTo>
                  <a:pt x="23" y="291"/>
                  <a:pt x="23" y="291"/>
                  <a:pt x="23" y="291"/>
                </a:cubicBezTo>
                <a:cubicBezTo>
                  <a:pt x="24" y="291"/>
                  <a:pt x="24" y="291"/>
                  <a:pt x="24" y="291"/>
                </a:cubicBezTo>
                <a:cubicBezTo>
                  <a:pt x="21" y="285"/>
                  <a:pt x="21" y="285"/>
                  <a:pt x="21" y="285"/>
                </a:cubicBezTo>
                <a:cubicBezTo>
                  <a:pt x="21" y="285"/>
                  <a:pt x="21" y="285"/>
                  <a:pt x="21" y="285"/>
                </a:cubicBezTo>
                <a:cubicBezTo>
                  <a:pt x="17" y="291"/>
                  <a:pt x="17" y="291"/>
                  <a:pt x="17" y="291"/>
                </a:cubicBezTo>
                <a:cubicBezTo>
                  <a:pt x="17" y="291"/>
                  <a:pt x="17" y="291"/>
                  <a:pt x="17" y="291"/>
                </a:cubicBezTo>
                <a:cubicBezTo>
                  <a:pt x="18" y="291"/>
                  <a:pt x="18" y="291"/>
                  <a:pt x="18" y="291"/>
                </a:cubicBezTo>
                <a:cubicBezTo>
                  <a:pt x="18" y="291"/>
                  <a:pt x="18" y="291"/>
                  <a:pt x="18" y="291"/>
                </a:cubicBezTo>
                <a:cubicBezTo>
                  <a:pt x="3" y="314"/>
                  <a:pt x="3" y="314"/>
                  <a:pt x="3" y="314"/>
                </a:cubicBezTo>
                <a:cubicBezTo>
                  <a:pt x="0" y="319"/>
                  <a:pt x="0" y="319"/>
                  <a:pt x="0" y="319"/>
                </a:cubicBezTo>
                <a:cubicBezTo>
                  <a:pt x="0" y="322"/>
                  <a:pt x="3" y="324"/>
                  <a:pt x="3" y="324"/>
                </a:cubicBezTo>
                <a:cubicBezTo>
                  <a:pt x="3" y="331"/>
                  <a:pt x="3" y="331"/>
                  <a:pt x="3" y="331"/>
                </a:cubicBezTo>
                <a:cubicBezTo>
                  <a:pt x="3" y="372"/>
                  <a:pt x="3" y="372"/>
                  <a:pt x="3" y="372"/>
                </a:cubicBezTo>
                <a:cubicBezTo>
                  <a:pt x="4" y="377"/>
                  <a:pt x="4" y="377"/>
                  <a:pt x="4" y="377"/>
                </a:cubicBezTo>
                <a:cubicBezTo>
                  <a:pt x="4" y="443"/>
                  <a:pt x="4" y="443"/>
                  <a:pt x="4" y="443"/>
                </a:cubicBezTo>
                <a:cubicBezTo>
                  <a:pt x="2" y="445"/>
                  <a:pt x="2" y="445"/>
                  <a:pt x="2" y="445"/>
                </a:cubicBezTo>
                <a:cubicBezTo>
                  <a:pt x="2" y="448"/>
                  <a:pt x="2" y="448"/>
                  <a:pt x="2" y="448"/>
                </a:cubicBezTo>
                <a:cubicBezTo>
                  <a:pt x="3" y="448"/>
                  <a:pt x="3" y="448"/>
                  <a:pt x="3" y="448"/>
                </a:cubicBezTo>
                <a:cubicBezTo>
                  <a:pt x="3" y="468"/>
                  <a:pt x="3" y="468"/>
                  <a:pt x="3" y="468"/>
                </a:cubicBezTo>
                <a:cubicBezTo>
                  <a:pt x="3" y="469"/>
                  <a:pt x="3" y="469"/>
                  <a:pt x="3" y="469"/>
                </a:cubicBezTo>
                <a:cubicBezTo>
                  <a:pt x="3" y="469"/>
                  <a:pt x="3" y="469"/>
                  <a:pt x="3" y="469"/>
                </a:cubicBezTo>
                <a:cubicBezTo>
                  <a:pt x="3" y="474"/>
                  <a:pt x="3" y="474"/>
                  <a:pt x="3" y="474"/>
                </a:cubicBezTo>
                <a:cubicBezTo>
                  <a:pt x="0" y="481"/>
                  <a:pt x="0" y="481"/>
                  <a:pt x="0" y="481"/>
                </a:cubicBezTo>
                <a:cubicBezTo>
                  <a:pt x="0" y="491"/>
                  <a:pt x="0" y="491"/>
                  <a:pt x="0" y="491"/>
                </a:cubicBezTo>
                <a:cubicBezTo>
                  <a:pt x="6" y="491"/>
                  <a:pt x="6" y="491"/>
                  <a:pt x="6" y="491"/>
                </a:cubicBezTo>
                <a:cubicBezTo>
                  <a:pt x="85" y="491"/>
                  <a:pt x="85" y="491"/>
                  <a:pt x="85" y="491"/>
                </a:cubicBezTo>
                <a:cubicBezTo>
                  <a:pt x="194" y="491"/>
                  <a:pt x="194" y="491"/>
                  <a:pt x="194" y="491"/>
                </a:cubicBezTo>
                <a:cubicBezTo>
                  <a:pt x="234" y="491"/>
                  <a:pt x="234" y="491"/>
                  <a:pt x="234" y="491"/>
                </a:cubicBezTo>
                <a:cubicBezTo>
                  <a:pt x="263" y="491"/>
                  <a:pt x="263" y="491"/>
                  <a:pt x="263" y="491"/>
                </a:cubicBezTo>
                <a:cubicBezTo>
                  <a:pt x="283" y="491"/>
                  <a:pt x="283" y="491"/>
                  <a:pt x="283" y="491"/>
                </a:cubicBezTo>
                <a:cubicBezTo>
                  <a:pt x="287" y="491"/>
                  <a:pt x="287" y="491"/>
                  <a:pt x="287" y="491"/>
                </a:cubicBezTo>
                <a:cubicBezTo>
                  <a:pt x="321" y="491"/>
                  <a:pt x="321" y="491"/>
                  <a:pt x="321" y="491"/>
                </a:cubicBezTo>
                <a:cubicBezTo>
                  <a:pt x="346" y="491"/>
                  <a:pt x="346" y="491"/>
                  <a:pt x="346" y="491"/>
                </a:cubicBezTo>
                <a:cubicBezTo>
                  <a:pt x="346" y="491"/>
                  <a:pt x="346" y="491"/>
                  <a:pt x="346" y="491"/>
                </a:cubicBezTo>
                <a:cubicBezTo>
                  <a:pt x="493" y="491"/>
                  <a:pt x="493" y="491"/>
                  <a:pt x="493" y="491"/>
                </a:cubicBezTo>
                <a:cubicBezTo>
                  <a:pt x="608" y="491"/>
                  <a:pt x="608" y="491"/>
                  <a:pt x="608" y="491"/>
                </a:cubicBezTo>
                <a:cubicBezTo>
                  <a:pt x="608" y="481"/>
                  <a:pt x="608" y="481"/>
                  <a:pt x="608" y="481"/>
                </a:cubicBezTo>
                <a:cubicBezTo>
                  <a:pt x="606" y="474"/>
                  <a:pt x="606" y="474"/>
                  <a:pt x="606" y="474"/>
                </a:cubicBezTo>
                <a:lnTo>
                  <a:pt x="606" y="448"/>
                </a:lnTo>
                <a:close/>
                <a:moveTo>
                  <a:pt x="23" y="337"/>
                </a:moveTo>
                <a:cubicBezTo>
                  <a:pt x="23" y="339"/>
                  <a:pt x="23" y="339"/>
                  <a:pt x="23" y="339"/>
                </a:cubicBezTo>
                <a:cubicBezTo>
                  <a:pt x="23" y="339"/>
                  <a:pt x="23" y="339"/>
                  <a:pt x="23" y="339"/>
                </a:cubicBezTo>
                <a:cubicBezTo>
                  <a:pt x="17" y="339"/>
                  <a:pt x="17" y="339"/>
                  <a:pt x="17" y="339"/>
                </a:cubicBezTo>
                <a:cubicBezTo>
                  <a:pt x="17" y="329"/>
                  <a:pt x="17" y="329"/>
                  <a:pt x="17" y="329"/>
                </a:cubicBezTo>
                <a:cubicBezTo>
                  <a:pt x="23" y="329"/>
                  <a:pt x="23" y="329"/>
                  <a:pt x="23" y="329"/>
                </a:cubicBezTo>
                <a:lnTo>
                  <a:pt x="23" y="337"/>
                </a:lnTo>
                <a:close/>
                <a:moveTo>
                  <a:pt x="16" y="368"/>
                </a:moveTo>
                <a:cubicBezTo>
                  <a:pt x="16" y="351"/>
                  <a:pt x="16" y="351"/>
                  <a:pt x="16" y="351"/>
                </a:cubicBezTo>
                <a:cubicBezTo>
                  <a:pt x="21" y="351"/>
                  <a:pt x="21" y="351"/>
                  <a:pt x="21" y="351"/>
                </a:cubicBezTo>
                <a:cubicBezTo>
                  <a:pt x="24" y="351"/>
                  <a:pt x="24" y="351"/>
                  <a:pt x="24" y="351"/>
                </a:cubicBezTo>
                <a:cubicBezTo>
                  <a:pt x="24" y="368"/>
                  <a:pt x="24" y="368"/>
                  <a:pt x="24" y="368"/>
                </a:cubicBezTo>
                <a:cubicBezTo>
                  <a:pt x="18" y="368"/>
                  <a:pt x="18" y="368"/>
                  <a:pt x="18" y="368"/>
                </a:cubicBezTo>
                <a:lnTo>
                  <a:pt x="16" y="368"/>
                </a:lnTo>
                <a:close/>
                <a:moveTo>
                  <a:pt x="16" y="423"/>
                </a:moveTo>
                <a:cubicBezTo>
                  <a:pt x="16" y="419"/>
                  <a:pt x="16" y="419"/>
                  <a:pt x="16" y="419"/>
                </a:cubicBezTo>
                <a:cubicBezTo>
                  <a:pt x="24" y="419"/>
                  <a:pt x="24" y="419"/>
                  <a:pt x="24" y="419"/>
                </a:cubicBezTo>
                <a:cubicBezTo>
                  <a:pt x="24" y="423"/>
                  <a:pt x="24" y="423"/>
                  <a:pt x="24" y="423"/>
                </a:cubicBezTo>
                <a:lnTo>
                  <a:pt x="16" y="423"/>
                </a:lnTo>
                <a:close/>
                <a:moveTo>
                  <a:pt x="24" y="425"/>
                </a:moveTo>
                <a:cubicBezTo>
                  <a:pt x="24" y="440"/>
                  <a:pt x="24" y="440"/>
                  <a:pt x="24" y="440"/>
                </a:cubicBezTo>
                <a:cubicBezTo>
                  <a:pt x="16" y="440"/>
                  <a:pt x="16" y="440"/>
                  <a:pt x="16" y="440"/>
                </a:cubicBezTo>
                <a:cubicBezTo>
                  <a:pt x="16" y="425"/>
                  <a:pt x="16" y="425"/>
                  <a:pt x="16" y="425"/>
                </a:cubicBezTo>
                <a:lnTo>
                  <a:pt x="24" y="425"/>
                </a:lnTo>
                <a:close/>
                <a:moveTo>
                  <a:pt x="16" y="410"/>
                </a:moveTo>
                <a:cubicBezTo>
                  <a:pt x="16" y="391"/>
                  <a:pt x="16" y="391"/>
                  <a:pt x="16" y="391"/>
                </a:cubicBezTo>
                <a:cubicBezTo>
                  <a:pt x="24" y="391"/>
                  <a:pt x="24" y="391"/>
                  <a:pt x="24" y="391"/>
                </a:cubicBezTo>
                <a:cubicBezTo>
                  <a:pt x="24" y="410"/>
                  <a:pt x="24" y="410"/>
                  <a:pt x="24" y="410"/>
                </a:cubicBezTo>
                <a:lnTo>
                  <a:pt x="16" y="410"/>
                </a:lnTo>
                <a:close/>
                <a:moveTo>
                  <a:pt x="16" y="389"/>
                </a:moveTo>
                <a:cubicBezTo>
                  <a:pt x="16" y="383"/>
                  <a:pt x="16" y="383"/>
                  <a:pt x="16" y="383"/>
                </a:cubicBezTo>
                <a:cubicBezTo>
                  <a:pt x="16" y="383"/>
                  <a:pt x="17" y="381"/>
                  <a:pt x="20" y="381"/>
                </a:cubicBezTo>
                <a:cubicBezTo>
                  <a:pt x="24" y="381"/>
                  <a:pt x="24" y="383"/>
                  <a:pt x="24" y="383"/>
                </a:cubicBezTo>
                <a:cubicBezTo>
                  <a:pt x="24" y="389"/>
                  <a:pt x="24" y="389"/>
                  <a:pt x="24" y="389"/>
                </a:cubicBezTo>
                <a:lnTo>
                  <a:pt x="16" y="389"/>
                </a:lnTo>
                <a:close/>
                <a:moveTo>
                  <a:pt x="25" y="474"/>
                </a:moveTo>
                <a:cubicBezTo>
                  <a:pt x="25" y="481"/>
                  <a:pt x="25" y="481"/>
                  <a:pt x="25" y="481"/>
                </a:cubicBezTo>
                <a:cubicBezTo>
                  <a:pt x="16" y="481"/>
                  <a:pt x="16" y="481"/>
                  <a:pt x="16" y="481"/>
                </a:cubicBezTo>
                <a:cubicBezTo>
                  <a:pt x="16" y="472"/>
                  <a:pt x="16" y="472"/>
                  <a:pt x="16" y="472"/>
                </a:cubicBezTo>
                <a:cubicBezTo>
                  <a:pt x="16" y="454"/>
                  <a:pt x="16" y="454"/>
                  <a:pt x="16" y="454"/>
                </a:cubicBezTo>
                <a:cubicBezTo>
                  <a:pt x="25" y="454"/>
                  <a:pt x="25" y="454"/>
                  <a:pt x="25" y="454"/>
                </a:cubicBezTo>
                <a:lnTo>
                  <a:pt x="25" y="474"/>
                </a:lnTo>
                <a:close/>
                <a:moveTo>
                  <a:pt x="67" y="314"/>
                </a:moveTo>
                <a:cubicBezTo>
                  <a:pt x="73" y="314"/>
                  <a:pt x="73" y="314"/>
                  <a:pt x="73" y="314"/>
                </a:cubicBezTo>
                <a:cubicBezTo>
                  <a:pt x="73" y="323"/>
                  <a:pt x="73" y="323"/>
                  <a:pt x="73" y="323"/>
                </a:cubicBezTo>
                <a:cubicBezTo>
                  <a:pt x="67" y="323"/>
                  <a:pt x="67" y="323"/>
                  <a:pt x="67" y="323"/>
                </a:cubicBezTo>
                <a:lnTo>
                  <a:pt x="67" y="314"/>
                </a:lnTo>
                <a:close/>
                <a:moveTo>
                  <a:pt x="80" y="390"/>
                </a:moveTo>
                <a:cubicBezTo>
                  <a:pt x="80" y="391"/>
                  <a:pt x="80" y="391"/>
                  <a:pt x="80" y="391"/>
                </a:cubicBezTo>
                <a:cubicBezTo>
                  <a:pt x="68" y="391"/>
                  <a:pt x="68" y="391"/>
                  <a:pt x="68" y="391"/>
                </a:cubicBezTo>
                <a:cubicBezTo>
                  <a:pt x="68" y="390"/>
                  <a:pt x="68" y="390"/>
                  <a:pt x="68" y="390"/>
                </a:cubicBezTo>
                <a:cubicBezTo>
                  <a:pt x="68" y="390"/>
                  <a:pt x="68" y="383"/>
                  <a:pt x="74" y="383"/>
                </a:cubicBezTo>
                <a:cubicBezTo>
                  <a:pt x="80" y="383"/>
                  <a:pt x="80" y="390"/>
                  <a:pt x="80" y="390"/>
                </a:cubicBezTo>
                <a:close/>
                <a:moveTo>
                  <a:pt x="75" y="368"/>
                </a:moveTo>
                <a:cubicBezTo>
                  <a:pt x="75" y="363"/>
                  <a:pt x="75" y="363"/>
                  <a:pt x="75" y="363"/>
                </a:cubicBezTo>
                <a:cubicBezTo>
                  <a:pt x="75" y="351"/>
                  <a:pt x="75" y="351"/>
                  <a:pt x="75" y="351"/>
                </a:cubicBezTo>
                <a:cubicBezTo>
                  <a:pt x="80" y="351"/>
                  <a:pt x="80" y="351"/>
                  <a:pt x="80" y="351"/>
                </a:cubicBezTo>
                <a:cubicBezTo>
                  <a:pt x="80" y="368"/>
                  <a:pt x="80" y="368"/>
                  <a:pt x="80" y="368"/>
                </a:cubicBezTo>
                <a:cubicBezTo>
                  <a:pt x="80" y="368"/>
                  <a:pt x="80" y="368"/>
                  <a:pt x="80" y="368"/>
                </a:cubicBezTo>
                <a:lnTo>
                  <a:pt x="75" y="368"/>
                </a:lnTo>
                <a:close/>
                <a:moveTo>
                  <a:pt x="68" y="427"/>
                </a:moveTo>
                <a:cubicBezTo>
                  <a:pt x="68" y="423"/>
                  <a:pt x="68" y="423"/>
                  <a:pt x="68" y="423"/>
                </a:cubicBezTo>
                <a:cubicBezTo>
                  <a:pt x="80" y="423"/>
                  <a:pt x="80" y="423"/>
                  <a:pt x="80" y="423"/>
                </a:cubicBezTo>
                <a:cubicBezTo>
                  <a:pt x="80" y="427"/>
                  <a:pt x="80" y="427"/>
                  <a:pt x="80" y="427"/>
                </a:cubicBezTo>
                <a:lnTo>
                  <a:pt x="68" y="427"/>
                </a:lnTo>
                <a:close/>
                <a:moveTo>
                  <a:pt x="80" y="430"/>
                </a:moveTo>
                <a:cubicBezTo>
                  <a:pt x="80" y="444"/>
                  <a:pt x="80" y="444"/>
                  <a:pt x="80" y="444"/>
                </a:cubicBezTo>
                <a:cubicBezTo>
                  <a:pt x="68" y="444"/>
                  <a:pt x="68" y="444"/>
                  <a:pt x="68" y="444"/>
                </a:cubicBezTo>
                <a:cubicBezTo>
                  <a:pt x="68" y="430"/>
                  <a:pt x="68" y="430"/>
                  <a:pt x="68" y="430"/>
                </a:cubicBezTo>
                <a:lnTo>
                  <a:pt x="80" y="430"/>
                </a:lnTo>
                <a:close/>
                <a:moveTo>
                  <a:pt x="68" y="412"/>
                </a:moveTo>
                <a:cubicBezTo>
                  <a:pt x="68" y="393"/>
                  <a:pt x="68" y="393"/>
                  <a:pt x="68" y="393"/>
                </a:cubicBezTo>
                <a:cubicBezTo>
                  <a:pt x="80" y="393"/>
                  <a:pt x="80" y="393"/>
                  <a:pt x="80" y="393"/>
                </a:cubicBezTo>
                <a:cubicBezTo>
                  <a:pt x="80" y="412"/>
                  <a:pt x="80" y="412"/>
                  <a:pt x="80" y="412"/>
                </a:cubicBezTo>
                <a:lnTo>
                  <a:pt x="68" y="412"/>
                </a:lnTo>
                <a:close/>
                <a:moveTo>
                  <a:pt x="73" y="361"/>
                </a:moveTo>
                <a:cubicBezTo>
                  <a:pt x="73" y="368"/>
                  <a:pt x="73" y="368"/>
                  <a:pt x="73" y="368"/>
                </a:cubicBezTo>
                <a:cubicBezTo>
                  <a:pt x="68" y="368"/>
                  <a:pt x="68" y="368"/>
                  <a:pt x="68" y="368"/>
                </a:cubicBezTo>
                <a:cubicBezTo>
                  <a:pt x="68" y="356"/>
                  <a:pt x="68" y="356"/>
                  <a:pt x="68" y="356"/>
                </a:cubicBezTo>
                <a:cubicBezTo>
                  <a:pt x="68" y="351"/>
                  <a:pt x="68" y="351"/>
                  <a:pt x="68" y="351"/>
                </a:cubicBezTo>
                <a:cubicBezTo>
                  <a:pt x="73" y="351"/>
                  <a:pt x="73" y="351"/>
                  <a:pt x="73" y="351"/>
                </a:cubicBezTo>
                <a:lnTo>
                  <a:pt x="73" y="361"/>
                </a:lnTo>
                <a:close/>
                <a:moveTo>
                  <a:pt x="52" y="351"/>
                </a:moveTo>
                <a:cubicBezTo>
                  <a:pt x="57" y="351"/>
                  <a:pt x="57" y="351"/>
                  <a:pt x="57" y="351"/>
                </a:cubicBezTo>
                <a:cubicBezTo>
                  <a:pt x="57" y="368"/>
                  <a:pt x="57" y="368"/>
                  <a:pt x="57" y="368"/>
                </a:cubicBezTo>
                <a:cubicBezTo>
                  <a:pt x="52" y="368"/>
                  <a:pt x="52" y="368"/>
                  <a:pt x="52" y="368"/>
                </a:cubicBezTo>
                <a:lnTo>
                  <a:pt x="52" y="351"/>
                </a:lnTo>
                <a:close/>
                <a:moveTo>
                  <a:pt x="57" y="390"/>
                </a:moveTo>
                <a:cubicBezTo>
                  <a:pt x="57" y="391"/>
                  <a:pt x="57" y="391"/>
                  <a:pt x="57" y="391"/>
                </a:cubicBezTo>
                <a:cubicBezTo>
                  <a:pt x="45" y="391"/>
                  <a:pt x="45" y="391"/>
                  <a:pt x="45" y="391"/>
                </a:cubicBezTo>
                <a:cubicBezTo>
                  <a:pt x="45" y="390"/>
                  <a:pt x="45" y="390"/>
                  <a:pt x="45" y="390"/>
                </a:cubicBezTo>
                <a:cubicBezTo>
                  <a:pt x="45" y="390"/>
                  <a:pt x="45" y="383"/>
                  <a:pt x="51" y="383"/>
                </a:cubicBezTo>
                <a:cubicBezTo>
                  <a:pt x="57" y="383"/>
                  <a:pt x="57" y="390"/>
                  <a:pt x="57" y="390"/>
                </a:cubicBezTo>
                <a:close/>
                <a:moveTo>
                  <a:pt x="45" y="427"/>
                </a:moveTo>
                <a:cubicBezTo>
                  <a:pt x="45" y="423"/>
                  <a:pt x="45" y="423"/>
                  <a:pt x="45" y="423"/>
                </a:cubicBezTo>
                <a:cubicBezTo>
                  <a:pt x="57" y="423"/>
                  <a:pt x="57" y="423"/>
                  <a:pt x="57" y="423"/>
                </a:cubicBezTo>
                <a:cubicBezTo>
                  <a:pt x="57" y="427"/>
                  <a:pt x="57" y="427"/>
                  <a:pt x="57" y="427"/>
                </a:cubicBezTo>
                <a:lnTo>
                  <a:pt x="45" y="427"/>
                </a:lnTo>
                <a:close/>
                <a:moveTo>
                  <a:pt x="57" y="430"/>
                </a:moveTo>
                <a:cubicBezTo>
                  <a:pt x="57" y="444"/>
                  <a:pt x="57" y="444"/>
                  <a:pt x="57" y="444"/>
                </a:cubicBezTo>
                <a:cubicBezTo>
                  <a:pt x="45" y="444"/>
                  <a:pt x="45" y="444"/>
                  <a:pt x="45" y="444"/>
                </a:cubicBezTo>
                <a:cubicBezTo>
                  <a:pt x="45" y="430"/>
                  <a:pt x="45" y="430"/>
                  <a:pt x="45" y="430"/>
                </a:cubicBezTo>
                <a:lnTo>
                  <a:pt x="57" y="430"/>
                </a:lnTo>
                <a:close/>
                <a:moveTo>
                  <a:pt x="45" y="412"/>
                </a:moveTo>
                <a:cubicBezTo>
                  <a:pt x="45" y="393"/>
                  <a:pt x="45" y="393"/>
                  <a:pt x="45" y="393"/>
                </a:cubicBezTo>
                <a:cubicBezTo>
                  <a:pt x="57" y="393"/>
                  <a:pt x="57" y="393"/>
                  <a:pt x="57" y="393"/>
                </a:cubicBezTo>
                <a:cubicBezTo>
                  <a:pt x="57" y="412"/>
                  <a:pt x="57" y="412"/>
                  <a:pt x="57" y="412"/>
                </a:cubicBezTo>
                <a:lnTo>
                  <a:pt x="45" y="412"/>
                </a:lnTo>
                <a:close/>
                <a:moveTo>
                  <a:pt x="45" y="351"/>
                </a:moveTo>
                <a:cubicBezTo>
                  <a:pt x="50" y="351"/>
                  <a:pt x="50" y="351"/>
                  <a:pt x="50" y="351"/>
                </a:cubicBezTo>
                <a:cubicBezTo>
                  <a:pt x="50" y="368"/>
                  <a:pt x="50" y="368"/>
                  <a:pt x="50" y="368"/>
                </a:cubicBezTo>
                <a:cubicBezTo>
                  <a:pt x="45" y="368"/>
                  <a:pt x="45" y="368"/>
                  <a:pt x="45" y="368"/>
                </a:cubicBezTo>
                <a:lnTo>
                  <a:pt x="45" y="351"/>
                </a:lnTo>
                <a:close/>
                <a:moveTo>
                  <a:pt x="57" y="481"/>
                </a:moveTo>
                <a:cubicBezTo>
                  <a:pt x="49" y="481"/>
                  <a:pt x="49" y="481"/>
                  <a:pt x="49" y="481"/>
                </a:cubicBezTo>
                <a:cubicBezTo>
                  <a:pt x="45" y="481"/>
                  <a:pt x="45" y="481"/>
                  <a:pt x="45" y="481"/>
                </a:cubicBezTo>
                <a:cubicBezTo>
                  <a:pt x="45" y="480"/>
                  <a:pt x="45" y="480"/>
                  <a:pt x="45" y="480"/>
                </a:cubicBezTo>
                <a:cubicBezTo>
                  <a:pt x="45" y="454"/>
                  <a:pt x="45" y="454"/>
                  <a:pt x="45" y="454"/>
                </a:cubicBezTo>
                <a:cubicBezTo>
                  <a:pt x="57" y="454"/>
                  <a:pt x="57" y="454"/>
                  <a:pt x="57" y="454"/>
                </a:cubicBezTo>
                <a:lnTo>
                  <a:pt x="57" y="481"/>
                </a:lnTo>
                <a:close/>
                <a:moveTo>
                  <a:pt x="67" y="324"/>
                </a:moveTo>
                <a:cubicBezTo>
                  <a:pt x="73" y="324"/>
                  <a:pt x="73" y="324"/>
                  <a:pt x="73" y="324"/>
                </a:cubicBezTo>
                <a:cubicBezTo>
                  <a:pt x="73" y="338"/>
                  <a:pt x="73" y="338"/>
                  <a:pt x="73" y="338"/>
                </a:cubicBezTo>
                <a:cubicBezTo>
                  <a:pt x="67" y="338"/>
                  <a:pt x="67" y="338"/>
                  <a:pt x="67" y="338"/>
                </a:cubicBezTo>
                <a:lnTo>
                  <a:pt x="67" y="324"/>
                </a:lnTo>
                <a:close/>
                <a:moveTo>
                  <a:pt x="80" y="481"/>
                </a:moveTo>
                <a:cubicBezTo>
                  <a:pt x="68" y="481"/>
                  <a:pt x="68" y="481"/>
                  <a:pt x="68" y="481"/>
                </a:cubicBezTo>
                <a:cubicBezTo>
                  <a:pt x="68" y="454"/>
                  <a:pt x="68" y="454"/>
                  <a:pt x="68" y="454"/>
                </a:cubicBezTo>
                <a:cubicBezTo>
                  <a:pt x="80" y="454"/>
                  <a:pt x="80" y="454"/>
                  <a:pt x="80" y="454"/>
                </a:cubicBezTo>
                <a:lnTo>
                  <a:pt x="80" y="481"/>
                </a:lnTo>
                <a:close/>
                <a:moveTo>
                  <a:pt x="81" y="338"/>
                </a:moveTo>
                <a:cubicBezTo>
                  <a:pt x="75" y="338"/>
                  <a:pt x="75" y="338"/>
                  <a:pt x="75" y="338"/>
                </a:cubicBezTo>
                <a:cubicBezTo>
                  <a:pt x="75" y="324"/>
                  <a:pt x="75" y="324"/>
                  <a:pt x="75" y="324"/>
                </a:cubicBezTo>
                <a:cubicBezTo>
                  <a:pt x="81" y="324"/>
                  <a:pt x="81" y="324"/>
                  <a:pt x="81" y="324"/>
                </a:cubicBezTo>
                <a:lnTo>
                  <a:pt x="81" y="338"/>
                </a:lnTo>
                <a:close/>
                <a:moveTo>
                  <a:pt x="81" y="323"/>
                </a:moveTo>
                <a:cubicBezTo>
                  <a:pt x="75" y="323"/>
                  <a:pt x="75" y="323"/>
                  <a:pt x="75" y="323"/>
                </a:cubicBezTo>
                <a:cubicBezTo>
                  <a:pt x="75" y="314"/>
                  <a:pt x="75" y="314"/>
                  <a:pt x="75" y="314"/>
                </a:cubicBezTo>
                <a:cubicBezTo>
                  <a:pt x="81" y="314"/>
                  <a:pt x="81" y="314"/>
                  <a:pt x="81" y="314"/>
                </a:cubicBezTo>
                <a:lnTo>
                  <a:pt x="81" y="323"/>
                </a:lnTo>
                <a:close/>
                <a:moveTo>
                  <a:pt x="67" y="313"/>
                </a:moveTo>
                <a:cubicBezTo>
                  <a:pt x="67" y="313"/>
                  <a:pt x="66" y="305"/>
                  <a:pt x="74" y="305"/>
                </a:cubicBezTo>
                <a:cubicBezTo>
                  <a:pt x="82" y="305"/>
                  <a:pt x="81" y="313"/>
                  <a:pt x="81" y="313"/>
                </a:cubicBezTo>
                <a:lnTo>
                  <a:pt x="67" y="313"/>
                </a:lnTo>
                <a:close/>
                <a:moveTo>
                  <a:pt x="98" y="351"/>
                </a:moveTo>
                <a:cubicBezTo>
                  <a:pt x="103" y="351"/>
                  <a:pt x="103" y="351"/>
                  <a:pt x="103" y="351"/>
                </a:cubicBezTo>
                <a:cubicBezTo>
                  <a:pt x="103" y="368"/>
                  <a:pt x="103" y="368"/>
                  <a:pt x="103" y="368"/>
                </a:cubicBezTo>
                <a:cubicBezTo>
                  <a:pt x="98" y="368"/>
                  <a:pt x="98" y="368"/>
                  <a:pt x="98" y="368"/>
                </a:cubicBezTo>
                <a:lnTo>
                  <a:pt x="98" y="351"/>
                </a:lnTo>
                <a:close/>
                <a:moveTo>
                  <a:pt x="103" y="390"/>
                </a:moveTo>
                <a:cubicBezTo>
                  <a:pt x="103" y="391"/>
                  <a:pt x="103" y="391"/>
                  <a:pt x="103" y="391"/>
                </a:cubicBezTo>
                <a:cubicBezTo>
                  <a:pt x="101" y="391"/>
                  <a:pt x="101" y="391"/>
                  <a:pt x="101" y="391"/>
                </a:cubicBezTo>
                <a:cubicBezTo>
                  <a:pt x="91" y="391"/>
                  <a:pt x="91" y="391"/>
                  <a:pt x="91" y="391"/>
                </a:cubicBezTo>
                <a:cubicBezTo>
                  <a:pt x="91" y="390"/>
                  <a:pt x="91" y="390"/>
                  <a:pt x="91" y="390"/>
                </a:cubicBezTo>
                <a:cubicBezTo>
                  <a:pt x="91" y="390"/>
                  <a:pt x="91" y="385"/>
                  <a:pt x="94" y="384"/>
                </a:cubicBezTo>
                <a:cubicBezTo>
                  <a:pt x="95" y="383"/>
                  <a:pt x="96" y="383"/>
                  <a:pt x="97" y="383"/>
                </a:cubicBezTo>
                <a:cubicBezTo>
                  <a:pt x="103" y="383"/>
                  <a:pt x="103" y="390"/>
                  <a:pt x="103" y="390"/>
                </a:cubicBezTo>
                <a:close/>
                <a:moveTo>
                  <a:pt x="91" y="427"/>
                </a:moveTo>
                <a:cubicBezTo>
                  <a:pt x="91" y="423"/>
                  <a:pt x="91" y="423"/>
                  <a:pt x="91" y="423"/>
                </a:cubicBezTo>
                <a:cubicBezTo>
                  <a:pt x="103" y="423"/>
                  <a:pt x="103" y="423"/>
                  <a:pt x="103" y="423"/>
                </a:cubicBezTo>
                <a:cubicBezTo>
                  <a:pt x="103" y="427"/>
                  <a:pt x="103" y="427"/>
                  <a:pt x="103" y="427"/>
                </a:cubicBezTo>
                <a:lnTo>
                  <a:pt x="91" y="427"/>
                </a:lnTo>
                <a:close/>
                <a:moveTo>
                  <a:pt x="103" y="430"/>
                </a:moveTo>
                <a:cubicBezTo>
                  <a:pt x="103" y="444"/>
                  <a:pt x="103" y="444"/>
                  <a:pt x="103" y="444"/>
                </a:cubicBezTo>
                <a:cubicBezTo>
                  <a:pt x="91" y="444"/>
                  <a:pt x="91" y="444"/>
                  <a:pt x="91" y="444"/>
                </a:cubicBezTo>
                <a:cubicBezTo>
                  <a:pt x="91" y="430"/>
                  <a:pt x="91" y="430"/>
                  <a:pt x="91" y="430"/>
                </a:cubicBezTo>
                <a:lnTo>
                  <a:pt x="103" y="430"/>
                </a:lnTo>
                <a:close/>
                <a:moveTo>
                  <a:pt x="91" y="412"/>
                </a:moveTo>
                <a:cubicBezTo>
                  <a:pt x="91" y="393"/>
                  <a:pt x="91" y="393"/>
                  <a:pt x="91" y="393"/>
                </a:cubicBezTo>
                <a:cubicBezTo>
                  <a:pt x="103" y="393"/>
                  <a:pt x="103" y="393"/>
                  <a:pt x="103" y="393"/>
                </a:cubicBezTo>
                <a:cubicBezTo>
                  <a:pt x="103" y="412"/>
                  <a:pt x="103" y="412"/>
                  <a:pt x="103" y="412"/>
                </a:cubicBezTo>
                <a:lnTo>
                  <a:pt x="91" y="412"/>
                </a:lnTo>
                <a:close/>
                <a:moveTo>
                  <a:pt x="91" y="351"/>
                </a:moveTo>
                <a:cubicBezTo>
                  <a:pt x="96" y="351"/>
                  <a:pt x="96" y="351"/>
                  <a:pt x="96" y="351"/>
                </a:cubicBezTo>
                <a:cubicBezTo>
                  <a:pt x="96" y="368"/>
                  <a:pt x="96" y="368"/>
                  <a:pt x="96" y="368"/>
                </a:cubicBezTo>
                <a:cubicBezTo>
                  <a:pt x="91" y="368"/>
                  <a:pt x="91" y="368"/>
                  <a:pt x="91" y="368"/>
                </a:cubicBezTo>
                <a:lnTo>
                  <a:pt x="91" y="351"/>
                </a:lnTo>
                <a:close/>
                <a:moveTo>
                  <a:pt x="103" y="481"/>
                </a:moveTo>
                <a:cubicBezTo>
                  <a:pt x="91" y="481"/>
                  <a:pt x="91" y="481"/>
                  <a:pt x="91" y="481"/>
                </a:cubicBezTo>
                <a:cubicBezTo>
                  <a:pt x="91" y="454"/>
                  <a:pt x="91" y="454"/>
                  <a:pt x="91" y="454"/>
                </a:cubicBezTo>
                <a:cubicBezTo>
                  <a:pt x="103" y="454"/>
                  <a:pt x="103" y="454"/>
                  <a:pt x="103" y="454"/>
                </a:cubicBezTo>
                <a:lnTo>
                  <a:pt x="103" y="481"/>
                </a:lnTo>
                <a:close/>
                <a:moveTo>
                  <a:pt x="184" y="354"/>
                </a:moveTo>
                <a:cubicBezTo>
                  <a:pt x="192" y="354"/>
                  <a:pt x="192" y="354"/>
                  <a:pt x="192" y="354"/>
                </a:cubicBezTo>
                <a:cubicBezTo>
                  <a:pt x="192" y="370"/>
                  <a:pt x="192" y="370"/>
                  <a:pt x="192" y="370"/>
                </a:cubicBezTo>
                <a:cubicBezTo>
                  <a:pt x="184" y="370"/>
                  <a:pt x="184" y="370"/>
                  <a:pt x="184" y="370"/>
                </a:cubicBezTo>
                <a:lnTo>
                  <a:pt x="184" y="354"/>
                </a:lnTo>
                <a:close/>
                <a:moveTo>
                  <a:pt x="162" y="354"/>
                </a:moveTo>
                <a:cubicBezTo>
                  <a:pt x="170" y="354"/>
                  <a:pt x="170" y="354"/>
                  <a:pt x="170" y="354"/>
                </a:cubicBezTo>
                <a:cubicBezTo>
                  <a:pt x="170" y="370"/>
                  <a:pt x="170" y="370"/>
                  <a:pt x="170" y="370"/>
                </a:cubicBezTo>
                <a:cubicBezTo>
                  <a:pt x="162" y="370"/>
                  <a:pt x="162" y="370"/>
                  <a:pt x="162" y="370"/>
                </a:cubicBezTo>
                <a:lnTo>
                  <a:pt x="162" y="354"/>
                </a:lnTo>
                <a:close/>
                <a:moveTo>
                  <a:pt x="125" y="329"/>
                </a:moveTo>
                <a:cubicBezTo>
                  <a:pt x="131" y="329"/>
                  <a:pt x="131" y="329"/>
                  <a:pt x="131" y="329"/>
                </a:cubicBezTo>
                <a:cubicBezTo>
                  <a:pt x="131" y="339"/>
                  <a:pt x="131" y="339"/>
                  <a:pt x="131" y="339"/>
                </a:cubicBezTo>
                <a:cubicBezTo>
                  <a:pt x="125" y="339"/>
                  <a:pt x="125" y="339"/>
                  <a:pt x="125" y="339"/>
                </a:cubicBezTo>
                <a:lnTo>
                  <a:pt x="125" y="329"/>
                </a:lnTo>
                <a:close/>
                <a:moveTo>
                  <a:pt x="124" y="351"/>
                </a:moveTo>
                <a:cubicBezTo>
                  <a:pt x="132" y="351"/>
                  <a:pt x="132" y="351"/>
                  <a:pt x="132" y="351"/>
                </a:cubicBezTo>
                <a:cubicBezTo>
                  <a:pt x="132" y="368"/>
                  <a:pt x="132" y="368"/>
                  <a:pt x="132" y="368"/>
                </a:cubicBezTo>
                <a:cubicBezTo>
                  <a:pt x="124" y="368"/>
                  <a:pt x="124" y="368"/>
                  <a:pt x="124" y="368"/>
                </a:cubicBezTo>
                <a:lnTo>
                  <a:pt x="124" y="351"/>
                </a:lnTo>
                <a:close/>
                <a:moveTo>
                  <a:pt x="124" y="383"/>
                </a:moveTo>
                <a:cubicBezTo>
                  <a:pt x="124" y="383"/>
                  <a:pt x="125" y="381"/>
                  <a:pt x="128" y="381"/>
                </a:cubicBezTo>
                <a:cubicBezTo>
                  <a:pt x="131" y="381"/>
                  <a:pt x="132" y="383"/>
                  <a:pt x="132" y="383"/>
                </a:cubicBezTo>
                <a:cubicBezTo>
                  <a:pt x="132" y="389"/>
                  <a:pt x="132" y="389"/>
                  <a:pt x="132" y="389"/>
                </a:cubicBezTo>
                <a:cubicBezTo>
                  <a:pt x="124" y="389"/>
                  <a:pt x="124" y="389"/>
                  <a:pt x="124" y="389"/>
                </a:cubicBezTo>
                <a:lnTo>
                  <a:pt x="124" y="383"/>
                </a:lnTo>
                <a:close/>
                <a:moveTo>
                  <a:pt x="124" y="391"/>
                </a:moveTo>
                <a:cubicBezTo>
                  <a:pt x="132" y="391"/>
                  <a:pt x="132" y="391"/>
                  <a:pt x="132" y="391"/>
                </a:cubicBezTo>
                <a:cubicBezTo>
                  <a:pt x="132" y="410"/>
                  <a:pt x="132" y="410"/>
                  <a:pt x="132" y="410"/>
                </a:cubicBezTo>
                <a:cubicBezTo>
                  <a:pt x="124" y="410"/>
                  <a:pt x="124" y="410"/>
                  <a:pt x="124" y="410"/>
                </a:cubicBezTo>
                <a:lnTo>
                  <a:pt x="124" y="391"/>
                </a:lnTo>
                <a:close/>
                <a:moveTo>
                  <a:pt x="124" y="419"/>
                </a:moveTo>
                <a:cubicBezTo>
                  <a:pt x="127" y="419"/>
                  <a:pt x="127" y="419"/>
                  <a:pt x="127" y="419"/>
                </a:cubicBezTo>
                <a:cubicBezTo>
                  <a:pt x="132" y="419"/>
                  <a:pt x="132" y="419"/>
                  <a:pt x="132" y="419"/>
                </a:cubicBezTo>
                <a:cubicBezTo>
                  <a:pt x="132" y="423"/>
                  <a:pt x="132" y="423"/>
                  <a:pt x="132" y="423"/>
                </a:cubicBezTo>
                <a:cubicBezTo>
                  <a:pt x="131" y="423"/>
                  <a:pt x="131" y="423"/>
                  <a:pt x="131" y="423"/>
                </a:cubicBezTo>
                <a:cubicBezTo>
                  <a:pt x="124" y="423"/>
                  <a:pt x="124" y="423"/>
                  <a:pt x="124" y="423"/>
                </a:cubicBezTo>
                <a:lnTo>
                  <a:pt x="124" y="419"/>
                </a:lnTo>
                <a:close/>
                <a:moveTo>
                  <a:pt x="124" y="425"/>
                </a:moveTo>
                <a:cubicBezTo>
                  <a:pt x="132" y="425"/>
                  <a:pt x="132" y="425"/>
                  <a:pt x="132" y="425"/>
                </a:cubicBezTo>
                <a:cubicBezTo>
                  <a:pt x="132" y="440"/>
                  <a:pt x="132" y="440"/>
                  <a:pt x="132" y="440"/>
                </a:cubicBezTo>
                <a:cubicBezTo>
                  <a:pt x="124" y="440"/>
                  <a:pt x="124" y="440"/>
                  <a:pt x="124" y="440"/>
                </a:cubicBezTo>
                <a:lnTo>
                  <a:pt x="124" y="425"/>
                </a:lnTo>
                <a:close/>
                <a:moveTo>
                  <a:pt x="132" y="481"/>
                </a:moveTo>
                <a:cubicBezTo>
                  <a:pt x="123" y="481"/>
                  <a:pt x="123" y="481"/>
                  <a:pt x="123" y="481"/>
                </a:cubicBezTo>
                <a:cubicBezTo>
                  <a:pt x="123" y="454"/>
                  <a:pt x="123" y="454"/>
                  <a:pt x="123" y="454"/>
                </a:cubicBezTo>
                <a:cubicBezTo>
                  <a:pt x="132" y="454"/>
                  <a:pt x="132" y="454"/>
                  <a:pt x="132" y="454"/>
                </a:cubicBezTo>
                <a:lnTo>
                  <a:pt x="132" y="481"/>
                </a:lnTo>
                <a:close/>
                <a:moveTo>
                  <a:pt x="170" y="481"/>
                </a:moveTo>
                <a:cubicBezTo>
                  <a:pt x="162" y="481"/>
                  <a:pt x="162" y="481"/>
                  <a:pt x="162" y="481"/>
                </a:cubicBezTo>
                <a:cubicBezTo>
                  <a:pt x="162" y="466"/>
                  <a:pt x="162" y="466"/>
                  <a:pt x="162" y="466"/>
                </a:cubicBezTo>
                <a:cubicBezTo>
                  <a:pt x="170" y="466"/>
                  <a:pt x="170" y="466"/>
                  <a:pt x="170" y="466"/>
                </a:cubicBezTo>
                <a:lnTo>
                  <a:pt x="170" y="481"/>
                </a:lnTo>
                <a:close/>
                <a:moveTo>
                  <a:pt x="170" y="457"/>
                </a:moveTo>
                <a:cubicBezTo>
                  <a:pt x="163" y="457"/>
                  <a:pt x="163" y="457"/>
                  <a:pt x="163" y="457"/>
                </a:cubicBezTo>
                <a:cubicBezTo>
                  <a:pt x="162" y="457"/>
                  <a:pt x="162" y="457"/>
                  <a:pt x="162" y="457"/>
                </a:cubicBezTo>
                <a:cubicBezTo>
                  <a:pt x="162" y="456"/>
                  <a:pt x="162" y="456"/>
                  <a:pt x="162" y="456"/>
                </a:cubicBezTo>
                <a:cubicBezTo>
                  <a:pt x="162" y="443"/>
                  <a:pt x="162" y="443"/>
                  <a:pt x="162" y="443"/>
                </a:cubicBezTo>
                <a:cubicBezTo>
                  <a:pt x="170" y="443"/>
                  <a:pt x="170" y="443"/>
                  <a:pt x="170" y="443"/>
                </a:cubicBezTo>
                <a:lnTo>
                  <a:pt x="170" y="457"/>
                </a:lnTo>
                <a:close/>
                <a:moveTo>
                  <a:pt x="170" y="434"/>
                </a:moveTo>
                <a:cubicBezTo>
                  <a:pt x="162" y="434"/>
                  <a:pt x="162" y="434"/>
                  <a:pt x="162" y="434"/>
                </a:cubicBezTo>
                <a:cubicBezTo>
                  <a:pt x="162" y="420"/>
                  <a:pt x="162" y="420"/>
                  <a:pt x="162" y="420"/>
                </a:cubicBezTo>
                <a:cubicBezTo>
                  <a:pt x="170" y="420"/>
                  <a:pt x="170" y="420"/>
                  <a:pt x="170" y="420"/>
                </a:cubicBezTo>
                <a:lnTo>
                  <a:pt x="170" y="434"/>
                </a:lnTo>
                <a:close/>
                <a:moveTo>
                  <a:pt x="171" y="410"/>
                </a:moveTo>
                <a:cubicBezTo>
                  <a:pt x="161" y="410"/>
                  <a:pt x="161" y="410"/>
                  <a:pt x="161" y="410"/>
                </a:cubicBezTo>
                <a:cubicBezTo>
                  <a:pt x="161" y="392"/>
                  <a:pt x="161" y="392"/>
                  <a:pt x="161" y="392"/>
                </a:cubicBezTo>
                <a:cubicBezTo>
                  <a:pt x="171" y="392"/>
                  <a:pt x="171" y="392"/>
                  <a:pt x="171" y="392"/>
                </a:cubicBezTo>
                <a:lnTo>
                  <a:pt x="171" y="410"/>
                </a:lnTo>
                <a:close/>
                <a:moveTo>
                  <a:pt x="171" y="390"/>
                </a:moveTo>
                <a:cubicBezTo>
                  <a:pt x="161" y="390"/>
                  <a:pt x="161" y="390"/>
                  <a:pt x="161" y="390"/>
                </a:cubicBezTo>
                <a:cubicBezTo>
                  <a:pt x="161" y="389"/>
                  <a:pt x="161" y="389"/>
                  <a:pt x="161" y="389"/>
                </a:cubicBezTo>
                <a:cubicBezTo>
                  <a:pt x="161" y="389"/>
                  <a:pt x="161" y="382"/>
                  <a:pt x="166" y="382"/>
                </a:cubicBezTo>
                <a:cubicBezTo>
                  <a:pt x="171" y="382"/>
                  <a:pt x="171" y="389"/>
                  <a:pt x="171" y="389"/>
                </a:cubicBezTo>
                <a:lnTo>
                  <a:pt x="171" y="390"/>
                </a:lnTo>
                <a:close/>
                <a:moveTo>
                  <a:pt x="193" y="481"/>
                </a:moveTo>
                <a:cubicBezTo>
                  <a:pt x="185" y="481"/>
                  <a:pt x="185" y="481"/>
                  <a:pt x="185" y="481"/>
                </a:cubicBezTo>
                <a:cubicBezTo>
                  <a:pt x="184" y="481"/>
                  <a:pt x="184" y="481"/>
                  <a:pt x="184" y="481"/>
                </a:cubicBezTo>
                <a:cubicBezTo>
                  <a:pt x="184" y="480"/>
                  <a:pt x="184" y="480"/>
                  <a:pt x="184" y="480"/>
                </a:cubicBezTo>
                <a:cubicBezTo>
                  <a:pt x="184" y="466"/>
                  <a:pt x="184" y="466"/>
                  <a:pt x="184" y="466"/>
                </a:cubicBezTo>
                <a:cubicBezTo>
                  <a:pt x="193" y="466"/>
                  <a:pt x="193" y="466"/>
                  <a:pt x="193" y="466"/>
                </a:cubicBezTo>
                <a:lnTo>
                  <a:pt x="193" y="481"/>
                </a:lnTo>
                <a:close/>
                <a:moveTo>
                  <a:pt x="193" y="457"/>
                </a:moveTo>
                <a:cubicBezTo>
                  <a:pt x="184" y="457"/>
                  <a:pt x="184" y="457"/>
                  <a:pt x="184" y="457"/>
                </a:cubicBezTo>
                <a:cubicBezTo>
                  <a:pt x="184" y="443"/>
                  <a:pt x="184" y="443"/>
                  <a:pt x="184" y="443"/>
                </a:cubicBezTo>
                <a:cubicBezTo>
                  <a:pt x="193" y="443"/>
                  <a:pt x="193" y="443"/>
                  <a:pt x="193" y="443"/>
                </a:cubicBezTo>
                <a:lnTo>
                  <a:pt x="193" y="457"/>
                </a:lnTo>
                <a:close/>
                <a:moveTo>
                  <a:pt x="193" y="434"/>
                </a:moveTo>
                <a:cubicBezTo>
                  <a:pt x="184" y="434"/>
                  <a:pt x="184" y="434"/>
                  <a:pt x="184" y="434"/>
                </a:cubicBezTo>
                <a:cubicBezTo>
                  <a:pt x="184" y="420"/>
                  <a:pt x="184" y="420"/>
                  <a:pt x="184" y="420"/>
                </a:cubicBezTo>
                <a:cubicBezTo>
                  <a:pt x="193" y="420"/>
                  <a:pt x="193" y="420"/>
                  <a:pt x="193" y="420"/>
                </a:cubicBezTo>
                <a:lnTo>
                  <a:pt x="193" y="434"/>
                </a:lnTo>
                <a:close/>
                <a:moveTo>
                  <a:pt x="194" y="410"/>
                </a:moveTo>
                <a:cubicBezTo>
                  <a:pt x="183" y="410"/>
                  <a:pt x="183" y="410"/>
                  <a:pt x="183" y="410"/>
                </a:cubicBezTo>
                <a:cubicBezTo>
                  <a:pt x="183" y="392"/>
                  <a:pt x="183" y="392"/>
                  <a:pt x="183" y="392"/>
                </a:cubicBezTo>
                <a:cubicBezTo>
                  <a:pt x="194" y="392"/>
                  <a:pt x="194" y="392"/>
                  <a:pt x="194" y="392"/>
                </a:cubicBezTo>
                <a:lnTo>
                  <a:pt x="194" y="410"/>
                </a:lnTo>
                <a:close/>
                <a:moveTo>
                  <a:pt x="194" y="390"/>
                </a:moveTo>
                <a:cubicBezTo>
                  <a:pt x="183" y="390"/>
                  <a:pt x="183" y="390"/>
                  <a:pt x="183" y="390"/>
                </a:cubicBezTo>
                <a:cubicBezTo>
                  <a:pt x="183" y="389"/>
                  <a:pt x="183" y="389"/>
                  <a:pt x="183" y="389"/>
                </a:cubicBezTo>
                <a:cubicBezTo>
                  <a:pt x="183" y="389"/>
                  <a:pt x="183" y="382"/>
                  <a:pt x="188" y="382"/>
                </a:cubicBezTo>
                <a:cubicBezTo>
                  <a:pt x="194" y="382"/>
                  <a:pt x="194" y="389"/>
                  <a:pt x="194" y="389"/>
                </a:cubicBezTo>
                <a:lnTo>
                  <a:pt x="194" y="390"/>
                </a:lnTo>
                <a:close/>
                <a:moveTo>
                  <a:pt x="248" y="354"/>
                </a:moveTo>
                <a:cubicBezTo>
                  <a:pt x="256" y="354"/>
                  <a:pt x="256" y="354"/>
                  <a:pt x="256" y="354"/>
                </a:cubicBezTo>
                <a:cubicBezTo>
                  <a:pt x="256" y="370"/>
                  <a:pt x="256" y="370"/>
                  <a:pt x="256" y="370"/>
                </a:cubicBezTo>
                <a:cubicBezTo>
                  <a:pt x="248" y="370"/>
                  <a:pt x="248" y="370"/>
                  <a:pt x="248" y="370"/>
                </a:cubicBezTo>
                <a:lnTo>
                  <a:pt x="248" y="354"/>
                </a:lnTo>
                <a:close/>
                <a:moveTo>
                  <a:pt x="229" y="354"/>
                </a:moveTo>
                <a:cubicBezTo>
                  <a:pt x="237" y="354"/>
                  <a:pt x="237" y="354"/>
                  <a:pt x="237" y="354"/>
                </a:cubicBezTo>
                <a:cubicBezTo>
                  <a:pt x="237" y="370"/>
                  <a:pt x="237" y="370"/>
                  <a:pt x="237" y="370"/>
                </a:cubicBezTo>
                <a:cubicBezTo>
                  <a:pt x="229" y="370"/>
                  <a:pt x="229" y="370"/>
                  <a:pt x="229" y="370"/>
                </a:cubicBezTo>
                <a:lnTo>
                  <a:pt x="229" y="354"/>
                </a:lnTo>
                <a:close/>
                <a:moveTo>
                  <a:pt x="228" y="389"/>
                </a:moveTo>
                <a:cubicBezTo>
                  <a:pt x="228" y="389"/>
                  <a:pt x="228" y="382"/>
                  <a:pt x="233" y="382"/>
                </a:cubicBezTo>
                <a:cubicBezTo>
                  <a:pt x="239" y="382"/>
                  <a:pt x="238" y="389"/>
                  <a:pt x="238" y="389"/>
                </a:cubicBezTo>
                <a:cubicBezTo>
                  <a:pt x="238" y="390"/>
                  <a:pt x="238" y="390"/>
                  <a:pt x="238" y="390"/>
                </a:cubicBezTo>
                <a:cubicBezTo>
                  <a:pt x="228" y="390"/>
                  <a:pt x="228" y="390"/>
                  <a:pt x="228" y="390"/>
                </a:cubicBezTo>
                <a:lnTo>
                  <a:pt x="228" y="389"/>
                </a:lnTo>
                <a:close/>
                <a:moveTo>
                  <a:pt x="228" y="392"/>
                </a:moveTo>
                <a:cubicBezTo>
                  <a:pt x="238" y="392"/>
                  <a:pt x="238" y="392"/>
                  <a:pt x="238" y="392"/>
                </a:cubicBezTo>
                <a:cubicBezTo>
                  <a:pt x="238" y="410"/>
                  <a:pt x="238" y="410"/>
                  <a:pt x="238" y="410"/>
                </a:cubicBezTo>
                <a:cubicBezTo>
                  <a:pt x="228" y="410"/>
                  <a:pt x="228" y="410"/>
                  <a:pt x="228" y="410"/>
                </a:cubicBezTo>
                <a:lnTo>
                  <a:pt x="228" y="392"/>
                </a:lnTo>
                <a:close/>
                <a:moveTo>
                  <a:pt x="237" y="420"/>
                </a:moveTo>
                <a:cubicBezTo>
                  <a:pt x="237" y="430"/>
                  <a:pt x="237" y="430"/>
                  <a:pt x="237" y="430"/>
                </a:cubicBezTo>
                <a:cubicBezTo>
                  <a:pt x="237" y="434"/>
                  <a:pt x="237" y="434"/>
                  <a:pt x="237" y="434"/>
                </a:cubicBezTo>
                <a:cubicBezTo>
                  <a:pt x="237" y="434"/>
                  <a:pt x="237" y="434"/>
                  <a:pt x="237" y="434"/>
                </a:cubicBezTo>
                <a:cubicBezTo>
                  <a:pt x="229" y="434"/>
                  <a:pt x="229" y="434"/>
                  <a:pt x="229" y="434"/>
                </a:cubicBezTo>
                <a:cubicBezTo>
                  <a:pt x="229" y="420"/>
                  <a:pt x="229" y="420"/>
                  <a:pt x="229" y="420"/>
                </a:cubicBezTo>
                <a:lnTo>
                  <a:pt x="237" y="420"/>
                </a:lnTo>
                <a:close/>
                <a:moveTo>
                  <a:pt x="210" y="354"/>
                </a:moveTo>
                <a:cubicBezTo>
                  <a:pt x="218" y="354"/>
                  <a:pt x="218" y="354"/>
                  <a:pt x="218" y="354"/>
                </a:cubicBezTo>
                <a:cubicBezTo>
                  <a:pt x="218" y="370"/>
                  <a:pt x="218" y="370"/>
                  <a:pt x="218" y="370"/>
                </a:cubicBezTo>
                <a:cubicBezTo>
                  <a:pt x="210" y="370"/>
                  <a:pt x="210" y="370"/>
                  <a:pt x="210" y="370"/>
                </a:cubicBezTo>
                <a:lnTo>
                  <a:pt x="210" y="354"/>
                </a:lnTo>
                <a:close/>
                <a:moveTo>
                  <a:pt x="218" y="434"/>
                </a:moveTo>
                <a:cubicBezTo>
                  <a:pt x="210" y="434"/>
                  <a:pt x="210" y="434"/>
                  <a:pt x="210" y="434"/>
                </a:cubicBezTo>
                <a:cubicBezTo>
                  <a:pt x="210" y="420"/>
                  <a:pt x="210" y="420"/>
                  <a:pt x="210" y="420"/>
                </a:cubicBezTo>
                <a:cubicBezTo>
                  <a:pt x="218" y="420"/>
                  <a:pt x="218" y="420"/>
                  <a:pt x="218" y="420"/>
                </a:cubicBezTo>
                <a:lnTo>
                  <a:pt x="218" y="434"/>
                </a:lnTo>
                <a:close/>
                <a:moveTo>
                  <a:pt x="219" y="410"/>
                </a:moveTo>
                <a:cubicBezTo>
                  <a:pt x="209" y="410"/>
                  <a:pt x="209" y="410"/>
                  <a:pt x="209" y="410"/>
                </a:cubicBezTo>
                <a:cubicBezTo>
                  <a:pt x="209" y="392"/>
                  <a:pt x="209" y="392"/>
                  <a:pt x="209" y="392"/>
                </a:cubicBezTo>
                <a:cubicBezTo>
                  <a:pt x="219" y="392"/>
                  <a:pt x="219" y="392"/>
                  <a:pt x="219" y="392"/>
                </a:cubicBezTo>
                <a:lnTo>
                  <a:pt x="219" y="410"/>
                </a:lnTo>
                <a:close/>
                <a:moveTo>
                  <a:pt x="219" y="390"/>
                </a:moveTo>
                <a:cubicBezTo>
                  <a:pt x="209" y="390"/>
                  <a:pt x="209" y="390"/>
                  <a:pt x="209" y="390"/>
                </a:cubicBezTo>
                <a:cubicBezTo>
                  <a:pt x="209" y="389"/>
                  <a:pt x="209" y="389"/>
                  <a:pt x="209" y="389"/>
                </a:cubicBezTo>
                <a:cubicBezTo>
                  <a:pt x="209" y="389"/>
                  <a:pt x="209" y="382"/>
                  <a:pt x="214" y="382"/>
                </a:cubicBezTo>
                <a:cubicBezTo>
                  <a:pt x="220" y="382"/>
                  <a:pt x="219" y="389"/>
                  <a:pt x="219" y="389"/>
                </a:cubicBezTo>
                <a:lnTo>
                  <a:pt x="219" y="390"/>
                </a:lnTo>
                <a:close/>
                <a:moveTo>
                  <a:pt x="228" y="489"/>
                </a:moveTo>
                <a:cubicBezTo>
                  <a:pt x="222" y="489"/>
                  <a:pt x="222" y="489"/>
                  <a:pt x="222" y="489"/>
                </a:cubicBezTo>
                <a:cubicBezTo>
                  <a:pt x="222" y="470"/>
                  <a:pt x="222" y="470"/>
                  <a:pt x="222" y="470"/>
                </a:cubicBezTo>
                <a:cubicBezTo>
                  <a:pt x="228" y="470"/>
                  <a:pt x="228" y="470"/>
                  <a:pt x="228" y="470"/>
                </a:cubicBezTo>
                <a:lnTo>
                  <a:pt x="228" y="489"/>
                </a:lnTo>
                <a:close/>
                <a:moveTo>
                  <a:pt x="240" y="489"/>
                </a:moveTo>
                <a:cubicBezTo>
                  <a:pt x="234" y="489"/>
                  <a:pt x="234" y="489"/>
                  <a:pt x="234" y="489"/>
                </a:cubicBezTo>
                <a:cubicBezTo>
                  <a:pt x="230" y="489"/>
                  <a:pt x="230" y="489"/>
                  <a:pt x="230" y="489"/>
                </a:cubicBezTo>
                <a:cubicBezTo>
                  <a:pt x="230" y="470"/>
                  <a:pt x="230" y="470"/>
                  <a:pt x="230" y="470"/>
                </a:cubicBezTo>
                <a:cubicBezTo>
                  <a:pt x="235" y="470"/>
                  <a:pt x="235" y="470"/>
                  <a:pt x="235" y="470"/>
                </a:cubicBezTo>
                <a:cubicBezTo>
                  <a:pt x="240" y="470"/>
                  <a:pt x="240" y="470"/>
                  <a:pt x="240" y="470"/>
                </a:cubicBezTo>
                <a:lnTo>
                  <a:pt x="240" y="489"/>
                </a:lnTo>
                <a:close/>
                <a:moveTo>
                  <a:pt x="231" y="466"/>
                </a:moveTo>
                <a:cubicBezTo>
                  <a:pt x="231" y="464"/>
                  <a:pt x="232" y="461"/>
                  <a:pt x="235" y="461"/>
                </a:cubicBezTo>
                <a:cubicBezTo>
                  <a:pt x="235" y="461"/>
                  <a:pt x="235" y="461"/>
                  <a:pt x="236" y="461"/>
                </a:cubicBezTo>
                <a:cubicBezTo>
                  <a:pt x="238" y="462"/>
                  <a:pt x="239" y="464"/>
                  <a:pt x="240" y="466"/>
                </a:cubicBezTo>
                <a:cubicBezTo>
                  <a:pt x="235" y="466"/>
                  <a:pt x="235" y="466"/>
                  <a:pt x="235" y="466"/>
                </a:cubicBezTo>
                <a:lnTo>
                  <a:pt x="231" y="466"/>
                </a:lnTo>
                <a:close/>
                <a:moveTo>
                  <a:pt x="236" y="459"/>
                </a:moveTo>
                <a:cubicBezTo>
                  <a:pt x="236" y="459"/>
                  <a:pt x="235" y="459"/>
                  <a:pt x="235" y="459"/>
                </a:cubicBezTo>
                <a:cubicBezTo>
                  <a:pt x="229" y="459"/>
                  <a:pt x="228" y="465"/>
                  <a:pt x="228" y="466"/>
                </a:cubicBezTo>
                <a:cubicBezTo>
                  <a:pt x="222" y="466"/>
                  <a:pt x="222" y="466"/>
                  <a:pt x="222" y="466"/>
                </a:cubicBezTo>
                <a:cubicBezTo>
                  <a:pt x="223" y="464"/>
                  <a:pt x="223" y="453"/>
                  <a:pt x="235" y="453"/>
                </a:cubicBezTo>
                <a:cubicBezTo>
                  <a:pt x="235" y="453"/>
                  <a:pt x="236" y="453"/>
                  <a:pt x="236" y="453"/>
                </a:cubicBezTo>
                <a:cubicBezTo>
                  <a:pt x="247" y="454"/>
                  <a:pt x="248" y="464"/>
                  <a:pt x="248" y="466"/>
                </a:cubicBezTo>
                <a:cubicBezTo>
                  <a:pt x="242" y="466"/>
                  <a:pt x="242" y="466"/>
                  <a:pt x="242" y="466"/>
                </a:cubicBezTo>
                <a:cubicBezTo>
                  <a:pt x="242" y="465"/>
                  <a:pt x="241" y="459"/>
                  <a:pt x="236" y="459"/>
                </a:cubicBezTo>
                <a:close/>
                <a:moveTo>
                  <a:pt x="248" y="489"/>
                </a:moveTo>
                <a:cubicBezTo>
                  <a:pt x="242" y="489"/>
                  <a:pt x="242" y="489"/>
                  <a:pt x="242" y="489"/>
                </a:cubicBezTo>
                <a:cubicBezTo>
                  <a:pt x="242" y="470"/>
                  <a:pt x="242" y="470"/>
                  <a:pt x="242" y="470"/>
                </a:cubicBezTo>
                <a:cubicBezTo>
                  <a:pt x="248" y="470"/>
                  <a:pt x="248" y="470"/>
                  <a:pt x="248" y="470"/>
                </a:cubicBezTo>
                <a:lnTo>
                  <a:pt x="248" y="489"/>
                </a:lnTo>
                <a:close/>
                <a:moveTo>
                  <a:pt x="256" y="434"/>
                </a:moveTo>
                <a:cubicBezTo>
                  <a:pt x="248" y="434"/>
                  <a:pt x="248" y="434"/>
                  <a:pt x="248" y="434"/>
                </a:cubicBezTo>
                <a:cubicBezTo>
                  <a:pt x="248" y="420"/>
                  <a:pt x="248" y="420"/>
                  <a:pt x="248" y="420"/>
                </a:cubicBezTo>
                <a:cubicBezTo>
                  <a:pt x="256" y="420"/>
                  <a:pt x="256" y="420"/>
                  <a:pt x="256" y="420"/>
                </a:cubicBezTo>
                <a:lnTo>
                  <a:pt x="256" y="434"/>
                </a:lnTo>
                <a:close/>
                <a:moveTo>
                  <a:pt x="257" y="410"/>
                </a:moveTo>
                <a:cubicBezTo>
                  <a:pt x="247" y="410"/>
                  <a:pt x="247" y="410"/>
                  <a:pt x="247" y="410"/>
                </a:cubicBezTo>
                <a:cubicBezTo>
                  <a:pt x="247" y="392"/>
                  <a:pt x="247" y="392"/>
                  <a:pt x="247" y="392"/>
                </a:cubicBezTo>
                <a:cubicBezTo>
                  <a:pt x="257" y="392"/>
                  <a:pt x="257" y="392"/>
                  <a:pt x="257" y="392"/>
                </a:cubicBezTo>
                <a:lnTo>
                  <a:pt x="257" y="410"/>
                </a:lnTo>
                <a:close/>
                <a:moveTo>
                  <a:pt x="257" y="390"/>
                </a:moveTo>
                <a:cubicBezTo>
                  <a:pt x="247" y="390"/>
                  <a:pt x="247" y="390"/>
                  <a:pt x="247" y="390"/>
                </a:cubicBezTo>
                <a:cubicBezTo>
                  <a:pt x="247" y="389"/>
                  <a:pt x="247" y="389"/>
                  <a:pt x="247" y="389"/>
                </a:cubicBezTo>
                <a:cubicBezTo>
                  <a:pt x="247" y="389"/>
                  <a:pt x="247" y="382"/>
                  <a:pt x="252" y="382"/>
                </a:cubicBezTo>
                <a:cubicBezTo>
                  <a:pt x="258" y="382"/>
                  <a:pt x="257" y="389"/>
                  <a:pt x="257" y="389"/>
                </a:cubicBezTo>
                <a:lnTo>
                  <a:pt x="257" y="390"/>
                </a:lnTo>
                <a:close/>
                <a:moveTo>
                  <a:pt x="314" y="137"/>
                </a:moveTo>
                <a:cubicBezTo>
                  <a:pt x="314" y="137"/>
                  <a:pt x="314" y="134"/>
                  <a:pt x="317" y="134"/>
                </a:cubicBezTo>
                <a:cubicBezTo>
                  <a:pt x="320" y="134"/>
                  <a:pt x="320" y="137"/>
                  <a:pt x="320" y="137"/>
                </a:cubicBezTo>
                <a:cubicBezTo>
                  <a:pt x="320" y="155"/>
                  <a:pt x="320" y="155"/>
                  <a:pt x="320" y="155"/>
                </a:cubicBezTo>
                <a:cubicBezTo>
                  <a:pt x="314" y="155"/>
                  <a:pt x="314" y="155"/>
                  <a:pt x="314" y="155"/>
                </a:cubicBezTo>
                <a:lnTo>
                  <a:pt x="314" y="137"/>
                </a:lnTo>
                <a:close/>
                <a:moveTo>
                  <a:pt x="317" y="197"/>
                </a:moveTo>
                <a:cubicBezTo>
                  <a:pt x="319" y="197"/>
                  <a:pt x="319" y="197"/>
                  <a:pt x="319" y="197"/>
                </a:cubicBezTo>
                <a:cubicBezTo>
                  <a:pt x="319" y="198"/>
                  <a:pt x="319" y="199"/>
                  <a:pt x="318" y="200"/>
                </a:cubicBezTo>
                <a:cubicBezTo>
                  <a:pt x="316" y="199"/>
                  <a:pt x="316" y="199"/>
                  <a:pt x="316" y="199"/>
                </a:cubicBezTo>
                <a:cubicBezTo>
                  <a:pt x="316" y="198"/>
                  <a:pt x="317" y="197"/>
                  <a:pt x="317" y="197"/>
                </a:cubicBezTo>
                <a:close/>
                <a:moveTo>
                  <a:pt x="316" y="190"/>
                </a:moveTo>
                <a:cubicBezTo>
                  <a:pt x="318" y="189"/>
                  <a:pt x="318" y="189"/>
                  <a:pt x="318" y="189"/>
                </a:cubicBezTo>
                <a:cubicBezTo>
                  <a:pt x="319" y="190"/>
                  <a:pt x="319" y="191"/>
                  <a:pt x="319" y="192"/>
                </a:cubicBezTo>
                <a:cubicBezTo>
                  <a:pt x="317" y="192"/>
                  <a:pt x="317" y="192"/>
                  <a:pt x="317" y="192"/>
                </a:cubicBezTo>
                <a:cubicBezTo>
                  <a:pt x="317" y="192"/>
                  <a:pt x="316" y="191"/>
                  <a:pt x="316" y="190"/>
                </a:cubicBezTo>
                <a:close/>
                <a:moveTo>
                  <a:pt x="316" y="204"/>
                </a:moveTo>
                <a:cubicBezTo>
                  <a:pt x="316" y="205"/>
                  <a:pt x="315" y="206"/>
                  <a:pt x="314" y="206"/>
                </a:cubicBezTo>
                <a:cubicBezTo>
                  <a:pt x="312" y="204"/>
                  <a:pt x="312" y="204"/>
                  <a:pt x="312" y="204"/>
                </a:cubicBezTo>
                <a:cubicBezTo>
                  <a:pt x="313" y="204"/>
                  <a:pt x="314" y="203"/>
                  <a:pt x="314" y="202"/>
                </a:cubicBezTo>
                <a:lnTo>
                  <a:pt x="316" y="204"/>
                </a:lnTo>
                <a:close/>
                <a:moveTo>
                  <a:pt x="315" y="392"/>
                </a:moveTo>
                <a:cubicBezTo>
                  <a:pt x="320" y="392"/>
                  <a:pt x="320" y="392"/>
                  <a:pt x="320" y="392"/>
                </a:cubicBezTo>
                <a:cubicBezTo>
                  <a:pt x="320" y="412"/>
                  <a:pt x="320" y="412"/>
                  <a:pt x="320" y="412"/>
                </a:cubicBezTo>
                <a:cubicBezTo>
                  <a:pt x="315" y="412"/>
                  <a:pt x="315" y="412"/>
                  <a:pt x="315" y="412"/>
                </a:cubicBezTo>
                <a:lnTo>
                  <a:pt x="315" y="392"/>
                </a:lnTo>
                <a:close/>
                <a:moveTo>
                  <a:pt x="315" y="391"/>
                </a:moveTo>
                <a:cubicBezTo>
                  <a:pt x="315" y="387"/>
                  <a:pt x="315" y="387"/>
                  <a:pt x="315" y="387"/>
                </a:cubicBezTo>
                <a:cubicBezTo>
                  <a:pt x="315" y="387"/>
                  <a:pt x="314" y="386"/>
                  <a:pt x="317" y="386"/>
                </a:cubicBezTo>
                <a:cubicBezTo>
                  <a:pt x="320" y="386"/>
                  <a:pt x="320" y="387"/>
                  <a:pt x="320" y="387"/>
                </a:cubicBezTo>
                <a:cubicBezTo>
                  <a:pt x="320" y="391"/>
                  <a:pt x="320" y="391"/>
                  <a:pt x="320" y="391"/>
                </a:cubicBezTo>
                <a:lnTo>
                  <a:pt x="315" y="391"/>
                </a:lnTo>
                <a:close/>
                <a:moveTo>
                  <a:pt x="315" y="370"/>
                </a:moveTo>
                <a:cubicBezTo>
                  <a:pt x="315" y="351"/>
                  <a:pt x="315" y="351"/>
                  <a:pt x="315" y="351"/>
                </a:cubicBezTo>
                <a:cubicBezTo>
                  <a:pt x="320" y="351"/>
                  <a:pt x="320" y="351"/>
                  <a:pt x="320" y="351"/>
                </a:cubicBezTo>
                <a:cubicBezTo>
                  <a:pt x="320" y="370"/>
                  <a:pt x="320" y="370"/>
                  <a:pt x="320" y="370"/>
                </a:cubicBezTo>
                <a:lnTo>
                  <a:pt x="315" y="370"/>
                </a:lnTo>
                <a:close/>
                <a:moveTo>
                  <a:pt x="315" y="343"/>
                </a:moveTo>
                <a:cubicBezTo>
                  <a:pt x="315" y="322"/>
                  <a:pt x="315" y="322"/>
                  <a:pt x="315" y="322"/>
                </a:cubicBezTo>
                <a:cubicBezTo>
                  <a:pt x="320" y="322"/>
                  <a:pt x="320" y="322"/>
                  <a:pt x="320" y="322"/>
                </a:cubicBezTo>
                <a:cubicBezTo>
                  <a:pt x="320" y="343"/>
                  <a:pt x="320" y="343"/>
                  <a:pt x="320" y="343"/>
                </a:cubicBezTo>
                <a:lnTo>
                  <a:pt x="315" y="343"/>
                </a:lnTo>
                <a:close/>
                <a:moveTo>
                  <a:pt x="315" y="320"/>
                </a:moveTo>
                <a:cubicBezTo>
                  <a:pt x="315" y="299"/>
                  <a:pt x="315" y="299"/>
                  <a:pt x="315" y="299"/>
                </a:cubicBezTo>
                <a:cubicBezTo>
                  <a:pt x="320" y="299"/>
                  <a:pt x="320" y="299"/>
                  <a:pt x="320" y="299"/>
                </a:cubicBezTo>
                <a:cubicBezTo>
                  <a:pt x="320" y="320"/>
                  <a:pt x="320" y="320"/>
                  <a:pt x="320" y="320"/>
                </a:cubicBezTo>
                <a:lnTo>
                  <a:pt x="315" y="320"/>
                </a:lnTo>
                <a:close/>
                <a:moveTo>
                  <a:pt x="315" y="296"/>
                </a:moveTo>
                <a:cubicBezTo>
                  <a:pt x="315" y="293"/>
                  <a:pt x="315" y="293"/>
                  <a:pt x="315" y="293"/>
                </a:cubicBezTo>
                <a:cubicBezTo>
                  <a:pt x="315" y="275"/>
                  <a:pt x="315" y="275"/>
                  <a:pt x="315" y="275"/>
                </a:cubicBezTo>
                <a:cubicBezTo>
                  <a:pt x="320" y="275"/>
                  <a:pt x="320" y="275"/>
                  <a:pt x="320" y="275"/>
                </a:cubicBezTo>
                <a:cubicBezTo>
                  <a:pt x="320" y="294"/>
                  <a:pt x="320" y="294"/>
                  <a:pt x="320" y="294"/>
                </a:cubicBezTo>
                <a:cubicBezTo>
                  <a:pt x="320" y="296"/>
                  <a:pt x="320" y="296"/>
                  <a:pt x="320" y="296"/>
                </a:cubicBezTo>
                <a:lnTo>
                  <a:pt x="315" y="296"/>
                </a:lnTo>
                <a:close/>
                <a:moveTo>
                  <a:pt x="315" y="272"/>
                </a:moveTo>
                <a:cubicBezTo>
                  <a:pt x="315" y="249"/>
                  <a:pt x="315" y="249"/>
                  <a:pt x="315" y="249"/>
                </a:cubicBezTo>
                <a:cubicBezTo>
                  <a:pt x="320" y="249"/>
                  <a:pt x="320" y="249"/>
                  <a:pt x="320" y="249"/>
                </a:cubicBezTo>
                <a:cubicBezTo>
                  <a:pt x="320" y="272"/>
                  <a:pt x="320" y="272"/>
                  <a:pt x="320" y="272"/>
                </a:cubicBezTo>
                <a:lnTo>
                  <a:pt x="315" y="272"/>
                </a:lnTo>
                <a:close/>
                <a:moveTo>
                  <a:pt x="315" y="248"/>
                </a:moveTo>
                <a:cubicBezTo>
                  <a:pt x="315" y="244"/>
                  <a:pt x="315" y="244"/>
                  <a:pt x="315" y="244"/>
                </a:cubicBezTo>
                <a:cubicBezTo>
                  <a:pt x="315" y="244"/>
                  <a:pt x="314" y="242"/>
                  <a:pt x="317" y="242"/>
                </a:cubicBezTo>
                <a:cubicBezTo>
                  <a:pt x="320" y="242"/>
                  <a:pt x="320" y="244"/>
                  <a:pt x="320" y="244"/>
                </a:cubicBezTo>
                <a:cubicBezTo>
                  <a:pt x="320" y="248"/>
                  <a:pt x="320" y="248"/>
                  <a:pt x="320" y="248"/>
                </a:cubicBezTo>
                <a:lnTo>
                  <a:pt x="315" y="248"/>
                </a:lnTo>
                <a:close/>
                <a:moveTo>
                  <a:pt x="314" y="183"/>
                </a:moveTo>
                <a:cubicBezTo>
                  <a:pt x="315" y="183"/>
                  <a:pt x="316" y="184"/>
                  <a:pt x="316" y="185"/>
                </a:cubicBezTo>
                <a:cubicBezTo>
                  <a:pt x="314" y="187"/>
                  <a:pt x="314" y="187"/>
                  <a:pt x="314" y="187"/>
                </a:cubicBezTo>
                <a:cubicBezTo>
                  <a:pt x="314" y="186"/>
                  <a:pt x="313" y="185"/>
                  <a:pt x="312" y="185"/>
                </a:cubicBezTo>
                <a:lnTo>
                  <a:pt x="314" y="183"/>
                </a:lnTo>
                <a:close/>
                <a:moveTo>
                  <a:pt x="305" y="17"/>
                </a:moveTo>
                <a:cubicBezTo>
                  <a:pt x="305" y="7"/>
                  <a:pt x="305" y="7"/>
                  <a:pt x="305" y="7"/>
                </a:cubicBezTo>
                <a:cubicBezTo>
                  <a:pt x="308" y="12"/>
                  <a:pt x="306" y="15"/>
                  <a:pt x="305" y="17"/>
                </a:cubicBezTo>
                <a:close/>
                <a:moveTo>
                  <a:pt x="301" y="137"/>
                </a:moveTo>
                <a:cubicBezTo>
                  <a:pt x="301" y="137"/>
                  <a:pt x="301" y="134"/>
                  <a:pt x="304" y="134"/>
                </a:cubicBezTo>
                <a:cubicBezTo>
                  <a:pt x="307" y="134"/>
                  <a:pt x="307" y="137"/>
                  <a:pt x="307" y="137"/>
                </a:cubicBezTo>
                <a:cubicBezTo>
                  <a:pt x="307" y="155"/>
                  <a:pt x="307" y="155"/>
                  <a:pt x="307" y="155"/>
                </a:cubicBezTo>
                <a:cubicBezTo>
                  <a:pt x="301" y="155"/>
                  <a:pt x="301" y="155"/>
                  <a:pt x="301" y="155"/>
                </a:cubicBezTo>
                <a:lnTo>
                  <a:pt x="301" y="137"/>
                </a:lnTo>
                <a:close/>
                <a:moveTo>
                  <a:pt x="310" y="180"/>
                </a:moveTo>
                <a:cubicBezTo>
                  <a:pt x="309" y="183"/>
                  <a:pt x="309" y="183"/>
                  <a:pt x="309" y="183"/>
                </a:cubicBezTo>
                <a:cubicBezTo>
                  <a:pt x="308" y="182"/>
                  <a:pt x="307" y="182"/>
                  <a:pt x="306" y="182"/>
                </a:cubicBezTo>
                <a:cubicBezTo>
                  <a:pt x="306" y="179"/>
                  <a:pt x="306" y="179"/>
                  <a:pt x="306" y="179"/>
                </a:cubicBezTo>
                <a:cubicBezTo>
                  <a:pt x="308" y="180"/>
                  <a:pt x="309" y="180"/>
                  <a:pt x="310" y="180"/>
                </a:cubicBezTo>
                <a:close/>
                <a:moveTo>
                  <a:pt x="302" y="179"/>
                </a:moveTo>
                <a:cubicBezTo>
                  <a:pt x="302" y="182"/>
                  <a:pt x="302" y="182"/>
                  <a:pt x="302" y="182"/>
                </a:cubicBezTo>
                <a:cubicBezTo>
                  <a:pt x="302" y="182"/>
                  <a:pt x="301" y="183"/>
                  <a:pt x="300" y="183"/>
                </a:cubicBezTo>
                <a:cubicBezTo>
                  <a:pt x="299" y="180"/>
                  <a:pt x="299" y="180"/>
                  <a:pt x="299" y="180"/>
                </a:cubicBezTo>
                <a:cubicBezTo>
                  <a:pt x="300" y="180"/>
                  <a:pt x="301" y="180"/>
                  <a:pt x="302" y="179"/>
                </a:cubicBezTo>
                <a:close/>
                <a:moveTo>
                  <a:pt x="300" y="184"/>
                </a:moveTo>
                <a:cubicBezTo>
                  <a:pt x="301" y="183"/>
                  <a:pt x="302" y="183"/>
                  <a:pt x="303" y="183"/>
                </a:cubicBezTo>
                <a:cubicBezTo>
                  <a:pt x="304" y="183"/>
                  <a:pt x="305" y="183"/>
                  <a:pt x="306" y="183"/>
                </a:cubicBezTo>
                <a:cubicBezTo>
                  <a:pt x="306" y="183"/>
                  <a:pt x="306" y="183"/>
                  <a:pt x="306" y="183"/>
                </a:cubicBezTo>
                <a:cubicBezTo>
                  <a:pt x="307" y="183"/>
                  <a:pt x="308" y="183"/>
                  <a:pt x="309" y="184"/>
                </a:cubicBezTo>
                <a:cubicBezTo>
                  <a:pt x="310" y="184"/>
                  <a:pt x="311" y="185"/>
                  <a:pt x="311" y="185"/>
                </a:cubicBezTo>
                <a:cubicBezTo>
                  <a:pt x="312" y="186"/>
                  <a:pt x="313" y="187"/>
                  <a:pt x="314" y="187"/>
                </a:cubicBezTo>
                <a:cubicBezTo>
                  <a:pt x="314" y="188"/>
                  <a:pt x="315" y="189"/>
                  <a:pt x="315" y="190"/>
                </a:cubicBezTo>
                <a:cubicBezTo>
                  <a:pt x="315" y="191"/>
                  <a:pt x="316" y="192"/>
                  <a:pt x="316" y="193"/>
                </a:cubicBezTo>
                <a:cubicBezTo>
                  <a:pt x="316" y="193"/>
                  <a:pt x="316" y="194"/>
                  <a:pt x="316" y="194"/>
                </a:cubicBezTo>
                <a:cubicBezTo>
                  <a:pt x="316" y="195"/>
                  <a:pt x="316" y="196"/>
                  <a:pt x="316" y="196"/>
                </a:cubicBezTo>
                <a:cubicBezTo>
                  <a:pt x="316" y="197"/>
                  <a:pt x="315" y="198"/>
                  <a:pt x="315" y="199"/>
                </a:cubicBezTo>
                <a:cubicBezTo>
                  <a:pt x="315" y="200"/>
                  <a:pt x="314" y="201"/>
                  <a:pt x="314" y="201"/>
                </a:cubicBezTo>
                <a:cubicBezTo>
                  <a:pt x="313" y="202"/>
                  <a:pt x="312" y="203"/>
                  <a:pt x="311" y="204"/>
                </a:cubicBezTo>
                <a:cubicBezTo>
                  <a:pt x="311" y="204"/>
                  <a:pt x="311" y="204"/>
                  <a:pt x="310" y="204"/>
                </a:cubicBezTo>
                <a:cubicBezTo>
                  <a:pt x="310" y="205"/>
                  <a:pt x="309" y="205"/>
                  <a:pt x="309" y="205"/>
                </a:cubicBezTo>
                <a:cubicBezTo>
                  <a:pt x="309" y="205"/>
                  <a:pt x="309" y="205"/>
                  <a:pt x="309" y="205"/>
                </a:cubicBezTo>
                <a:cubicBezTo>
                  <a:pt x="308" y="206"/>
                  <a:pt x="307" y="206"/>
                  <a:pt x="306" y="206"/>
                </a:cubicBezTo>
                <a:cubicBezTo>
                  <a:pt x="305" y="206"/>
                  <a:pt x="304" y="206"/>
                  <a:pt x="303" y="206"/>
                </a:cubicBezTo>
                <a:cubicBezTo>
                  <a:pt x="302" y="206"/>
                  <a:pt x="301" y="206"/>
                  <a:pt x="300" y="205"/>
                </a:cubicBezTo>
                <a:cubicBezTo>
                  <a:pt x="300" y="205"/>
                  <a:pt x="300" y="205"/>
                  <a:pt x="300" y="205"/>
                </a:cubicBezTo>
                <a:cubicBezTo>
                  <a:pt x="299" y="205"/>
                  <a:pt x="298" y="204"/>
                  <a:pt x="297" y="204"/>
                </a:cubicBezTo>
                <a:cubicBezTo>
                  <a:pt x="297" y="204"/>
                  <a:pt x="297" y="204"/>
                  <a:pt x="297" y="204"/>
                </a:cubicBezTo>
                <a:cubicBezTo>
                  <a:pt x="297" y="203"/>
                  <a:pt x="296" y="202"/>
                  <a:pt x="295" y="202"/>
                </a:cubicBezTo>
                <a:cubicBezTo>
                  <a:pt x="295" y="201"/>
                  <a:pt x="294" y="200"/>
                  <a:pt x="294" y="199"/>
                </a:cubicBezTo>
                <a:cubicBezTo>
                  <a:pt x="293" y="198"/>
                  <a:pt x="293" y="197"/>
                  <a:pt x="293" y="196"/>
                </a:cubicBezTo>
                <a:cubicBezTo>
                  <a:pt x="293" y="196"/>
                  <a:pt x="293" y="195"/>
                  <a:pt x="293" y="194"/>
                </a:cubicBezTo>
                <a:cubicBezTo>
                  <a:pt x="293" y="194"/>
                  <a:pt x="293" y="193"/>
                  <a:pt x="293" y="193"/>
                </a:cubicBezTo>
                <a:cubicBezTo>
                  <a:pt x="293" y="193"/>
                  <a:pt x="293" y="193"/>
                  <a:pt x="293" y="193"/>
                </a:cubicBezTo>
                <a:cubicBezTo>
                  <a:pt x="293" y="192"/>
                  <a:pt x="293" y="191"/>
                  <a:pt x="294" y="190"/>
                </a:cubicBezTo>
                <a:cubicBezTo>
                  <a:pt x="294" y="190"/>
                  <a:pt x="294" y="189"/>
                  <a:pt x="294" y="189"/>
                </a:cubicBezTo>
                <a:cubicBezTo>
                  <a:pt x="295" y="188"/>
                  <a:pt x="295" y="188"/>
                  <a:pt x="295" y="187"/>
                </a:cubicBezTo>
                <a:cubicBezTo>
                  <a:pt x="296" y="187"/>
                  <a:pt x="297" y="186"/>
                  <a:pt x="297" y="185"/>
                </a:cubicBezTo>
                <a:cubicBezTo>
                  <a:pt x="298" y="185"/>
                  <a:pt x="299" y="184"/>
                  <a:pt x="300" y="184"/>
                </a:cubicBezTo>
                <a:close/>
                <a:moveTo>
                  <a:pt x="302" y="391"/>
                </a:moveTo>
                <a:cubicBezTo>
                  <a:pt x="302" y="387"/>
                  <a:pt x="302" y="387"/>
                  <a:pt x="302" y="387"/>
                </a:cubicBezTo>
                <a:cubicBezTo>
                  <a:pt x="302" y="387"/>
                  <a:pt x="302" y="386"/>
                  <a:pt x="304" y="386"/>
                </a:cubicBezTo>
                <a:cubicBezTo>
                  <a:pt x="307" y="386"/>
                  <a:pt x="307" y="387"/>
                  <a:pt x="307" y="387"/>
                </a:cubicBezTo>
                <a:cubicBezTo>
                  <a:pt x="307" y="391"/>
                  <a:pt x="307" y="391"/>
                  <a:pt x="307" y="391"/>
                </a:cubicBezTo>
                <a:lnTo>
                  <a:pt x="302" y="391"/>
                </a:lnTo>
                <a:close/>
                <a:moveTo>
                  <a:pt x="307" y="392"/>
                </a:moveTo>
                <a:cubicBezTo>
                  <a:pt x="307" y="412"/>
                  <a:pt x="307" y="412"/>
                  <a:pt x="307" y="412"/>
                </a:cubicBezTo>
                <a:cubicBezTo>
                  <a:pt x="302" y="412"/>
                  <a:pt x="302" y="412"/>
                  <a:pt x="302" y="412"/>
                </a:cubicBezTo>
                <a:cubicBezTo>
                  <a:pt x="302" y="392"/>
                  <a:pt x="302" y="392"/>
                  <a:pt x="302" y="392"/>
                </a:cubicBezTo>
                <a:lnTo>
                  <a:pt x="307" y="392"/>
                </a:lnTo>
                <a:close/>
                <a:moveTo>
                  <a:pt x="302" y="370"/>
                </a:moveTo>
                <a:cubicBezTo>
                  <a:pt x="302" y="351"/>
                  <a:pt x="302" y="351"/>
                  <a:pt x="302" y="351"/>
                </a:cubicBezTo>
                <a:cubicBezTo>
                  <a:pt x="307" y="351"/>
                  <a:pt x="307" y="351"/>
                  <a:pt x="307" y="351"/>
                </a:cubicBezTo>
                <a:cubicBezTo>
                  <a:pt x="307" y="370"/>
                  <a:pt x="307" y="370"/>
                  <a:pt x="307" y="370"/>
                </a:cubicBezTo>
                <a:lnTo>
                  <a:pt x="302" y="370"/>
                </a:lnTo>
                <a:close/>
                <a:moveTo>
                  <a:pt x="302" y="343"/>
                </a:moveTo>
                <a:cubicBezTo>
                  <a:pt x="302" y="322"/>
                  <a:pt x="302" y="322"/>
                  <a:pt x="302" y="322"/>
                </a:cubicBezTo>
                <a:cubicBezTo>
                  <a:pt x="307" y="322"/>
                  <a:pt x="307" y="322"/>
                  <a:pt x="307" y="322"/>
                </a:cubicBezTo>
                <a:cubicBezTo>
                  <a:pt x="307" y="343"/>
                  <a:pt x="307" y="343"/>
                  <a:pt x="307" y="343"/>
                </a:cubicBezTo>
                <a:lnTo>
                  <a:pt x="302" y="343"/>
                </a:lnTo>
                <a:close/>
                <a:moveTo>
                  <a:pt x="302" y="320"/>
                </a:moveTo>
                <a:cubicBezTo>
                  <a:pt x="302" y="299"/>
                  <a:pt x="302" y="299"/>
                  <a:pt x="302" y="299"/>
                </a:cubicBezTo>
                <a:cubicBezTo>
                  <a:pt x="307" y="299"/>
                  <a:pt x="307" y="299"/>
                  <a:pt x="307" y="299"/>
                </a:cubicBezTo>
                <a:cubicBezTo>
                  <a:pt x="307" y="320"/>
                  <a:pt x="307" y="320"/>
                  <a:pt x="307" y="320"/>
                </a:cubicBezTo>
                <a:lnTo>
                  <a:pt x="302" y="320"/>
                </a:lnTo>
                <a:close/>
                <a:moveTo>
                  <a:pt x="302" y="296"/>
                </a:moveTo>
                <a:cubicBezTo>
                  <a:pt x="302" y="290"/>
                  <a:pt x="302" y="290"/>
                  <a:pt x="302" y="290"/>
                </a:cubicBezTo>
                <a:cubicBezTo>
                  <a:pt x="302" y="275"/>
                  <a:pt x="302" y="275"/>
                  <a:pt x="302" y="275"/>
                </a:cubicBezTo>
                <a:cubicBezTo>
                  <a:pt x="307" y="275"/>
                  <a:pt x="307" y="275"/>
                  <a:pt x="307" y="275"/>
                </a:cubicBezTo>
                <a:cubicBezTo>
                  <a:pt x="307" y="292"/>
                  <a:pt x="307" y="292"/>
                  <a:pt x="307" y="292"/>
                </a:cubicBezTo>
                <a:cubicBezTo>
                  <a:pt x="307" y="296"/>
                  <a:pt x="307" y="296"/>
                  <a:pt x="307" y="296"/>
                </a:cubicBezTo>
                <a:lnTo>
                  <a:pt x="302" y="296"/>
                </a:lnTo>
                <a:close/>
                <a:moveTo>
                  <a:pt x="302" y="272"/>
                </a:moveTo>
                <a:cubicBezTo>
                  <a:pt x="302" y="249"/>
                  <a:pt x="302" y="249"/>
                  <a:pt x="302" y="249"/>
                </a:cubicBezTo>
                <a:cubicBezTo>
                  <a:pt x="307" y="249"/>
                  <a:pt x="307" y="249"/>
                  <a:pt x="307" y="249"/>
                </a:cubicBezTo>
                <a:cubicBezTo>
                  <a:pt x="307" y="272"/>
                  <a:pt x="307" y="272"/>
                  <a:pt x="307" y="272"/>
                </a:cubicBezTo>
                <a:lnTo>
                  <a:pt x="302" y="272"/>
                </a:lnTo>
                <a:close/>
                <a:moveTo>
                  <a:pt x="302" y="248"/>
                </a:moveTo>
                <a:cubicBezTo>
                  <a:pt x="302" y="244"/>
                  <a:pt x="302" y="244"/>
                  <a:pt x="302" y="244"/>
                </a:cubicBezTo>
                <a:cubicBezTo>
                  <a:pt x="302" y="244"/>
                  <a:pt x="302" y="242"/>
                  <a:pt x="304" y="242"/>
                </a:cubicBezTo>
                <a:cubicBezTo>
                  <a:pt x="307" y="242"/>
                  <a:pt x="307" y="244"/>
                  <a:pt x="307" y="244"/>
                </a:cubicBezTo>
                <a:cubicBezTo>
                  <a:pt x="307" y="248"/>
                  <a:pt x="307" y="248"/>
                  <a:pt x="307" y="248"/>
                </a:cubicBezTo>
                <a:lnTo>
                  <a:pt x="302" y="248"/>
                </a:lnTo>
                <a:close/>
                <a:moveTo>
                  <a:pt x="302" y="209"/>
                </a:moveTo>
                <a:cubicBezTo>
                  <a:pt x="301" y="209"/>
                  <a:pt x="300" y="209"/>
                  <a:pt x="299" y="209"/>
                </a:cubicBezTo>
                <a:cubicBezTo>
                  <a:pt x="300" y="206"/>
                  <a:pt x="300" y="206"/>
                  <a:pt x="300" y="206"/>
                </a:cubicBezTo>
                <a:cubicBezTo>
                  <a:pt x="301" y="206"/>
                  <a:pt x="302" y="207"/>
                  <a:pt x="302" y="207"/>
                </a:cubicBezTo>
                <a:lnTo>
                  <a:pt x="302" y="209"/>
                </a:lnTo>
                <a:close/>
                <a:moveTo>
                  <a:pt x="300" y="424"/>
                </a:moveTo>
                <a:cubicBezTo>
                  <a:pt x="308" y="424"/>
                  <a:pt x="308" y="424"/>
                  <a:pt x="308" y="424"/>
                </a:cubicBezTo>
                <a:cubicBezTo>
                  <a:pt x="308" y="439"/>
                  <a:pt x="308" y="439"/>
                  <a:pt x="308" y="439"/>
                </a:cubicBezTo>
                <a:cubicBezTo>
                  <a:pt x="300" y="439"/>
                  <a:pt x="300" y="439"/>
                  <a:pt x="300" y="439"/>
                </a:cubicBezTo>
                <a:lnTo>
                  <a:pt x="300" y="424"/>
                </a:lnTo>
                <a:close/>
                <a:moveTo>
                  <a:pt x="306" y="209"/>
                </a:moveTo>
                <a:cubicBezTo>
                  <a:pt x="306" y="207"/>
                  <a:pt x="306" y="207"/>
                  <a:pt x="306" y="207"/>
                </a:cubicBezTo>
                <a:cubicBezTo>
                  <a:pt x="307" y="207"/>
                  <a:pt x="308" y="206"/>
                  <a:pt x="309" y="206"/>
                </a:cubicBezTo>
                <a:cubicBezTo>
                  <a:pt x="310" y="209"/>
                  <a:pt x="310" y="209"/>
                  <a:pt x="310" y="209"/>
                </a:cubicBezTo>
                <a:cubicBezTo>
                  <a:pt x="309" y="209"/>
                  <a:pt x="308" y="209"/>
                  <a:pt x="306" y="209"/>
                </a:cubicBezTo>
                <a:close/>
                <a:moveTo>
                  <a:pt x="289" y="391"/>
                </a:moveTo>
                <a:cubicBezTo>
                  <a:pt x="289" y="387"/>
                  <a:pt x="289" y="387"/>
                  <a:pt x="289" y="387"/>
                </a:cubicBezTo>
                <a:cubicBezTo>
                  <a:pt x="289" y="387"/>
                  <a:pt x="289" y="386"/>
                  <a:pt x="292" y="386"/>
                </a:cubicBezTo>
                <a:cubicBezTo>
                  <a:pt x="294" y="386"/>
                  <a:pt x="294" y="387"/>
                  <a:pt x="294" y="387"/>
                </a:cubicBezTo>
                <a:cubicBezTo>
                  <a:pt x="294" y="391"/>
                  <a:pt x="294" y="391"/>
                  <a:pt x="294" y="391"/>
                </a:cubicBezTo>
                <a:lnTo>
                  <a:pt x="289" y="391"/>
                </a:lnTo>
                <a:close/>
                <a:moveTo>
                  <a:pt x="294" y="392"/>
                </a:moveTo>
                <a:cubicBezTo>
                  <a:pt x="294" y="412"/>
                  <a:pt x="294" y="412"/>
                  <a:pt x="294" y="412"/>
                </a:cubicBezTo>
                <a:cubicBezTo>
                  <a:pt x="289" y="412"/>
                  <a:pt x="289" y="412"/>
                  <a:pt x="289" y="412"/>
                </a:cubicBezTo>
                <a:cubicBezTo>
                  <a:pt x="289" y="392"/>
                  <a:pt x="289" y="392"/>
                  <a:pt x="289" y="392"/>
                </a:cubicBezTo>
                <a:lnTo>
                  <a:pt x="294" y="392"/>
                </a:lnTo>
                <a:close/>
                <a:moveTo>
                  <a:pt x="289" y="370"/>
                </a:moveTo>
                <a:cubicBezTo>
                  <a:pt x="289" y="351"/>
                  <a:pt x="289" y="351"/>
                  <a:pt x="289" y="351"/>
                </a:cubicBezTo>
                <a:cubicBezTo>
                  <a:pt x="294" y="351"/>
                  <a:pt x="294" y="351"/>
                  <a:pt x="294" y="351"/>
                </a:cubicBezTo>
                <a:cubicBezTo>
                  <a:pt x="294" y="370"/>
                  <a:pt x="294" y="370"/>
                  <a:pt x="294" y="370"/>
                </a:cubicBezTo>
                <a:lnTo>
                  <a:pt x="289" y="370"/>
                </a:lnTo>
                <a:close/>
                <a:moveTo>
                  <a:pt x="289" y="343"/>
                </a:moveTo>
                <a:cubicBezTo>
                  <a:pt x="289" y="322"/>
                  <a:pt x="289" y="322"/>
                  <a:pt x="289" y="322"/>
                </a:cubicBezTo>
                <a:cubicBezTo>
                  <a:pt x="294" y="322"/>
                  <a:pt x="294" y="322"/>
                  <a:pt x="294" y="322"/>
                </a:cubicBezTo>
                <a:cubicBezTo>
                  <a:pt x="294" y="343"/>
                  <a:pt x="294" y="343"/>
                  <a:pt x="294" y="343"/>
                </a:cubicBezTo>
                <a:lnTo>
                  <a:pt x="289" y="343"/>
                </a:lnTo>
                <a:close/>
                <a:moveTo>
                  <a:pt x="289" y="320"/>
                </a:moveTo>
                <a:cubicBezTo>
                  <a:pt x="289" y="299"/>
                  <a:pt x="289" y="299"/>
                  <a:pt x="289" y="299"/>
                </a:cubicBezTo>
                <a:cubicBezTo>
                  <a:pt x="294" y="299"/>
                  <a:pt x="294" y="299"/>
                  <a:pt x="294" y="299"/>
                </a:cubicBezTo>
                <a:cubicBezTo>
                  <a:pt x="294" y="320"/>
                  <a:pt x="294" y="320"/>
                  <a:pt x="294" y="320"/>
                </a:cubicBezTo>
                <a:lnTo>
                  <a:pt x="289" y="320"/>
                </a:lnTo>
                <a:close/>
                <a:moveTo>
                  <a:pt x="289" y="296"/>
                </a:moveTo>
                <a:cubicBezTo>
                  <a:pt x="289" y="288"/>
                  <a:pt x="289" y="288"/>
                  <a:pt x="289" y="288"/>
                </a:cubicBezTo>
                <a:cubicBezTo>
                  <a:pt x="289" y="275"/>
                  <a:pt x="289" y="275"/>
                  <a:pt x="289" y="275"/>
                </a:cubicBezTo>
                <a:cubicBezTo>
                  <a:pt x="294" y="275"/>
                  <a:pt x="294" y="275"/>
                  <a:pt x="294" y="275"/>
                </a:cubicBezTo>
                <a:cubicBezTo>
                  <a:pt x="294" y="289"/>
                  <a:pt x="294" y="289"/>
                  <a:pt x="294" y="289"/>
                </a:cubicBezTo>
                <a:cubicBezTo>
                  <a:pt x="294" y="296"/>
                  <a:pt x="294" y="296"/>
                  <a:pt x="294" y="296"/>
                </a:cubicBezTo>
                <a:lnTo>
                  <a:pt x="289" y="296"/>
                </a:lnTo>
                <a:close/>
                <a:moveTo>
                  <a:pt x="289" y="272"/>
                </a:moveTo>
                <a:cubicBezTo>
                  <a:pt x="289" y="249"/>
                  <a:pt x="289" y="249"/>
                  <a:pt x="289" y="249"/>
                </a:cubicBezTo>
                <a:cubicBezTo>
                  <a:pt x="294" y="249"/>
                  <a:pt x="294" y="249"/>
                  <a:pt x="294" y="249"/>
                </a:cubicBezTo>
                <a:cubicBezTo>
                  <a:pt x="294" y="272"/>
                  <a:pt x="294" y="272"/>
                  <a:pt x="294" y="272"/>
                </a:cubicBezTo>
                <a:lnTo>
                  <a:pt x="289" y="272"/>
                </a:lnTo>
                <a:close/>
                <a:moveTo>
                  <a:pt x="289" y="248"/>
                </a:moveTo>
                <a:cubicBezTo>
                  <a:pt x="289" y="244"/>
                  <a:pt x="289" y="244"/>
                  <a:pt x="289" y="244"/>
                </a:cubicBezTo>
                <a:cubicBezTo>
                  <a:pt x="289" y="244"/>
                  <a:pt x="289" y="242"/>
                  <a:pt x="292" y="242"/>
                </a:cubicBezTo>
                <a:cubicBezTo>
                  <a:pt x="294" y="242"/>
                  <a:pt x="294" y="244"/>
                  <a:pt x="294" y="244"/>
                </a:cubicBezTo>
                <a:cubicBezTo>
                  <a:pt x="294" y="248"/>
                  <a:pt x="294" y="248"/>
                  <a:pt x="294" y="248"/>
                </a:cubicBezTo>
                <a:lnTo>
                  <a:pt x="289" y="248"/>
                </a:lnTo>
                <a:close/>
                <a:moveTo>
                  <a:pt x="292" y="197"/>
                </a:moveTo>
                <a:cubicBezTo>
                  <a:pt x="292" y="197"/>
                  <a:pt x="292" y="198"/>
                  <a:pt x="293" y="199"/>
                </a:cubicBezTo>
                <a:cubicBezTo>
                  <a:pt x="290" y="200"/>
                  <a:pt x="290" y="200"/>
                  <a:pt x="290" y="200"/>
                </a:cubicBezTo>
                <a:cubicBezTo>
                  <a:pt x="290" y="199"/>
                  <a:pt x="290" y="198"/>
                  <a:pt x="289" y="197"/>
                </a:cubicBezTo>
                <a:lnTo>
                  <a:pt x="292" y="197"/>
                </a:lnTo>
                <a:close/>
                <a:moveTo>
                  <a:pt x="289" y="192"/>
                </a:moveTo>
                <a:cubicBezTo>
                  <a:pt x="290" y="191"/>
                  <a:pt x="290" y="190"/>
                  <a:pt x="290" y="189"/>
                </a:cubicBezTo>
                <a:cubicBezTo>
                  <a:pt x="293" y="190"/>
                  <a:pt x="293" y="190"/>
                  <a:pt x="293" y="190"/>
                </a:cubicBezTo>
                <a:cubicBezTo>
                  <a:pt x="292" y="191"/>
                  <a:pt x="292" y="192"/>
                  <a:pt x="292" y="192"/>
                </a:cubicBezTo>
                <a:lnTo>
                  <a:pt x="289" y="192"/>
                </a:lnTo>
                <a:close/>
                <a:moveTo>
                  <a:pt x="292" y="204"/>
                </a:moveTo>
                <a:cubicBezTo>
                  <a:pt x="295" y="202"/>
                  <a:pt x="295" y="202"/>
                  <a:pt x="295" y="202"/>
                </a:cubicBezTo>
                <a:cubicBezTo>
                  <a:pt x="295" y="203"/>
                  <a:pt x="296" y="204"/>
                  <a:pt x="296" y="204"/>
                </a:cubicBezTo>
                <a:cubicBezTo>
                  <a:pt x="295" y="206"/>
                  <a:pt x="295" y="206"/>
                  <a:pt x="295" y="206"/>
                </a:cubicBezTo>
                <a:cubicBezTo>
                  <a:pt x="294" y="206"/>
                  <a:pt x="293" y="205"/>
                  <a:pt x="292" y="204"/>
                </a:cubicBezTo>
                <a:close/>
                <a:moveTo>
                  <a:pt x="296" y="185"/>
                </a:moveTo>
                <a:cubicBezTo>
                  <a:pt x="296" y="185"/>
                  <a:pt x="295" y="186"/>
                  <a:pt x="295" y="187"/>
                </a:cubicBezTo>
                <a:cubicBezTo>
                  <a:pt x="292" y="185"/>
                  <a:pt x="292" y="185"/>
                  <a:pt x="292" y="185"/>
                </a:cubicBezTo>
                <a:cubicBezTo>
                  <a:pt x="293" y="184"/>
                  <a:pt x="294" y="183"/>
                  <a:pt x="295" y="183"/>
                </a:cubicBezTo>
                <a:lnTo>
                  <a:pt x="296" y="185"/>
                </a:lnTo>
                <a:close/>
                <a:moveTo>
                  <a:pt x="289" y="137"/>
                </a:moveTo>
                <a:cubicBezTo>
                  <a:pt x="289" y="137"/>
                  <a:pt x="289" y="134"/>
                  <a:pt x="292" y="134"/>
                </a:cubicBezTo>
                <a:cubicBezTo>
                  <a:pt x="295" y="134"/>
                  <a:pt x="295" y="137"/>
                  <a:pt x="295" y="137"/>
                </a:cubicBezTo>
                <a:cubicBezTo>
                  <a:pt x="295" y="155"/>
                  <a:pt x="295" y="155"/>
                  <a:pt x="295" y="155"/>
                </a:cubicBezTo>
                <a:cubicBezTo>
                  <a:pt x="289" y="155"/>
                  <a:pt x="289" y="155"/>
                  <a:pt x="289" y="155"/>
                </a:cubicBezTo>
                <a:lnTo>
                  <a:pt x="289" y="137"/>
                </a:lnTo>
                <a:close/>
                <a:moveTo>
                  <a:pt x="288" y="424"/>
                </a:moveTo>
                <a:cubicBezTo>
                  <a:pt x="296" y="424"/>
                  <a:pt x="296" y="424"/>
                  <a:pt x="296" y="424"/>
                </a:cubicBezTo>
                <a:cubicBezTo>
                  <a:pt x="296" y="439"/>
                  <a:pt x="296" y="439"/>
                  <a:pt x="296" y="439"/>
                </a:cubicBezTo>
                <a:cubicBezTo>
                  <a:pt x="288" y="439"/>
                  <a:pt x="288" y="439"/>
                  <a:pt x="288" y="439"/>
                </a:cubicBezTo>
                <a:lnTo>
                  <a:pt x="288" y="424"/>
                </a:lnTo>
                <a:close/>
                <a:moveTo>
                  <a:pt x="298" y="480"/>
                </a:moveTo>
                <a:cubicBezTo>
                  <a:pt x="298" y="489"/>
                  <a:pt x="298" y="489"/>
                  <a:pt x="298" y="489"/>
                </a:cubicBezTo>
                <a:cubicBezTo>
                  <a:pt x="292" y="489"/>
                  <a:pt x="292" y="489"/>
                  <a:pt x="292" y="489"/>
                </a:cubicBezTo>
                <a:cubicBezTo>
                  <a:pt x="292" y="484"/>
                  <a:pt x="292" y="484"/>
                  <a:pt x="292" y="484"/>
                </a:cubicBezTo>
                <a:cubicBezTo>
                  <a:pt x="292" y="470"/>
                  <a:pt x="292" y="470"/>
                  <a:pt x="292" y="470"/>
                </a:cubicBezTo>
                <a:cubicBezTo>
                  <a:pt x="298" y="470"/>
                  <a:pt x="298" y="470"/>
                  <a:pt x="298" y="470"/>
                </a:cubicBezTo>
                <a:lnTo>
                  <a:pt x="298" y="480"/>
                </a:lnTo>
                <a:close/>
                <a:moveTo>
                  <a:pt x="309" y="471"/>
                </a:moveTo>
                <a:cubicBezTo>
                  <a:pt x="309" y="489"/>
                  <a:pt x="309" y="489"/>
                  <a:pt x="309" y="489"/>
                </a:cubicBezTo>
                <a:cubicBezTo>
                  <a:pt x="300" y="489"/>
                  <a:pt x="300" y="489"/>
                  <a:pt x="300" y="489"/>
                </a:cubicBezTo>
                <a:cubicBezTo>
                  <a:pt x="300" y="478"/>
                  <a:pt x="300" y="478"/>
                  <a:pt x="300" y="478"/>
                </a:cubicBezTo>
                <a:cubicBezTo>
                  <a:pt x="300" y="470"/>
                  <a:pt x="300" y="470"/>
                  <a:pt x="300" y="470"/>
                </a:cubicBezTo>
                <a:cubicBezTo>
                  <a:pt x="309" y="470"/>
                  <a:pt x="309" y="470"/>
                  <a:pt x="309" y="470"/>
                </a:cubicBezTo>
                <a:lnTo>
                  <a:pt x="309" y="471"/>
                </a:lnTo>
                <a:close/>
                <a:moveTo>
                  <a:pt x="300" y="466"/>
                </a:moveTo>
                <a:cubicBezTo>
                  <a:pt x="300" y="464"/>
                  <a:pt x="301" y="461"/>
                  <a:pt x="304" y="461"/>
                </a:cubicBezTo>
                <a:cubicBezTo>
                  <a:pt x="308" y="461"/>
                  <a:pt x="309" y="464"/>
                  <a:pt x="309" y="466"/>
                </a:cubicBezTo>
                <a:lnTo>
                  <a:pt x="300" y="466"/>
                </a:lnTo>
                <a:close/>
                <a:moveTo>
                  <a:pt x="304" y="459"/>
                </a:moveTo>
                <a:cubicBezTo>
                  <a:pt x="299" y="459"/>
                  <a:pt x="298" y="465"/>
                  <a:pt x="298" y="466"/>
                </a:cubicBezTo>
                <a:cubicBezTo>
                  <a:pt x="292" y="466"/>
                  <a:pt x="292" y="466"/>
                  <a:pt x="292" y="466"/>
                </a:cubicBezTo>
                <a:cubicBezTo>
                  <a:pt x="292" y="464"/>
                  <a:pt x="293" y="453"/>
                  <a:pt x="304" y="453"/>
                </a:cubicBezTo>
                <a:cubicBezTo>
                  <a:pt x="315" y="453"/>
                  <a:pt x="317" y="461"/>
                  <a:pt x="317" y="465"/>
                </a:cubicBezTo>
                <a:cubicBezTo>
                  <a:pt x="317" y="465"/>
                  <a:pt x="317" y="466"/>
                  <a:pt x="317" y="466"/>
                </a:cubicBezTo>
                <a:cubicBezTo>
                  <a:pt x="316" y="466"/>
                  <a:pt x="316" y="466"/>
                  <a:pt x="316" y="466"/>
                </a:cubicBezTo>
                <a:cubicBezTo>
                  <a:pt x="311" y="466"/>
                  <a:pt x="311" y="466"/>
                  <a:pt x="311" y="466"/>
                </a:cubicBezTo>
                <a:cubicBezTo>
                  <a:pt x="311" y="465"/>
                  <a:pt x="310" y="459"/>
                  <a:pt x="304" y="459"/>
                </a:cubicBezTo>
                <a:close/>
                <a:moveTo>
                  <a:pt x="317" y="489"/>
                </a:moveTo>
                <a:cubicBezTo>
                  <a:pt x="311" y="489"/>
                  <a:pt x="311" y="489"/>
                  <a:pt x="311" y="489"/>
                </a:cubicBezTo>
                <a:cubicBezTo>
                  <a:pt x="311" y="470"/>
                  <a:pt x="311" y="470"/>
                  <a:pt x="311" y="470"/>
                </a:cubicBezTo>
                <a:cubicBezTo>
                  <a:pt x="317" y="470"/>
                  <a:pt x="317" y="470"/>
                  <a:pt x="317" y="470"/>
                </a:cubicBezTo>
                <a:lnTo>
                  <a:pt x="317" y="489"/>
                </a:lnTo>
                <a:close/>
                <a:moveTo>
                  <a:pt x="321" y="439"/>
                </a:moveTo>
                <a:cubicBezTo>
                  <a:pt x="313" y="439"/>
                  <a:pt x="313" y="439"/>
                  <a:pt x="313" y="439"/>
                </a:cubicBezTo>
                <a:cubicBezTo>
                  <a:pt x="313" y="424"/>
                  <a:pt x="313" y="424"/>
                  <a:pt x="313" y="424"/>
                </a:cubicBezTo>
                <a:cubicBezTo>
                  <a:pt x="321" y="424"/>
                  <a:pt x="321" y="424"/>
                  <a:pt x="321" y="424"/>
                </a:cubicBezTo>
                <a:lnTo>
                  <a:pt x="321" y="439"/>
                </a:lnTo>
                <a:close/>
                <a:moveTo>
                  <a:pt x="439" y="354"/>
                </a:moveTo>
                <a:cubicBezTo>
                  <a:pt x="447" y="354"/>
                  <a:pt x="447" y="354"/>
                  <a:pt x="447" y="354"/>
                </a:cubicBezTo>
                <a:cubicBezTo>
                  <a:pt x="447" y="365"/>
                  <a:pt x="447" y="365"/>
                  <a:pt x="447" y="365"/>
                </a:cubicBezTo>
                <a:cubicBezTo>
                  <a:pt x="447" y="370"/>
                  <a:pt x="447" y="370"/>
                  <a:pt x="447" y="370"/>
                </a:cubicBezTo>
                <a:cubicBezTo>
                  <a:pt x="440" y="370"/>
                  <a:pt x="440" y="370"/>
                  <a:pt x="440" y="370"/>
                </a:cubicBezTo>
                <a:cubicBezTo>
                  <a:pt x="439" y="370"/>
                  <a:pt x="439" y="370"/>
                  <a:pt x="439" y="370"/>
                </a:cubicBezTo>
                <a:lnTo>
                  <a:pt x="439" y="354"/>
                </a:lnTo>
                <a:close/>
                <a:moveTo>
                  <a:pt x="417" y="354"/>
                </a:moveTo>
                <a:cubicBezTo>
                  <a:pt x="425" y="354"/>
                  <a:pt x="425" y="354"/>
                  <a:pt x="425" y="354"/>
                </a:cubicBezTo>
                <a:cubicBezTo>
                  <a:pt x="425" y="370"/>
                  <a:pt x="425" y="370"/>
                  <a:pt x="425" y="370"/>
                </a:cubicBezTo>
                <a:cubicBezTo>
                  <a:pt x="417" y="370"/>
                  <a:pt x="417" y="370"/>
                  <a:pt x="417" y="370"/>
                </a:cubicBezTo>
                <a:lnTo>
                  <a:pt x="417" y="354"/>
                </a:lnTo>
                <a:close/>
                <a:moveTo>
                  <a:pt x="391" y="354"/>
                </a:moveTo>
                <a:cubicBezTo>
                  <a:pt x="399" y="354"/>
                  <a:pt x="399" y="354"/>
                  <a:pt x="399" y="354"/>
                </a:cubicBezTo>
                <a:cubicBezTo>
                  <a:pt x="399" y="370"/>
                  <a:pt x="399" y="370"/>
                  <a:pt x="399" y="370"/>
                </a:cubicBezTo>
                <a:cubicBezTo>
                  <a:pt x="391" y="370"/>
                  <a:pt x="391" y="370"/>
                  <a:pt x="391" y="370"/>
                </a:cubicBezTo>
                <a:lnTo>
                  <a:pt x="391" y="354"/>
                </a:lnTo>
                <a:close/>
                <a:moveTo>
                  <a:pt x="372" y="354"/>
                </a:moveTo>
                <a:cubicBezTo>
                  <a:pt x="380" y="354"/>
                  <a:pt x="380" y="354"/>
                  <a:pt x="380" y="354"/>
                </a:cubicBezTo>
                <a:cubicBezTo>
                  <a:pt x="380" y="370"/>
                  <a:pt x="380" y="370"/>
                  <a:pt x="380" y="370"/>
                </a:cubicBezTo>
                <a:cubicBezTo>
                  <a:pt x="372" y="370"/>
                  <a:pt x="372" y="370"/>
                  <a:pt x="372" y="370"/>
                </a:cubicBezTo>
                <a:lnTo>
                  <a:pt x="372" y="354"/>
                </a:lnTo>
                <a:close/>
                <a:moveTo>
                  <a:pt x="371" y="389"/>
                </a:moveTo>
                <a:cubicBezTo>
                  <a:pt x="371" y="389"/>
                  <a:pt x="370" y="382"/>
                  <a:pt x="376" y="382"/>
                </a:cubicBezTo>
                <a:cubicBezTo>
                  <a:pt x="381" y="382"/>
                  <a:pt x="381" y="389"/>
                  <a:pt x="381" y="389"/>
                </a:cubicBezTo>
                <a:cubicBezTo>
                  <a:pt x="381" y="390"/>
                  <a:pt x="381" y="390"/>
                  <a:pt x="381" y="390"/>
                </a:cubicBezTo>
                <a:cubicBezTo>
                  <a:pt x="371" y="390"/>
                  <a:pt x="371" y="390"/>
                  <a:pt x="371" y="390"/>
                </a:cubicBezTo>
                <a:lnTo>
                  <a:pt x="371" y="389"/>
                </a:lnTo>
                <a:close/>
                <a:moveTo>
                  <a:pt x="371" y="392"/>
                </a:moveTo>
                <a:cubicBezTo>
                  <a:pt x="381" y="392"/>
                  <a:pt x="381" y="392"/>
                  <a:pt x="381" y="392"/>
                </a:cubicBezTo>
                <a:cubicBezTo>
                  <a:pt x="381" y="410"/>
                  <a:pt x="381" y="410"/>
                  <a:pt x="381" y="410"/>
                </a:cubicBezTo>
                <a:cubicBezTo>
                  <a:pt x="371" y="410"/>
                  <a:pt x="371" y="410"/>
                  <a:pt x="371" y="410"/>
                </a:cubicBezTo>
                <a:lnTo>
                  <a:pt x="371" y="392"/>
                </a:lnTo>
                <a:close/>
                <a:moveTo>
                  <a:pt x="380" y="420"/>
                </a:moveTo>
                <a:cubicBezTo>
                  <a:pt x="380" y="434"/>
                  <a:pt x="380" y="434"/>
                  <a:pt x="380" y="434"/>
                </a:cubicBezTo>
                <a:cubicBezTo>
                  <a:pt x="371" y="434"/>
                  <a:pt x="371" y="434"/>
                  <a:pt x="371" y="434"/>
                </a:cubicBezTo>
                <a:cubicBezTo>
                  <a:pt x="371" y="423"/>
                  <a:pt x="371" y="423"/>
                  <a:pt x="371" y="423"/>
                </a:cubicBezTo>
                <a:cubicBezTo>
                  <a:pt x="371" y="420"/>
                  <a:pt x="371" y="420"/>
                  <a:pt x="371" y="420"/>
                </a:cubicBezTo>
                <a:cubicBezTo>
                  <a:pt x="376" y="420"/>
                  <a:pt x="376" y="420"/>
                  <a:pt x="376" y="420"/>
                </a:cubicBezTo>
                <a:lnTo>
                  <a:pt x="380" y="420"/>
                </a:lnTo>
                <a:close/>
                <a:moveTo>
                  <a:pt x="353" y="354"/>
                </a:moveTo>
                <a:cubicBezTo>
                  <a:pt x="361" y="354"/>
                  <a:pt x="361" y="354"/>
                  <a:pt x="361" y="354"/>
                </a:cubicBezTo>
                <a:cubicBezTo>
                  <a:pt x="361" y="370"/>
                  <a:pt x="361" y="370"/>
                  <a:pt x="361" y="370"/>
                </a:cubicBezTo>
                <a:cubicBezTo>
                  <a:pt x="353" y="370"/>
                  <a:pt x="353" y="370"/>
                  <a:pt x="353" y="370"/>
                </a:cubicBezTo>
                <a:lnTo>
                  <a:pt x="353" y="354"/>
                </a:lnTo>
                <a:close/>
                <a:moveTo>
                  <a:pt x="351" y="389"/>
                </a:moveTo>
                <a:cubicBezTo>
                  <a:pt x="351" y="389"/>
                  <a:pt x="351" y="382"/>
                  <a:pt x="357" y="382"/>
                </a:cubicBezTo>
                <a:cubicBezTo>
                  <a:pt x="362" y="382"/>
                  <a:pt x="362" y="389"/>
                  <a:pt x="362" y="389"/>
                </a:cubicBezTo>
                <a:cubicBezTo>
                  <a:pt x="362" y="390"/>
                  <a:pt x="362" y="390"/>
                  <a:pt x="362" y="390"/>
                </a:cubicBezTo>
                <a:cubicBezTo>
                  <a:pt x="351" y="390"/>
                  <a:pt x="351" y="390"/>
                  <a:pt x="351" y="390"/>
                </a:cubicBezTo>
                <a:lnTo>
                  <a:pt x="351" y="389"/>
                </a:lnTo>
                <a:close/>
                <a:moveTo>
                  <a:pt x="351" y="392"/>
                </a:moveTo>
                <a:cubicBezTo>
                  <a:pt x="362" y="392"/>
                  <a:pt x="362" y="392"/>
                  <a:pt x="362" y="392"/>
                </a:cubicBezTo>
                <a:cubicBezTo>
                  <a:pt x="362" y="410"/>
                  <a:pt x="362" y="410"/>
                  <a:pt x="362" y="410"/>
                </a:cubicBezTo>
                <a:cubicBezTo>
                  <a:pt x="351" y="410"/>
                  <a:pt x="351" y="410"/>
                  <a:pt x="351" y="410"/>
                </a:cubicBezTo>
                <a:lnTo>
                  <a:pt x="351" y="392"/>
                </a:lnTo>
                <a:close/>
                <a:moveTo>
                  <a:pt x="361" y="431"/>
                </a:moveTo>
                <a:cubicBezTo>
                  <a:pt x="361" y="434"/>
                  <a:pt x="361" y="434"/>
                  <a:pt x="361" y="434"/>
                </a:cubicBezTo>
                <a:cubicBezTo>
                  <a:pt x="357" y="434"/>
                  <a:pt x="357" y="434"/>
                  <a:pt x="357" y="434"/>
                </a:cubicBezTo>
                <a:cubicBezTo>
                  <a:pt x="352" y="434"/>
                  <a:pt x="352" y="434"/>
                  <a:pt x="352" y="434"/>
                </a:cubicBezTo>
                <a:cubicBezTo>
                  <a:pt x="352" y="420"/>
                  <a:pt x="352" y="420"/>
                  <a:pt x="352" y="420"/>
                </a:cubicBezTo>
                <a:cubicBezTo>
                  <a:pt x="361" y="420"/>
                  <a:pt x="361" y="420"/>
                  <a:pt x="361" y="420"/>
                </a:cubicBezTo>
                <a:lnTo>
                  <a:pt x="361" y="431"/>
                </a:lnTo>
                <a:close/>
                <a:moveTo>
                  <a:pt x="367" y="489"/>
                </a:moveTo>
                <a:cubicBezTo>
                  <a:pt x="361" y="489"/>
                  <a:pt x="361" y="489"/>
                  <a:pt x="361" y="489"/>
                </a:cubicBezTo>
                <a:cubicBezTo>
                  <a:pt x="361" y="470"/>
                  <a:pt x="361" y="470"/>
                  <a:pt x="361" y="470"/>
                </a:cubicBezTo>
                <a:cubicBezTo>
                  <a:pt x="367" y="470"/>
                  <a:pt x="367" y="470"/>
                  <a:pt x="367" y="470"/>
                </a:cubicBezTo>
                <a:lnTo>
                  <a:pt x="367" y="489"/>
                </a:lnTo>
                <a:close/>
                <a:moveTo>
                  <a:pt x="378" y="489"/>
                </a:moveTo>
                <a:cubicBezTo>
                  <a:pt x="369" y="489"/>
                  <a:pt x="369" y="489"/>
                  <a:pt x="369" y="489"/>
                </a:cubicBezTo>
                <a:cubicBezTo>
                  <a:pt x="369" y="470"/>
                  <a:pt x="369" y="470"/>
                  <a:pt x="369" y="470"/>
                </a:cubicBezTo>
                <a:cubicBezTo>
                  <a:pt x="378" y="470"/>
                  <a:pt x="378" y="470"/>
                  <a:pt x="378" y="470"/>
                </a:cubicBezTo>
                <a:lnTo>
                  <a:pt x="378" y="489"/>
                </a:lnTo>
                <a:close/>
                <a:moveTo>
                  <a:pt x="369" y="466"/>
                </a:moveTo>
                <a:cubicBezTo>
                  <a:pt x="369" y="464"/>
                  <a:pt x="370" y="461"/>
                  <a:pt x="374" y="461"/>
                </a:cubicBezTo>
                <a:cubicBezTo>
                  <a:pt x="377" y="461"/>
                  <a:pt x="378" y="464"/>
                  <a:pt x="378" y="466"/>
                </a:cubicBezTo>
                <a:lnTo>
                  <a:pt x="369" y="466"/>
                </a:lnTo>
                <a:close/>
                <a:moveTo>
                  <a:pt x="374" y="459"/>
                </a:moveTo>
                <a:cubicBezTo>
                  <a:pt x="368" y="459"/>
                  <a:pt x="367" y="465"/>
                  <a:pt x="367" y="466"/>
                </a:cubicBezTo>
                <a:cubicBezTo>
                  <a:pt x="361" y="466"/>
                  <a:pt x="361" y="466"/>
                  <a:pt x="361" y="466"/>
                </a:cubicBezTo>
                <a:cubicBezTo>
                  <a:pt x="361" y="464"/>
                  <a:pt x="362" y="453"/>
                  <a:pt x="374" y="453"/>
                </a:cubicBezTo>
                <a:cubicBezTo>
                  <a:pt x="385" y="453"/>
                  <a:pt x="386" y="464"/>
                  <a:pt x="386" y="466"/>
                </a:cubicBezTo>
                <a:cubicBezTo>
                  <a:pt x="380" y="466"/>
                  <a:pt x="380" y="466"/>
                  <a:pt x="380" y="466"/>
                </a:cubicBezTo>
                <a:cubicBezTo>
                  <a:pt x="380" y="465"/>
                  <a:pt x="379" y="459"/>
                  <a:pt x="374" y="459"/>
                </a:cubicBezTo>
                <a:close/>
                <a:moveTo>
                  <a:pt x="386" y="489"/>
                </a:moveTo>
                <a:cubicBezTo>
                  <a:pt x="380" y="489"/>
                  <a:pt x="380" y="489"/>
                  <a:pt x="380" y="489"/>
                </a:cubicBezTo>
                <a:cubicBezTo>
                  <a:pt x="380" y="470"/>
                  <a:pt x="380" y="470"/>
                  <a:pt x="380" y="470"/>
                </a:cubicBezTo>
                <a:cubicBezTo>
                  <a:pt x="386" y="470"/>
                  <a:pt x="386" y="470"/>
                  <a:pt x="386" y="470"/>
                </a:cubicBezTo>
                <a:lnTo>
                  <a:pt x="386" y="489"/>
                </a:lnTo>
                <a:close/>
                <a:moveTo>
                  <a:pt x="399" y="434"/>
                </a:moveTo>
                <a:cubicBezTo>
                  <a:pt x="390" y="434"/>
                  <a:pt x="390" y="434"/>
                  <a:pt x="390" y="434"/>
                </a:cubicBezTo>
                <a:cubicBezTo>
                  <a:pt x="390" y="420"/>
                  <a:pt x="390" y="420"/>
                  <a:pt x="390" y="420"/>
                </a:cubicBezTo>
                <a:cubicBezTo>
                  <a:pt x="399" y="420"/>
                  <a:pt x="399" y="420"/>
                  <a:pt x="399" y="420"/>
                </a:cubicBezTo>
                <a:lnTo>
                  <a:pt x="399" y="434"/>
                </a:lnTo>
                <a:close/>
                <a:moveTo>
                  <a:pt x="400" y="401"/>
                </a:moveTo>
                <a:cubicBezTo>
                  <a:pt x="400" y="410"/>
                  <a:pt x="400" y="410"/>
                  <a:pt x="400" y="410"/>
                </a:cubicBezTo>
                <a:cubicBezTo>
                  <a:pt x="390" y="410"/>
                  <a:pt x="390" y="410"/>
                  <a:pt x="390" y="410"/>
                </a:cubicBezTo>
                <a:cubicBezTo>
                  <a:pt x="390" y="409"/>
                  <a:pt x="390" y="409"/>
                  <a:pt x="390" y="409"/>
                </a:cubicBezTo>
                <a:cubicBezTo>
                  <a:pt x="390" y="392"/>
                  <a:pt x="390" y="392"/>
                  <a:pt x="390" y="392"/>
                </a:cubicBezTo>
                <a:cubicBezTo>
                  <a:pt x="400" y="392"/>
                  <a:pt x="400" y="392"/>
                  <a:pt x="400" y="392"/>
                </a:cubicBezTo>
                <a:lnTo>
                  <a:pt x="400" y="401"/>
                </a:lnTo>
                <a:close/>
                <a:moveTo>
                  <a:pt x="400" y="390"/>
                </a:moveTo>
                <a:cubicBezTo>
                  <a:pt x="390" y="390"/>
                  <a:pt x="390" y="390"/>
                  <a:pt x="390" y="390"/>
                </a:cubicBezTo>
                <a:cubicBezTo>
                  <a:pt x="390" y="389"/>
                  <a:pt x="390" y="389"/>
                  <a:pt x="390" y="389"/>
                </a:cubicBezTo>
                <a:cubicBezTo>
                  <a:pt x="390" y="389"/>
                  <a:pt x="389" y="382"/>
                  <a:pt x="395" y="382"/>
                </a:cubicBezTo>
                <a:cubicBezTo>
                  <a:pt x="400" y="382"/>
                  <a:pt x="400" y="389"/>
                  <a:pt x="400" y="389"/>
                </a:cubicBezTo>
                <a:lnTo>
                  <a:pt x="400" y="390"/>
                </a:lnTo>
                <a:close/>
                <a:moveTo>
                  <a:pt x="425" y="481"/>
                </a:moveTo>
                <a:cubicBezTo>
                  <a:pt x="416" y="481"/>
                  <a:pt x="416" y="481"/>
                  <a:pt x="416" y="481"/>
                </a:cubicBezTo>
                <a:cubicBezTo>
                  <a:pt x="416" y="466"/>
                  <a:pt x="416" y="466"/>
                  <a:pt x="416" y="466"/>
                </a:cubicBezTo>
                <a:cubicBezTo>
                  <a:pt x="425" y="466"/>
                  <a:pt x="425" y="466"/>
                  <a:pt x="425" y="466"/>
                </a:cubicBezTo>
                <a:lnTo>
                  <a:pt x="425" y="481"/>
                </a:lnTo>
                <a:close/>
                <a:moveTo>
                  <a:pt x="425" y="457"/>
                </a:moveTo>
                <a:cubicBezTo>
                  <a:pt x="416" y="457"/>
                  <a:pt x="416" y="457"/>
                  <a:pt x="416" y="457"/>
                </a:cubicBezTo>
                <a:cubicBezTo>
                  <a:pt x="416" y="443"/>
                  <a:pt x="416" y="443"/>
                  <a:pt x="416" y="443"/>
                </a:cubicBezTo>
                <a:cubicBezTo>
                  <a:pt x="425" y="443"/>
                  <a:pt x="425" y="443"/>
                  <a:pt x="425" y="443"/>
                </a:cubicBezTo>
                <a:lnTo>
                  <a:pt x="425" y="457"/>
                </a:lnTo>
                <a:close/>
                <a:moveTo>
                  <a:pt x="425" y="434"/>
                </a:moveTo>
                <a:cubicBezTo>
                  <a:pt x="416" y="434"/>
                  <a:pt x="416" y="434"/>
                  <a:pt x="416" y="434"/>
                </a:cubicBezTo>
                <a:cubicBezTo>
                  <a:pt x="416" y="420"/>
                  <a:pt x="416" y="420"/>
                  <a:pt x="416" y="420"/>
                </a:cubicBezTo>
                <a:cubicBezTo>
                  <a:pt x="425" y="420"/>
                  <a:pt x="425" y="420"/>
                  <a:pt x="425" y="420"/>
                </a:cubicBezTo>
                <a:lnTo>
                  <a:pt x="425" y="434"/>
                </a:lnTo>
                <a:close/>
                <a:moveTo>
                  <a:pt x="425" y="410"/>
                </a:moveTo>
                <a:cubicBezTo>
                  <a:pt x="415" y="410"/>
                  <a:pt x="415" y="410"/>
                  <a:pt x="415" y="410"/>
                </a:cubicBezTo>
                <a:cubicBezTo>
                  <a:pt x="415" y="392"/>
                  <a:pt x="415" y="392"/>
                  <a:pt x="415" y="392"/>
                </a:cubicBezTo>
                <a:cubicBezTo>
                  <a:pt x="425" y="392"/>
                  <a:pt x="425" y="392"/>
                  <a:pt x="425" y="392"/>
                </a:cubicBezTo>
                <a:lnTo>
                  <a:pt x="425" y="410"/>
                </a:lnTo>
                <a:close/>
                <a:moveTo>
                  <a:pt x="425" y="390"/>
                </a:moveTo>
                <a:cubicBezTo>
                  <a:pt x="415" y="390"/>
                  <a:pt x="415" y="390"/>
                  <a:pt x="415" y="390"/>
                </a:cubicBezTo>
                <a:cubicBezTo>
                  <a:pt x="415" y="389"/>
                  <a:pt x="415" y="389"/>
                  <a:pt x="415" y="389"/>
                </a:cubicBezTo>
                <a:cubicBezTo>
                  <a:pt x="415" y="389"/>
                  <a:pt x="415" y="389"/>
                  <a:pt x="415" y="389"/>
                </a:cubicBezTo>
                <a:cubicBezTo>
                  <a:pt x="415" y="389"/>
                  <a:pt x="415" y="382"/>
                  <a:pt x="420" y="382"/>
                </a:cubicBezTo>
                <a:cubicBezTo>
                  <a:pt x="422" y="382"/>
                  <a:pt x="423" y="382"/>
                  <a:pt x="424" y="383"/>
                </a:cubicBezTo>
                <a:cubicBezTo>
                  <a:pt x="426" y="385"/>
                  <a:pt x="425" y="389"/>
                  <a:pt x="425" y="389"/>
                </a:cubicBezTo>
                <a:lnTo>
                  <a:pt x="425" y="390"/>
                </a:lnTo>
                <a:close/>
                <a:moveTo>
                  <a:pt x="447" y="481"/>
                </a:moveTo>
                <a:cubicBezTo>
                  <a:pt x="439" y="481"/>
                  <a:pt x="439" y="481"/>
                  <a:pt x="439" y="481"/>
                </a:cubicBezTo>
                <a:cubicBezTo>
                  <a:pt x="439" y="466"/>
                  <a:pt x="439" y="466"/>
                  <a:pt x="439" y="466"/>
                </a:cubicBezTo>
                <a:cubicBezTo>
                  <a:pt x="447" y="466"/>
                  <a:pt x="447" y="466"/>
                  <a:pt x="447" y="466"/>
                </a:cubicBezTo>
                <a:lnTo>
                  <a:pt x="447" y="481"/>
                </a:lnTo>
                <a:close/>
                <a:moveTo>
                  <a:pt x="447" y="457"/>
                </a:moveTo>
                <a:cubicBezTo>
                  <a:pt x="439" y="457"/>
                  <a:pt x="439" y="457"/>
                  <a:pt x="439" y="457"/>
                </a:cubicBezTo>
                <a:cubicBezTo>
                  <a:pt x="439" y="443"/>
                  <a:pt x="439" y="443"/>
                  <a:pt x="439" y="443"/>
                </a:cubicBezTo>
                <a:cubicBezTo>
                  <a:pt x="447" y="443"/>
                  <a:pt x="447" y="443"/>
                  <a:pt x="447" y="443"/>
                </a:cubicBezTo>
                <a:lnTo>
                  <a:pt x="447" y="457"/>
                </a:lnTo>
                <a:close/>
                <a:moveTo>
                  <a:pt x="447" y="434"/>
                </a:moveTo>
                <a:cubicBezTo>
                  <a:pt x="439" y="434"/>
                  <a:pt x="439" y="434"/>
                  <a:pt x="439" y="434"/>
                </a:cubicBezTo>
                <a:cubicBezTo>
                  <a:pt x="439" y="420"/>
                  <a:pt x="439" y="420"/>
                  <a:pt x="439" y="420"/>
                </a:cubicBezTo>
                <a:cubicBezTo>
                  <a:pt x="447" y="420"/>
                  <a:pt x="447" y="420"/>
                  <a:pt x="447" y="420"/>
                </a:cubicBezTo>
                <a:lnTo>
                  <a:pt x="447" y="434"/>
                </a:lnTo>
                <a:close/>
                <a:moveTo>
                  <a:pt x="448" y="410"/>
                </a:moveTo>
                <a:cubicBezTo>
                  <a:pt x="438" y="410"/>
                  <a:pt x="438" y="410"/>
                  <a:pt x="438" y="410"/>
                </a:cubicBezTo>
                <a:cubicBezTo>
                  <a:pt x="438" y="392"/>
                  <a:pt x="438" y="392"/>
                  <a:pt x="438" y="392"/>
                </a:cubicBezTo>
                <a:cubicBezTo>
                  <a:pt x="448" y="392"/>
                  <a:pt x="448" y="392"/>
                  <a:pt x="448" y="392"/>
                </a:cubicBezTo>
                <a:lnTo>
                  <a:pt x="448" y="410"/>
                </a:lnTo>
                <a:close/>
                <a:moveTo>
                  <a:pt x="448" y="390"/>
                </a:moveTo>
                <a:cubicBezTo>
                  <a:pt x="438" y="390"/>
                  <a:pt x="438" y="390"/>
                  <a:pt x="438" y="390"/>
                </a:cubicBezTo>
                <a:cubicBezTo>
                  <a:pt x="438" y="389"/>
                  <a:pt x="438" y="389"/>
                  <a:pt x="438" y="389"/>
                </a:cubicBezTo>
                <a:cubicBezTo>
                  <a:pt x="438" y="389"/>
                  <a:pt x="437" y="382"/>
                  <a:pt x="443" y="382"/>
                </a:cubicBezTo>
                <a:cubicBezTo>
                  <a:pt x="448" y="382"/>
                  <a:pt x="448" y="389"/>
                  <a:pt x="448" y="389"/>
                </a:cubicBezTo>
                <a:lnTo>
                  <a:pt x="448" y="390"/>
                </a:lnTo>
                <a:close/>
                <a:moveTo>
                  <a:pt x="478" y="329"/>
                </a:moveTo>
                <a:cubicBezTo>
                  <a:pt x="484" y="329"/>
                  <a:pt x="484" y="329"/>
                  <a:pt x="484" y="329"/>
                </a:cubicBezTo>
                <a:cubicBezTo>
                  <a:pt x="484" y="337"/>
                  <a:pt x="484" y="337"/>
                  <a:pt x="484" y="337"/>
                </a:cubicBezTo>
                <a:cubicBezTo>
                  <a:pt x="484" y="339"/>
                  <a:pt x="484" y="339"/>
                  <a:pt x="484" y="339"/>
                </a:cubicBezTo>
                <a:cubicBezTo>
                  <a:pt x="480" y="339"/>
                  <a:pt x="480" y="339"/>
                  <a:pt x="480" y="339"/>
                </a:cubicBezTo>
                <a:cubicBezTo>
                  <a:pt x="478" y="339"/>
                  <a:pt x="478" y="339"/>
                  <a:pt x="478" y="339"/>
                </a:cubicBezTo>
                <a:lnTo>
                  <a:pt x="478" y="329"/>
                </a:lnTo>
                <a:close/>
                <a:moveTo>
                  <a:pt x="477" y="351"/>
                </a:moveTo>
                <a:cubicBezTo>
                  <a:pt x="485" y="351"/>
                  <a:pt x="485" y="351"/>
                  <a:pt x="485" y="351"/>
                </a:cubicBezTo>
                <a:cubicBezTo>
                  <a:pt x="485" y="368"/>
                  <a:pt x="485" y="368"/>
                  <a:pt x="485" y="368"/>
                </a:cubicBezTo>
                <a:cubicBezTo>
                  <a:pt x="477" y="368"/>
                  <a:pt x="477" y="368"/>
                  <a:pt x="477" y="368"/>
                </a:cubicBezTo>
                <a:lnTo>
                  <a:pt x="477" y="351"/>
                </a:lnTo>
                <a:close/>
                <a:moveTo>
                  <a:pt x="477" y="423"/>
                </a:moveTo>
                <a:cubicBezTo>
                  <a:pt x="477" y="419"/>
                  <a:pt x="477" y="419"/>
                  <a:pt x="477" y="419"/>
                </a:cubicBezTo>
                <a:cubicBezTo>
                  <a:pt x="485" y="419"/>
                  <a:pt x="485" y="419"/>
                  <a:pt x="485" y="419"/>
                </a:cubicBezTo>
                <a:cubicBezTo>
                  <a:pt x="485" y="423"/>
                  <a:pt x="485" y="423"/>
                  <a:pt x="485" y="423"/>
                </a:cubicBezTo>
                <a:lnTo>
                  <a:pt x="477" y="423"/>
                </a:lnTo>
                <a:close/>
                <a:moveTo>
                  <a:pt x="485" y="425"/>
                </a:moveTo>
                <a:cubicBezTo>
                  <a:pt x="485" y="440"/>
                  <a:pt x="485" y="440"/>
                  <a:pt x="485" y="440"/>
                </a:cubicBezTo>
                <a:cubicBezTo>
                  <a:pt x="477" y="440"/>
                  <a:pt x="477" y="440"/>
                  <a:pt x="477" y="440"/>
                </a:cubicBezTo>
                <a:cubicBezTo>
                  <a:pt x="477" y="425"/>
                  <a:pt x="477" y="425"/>
                  <a:pt x="477" y="425"/>
                </a:cubicBezTo>
                <a:lnTo>
                  <a:pt x="485" y="425"/>
                </a:lnTo>
                <a:close/>
                <a:moveTo>
                  <a:pt x="477" y="410"/>
                </a:moveTo>
                <a:cubicBezTo>
                  <a:pt x="477" y="391"/>
                  <a:pt x="477" y="391"/>
                  <a:pt x="477" y="391"/>
                </a:cubicBezTo>
                <a:cubicBezTo>
                  <a:pt x="485" y="391"/>
                  <a:pt x="485" y="391"/>
                  <a:pt x="485" y="391"/>
                </a:cubicBezTo>
                <a:cubicBezTo>
                  <a:pt x="485" y="410"/>
                  <a:pt x="485" y="410"/>
                  <a:pt x="485" y="410"/>
                </a:cubicBezTo>
                <a:lnTo>
                  <a:pt x="477" y="410"/>
                </a:lnTo>
                <a:close/>
                <a:moveTo>
                  <a:pt x="477" y="389"/>
                </a:moveTo>
                <a:cubicBezTo>
                  <a:pt x="477" y="383"/>
                  <a:pt x="477" y="383"/>
                  <a:pt x="477" y="383"/>
                </a:cubicBezTo>
                <a:cubicBezTo>
                  <a:pt x="477" y="383"/>
                  <a:pt x="478" y="381"/>
                  <a:pt x="481" y="381"/>
                </a:cubicBezTo>
                <a:cubicBezTo>
                  <a:pt x="484" y="381"/>
                  <a:pt x="485" y="383"/>
                  <a:pt x="485" y="383"/>
                </a:cubicBezTo>
                <a:cubicBezTo>
                  <a:pt x="485" y="389"/>
                  <a:pt x="485" y="389"/>
                  <a:pt x="485" y="389"/>
                </a:cubicBezTo>
                <a:lnTo>
                  <a:pt x="477" y="389"/>
                </a:lnTo>
                <a:close/>
                <a:moveTo>
                  <a:pt x="486" y="481"/>
                </a:moveTo>
                <a:cubicBezTo>
                  <a:pt x="476" y="481"/>
                  <a:pt x="476" y="481"/>
                  <a:pt x="476" y="481"/>
                </a:cubicBezTo>
                <a:cubicBezTo>
                  <a:pt x="476" y="454"/>
                  <a:pt x="476" y="454"/>
                  <a:pt x="476" y="454"/>
                </a:cubicBezTo>
                <a:cubicBezTo>
                  <a:pt x="486" y="454"/>
                  <a:pt x="486" y="454"/>
                  <a:pt x="486" y="454"/>
                </a:cubicBezTo>
                <a:lnTo>
                  <a:pt x="486" y="481"/>
                </a:lnTo>
                <a:close/>
                <a:moveTo>
                  <a:pt x="559" y="368"/>
                </a:moveTo>
                <a:cubicBezTo>
                  <a:pt x="559" y="351"/>
                  <a:pt x="559" y="351"/>
                  <a:pt x="559" y="351"/>
                </a:cubicBezTo>
                <a:cubicBezTo>
                  <a:pt x="563" y="351"/>
                  <a:pt x="563" y="351"/>
                  <a:pt x="563" y="351"/>
                </a:cubicBezTo>
                <a:cubicBezTo>
                  <a:pt x="563" y="368"/>
                  <a:pt x="563" y="368"/>
                  <a:pt x="563" y="368"/>
                </a:cubicBezTo>
                <a:cubicBezTo>
                  <a:pt x="560" y="368"/>
                  <a:pt x="560" y="368"/>
                  <a:pt x="560" y="368"/>
                </a:cubicBezTo>
                <a:cubicBezTo>
                  <a:pt x="559" y="368"/>
                  <a:pt x="559" y="368"/>
                  <a:pt x="559" y="368"/>
                </a:cubicBezTo>
                <a:close/>
                <a:moveTo>
                  <a:pt x="563" y="390"/>
                </a:moveTo>
                <a:cubicBezTo>
                  <a:pt x="563" y="391"/>
                  <a:pt x="563" y="391"/>
                  <a:pt x="563" y="391"/>
                </a:cubicBezTo>
                <a:cubicBezTo>
                  <a:pt x="552" y="391"/>
                  <a:pt x="552" y="391"/>
                  <a:pt x="552" y="391"/>
                </a:cubicBezTo>
                <a:cubicBezTo>
                  <a:pt x="552" y="390"/>
                  <a:pt x="552" y="390"/>
                  <a:pt x="552" y="390"/>
                </a:cubicBezTo>
                <a:cubicBezTo>
                  <a:pt x="552" y="390"/>
                  <a:pt x="552" y="383"/>
                  <a:pt x="558" y="383"/>
                </a:cubicBezTo>
                <a:cubicBezTo>
                  <a:pt x="564" y="383"/>
                  <a:pt x="563" y="390"/>
                  <a:pt x="563" y="390"/>
                </a:cubicBezTo>
                <a:close/>
                <a:moveTo>
                  <a:pt x="552" y="427"/>
                </a:moveTo>
                <a:cubicBezTo>
                  <a:pt x="552" y="423"/>
                  <a:pt x="552" y="423"/>
                  <a:pt x="552" y="423"/>
                </a:cubicBezTo>
                <a:cubicBezTo>
                  <a:pt x="563" y="423"/>
                  <a:pt x="563" y="423"/>
                  <a:pt x="563" y="423"/>
                </a:cubicBezTo>
                <a:cubicBezTo>
                  <a:pt x="563" y="427"/>
                  <a:pt x="563" y="427"/>
                  <a:pt x="563" y="427"/>
                </a:cubicBezTo>
                <a:lnTo>
                  <a:pt x="552" y="427"/>
                </a:lnTo>
                <a:close/>
                <a:moveTo>
                  <a:pt x="563" y="430"/>
                </a:moveTo>
                <a:cubicBezTo>
                  <a:pt x="563" y="444"/>
                  <a:pt x="563" y="444"/>
                  <a:pt x="563" y="444"/>
                </a:cubicBezTo>
                <a:cubicBezTo>
                  <a:pt x="552" y="444"/>
                  <a:pt x="552" y="444"/>
                  <a:pt x="552" y="444"/>
                </a:cubicBezTo>
                <a:cubicBezTo>
                  <a:pt x="552" y="430"/>
                  <a:pt x="552" y="430"/>
                  <a:pt x="552" y="430"/>
                </a:cubicBezTo>
                <a:lnTo>
                  <a:pt x="563" y="430"/>
                </a:lnTo>
                <a:close/>
                <a:moveTo>
                  <a:pt x="552" y="412"/>
                </a:moveTo>
                <a:cubicBezTo>
                  <a:pt x="552" y="393"/>
                  <a:pt x="552" y="393"/>
                  <a:pt x="552" y="393"/>
                </a:cubicBezTo>
                <a:cubicBezTo>
                  <a:pt x="563" y="393"/>
                  <a:pt x="563" y="393"/>
                  <a:pt x="563" y="393"/>
                </a:cubicBezTo>
                <a:cubicBezTo>
                  <a:pt x="563" y="412"/>
                  <a:pt x="563" y="412"/>
                  <a:pt x="563" y="412"/>
                </a:cubicBezTo>
                <a:lnTo>
                  <a:pt x="552" y="412"/>
                </a:lnTo>
                <a:close/>
                <a:moveTo>
                  <a:pt x="552" y="364"/>
                </a:moveTo>
                <a:cubicBezTo>
                  <a:pt x="552" y="351"/>
                  <a:pt x="552" y="351"/>
                  <a:pt x="552" y="351"/>
                </a:cubicBezTo>
                <a:cubicBezTo>
                  <a:pt x="557" y="351"/>
                  <a:pt x="557" y="351"/>
                  <a:pt x="557" y="351"/>
                </a:cubicBezTo>
                <a:cubicBezTo>
                  <a:pt x="557" y="366"/>
                  <a:pt x="557" y="366"/>
                  <a:pt x="557" y="366"/>
                </a:cubicBezTo>
                <a:cubicBezTo>
                  <a:pt x="557" y="368"/>
                  <a:pt x="557" y="368"/>
                  <a:pt x="557" y="368"/>
                </a:cubicBezTo>
                <a:cubicBezTo>
                  <a:pt x="552" y="368"/>
                  <a:pt x="552" y="368"/>
                  <a:pt x="552" y="368"/>
                </a:cubicBezTo>
                <a:lnTo>
                  <a:pt x="552" y="364"/>
                </a:lnTo>
                <a:close/>
                <a:moveTo>
                  <a:pt x="527" y="319"/>
                </a:moveTo>
                <a:cubicBezTo>
                  <a:pt x="527" y="314"/>
                  <a:pt x="527" y="314"/>
                  <a:pt x="527" y="314"/>
                </a:cubicBezTo>
                <a:cubicBezTo>
                  <a:pt x="534" y="314"/>
                  <a:pt x="534" y="314"/>
                  <a:pt x="534" y="314"/>
                </a:cubicBezTo>
                <a:cubicBezTo>
                  <a:pt x="534" y="317"/>
                  <a:pt x="534" y="317"/>
                  <a:pt x="534" y="317"/>
                </a:cubicBezTo>
                <a:cubicBezTo>
                  <a:pt x="534" y="323"/>
                  <a:pt x="534" y="323"/>
                  <a:pt x="534" y="323"/>
                </a:cubicBezTo>
                <a:cubicBezTo>
                  <a:pt x="527" y="323"/>
                  <a:pt x="527" y="323"/>
                  <a:pt x="527" y="323"/>
                </a:cubicBezTo>
                <a:lnTo>
                  <a:pt x="527" y="319"/>
                </a:lnTo>
                <a:close/>
                <a:moveTo>
                  <a:pt x="540" y="390"/>
                </a:moveTo>
                <a:cubicBezTo>
                  <a:pt x="540" y="391"/>
                  <a:pt x="540" y="391"/>
                  <a:pt x="540" y="391"/>
                </a:cubicBezTo>
                <a:cubicBezTo>
                  <a:pt x="529" y="391"/>
                  <a:pt x="529" y="391"/>
                  <a:pt x="529" y="391"/>
                </a:cubicBezTo>
                <a:cubicBezTo>
                  <a:pt x="529" y="390"/>
                  <a:pt x="529" y="390"/>
                  <a:pt x="529" y="390"/>
                </a:cubicBezTo>
                <a:cubicBezTo>
                  <a:pt x="529" y="390"/>
                  <a:pt x="529" y="383"/>
                  <a:pt x="535" y="383"/>
                </a:cubicBezTo>
                <a:cubicBezTo>
                  <a:pt x="541" y="383"/>
                  <a:pt x="540" y="390"/>
                  <a:pt x="540" y="390"/>
                </a:cubicBezTo>
                <a:close/>
                <a:moveTo>
                  <a:pt x="536" y="368"/>
                </a:moveTo>
                <a:cubicBezTo>
                  <a:pt x="536" y="354"/>
                  <a:pt x="536" y="354"/>
                  <a:pt x="536" y="354"/>
                </a:cubicBezTo>
                <a:cubicBezTo>
                  <a:pt x="536" y="351"/>
                  <a:pt x="536" y="351"/>
                  <a:pt x="536" y="351"/>
                </a:cubicBezTo>
                <a:cubicBezTo>
                  <a:pt x="540" y="351"/>
                  <a:pt x="540" y="351"/>
                  <a:pt x="540" y="351"/>
                </a:cubicBezTo>
                <a:cubicBezTo>
                  <a:pt x="540" y="357"/>
                  <a:pt x="540" y="357"/>
                  <a:pt x="540" y="357"/>
                </a:cubicBezTo>
                <a:cubicBezTo>
                  <a:pt x="540" y="368"/>
                  <a:pt x="540" y="368"/>
                  <a:pt x="540" y="368"/>
                </a:cubicBezTo>
                <a:lnTo>
                  <a:pt x="536" y="368"/>
                </a:lnTo>
                <a:close/>
                <a:moveTo>
                  <a:pt x="529" y="427"/>
                </a:moveTo>
                <a:cubicBezTo>
                  <a:pt x="529" y="423"/>
                  <a:pt x="529" y="423"/>
                  <a:pt x="529" y="423"/>
                </a:cubicBezTo>
                <a:cubicBezTo>
                  <a:pt x="540" y="423"/>
                  <a:pt x="540" y="423"/>
                  <a:pt x="540" y="423"/>
                </a:cubicBezTo>
                <a:cubicBezTo>
                  <a:pt x="540" y="427"/>
                  <a:pt x="540" y="427"/>
                  <a:pt x="540" y="427"/>
                </a:cubicBezTo>
                <a:lnTo>
                  <a:pt x="529" y="427"/>
                </a:lnTo>
                <a:close/>
                <a:moveTo>
                  <a:pt x="540" y="430"/>
                </a:moveTo>
                <a:cubicBezTo>
                  <a:pt x="540" y="444"/>
                  <a:pt x="540" y="444"/>
                  <a:pt x="540" y="444"/>
                </a:cubicBezTo>
                <a:cubicBezTo>
                  <a:pt x="529" y="444"/>
                  <a:pt x="529" y="444"/>
                  <a:pt x="529" y="444"/>
                </a:cubicBezTo>
                <a:cubicBezTo>
                  <a:pt x="529" y="430"/>
                  <a:pt x="529" y="430"/>
                  <a:pt x="529" y="430"/>
                </a:cubicBezTo>
                <a:lnTo>
                  <a:pt x="540" y="430"/>
                </a:lnTo>
                <a:close/>
                <a:moveTo>
                  <a:pt x="529" y="412"/>
                </a:moveTo>
                <a:cubicBezTo>
                  <a:pt x="529" y="393"/>
                  <a:pt x="529" y="393"/>
                  <a:pt x="529" y="393"/>
                </a:cubicBezTo>
                <a:cubicBezTo>
                  <a:pt x="540" y="393"/>
                  <a:pt x="540" y="393"/>
                  <a:pt x="540" y="393"/>
                </a:cubicBezTo>
                <a:cubicBezTo>
                  <a:pt x="540" y="412"/>
                  <a:pt x="540" y="412"/>
                  <a:pt x="540" y="412"/>
                </a:cubicBezTo>
                <a:lnTo>
                  <a:pt x="529" y="412"/>
                </a:lnTo>
                <a:close/>
                <a:moveTo>
                  <a:pt x="534" y="353"/>
                </a:moveTo>
                <a:cubicBezTo>
                  <a:pt x="534" y="368"/>
                  <a:pt x="534" y="368"/>
                  <a:pt x="534" y="368"/>
                </a:cubicBezTo>
                <a:cubicBezTo>
                  <a:pt x="529" y="368"/>
                  <a:pt x="529" y="368"/>
                  <a:pt x="529" y="368"/>
                </a:cubicBezTo>
                <a:cubicBezTo>
                  <a:pt x="529" y="351"/>
                  <a:pt x="529" y="351"/>
                  <a:pt x="529" y="351"/>
                </a:cubicBezTo>
                <a:cubicBezTo>
                  <a:pt x="529" y="351"/>
                  <a:pt x="529" y="351"/>
                  <a:pt x="529" y="351"/>
                </a:cubicBezTo>
                <a:cubicBezTo>
                  <a:pt x="534" y="351"/>
                  <a:pt x="534" y="351"/>
                  <a:pt x="534" y="351"/>
                </a:cubicBezTo>
                <a:lnTo>
                  <a:pt x="534" y="353"/>
                </a:lnTo>
                <a:close/>
                <a:moveTo>
                  <a:pt x="513" y="351"/>
                </a:moveTo>
                <a:cubicBezTo>
                  <a:pt x="517" y="351"/>
                  <a:pt x="517" y="351"/>
                  <a:pt x="517" y="351"/>
                </a:cubicBezTo>
                <a:cubicBezTo>
                  <a:pt x="517" y="368"/>
                  <a:pt x="517" y="368"/>
                  <a:pt x="517" y="368"/>
                </a:cubicBezTo>
                <a:cubicBezTo>
                  <a:pt x="513" y="368"/>
                  <a:pt x="513" y="368"/>
                  <a:pt x="513" y="368"/>
                </a:cubicBezTo>
                <a:lnTo>
                  <a:pt x="513" y="351"/>
                </a:lnTo>
                <a:close/>
                <a:moveTo>
                  <a:pt x="517" y="390"/>
                </a:moveTo>
                <a:cubicBezTo>
                  <a:pt x="517" y="391"/>
                  <a:pt x="517" y="391"/>
                  <a:pt x="517" y="391"/>
                </a:cubicBezTo>
                <a:cubicBezTo>
                  <a:pt x="506" y="391"/>
                  <a:pt x="506" y="391"/>
                  <a:pt x="506" y="391"/>
                </a:cubicBezTo>
                <a:cubicBezTo>
                  <a:pt x="506" y="390"/>
                  <a:pt x="506" y="390"/>
                  <a:pt x="506" y="390"/>
                </a:cubicBezTo>
                <a:cubicBezTo>
                  <a:pt x="506" y="390"/>
                  <a:pt x="506" y="383"/>
                  <a:pt x="512" y="383"/>
                </a:cubicBezTo>
                <a:cubicBezTo>
                  <a:pt x="518" y="383"/>
                  <a:pt x="517" y="390"/>
                  <a:pt x="517" y="390"/>
                </a:cubicBezTo>
                <a:close/>
                <a:moveTo>
                  <a:pt x="506" y="427"/>
                </a:moveTo>
                <a:cubicBezTo>
                  <a:pt x="506" y="423"/>
                  <a:pt x="506" y="423"/>
                  <a:pt x="506" y="423"/>
                </a:cubicBezTo>
                <a:cubicBezTo>
                  <a:pt x="517" y="423"/>
                  <a:pt x="517" y="423"/>
                  <a:pt x="517" y="423"/>
                </a:cubicBezTo>
                <a:cubicBezTo>
                  <a:pt x="517" y="427"/>
                  <a:pt x="517" y="427"/>
                  <a:pt x="517" y="427"/>
                </a:cubicBezTo>
                <a:lnTo>
                  <a:pt x="506" y="427"/>
                </a:lnTo>
                <a:close/>
                <a:moveTo>
                  <a:pt x="517" y="430"/>
                </a:moveTo>
                <a:cubicBezTo>
                  <a:pt x="517" y="444"/>
                  <a:pt x="517" y="444"/>
                  <a:pt x="517" y="444"/>
                </a:cubicBezTo>
                <a:cubicBezTo>
                  <a:pt x="506" y="444"/>
                  <a:pt x="506" y="444"/>
                  <a:pt x="506" y="444"/>
                </a:cubicBezTo>
                <a:cubicBezTo>
                  <a:pt x="506" y="430"/>
                  <a:pt x="506" y="430"/>
                  <a:pt x="506" y="430"/>
                </a:cubicBezTo>
                <a:lnTo>
                  <a:pt x="517" y="430"/>
                </a:lnTo>
                <a:close/>
                <a:moveTo>
                  <a:pt x="506" y="412"/>
                </a:moveTo>
                <a:cubicBezTo>
                  <a:pt x="506" y="393"/>
                  <a:pt x="506" y="393"/>
                  <a:pt x="506" y="393"/>
                </a:cubicBezTo>
                <a:cubicBezTo>
                  <a:pt x="517" y="393"/>
                  <a:pt x="517" y="393"/>
                  <a:pt x="517" y="393"/>
                </a:cubicBezTo>
                <a:cubicBezTo>
                  <a:pt x="517" y="412"/>
                  <a:pt x="517" y="412"/>
                  <a:pt x="517" y="412"/>
                </a:cubicBezTo>
                <a:lnTo>
                  <a:pt x="506" y="412"/>
                </a:lnTo>
                <a:close/>
                <a:moveTo>
                  <a:pt x="506" y="351"/>
                </a:moveTo>
                <a:cubicBezTo>
                  <a:pt x="511" y="351"/>
                  <a:pt x="511" y="351"/>
                  <a:pt x="511" y="351"/>
                </a:cubicBezTo>
                <a:cubicBezTo>
                  <a:pt x="511" y="368"/>
                  <a:pt x="511" y="368"/>
                  <a:pt x="511" y="368"/>
                </a:cubicBezTo>
                <a:cubicBezTo>
                  <a:pt x="506" y="368"/>
                  <a:pt x="506" y="368"/>
                  <a:pt x="506" y="368"/>
                </a:cubicBezTo>
                <a:lnTo>
                  <a:pt x="506" y="351"/>
                </a:lnTo>
                <a:close/>
                <a:moveTo>
                  <a:pt x="518" y="481"/>
                </a:moveTo>
                <a:cubicBezTo>
                  <a:pt x="505" y="481"/>
                  <a:pt x="505" y="481"/>
                  <a:pt x="505" y="481"/>
                </a:cubicBezTo>
                <a:cubicBezTo>
                  <a:pt x="505" y="454"/>
                  <a:pt x="505" y="454"/>
                  <a:pt x="505" y="454"/>
                </a:cubicBezTo>
                <a:cubicBezTo>
                  <a:pt x="518" y="454"/>
                  <a:pt x="518" y="454"/>
                  <a:pt x="518" y="454"/>
                </a:cubicBezTo>
                <a:lnTo>
                  <a:pt x="518" y="481"/>
                </a:lnTo>
                <a:close/>
                <a:moveTo>
                  <a:pt x="527" y="324"/>
                </a:moveTo>
                <a:cubicBezTo>
                  <a:pt x="534" y="324"/>
                  <a:pt x="534" y="324"/>
                  <a:pt x="534" y="324"/>
                </a:cubicBezTo>
                <a:cubicBezTo>
                  <a:pt x="534" y="338"/>
                  <a:pt x="534" y="338"/>
                  <a:pt x="534" y="338"/>
                </a:cubicBezTo>
                <a:cubicBezTo>
                  <a:pt x="527" y="338"/>
                  <a:pt x="527" y="338"/>
                  <a:pt x="527" y="338"/>
                </a:cubicBezTo>
                <a:lnTo>
                  <a:pt x="527" y="324"/>
                </a:lnTo>
                <a:close/>
                <a:moveTo>
                  <a:pt x="541" y="481"/>
                </a:moveTo>
                <a:cubicBezTo>
                  <a:pt x="528" y="481"/>
                  <a:pt x="528" y="481"/>
                  <a:pt x="528" y="481"/>
                </a:cubicBezTo>
                <a:cubicBezTo>
                  <a:pt x="528" y="454"/>
                  <a:pt x="528" y="454"/>
                  <a:pt x="528" y="454"/>
                </a:cubicBezTo>
                <a:cubicBezTo>
                  <a:pt x="541" y="454"/>
                  <a:pt x="541" y="454"/>
                  <a:pt x="541" y="454"/>
                </a:cubicBezTo>
                <a:lnTo>
                  <a:pt x="541" y="481"/>
                </a:lnTo>
                <a:close/>
                <a:moveTo>
                  <a:pt x="542" y="338"/>
                </a:moveTo>
                <a:cubicBezTo>
                  <a:pt x="536" y="338"/>
                  <a:pt x="536" y="338"/>
                  <a:pt x="536" y="338"/>
                </a:cubicBezTo>
                <a:cubicBezTo>
                  <a:pt x="536" y="324"/>
                  <a:pt x="536" y="324"/>
                  <a:pt x="536" y="324"/>
                </a:cubicBezTo>
                <a:cubicBezTo>
                  <a:pt x="542" y="324"/>
                  <a:pt x="542" y="324"/>
                  <a:pt x="542" y="324"/>
                </a:cubicBezTo>
                <a:lnTo>
                  <a:pt x="542" y="338"/>
                </a:lnTo>
                <a:close/>
                <a:moveTo>
                  <a:pt x="542" y="314"/>
                </a:moveTo>
                <a:cubicBezTo>
                  <a:pt x="542" y="323"/>
                  <a:pt x="542" y="323"/>
                  <a:pt x="542" y="323"/>
                </a:cubicBezTo>
                <a:cubicBezTo>
                  <a:pt x="536" y="323"/>
                  <a:pt x="536" y="323"/>
                  <a:pt x="536" y="323"/>
                </a:cubicBezTo>
                <a:cubicBezTo>
                  <a:pt x="536" y="316"/>
                  <a:pt x="536" y="316"/>
                  <a:pt x="536" y="316"/>
                </a:cubicBezTo>
                <a:cubicBezTo>
                  <a:pt x="536" y="314"/>
                  <a:pt x="536" y="314"/>
                  <a:pt x="536" y="314"/>
                </a:cubicBezTo>
                <a:cubicBezTo>
                  <a:pt x="542" y="314"/>
                  <a:pt x="542" y="314"/>
                  <a:pt x="542" y="314"/>
                </a:cubicBezTo>
                <a:close/>
                <a:moveTo>
                  <a:pt x="527" y="313"/>
                </a:moveTo>
                <a:cubicBezTo>
                  <a:pt x="527" y="313"/>
                  <a:pt x="527" y="305"/>
                  <a:pt x="535" y="305"/>
                </a:cubicBezTo>
                <a:cubicBezTo>
                  <a:pt x="542" y="305"/>
                  <a:pt x="542" y="313"/>
                  <a:pt x="542" y="313"/>
                </a:cubicBezTo>
                <a:lnTo>
                  <a:pt x="527" y="313"/>
                </a:lnTo>
                <a:close/>
                <a:moveTo>
                  <a:pt x="564" y="481"/>
                </a:moveTo>
                <a:cubicBezTo>
                  <a:pt x="551" y="481"/>
                  <a:pt x="551" y="481"/>
                  <a:pt x="551" y="481"/>
                </a:cubicBezTo>
                <a:cubicBezTo>
                  <a:pt x="551" y="454"/>
                  <a:pt x="551" y="454"/>
                  <a:pt x="551" y="454"/>
                </a:cubicBezTo>
                <a:cubicBezTo>
                  <a:pt x="564" y="454"/>
                  <a:pt x="564" y="454"/>
                  <a:pt x="564" y="454"/>
                </a:cubicBezTo>
                <a:lnTo>
                  <a:pt x="564" y="481"/>
                </a:lnTo>
                <a:close/>
                <a:moveTo>
                  <a:pt x="585" y="329"/>
                </a:moveTo>
                <a:cubicBezTo>
                  <a:pt x="592" y="329"/>
                  <a:pt x="592" y="329"/>
                  <a:pt x="592" y="329"/>
                </a:cubicBezTo>
                <a:cubicBezTo>
                  <a:pt x="592" y="339"/>
                  <a:pt x="592" y="339"/>
                  <a:pt x="592" y="339"/>
                </a:cubicBezTo>
                <a:cubicBezTo>
                  <a:pt x="585" y="339"/>
                  <a:pt x="585" y="339"/>
                  <a:pt x="585" y="339"/>
                </a:cubicBezTo>
                <a:lnTo>
                  <a:pt x="585" y="329"/>
                </a:lnTo>
                <a:close/>
                <a:moveTo>
                  <a:pt x="585" y="351"/>
                </a:moveTo>
                <a:cubicBezTo>
                  <a:pt x="593" y="351"/>
                  <a:pt x="593" y="351"/>
                  <a:pt x="593" y="351"/>
                </a:cubicBezTo>
                <a:cubicBezTo>
                  <a:pt x="593" y="368"/>
                  <a:pt x="593" y="368"/>
                  <a:pt x="593" y="368"/>
                </a:cubicBezTo>
                <a:cubicBezTo>
                  <a:pt x="585" y="368"/>
                  <a:pt x="585" y="368"/>
                  <a:pt x="585" y="368"/>
                </a:cubicBezTo>
                <a:lnTo>
                  <a:pt x="585" y="351"/>
                </a:lnTo>
                <a:close/>
                <a:moveTo>
                  <a:pt x="585" y="383"/>
                </a:moveTo>
                <a:cubicBezTo>
                  <a:pt x="585" y="383"/>
                  <a:pt x="585" y="383"/>
                  <a:pt x="585" y="383"/>
                </a:cubicBezTo>
                <a:cubicBezTo>
                  <a:pt x="586" y="382"/>
                  <a:pt x="587" y="381"/>
                  <a:pt x="589" y="381"/>
                </a:cubicBezTo>
                <a:cubicBezTo>
                  <a:pt x="592" y="381"/>
                  <a:pt x="593" y="383"/>
                  <a:pt x="593" y="383"/>
                </a:cubicBezTo>
                <a:cubicBezTo>
                  <a:pt x="593" y="387"/>
                  <a:pt x="593" y="387"/>
                  <a:pt x="593" y="387"/>
                </a:cubicBezTo>
                <a:cubicBezTo>
                  <a:pt x="593" y="389"/>
                  <a:pt x="593" y="389"/>
                  <a:pt x="593" y="389"/>
                </a:cubicBezTo>
                <a:cubicBezTo>
                  <a:pt x="585" y="389"/>
                  <a:pt x="585" y="389"/>
                  <a:pt x="585" y="389"/>
                </a:cubicBezTo>
                <a:lnTo>
                  <a:pt x="585" y="383"/>
                </a:lnTo>
                <a:close/>
                <a:moveTo>
                  <a:pt x="585" y="391"/>
                </a:moveTo>
                <a:cubicBezTo>
                  <a:pt x="593" y="391"/>
                  <a:pt x="593" y="391"/>
                  <a:pt x="593" y="391"/>
                </a:cubicBezTo>
                <a:cubicBezTo>
                  <a:pt x="593" y="410"/>
                  <a:pt x="593" y="410"/>
                  <a:pt x="593" y="410"/>
                </a:cubicBezTo>
                <a:cubicBezTo>
                  <a:pt x="585" y="410"/>
                  <a:pt x="585" y="410"/>
                  <a:pt x="585" y="410"/>
                </a:cubicBezTo>
                <a:lnTo>
                  <a:pt x="585" y="391"/>
                </a:lnTo>
                <a:close/>
                <a:moveTo>
                  <a:pt x="585" y="419"/>
                </a:moveTo>
                <a:cubicBezTo>
                  <a:pt x="593" y="419"/>
                  <a:pt x="593" y="419"/>
                  <a:pt x="593" y="419"/>
                </a:cubicBezTo>
                <a:cubicBezTo>
                  <a:pt x="593" y="423"/>
                  <a:pt x="593" y="423"/>
                  <a:pt x="593" y="423"/>
                </a:cubicBezTo>
                <a:cubicBezTo>
                  <a:pt x="585" y="423"/>
                  <a:pt x="585" y="423"/>
                  <a:pt x="585" y="423"/>
                </a:cubicBezTo>
                <a:lnTo>
                  <a:pt x="585" y="419"/>
                </a:lnTo>
                <a:close/>
                <a:moveTo>
                  <a:pt x="585" y="425"/>
                </a:moveTo>
                <a:cubicBezTo>
                  <a:pt x="593" y="425"/>
                  <a:pt x="593" y="425"/>
                  <a:pt x="593" y="425"/>
                </a:cubicBezTo>
                <a:cubicBezTo>
                  <a:pt x="593" y="440"/>
                  <a:pt x="593" y="440"/>
                  <a:pt x="593" y="440"/>
                </a:cubicBezTo>
                <a:cubicBezTo>
                  <a:pt x="585" y="440"/>
                  <a:pt x="585" y="440"/>
                  <a:pt x="585" y="440"/>
                </a:cubicBezTo>
                <a:lnTo>
                  <a:pt x="585" y="425"/>
                </a:lnTo>
                <a:close/>
                <a:moveTo>
                  <a:pt x="593" y="481"/>
                </a:moveTo>
                <a:cubicBezTo>
                  <a:pt x="584" y="481"/>
                  <a:pt x="584" y="481"/>
                  <a:pt x="584" y="481"/>
                </a:cubicBezTo>
                <a:cubicBezTo>
                  <a:pt x="584" y="454"/>
                  <a:pt x="584" y="454"/>
                  <a:pt x="584" y="454"/>
                </a:cubicBezTo>
                <a:cubicBezTo>
                  <a:pt x="593" y="454"/>
                  <a:pt x="593" y="454"/>
                  <a:pt x="593" y="454"/>
                </a:cubicBezTo>
                <a:lnTo>
                  <a:pt x="593" y="481"/>
                </a:ln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p:cNvSpPr>
          <p:nvPr userDrawn="1"/>
        </p:nvSpPr>
        <p:spPr bwMode="auto">
          <a:xfrm>
            <a:off x="7672617" y="4195801"/>
            <a:ext cx="460375" cy="1970087"/>
          </a:xfrm>
          <a:custGeom>
            <a:avLst/>
            <a:gdLst>
              <a:gd name="T0" fmla="*/ 119 w 123"/>
              <a:gd name="T1" fmla="*/ 187 h 526"/>
              <a:gd name="T2" fmla="*/ 119 w 123"/>
              <a:gd name="T3" fmla="*/ 158 h 526"/>
              <a:gd name="T4" fmla="*/ 119 w 123"/>
              <a:gd name="T5" fmla="*/ 142 h 526"/>
              <a:gd name="T6" fmla="*/ 119 w 123"/>
              <a:gd name="T7" fmla="*/ 137 h 526"/>
              <a:gd name="T8" fmla="*/ 115 w 123"/>
              <a:gd name="T9" fmla="*/ 137 h 526"/>
              <a:gd name="T10" fmla="*/ 115 w 123"/>
              <a:gd name="T11" fmla="*/ 98 h 526"/>
              <a:gd name="T12" fmla="*/ 110 w 123"/>
              <a:gd name="T13" fmla="*/ 98 h 526"/>
              <a:gd name="T14" fmla="*/ 110 w 123"/>
              <a:gd name="T15" fmla="*/ 60 h 526"/>
              <a:gd name="T16" fmla="*/ 106 w 123"/>
              <a:gd name="T17" fmla="*/ 60 h 526"/>
              <a:gd name="T18" fmla="*/ 106 w 123"/>
              <a:gd name="T19" fmla="*/ 34 h 526"/>
              <a:gd name="T20" fmla="*/ 105 w 123"/>
              <a:gd name="T21" fmla="*/ 34 h 526"/>
              <a:gd name="T22" fmla="*/ 104 w 123"/>
              <a:gd name="T23" fmla="*/ 0 h 526"/>
              <a:gd name="T24" fmla="*/ 104 w 123"/>
              <a:gd name="T25" fmla="*/ 0 h 526"/>
              <a:gd name="T26" fmla="*/ 104 w 123"/>
              <a:gd name="T27" fmla="*/ 0 h 526"/>
              <a:gd name="T28" fmla="*/ 103 w 123"/>
              <a:gd name="T29" fmla="*/ 34 h 526"/>
              <a:gd name="T30" fmla="*/ 101 w 123"/>
              <a:gd name="T31" fmla="*/ 34 h 526"/>
              <a:gd name="T32" fmla="*/ 101 w 123"/>
              <a:gd name="T33" fmla="*/ 28 h 526"/>
              <a:gd name="T34" fmla="*/ 97 w 123"/>
              <a:gd name="T35" fmla="*/ 28 h 526"/>
              <a:gd name="T36" fmla="*/ 97 w 123"/>
              <a:gd name="T37" fmla="*/ 31 h 526"/>
              <a:gd name="T38" fmla="*/ 77 w 123"/>
              <a:gd name="T39" fmla="*/ 31 h 526"/>
              <a:gd name="T40" fmla="*/ 77 w 123"/>
              <a:gd name="T41" fmla="*/ 26 h 526"/>
              <a:gd name="T42" fmla="*/ 46 w 123"/>
              <a:gd name="T43" fmla="*/ 26 h 526"/>
              <a:gd name="T44" fmla="*/ 46 w 123"/>
              <a:gd name="T45" fmla="*/ 31 h 526"/>
              <a:gd name="T46" fmla="*/ 36 w 123"/>
              <a:gd name="T47" fmla="*/ 31 h 526"/>
              <a:gd name="T48" fmla="*/ 26 w 123"/>
              <a:gd name="T49" fmla="*/ 31 h 526"/>
              <a:gd name="T50" fmla="*/ 26 w 123"/>
              <a:gd name="T51" fmla="*/ 28 h 526"/>
              <a:gd name="T52" fmla="*/ 21 w 123"/>
              <a:gd name="T53" fmla="*/ 28 h 526"/>
              <a:gd name="T54" fmla="*/ 21 w 123"/>
              <a:gd name="T55" fmla="*/ 30 h 526"/>
              <a:gd name="T56" fmla="*/ 21 w 123"/>
              <a:gd name="T57" fmla="*/ 34 h 526"/>
              <a:gd name="T58" fmla="*/ 20 w 123"/>
              <a:gd name="T59" fmla="*/ 34 h 526"/>
              <a:gd name="T60" fmla="*/ 20 w 123"/>
              <a:gd name="T61" fmla="*/ 28 h 526"/>
              <a:gd name="T62" fmla="*/ 19 w 123"/>
              <a:gd name="T63" fmla="*/ 0 h 526"/>
              <a:gd name="T64" fmla="*/ 19 w 123"/>
              <a:gd name="T65" fmla="*/ 0 h 526"/>
              <a:gd name="T66" fmla="*/ 18 w 123"/>
              <a:gd name="T67" fmla="*/ 0 h 526"/>
              <a:gd name="T68" fmla="*/ 18 w 123"/>
              <a:gd name="T69" fmla="*/ 25 h 526"/>
              <a:gd name="T70" fmla="*/ 17 w 123"/>
              <a:gd name="T71" fmla="*/ 34 h 526"/>
              <a:gd name="T72" fmla="*/ 17 w 123"/>
              <a:gd name="T73" fmla="*/ 34 h 526"/>
              <a:gd name="T74" fmla="*/ 17 w 123"/>
              <a:gd name="T75" fmla="*/ 60 h 526"/>
              <a:gd name="T76" fmla="*/ 12 w 123"/>
              <a:gd name="T77" fmla="*/ 60 h 526"/>
              <a:gd name="T78" fmla="*/ 12 w 123"/>
              <a:gd name="T79" fmla="*/ 98 h 526"/>
              <a:gd name="T80" fmla="*/ 8 w 123"/>
              <a:gd name="T81" fmla="*/ 98 h 526"/>
              <a:gd name="T82" fmla="*/ 8 w 123"/>
              <a:gd name="T83" fmla="*/ 137 h 526"/>
              <a:gd name="T84" fmla="*/ 4 w 123"/>
              <a:gd name="T85" fmla="*/ 137 h 526"/>
              <a:gd name="T86" fmla="*/ 4 w 123"/>
              <a:gd name="T87" fmla="*/ 144 h 526"/>
              <a:gd name="T88" fmla="*/ 4 w 123"/>
              <a:gd name="T89" fmla="*/ 187 h 526"/>
              <a:gd name="T90" fmla="*/ 0 w 123"/>
              <a:gd name="T91" fmla="*/ 187 h 526"/>
              <a:gd name="T92" fmla="*/ 0 w 123"/>
              <a:gd name="T93" fmla="*/ 248 h 526"/>
              <a:gd name="T94" fmla="*/ 0 w 123"/>
              <a:gd name="T95" fmla="*/ 309 h 526"/>
              <a:gd name="T96" fmla="*/ 0 w 123"/>
              <a:gd name="T97" fmla="*/ 449 h 526"/>
              <a:gd name="T98" fmla="*/ 0 w 123"/>
              <a:gd name="T99" fmla="*/ 513 h 526"/>
              <a:gd name="T100" fmla="*/ 0 w 123"/>
              <a:gd name="T101" fmla="*/ 526 h 526"/>
              <a:gd name="T102" fmla="*/ 48 w 123"/>
              <a:gd name="T103" fmla="*/ 526 h 526"/>
              <a:gd name="T104" fmla="*/ 123 w 123"/>
              <a:gd name="T105" fmla="*/ 526 h 526"/>
              <a:gd name="T106" fmla="*/ 123 w 123"/>
              <a:gd name="T107" fmla="*/ 481 h 526"/>
              <a:gd name="T108" fmla="*/ 123 w 123"/>
              <a:gd name="T109" fmla="*/ 397 h 526"/>
              <a:gd name="T110" fmla="*/ 123 w 123"/>
              <a:gd name="T111" fmla="*/ 311 h 526"/>
              <a:gd name="T112" fmla="*/ 123 w 123"/>
              <a:gd name="T113" fmla="*/ 187 h 526"/>
              <a:gd name="T114" fmla="*/ 119 w 123"/>
              <a:gd name="T115" fmla="*/ 18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526">
                <a:moveTo>
                  <a:pt x="119" y="187"/>
                </a:moveTo>
                <a:cubicBezTo>
                  <a:pt x="119" y="158"/>
                  <a:pt x="119" y="158"/>
                  <a:pt x="119" y="158"/>
                </a:cubicBezTo>
                <a:cubicBezTo>
                  <a:pt x="119" y="142"/>
                  <a:pt x="119" y="142"/>
                  <a:pt x="119" y="142"/>
                </a:cubicBezTo>
                <a:cubicBezTo>
                  <a:pt x="119" y="137"/>
                  <a:pt x="119" y="137"/>
                  <a:pt x="119" y="137"/>
                </a:cubicBezTo>
                <a:cubicBezTo>
                  <a:pt x="115" y="137"/>
                  <a:pt x="115" y="137"/>
                  <a:pt x="115" y="137"/>
                </a:cubicBezTo>
                <a:cubicBezTo>
                  <a:pt x="115" y="98"/>
                  <a:pt x="115" y="98"/>
                  <a:pt x="115" y="98"/>
                </a:cubicBezTo>
                <a:cubicBezTo>
                  <a:pt x="110" y="98"/>
                  <a:pt x="110" y="98"/>
                  <a:pt x="110" y="98"/>
                </a:cubicBezTo>
                <a:cubicBezTo>
                  <a:pt x="110" y="60"/>
                  <a:pt x="110" y="60"/>
                  <a:pt x="110" y="60"/>
                </a:cubicBezTo>
                <a:cubicBezTo>
                  <a:pt x="106" y="60"/>
                  <a:pt x="106" y="60"/>
                  <a:pt x="106" y="60"/>
                </a:cubicBezTo>
                <a:cubicBezTo>
                  <a:pt x="106" y="34"/>
                  <a:pt x="106" y="34"/>
                  <a:pt x="106" y="34"/>
                </a:cubicBezTo>
                <a:cubicBezTo>
                  <a:pt x="105" y="34"/>
                  <a:pt x="105" y="34"/>
                  <a:pt x="105" y="34"/>
                </a:cubicBezTo>
                <a:cubicBezTo>
                  <a:pt x="104" y="0"/>
                  <a:pt x="104" y="0"/>
                  <a:pt x="104" y="0"/>
                </a:cubicBezTo>
                <a:cubicBezTo>
                  <a:pt x="104" y="0"/>
                  <a:pt x="104" y="0"/>
                  <a:pt x="104" y="0"/>
                </a:cubicBezTo>
                <a:cubicBezTo>
                  <a:pt x="104" y="0"/>
                  <a:pt x="104" y="0"/>
                  <a:pt x="104" y="0"/>
                </a:cubicBezTo>
                <a:cubicBezTo>
                  <a:pt x="103" y="34"/>
                  <a:pt x="103" y="34"/>
                  <a:pt x="103" y="34"/>
                </a:cubicBezTo>
                <a:cubicBezTo>
                  <a:pt x="101" y="34"/>
                  <a:pt x="101" y="34"/>
                  <a:pt x="101" y="34"/>
                </a:cubicBezTo>
                <a:cubicBezTo>
                  <a:pt x="101" y="28"/>
                  <a:pt x="101" y="28"/>
                  <a:pt x="101" y="28"/>
                </a:cubicBezTo>
                <a:cubicBezTo>
                  <a:pt x="97" y="28"/>
                  <a:pt x="97" y="28"/>
                  <a:pt x="97" y="28"/>
                </a:cubicBezTo>
                <a:cubicBezTo>
                  <a:pt x="97" y="31"/>
                  <a:pt x="97" y="31"/>
                  <a:pt x="97" y="31"/>
                </a:cubicBezTo>
                <a:cubicBezTo>
                  <a:pt x="77" y="31"/>
                  <a:pt x="77" y="31"/>
                  <a:pt x="77" y="31"/>
                </a:cubicBezTo>
                <a:cubicBezTo>
                  <a:pt x="77" y="26"/>
                  <a:pt x="77" y="26"/>
                  <a:pt x="77" y="26"/>
                </a:cubicBezTo>
                <a:cubicBezTo>
                  <a:pt x="46" y="26"/>
                  <a:pt x="46" y="26"/>
                  <a:pt x="46" y="26"/>
                </a:cubicBezTo>
                <a:cubicBezTo>
                  <a:pt x="46" y="31"/>
                  <a:pt x="46" y="31"/>
                  <a:pt x="46" y="31"/>
                </a:cubicBezTo>
                <a:cubicBezTo>
                  <a:pt x="36" y="31"/>
                  <a:pt x="36" y="31"/>
                  <a:pt x="36" y="31"/>
                </a:cubicBezTo>
                <a:cubicBezTo>
                  <a:pt x="26" y="31"/>
                  <a:pt x="26" y="31"/>
                  <a:pt x="26" y="31"/>
                </a:cubicBezTo>
                <a:cubicBezTo>
                  <a:pt x="26" y="28"/>
                  <a:pt x="26" y="28"/>
                  <a:pt x="26" y="28"/>
                </a:cubicBezTo>
                <a:cubicBezTo>
                  <a:pt x="21" y="28"/>
                  <a:pt x="21" y="28"/>
                  <a:pt x="21" y="28"/>
                </a:cubicBezTo>
                <a:cubicBezTo>
                  <a:pt x="21" y="30"/>
                  <a:pt x="21" y="30"/>
                  <a:pt x="21" y="30"/>
                </a:cubicBezTo>
                <a:cubicBezTo>
                  <a:pt x="21" y="34"/>
                  <a:pt x="21" y="34"/>
                  <a:pt x="21" y="34"/>
                </a:cubicBezTo>
                <a:cubicBezTo>
                  <a:pt x="20" y="34"/>
                  <a:pt x="20" y="34"/>
                  <a:pt x="20" y="34"/>
                </a:cubicBezTo>
                <a:cubicBezTo>
                  <a:pt x="20" y="28"/>
                  <a:pt x="20" y="28"/>
                  <a:pt x="20" y="28"/>
                </a:cubicBezTo>
                <a:cubicBezTo>
                  <a:pt x="19" y="0"/>
                  <a:pt x="19" y="0"/>
                  <a:pt x="19" y="0"/>
                </a:cubicBezTo>
                <a:cubicBezTo>
                  <a:pt x="19" y="0"/>
                  <a:pt x="19" y="0"/>
                  <a:pt x="19" y="0"/>
                </a:cubicBezTo>
                <a:cubicBezTo>
                  <a:pt x="19" y="0"/>
                  <a:pt x="18" y="0"/>
                  <a:pt x="18" y="0"/>
                </a:cubicBezTo>
                <a:cubicBezTo>
                  <a:pt x="18" y="25"/>
                  <a:pt x="18" y="25"/>
                  <a:pt x="18" y="25"/>
                </a:cubicBezTo>
                <a:cubicBezTo>
                  <a:pt x="17" y="34"/>
                  <a:pt x="17" y="34"/>
                  <a:pt x="17" y="34"/>
                </a:cubicBezTo>
                <a:cubicBezTo>
                  <a:pt x="17" y="34"/>
                  <a:pt x="17" y="34"/>
                  <a:pt x="17" y="34"/>
                </a:cubicBezTo>
                <a:cubicBezTo>
                  <a:pt x="17" y="60"/>
                  <a:pt x="17" y="60"/>
                  <a:pt x="17" y="60"/>
                </a:cubicBezTo>
                <a:cubicBezTo>
                  <a:pt x="12" y="60"/>
                  <a:pt x="12" y="60"/>
                  <a:pt x="12" y="60"/>
                </a:cubicBezTo>
                <a:cubicBezTo>
                  <a:pt x="12" y="98"/>
                  <a:pt x="12" y="98"/>
                  <a:pt x="12" y="98"/>
                </a:cubicBezTo>
                <a:cubicBezTo>
                  <a:pt x="8" y="98"/>
                  <a:pt x="8" y="98"/>
                  <a:pt x="8" y="98"/>
                </a:cubicBezTo>
                <a:cubicBezTo>
                  <a:pt x="8" y="137"/>
                  <a:pt x="8" y="137"/>
                  <a:pt x="8" y="137"/>
                </a:cubicBezTo>
                <a:cubicBezTo>
                  <a:pt x="4" y="137"/>
                  <a:pt x="4" y="137"/>
                  <a:pt x="4" y="137"/>
                </a:cubicBezTo>
                <a:cubicBezTo>
                  <a:pt x="4" y="144"/>
                  <a:pt x="4" y="144"/>
                  <a:pt x="4" y="144"/>
                </a:cubicBezTo>
                <a:cubicBezTo>
                  <a:pt x="4" y="187"/>
                  <a:pt x="4" y="187"/>
                  <a:pt x="4" y="187"/>
                </a:cubicBezTo>
                <a:cubicBezTo>
                  <a:pt x="0" y="187"/>
                  <a:pt x="0" y="187"/>
                  <a:pt x="0" y="187"/>
                </a:cubicBezTo>
                <a:cubicBezTo>
                  <a:pt x="0" y="248"/>
                  <a:pt x="0" y="248"/>
                  <a:pt x="0" y="248"/>
                </a:cubicBezTo>
                <a:cubicBezTo>
                  <a:pt x="0" y="309"/>
                  <a:pt x="0" y="309"/>
                  <a:pt x="0" y="309"/>
                </a:cubicBezTo>
                <a:cubicBezTo>
                  <a:pt x="0" y="449"/>
                  <a:pt x="0" y="449"/>
                  <a:pt x="0" y="449"/>
                </a:cubicBezTo>
                <a:cubicBezTo>
                  <a:pt x="0" y="513"/>
                  <a:pt x="0" y="513"/>
                  <a:pt x="0" y="513"/>
                </a:cubicBezTo>
                <a:cubicBezTo>
                  <a:pt x="0" y="526"/>
                  <a:pt x="0" y="526"/>
                  <a:pt x="0" y="526"/>
                </a:cubicBezTo>
                <a:cubicBezTo>
                  <a:pt x="48" y="526"/>
                  <a:pt x="48" y="526"/>
                  <a:pt x="48" y="526"/>
                </a:cubicBezTo>
                <a:cubicBezTo>
                  <a:pt x="123" y="526"/>
                  <a:pt x="123" y="526"/>
                  <a:pt x="123" y="526"/>
                </a:cubicBezTo>
                <a:cubicBezTo>
                  <a:pt x="123" y="481"/>
                  <a:pt x="123" y="481"/>
                  <a:pt x="123" y="481"/>
                </a:cubicBezTo>
                <a:cubicBezTo>
                  <a:pt x="123" y="397"/>
                  <a:pt x="123" y="397"/>
                  <a:pt x="123" y="397"/>
                </a:cubicBezTo>
                <a:cubicBezTo>
                  <a:pt x="123" y="311"/>
                  <a:pt x="123" y="311"/>
                  <a:pt x="123" y="311"/>
                </a:cubicBezTo>
                <a:cubicBezTo>
                  <a:pt x="123" y="187"/>
                  <a:pt x="123" y="187"/>
                  <a:pt x="123" y="187"/>
                </a:cubicBezTo>
                <a:lnTo>
                  <a:pt x="119" y="187"/>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09151" y="2598558"/>
            <a:ext cx="5915155" cy="733495"/>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bg1"/>
                </a:solidFill>
                <a:latin typeface="+mj-lt"/>
              </a:defRPr>
            </a:lvl1pPr>
          </a:lstStyle>
          <a:p>
            <a:pPr lvl="0"/>
            <a:r>
              <a:rPr lang="en-US" dirty="0"/>
              <a:t>One line title here</a:t>
            </a:r>
          </a:p>
        </p:txBody>
      </p:sp>
      <p:sp>
        <p:nvSpPr>
          <p:cNvPr id="105" name="Text Placeholder 9">
            <a:extLst>
              <a:ext uri="{FF2B5EF4-FFF2-40B4-BE49-F238E27FC236}">
                <a16:creationId xmlns:a16="http://schemas.microsoft.com/office/drawing/2014/main" id="{4198B190-8256-B7A4-2DD6-F8CE6D676F33}"/>
              </a:ext>
            </a:extLst>
          </p:cNvPr>
          <p:cNvSpPr>
            <a:spLocks noGrp="1"/>
          </p:cNvSpPr>
          <p:nvPr>
            <p:ph type="body" sz="quarter" idx="17" hasCustomPrompt="1"/>
          </p:nvPr>
        </p:nvSpPr>
        <p:spPr>
          <a:xfrm>
            <a:off x="509151" y="3429493"/>
            <a:ext cx="5915155"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bg1"/>
                </a:solidFill>
                <a:latin typeface="+mj-lt"/>
              </a:defRPr>
            </a:lvl1pPr>
          </a:lstStyle>
          <a:p>
            <a:pPr lvl="0"/>
            <a:r>
              <a:rPr lang="en-US" dirty="0"/>
              <a:t>Presentation subtitle here</a:t>
            </a:r>
          </a:p>
        </p:txBody>
      </p:sp>
      <p:grpSp>
        <p:nvGrpSpPr>
          <p:cNvPr id="94" name="Group 93"/>
          <p:cNvGrpSpPr/>
          <p:nvPr userDrawn="1"/>
        </p:nvGrpSpPr>
        <p:grpSpPr>
          <a:xfrm>
            <a:off x="531302" y="1372525"/>
            <a:ext cx="2605284" cy="651089"/>
            <a:chOff x="531302" y="1372525"/>
            <a:chExt cx="2605284" cy="651089"/>
          </a:xfrm>
        </p:grpSpPr>
        <p:sp>
          <p:nvSpPr>
            <p:cNvPr id="95" name="Freeform 94">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150" name="Straight Connector 149"/>
            <p:cNvCxnSpPr/>
            <p:nvPr/>
          </p:nvCxnSpPr>
          <p:spPr>
            <a:xfrm>
              <a:off x="1689618"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1" name="Picture 15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2843927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Purple Stars - Copyright Only">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01870E7-67C3-31B4-3763-30D7343FC40E}"/>
              </a:ext>
            </a:extLst>
          </p:cNvPr>
          <p:cNvSpPr/>
          <p:nvPr userDrawn="1"/>
        </p:nvSpPr>
        <p:spPr>
          <a:xfrm rot="10800000">
            <a:off x="-20412" y="-1"/>
            <a:ext cx="12212412" cy="68579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userDrawn="1"/>
        </p:nvSpPr>
        <p:spPr>
          <a:xfrm>
            <a:off x="5820868" y="5570576"/>
            <a:ext cx="1118323" cy="595312"/>
          </a:xfrm>
          <a:prstGeom prst="rect">
            <a:avLst/>
          </a:prstGeom>
          <a:solidFill>
            <a:schemeClr val="bg2"/>
          </a:solidFill>
          <a:ln>
            <a:noFill/>
          </a:ln>
        </p:spPr>
        <p:txBody>
          <a:bodyPr wrap="square" rtlCol="0" anchor="ctr">
            <a:noAutofit/>
          </a:bodyPr>
          <a:lstStyle/>
          <a:p>
            <a:pPr algn="l"/>
            <a:endParaRPr lang="en-US">
              <a:solidFill>
                <a:schemeClr val="tx1"/>
              </a:solidFill>
            </a:endParaRPr>
          </a:p>
        </p:txBody>
      </p:sp>
      <p:sp>
        <p:nvSpPr>
          <p:cNvPr id="73" name="Rectangle 72"/>
          <p:cNvSpPr/>
          <p:nvPr userDrawn="1"/>
        </p:nvSpPr>
        <p:spPr>
          <a:xfrm>
            <a:off x="8393342" y="4327563"/>
            <a:ext cx="544513" cy="1838325"/>
          </a:xfrm>
          <a:prstGeom prst="rect">
            <a:avLst/>
          </a:prstGeom>
          <a:solidFill>
            <a:schemeClr val="bg2"/>
          </a:solidFill>
          <a:ln>
            <a:noFill/>
          </a:ln>
        </p:spPr>
        <p:txBody>
          <a:bodyPr wrap="square" rtlCol="0" anchor="ctr">
            <a:noAutofit/>
          </a:bodyPr>
          <a:lstStyle/>
          <a:p>
            <a:pPr algn="l"/>
            <a:endParaRPr lang="en-US">
              <a:solidFill>
                <a:schemeClr val="tx1"/>
              </a:solidFill>
            </a:endParaRPr>
          </a:p>
        </p:txBody>
      </p:sp>
      <p:sp>
        <p:nvSpPr>
          <p:cNvPr id="75" name="Rectangle 74"/>
          <p:cNvSpPr/>
          <p:nvPr userDrawn="1"/>
        </p:nvSpPr>
        <p:spPr>
          <a:xfrm>
            <a:off x="-20411" y="6165888"/>
            <a:ext cx="12212412"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63"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dirty="0"/>
              <a:t>Forename Surname | Month 00, 0000</a:t>
            </a:r>
          </a:p>
        </p:txBody>
      </p:sp>
      <p:sp>
        <p:nvSpPr>
          <p:cNvPr id="45" name="Rectangle 44"/>
          <p:cNvSpPr/>
          <p:nvPr userDrawn="1"/>
        </p:nvSpPr>
        <p:spPr>
          <a:xfrm>
            <a:off x="6685883" y="-289400"/>
            <a:ext cx="5710270" cy="5710266"/>
          </a:xfrm>
          <a:prstGeom prst="rect">
            <a:avLst/>
          </a:prstGeom>
          <a:blipFill dpi="0" rotWithShape="1">
            <a:blip r:embed="rId2">
              <a:alphaModFix amt="10000"/>
            </a:blip>
            <a:srcRect/>
            <a:stretch>
              <a:fillRect/>
            </a:stretch>
          </a:blipFill>
          <a:ln>
            <a:noFill/>
          </a:ln>
        </p:spPr>
        <p:txBody>
          <a:bodyPr wrap="square" rtlCol="0" anchor="ctr">
            <a:noAutofit/>
          </a:bodyPr>
          <a:lstStyle/>
          <a:p>
            <a:pPr algn="l"/>
            <a:endParaRPr lang="en-US">
              <a:solidFill>
                <a:schemeClr val="tx1"/>
              </a:solidFill>
            </a:endParaRPr>
          </a:p>
        </p:txBody>
      </p:sp>
      <p:sp>
        <p:nvSpPr>
          <p:cNvPr id="70"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09152" y="2166040"/>
            <a:ext cx="5169036" cy="1346074"/>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bg1"/>
                </a:solidFill>
                <a:latin typeface="+mj-lt"/>
              </a:defRPr>
            </a:lvl1pPr>
          </a:lstStyle>
          <a:p>
            <a:pPr lvl="0"/>
            <a:r>
              <a:rPr lang="en-US" dirty="0"/>
              <a:t>One or two line title here</a:t>
            </a:r>
          </a:p>
        </p:txBody>
      </p:sp>
      <p:sp>
        <p:nvSpPr>
          <p:cNvPr id="71" name="Text Placeholder 9">
            <a:extLst>
              <a:ext uri="{FF2B5EF4-FFF2-40B4-BE49-F238E27FC236}">
                <a16:creationId xmlns:a16="http://schemas.microsoft.com/office/drawing/2014/main" id="{4198B190-8256-B7A4-2DD6-F8CE6D676F33}"/>
              </a:ext>
            </a:extLst>
          </p:cNvPr>
          <p:cNvSpPr>
            <a:spLocks noGrp="1"/>
          </p:cNvSpPr>
          <p:nvPr>
            <p:ph type="body" sz="quarter" idx="17" hasCustomPrompt="1"/>
          </p:nvPr>
        </p:nvSpPr>
        <p:spPr>
          <a:xfrm>
            <a:off x="509152" y="3659586"/>
            <a:ext cx="5169036"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bg1"/>
                </a:solidFill>
                <a:latin typeface="+mj-lt"/>
              </a:defRPr>
            </a:lvl1pPr>
          </a:lstStyle>
          <a:p>
            <a:pPr lvl="0"/>
            <a:r>
              <a:rPr lang="en-US" dirty="0"/>
              <a:t>Presentation subtitle here</a:t>
            </a:r>
          </a:p>
        </p:txBody>
      </p:sp>
      <p:sp>
        <p:nvSpPr>
          <p:cNvPr id="4" name="AutoShape 3"/>
          <p:cNvSpPr>
            <a:spLocks noChangeAspect="1" noChangeArrowheads="1" noTextEdit="1"/>
          </p:cNvSpPr>
          <p:nvPr userDrawn="1"/>
        </p:nvSpPr>
        <p:spPr bwMode="auto">
          <a:xfrm>
            <a:off x="5969230" y="2738476"/>
            <a:ext cx="6278562"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5"/>
          <p:cNvSpPr>
            <a:spLocks/>
          </p:cNvSpPr>
          <p:nvPr userDrawn="1"/>
        </p:nvSpPr>
        <p:spPr bwMode="auto">
          <a:xfrm>
            <a:off x="6939192" y="3379826"/>
            <a:ext cx="430212" cy="2786062"/>
          </a:xfrm>
          <a:custGeom>
            <a:avLst/>
            <a:gdLst>
              <a:gd name="T0" fmla="*/ 264 w 271"/>
              <a:gd name="T1" fmla="*/ 330 h 1755"/>
              <a:gd name="T2" fmla="*/ 264 w 271"/>
              <a:gd name="T3" fmla="*/ 280 h 1755"/>
              <a:gd name="T4" fmla="*/ 264 w 271"/>
              <a:gd name="T5" fmla="*/ 115 h 1755"/>
              <a:gd name="T6" fmla="*/ 229 w 271"/>
              <a:gd name="T7" fmla="*/ 115 h 1755"/>
              <a:gd name="T8" fmla="*/ 229 w 271"/>
              <a:gd name="T9" fmla="*/ 16 h 1755"/>
              <a:gd name="T10" fmla="*/ 262 w 271"/>
              <a:gd name="T11" fmla="*/ 0 h 1755"/>
              <a:gd name="T12" fmla="*/ 179 w 271"/>
              <a:gd name="T13" fmla="*/ 0 h 1755"/>
              <a:gd name="T14" fmla="*/ 9 w 271"/>
              <a:gd name="T15" fmla="*/ 0 h 1755"/>
              <a:gd name="T16" fmla="*/ 42 w 271"/>
              <a:gd name="T17" fmla="*/ 16 h 1755"/>
              <a:gd name="T18" fmla="*/ 42 w 271"/>
              <a:gd name="T19" fmla="*/ 115 h 1755"/>
              <a:gd name="T20" fmla="*/ 9 w 271"/>
              <a:gd name="T21" fmla="*/ 115 h 1755"/>
              <a:gd name="T22" fmla="*/ 9 w 271"/>
              <a:gd name="T23" fmla="*/ 261 h 1755"/>
              <a:gd name="T24" fmla="*/ 9 w 271"/>
              <a:gd name="T25" fmla="*/ 330 h 1755"/>
              <a:gd name="T26" fmla="*/ 0 w 271"/>
              <a:gd name="T27" fmla="*/ 330 h 1755"/>
              <a:gd name="T28" fmla="*/ 0 w 271"/>
              <a:gd name="T29" fmla="*/ 483 h 1755"/>
              <a:gd name="T30" fmla="*/ 0 w 271"/>
              <a:gd name="T31" fmla="*/ 863 h 1755"/>
              <a:gd name="T32" fmla="*/ 0 w 271"/>
              <a:gd name="T33" fmla="*/ 903 h 1755"/>
              <a:gd name="T34" fmla="*/ 0 w 271"/>
              <a:gd name="T35" fmla="*/ 920 h 1755"/>
              <a:gd name="T36" fmla="*/ 0 w 271"/>
              <a:gd name="T37" fmla="*/ 1330 h 1755"/>
              <a:gd name="T38" fmla="*/ 0 w 271"/>
              <a:gd name="T39" fmla="*/ 1349 h 1755"/>
              <a:gd name="T40" fmla="*/ 0 w 271"/>
              <a:gd name="T41" fmla="*/ 1739 h 1755"/>
              <a:gd name="T42" fmla="*/ 0 w 271"/>
              <a:gd name="T43" fmla="*/ 1755 h 1755"/>
              <a:gd name="T44" fmla="*/ 271 w 271"/>
              <a:gd name="T45" fmla="*/ 1755 h 1755"/>
              <a:gd name="T46" fmla="*/ 271 w 271"/>
              <a:gd name="T47" fmla="*/ 1677 h 1755"/>
              <a:gd name="T48" fmla="*/ 271 w 271"/>
              <a:gd name="T49" fmla="*/ 1472 h 1755"/>
              <a:gd name="T50" fmla="*/ 271 w 271"/>
              <a:gd name="T51" fmla="*/ 1260 h 1755"/>
              <a:gd name="T52" fmla="*/ 271 w 271"/>
              <a:gd name="T53" fmla="*/ 1033 h 1755"/>
              <a:gd name="T54" fmla="*/ 271 w 271"/>
              <a:gd name="T55" fmla="*/ 847 h 1755"/>
              <a:gd name="T56" fmla="*/ 271 w 271"/>
              <a:gd name="T57" fmla="*/ 387 h 1755"/>
              <a:gd name="T58" fmla="*/ 271 w 271"/>
              <a:gd name="T59" fmla="*/ 365 h 1755"/>
              <a:gd name="T60" fmla="*/ 271 w 271"/>
              <a:gd name="T61" fmla="*/ 353 h 1755"/>
              <a:gd name="T62" fmla="*/ 271 w 271"/>
              <a:gd name="T63" fmla="*/ 330 h 1755"/>
              <a:gd name="T64" fmla="*/ 264 w 271"/>
              <a:gd name="T65" fmla="*/ 33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1755">
                <a:moveTo>
                  <a:pt x="264" y="330"/>
                </a:moveTo>
                <a:lnTo>
                  <a:pt x="264" y="280"/>
                </a:lnTo>
                <a:lnTo>
                  <a:pt x="264" y="115"/>
                </a:lnTo>
                <a:lnTo>
                  <a:pt x="229" y="115"/>
                </a:lnTo>
                <a:lnTo>
                  <a:pt x="229" y="16"/>
                </a:lnTo>
                <a:lnTo>
                  <a:pt x="262" y="0"/>
                </a:lnTo>
                <a:lnTo>
                  <a:pt x="179" y="0"/>
                </a:lnTo>
                <a:lnTo>
                  <a:pt x="9" y="0"/>
                </a:lnTo>
                <a:lnTo>
                  <a:pt x="42" y="16"/>
                </a:lnTo>
                <a:lnTo>
                  <a:pt x="42" y="115"/>
                </a:lnTo>
                <a:lnTo>
                  <a:pt x="9" y="115"/>
                </a:lnTo>
                <a:lnTo>
                  <a:pt x="9" y="261"/>
                </a:lnTo>
                <a:lnTo>
                  <a:pt x="9" y="330"/>
                </a:lnTo>
                <a:lnTo>
                  <a:pt x="0" y="330"/>
                </a:lnTo>
                <a:lnTo>
                  <a:pt x="0" y="483"/>
                </a:lnTo>
                <a:lnTo>
                  <a:pt x="0" y="863"/>
                </a:lnTo>
                <a:lnTo>
                  <a:pt x="0" y="903"/>
                </a:lnTo>
                <a:lnTo>
                  <a:pt x="0" y="920"/>
                </a:lnTo>
                <a:lnTo>
                  <a:pt x="0" y="1330"/>
                </a:lnTo>
                <a:lnTo>
                  <a:pt x="0" y="1349"/>
                </a:lnTo>
                <a:lnTo>
                  <a:pt x="0" y="1739"/>
                </a:lnTo>
                <a:lnTo>
                  <a:pt x="0" y="1755"/>
                </a:lnTo>
                <a:lnTo>
                  <a:pt x="271" y="1755"/>
                </a:lnTo>
                <a:lnTo>
                  <a:pt x="271" y="1677"/>
                </a:lnTo>
                <a:lnTo>
                  <a:pt x="271" y="1472"/>
                </a:lnTo>
                <a:lnTo>
                  <a:pt x="271" y="1260"/>
                </a:lnTo>
                <a:lnTo>
                  <a:pt x="271" y="1033"/>
                </a:lnTo>
                <a:lnTo>
                  <a:pt x="271" y="847"/>
                </a:lnTo>
                <a:lnTo>
                  <a:pt x="271" y="387"/>
                </a:lnTo>
                <a:lnTo>
                  <a:pt x="271" y="365"/>
                </a:lnTo>
                <a:lnTo>
                  <a:pt x="271" y="353"/>
                </a:lnTo>
                <a:lnTo>
                  <a:pt x="271" y="330"/>
                </a:lnTo>
                <a:lnTo>
                  <a:pt x="264" y="330"/>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userDrawn="1"/>
        </p:nvSpPr>
        <p:spPr bwMode="auto">
          <a:xfrm>
            <a:off x="6377217" y="5570576"/>
            <a:ext cx="176212" cy="231775"/>
          </a:xfrm>
          <a:custGeom>
            <a:avLst/>
            <a:gdLst>
              <a:gd name="T0" fmla="*/ 111 w 111"/>
              <a:gd name="T1" fmla="*/ 0 h 146"/>
              <a:gd name="T2" fmla="*/ 0 w 111"/>
              <a:gd name="T3" fmla="*/ 0 h 146"/>
              <a:gd name="T4" fmla="*/ 94 w 111"/>
              <a:gd name="T5" fmla="*/ 146 h 146"/>
              <a:gd name="T6" fmla="*/ 111 w 111"/>
              <a:gd name="T7" fmla="*/ 0 h 146"/>
            </a:gdLst>
            <a:ahLst/>
            <a:cxnLst>
              <a:cxn ang="0">
                <a:pos x="T0" y="T1"/>
              </a:cxn>
              <a:cxn ang="0">
                <a:pos x="T2" y="T3"/>
              </a:cxn>
              <a:cxn ang="0">
                <a:pos x="T4" y="T5"/>
              </a:cxn>
              <a:cxn ang="0">
                <a:pos x="T6" y="T7"/>
              </a:cxn>
            </a:cxnLst>
            <a:rect l="0" t="0" r="r" b="b"/>
            <a:pathLst>
              <a:path w="111" h="146">
                <a:moveTo>
                  <a:pt x="111" y="0"/>
                </a:moveTo>
                <a:lnTo>
                  <a:pt x="0" y="0"/>
                </a:lnTo>
                <a:lnTo>
                  <a:pt x="94" y="146"/>
                </a:lnTo>
                <a:lnTo>
                  <a:pt x="111" y="0"/>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7317017" y="5672176"/>
            <a:ext cx="101600" cy="493712"/>
          </a:xfrm>
          <a:custGeom>
            <a:avLst/>
            <a:gdLst>
              <a:gd name="T0" fmla="*/ 64 w 64"/>
              <a:gd name="T1" fmla="*/ 311 h 311"/>
              <a:gd name="T2" fmla="*/ 64 w 64"/>
              <a:gd name="T3" fmla="*/ 28 h 311"/>
              <a:gd name="T4" fmla="*/ 38 w 64"/>
              <a:gd name="T5" fmla="*/ 0 h 311"/>
              <a:gd name="T6" fmla="*/ 0 w 64"/>
              <a:gd name="T7" fmla="*/ 311 h 311"/>
              <a:gd name="T8" fmla="*/ 64 w 64"/>
              <a:gd name="T9" fmla="*/ 311 h 311"/>
            </a:gdLst>
            <a:ahLst/>
            <a:cxnLst>
              <a:cxn ang="0">
                <a:pos x="T0" y="T1"/>
              </a:cxn>
              <a:cxn ang="0">
                <a:pos x="T2" y="T3"/>
              </a:cxn>
              <a:cxn ang="0">
                <a:pos x="T4" y="T5"/>
              </a:cxn>
              <a:cxn ang="0">
                <a:pos x="T6" y="T7"/>
              </a:cxn>
              <a:cxn ang="0">
                <a:pos x="T8" y="T9"/>
              </a:cxn>
            </a:cxnLst>
            <a:rect l="0" t="0" r="r" b="b"/>
            <a:pathLst>
              <a:path w="64" h="311">
                <a:moveTo>
                  <a:pt x="64" y="311"/>
                </a:moveTo>
                <a:lnTo>
                  <a:pt x="64" y="28"/>
                </a:lnTo>
                <a:lnTo>
                  <a:pt x="38" y="0"/>
                </a:lnTo>
                <a:lnTo>
                  <a:pt x="0" y="311"/>
                </a:lnTo>
                <a:lnTo>
                  <a:pt x="64" y="311"/>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6085117" y="5008601"/>
            <a:ext cx="528637" cy="1157287"/>
          </a:xfrm>
          <a:custGeom>
            <a:avLst/>
            <a:gdLst>
              <a:gd name="T0" fmla="*/ 295 w 333"/>
              <a:gd name="T1" fmla="*/ 42 h 729"/>
              <a:gd name="T2" fmla="*/ 295 w 333"/>
              <a:gd name="T3" fmla="*/ 0 h 729"/>
              <a:gd name="T4" fmla="*/ 137 w 333"/>
              <a:gd name="T5" fmla="*/ 0 h 729"/>
              <a:gd name="T6" fmla="*/ 59 w 333"/>
              <a:gd name="T7" fmla="*/ 0 h 729"/>
              <a:gd name="T8" fmla="*/ 38 w 333"/>
              <a:gd name="T9" fmla="*/ 0 h 729"/>
              <a:gd name="T10" fmla="*/ 38 w 333"/>
              <a:gd name="T11" fmla="*/ 42 h 729"/>
              <a:gd name="T12" fmla="*/ 0 w 333"/>
              <a:gd name="T13" fmla="*/ 42 h 729"/>
              <a:gd name="T14" fmla="*/ 0 w 333"/>
              <a:gd name="T15" fmla="*/ 45 h 729"/>
              <a:gd name="T16" fmla="*/ 0 w 333"/>
              <a:gd name="T17" fmla="*/ 109 h 729"/>
              <a:gd name="T18" fmla="*/ 0 w 333"/>
              <a:gd name="T19" fmla="*/ 217 h 729"/>
              <a:gd name="T20" fmla="*/ 0 w 333"/>
              <a:gd name="T21" fmla="*/ 337 h 729"/>
              <a:gd name="T22" fmla="*/ 0 w 333"/>
              <a:gd name="T23" fmla="*/ 387 h 729"/>
              <a:gd name="T24" fmla="*/ 0 w 333"/>
              <a:gd name="T25" fmla="*/ 554 h 729"/>
              <a:gd name="T26" fmla="*/ 0 w 333"/>
              <a:gd name="T27" fmla="*/ 609 h 729"/>
              <a:gd name="T28" fmla="*/ 0 w 333"/>
              <a:gd name="T29" fmla="*/ 729 h 729"/>
              <a:gd name="T30" fmla="*/ 153 w 333"/>
              <a:gd name="T31" fmla="*/ 729 h 729"/>
              <a:gd name="T32" fmla="*/ 198 w 333"/>
              <a:gd name="T33" fmla="*/ 729 h 729"/>
              <a:gd name="T34" fmla="*/ 212 w 333"/>
              <a:gd name="T35" fmla="*/ 729 h 729"/>
              <a:gd name="T36" fmla="*/ 227 w 333"/>
              <a:gd name="T37" fmla="*/ 729 h 729"/>
              <a:gd name="T38" fmla="*/ 283 w 333"/>
              <a:gd name="T39" fmla="*/ 729 h 729"/>
              <a:gd name="T40" fmla="*/ 333 w 333"/>
              <a:gd name="T41" fmla="*/ 729 h 729"/>
              <a:gd name="T42" fmla="*/ 333 w 333"/>
              <a:gd name="T43" fmla="*/ 630 h 729"/>
              <a:gd name="T44" fmla="*/ 333 w 333"/>
              <a:gd name="T45" fmla="*/ 521 h 729"/>
              <a:gd name="T46" fmla="*/ 333 w 333"/>
              <a:gd name="T47" fmla="*/ 385 h 729"/>
              <a:gd name="T48" fmla="*/ 333 w 333"/>
              <a:gd name="T49" fmla="*/ 347 h 729"/>
              <a:gd name="T50" fmla="*/ 333 w 333"/>
              <a:gd name="T51" fmla="*/ 193 h 729"/>
              <a:gd name="T52" fmla="*/ 333 w 333"/>
              <a:gd name="T53" fmla="*/ 99 h 729"/>
              <a:gd name="T54" fmla="*/ 333 w 333"/>
              <a:gd name="T55" fmla="*/ 42 h 729"/>
              <a:gd name="T56" fmla="*/ 295 w 333"/>
              <a:gd name="T57" fmla="*/ 4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3" h="729">
                <a:moveTo>
                  <a:pt x="295" y="42"/>
                </a:moveTo>
                <a:lnTo>
                  <a:pt x="295" y="0"/>
                </a:lnTo>
                <a:lnTo>
                  <a:pt x="137" y="0"/>
                </a:lnTo>
                <a:lnTo>
                  <a:pt x="59" y="0"/>
                </a:lnTo>
                <a:lnTo>
                  <a:pt x="38" y="0"/>
                </a:lnTo>
                <a:lnTo>
                  <a:pt x="38" y="42"/>
                </a:lnTo>
                <a:lnTo>
                  <a:pt x="0" y="42"/>
                </a:lnTo>
                <a:lnTo>
                  <a:pt x="0" y="45"/>
                </a:lnTo>
                <a:lnTo>
                  <a:pt x="0" y="109"/>
                </a:lnTo>
                <a:lnTo>
                  <a:pt x="0" y="217"/>
                </a:lnTo>
                <a:lnTo>
                  <a:pt x="0" y="337"/>
                </a:lnTo>
                <a:lnTo>
                  <a:pt x="0" y="387"/>
                </a:lnTo>
                <a:lnTo>
                  <a:pt x="0" y="554"/>
                </a:lnTo>
                <a:lnTo>
                  <a:pt x="0" y="609"/>
                </a:lnTo>
                <a:lnTo>
                  <a:pt x="0" y="729"/>
                </a:lnTo>
                <a:lnTo>
                  <a:pt x="153" y="729"/>
                </a:lnTo>
                <a:lnTo>
                  <a:pt x="198" y="729"/>
                </a:lnTo>
                <a:lnTo>
                  <a:pt x="212" y="729"/>
                </a:lnTo>
                <a:lnTo>
                  <a:pt x="227" y="729"/>
                </a:lnTo>
                <a:lnTo>
                  <a:pt x="283" y="729"/>
                </a:lnTo>
                <a:lnTo>
                  <a:pt x="333" y="729"/>
                </a:lnTo>
                <a:lnTo>
                  <a:pt x="333" y="630"/>
                </a:lnTo>
                <a:lnTo>
                  <a:pt x="333" y="521"/>
                </a:lnTo>
                <a:lnTo>
                  <a:pt x="333" y="385"/>
                </a:lnTo>
                <a:lnTo>
                  <a:pt x="333" y="347"/>
                </a:lnTo>
                <a:lnTo>
                  <a:pt x="333" y="193"/>
                </a:lnTo>
                <a:lnTo>
                  <a:pt x="333" y="99"/>
                </a:lnTo>
                <a:lnTo>
                  <a:pt x="333" y="42"/>
                </a:lnTo>
                <a:lnTo>
                  <a:pt x="295" y="42"/>
                </a:lnTo>
                <a:close/>
              </a:path>
            </a:pathLst>
          </a:custGeom>
          <a:solidFill>
            <a:srgbClr val="C4B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10357080" y="4391063"/>
            <a:ext cx="747712" cy="1774825"/>
          </a:xfrm>
          <a:custGeom>
            <a:avLst/>
            <a:gdLst>
              <a:gd name="T0" fmla="*/ 467 w 471"/>
              <a:gd name="T1" fmla="*/ 66 h 1118"/>
              <a:gd name="T2" fmla="*/ 462 w 471"/>
              <a:gd name="T3" fmla="*/ 66 h 1118"/>
              <a:gd name="T4" fmla="*/ 460 w 471"/>
              <a:gd name="T5" fmla="*/ 66 h 1118"/>
              <a:gd name="T6" fmla="*/ 419 w 471"/>
              <a:gd name="T7" fmla="*/ 66 h 1118"/>
              <a:gd name="T8" fmla="*/ 419 w 471"/>
              <a:gd name="T9" fmla="*/ 52 h 1118"/>
              <a:gd name="T10" fmla="*/ 419 w 471"/>
              <a:gd name="T11" fmla="*/ 0 h 1118"/>
              <a:gd name="T12" fmla="*/ 226 w 471"/>
              <a:gd name="T13" fmla="*/ 0 h 1118"/>
              <a:gd name="T14" fmla="*/ 136 w 471"/>
              <a:gd name="T15" fmla="*/ 0 h 1118"/>
              <a:gd name="T16" fmla="*/ 108 w 471"/>
              <a:gd name="T17" fmla="*/ 0 h 1118"/>
              <a:gd name="T18" fmla="*/ 52 w 471"/>
              <a:gd name="T19" fmla="*/ 0 h 1118"/>
              <a:gd name="T20" fmla="*/ 52 w 471"/>
              <a:gd name="T21" fmla="*/ 66 h 1118"/>
              <a:gd name="T22" fmla="*/ 0 w 471"/>
              <a:gd name="T23" fmla="*/ 66 h 1118"/>
              <a:gd name="T24" fmla="*/ 0 w 471"/>
              <a:gd name="T25" fmla="*/ 134 h 1118"/>
              <a:gd name="T26" fmla="*/ 0 w 471"/>
              <a:gd name="T27" fmla="*/ 288 h 1118"/>
              <a:gd name="T28" fmla="*/ 0 w 471"/>
              <a:gd name="T29" fmla="*/ 507 h 1118"/>
              <a:gd name="T30" fmla="*/ 0 w 471"/>
              <a:gd name="T31" fmla="*/ 781 h 1118"/>
              <a:gd name="T32" fmla="*/ 0 w 471"/>
              <a:gd name="T33" fmla="*/ 842 h 1118"/>
              <a:gd name="T34" fmla="*/ 0 w 471"/>
              <a:gd name="T35" fmla="*/ 1118 h 1118"/>
              <a:gd name="T36" fmla="*/ 21 w 471"/>
              <a:gd name="T37" fmla="*/ 1118 h 1118"/>
              <a:gd name="T38" fmla="*/ 250 w 471"/>
              <a:gd name="T39" fmla="*/ 1118 h 1118"/>
              <a:gd name="T40" fmla="*/ 448 w 471"/>
              <a:gd name="T41" fmla="*/ 1118 h 1118"/>
              <a:gd name="T42" fmla="*/ 471 w 471"/>
              <a:gd name="T43" fmla="*/ 1118 h 1118"/>
              <a:gd name="T44" fmla="*/ 471 w 471"/>
              <a:gd name="T45" fmla="*/ 1061 h 1118"/>
              <a:gd name="T46" fmla="*/ 471 w 471"/>
              <a:gd name="T47" fmla="*/ 1031 h 1118"/>
              <a:gd name="T48" fmla="*/ 471 w 471"/>
              <a:gd name="T49" fmla="*/ 792 h 1118"/>
              <a:gd name="T50" fmla="*/ 471 w 471"/>
              <a:gd name="T51" fmla="*/ 663 h 1118"/>
              <a:gd name="T52" fmla="*/ 471 w 471"/>
              <a:gd name="T53" fmla="*/ 415 h 1118"/>
              <a:gd name="T54" fmla="*/ 471 w 471"/>
              <a:gd name="T55" fmla="*/ 78 h 1118"/>
              <a:gd name="T56" fmla="*/ 471 w 471"/>
              <a:gd name="T57" fmla="*/ 66 h 1118"/>
              <a:gd name="T58" fmla="*/ 471 w 471"/>
              <a:gd name="T59" fmla="*/ 66 h 1118"/>
              <a:gd name="T60" fmla="*/ 467 w 471"/>
              <a:gd name="T61" fmla="*/ 66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1" h="1118">
                <a:moveTo>
                  <a:pt x="467" y="66"/>
                </a:moveTo>
                <a:lnTo>
                  <a:pt x="462" y="66"/>
                </a:lnTo>
                <a:lnTo>
                  <a:pt x="460" y="66"/>
                </a:lnTo>
                <a:lnTo>
                  <a:pt x="419" y="66"/>
                </a:lnTo>
                <a:lnTo>
                  <a:pt x="419" y="52"/>
                </a:lnTo>
                <a:lnTo>
                  <a:pt x="419" y="0"/>
                </a:lnTo>
                <a:lnTo>
                  <a:pt x="226" y="0"/>
                </a:lnTo>
                <a:lnTo>
                  <a:pt x="136" y="0"/>
                </a:lnTo>
                <a:lnTo>
                  <a:pt x="108" y="0"/>
                </a:lnTo>
                <a:lnTo>
                  <a:pt x="52" y="0"/>
                </a:lnTo>
                <a:lnTo>
                  <a:pt x="52" y="66"/>
                </a:lnTo>
                <a:lnTo>
                  <a:pt x="0" y="66"/>
                </a:lnTo>
                <a:lnTo>
                  <a:pt x="0" y="134"/>
                </a:lnTo>
                <a:lnTo>
                  <a:pt x="0" y="288"/>
                </a:lnTo>
                <a:lnTo>
                  <a:pt x="0" y="507"/>
                </a:lnTo>
                <a:lnTo>
                  <a:pt x="0" y="781"/>
                </a:lnTo>
                <a:lnTo>
                  <a:pt x="0" y="842"/>
                </a:lnTo>
                <a:lnTo>
                  <a:pt x="0" y="1118"/>
                </a:lnTo>
                <a:lnTo>
                  <a:pt x="21" y="1118"/>
                </a:lnTo>
                <a:lnTo>
                  <a:pt x="250" y="1118"/>
                </a:lnTo>
                <a:lnTo>
                  <a:pt x="448" y="1118"/>
                </a:lnTo>
                <a:lnTo>
                  <a:pt x="471" y="1118"/>
                </a:lnTo>
                <a:lnTo>
                  <a:pt x="471" y="1061"/>
                </a:lnTo>
                <a:lnTo>
                  <a:pt x="471" y="1031"/>
                </a:lnTo>
                <a:lnTo>
                  <a:pt x="471" y="792"/>
                </a:lnTo>
                <a:lnTo>
                  <a:pt x="471" y="663"/>
                </a:lnTo>
                <a:lnTo>
                  <a:pt x="471" y="415"/>
                </a:lnTo>
                <a:lnTo>
                  <a:pt x="471" y="78"/>
                </a:lnTo>
                <a:lnTo>
                  <a:pt x="471" y="66"/>
                </a:lnTo>
                <a:lnTo>
                  <a:pt x="471" y="66"/>
                </a:lnTo>
                <a:lnTo>
                  <a:pt x="467" y="66"/>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7239230" y="4783176"/>
            <a:ext cx="571500" cy="1382712"/>
          </a:xfrm>
          <a:custGeom>
            <a:avLst/>
            <a:gdLst>
              <a:gd name="T0" fmla="*/ 313 w 360"/>
              <a:gd name="T1" fmla="*/ 81 h 871"/>
              <a:gd name="T2" fmla="*/ 224 w 360"/>
              <a:gd name="T3" fmla="*/ 26 h 871"/>
              <a:gd name="T4" fmla="*/ 179 w 360"/>
              <a:gd name="T5" fmla="*/ 0 h 871"/>
              <a:gd name="T6" fmla="*/ 132 w 360"/>
              <a:gd name="T7" fmla="*/ 29 h 871"/>
              <a:gd name="T8" fmla="*/ 47 w 360"/>
              <a:gd name="T9" fmla="*/ 81 h 871"/>
              <a:gd name="T10" fmla="*/ 47 w 360"/>
              <a:gd name="T11" fmla="*/ 81 h 871"/>
              <a:gd name="T12" fmla="*/ 0 w 360"/>
              <a:gd name="T13" fmla="*/ 81 h 871"/>
              <a:gd name="T14" fmla="*/ 0 w 360"/>
              <a:gd name="T15" fmla="*/ 192 h 871"/>
              <a:gd name="T16" fmla="*/ 0 w 360"/>
              <a:gd name="T17" fmla="*/ 255 h 871"/>
              <a:gd name="T18" fmla="*/ 0 w 360"/>
              <a:gd name="T19" fmla="*/ 409 h 871"/>
              <a:gd name="T20" fmla="*/ 0 w 360"/>
              <a:gd name="T21" fmla="*/ 501 h 871"/>
              <a:gd name="T22" fmla="*/ 0 w 360"/>
              <a:gd name="T23" fmla="*/ 633 h 871"/>
              <a:gd name="T24" fmla="*/ 0 w 360"/>
              <a:gd name="T25" fmla="*/ 708 h 871"/>
              <a:gd name="T26" fmla="*/ 0 w 360"/>
              <a:gd name="T27" fmla="*/ 741 h 871"/>
              <a:gd name="T28" fmla="*/ 0 w 360"/>
              <a:gd name="T29" fmla="*/ 850 h 871"/>
              <a:gd name="T30" fmla="*/ 0 w 360"/>
              <a:gd name="T31" fmla="*/ 871 h 871"/>
              <a:gd name="T32" fmla="*/ 54 w 360"/>
              <a:gd name="T33" fmla="*/ 871 h 871"/>
              <a:gd name="T34" fmla="*/ 179 w 360"/>
              <a:gd name="T35" fmla="*/ 871 h 871"/>
              <a:gd name="T36" fmla="*/ 181 w 360"/>
              <a:gd name="T37" fmla="*/ 871 h 871"/>
              <a:gd name="T38" fmla="*/ 342 w 360"/>
              <a:gd name="T39" fmla="*/ 871 h 871"/>
              <a:gd name="T40" fmla="*/ 360 w 360"/>
              <a:gd name="T41" fmla="*/ 871 h 871"/>
              <a:gd name="T42" fmla="*/ 360 w 360"/>
              <a:gd name="T43" fmla="*/ 668 h 871"/>
              <a:gd name="T44" fmla="*/ 360 w 360"/>
              <a:gd name="T45" fmla="*/ 614 h 871"/>
              <a:gd name="T46" fmla="*/ 360 w 360"/>
              <a:gd name="T47" fmla="*/ 453 h 871"/>
              <a:gd name="T48" fmla="*/ 360 w 360"/>
              <a:gd name="T49" fmla="*/ 276 h 871"/>
              <a:gd name="T50" fmla="*/ 360 w 360"/>
              <a:gd name="T51" fmla="*/ 182 h 871"/>
              <a:gd name="T52" fmla="*/ 360 w 360"/>
              <a:gd name="T53" fmla="*/ 100 h 871"/>
              <a:gd name="T54" fmla="*/ 360 w 360"/>
              <a:gd name="T55" fmla="*/ 81 h 871"/>
              <a:gd name="T56" fmla="*/ 313 w 360"/>
              <a:gd name="T57" fmla="*/ 81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0" h="871">
                <a:moveTo>
                  <a:pt x="313" y="81"/>
                </a:moveTo>
                <a:lnTo>
                  <a:pt x="224" y="26"/>
                </a:lnTo>
                <a:lnTo>
                  <a:pt x="179" y="0"/>
                </a:lnTo>
                <a:lnTo>
                  <a:pt x="132" y="29"/>
                </a:lnTo>
                <a:lnTo>
                  <a:pt x="47" y="81"/>
                </a:lnTo>
                <a:lnTo>
                  <a:pt x="47" y="81"/>
                </a:lnTo>
                <a:lnTo>
                  <a:pt x="0" y="81"/>
                </a:lnTo>
                <a:lnTo>
                  <a:pt x="0" y="192"/>
                </a:lnTo>
                <a:lnTo>
                  <a:pt x="0" y="255"/>
                </a:lnTo>
                <a:lnTo>
                  <a:pt x="0" y="409"/>
                </a:lnTo>
                <a:lnTo>
                  <a:pt x="0" y="501"/>
                </a:lnTo>
                <a:lnTo>
                  <a:pt x="0" y="633"/>
                </a:lnTo>
                <a:lnTo>
                  <a:pt x="0" y="708"/>
                </a:lnTo>
                <a:lnTo>
                  <a:pt x="0" y="741"/>
                </a:lnTo>
                <a:lnTo>
                  <a:pt x="0" y="850"/>
                </a:lnTo>
                <a:lnTo>
                  <a:pt x="0" y="871"/>
                </a:lnTo>
                <a:lnTo>
                  <a:pt x="54" y="871"/>
                </a:lnTo>
                <a:lnTo>
                  <a:pt x="179" y="871"/>
                </a:lnTo>
                <a:lnTo>
                  <a:pt x="181" y="871"/>
                </a:lnTo>
                <a:lnTo>
                  <a:pt x="342" y="871"/>
                </a:lnTo>
                <a:lnTo>
                  <a:pt x="360" y="871"/>
                </a:lnTo>
                <a:lnTo>
                  <a:pt x="360" y="668"/>
                </a:lnTo>
                <a:lnTo>
                  <a:pt x="360" y="614"/>
                </a:lnTo>
                <a:lnTo>
                  <a:pt x="360" y="453"/>
                </a:lnTo>
                <a:lnTo>
                  <a:pt x="360" y="276"/>
                </a:lnTo>
                <a:lnTo>
                  <a:pt x="360" y="182"/>
                </a:lnTo>
                <a:lnTo>
                  <a:pt x="360" y="100"/>
                </a:lnTo>
                <a:lnTo>
                  <a:pt x="360" y="81"/>
                </a:lnTo>
                <a:lnTo>
                  <a:pt x="313" y="81"/>
                </a:lnTo>
                <a:close/>
              </a:path>
            </a:pathLst>
          </a:custGeom>
          <a:solidFill>
            <a:srgbClr val="7849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userDrawn="1"/>
        </p:nvSpPr>
        <p:spPr bwMode="auto">
          <a:xfrm>
            <a:off x="8899755" y="5030826"/>
            <a:ext cx="127000" cy="330200"/>
          </a:xfrm>
          <a:custGeom>
            <a:avLst/>
            <a:gdLst>
              <a:gd name="T0" fmla="*/ 0 w 80"/>
              <a:gd name="T1" fmla="*/ 130 h 208"/>
              <a:gd name="T2" fmla="*/ 80 w 80"/>
              <a:gd name="T3" fmla="*/ 208 h 208"/>
              <a:gd name="T4" fmla="*/ 80 w 80"/>
              <a:gd name="T5" fmla="*/ 123 h 208"/>
              <a:gd name="T6" fmla="*/ 7 w 80"/>
              <a:gd name="T7" fmla="*/ 128 h 208"/>
              <a:gd name="T8" fmla="*/ 80 w 80"/>
              <a:gd name="T9" fmla="*/ 123 h 208"/>
              <a:gd name="T10" fmla="*/ 80 w 80"/>
              <a:gd name="T11" fmla="*/ 0 h 208"/>
              <a:gd name="T12" fmla="*/ 0 w 80"/>
              <a:gd name="T13" fmla="*/ 130 h 208"/>
              <a:gd name="T14" fmla="*/ 0 w 80"/>
              <a:gd name="T15" fmla="*/ 13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08">
                <a:moveTo>
                  <a:pt x="0" y="130"/>
                </a:moveTo>
                <a:lnTo>
                  <a:pt x="80" y="208"/>
                </a:lnTo>
                <a:lnTo>
                  <a:pt x="80" y="123"/>
                </a:lnTo>
                <a:lnTo>
                  <a:pt x="7" y="128"/>
                </a:lnTo>
                <a:lnTo>
                  <a:pt x="80" y="123"/>
                </a:lnTo>
                <a:lnTo>
                  <a:pt x="80" y="0"/>
                </a:lnTo>
                <a:lnTo>
                  <a:pt x="0" y="130"/>
                </a:lnTo>
                <a:lnTo>
                  <a:pt x="0" y="130"/>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userDrawn="1"/>
        </p:nvSpPr>
        <p:spPr bwMode="auto">
          <a:xfrm>
            <a:off x="11134955" y="3567151"/>
            <a:ext cx="385762" cy="2598737"/>
          </a:xfrm>
          <a:custGeom>
            <a:avLst/>
            <a:gdLst>
              <a:gd name="T0" fmla="*/ 97 w 103"/>
              <a:gd name="T1" fmla="*/ 119 h 694"/>
              <a:gd name="T2" fmla="*/ 97 w 103"/>
              <a:gd name="T3" fmla="*/ 104 h 694"/>
              <a:gd name="T4" fmla="*/ 97 w 103"/>
              <a:gd name="T5" fmla="*/ 71 h 694"/>
              <a:gd name="T6" fmla="*/ 90 w 103"/>
              <a:gd name="T7" fmla="*/ 71 h 694"/>
              <a:gd name="T8" fmla="*/ 90 w 103"/>
              <a:gd name="T9" fmla="*/ 38 h 694"/>
              <a:gd name="T10" fmla="*/ 73 w 103"/>
              <a:gd name="T11" fmla="*/ 38 h 694"/>
              <a:gd name="T12" fmla="*/ 73 w 103"/>
              <a:gd name="T13" fmla="*/ 21 h 694"/>
              <a:gd name="T14" fmla="*/ 70 w 103"/>
              <a:gd name="T15" fmla="*/ 19 h 694"/>
              <a:gd name="T16" fmla="*/ 70 w 103"/>
              <a:gd name="T17" fmla="*/ 19 h 694"/>
              <a:gd name="T18" fmla="*/ 70 w 103"/>
              <a:gd name="T19" fmla="*/ 4 h 694"/>
              <a:gd name="T20" fmla="*/ 51 w 103"/>
              <a:gd name="T21" fmla="*/ 0 h 694"/>
              <a:gd name="T22" fmla="*/ 32 w 103"/>
              <a:gd name="T23" fmla="*/ 4 h 694"/>
              <a:gd name="T24" fmla="*/ 32 w 103"/>
              <a:gd name="T25" fmla="*/ 19 h 694"/>
              <a:gd name="T26" fmla="*/ 32 w 103"/>
              <a:gd name="T27" fmla="*/ 19 h 694"/>
              <a:gd name="T28" fmla="*/ 30 w 103"/>
              <a:gd name="T29" fmla="*/ 21 h 694"/>
              <a:gd name="T30" fmla="*/ 30 w 103"/>
              <a:gd name="T31" fmla="*/ 38 h 694"/>
              <a:gd name="T32" fmla="*/ 13 w 103"/>
              <a:gd name="T33" fmla="*/ 38 h 694"/>
              <a:gd name="T34" fmla="*/ 12 w 103"/>
              <a:gd name="T35" fmla="*/ 38 h 694"/>
              <a:gd name="T36" fmla="*/ 12 w 103"/>
              <a:gd name="T37" fmla="*/ 71 h 694"/>
              <a:gd name="T38" fmla="*/ 6 w 103"/>
              <a:gd name="T39" fmla="*/ 71 h 694"/>
              <a:gd name="T40" fmla="*/ 6 w 103"/>
              <a:gd name="T41" fmla="*/ 97 h 694"/>
              <a:gd name="T42" fmla="*/ 6 w 103"/>
              <a:gd name="T43" fmla="*/ 119 h 694"/>
              <a:gd name="T44" fmla="*/ 0 w 103"/>
              <a:gd name="T45" fmla="*/ 119 h 694"/>
              <a:gd name="T46" fmla="*/ 0 w 103"/>
              <a:gd name="T47" fmla="*/ 137 h 694"/>
              <a:gd name="T48" fmla="*/ 0 w 103"/>
              <a:gd name="T49" fmla="*/ 147 h 694"/>
              <a:gd name="T50" fmla="*/ 0 w 103"/>
              <a:gd name="T51" fmla="*/ 179 h 694"/>
              <a:gd name="T52" fmla="*/ 0 w 103"/>
              <a:gd name="T53" fmla="*/ 321 h 694"/>
              <a:gd name="T54" fmla="*/ 0 w 103"/>
              <a:gd name="T55" fmla="*/ 450 h 694"/>
              <a:gd name="T56" fmla="*/ 0 w 103"/>
              <a:gd name="T57" fmla="*/ 504 h 694"/>
              <a:gd name="T58" fmla="*/ 0 w 103"/>
              <a:gd name="T59" fmla="*/ 515 h 694"/>
              <a:gd name="T60" fmla="*/ 0 w 103"/>
              <a:gd name="T61" fmla="*/ 526 h 694"/>
              <a:gd name="T62" fmla="*/ 0 w 103"/>
              <a:gd name="T63" fmla="*/ 694 h 694"/>
              <a:gd name="T64" fmla="*/ 10 w 103"/>
              <a:gd name="T65" fmla="*/ 694 h 694"/>
              <a:gd name="T66" fmla="*/ 19 w 103"/>
              <a:gd name="T67" fmla="*/ 694 h 694"/>
              <a:gd name="T68" fmla="*/ 42 w 103"/>
              <a:gd name="T69" fmla="*/ 694 h 694"/>
              <a:gd name="T70" fmla="*/ 60 w 103"/>
              <a:gd name="T71" fmla="*/ 694 h 694"/>
              <a:gd name="T72" fmla="*/ 103 w 103"/>
              <a:gd name="T73" fmla="*/ 694 h 694"/>
              <a:gd name="T74" fmla="*/ 103 w 103"/>
              <a:gd name="T75" fmla="*/ 685 h 694"/>
              <a:gd name="T76" fmla="*/ 103 w 103"/>
              <a:gd name="T77" fmla="*/ 576 h 694"/>
              <a:gd name="T78" fmla="*/ 103 w 103"/>
              <a:gd name="T79" fmla="*/ 485 h 694"/>
              <a:gd name="T80" fmla="*/ 103 w 103"/>
              <a:gd name="T81" fmla="*/ 450 h 694"/>
              <a:gd name="T82" fmla="*/ 103 w 103"/>
              <a:gd name="T83" fmla="*/ 349 h 694"/>
              <a:gd name="T84" fmla="*/ 103 w 103"/>
              <a:gd name="T85" fmla="*/ 328 h 694"/>
              <a:gd name="T86" fmla="*/ 103 w 103"/>
              <a:gd name="T87" fmla="*/ 147 h 694"/>
              <a:gd name="T88" fmla="*/ 103 w 103"/>
              <a:gd name="T89" fmla="*/ 124 h 694"/>
              <a:gd name="T90" fmla="*/ 103 w 103"/>
              <a:gd name="T91" fmla="*/ 119 h 694"/>
              <a:gd name="T92" fmla="*/ 97 w 103"/>
              <a:gd name="T93" fmla="*/ 119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694">
                <a:moveTo>
                  <a:pt x="97" y="119"/>
                </a:moveTo>
                <a:cubicBezTo>
                  <a:pt x="97" y="104"/>
                  <a:pt x="97" y="104"/>
                  <a:pt x="97" y="104"/>
                </a:cubicBezTo>
                <a:cubicBezTo>
                  <a:pt x="97" y="71"/>
                  <a:pt x="97" y="71"/>
                  <a:pt x="97" y="71"/>
                </a:cubicBezTo>
                <a:cubicBezTo>
                  <a:pt x="90" y="71"/>
                  <a:pt x="90" y="71"/>
                  <a:pt x="90" y="71"/>
                </a:cubicBezTo>
                <a:cubicBezTo>
                  <a:pt x="90" y="38"/>
                  <a:pt x="90" y="38"/>
                  <a:pt x="90" y="38"/>
                </a:cubicBezTo>
                <a:cubicBezTo>
                  <a:pt x="73" y="38"/>
                  <a:pt x="73" y="38"/>
                  <a:pt x="73" y="38"/>
                </a:cubicBezTo>
                <a:cubicBezTo>
                  <a:pt x="73" y="21"/>
                  <a:pt x="73" y="21"/>
                  <a:pt x="73" y="21"/>
                </a:cubicBezTo>
                <a:cubicBezTo>
                  <a:pt x="73" y="21"/>
                  <a:pt x="72" y="20"/>
                  <a:pt x="70" y="19"/>
                </a:cubicBezTo>
                <a:cubicBezTo>
                  <a:pt x="70" y="19"/>
                  <a:pt x="70" y="19"/>
                  <a:pt x="70" y="19"/>
                </a:cubicBezTo>
                <a:cubicBezTo>
                  <a:pt x="70" y="4"/>
                  <a:pt x="70" y="4"/>
                  <a:pt x="70" y="4"/>
                </a:cubicBezTo>
                <a:cubicBezTo>
                  <a:pt x="70" y="4"/>
                  <a:pt x="65" y="0"/>
                  <a:pt x="51" y="0"/>
                </a:cubicBezTo>
                <a:cubicBezTo>
                  <a:pt x="37" y="0"/>
                  <a:pt x="32" y="4"/>
                  <a:pt x="32" y="4"/>
                </a:cubicBezTo>
                <a:cubicBezTo>
                  <a:pt x="32" y="19"/>
                  <a:pt x="32" y="19"/>
                  <a:pt x="32" y="19"/>
                </a:cubicBezTo>
                <a:cubicBezTo>
                  <a:pt x="32" y="19"/>
                  <a:pt x="32" y="19"/>
                  <a:pt x="32" y="19"/>
                </a:cubicBezTo>
                <a:cubicBezTo>
                  <a:pt x="30" y="20"/>
                  <a:pt x="30" y="21"/>
                  <a:pt x="30" y="21"/>
                </a:cubicBezTo>
                <a:cubicBezTo>
                  <a:pt x="30" y="38"/>
                  <a:pt x="30" y="38"/>
                  <a:pt x="30" y="38"/>
                </a:cubicBezTo>
                <a:cubicBezTo>
                  <a:pt x="13" y="38"/>
                  <a:pt x="13" y="38"/>
                  <a:pt x="13" y="38"/>
                </a:cubicBezTo>
                <a:cubicBezTo>
                  <a:pt x="12" y="38"/>
                  <a:pt x="12" y="38"/>
                  <a:pt x="12" y="38"/>
                </a:cubicBezTo>
                <a:cubicBezTo>
                  <a:pt x="12" y="71"/>
                  <a:pt x="12" y="71"/>
                  <a:pt x="12" y="71"/>
                </a:cubicBezTo>
                <a:cubicBezTo>
                  <a:pt x="6" y="71"/>
                  <a:pt x="6" y="71"/>
                  <a:pt x="6" y="71"/>
                </a:cubicBezTo>
                <a:cubicBezTo>
                  <a:pt x="6" y="97"/>
                  <a:pt x="6" y="97"/>
                  <a:pt x="6" y="97"/>
                </a:cubicBezTo>
                <a:cubicBezTo>
                  <a:pt x="6" y="119"/>
                  <a:pt x="6" y="119"/>
                  <a:pt x="6" y="119"/>
                </a:cubicBezTo>
                <a:cubicBezTo>
                  <a:pt x="0" y="119"/>
                  <a:pt x="0" y="119"/>
                  <a:pt x="0" y="119"/>
                </a:cubicBezTo>
                <a:cubicBezTo>
                  <a:pt x="0" y="137"/>
                  <a:pt x="0" y="137"/>
                  <a:pt x="0" y="137"/>
                </a:cubicBezTo>
                <a:cubicBezTo>
                  <a:pt x="0" y="147"/>
                  <a:pt x="0" y="147"/>
                  <a:pt x="0" y="147"/>
                </a:cubicBezTo>
                <a:cubicBezTo>
                  <a:pt x="0" y="179"/>
                  <a:pt x="0" y="179"/>
                  <a:pt x="0" y="179"/>
                </a:cubicBezTo>
                <a:cubicBezTo>
                  <a:pt x="0" y="321"/>
                  <a:pt x="0" y="321"/>
                  <a:pt x="0" y="321"/>
                </a:cubicBezTo>
                <a:cubicBezTo>
                  <a:pt x="0" y="450"/>
                  <a:pt x="0" y="450"/>
                  <a:pt x="0" y="450"/>
                </a:cubicBezTo>
                <a:cubicBezTo>
                  <a:pt x="0" y="504"/>
                  <a:pt x="0" y="504"/>
                  <a:pt x="0" y="504"/>
                </a:cubicBezTo>
                <a:cubicBezTo>
                  <a:pt x="0" y="515"/>
                  <a:pt x="0" y="515"/>
                  <a:pt x="0" y="515"/>
                </a:cubicBezTo>
                <a:cubicBezTo>
                  <a:pt x="0" y="526"/>
                  <a:pt x="0" y="526"/>
                  <a:pt x="0" y="526"/>
                </a:cubicBezTo>
                <a:cubicBezTo>
                  <a:pt x="0" y="694"/>
                  <a:pt x="0" y="694"/>
                  <a:pt x="0" y="694"/>
                </a:cubicBezTo>
                <a:cubicBezTo>
                  <a:pt x="10" y="694"/>
                  <a:pt x="10" y="694"/>
                  <a:pt x="10" y="694"/>
                </a:cubicBezTo>
                <a:cubicBezTo>
                  <a:pt x="19" y="694"/>
                  <a:pt x="19" y="694"/>
                  <a:pt x="19" y="694"/>
                </a:cubicBezTo>
                <a:cubicBezTo>
                  <a:pt x="42" y="694"/>
                  <a:pt x="42" y="694"/>
                  <a:pt x="42" y="694"/>
                </a:cubicBezTo>
                <a:cubicBezTo>
                  <a:pt x="60" y="694"/>
                  <a:pt x="60" y="694"/>
                  <a:pt x="60" y="694"/>
                </a:cubicBezTo>
                <a:cubicBezTo>
                  <a:pt x="103" y="694"/>
                  <a:pt x="103" y="694"/>
                  <a:pt x="103" y="694"/>
                </a:cubicBezTo>
                <a:cubicBezTo>
                  <a:pt x="103" y="685"/>
                  <a:pt x="103" y="685"/>
                  <a:pt x="103" y="685"/>
                </a:cubicBezTo>
                <a:cubicBezTo>
                  <a:pt x="103" y="576"/>
                  <a:pt x="103" y="576"/>
                  <a:pt x="103" y="576"/>
                </a:cubicBezTo>
                <a:cubicBezTo>
                  <a:pt x="103" y="485"/>
                  <a:pt x="103" y="485"/>
                  <a:pt x="103" y="485"/>
                </a:cubicBezTo>
                <a:cubicBezTo>
                  <a:pt x="103" y="450"/>
                  <a:pt x="103" y="450"/>
                  <a:pt x="103" y="450"/>
                </a:cubicBezTo>
                <a:cubicBezTo>
                  <a:pt x="103" y="349"/>
                  <a:pt x="103" y="349"/>
                  <a:pt x="103" y="349"/>
                </a:cubicBezTo>
                <a:cubicBezTo>
                  <a:pt x="103" y="328"/>
                  <a:pt x="103" y="328"/>
                  <a:pt x="103" y="328"/>
                </a:cubicBezTo>
                <a:cubicBezTo>
                  <a:pt x="103" y="147"/>
                  <a:pt x="103" y="147"/>
                  <a:pt x="103" y="147"/>
                </a:cubicBezTo>
                <a:cubicBezTo>
                  <a:pt x="103" y="124"/>
                  <a:pt x="103" y="124"/>
                  <a:pt x="103" y="124"/>
                </a:cubicBezTo>
                <a:cubicBezTo>
                  <a:pt x="103" y="119"/>
                  <a:pt x="103" y="119"/>
                  <a:pt x="103" y="119"/>
                </a:cubicBezTo>
                <a:lnTo>
                  <a:pt x="97" y="119"/>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userDrawn="1"/>
        </p:nvSpPr>
        <p:spPr bwMode="auto">
          <a:xfrm>
            <a:off x="8118705" y="4038638"/>
            <a:ext cx="549275" cy="2127250"/>
          </a:xfrm>
          <a:custGeom>
            <a:avLst/>
            <a:gdLst>
              <a:gd name="T0" fmla="*/ 92 w 147"/>
              <a:gd name="T1" fmla="*/ 0 h 568"/>
              <a:gd name="T2" fmla="*/ 51 w 147"/>
              <a:gd name="T3" fmla="*/ 19 h 568"/>
              <a:gd name="T4" fmla="*/ 0 w 147"/>
              <a:gd name="T5" fmla="*/ 54 h 568"/>
              <a:gd name="T6" fmla="*/ 0 w 147"/>
              <a:gd name="T7" fmla="*/ 85 h 568"/>
              <a:gd name="T8" fmla="*/ 0 w 147"/>
              <a:gd name="T9" fmla="*/ 100 h 568"/>
              <a:gd name="T10" fmla="*/ 0 w 147"/>
              <a:gd name="T11" fmla="*/ 128 h 568"/>
              <a:gd name="T12" fmla="*/ 0 w 147"/>
              <a:gd name="T13" fmla="*/ 151 h 568"/>
              <a:gd name="T14" fmla="*/ 0 w 147"/>
              <a:gd name="T15" fmla="*/ 184 h 568"/>
              <a:gd name="T16" fmla="*/ 0 w 147"/>
              <a:gd name="T17" fmla="*/ 201 h 568"/>
              <a:gd name="T18" fmla="*/ 0 w 147"/>
              <a:gd name="T19" fmla="*/ 235 h 568"/>
              <a:gd name="T20" fmla="*/ 0 w 147"/>
              <a:gd name="T21" fmla="*/ 269 h 568"/>
              <a:gd name="T22" fmla="*/ 0 w 147"/>
              <a:gd name="T23" fmla="*/ 302 h 568"/>
              <a:gd name="T24" fmla="*/ 0 w 147"/>
              <a:gd name="T25" fmla="*/ 333 h 568"/>
              <a:gd name="T26" fmla="*/ 0 w 147"/>
              <a:gd name="T27" fmla="*/ 353 h 568"/>
              <a:gd name="T28" fmla="*/ 0 w 147"/>
              <a:gd name="T29" fmla="*/ 370 h 568"/>
              <a:gd name="T30" fmla="*/ 0 w 147"/>
              <a:gd name="T31" fmla="*/ 386 h 568"/>
              <a:gd name="T32" fmla="*/ 0 w 147"/>
              <a:gd name="T33" fmla="*/ 420 h 568"/>
              <a:gd name="T34" fmla="*/ 0 w 147"/>
              <a:gd name="T35" fmla="*/ 454 h 568"/>
              <a:gd name="T36" fmla="*/ 0 w 147"/>
              <a:gd name="T37" fmla="*/ 488 h 568"/>
              <a:gd name="T38" fmla="*/ 0 w 147"/>
              <a:gd name="T39" fmla="*/ 521 h 568"/>
              <a:gd name="T40" fmla="*/ 0 w 147"/>
              <a:gd name="T41" fmla="*/ 544 h 568"/>
              <a:gd name="T42" fmla="*/ 76 w 147"/>
              <a:gd name="T43" fmla="*/ 568 h 568"/>
              <a:gd name="T44" fmla="*/ 147 w 147"/>
              <a:gd name="T45" fmla="*/ 568 h 568"/>
              <a:gd name="T46" fmla="*/ 147 w 147"/>
              <a:gd name="T47" fmla="*/ 549 h 568"/>
              <a:gd name="T48" fmla="*/ 147 w 147"/>
              <a:gd name="T49" fmla="*/ 516 h 568"/>
              <a:gd name="T50" fmla="*/ 147 w 147"/>
              <a:gd name="T51" fmla="*/ 482 h 568"/>
              <a:gd name="T52" fmla="*/ 147 w 147"/>
              <a:gd name="T53" fmla="*/ 466 h 568"/>
              <a:gd name="T54" fmla="*/ 147 w 147"/>
              <a:gd name="T55" fmla="*/ 432 h 568"/>
              <a:gd name="T56" fmla="*/ 147 w 147"/>
              <a:gd name="T57" fmla="*/ 398 h 568"/>
              <a:gd name="T58" fmla="*/ 147 w 147"/>
              <a:gd name="T59" fmla="*/ 372 h 568"/>
              <a:gd name="T60" fmla="*/ 147 w 147"/>
              <a:gd name="T61" fmla="*/ 348 h 568"/>
              <a:gd name="T62" fmla="*/ 147 w 147"/>
              <a:gd name="T63" fmla="*/ 314 h 568"/>
              <a:gd name="T64" fmla="*/ 147 w 147"/>
              <a:gd name="T65" fmla="*/ 280 h 568"/>
              <a:gd name="T66" fmla="*/ 147 w 147"/>
              <a:gd name="T67" fmla="*/ 252 h 568"/>
              <a:gd name="T68" fmla="*/ 147 w 147"/>
              <a:gd name="T69" fmla="*/ 230 h 568"/>
              <a:gd name="T70" fmla="*/ 147 w 147"/>
              <a:gd name="T71" fmla="*/ 196 h 568"/>
              <a:gd name="T72" fmla="*/ 147 w 147"/>
              <a:gd name="T73" fmla="*/ 162 h 568"/>
              <a:gd name="T74" fmla="*/ 147 w 147"/>
              <a:gd name="T75" fmla="*/ 145 h 568"/>
              <a:gd name="T76" fmla="*/ 147 w 147"/>
              <a:gd name="T77" fmla="*/ 112 h 568"/>
              <a:gd name="T78" fmla="*/ 147 w 147"/>
              <a:gd name="T79" fmla="*/ 85 h 568"/>
              <a:gd name="T80" fmla="*/ 147 w 147"/>
              <a:gd name="T81" fmla="*/ 77 h 568"/>
              <a:gd name="T82" fmla="*/ 147 w 147"/>
              <a:gd name="T83" fmla="*/ 50 h 568"/>
              <a:gd name="T84" fmla="*/ 134 w 147"/>
              <a:gd name="T85" fmla="*/ 2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7" h="568">
                <a:moveTo>
                  <a:pt x="134" y="23"/>
                </a:moveTo>
                <a:cubicBezTo>
                  <a:pt x="134" y="23"/>
                  <a:pt x="121" y="0"/>
                  <a:pt x="92" y="0"/>
                </a:cubicBezTo>
                <a:cubicBezTo>
                  <a:pt x="85" y="0"/>
                  <a:pt x="78" y="3"/>
                  <a:pt x="72" y="5"/>
                </a:cubicBezTo>
                <a:cubicBezTo>
                  <a:pt x="60" y="11"/>
                  <a:pt x="51" y="18"/>
                  <a:pt x="51" y="19"/>
                </a:cubicBezTo>
                <a:cubicBezTo>
                  <a:pt x="51" y="19"/>
                  <a:pt x="51" y="19"/>
                  <a:pt x="51" y="19"/>
                </a:cubicBezTo>
                <a:cubicBezTo>
                  <a:pt x="24" y="32"/>
                  <a:pt x="0" y="54"/>
                  <a:pt x="0" y="54"/>
                </a:cubicBezTo>
                <a:cubicBezTo>
                  <a:pt x="0" y="70"/>
                  <a:pt x="0" y="70"/>
                  <a:pt x="0" y="70"/>
                </a:cubicBezTo>
                <a:cubicBezTo>
                  <a:pt x="0" y="85"/>
                  <a:pt x="0" y="85"/>
                  <a:pt x="0" y="85"/>
                </a:cubicBezTo>
                <a:cubicBezTo>
                  <a:pt x="0" y="95"/>
                  <a:pt x="0" y="95"/>
                  <a:pt x="0" y="95"/>
                </a:cubicBezTo>
                <a:cubicBezTo>
                  <a:pt x="0" y="100"/>
                  <a:pt x="0" y="100"/>
                  <a:pt x="0" y="100"/>
                </a:cubicBezTo>
                <a:cubicBezTo>
                  <a:pt x="0" y="117"/>
                  <a:pt x="0" y="117"/>
                  <a:pt x="0" y="117"/>
                </a:cubicBezTo>
                <a:cubicBezTo>
                  <a:pt x="0" y="128"/>
                  <a:pt x="0" y="128"/>
                  <a:pt x="0" y="128"/>
                </a:cubicBezTo>
                <a:cubicBezTo>
                  <a:pt x="0" y="134"/>
                  <a:pt x="0" y="134"/>
                  <a:pt x="0" y="134"/>
                </a:cubicBezTo>
                <a:cubicBezTo>
                  <a:pt x="0" y="151"/>
                  <a:pt x="0" y="151"/>
                  <a:pt x="0" y="151"/>
                </a:cubicBezTo>
                <a:cubicBezTo>
                  <a:pt x="0" y="167"/>
                  <a:pt x="0" y="167"/>
                  <a:pt x="0" y="167"/>
                </a:cubicBezTo>
                <a:cubicBezTo>
                  <a:pt x="0" y="184"/>
                  <a:pt x="0" y="184"/>
                  <a:pt x="0" y="184"/>
                </a:cubicBezTo>
                <a:cubicBezTo>
                  <a:pt x="0" y="194"/>
                  <a:pt x="0" y="194"/>
                  <a:pt x="0" y="194"/>
                </a:cubicBezTo>
                <a:cubicBezTo>
                  <a:pt x="0" y="201"/>
                  <a:pt x="0" y="201"/>
                  <a:pt x="0" y="201"/>
                </a:cubicBezTo>
                <a:cubicBezTo>
                  <a:pt x="0" y="218"/>
                  <a:pt x="0" y="218"/>
                  <a:pt x="0" y="218"/>
                </a:cubicBezTo>
                <a:cubicBezTo>
                  <a:pt x="0" y="235"/>
                  <a:pt x="0" y="235"/>
                  <a:pt x="0" y="235"/>
                </a:cubicBezTo>
                <a:cubicBezTo>
                  <a:pt x="0" y="252"/>
                  <a:pt x="0" y="252"/>
                  <a:pt x="0" y="252"/>
                </a:cubicBezTo>
                <a:cubicBezTo>
                  <a:pt x="0" y="269"/>
                  <a:pt x="0" y="269"/>
                  <a:pt x="0" y="269"/>
                </a:cubicBezTo>
                <a:cubicBezTo>
                  <a:pt x="0" y="285"/>
                  <a:pt x="0" y="285"/>
                  <a:pt x="0" y="285"/>
                </a:cubicBezTo>
                <a:cubicBezTo>
                  <a:pt x="0" y="302"/>
                  <a:pt x="0" y="302"/>
                  <a:pt x="0" y="302"/>
                </a:cubicBezTo>
                <a:cubicBezTo>
                  <a:pt x="0" y="319"/>
                  <a:pt x="0" y="319"/>
                  <a:pt x="0" y="319"/>
                </a:cubicBezTo>
                <a:cubicBezTo>
                  <a:pt x="0" y="333"/>
                  <a:pt x="0" y="333"/>
                  <a:pt x="0" y="333"/>
                </a:cubicBezTo>
                <a:cubicBezTo>
                  <a:pt x="0" y="336"/>
                  <a:pt x="0" y="336"/>
                  <a:pt x="0" y="336"/>
                </a:cubicBezTo>
                <a:cubicBezTo>
                  <a:pt x="0" y="353"/>
                  <a:pt x="0" y="353"/>
                  <a:pt x="0" y="353"/>
                </a:cubicBezTo>
                <a:cubicBezTo>
                  <a:pt x="0" y="360"/>
                  <a:pt x="0" y="360"/>
                  <a:pt x="0" y="360"/>
                </a:cubicBezTo>
                <a:cubicBezTo>
                  <a:pt x="0" y="370"/>
                  <a:pt x="0" y="370"/>
                  <a:pt x="0" y="370"/>
                </a:cubicBezTo>
                <a:cubicBezTo>
                  <a:pt x="0" y="377"/>
                  <a:pt x="0" y="377"/>
                  <a:pt x="0" y="377"/>
                </a:cubicBezTo>
                <a:cubicBezTo>
                  <a:pt x="0" y="386"/>
                  <a:pt x="0" y="386"/>
                  <a:pt x="0" y="386"/>
                </a:cubicBezTo>
                <a:cubicBezTo>
                  <a:pt x="0" y="403"/>
                  <a:pt x="0" y="403"/>
                  <a:pt x="0" y="403"/>
                </a:cubicBezTo>
                <a:cubicBezTo>
                  <a:pt x="0" y="420"/>
                  <a:pt x="0" y="420"/>
                  <a:pt x="0" y="420"/>
                </a:cubicBezTo>
                <a:cubicBezTo>
                  <a:pt x="0" y="437"/>
                  <a:pt x="0" y="437"/>
                  <a:pt x="0" y="437"/>
                </a:cubicBezTo>
                <a:cubicBezTo>
                  <a:pt x="0" y="454"/>
                  <a:pt x="0" y="454"/>
                  <a:pt x="0" y="454"/>
                </a:cubicBezTo>
                <a:cubicBezTo>
                  <a:pt x="0" y="471"/>
                  <a:pt x="0" y="471"/>
                  <a:pt x="0" y="471"/>
                </a:cubicBezTo>
                <a:cubicBezTo>
                  <a:pt x="0" y="488"/>
                  <a:pt x="0" y="488"/>
                  <a:pt x="0" y="488"/>
                </a:cubicBezTo>
                <a:cubicBezTo>
                  <a:pt x="0" y="504"/>
                  <a:pt x="0" y="504"/>
                  <a:pt x="0" y="504"/>
                </a:cubicBezTo>
                <a:cubicBezTo>
                  <a:pt x="0" y="521"/>
                  <a:pt x="0" y="521"/>
                  <a:pt x="0" y="521"/>
                </a:cubicBezTo>
                <a:cubicBezTo>
                  <a:pt x="0" y="538"/>
                  <a:pt x="0" y="538"/>
                  <a:pt x="0" y="538"/>
                </a:cubicBezTo>
                <a:cubicBezTo>
                  <a:pt x="0" y="544"/>
                  <a:pt x="0" y="544"/>
                  <a:pt x="0" y="544"/>
                </a:cubicBezTo>
                <a:cubicBezTo>
                  <a:pt x="0" y="568"/>
                  <a:pt x="0" y="568"/>
                  <a:pt x="0" y="568"/>
                </a:cubicBezTo>
                <a:cubicBezTo>
                  <a:pt x="76" y="568"/>
                  <a:pt x="76" y="568"/>
                  <a:pt x="76" y="568"/>
                </a:cubicBezTo>
                <a:cubicBezTo>
                  <a:pt x="99" y="568"/>
                  <a:pt x="99" y="568"/>
                  <a:pt x="99" y="568"/>
                </a:cubicBezTo>
                <a:cubicBezTo>
                  <a:pt x="147" y="568"/>
                  <a:pt x="147" y="568"/>
                  <a:pt x="147" y="568"/>
                </a:cubicBezTo>
                <a:cubicBezTo>
                  <a:pt x="147" y="550"/>
                  <a:pt x="147" y="550"/>
                  <a:pt x="147" y="550"/>
                </a:cubicBezTo>
                <a:cubicBezTo>
                  <a:pt x="147" y="549"/>
                  <a:pt x="147" y="549"/>
                  <a:pt x="147" y="549"/>
                </a:cubicBezTo>
                <a:cubicBezTo>
                  <a:pt x="147" y="533"/>
                  <a:pt x="147" y="533"/>
                  <a:pt x="147" y="533"/>
                </a:cubicBezTo>
                <a:cubicBezTo>
                  <a:pt x="147" y="516"/>
                  <a:pt x="147" y="516"/>
                  <a:pt x="147" y="516"/>
                </a:cubicBezTo>
                <a:cubicBezTo>
                  <a:pt x="147" y="499"/>
                  <a:pt x="147" y="499"/>
                  <a:pt x="147" y="499"/>
                </a:cubicBezTo>
                <a:cubicBezTo>
                  <a:pt x="147" y="482"/>
                  <a:pt x="147" y="482"/>
                  <a:pt x="147" y="482"/>
                </a:cubicBezTo>
                <a:cubicBezTo>
                  <a:pt x="147" y="469"/>
                  <a:pt x="147" y="469"/>
                  <a:pt x="147" y="469"/>
                </a:cubicBezTo>
                <a:cubicBezTo>
                  <a:pt x="147" y="466"/>
                  <a:pt x="147" y="466"/>
                  <a:pt x="147" y="466"/>
                </a:cubicBezTo>
                <a:cubicBezTo>
                  <a:pt x="147" y="449"/>
                  <a:pt x="147" y="449"/>
                  <a:pt x="147" y="449"/>
                </a:cubicBezTo>
                <a:cubicBezTo>
                  <a:pt x="147" y="432"/>
                  <a:pt x="147" y="432"/>
                  <a:pt x="147" y="432"/>
                </a:cubicBezTo>
                <a:cubicBezTo>
                  <a:pt x="147" y="415"/>
                  <a:pt x="147" y="415"/>
                  <a:pt x="147" y="415"/>
                </a:cubicBezTo>
                <a:cubicBezTo>
                  <a:pt x="147" y="398"/>
                  <a:pt x="147" y="398"/>
                  <a:pt x="147" y="398"/>
                </a:cubicBezTo>
                <a:cubicBezTo>
                  <a:pt x="147" y="381"/>
                  <a:pt x="147" y="381"/>
                  <a:pt x="147" y="381"/>
                </a:cubicBezTo>
                <a:cubicBezTo>
                  <a:pt x="147" y="372"/>
                  <a:pt x="147" y="372"/>
                  <a:pt x="147" y="372"/>
                </a:cubicBezTo>
                <a:cubicBezTo>
                  <a:pt x="147" y="365"/>
                  <a:pt x="147" y="365"/>
                  <a:pt x="147" y="365"/>
                </a:cubicBezTo>
                <a:cubicBezTo>
                  <a:pt x="147" y="348"/>
                  <a:pt x="147" y="348"/>
                  <a:pt x="147" y="348"/>
                </a:cubicBezTo>
                <a:cubicBezTo>
                  <a:pt x="147" y="331"/>
                  <a:pt x="147" y="331"/>
                  <a:pt x="147" y="331"/>
                </a:cubicBezTo>
                <a:cubicBezTo>
                  <a:pt x="147" y="314"/>
                  <a:pt x="147" y="314"/>
                  <a:pt x="147" y="314"/>
                </a:cubicBezTo>
                <a:cubicBezTo>
                  <a:pt x="147" y="297"/>
                  <a:pt x="147" y="297"/>
                  <a:pt x="147" y="297"/>
                </a:cubicBezTo>
                <a:cubicBezTo>
                  <a:pt x="147" y="280"/>
                  <a:pt x="147" y="280"/>
                  <a:pt x="147" y="280"/>
                </a:cubicBezTo>
                <a:cubicBezTo>
                  <a:pt x="147" y="263"/>
                  <a:pt x="147" y="263"/>
                  <a:pt x="147" y="263"/>
                </a:cubicBezTo>
                <a:cubicBezTo>
                  <a:pt x="147" y="252"/>
                  <a:pt x="147" y="252"/>
                  <a:pt x="147" y="252"/>
                </a:cubicBezTo>
                <a:cubicBezTo>
                  <a:pt x="147" y="247"/>
                  <a:pt x="147" y="247"/>
                  <a:pt x="147" y="247"/>
                </a:cubicBezTo>
                <a:cubicBezTo>
                  <a:pt x="147" y="230"/>
                  <a:pt x="147" y="230"/>
                  <a:pt x="147" y="230"/>
                </a:cubicBezTo>
                <a:cubicBezTo>
                  <a:pt x="147" y="213"/>
                  <a:pt x="147" y="213"/>
                  <a:pt x="147" y="213"/>
                </a:cubicBezTo>
                <a:cubicBezTo>
                  <a:pt x="147" y="196"/>
                  <a:pt x="147" y="196"/>
                  <a:pt x="147" y="196"/>
                </a:cubicBezTo>
                <a:cubicBezTo>
                  <a:pt x="147" y="179"/>
                  <a:pt x="147" y="179"/>
                  <a:pt x="147" y="179"/>
                </a:cubicBezTo>
                <a:cubicBezTo>
                  <a:pt x="147" y="162"/>
                  <a:pt x="147" y="162"/>
                  <a:pt x="147" y="162"/>
                </a:cubicBezTo>
                <a:cubicBezTo>
                  <a:pt x="147" y="159"/>
                  <a:pt x="147" y="159"/>
                  <a:pt x="147" y="159"/>
                </a:cubicBezTo>
                <a:cubicBezTo>
                  <a:pt x="147" y="145"/>
                  <a:pt x="147" y="145"/>
                  <a:pt x="147" y="145"/>
                </a:cubicBezTo>
                <a:cubicBezTo>
                  <a:pt x="147" y="129"/>
                  <a:pt x="147" y="129"/>
                  <a:pt x="147" y="129"/>
                </a:cubicBezTo>
                <a:cubicBezTo>
                  <a:pt x="147" y="112"/>
                  <a:pt x="147" y="112"/>
                  <a:pt x="147" y="112"/>
                </a:cubicBezTo>
                <a:cubicBezTo>
                  <a:pt x="147" y="94"/>
                  <a:pt x="147" y="94"/>
                  <a:pt x="147" y="94"/>
                </a:cubicBezTo>
                <a:cubicBezTo>
                  <a:pt x="147" y="85"/>
                  <a:pt x="147" y="85"/>
                  <a:pt x="147" y="85"/>
                </a:cubicBezTo>
                <a:cubicBezTo>
                  <a:pt x="147" y="83"/>
                  <a:pt x="147" y="83"/>
                  <a:pt x="147" y="83"/>
                </a:cubicBezTo>
                <a:cubicBezTo>
                  <a:pt x="147" y="77"/>
                  <a:pt x="147" y="77"/>
                  <a:pt x="147" y="77"/>
                </a:cubicBezTo>
                <a:cubicBezTo>
                  <a:pt x="147" y="65"/>
                  <a:pt x="147" y="65"/>
                  <a:pt x="147" y="65"/>
                </a:cubicBezTo>
                <a:cubicBezTo>
                  <a:pt x="147" y="50"/>
                  <a:pt x="147" y="50"/>
                  <a:pt x="147" y="50"/>
                </a:cubicBezTo>
                <a:cubicBezTo>
                  <a:pt x="147" y="36"/>
                  <a:pt x="147" y="36"/>
                  <a:pt x="147" y="36"/>
                </a:cubicBezTo>
                <a:cubicBezTo>
                  <a:pt x="147" y="36"/>
                  <a:pt x="143" y="30"/>
                  <a:pt x="134" y="23"/>
                </a:cubicBez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userDrawn="1"/>
        </p:nvSpPr>
        <p:spPr bwMode="auto">
          <a:xfrm>
            <a:off x="8904517" y="3956088"/>
            <a:ext cx="490537" cy="2209800"/>
          </a:xfrm>
          <a:custGeom>
            <a:avLst/>
            <a:gdLst>
              <a:gd name="T0" fmla="*/ 276 w 309"/>
              <a:gd name="T1" fmla="*/ 512 h 1392"/>
              <a:gd name="T2" fmla="*/ 276 w 309"/>
              <a:gd name="T3" fmla="*/ 399 h 1392"/>
              <a:gd name="T4" fmla="*/ 245 w 309"/>
              <a:gd name="T5" fmla="*/ 399 h 1392"/>
              <a:gd name="T6" fmla="*/ 245 w 309"/>
              <a:gd name="T7" fmla="*/ 328 h 1392"/>
              <a:gd name="T8" fmla="*/ 245 w 309"/>
              <a:gd name="T9" fmla="*/ 323 h 1392"/>
              <a:gd name="T10" fmla="*/ 245 w 309"/>
              <a:gd name="T11" fmla="*/ 146 h 1392"/>
              <a:gd name="T12" fmla="*/ 245 w 309"/>
              <a:gd name="T13" fmla="*/ 40 h 1392"/>
              <a:gd name="T14" fmla="*/ 231 w 309"/>
              <a:gd name="T15" fmla="*/ 40 h 1392"/>
              <a:gd name="T16" fmla="*/ 186 w 309"/>
              <a:gd name="T17" fmla="*/ 40 h 1392"/>
              <a:gd name="T18" fmla="*/ 186 w 309"/>
              <a:gd name="T19" fmla="*/ 26 h 1392"/>
              <a:gd name="T20" fmla="*/ 179 w 309"/>
              <a:gd name="T21" fmla="*/ 26 h 1392"/>
              <a:gd name="T22" fmla="*/ 179 w 309"/>
              <a:gd name="T23" fmla="*/ 0 h 1392"/>
              <a:gd name="T24" fmla="*/ 129 w 309"/>
              <a:gd name="T25" fmla="*/ 0 h 1392"/>
              <a:gd name="T26" fmla="*/ 129 w 309"/>
              <a:gd name="T27" fmla="*/ 26 h 1392"/>
              <a:gd name="T28" fmla="*/ 122 w 309"/>
              <a:gd name="T29" fmla="*/ 26 h 1392"/>
              <a:gd name="T30" fmla="*/ 122 w 309"/>
              <a:gd name="T31" fmla="*/ 40 h 1392"/>
              <a:gd name="T32" fmla="*/ 63 w 309"/>
              <a:gd name="T33" fmla="*/ 40 h 1392"/>
              <a:gd name="T34" fmla="*/ 63 w 309"/>
              <a:gd name="T35" fmla="*/ 49 h 1392"/>
              <a:gd name="T36" fmla="*/ 63 w 309"/>
              <a:gd name="T37" fmla="*/ 49 h 1392"/>
              <a:gd name="T38" fmla="*/ 63 w 309"/>
              <a:gd name="T39" fmla="*/ 142 h 1392"/>
              <a:gd name="T40" fmla="*/ 63 w 309"/>
              <a:gd name="T41" fmla="*/ 146 h 1392"/>
              <a:gd name="T42" fmla="*/ 63 w 309"/>
              <a:gd name="T43" fmla="*/ 328 h 1392"/>
              <a:gd name="T44" fmla="*/ 63 w 309"/>
              <a:gd name="T45" fmla="*/ 399 h 1392"/>
              <a:gd name="T46" fmla="*/ 33 w 309"/>
              <a:gd name="T47" fmla="*/ 399 h 1392"/>
              <a:gd name="T48" fmla="*/ 33 w 309"/>
              <a:gd name="T49" fmla="*/ 413 h 1392"/>
              <a:gd name="T50" fmla="*/ 33 w 309"/>
              <a:gd name="T51" fmla="*/ 512 h 1392"/>
              <a:gd name="T52" fmla="*/ 0 w 309"/>
              <a:gd name="T53" fmla="*/ 512 h 1392"/>
              <a:gd name="T54" fmla="*/ 0 w 309"/>
              <a:gd name="T55" fmla="*/ 543 h 1392"/>
              <a:gd name="T56" fmla="*/ 0 w 309"/>
              <a:gd name="T57" fmla="*/ 672 h 1392"/>
              <a:gd name="T58" fmla="*/ 0 w 309"/>
              <a:gd name="T59" fmla="*/ 946 h 1392"/>
              <a:gd name="T60" fmla="*/ 0 w 309"/>
              <a:gd name="T61" fmla="*/ 1326 h 1392"/>
              <a:gd name="T62" fmla="*/ 0 w 309"/>
              <a:gd name="T63" fmla="*/ 1392 h 1392"/>
              <a:gd name="T64" fmla="*/ 23 w 309"/>
              <a:gd name="T65" fmla="*/ 1392 h 1392"/>
              <a:gd name="T66" fmla="*/ 33 w 309"/>
              <a:gd name="T67" fmla="*/ 1392 h 1392"/>
              <a:gd name="T68" fmla="*/ 37 w 309"/>
              <a:gd name="T69" fmla="*/ 1392 h 1392"/>
              <a:gd name="T70" fmla="*/ 61 w 309"/>
              <a:gd name="T71" fmla="*/ 1392 h 1392"/>
              <a:gd name="T72" fmla="*/ 63 w 309"/>
              <a:gd name="T73" fmla="*/ 1392 h 1392"/>
              <a:gd name="T74" fmla="*/ 122 w 309"/>
              <a:gd name="T75" fmla="*/ 1392 h 1392"/>
              <a:gd name="T76" fmla="*/ 186 w 309"/>
              <a:gd name="T77" fmla="*/ 1392 h 1392"/>
              <a:gd name="T78" fmla="*/ 245 w 309"/>
              <a:gd name="T79" fmla="*/ 1392 h 1392"/>
              <a:gd name="T80" fmla="*/ 276 w 309"/>
              <a:gd name="T81" fmla="*/ 1392 h 1392"/>
              <a:gd name="T82" fmla="*/ 309 w 309"/>
              <a:gd name="T83" fmla="*/ 1392 h 1392"/>
              <a:gd name="T84" fmla="*/ 309 w 309"/>
              <a:gd name="T85" fmla="*/ 1298 h 1392"/>
              <a:gd name="T86" fmla="*/ 309 w 309"/>
              <a:gd name="T87" fmla="*/ 986 h 1392"/>
              <a:gd name="T88" fmla="*/ 309 w 309"/>
              <a:gd name="T89" fmla="*/ 946 h 1392"/>
              <a:gd name="T90" fmla="*/ 309 w 309"/>
              <a:gd name="T91" fmla="*/ 908 h 1392"/>
              <a:gd name="T92" fmla="*/ 309 w 309"/>
              <a:gd name="T93" fmla="*/ 562 h 1392"/>
              <a:gd name="T94" fmla="*/ 309 w 309"/>
              <a:gd name="T95" fmla="*/ 512 h 1392"/>
              <a:gd name="T96" fmla="*/ 276 w 309"/>
              <a:gd name="T97" fmla="*/ 51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9" h="1392">
                <a:moveTo>
                  <a:pt x="276" y="512"/>
                </a:moveTo>
                <a:lnTo>
                  <a:pt x="276" y="399"/>
                </a:lnTo>
                <a:lnTo>
                  <a:pt x="245" y="399"/>
                </a:lnTo>
                <a:lnTo>
                  <a:pt x="245" y="328"/>
                </a:lnTo>
                <a:lnTo>
                  <a:pt x="245" y="323"/>
                </a:lnTo>
                <a:lnTo>
                  <a:pt x="245" y="146"/>
                </a:lnTo>
                <a:lnTo>
                  <a:pt x="245" y="40"/>
                </a:lnTo>
                <a:lnTo>
                  <a:pt x="231" y="40"/>
                </a:lnTo>
                <a:lnTo>
                  <a:pt x="186" y="40"/>
                </a:lnTo>
                <a:lnTo>
                  <a:pt x="186" y="26"/>
                </a:lnTo>
                <a:lnTo>
                  <a:pt x="179" y="26"/>
                </a:lnTo>
                <a:lnTo>
                  <a:pt x="179" y="0"/>
                </a:lnTo>
                <a:lnTo>
                  <a:pt x="129" y="0"/>
                </a:lnTo>
                <a:lnTo>
                  <a:pt x="129" y="26"/>
                </a:lnTo>
                <a:lnTo>
                  <a:pt x="122" y="26"/>
                </a:lnTo>
                <a:lnTo>
                  <a:pt x="122" y="40"/>
                </a:lnTo>
                <a:lnTo>
                  <a:pt x="63" y="40"/>
                </a:lnTo>
                <a:lnTo>
                  <a:pt x="63" y="49"/>
                </a:lnTo>
                <a:lnTo>
                  <a:pt x="63" y="49"/>
                </a:lnTo>
                <a:lnTo>
                  <a:pt x="63" y="142"/>
                </a:lnTo>
                <a:lnTo>
                  <a:pt x="63" y="146"/>
                </a:lnTo>
                <a:lnTo>
                  <a:pt x="63" y="328"/>
                </a:lnTo>
                <a:lnTo>
                  <a:pt x="63" y="399"/>
                </a:lnTo>
                <a:lnTo>
                  <a:pt x="33" y="399"/>
                </a:lnTo>
                <a:lnTo>
                  <a:pt x="33" y="413"/>
                </a:lnTo>
                <a:lnTo>
                  <a:pt x="33" y="512"/>
                </a:lnTo>
                <a:lnTo>
                  <a:pt x="0" y="512"/>
                </a:lnTo>
                <a:lnTo>
                  <a:pt x="0" y="543"/>
                </a:lnTo>
                <a:lnTo>
                  <a:pt x="0" y="672"/>
                </a:lnTo>
                <a:lnTo>
                  <a:pt x="0" y="946"/>
                </a:lnTo>
                <a:lnTo>
                  <a:pt x="0" y="1326"/>
                </a:lnTo>
                <a:lnTo>
                  <a:pt x="0" y="1392"/>
                </a:lnTo>
                <a:lnTo>
                  <a:pt x="23" y="1392"/>
                </a:lnTo>
                <a:lnTo>
                  <a:pt x="33" y="1392"/>
                </a:lnTo>
                <a:lnTo>
                  <a:pt x="37" y="1392"/>
                </a:lnTo>
                <a:lnTo>
                  <a:pt x="61" y="1392"/>
                </a:lnTo>
                <a:lnTo>
                  <a:pt x="63" y="1392"/>
                </a:lnTo>
                <a:lnTo>
                  <a:pt x="122" y="1392"/>
                </a:lnTo>
                <a:lnTo>
                  <a:pt x="186" y="1392"/>
                </a:lnTo>
                <a:lnTo>
                  <a:pt x="245" y="1392"/>
                </a:lnTo>
                <a:lnTo>
                  <a:pt x="276" y="1392"/>
                </a:lnTo>
                <a:lnTo>
                  <a:pt x="309" y="1392"/>
                </a:lnTo>
                <a:lnTo>
                  <a:pt x="309" y="1298"/>
                </a:lnTo>
                <a:lnTo>
                  <a:pt x="309" y="986"/>
                </a:lnTo>
                <a:lnTo>
                  <a:pt x="309" y="946"/>
                </a:lnTo>
                <a:lnTo>
                  <a:pt x="309" y="908"/>
                </a:lnTo>
                <a:lnTo>
                  <a:pt x="309" y="562"/>
                </a:lnTo>
                <a:lnTo>
                  <a:pt x="309" y="512"/>
                </a:lnTo>
                <a:lnTo>
                  <a:pt x="276" y="512"/>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userDrawn="1"/>
        </p:nvSpPr>
        <p:spPr bwMode="auto">
          <a:xfrm>
            <a:off x="9880830" y="2735301"/>
            <a:ext cx="520700" cy="3430587"/>
          </a:xfrm>
          <a:custGeom>
            <a:avLst/>
            <a:gdLst>
              <a:gd name="T0" fmla="*/ 134 w 139"/>
              <a:gd name="T1" fmla="*/ 102 h 916"/>
              <a:gd name="T2" fmla="*/ 125 w 139"/>
              <a:gd name="T3" fmla="*/ 95 h 916"/>
              <a:gd name="T4" fmla="*/ 120 w 139"/>
              <a:gd name="T5" fmla="*/ 92 h 916"/>
              <a:gd name="T6" fmla="*/ 112 w 139"/>
              <a:gd name="T7" fmla="*/ 86 h 916"/>
              <a:gd name="T8" fmla="*/ 97 w 139"/>
              <a:gd name="T9" fmla="*/ 82 h 916"/>
              <a:gd name="T10" fmla="*/ 72 w 139"/>
              <a:gd name="T11" fmla="*/ 82 h 916"/>
              <a:gd name="T12" fmla="*/ 71 w 139"/>
              <a:gd name="T13" fmla="*/ 80 h 916"/>
              <a:gd name="T14" fmla="*/ 73 w 139"/>
              <a:gd name="T15" fmla="*/ 76 h 916"/>
              <a:gd name="T16" fmla="*/ 71 w 139"/>
              <a:gd name="T17" fmla="*/ 73 h 916"/>
              <a:gd name="T18" fmla="*/ 72 w 139"/>
              <a:gd name="T19" fmla="*/ 71 h 916"/>
              <a:gd name="T20" fmla="*/ 72 w 139"/>
              <a:gd name="T21" fmla="*/ 68 h 916"/>
              <a:gd name="T22" fmla="*/ 71 w 139"/>
              <a:gd name="T23" fmla="*/ 66 h 916"/>
              <a:gd name="T24" fmla="*/ 73 w 139"/>
              <a:gd name="T25" fmla="*/ 63 h 916"/>
              <a:gd name="T26" fmla="*/ 71 w 139"/>
              <a:gd name="T27" fmla="*/ 59 h 916"/>
              <a:gd name="T28" fmla="*/ 72 w 139"/>
              <a:gd name="T29" fmla="*/ 57 h 916"/>
              <a:gd name="T30" fmla="*/ 72 w 139"/>
              <a:gd name="T31" fmla="*/ 54 h 916"/>
              <a:gd name="T32" fmla="*/ 71 w 139"/>
              <a:gd name="T33" fmla="*/ 53 h 916"/>
              <a:gd name="T34" fmla="*/ 73 w 139"/>
              <a:gd name="T35" fmla="*/ 49 h 916"/>
              <a:gd name="T36" fmla="*/ 71 w 139"/>
              <a:gd name="T37" fmla="*/ 40 h 916"/>
              <a:gd name="T38" fmla="*/ 69 w 139"/>
              <a:gd name="T39" fmla="*/ 1 h 916"/>
              <a:gd name="T40" fmla="*/ 67 w 139"/>
              <a:gd name="T41" fmla="*/ 48 h 916"/>
              <a:gd name="T42" fmla="*/ 68 w 139"/>
              <a:gd name="T43" fmla="*/ 50 h 916"/>
              <a:gd name="T44" fmla="*/ 66 w 139"/>
              <a:gd name="T45" fmla="*/ 54 h 916"/>
              <a:gd name="T46" fmla="*/ 68 w 139"/>
              <a:gd name="T47" fmla="*/ 57 h 916"/>
              <a:gd name="T48" fmla="*/ 67 w 139"/>
              <a:gd name="T49" fmla="*/ 59 h 916"/>
              <a:gd name="T50" fmla="*/ 67 w 139"/>
              <a:gd name="T51" fmla="*/ 62 h 916"/>
              <a:gd name="T52" fmla="*/ 68 w 139"/>
              <a:gd name="T53" fmla="*/ 63 h 916"/>
              <a:gd name="T54" fmla="*/ 66 w 139"/>
              <a:gd name="T55" fmla="*/ 67 h 916"/>
              <a:gd name="T56" fmla="*/ 68 w 139"/>
              <a:gd name="T57" fmla="*/ 71 h 916"/>
              <a:gd name="T58" fmla="*/ 67 w 139"/>
              <a:gd name="T59" fmla="*/ 73 h 916"/>
              <a:gd name="T60" fmla="*/ 67 w 139"/>
              <a:gd name="T61" fmla="*/ 75 h 916"/>
              <a:gd name="T62" fmla="*/ 68 w 139"/>
              <a:gd name="T63" fmla="*/ 77 h 916"/>
              <a:gd name="T64" fmla="*/ 66 w 139"/>
              <a:gd name="T65" fmla="*/ 81 h 916"/>
              <a:gd name="T66" fmla="*/ 68 w 139"/>
              <a:gd name="T67" fmla="*/ 82 h 916"/>
              <a:gd name="T68" fmla="*/ 29 w 139"/>
              <a:gd name="T69" fmla="*/ 85 h 916"/>
              <a:gd name="T70" fmla="*/ 24 w 139"/>
              <a:gd name="T71" fmla="*/ 89 h 916"/>
              <a:gd name="T72" fmla="*/ 14 w 139"/>
              <a:gd name="T73" fmla="*/ 95 h 916"/>
              <a:gd name="T74" fmla="*/ 5 w 139"/>
              <a:gd name="T75" fmla="*/ 102 h 916"/>
              <a:gd name="T76" fmla="*/ 0 w 139"/>
              <a:gd name="T77" fmla="*/ 151 h 916"/>
              <a:gd name="T78" fmla="*/ 0 w 139"/>
              <a:gd name="T79" fmla="*/ 159 h 916"/>
              <a:gd name="T80" fmla="*/ 0 w 139"/>
              <a:gd name="T81" fmla="*/ 242 h 916"/>
              <a:gd name="T82" fmla="*/ 0 w 139"/>
              <a:gd name="T83" fmla="*/ 565 h 916"/>
              <a:gd name="T84" fmla="*/ 0 w 139"/>
              <a:gd name="T85" fmla="*/ 757 h 916"/>
              <a:gd name="T86" fmla="*/ 5 w 139"/>
              <a:gd name="T87" fmla="*/ 916 h 916"/>
              <a:gd name="T88" fmla="*/ 14 w 139"/>
              <a:gd name="T89" fmla="*/ 916 h 916"/>
              <a:gd name="T90" fmla="*/ 29 w 139"/>
              <a:gd name="T91" fmla="*/ 916 h 916"/>
              <a:gd name="T92" fmla="*/ 100 w 139"/>
              <a:gd name="T93" fmla="*/ 916 h 916"/>
              <a:gd name="T94" fmla="*/ 115 w 139"/>
              <a:gd name="T95" fmla="*/ 916 h 916"/>
              <a:gd name="T96" fmla="*/ 129 w 139"/>
              <a:gd name="T97" fmla="*/ 916 h 916"/>
              <a:gd name="T98" fmla="*/ 139 w 139"/>
              <a:gd name="T99" fmla="*/ 909 h 916"/>
              <a:gd name="T100" fmla="*/ 139 w 139"/>
              <a:gd name="T101" fmla="*/ 617 h 916"/>
              <a:gd name="T102" fmla="*/ 139 w 139"/>
              <a:gd name="T103" fmla="*/ 349 h 916"/>
              <a:gd name="T104" fmla="*/ 139 w 139"/>
              <a:gd name="T105" fmla="*/ 159 h 916"/>
              <a:gd name="T106" fmla="*/ 139 w 139"/>
              <a:gd name="T107" fmla="*/ 151 h 916"/>
              <a:gd name="T108" fmla="*/ 134 w 139"/>
              <a:gd name="T109" fmla="*/ 10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916">
                <a:moveTo>
                  <a:pt x="134" y="102"/>
                </a:moveTo>
                <a:cubicBezTo>
                  <a:pt x="134" y="102"/>
                  <a:pt x="134" y="102"/>
                  <a:pt x="134" y="102"/>
                </a:cubicBezTo>
                <a:cubicBezTo>
                  <a:pt x="134" y="102"/>
                  <a:pt x="134" y="102"/>
                  <a:pt x="134" y="102"/>
                </a:cubicBezTo>
                <a:cubicBezTo>
                  <a:pt x="129" y="99"/>
                  <a:pt x="129" y="99"/>
                  <a:pt x="129" y="99"/>
                </a:cubicBezTo>
                <a:cubicBezTo>
                  <a:pt x="126" y="96"/>
                  <a:pt x="126" y="96"/>
                  <a:pt x="126" y="96"/>
                </a:cubicBezTo>
                <a:cubicBezTo>
                  <a:pt x="125" y="95"/>
                  <a:pt x="125" y="95"/>
                  <a:pt x="125" y="95"/>
                </a:cubicBezTo>
                <a:cubicBezTo>
                  <a:pt x="125" y="95"/>
                  <a:pt x="125" y="95"/>
                  <a:pt x="125" y="95"/>
                </a:cubicBezTo>
                <a:cubicBezTo>
                  <a:pt x="125" y="95"/>
                  <a:pt x="125" y="95"/>
                  <a:pt x="125" y="95"/>
                </a:cubicBezTo>
                <a:cubicBezTo>
                  <a:pt x="120" y="92"/>
                  <a:pt x="120" y="92"/>
                  <a:pt x="120" y="92"/>
                </a:cubicBezTo>
                <a:cubicBezTo>
                  <a:pt x="115" y="89"/>
                  <a:pt x="115" y="89"/>
                  <a:pt x="115" y="89"/>
                </a:cubicBezTo>
                <a:cubicBezTo>
                  <a:pt x="115" y="89"/>
                  <a:pt x="115" y="89"/>
                  <a:pt x="115" y="89"/>
                </a:cubicBezTo>
                <a:cubicBezTo>
                  <a:pt x="112" y="86"/>
                  <a:pt x="112" y="86"/>
                  <a:pt x="112" y="86"/>
                </a:cubicBezTo>
                <a:cubicBezTo>
                  <a:pt x="111" y="85"/>
                  <a:pt x="111" y="85"/>
                  <a:pt x="111" y="85"/>
                </a:cubicBezTo>
                <a:cubicBezTo>
                  <a:pt x="106" y="82"/>
                  <a:pt x="106" y="82"/>
                  <a:pt x="106" y="82"/>
                </a:cubicBezTo>
                <a:cubicBezTo>
                  <a:pt x="97" y="82"/>
                  <a:pt x="97" y="82"/>
                  <a:pt x="97" y="82"/>
                </a:cubicBezTo>
                <a:cubicBezTo>
                  <a:pt x="71" y="82"/>
                  <a:pt x="71" y="82"/>
                  <a:pt x="71" y="82"/>
                </a:cubicBezTo>
                <a:cubicBezTo>
                  <a:pt x="71" y="82"/>
                  <a:pt x="71" y="82"/>
                  <a:pt x="71" y="82"/>
                </a:cubicBezTo>
                <a:cubicBezTo>
                  <a:pt x="72" y="82"/>
                  <a:pt x="72" y="82"/>
                  <a:pt x="72" y="82"/>
                </a:cubicBezTo>
                <a:cubicBezTo>
                  <a:pt x="72" y="82"/>
                  <a:pt x="73" y="81"/>
                  <a:pt x="73" y="81"/>
                </a:cubicBezTo>
                <a:cubicBezTo>
                  <a:pt x="73" y="80"/>
                  <a:pt x="72" y="80"/>
                  <a:pt x="72" y="80"/>
                </a:cubicBezTo>
                <a:cubicBezTo>
                  <a:pt x="71" y="80"/>
                  <a:pt x="71" y="80"/>
                  <a:pt x="71" y="80"/>
                </a:cubicBezTo>
                <a:cubicBezTo>
                  <a:pt x="71" y="77"/>
                  <a:pt x="71" y="77"/>
                  <a:pt x="71" y="77"/>
                </a:cubicBezTo>
                <a:cubicBezTo>
                  <a:pt x="72" y="77"/>
                  <a:pt x="72" y="77"/>
                  <a:pt x="72" y="77"/>
                </a:cubicBezTo>
                <a:cubicBezTo>
                  <a:pt x="72" y="77"/>
                  <a:pt x="73" y="77"/>
                  <a:pt x="73" y="76"/>
                </a:cubicBezTo>
                <a:cubicBezTo>
                  <a:pt x="73" y="76"/>
                  <a:pt x="72" y="75"/>
                  <a:pt x="72" y="75"/>
                </a:cubicBezTo>
                <a:cubicBezTo>
                  <a:pt x="71" y="75"/>
                  <a:pt x="71" y="75"/>
                  <a:pt x="71" y="75"/>
                </a:cubicBezTo>
                <a:cubicBezTo>
                  <a:pt x="71" y="73"/>
                  <a:pt x="71" y="73"/>
                  <a:pt x="71" y="73"/>
                </a:cubicBezTo>
                <a:cubicBezTo>
                  <a:pt x="72" y="73"/>
                  <a:pt x="72" y="73"/>
                  <a:pt x="72" y="73"/>
                </a:cubicBezTo>
                <a:cubicBezTo>
                  <a:pt x="72" y="73"/>
                  <a:pt x="73" y="72"/>
                  <a:pt x="73" y="72"/>
                </a:cubicBezTo>
                <a:cubicBezTo>
                  <a:pt x="73" y="71"/>
                  <a:pt x="72" y="71"/>
                  <a:pt x="72" y="71"/>
                </a:cubicBezTo>
                <a:cubicBezTo>
                  <a:pt x="71" y="71"/>
                  <a:pt x="71" y="71"/>
                  <a:pt x="71" y="71"/>
                </a:cubicBezTo>
                <a:cubicBezTo>
                  <a:pt x="71" y="68"/>
                  <a:pt x="71" y="68"/>
                  <a:pt x="71" y="68"/>
                </a:cubicBezTo>
                <a:cubicBezTo>
                  <a:pt x="72" y="68"/>
                  <a:pt x="72" y="68"/>
                  <a:pt x="72" y="68"/>
                </a:cubicBezTo>
                <a:cubicBezTo>
                  <a:pt x="72" y="68"/>
                  <a:pt x="73" y="68"/>
                  <a:pt x="73" y="67"/>
                </a:cubicBezTo>
                <a:cubicBezTo>
                  <a:pt x="73" y="67"/>
                  <a:pt x="72" y="66"/>
                  <a:pt x="72" y="66"/>
                </a:cubicBezTo>
                <a:cubicBezTo>
                  <a:pt x="71" y="66"/>
                  <a:pt x="71" y="66"/>
                  <a:pt x="71" y="66"/>
                </a:cubicBezTo>
                <a:cubicBezTo>
                  <a:pt x="71" y="63"/>
                  <a:pt x="71" y="63"/>
                  <a:pt x="71" y="63"/>
                </a:cubicBezTo>
                <a:cubicBezTo>
                  <a:pt x="72" y="63"/>
                  <a:pt x="72" y="63"/>
                  <a:pt x="72" y="63"/>
                </a:cubicBezTo>
                <a:cubicBezTo>
                  <a:pt x="72" y="63"/>
                  <a:pt x="73" y="63"/>
                  <a:pt x="73" y="63"/>
                </a:cubicBezTo>
                <a:cubicBezTo>
                  <a:pt x="73" y="62"/>
                  <a:pt x="72" y="62"/>
                  <a:pt x="72" y="62"/>
                </a:cubicBezTo>
                <a:cubicBezTo>
                  <a:pt x="71" y="62"/>
                  <a:pt x="71" y="62"/>
                  <a:pt x="71" y="62"/>
                </a:cubicBezTo>
                <a:cubicBezTo>
                  <a:pt x="71" y="59"/>
                  <a:pt x="71" y="59"/>
                  <a:pt x="71" y="59"/>
                </a:cubicBezTo>
                <a:cubicBezTo>
                  <a:pt x="72" y="59"/>
                  <a:pt x="72" y="59"/>
                  <a:pt x="72" y="59"/>
                </a:cubicBezTo>
                <a:cubicBezTo>
                  <a:pt x="72" y="59"/>
                  <a:pt x="73" y="59"/>
                  <a:pt x="73" y="58"/>
                </a:cubicBezTo>
                <a:cubicBezTo>
                  <a:pt x="73" y="58"/>
                  <a:pt x="72" y="57"/>
                  <a:pt x="72" y="57"/>
                </a:cubicBezTo>
                <a:cubicBezTo>
                  <a:pt x="71" y="57"/>
                  <a:pt x="71" y="57"/>
                  <a:pt x="71" y="57"/>
                </a:cubicBezTo>
                <a:cubicBezTo>
                  <a:pt x="71" y="54"/>
                  <a:pt x="71" y="54"/>
                  <a:pt x="71" y="54"/>
                </a:cubicBezTo>
                <a:cubicBezTo>
                  <a:pt x="72" y="54"/>
                  <a:pt x="72" y="54"/>
                  <a:pt x="72" y="54"/>
                </a:cubicBezTo>
                <a:cubicBezTo>
                  <a:pt x="72" y="54"/>
                  <a:pt x="73" y="54"/>
                  <a:pt x="73" y="54"/>
                </a:cubicBezTo>
                <a:cubicBezTo>
                  <a:pt x="73" y="53"/>
                  <a:pt x="72" y="53"/>
                  <a:pt x="72" y="53"/>
                </a:cubicBezTo>
                <a:cubicBezTo>
                  <a:pt x="71" y="53"/>
                  <a:pt x="71" y="53"/>
                  <a:pt x="71" y="53"/>
                </a:cubicBezTo>
                <a:cubicBezTo>
                  <a:pt x="71" y="50"/>
                  <a:pt x="71" y="50"/>
                  <a:pt x="71" y="50"/>
                </a:cubicBezTo>
                <a:cubicBezTo>
                  <a:pt x="72" y="50"/>
                  <a:pt x="72" y="50"/>
                  <a:pt x="72" y="50"/>
                </a:cubicBezTo>
                <a:cubicBezTo>
                  <a:pt x="72" y="50"/>
                  <a:pt x="73" y="50"/>
                  <a:pt x="73" y="49"/>
                </a:cubicBezTo>
                <a:cubicBezTo>
                  <a:pt x="73" y="49"/>
                  <a:pt x="72" y="48"/>
                  <a:pt x="72" y="48"/>
                </a:cubicBezTo>
                <a:cubicBezTo>
                  <a:pt x="71" y="48"/>
                  <a:pt x="71" y="48"/>
                  <a:pt x="71" y="48"/>
                </a:cubicBezTo>
                <a:cubicBezTo>
                  <a:pt x="71" y="40"/>
                  <a:pt x="71" y="40"/>
                  <a:pt x="71" y="40"/>
                </a:cubicBezTo>
                <a:cubicBezTo>
                  <a:pt x="70" y="1"/>
                  <a:pt x="70" y="1"/>
                  <a:pt x="70" y="1"/>
                </a:cubicBezTo>
                <a:cubicBezTo>
                  <a:pt x="70" y="1"/>
                  <a:pt x="70" y="0"/>
                  <a:pt x="70" y="0"/>
                </a:cubicBezTo>
                <a:cubicBezTo>
                  <a:pt x="69" y="0"/>
                  <a:pt x="69" y="1"/>
                  <a:pt x="69" y="1"/>
                </a:cubicBezTo>
                <a:cubicBezTo>
                  <a:pt x="69" y="36"/>
                  <a:pt x="69" y="36"/>
                  <a:pt x="69" y="36"/>
                </a:cubicBezTo>
                <a:cubicBezTo>
                  <a:pt x="68" y="48"/>
                  <a:pt x="68" y="48"/>
                  <a:pt x="68" y="48"/>
                </a:cubicBezTo>
                <a:cubicBezTo>
                  <a:pt x="67" y="48"/>
                  <a:pt x="67" y="48"/>
                  <a:pt x="67" y="48"/>
                </a:cubicBezTo>
                <a:cubicBezTo>
                  <a:pt x="67" y="48"/>
                  <a:pt x="66" y="49"/>
                  <a:pt x="66" y="49"/>
                </a:cubicBezTo>
                <a:cubicBezTo>
                  <a:pt x="66" y="50"/>
                  <a:pt x="67" y="50"/>
                  <a:pt x="67" y="50"/>
                </a:cubicBezTo>
                <a:cubicBezTo>
                  <a:pt x="68" y="50"/>
                  <a:pt x="68" y="50"/>
                  <a:pt x="68" y="50"/>
                </a:cubicBezTo>
                <a:cubicBezTo>
                  <a:pt x="68" y="53"/>
                  <a:pt x="68" y="53"/>
                  <a:pt x="68" y="53"/>
                </a:cubicBezTo>
                <a:cubicBezTo>
                  <a:pt x="67" y="53"/>
                  <a:pt x="67" y="53"/>
                  <a:pt x="67" y="53"/>
                </a:cubicBezTo>
                <a:cubicBezTo>
                  <a:pt x="67" y="53"/>
                  <a:pt x="66" y="53"/>
                  <a:pt x="66" y="54"/>
                </a:cubicBezTo>
                <a:cubicBezTo>
                  <a:pt x="66" y="54"/>
                  <a:pt x="67" y="54"/>
                  <a:pt x="67" y="54"/>
                </a:cubicBezTo>
                <a:cubicBezTo>
                  <a:pt x="68" y="54"/>
                  <a:pt x="68" y="54"/>
                  <a:pt x="68" y="54"/>
                </a:cubicBezTo>
                <a:cubicBezTo>
                  <a:pt x="68" y="57"/>
                  <a:pt x="68" y="57"/>
                  <a:pt x="68" y="57"/>
                </a:cubicBezTo>
                <a:cubicBezTo>
                  <a:pt x="67" y="57"/>
                  <a:pt x="67" y="57"/>
                  <a:pt x="67" y="57"/>
                </a:cubicBezTo>
                <a:cubicBezTo>
                  <a:pt x="67" y="57"/>
                  <a:pt x="66" y="58"/>
                  <a:pt x="66" y="58"/>
                </a:cubicBezTo>
                <a:cubicBezTo>
                  <a:pt x="66" y="59"/>
                  <a:pt x="67" y="59"/>
                  <a:pt x="67" y="59"/>
                </a:cubicBezTo>
                <a:cubicBezTo>
                  <a:pt x="68" y="59"/>
                  <a:pt x="68" y="59"/>
                  <a:pt x="68" y="59"/>
                </a:cubicBezTo>
                <a:cubicBezTo>
                  <a:pt x="68" y="62"/>
                  <a:pt x="68" y="62"/>
                  <a:pt x="68" y="62"/>
                </a:cubicBezTo>
                <a:cubicBezTo>
                  <a:pt x="67" y="62"/>
                  <a:pt x="67" y="62"/>
                  <a:pt x="67" y="62"/>
                </a:cubicBezTo>
                <a:cubicBezTo>
                  <a:pt x="67" y="62"/>
                  <a:pt x="66" y="62"/>
                  <a:pt x="66" y="63"/>
                </a:cubicBezTo>
                <a:cubicBezTo>
                  <a:pt x="66" y="63"/>
                  <a:pt x="67" y="63"/>
                  <a:pt x="67" y="63"/>
                </a:cubicBezTo>
                <a:cubicBezTo>
                  <a:pt x="68" y="63"/>
                  <a:pt x="68" y="63"/>
                  <a:pt x="68" y="63"/>
                </a:cubicBezTo>
                <a:cubicBezTo>
                  <a:pt x="68" y="66"/>
                  <a:pt x="68" y="66"/>
                  <a:pt x="68" y="66"/>
                </a:cubicBezTo>
                <a:cubicBezTo>
                  <a:pt x="67" y="66"/>
                  <a:pt x="67" y="66"/>
                  <a:pt x="67" y="66"/>
                </a:cubicBezTo>
                <a:cubicBezTo>
                  <a:pt x="67" y="66"/>
                  <a:pt x="66" y="67"/>
                  <a:pt x="66" y="67"/>
                </a:cubicBezTo>
                <a:cubicBezTo>
                  <a:pt x="66" y="68"/>
                  <a:pt x="67" y="68"/>
                  <a:pt x="67" y="68"/>
                </a:cubicBezTo>
                <a:cubicBezTo>
                  <a:pt x="68" y="68"/>
                  <a:pt x="68" y="68"/>
                  <a:pt x="68" y="68"/>
                </a:cubicBezTo>
                <a:cubicBezTo>
                  <a:pt x="68" y="71"/>
                  <a:pt x="68" y="71"/>
                  <a:pt x="68" y="71"/>
                </a:cubicBezTo>
                <a:cubicBezTo>
                  <a:pt x="67" y="71"/>
                  <a:pt x="67" y="71"/>
                  <a:pt x="67" y="71"/>
                </a:cubicBezTo>
                <a:cubicBezTo>
                  <a:pt x="67" y="71"/>
                  <a:pt x="66" y="71"/>
                  <a:pt x="66" y="72"/>
                </a:cubicBezTo>
                <a:cubicBezTo>
                  <a:pt x="66" y="72"/>
                  <a:pt x="67" y="73"/>
                  <a:pt x="67" y="73"/>
                </a:cubicBezTo>
                <a:cubicBezTo>
                  <a:pt x="68" y="73"/>
                  <a:pt x="68" y="73"/>
                  <a:pt x="68" y="73"/>
                </a:cubicBezTo>
                <a:cubicBezTo>
                  <a:pt x="68" y="75"/>
                  <a:pt x="68" y="75"/>
                  <a:pt x="68" y="75"/>
                </a:cubicBezTo>
                <a:cubicBezTo>
                  <a:pt x="67" y="75"/>
                  <a:pt x="67" y="75"/>
                  <a:pt x="67" y="75"/>
                </a:cubicBezTo>
                <a:cubicBezTo>
                  <a:pt x="67" y="75"/>
                  <a:pt x="66" y="76"/>
                  <a:pt x="66" y="76"/>
                </a:cubicBezTo>
                <a:cubicBezTo>
                  <a:pt x="66" y="77"/>
                  <a:pt x="67" y="77"/>
                  <a:pt x="67" y="77"/>
                </a:cubicBezTo>
                <a:cubicBezTo>
                  <a:pt x="68" y="77"/>
                  <a:pt x="68" y="77"/>
                  <a:pt x="68" y="77"/>
                </a:cubicBezTo>
                <a:cubicBezTo>
                  <a:pt x="68" y="80"/>
                  <a:pt x="68" y="80"/>
                  <a:pt x="68" y="80"/>
                </a:cubicBezTo>
                <a:cubicBezTo>
                  <a:pt x="67" y="80"/>
                  <a:pt x="67" y="80"/>
                  <a:pt x="67" y="80"/>
                </a:cubicBezTo>
                <a:cubicBezTo>
                  <a:pt x="67" y="80"/>
                  <a:pt x="66" y="80"/>
                  <a:pt x="66" y="81"/>
                </a:cubicBezTo>
                <a:cubicBezTo>
                  <a:pt x="66" y="81"/>
                  <a:pt x="67" y="82"/>
                  <a:pt x="67" y="82"/>
                </a:cubicBezTo>
                <a:cubicBezTo>
                  <a:pt x="68" y="82"/>
                  <a:pt x="68" y="82"/>
                  <a:pt x="68" y="82"/>
                </a:cubicBezTo>
                <a:cubicBezTo>
                  <a:pt x="68" y="82"/>
                  <a:pt x="68" y="82"/>
                  <a:pt x="68" y="82"/>
                </a:cubicBezTo>
                <a:cubicBezTo>
                  <a:pt x="33" y="82"/>
                  <a:pt x="33" y="82"/>
                  <a:pt x="33" y="82"/>
                </a:cubicBezTo>
                <a:cubicBezTo>
                  <a:pt x="31" y="84"/>
                  <a:pt x="31" y="84"/>
                  <a:pt x="31" y="84"/>
                </a:cubicBezTo>
                <a:cubicBezTo>
                  <a:pt x="29" y="85"/>
                  <a:pt x="29" y="85"/>
                  <a:pt x="29" y="85"/>
                </a:cubicBezTo>
                <a:cubicBezTo>
                  <a:pt x="24" y="89"/>
                  <a:pt x="24" y="89"/>
                  <a:pt x="24" y="89"/>
                </a:cubicBezTo>
                <a:cubicBezTo>
                  <a:pt x="24" y="89"/>
                  <a:pt x="24" y="89"/>
                  <a:pt x="24" y="89"/>
                </a:cubicBezTo>
                <a:cubicBezTo>
                  <a:pt x="24" y="89"/>
                  <a:pt x="24" y="89"/>
                  <a:pt x="24" y="89"/>
                </a:cubicBezTo>
                <a:cubicBezTo>
                  <a:pt x="19" y="92"/>
                  <a:pt x="19" y="92"/>
                  <a:pt x="19" y="92"/>
                </a:cubicBezTo>
                <a:cubicBezTo>
                  <a:pt x="15" y="95"/>
                  <a:pt x="15" y="95"/>
                  <a:pt x="15" y="95"/>
                </a:cubicBezTo>
                <a:cubicBezTo>
                  <a:pt x="14" y="95"/>
                  <a:pt x="14" y="95"/>
                  <a:pt x="14" y="95"/>
                </a:cubicBezTo>
                <a:cubicBezTo>
                  <a:pt x="14" y="95"/>
                  <a:pt x="14" y="95"/>
                  <a:pt x="14" y="95"/>
                </a:cubicBezTo>
                <a:cubicBezTo>
                  <a:pt x="10" y="99"/>
                  <a:pt x="10" y="99"/>
                  <a:pt x="10" y="99"/>
                </a:cubicBezTo>
                <a:cubicBezTo>
                  <a:pt x="5" y="102"/>
                  <a:pt x="5" y="102"/>
                  <a:pt x="5" y="102"/>
                </a:cubicBezTo>
                <a:cubicBezTo>
                  <a:pt x="5" y="102"/>
                  <a:pt x="5" y="102"/>
                  <a:pt x="5" y="102"/>
                </a:cubicBezTo>
                <a:cubicBezTo>
                  <a:pt x="0" y="105"/>
                  <a:pt x="0" y="105"/>
                  <a:pt x="0" y="105"/>
                </a:cubicBezTo>
                <a:cubicBezTo>
                  <a:pt x="0" y="151"/>
                  <a:pt x="0" y="151"/>
                  <a:pt x="0" y="151"/>
                </a:cubicBezTo>
                <a:cubicBezTo>
                  <a:pt x="2" y="151"/>
                  <a:pt x="2" y="151"/>
                  <a:pt x="2" y="151"/>
                </a:cubicBezTo>
                <a:cubicBezTo>
                  <a:pt x="2" y="158"/>
                  <a:pt x="2" y="158"/>
                  <a:pt x="2" y="158"/>
                </a:cubicBezTo>
                <a:cubicBezTo>
                  <a:pt x="0" y="159"/>
                  <a:pt x="0" y="159"/>
                  <a:pt x="0" y="159"/>
                </a:cubicBezTo>
                <a:cubicBezTo>
                  <a:pt x="0" y="222"/>
                  <a:pt x="0" y="222"/>
                  <a:pt x="0" y="222"/>
                </a:cubicBezTo>
                <a:cubicBezTo>
                  <a:pt x="0" y="229"/>
                  <a:pt x="0" y="229"/>
                  <a:pt x="0" y="229"/>
                </a:cubicBezTo>
                <a:cubicBezTo>
                  <a:pt x="0" y="242"/>
                  <a:pt x="0" y="242"/>
                  <a:pt x="0" y="242"/>
                </a:cubicBezTo>
                <a:cubicBezTo>
                  <a:pt x="0" y="355"/>
                  <a:pt x="0" y="355"/>
                  <a:pt x="0" y="355"/>
                </a:cubicBezTo>
                <a:cubicBezTo>
                  <a:pt x="0" y="490"/>
                  <a:pt x="0" y="490"/>
                  <a:pt x="0" y="490"/>
                </a:cubicBezTo>
                <a:cubicBezTo>
                  <a:pt x="0" y="565"/>
                  <a:pt x="0" y="565"/>
                  <a:pt x="0" y="565"/>
                </a:cubicBezTo>
                <a:cubicBezTo>
                  <a:pt x="0" y="619"/>
                  <a:pt x="0" y="619"/>
                  <a:pt x="0" y="619"/>
                </a:cubicBezTo>
                <a:cubicBezTo>
                  <a:pt x="0" y="715"/>
                  <a:pt x="0" y="715"/>
                  <a:pt x="0" y="715"/>
                </a:cubicBezTo>
                <a:cubicBezTo>
                  <a:pt x="0" y="757"/>
                  <a:pt x="0" y="757"/>
                  <a:pt x="0" y="757"/>
                </a:cubicBezTo>
                <a:cubicBezTo>
                  <a:pt x="0" y="915"/>
                  <a:pt x="0" y="915"/>
                  <a:pt x="0" y="915"/>
                </a:cubicBezTo>
                <a:cubicBezTo>
                  <a:pt x="0" y="916"/>
                  <a:pt x="0" y="916"/>
                  <a:pt x="0" y="916"/>
                </a:cubicBezTo>
                <a:cubicBezTo>
                  <a:pt x="5" y="916"/>
                  <a:pt x="5" y="916"/>
                  <a:pt x="5" y="916"/>
                </a:cubicBezTo>
                <a:cubicBezTo>
                  <a:pt x="6" y="916"/>
                  <a:pt x="6" y="916"/>
                  <a:pt x="6" y="916"/>
                </a:cubicBezTo>
                <a:cubicBezTo>
                  <a:pt x="10" y="916"/>
                  <a:pt x="10" y="916"/>
                  <a:pt x="10" y="916"/>
                </a:cubicBezTo>
                <a:cubicBezTo>
                  <a:pt x="14" y="916"/>
                  <a:pt x="14" y="916"/>
                  <a:pt x="14" y="916"/>
                </a:cubicBezTo>
                <a:cubicBezTo>
                  <a:pt x="19" y="916"/>
                  <a:pt x="19" y="916"/>
                  <a:pt x="19" y="916"/>
                </a:cubicBezTo>
                <a:cubicBezTo>
                  <a:pt x="24" y="916"/>
                  <a:pt x="24" y="916"/>
                  <a:pt x="24" y="916"/>
                </a:cubicBezTo>
                <a:cubicBezTo>
                  <a:pt x="29" y="916"/>
                  <a:pt x="29" y="916"/>
                  <a:pt x="29" y="916"/>
                </a:cubicBezTo>
                <a:cubicBezTo>
                  <a:pt x="33" y="916"/>
                  <a:pt x="33" y="916"/>
                  <a:pt x="33" y="916"/>
                </a:cubicBezTo>
                <a:cubicBezTo>
                  <a:pt x="48" y="916"/>
                  <a:pt x="48" y="916"/>
                  <a:pt x="48" y="916"/>
                </a:cubicBezTo>
                <a:cubicBezTo>
                  <a:pt x="100" y="916"/>
                  <a:pt x="100" y="916"/>
                  <a:pt x="100" y="916"/>
                </a:cubicBezTo>
                <a:cubicBezTo>
                  <a:pt x="106" y="916"/>
                  <a:pt x="106" y="916"/>
                  <a:pt x="106" y="916"/>
                </a:cubicBezTo>
                <a:cubicBezTo>
                  <a:pt x="111" y="916"/>
                  <a:pt x="111" y="916"/>
                  <a:pt x="111" y="916"/>
                </a:cubicBezTo>
                <a:cubicBezTo>
                  <a:pt x="115" y="916"/>
                  <a:pt x="115" y="916"/>
                  <a:pt x="115" y="916"/>
                </a:cubicBezTo>
                <a:cubicBezTo>
                  <a:pt x="120" y="916"/>
                  <a:pt x="120" y="916"/>
                  <a:pt x="120" y="916"/>
                </a:cubicBezTo>
                <a:cubicBezTo>
                  <a:pt x="125" y="916"/>
                  <a:pt x="125" y="916"/>
                  <a:pt x="125" y="916"/>
                </a:cubicBezTo>
                <a:cubicBezTo>
                  <a:pt x="129" y="916"/>
                  <a:pt x="129" y="916"/>
                  <a:pt x="129" y="916"/>
                </a:cubicBezTo>
                <a:cubicBezTo>
                  <a:pt x="134" y="916"/>
                  <a:pt x="134" y="916"/>
                  <a:pt x="134" y="916"/>
                </a:cubicBezTo>
                <a:cubicBezTo>
                  <a:pt x="139" y="916"/>
                  <a:pt x="139" y="916"/>
                  <a:pt x="139" y="916"/>
                </a:cubicBezTo>
                <a:cubicBezTo>
                  <a:pt x="139" y="909"/>
                  <a:pt x="139" y="909"/>
                  <a:pt x="139" y="909"/>
                </a:cubicBezTo>
                <a:cubicBezTo>
                  <a:pt x="139" y="781"/>
                  <a:pt x="139" y="781"/>
                  <a:pt x="139" y="781"/>
                </a:cubicBezTo>
                <a:cubicBezTo>
                  <a:pt x="139" y="704"/>
                  <a:pt x="139" y="704"/>
                  <a:pt x="139" y="704"/>
                </a:cubicBezTo>
                <a:cubicBezTo>
                  <a:pt x="139" y="617"/>
                  <a:pt x="139" y="617"/>
                  <a:pt x="139" y="617"/>
                </a:cubicBezTo>
                <a:cubicBezTo>
                  <a:pt x="139" y="552"/>
                  <a:pt x="139" y="552"/>
                  <a:pt x="139" y="552"/>
                </a:cubicBezTo>
                <a:cubicBezTo>
                  <a:pt x="139" y="352"/>
                  <a:pt x="139" y="352"/>
                  <a:pt x="139" y="352"/>
                </a:cubicBezTo>
                <a:cubicBezTo>
                  <a:pt x="139" y="349"/>
                  <a:pt x="139" y="349"/>
                  <a:pt x="139" y="349"/>
                </a:cubicBezTo>
                <a:cubicBezTo>
                  <a:pt x="139" y="348"/>
                  <a:pt x="139" y="348"/>
                  <a:pt x="139" y="348"/>
                </a:cubicBezTo>
                <a:cubicBezTo>
                  <a:pt x="139" y="222"/>
                  <a:pt x="139" y="222"/>
                  <a:pt x="139" y="222"/>
                </a:cubicBezTo>
                <a:cubicBezTo>
                  <a:pt x="139" y="159"/>
                  <a:pt x="139" y="159"/>
                  <a:pt x="139" y="159"/>
                </a:cubicBezTo>
                <a:cubicBezTo>
                  <a:pt x="137" y="158"/>
                  <a:pt x="137" y="158"/>
                  <a:pt x="137" y="158"/>
                </a:cubicBezTo>
                <a:cubicBezTo>
                  <a:pt x="137" y="151"/>
                  <a:pt x="137" y="151"/>
                  <a:pt x="137" y="151"/>
                </a:cubicBezTo>
                <a:cubicBezTo>
                  <a:pt x="139" y="151"/>
                  <a:pt x="139" y="151"/>
                  <a:pt x="139" y="151"/>
                </a:cubicBezTo>
                <a:cubicBezTo>
                  <a:pt x="139" y="112"/>
                  <a:pt x="139" y="112"/>
                  <a:pt x="139" y="112"/>
                </a:cubicBezTo>
                <a:cubicBezTo>
                  <a:pt x="139" y="105"/>
                  <a:pt x="139" y="105"/>
                  <a:pt x="139" y="105"/>
                </a:cubicBezTo>
                <a:lnTo>
                  <a:pt x="134" y="102"/>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userDrawn="1"/>
        </p:nvSpPr>
        <p:spPr bwMode="auto">
          <a:xfrm>
            <a:off x="9345842" y="3790988"/>
            <a:ext cx="650875" cy="2374900"/>
          </a:xfrm>
          <a:custGeom>
            <a:avLst/>
            <a:gdLst>
              <a:gd name="T0" fmla="*/ 276 w 410"/>
              <a:gd name="T1" fmla="*/ 64 h 1496"/>
              <a:gd name="T2" fmla="*/ 276 w 410"/>
              <a:gd name="T3" fmla="*/ 66 h 1496"/>
              <a:gd name="T4" fmla="*/ 276 w 410"/>
              <a:gd name="T5" fmla="*/ 69 h 1496"/>
              <a:gd name="T6" fmla="*/ 264 w 410"/>
              <a:gd name="T7" fmla="*/ 69 h 1496"/>
              <a:gd name="T8" fmla="*/ 90 w 410"/>
              <a:gd name="T9" fmla="*/ 151 h 1496"/>
              <a:gd name="T10" fmla="*/ 87 w 410"/>
              <a:gd name="T11" fmla="*/ 151 h 1496"/>
              <a:gd name="T12" fmla="*/ 87 w 410"/>
              <a:gd name="T13" fmla="*/ 153 h 1496"/>
              <a:gd name="T14" fmla="*/ 87 w 410"/>
              <a:gd name="T15" fmla="*/ 156 h 1496"/>
              <a:gd name="T16" fmla="*/ 87 w 410"/>
              <a:gd name="T17" fmla="*/ 156 h 1496"/>
              <a:gd name="T18" fmla="*/ 78 w 410"/>
              <a:gd name="T19" fmla="*/ 156 h 1496"/>
              <a:gd name="T20" fmla="*/ 0 w 410"/>
              <a:gd name="T21" fmla="*/ 194 h 1496"/>
              <a:gd name="T22" fmla="*/ 0 w 410"/>
              <a:gd name="T23" fmla="*/ 312 h 1496"/>
              <a:gd name="T24" fmla="*/ 0 w 410"/>
              <a:gd name="T25" fmla="*/ 312 h 1496"/>
              <a:gd name="T26" fmla="*/ 0 w 410"/>
              <a:gd name="T27" fmla="*/ 326 h 1496"/>
              <a:gd name="T28" fmla="*/ 0 w 410"/>
              <a:gd name="T29" fmla="*/ 345 h 1496"/>
              <a:gd name="T30" fmla="*/ 0 w 410"/>
              <a:gd name="T31" fmla="*/ 345 h 1496"/>
              <a:gd name="T32" fmla="*/ 0 w 410"/>
              <a:gd name="T33" fmla="*/ 493 h 1496"/>
              <a:gd name="T34" fmla="*/ 0 w 410"/>
              <a:gd name="T35" fmla="*/ 564 h 1496"/>
              <a:gd name="T36" fmla="*/ 0 w 410"/>
              <a:gd name="T37" fmla="*/ 977 h 1496"/>
              <a:gd name="T38" fmla="*/ 0 w 410"/>
              <a:gd name="T39" fmla="*/ 1055 h 1496"/>
              <a:gd name="T40" fmla="*/ 0 w 410"/>
              <a:gd name="T41" fmla="*/ 1444 h 1496"/>
              <a:gd name="T42" fmla="*/ 0 w 410"/>
              <a:gd name="T43" fmla="*/ 1496 h 1496"/>
              <a:gd name="T44" fmla="*/ 323 w 410"/>
              <a:gd name="T45" fmla="*/ 1496 h 1496"/>
              <a:gd name="T46" fmla="*/ 380 w 410"/>
              <a:gd name="T47" fmla="*/ 1496 h 1496"/>
              <a:gd name="T48" fmla="*/ 410 w 410"/>
              <a:gd name="T49" fmla="*/ 1496 h 1496"/>
              <a:gd name="T50" fmla="*/ 410 w 410"/>
              <a:gd name="T51" fmla="*/ 1411 h 1496"/>
              <a:gd name="T52" fmla="*/ 410 w 410"/>
              <a:gd name="T53" fmla="*/ 1340 h 1496"/>
              <a:gd name="T54" fmla="*/ 410 w 410"/>
              <a:gd name="T55" fmla="*/ 1263 h 1496"/>
              <a:gd name="T56" fmla="*/ 410 w 410"/>
              <a:gd name="T57" fmla="*/ 857 h 1496"/>
              <a:gd name="T58" fmla="*/ 410 w 410"/>
              <a:gd name="T59" fmla="*/ 755 h 1496"/>
              <a:gd name="T60" fmla="*/ 410 w 410"/>
              <a:gd name="T61" fmla="*/ 479 h 1496"/>
              <a:gd name="T62" fmla="*/ 410 w 410"/>
              <a:gd name="T63" fmla="*/ 411 h 1496"/>
              <a:gd name="T64" fmla="*/ 410 w 410"/>
              <a:gd name="T65" fmla="*/ 385 h 1496"/>
              <a:gd name="T66" fmla="*/ 410 w 410"/>
              <a:gd name="T67" fmla="*/ 0 h 1496"/>
              <a:gd name="T68" fmla="*/ 276 w 410"/>
              <a:gd name="T69" fmla="*/ 6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0" h="1496">
                <a:moveTo>
                  <a:pt x="276" y="64"/>
                </a:moveTo>
                <a:lnTo>
                  <a:pt x="276" y="66"/>
                </a:lnTo>
                <a:lnTo>
                  <a:pt x="276" y="69"/>
                </a:lnTo>
                <a:lnTo>
                  <a:pt x="264" y="69"/>
                </a:lnTo>
                <a:lnTo>
                  <a:pt x="90" y="151"/>
                </a:lnTo>
                <a:lnTo>
                  <a:pt x="87" y="151"/>
                </a:lnTo>
                <a:lnTo>
                  <a:pt x="87" y="153"/>
                </a:lnTo>
                <a:lnTo>
                  <a:pt x="87" y="156"/>
                </a:lnTo>
                <a:lnTo>
                  <a:pt x="87" y="156"/>
                </a:lnTo>
                <a:lnTo>
                  <a:pt x="78" y="156"/>
                </a:lnTo>
                <a:lnTo>
                  <a:pt x="0" y="194"/>
                </a:lnTo>
                <a:lnTo>
                  <a:pt x="0" y="312"/>
                </a:lnTo>
                <a:lnTo>
                  <a:pt x="0" y="312"/>
                </a:lnTo>
                <a:lnTo>
                  <a:pt x="0" y="326"/>
                </a:lnTo>
                <a:lnTo>
                  <a:pt x="0" y="345"/>
                </a:lnTo>
                <a:lnTo>
                  <a:pt x="0" y="345"/>
                </a:lnTo>
                <a:lnTo>
                  <a:pt x="0" y="493"/>
                </a:lnTo>
                <a:lnTo>
                  <a:pt x="0" y="564"/>
                </a:lnTo>
                <a:lnTo>
                  <a:pt x="0" y="977"/>
                </a:lnTo>
                <a:lnTo>
                  <a:pt x="0" y="1055"/>
                </a:lnTo>
                <a:lnTo>
                  <a:pt x="0" y="1444"/>
                </a:lnTo>
                <a:lnTo>
                  <a:pt x="0" y="1496"/>
                </a:lnTo>
                <a:lnTo>
                  <a:pt x="323" y="1496"/>
                </a:lnTo>
                <a:lnTo>
                  <a:pt x="380" y="1496"/>
                </a:lnTo>
                <a:lnTo>
                  <a:pt x="410" y="1496"/>
                </a:lnTo>
                <a:lnTo>
                  <a:pt x="410" y="1411"/>
                </a:lnTo>
                <a:lnTo>
                  <a:pt x="410" y="1340"/>
                </a:lnTo>
                <a:lnTo>
                  <a:pt x="410" y="1263"/>
                </a:lnTo>
                <a:lnTo>
                  <a:pt x="410" y="857"/>
                </a:lnTo>
                <a:lnTo>
                  <a:pt x="410" y="755"/>
                </a:lnTo>
                <a:lnTo>
                  <a:pt x="410" y="479"/>
                </a:lnTo>
                <a:lnTo>
                  <a:pt x="410" y="411"/>
                </a:lnTo>
                <a:lnTo>
                  <a:pt x="410" y="385"/>
                </a:lnTo>
                <a:lnTo>
                  <a:pt x="410" y="0"/>
                </a:lnTo>
                <a:lnTo>
                  <a:pt x="276" y="64"/>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userDrawn="1"/>
        </p:nvSpPr>
        <p:spPr bwMode="auto">
          <a:xfrm>
            <a:off x="6680430" y="5730913"/>
            <a:ext cx="3160712" cy="434975"/>
          </a:xfrm>
          <a:custGeom>
            <a:avLst/>
            <a:gdLst>
              <a:gd name="T0" fmla="*/ 843 w 844"/>
              <a:gd name="T1" fmla="*/ 106 h 116"/>
              <a:gd name="T2" fmla="*/ 842 w 844"/>
              <a:gd name="T3" fmla="*/ 0 h 116"/>
              <a:gd name="T4" fmla="*/ 668 w 844"/>
              <a:gd name="T5" fmla="*/ 0 h 116"/>
              <a:gd name="T6" fmla="*/ 383 w 844"/>
              <a:gd name="T7" fmla="*/ 0 h 116"/>
              <a:gd name="T8" fmla="*/ 169 w 844"/>
              <a:gd name="T9" fmla="*/ 0 h 116"/>
              <a:gd name="T10" fmla="*/ 2 w 844"/>
              <a:gd name="T11" fmla="*/ 1 h 116"/>
              <a:gd name="T12" fmla="*/ 2 w 844"/>
              <a:gd name="T13" fmla="*/ 96 h 116"/>
              <a:gd name="T14" fmla="*/ 1 w 844"/>
              <a:gd name="T15" fmla="*/ 106 h 116"/>
              <a:gd name="T16" fmla="*/ 0 w 844"/>
              <a:gd name="T17" fmla="*/ 115 h 116"/>
              <a:gd name="T18" fmla="*/ 28 w 844"/>
              <a:gd name="T19" fmla="*/ 116 h 116"/>
              <a:gd name="T20" fmla="*/ 28 w 844"/>
              <a:gd name="T21" fmla="*/ 107 h 116"/>
              <a:gd name="T22" fmla="*/ 27 w 844"/>
              <a:gd name="T23" fmla="*/ 106 h 116"/>
              <a:gd name="T24" fmla="*/ 27 w 844"/>
              <a:gd name="T25" fmla="*/ 56 h 116"/>
              <a:gd name="T26" fmla="*/ 73 w 844"/>
              <a:gd name="T27" fmla="*/ 16 h 116"/>
              <a:gd name="T28" fmla="*/ 118 w 844"/>
              <a:gd name="T29" fmla="*/ 83 h 116"/>
              <a:gd name="T30" fmla="*/ 117 w 844"/>
              <a:gd name="T31" fmla="*/ 106 h 116"/>
              <a:gd name="T32" fmla="*/ 117 w 844"/>
              <a:gd name="T33" fmla="*/ 115 h 116"/>
              <a:gd name="T34" fmla="*/ 142 w 844"/>
              <a:gd name="T35" fmla="*/ 116 h 116"/>
              <a:gd name="T36" fmla="*/ 145 w 844"/>
              <a:gd name="T37" fmla="*/ 115 h 116"/>
              <a:gd name="T38" fmla="*/ 145 w 844"/>
              <a:gd name="T39" fmla="*/ 107 h 116"/>
              <a:gd name="T40" fmla="*/ 143 w 844"/>
              <a:gd name="T41" fmla="*/ 106 h 116"/>
              <a:gd name="T42" fmla="*/ 151 w 844"/>
              <a:gd name="T43" fmla="*/ 83 h 116"/>
              <a:gd name="T44" fmla="*/ 173 w 844"/>
              <a:gd name="T45" fmla="*/ 56 h 116"/>
              <a:gd name="T46" fmla="*/ 297 w 844"/>
              <a:gd name="T47" fmla="*/ 17 h 116"/>
              <a:gd name="T48" fmla="*/ 380 w 844"/>
              <a:gd name="T49" fmla="*/ 56 h 116"/>
              <a:gd name="T50" fmla="*/ 410 w 844"/>
              <a:gd name="T51" fmla="*/ 106 h 116"/>
              <a:gd name="T52" fmla="*/ 408 w 844"/>
              <a:gd name="T53" fmla="*/ 107 h 116"/>
              <a:gd name="T54" fmla="*/ 409 w 844"/>
              <a:gd name="T55" fmla="*/ 116 h 116"/>
              <a:gd name="T56" fmla="*/ 436 w 844"/>
              <a:gd name="T57" fmla="*/ 115 h 116"/>
              <a:gd name="T58" fmla="*/ 436 w 844"/>
              <a:gd name="T59" fmla="*/ 106 h 116"/>
              <a:gd name="T60" fmla="*/ 435 w 844"/>
              <a:gd name="T61" fmla="*/ 96 h 116"/>
              <a:gd name="T62" fmla="*/ 517 w 844"/>
              <a:gd name="T63" fmla="*/ 24 h 116"/>
              <a:gd name="T64" fmla="*/ 664 w 844"/>
              <a:gd name="T65" fmla="*/ 49 h 116"/>
              <a:gd name="T66" fmla="*/ 684 w 844"/>
              <a:gd name="T67" fmla="*/ 69 h 116"/>
              <a:gd name="T68" fmla="*/ 701 w 844"/>
              <a:gd name="T69" fmla="*/ 96 h 116"/>
              <a:gd name="T70" fmla="*/ 700 w 844"/>
              <a:gd name="T71" fmla="*/ 106 h 116"/>
              <a:gd name="T72" fmla="*/ 700 w 844"/>
              <a:gd name="T73" fmla="*/ 115 h 116"/>
              <a:gd name="T74" fmla="*/ 727 w 844"/>
              <a:gd name="T75" fmla="*/ 116 h 116"/>
              <a:gd name="T76" fmla="*/ 728 w 844"/>
              <a:gd name="T77" fmla="*/ 107 h 116"/>
              <a:gd name="T78" fmla="*/ 726 w 844"/>
              <a:gd name="T79" fmla="*/ 106 h 116"/>
              <a:gd name="T80" fmla="*/ 726 w 844"/>
              <a:gd name="T81" fmla="*/ 49 h 116"/>
              <a:gd name="T82" fmla="*/ 772 w 844"/>
              <a:gd name="T83" fmla="*/ 16 h 116"/>
              <a:gd name="T84" fmla="*/ 818 w 844"/>
              <a:gd name="T85" fmla="*/ 49 h 116"/>
              <a:gd name="T86" fmla="*/ 817 w 844"/>
              <a:gd name="T87" fmla="*/ 106 h 116"/>
              <a:gd name="T88" fmla="*/ 816 w 844"/>
              <a:gd name="T89" fmla="*/ 112 h 116"/>
              <a:gd name="T90" fmla="*/ 817 w 844"/>
              <a:gd name="T91" fmla="*/ 116 h 116"/>
              <a:gd name="T92" fmla="*/ 843 w 844"/>
              <a:gd name="T93" fmla="*/ 116 h 116"/>
              <a:gd name="T94" fmla="*/ 844 w 844"/>
              <a:gd name="T95"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6">
                <a:moveTo>
                  <a:pt x="843" y="106"/>
                </a:moveTo>
                <a:cubicBezTo>
                  <a:pt x="843" y="106"/>
                  <a:pt x="843" y="106"/>
                  <a:pt x="843" y="106"/>
                </a:cubicBezTo>
                <a:cubicBezTo>
                  <a:pt x="843" y="1"/>
                  <a:pt x="843" y="1"/>
                  <a:pt x="843" y="1"/>
                </a:cubicBezTo>
                <a:cubicBezTo>
                  <a:pt x="843" y="1"/>
                  <a:pt x="842" y="0"/>
                  <a:pt x="842" y="0"/>
                </a:cubicBezTo>
                <a:cubicBezTo>
                  <a:pt x="800" y="0"/>
                  <a:pt x="800" y="0"/>
                  <a:pt x="800" y="0"/>
                </a:cubicBezTo>
                <a:cubicBezTo>
                  <a:pt x="668" y="0"/>
                  <a:pt x="668" y="0"/>
                  <a:pt x="668" y="0"/>
                </a:cubicBezTo>
                <a:cubicBezTo>
                  <a:pt x="460" y="0"/>
                  <a:pt x="460" y="0"/>
                  <a:pt x="460" y="0"/>
                </a:cubicBezTo>
                <a:cubicBezTo>
                  <a:pt x="383" y="0"/>
                  <a:pt x="383" y="0"/>
                  <a:pt x="383" y="0"/>
                </a:cubicBezTo>
                <a:cubicBezTo>
                  <a:pt x="329" y="0"/>
                  <a:pt x="329" y="0"/>
                  <a:pt x="329" y="0"/>
                </a:cubicBezTo>
                <a:cubicBezTo>
                  <a:pt x="169" y="0"/>
                  <a:pt x="169" y="0"/>
                  <a:pt x="169" y="0"/>
                </a:cubicBezTo>
                <a:cubicBezTo>
                  <a:pt x="2" y="0"/>
                  <a:pt x="2" y="0"/>
                  <a:pt x="2" y="0"/>
                </a:cubicBezTo>
                <a:cubicBezTo>
                  <a:pt x="2" y="0"/>
                  <a:pt x="2" y="1"/>
                  <a:pt x="2" y="1"/>
                </a:cubicBezTo>
                <a:cubicBezTo>
                  <a:pt x="2" y="8"/>
                  <a:pt x="2" y="8"/>
                  <a:pt x="2" y="8"/>
                </a:cubicBezTo>
                <a:cubicBezTo>
                  <a:pt x="2" y="96"/>
                  <a:pt x="2" y="96"/>
                  <a:pt x="2" y="96"/>
                </a:cubicBezTo>
                <a:cubicBezTo>
                  <a:pt x="2" y="106"/>
                  <a:pt x="2" y="106"/>
                  <a:pt x="2" y="106"/>
                </a:cubicBezTo>
                <a:cubicBezTo>
                  <a:pt x="1" y="106"/>
                  <a:pt x="1" y="106"/>
                  <a:pt x="1" y="106"/>
                </a:cubicBezTo>
                <a:cubicBezTo>
                  <a:pt x="1" y="106"/>
                  <a:pt x="0" y="106"/>
                  <a:pt x="0" y="107"/>
                </a:cubicBezTo>
                <a:cubicBezTo>
                  <a:pt x="0" y="115"/>
                  <a:pt x="0" y="115"/>
                  <a:pt x="0" y="115"/>
                </a:cubicBezTo>
                <a:cubicBezTo>
                  <a:pt x="0" y="115"/>
                  <a:pt x="1" y="116"/>
                  <a:pt x="1" y="116"/>
                </a:cubicBezTo>
                <a:cubicBezTo>
                  <a:pt x="28" y="116"/>
                  <a:pt x="28" y="116"/>
                  <a:pt x="28" y="116"/>
                </a:cubicBezTo>
                <a:cubicBezTo>
                  <a:pt x="28" y="116"/>
                  <a:pt x="28" y="115"/>
                  <a:pt x="28" y="115"/>
                </a:cubicBezTo>
                <a:cubicBezTo>
                  <a:pt x="28" y="107"/>
                  <a:pt x="28" y="107"/>
                  <a:pt x="28" y="107"/>
                </a:cubicBezTo>
                <a:cubicBezTo>
                  <a:pt x="28" y="106"/>
                  <a:pt x="28" y="106"/>
                  <a:pt x="28" y="106"/>
                </a:cubicBezTo>
                <a:cubicBezTo>
                  <a:pt x="27" y="106"/>
                  <a:pt x="27" y="106"/>
                  <a:pt x="27" y="106"/>
                </a:cubicBezTo>
                <a:cubicBezTo>
                  <a:pt x="27" y="88"/>
                  <a:pt x="27" y="88"/>
                  <a:pt x="27" y="88"/>
                </a:cubicBezTo>
                <a:cubicBezTo>
                  <a:pt x="27" y="56"/>
                  <a:pt x="27" y="56"/>
                  <a:pt x="27" y="56"/>
                </a:cubicBezTo>
                <a:cubicBezTo>
                  <a:pt x="27" y="49"/>
                  <a:pt x="27" y="49"/>
                  <a:pt x="27" y="49"/>
                </a:cubicBezTo>
                <a:cubicBezTo>
                  <a:pt x="27" y="48"/>
                  <a:pt x="31" y="16"/>
                  <a:pt x="73" y="16"/>
                </a:cubicBezTo>
                <a:cubicBezTo>
                  <a:pt x="114" y="16"/>
                  <a:pt x="118" y="47"/>
                  <a:pt x="118" y="49"/>
                </a:cubicBezTo>
                <a:cubicBezTo>
                  <a:pt x="118" y="83"/>
                  <a:pt x="118" y="83"/>
                  <a:pt x="118" y="83"/>
                </a:cubicBezTo>
                <a:cubicBezTo>
                  <a:pt x="118" y="106"/>
                  <a:pt x="118" y="106"/>
                  <a:pt x="118" y="106"/>
                </a:cubicBezTo>
                <a:cubicBezTo>
                  <a:pt x="117" y="106"/>
                  <a:pt x="117" y="106"/>
                  <a:pt x="117" y="106"/>
                </a:cubicBezTo>
                <a:cubicBezTo>
                  <a:pt x="117" y="106"/>
                  <a:pt x="117" y="106"/>
                  <a:pt x="117" y="107"/>
                </a:cubicBezTo>
                <a:cubicBezTo>
                  <a:pt x="117" y="115"/>
                  <a:pt x="117" y="115"/>
                  <a:pt x="117" y="115"/>
                </a:cubicBezTo>
                <a:cubicBezTo>
                  <a:pt x="117" y="115"/>
                  <a:pt x="117" y="116"/>
                  <a:pt x="117" y="116"/>
                </a:cubicBezTo>
                <a:cubicBezTo>
                  <a:pt x="142" y="116"/>
                  <a:pt x="142" y="116"/>
                  <a:pt x="142" y="116"/>
                </a:cubicBezTo>
                <a:cubicBezTo>
                  <a:pt x="144" y="116"/>
                  <a:pt x="144" y="116"/>
                  <a:pt x="144" y="116"/>
                </a:cubicBezTo>
                <a:cubicBezTo>
                  <a:pt x="144" y="116"/>
                  <a:pt x="145" y="115"/>
                  <a:pt x="145" y="115"/>
                </a:cubicBezTo>
                <a:cubicBezTo>
                  <a:pt x="145" y="113"/>
                  <a:pt x="145" y="113"/>
                  <a:pt x="145" y="113"/>
                </a:cubicBezTo>
                <a:cubicBezTo>
                  <a:pt x="145" y="107"/>
                  <a:pt x="145" y="107"/>
                  <a:pt x="145" y="107"/>
                </a:cubicBezTo>
                <a:cubicBezTo>
                  <a:pt x="145" y="106"/>
                  <a:pt x="144" y="106"/>
                  <a:pt x="144" y="106"/>
                </a:cubicBezTo>
                <a:cubicBezTo>
                  <a:pt x="143" y="106"/>
                  <a:pt x="143" y="106"/>
                  <a:pt x="143" y="106"/>
                </a:cubicBezTo>
                <a:cubicBezTo>
                  <a:pt x="143" y="96"/>
                  <a:pt x="143" y="96"/>
                  <a:pt x="143" y="96"/>
                </a:cubicBezTo>
                <a:cubicBezTo>
                  <a:pt x="144" y="96"/>
                  <a:pt x="146" y="90"/>
                  <a:pt x="151" y="83"/>
                </a:cubicBezTo>
                <a:cubicBezTo>
                  <a:pt x="155" y="76"/>
                  <a:pt x="161" y="68"/>
                  <a:pt x="169" y="60"/>
                </a:cubicBezTo>
                <a:cubicBezTo>
                  <a:pt x="170" y="59"/>
                  <a:pt x="171" y="57"/>
                  <a:pt x="173" y="56"/>
                </a:cubicBezTo>
                <a:cubicBezTo>
                  <a:pt x="192" y="38"/>
                  <a:pt x="225" y="16"/>
                  <a:pt x="276" y="16"/>
                </a:cubicBezTo>
                <a:cubicBezTo>
                  <a:pt x="284" y="16"/>
                  <a:pt x="291" y="16"/>
                  <a:pt x="297" y="17"/>
                </a:cubicBezTo>
                <a:cubicBezTo>
                  <a:pt x="333" y="21"/>
                  <a:pt x="359" y="37"/>
                  <a:pt x="376" y="52"/>
                </a:cubicBezTo>
                <a:cubicBezTo>
                  <a:pt x="377" y="53"/>
                  <a:pt x="379" y="55"/>
                  <a:pt x="380" y="56"/>
                </a:cubicBezTo>
                <a:cubicBezTo>
                  <a:pt x="400" y="75"/>
                  <a:pt x="409" y="95"/>
                  <a:pt x="410" y="96"/>
                </a:cubicBezTo>
                <a:cubicBezTo>
                  <a:pt x="410" y="106"/>
                  <a:pt x="410" y="106"/>
                  <a:pt x="410" y="106"/>
                </a:cubicBezTo>
                <a:cubicBezTo>
                  <a:pt x="409" y="106"/>
                  <a:pt x="409" y="106"/>
                  <a:pt x="409" y="106"/>
                </a:cubicBezTo>
                <a:cubicBezTo>
                  <a:pt x="408" y="106"/>
                  <a:pt x="408" y="106"/>
                  <a:pt x="408" y="107"/>
                </a:cubicBezTo>
                <a:cubicBezTo>
                  <a:pt x="408" y="115"/>
                  <a:pt x="408" y="115"/>
                  <a:pt x="408" y="115"/>
                </a:cubicBezTo>
                <a:cubicBezTo>
                  <a:pt x="408" y="115"/>
                  <a:pt x="408" y="116"/>
                  <a:pt x="409" y="116"/>
                </a:cubicBezTo>
                <a:cubicBezTo>
                  <a:pt x="436" y="116"/>
                  <a:pt x="436" y="116"/>
                  <a:pt x="436" y="116"/>
                </a:cubicBezTo>
                <a:cubicBezTo>
                  <a:pt x="436" y="116"/>
                  <a:pt x="436" y="115"/>
                  <a:pt x="436" y="115"/>
                </a:cubicBezTo>
                <a:cubicBezTo>
                  <a:pt x="436" y="107"/>
                  <a:pt x="436" y="107"/>
                  <a:pt x="436" y="107"/>
                </a:cubicBezTo>
                <a:cubicBezTo>
                  <a:pt x="436" y="106"/>
                  <a:pt x="436" y="106"/>
                  <a:pt x="436" y="106"/>
                </a:cubicBezTo>
                <a:cubicBezTo>
                  <a:pt x="435" y="106"/>
                  <a:pt x="435" y="106"/>
                  <a:pt x="435" y="106"/>
                </a:cubicBezTo>
                <a:cubicBezTo>
                  <a:pt x="435" y="96"/>
                  <a:pt x="435" y="96"/>
                  <a:pt x="435" y="96"/>
                </a:cubicBezTo>
                <a:cubicBezTo>
                  <a:pt x="436" y="95"/>
                  <a:pt x="444" y="75"/>
                  <a:pt x="464" y="56"/>
                </a:cubicBezTo>
                <a:cubicBezTo>
                  <a:pt x="476" y="45"/>
                  <a:pt x="493" y="32"/>
                  <a:pt x="517" y="24"/>
                </a:cubicBezTo>
                <a:cubicBezTo>
                  <a:pt x="531" y="19"/>
                  <a:pt x="548" y="16"/>
                  <a:pt x="568" y="16"/>
                </a:cubicBezTo>
                <a:cubicBezTo>
                  <a:pt x="613" y="16"/>
                  <a:pt x="644" y="32"/>
                  <a:pt x="664" y="49"/>
                </a:cubicBezTo>
                <a:cubicBezTo>
                  <a:pt x="667" y="51"/>
                  <a:pt x="669" y="54"/>
                  <a:pt x="672" y="56"/>
                </a:cubicBezTo>
                <a:cubicBezTo>
                  <a:pt x="676" y="60"/>
                  <a:pt x="680" y="65"/>
                  <a:pt x="684" y="69"/>
                </a:cubicBezTo>
                <a:cubicBezTo>
                  <a:pt x="690" y="77"/>
                  <a:pt x="695" y="85"/>
                  <a:pt x="698" y="90"/>
                </a:cubicBezTo>
                <a:cubicBezTo>
                  <a:pt x="700" y="93"/>
                  <a:pt x="701" y="96"/>
                  <a:pt x="701" y="96"/>
                </a:cubicBezTo>
                <a:cubicBezTo>
                  <a:pt x="701" y="106"/>
                  <a:pt x="701" y="106"/>
                  <a:pt x="701" y="106"/>
                </a:cubicBezTo>
                <a:cubicBezTo>
                  <a:pt x="700" y="106"/>
                  <a:pt x="700" y="106"/>
                  <a:pt x="700" y="106"/>
                </a:cubicBezTo>
                <a:cubicBezTo>
                  <a:pt x="700" y="106"/>
                  <a:pt x="700" y="106"/>
                  <a:pt x="700" y="107"/>
                </a:cubicBezTo>
                <a:cubicBezTo>
                  <a:pt x="700" y="115"/>
                  <a:pt x="700" y="115"/>
                  <a:pt x="700" y="115"/>
                </a:cubicBezTo>
                <a:cubicBezTo>
                  <a:pt x="700" y="115"/>
                  <a:pt x="700" y="116"/>
                  <a:pt x="700" y="116"/>
                </a:cubicBezTo>
                <a:cubicBezTo>
                  <a:pt x="727" y="116"/>
                  <a:pt x="727" y="116"/>
                  <a:pt x="727" y="116"/>
                </a:cubicBezTo>
                <a:cubicBezTo>
                  <a:pt x="727" y="116"/>
                  <a:pt x="728" y="115"/>
                  <a:pt x="728" y="115"/>
                </a:cubicBezTo>
                <a:cubicBezTo>
                  <a:pt x="728" y="107"/>
                  <a:pt x="728" y="107"/>
                  <a:pt x="728" y="107"/>
                </a:cubicBezTo>
                <a:cubicBezTo>
                  <a:pt x="728" y="106"/>
                  <a:pt x="727" y="106"/>
                  <a:pt x="727" y="106"/>
                </a:cubicBezTo>
                <a:cubicBezTo>
                  <a:pt x="726" y="106"/>
                  <a:pt x="726" y="106"/>
                  <a:pt x="726" y="106"/>
                </a:cubicBezTo>
                <a:cubicBezTo>
                  <a:pt x="726" y="95"/>
                  <a:pt x="726" y="95"/>
                  <a:pt x="726" y="95"/>
                </a:cubicBezTo>
                <a:cubicBezTo>
                  <a:pt x="726" y="49"/>
                  <a:pt x="726" y="49"/>
                  <a:pt x="726" y="49"/>
                </a:cubicBezTo>
                <a:cubicBezTo>
                  <a:pt x="726" y="48"/>
                  <a:pt x="727" y="46"/>
                  <a:pt x="728" y="43"/>
                </a:cubicBezTo>
                <a:cubicBezTo>
                  <a:pt x="731" y="34"/>
                  <a:pt x="741" y="16"/>
                  <a:pt x="772" y="16"/>
                </a:cubicBezTo>
                <a:cubicBezTo>
                  <a:pt x="773" y="16"/>
                  <a:pt x="773" y="16"/>
                  <a:pt x="774" y="16"/>
                </a:cubicBezTo>
                <a:cubicBezTo>
                  <a:pt x="813" y="17"/>
                  <a:pt x="817" y="47"/>
                  <a:pt x="818" y="49"/>
                </a:cubicBezTo>
                <a:cubicBezTo>
                  <a:pt x="818" y="106"/>
                  <a:pt x="818" y="106"/>
                  <a:pt x="818" y="106"/>
                </a:cubicBezTo>
                <a:cubicBezTo>
                  <a:pt x="817" y="106"/>
                  <a:pt x="817" y="106"/>
                  <a:pt x="817" y="106"/>
                </a:cubicBezTo>
                <a:cubicBezTo>
                  <a:pt x="816" y="106"/>
                  <a:pt x="816" y="106"/>
                  <a:pt x="816" y="107"/>
                </a:cubicBezTo>
                <a:cubicBezTo>
                  <a:pt x="816" y="112"/>
                  <a:pt x="816" y="112"/>
                  <a:pt x="816" y="112"/>
                </a:cubicBezTo>
                <a:cubicBezTo>
                  <a:pt x="816" y="115"/>
                  <a:pt x="816" y="115"/>
                  <a:pt x="816" y="115"/>
                </a:cubicBezTo>
                <a:cubicBezTo>
                  <a:pt x="816" y="115"/>
                  <a:pt x="816" y="116"/>
                  <a:pt x="817" y="116"/>
                </a:cubicBezTo>
                <a:cubicBezTo>
                  <a:pt x="836" y="116"/>
                  <a:pt x="836" y="116"/>
                  <a:pt x="836" y="116"/>
                </a:cubicBezTo>
                <a:cubicBezTo>
                  <a:pt x="843" y="116"/>
                  <a:pt x="843" y="116"/>
                  <a:pt x="843" y="116"/>
                </a:cubicBezTo>
                <a:cubicBezTo>
                  <a:pt x="844" y="116"/>
                  <a:pt x="844" y="115"/>
                  <a:pt x="844" y="115"/>
                </a:cubicBezTo>
                <a:cubicBezTo>
                  <a:pt x="844" y="107"/>
                  <a:pt x="844" y="107"/>
                  <a:pt x="844" y="107"/>
                </a:cubicBezTo>
                <a:cubicBezTo>
                  <a:pt x="844" y="106"/>
                  <a:pt x="844" y="106"/>
                  <a:pt x="843" y="106"/>
                </a:cubicBez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userDrawn="1"/>
        </p:nvSpPr>
        <p:spPr bwMode="auto">
          <a:xfrm>
            <a:off x="11179405" y="4637126"/>
            <a:ext cx="15875" cy="49212"/>
          </a:xfrm>
          <a:custGeom>
            <a:avLst/>
            <a:gdLst>
              <a:gd name="T0" fmla="*/ 3 w 4"/>
              <a:gd name="T1" fmla="*/ 9 h 13"/>
              <a:gd name="T2" fmla="*/ 2 w 4"/>
              <a:gd name="T3" fmla="*/ 0 h 13"/>
              <a:gd name="T4" fmla="*/ 1 w 4"/>
              <a:gd name="T5" fmla="*/ 9 h 13"/>
              <a:gd name="T6" fmla="*/ 0 w 4"/>
              <a:gd name="T7" fmla="*/ 12 h 13"/>
              <a:gd name="T8" fmla="*/ 4 w 4"/>
              <a:gd name="T9" fmla="*/ 13 h 13"/>
              <a:gd name="T10" fmla="*/ 3 w 4"/>
              <a:gd name="T11" fmla="*/ 9 h 13"/>
            </a:gdLst>
            <a:ahLst/>
            <a:cxnLst>
              <a:cxn ang="0">
                <a:pos x="T0" y="T1"/>
              </a:cxn>
              <a:cxn ang="0">
                <a:pos x="T2" y="T3"/>
              </a:cxn>
              <a:cxn ang="0">
                <a:pos x="T4" y="T5"/>
              </a:cxn>
              <a:cxn ang="0">
                <a:pos x="T6" y="T7"/>
              </a:cxn>
              <a:cxn ang="0">
                <a:pos x="T8" y="T9"/>
              </a:cxn>
              <a:cxn ang="0">
                <a:pos x="T10" y="T11"/>
              </a:cxn>
            </a:cxnLst>
            <a:rect l="0" t="0" r="r" b="b"/>
            <a:pathLst>
              <a:path w="4" h="13">
                <a:moveTo>
                  <a:pt x="3" y="9"/>
                </a:moveTo>
                <a:cubicBezTo>
                  <a:pt x="3" y="9"/>
                  <a:pt x="3" y="0"/>
                  <a:pt x="2" y="0"/>
                </a:cubicBezTo>
                <a:cubicBezTo>
                  <a:pt x="1" y="0"/>
                  <a:pt x="1" y="9"/>
                  <a:pt x="1" y="9"/>
                </a:cubicBezTo>
                <a:cubicBezTo>
                  <a:pt x="0" y="12"/>
                  <a:pt x="0" y="12"/>
                  <a:pt x="0" y="12"/>
                </a:cubicBezTo>
                <a:cubicBezTo>
                  <a:pt x="4" y="13"/>
                  <a:pt x="4" y="13"/>
                  <a:pt x="4" y="13"/>
                </a:cubicBezTo>
                <a:lnTo>
                  <a:pt x="3" y="9"/>
                </a:lnTo>
                <a:close/>
              </a:path>
            </a:pathLst>
          </a:custGeom>
          <a:solidFill>
            <a:srgbClr val="F9A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userDrawn="1"/>
        </p:nvSpPr>
        <p:spPr bwMode="auto">
          <a:xfrm>
            <a:off x="11217505" y="4911763"/>
            <a:ext cx="3175" cy="3175"/>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solidFill>
            <a:srgbClr val="F184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p:cNvSpPr>
          <p:nvPr userDrawn="1"/>
        </p:nvSpPr>
        <p:spPr bwMode="auto">
          <a:xfrm>
            <a:off x="11063517" y="5011776"/>
            <a:ext cx="46037" cy="57150"/>
          </a:xfrm>
          <a:custGeom>
            <a:avLst/>
            <a:gdLst>
              <a:gd name="T0" fmla="*/ 1 w 12"/>
              <a:gd name="T1" fmla="*/ 14 h 15"/>
              <a:gd name="T2" fmla="*/ 3 w 12"/>
              <a:gd name="T3" fmla="*/ 13 h 15"/>
              <a:gd name="T4" fmla="*/ 7 w 12"/>
              <a:gd name="T5" fmla="*/ 13 h 15"/>
              <a:gd name="T6" fmla="*/ 12 w 12"/>
              <a:gd name="T7" fmla="*/ 12 h 15"/>
              <a:gd name="T8" fmla="*/ 12 w 12"/>
              <a:gd name="T9" fmla="*/ 12 h 15"/>
              <a:gd name="T10" fmla="*/ 12 w 12"/>
              <a:gd name="T11" fmla="*/ 12 h 15"/>
              <a:gd name="T12" fmla="*/ 12 w 12"/>
              <a:gd name="T13" fmla="*/ 12 h 15"/>
              <a:gd name="T14" fmla="*/ 12 w 12"/>
              <a:gd name="T15" fmla="*/ 12 h 15"/>
              <a:gd name="T16" fmla="*/ 7 w 12"/>
              <a:gd name="T17" fmla="*/ 11 h 15"/>
              <a:gd name="T18" fmla="*/ 3 w 12"/>
              <a:gd name="T19" fmla="*/ 11 h 15"/>
              <a:gd name="T20" fmla="*/ 2 w 12"/>
              <a:gd name="T21" fmla="*/ 11 h 15"/>
              <a:gd name="T22" fmla="*/ 2 w 12"/>
              <a:gd name="T23" fmla="*/ 6 h 15"/>
              <a:gd name="T24" fmla="*/ 2 w 12"/>
              <a:gd name="T25" fmla="*/ 5 h 15"/>
              <a:gd name="T26" fmla="*/ 1 w 12"/>
              <a:gd name="T27" fmla="*/ 0 h 15"/>
              <a:gd name="T28" fmla="*/ 1 w 12"/>
              <a:gd name="T29" fmla="*/ 5 h 15"/>
              <a:gd name="T30" fmla="*/ 1 w 12"/>
              <a:gd name="T31" fmla="*/ 6 h 15"/>
              <a:gd name="T32" fmla="*/ 0 w 12"/>
              <a:gd name="T33" fmla="*/ 11 h 15"/>
              <a:gd name="T34" fmla="*/ 0 w 12"/>
              <a:gd name="T35" fmla="*/ 12 h 15"/>
              <a:gd name="T36" fmla="*/ 1 w 12"/>
              <a:gd name="T3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1" y="14"/>
                </a:moveTo>
                <a:cubicBezTo>
                  <a:pt x="2" y="14"/>
                  <a:pt x="2" y="13"/>
                  <a:pt x="3" y="13"/>
                </a:cubicBezTo>
                <a:cubicBezTo>
                  <a:pt x="4" y="13"/>
                  <a:pt x="7" y="13"/>
                  <a:pt x="7" y="13"/>
                </a:cubicBezTo>
                <a:cubicBezTo>
                  <a:pt x="7" y="15"/>
                  <a:pt x="11"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1" y="11"/>
                  <a:pt x="7" y="9"/>
                  <a:pt x="7" y="11"/>
                </a:cubicBezTo>
                <a:cubicBezTo>
                  <a:pt x="7" y="11"/>
                  <a:pt x="4" y="11"/>
                  <a:pt x="3" y="11"/>
                </a:cubicBezTo>
                <a:cubicBezTo>
                  <a:pt x="3" y="11"/>
                  <a:pt x="2" y="11"/>
                  <a:pt x="2" y="11"/>
                </a:cubicBezTo>
                <a:cubicBezTo>
                  <a:pt x="2" y="9"/>
                  <a:pt x="2" y="7"/>
                  <a:pt x="2" y="6"/>
                </a:cubicBezTo>
                <a:cubicBezTo>
                  <a:pt x="2" y="5"/>
                  <a:pt x="2" y="5"/>
                  <a:pt x="2" y="5"/>
                </a:cubicBezTo>
                <a:cubicBezTo>
                  <a:pt x="2" y="3"/>
                  <a:pt x="1" y="0"/>
                  <a:pt x="1" y="0"/>
                </a:cubicBezTo>
                <a:cubicBezTo>
                  <a:pt x="1" y="0"/>
                  <a:pt x="1" y="3"/>
                  <a:pt x="1" y="5"/>
                </a:cubicBezTo>
                <a:cubicBezTo>
                  <a:pt x="1" y="5"/>
                  <a:pt x="1" y="5"/>
                  <a:pt x="1" y="6"/>
                </a:cubicBezTo>
                <a:cubicBezTo>
                  <a:pt x="1" y="7"/>
                  <a:pt x="1" y="9"/>
                  <a:pt x="0" y="11"/>
                </a:cubicBezTo>
                <a:cubicBezTo>
                  <a:pt x="0" y="11"/>
                  <a:pt x="0" y="11"/>
                  <a:pt x="0" y="12"/>
                </a:cubicBezTo>
                <a:cubicBezTo>
                  <a:pt x="0" y="13"/>
                  <a:pt x="1" y="14"/>
                  <a:pt x="1" y="14"/>
                </a:cubicBezTo>
                <a:close/>
              </a:path>
            </a:pathLst>
          </a:custGeom>
          <a:solidFill>
            <a:srgbClr val="FB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userDrawn="1"/>
        </p:nvSpPr>
        <p:spPr bwMode="auto">
          <a:xfrm>
            <a:off x="10993667" y="4645063"/>
            <a:ext cx="6350" cy="11112"/>
          </a:xfrm>
          <a:custGeom>
            <a:avLst/>
            <a:gdLst>
              <a:gd name="T0" fmla="*/ 2 w 4"/>
              <a:gd name="T1" fmla="*/ 0 h 7"/>
              <a:gd name="T2" fmla="*/ 0 w 4"/>
              <a:gd name="T3" fmla="*/ 7 h 7"/>
              <a:gd name="T4" fmla="*/ 4 w 4"/>
              <a:gd name="T5" fmla="*/ 5 h 7"/>
              <a:gd name="T6" fmla="*/ 2 w 4"/>
              <a:gd name="T7" fmla="*/ 0 h 7"/>
            </a:gdLst>
            <a:ahLst/>
            <a:cxnLst>
              <a:cxn ang="0">
                <a:pos x="T0" y="T1"/>
              </a:cxn>
              <a:cxn ang="0">
                <a:pos x="T2" y="T3"/>
              </a:cxn>
              <a:cxn ang="0">
                <a:pos x="T4" y="T5"/>
              </a:cxn>
              <a:cxn ang="0">
                <a:pos x="T6" y="T7"/>
              </a:cxn>
            </a:cxnLst>
            <a:rect l="0" t="0" r="r" b="b"/>
            <a:pathLst>
              <a:path w="4" h="7">
                <a:moveTo>
                  <a:pt x="2" y="0"/>
                </a:moveTo>
                <a:lnTo>
                  <a:pt x="0" y="7"/>
                </a:lnTo>
                <a:lnTo>
                  <a:pt x="4" y="5"/>
                </a:lnTo>
                <a:lnTo>
                  <a:pt x="2" y="0"/>
                </a:lnTo>
                <a:close/>
              </a:path>
            </a:pathLst>
          </a:custGeom>
          <a:solidFill>
            <a:srgbClr val="FEB8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userDrawn="1"/>
        </p:nvSpPr>
        <p:spPr bwMode="auto">
          <a:xfrm>
            <a:off x="10947630" y="4637126"/>
            <a:ext cx="7937" cy="23812"/>
          </a:xfrm>
          <a:custGeom>
            <a:avLst/>
            <a:gdLst>
              <a:gd name="T0" fmla="*/ 1 w 2"/>
              <a:gd name="T1" fmla="*/ 0 h 6"/>
              <a:gd name="T2" fmla="*/ 0 w 2"/>
              <a:gd name="T3" fmla="*/ 6 h 6"/>
              <a:gd name="T4" fmla="*/ 2 w 2"/>
              <a:gd name="T5" fmla="*/ 5 h 6"/>
              <a:gd name="T6" fmla="*/ 1 w 2"/>
              <a:gd name="T7" fmla="*/ 0 h 6"/>
            </a:gdLst>
            <a:ahLst/>
            <a:cxnLst>
              <a:cxn ang="0">
                <a:pos x="T0" y="T1"/>
              </a:cxn>
              <a:cxn ang="0">
                <a:pos x="T2" y="T3"/>
              </a:cxn>
              <a:cxn ang="0">
                <a:pos x="T4" y="T5"/>
              </a:cxn>
              <a:cxn ang="0">
                <a:pos x="T6" y="T7"/>
              </a:cxn>
            </a:cxnLst>
            <a:rect l="0" t="0" r="r" b="b"/>
            <a:pathLst>
              <a:path w="2" h="6">
                <a:moveTo>
                  <a:pt x="1" y="0"/>
                </a:moveTo>
                <a:cubicBezTo>
                  <a:pt x="1" y="0"/>
                  <a:pt x="0" y="3"/>
                  <a:pt x="0" y="6"/>
                </a:cubicBezTo>
                <a:cubicBezTo>
                  <a:pt x="2" y="5"/>
                  <a:pt x="2" y="5"/>
                  <a:pt x="2" y="5"/>
                </a:cubicBezTo>
                <a:cubicBezTo>
                  <a:pt x="2" y="3"/>
                  <a:pt x="1" y="0"/>
                  <a:pt x="1" y="0"/>
                </a:cubicBezTo>
                <a:close/>
              </a:path>
            </a:pathLst>
          </a:custGeom>
          <a:solidFill>
            <a:srgbClr val="FEB8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userDrawn="1"/>
        </p:nvSpPr>
        <p:spPr bwMode="auto">
          <a:xfrm>
            <a:off x="10847617" y="5368963"/>
            <a:ext cx="3175" cy="3175"/>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solidFill>
            <a:srgbClr val="FEB3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noEditPoints="1"/>
          </p:cNvSpPr>
          <p:nvPr userDrawn="1"/>
        </p:nvSpPr>
        <p:spPr bwMode="auto">
          <a:xfrm>
            <a:off x="9930042" y="4327563"/>
            <a:ext cx="2279650" cy="1838325"/>
          </a:xfrm>
          <a:custGeom>
            <a:avLst/>
            <a:gdLst>
              <a:gd name="T0" fmla="*/ 585 w 609"/>
              <a:gd name="T1" fmla="*/ 291 h 491"/>
              <a:gd name="T2" fmla="*/ 345 w 609"/>
              <a:gd name="T3" fmla="*/ 176 h 491"/>
              <a:gd name="T4" fmla="*/ 305 w 609"/>
              <a:gd name="T5" fmla="*/ 17 h 491"/>
              <a:gd name="T6" fmla="*/ 266 w 609"/>
              <a:gd name="T7" fmla="*/ 109 h 491"/>
              <a:gd name="T8" fmla="*/ 105 w 609"/>
              <a:gd name="T9" fmla="*/ 278 h 491"/>
              <a:gd name="T10" fmla="*/ 18 w 609"/>
              <a:gd name="T11" fmla="*/ 291 h 491"/>
              <a:gd name="T12" fmla="*/ 85 w 609"/>
              <a:gd name="T13" fmla="*/ 491 h 491"/>
              <a:gd name="T14" fmla="*/ 23 w 609"/>
              <a:gd name="T15" fmla="*/ 329 h 491"/>
              <a:gd name="T16" fmla="*/ 16 w 609"/>
              <a:gd name="T17" fmla="*/ 410 h 491"/>
              <a:gd name="T18" fmla="*/ 73 w 609"/>
              <a:gd name="T19" fmla="*/ 314 h 491"/>
              <a:gd name="T20" fmla="*/ 80 w 609"/>
              <a:gd name="T21" fmla="*/ 423 h 491"/>
              <a:gd name="T22" fmla="*/ 73 w 609"/>
              <a:gd name="T23" fmla="*/ 361 h 491"/>
              <a:gd name="T24" fmla="*/ 45 w 609"/>
              <a:gd name="T25" fmla="*/ 444 h 491"/>
              <a:gd name="T26" fmla="*/ 57 w 609"/>
              <a:gd name="T27" fmla="*/ 481 h 491"/>
              <a:gd name="T28" fmla="*/ 81 w 609"/>
              <a:gd name="T29" fmla="*/ 314 h 491"/>
              <a:gd name="T30" fmla="*/ 91 w 609"/>
              <a:gd name="T31" fmla="*/ 427 h 491"/>
              <a:gd name="T32" fmla="*/ 91 w 609"/>
              <a:gd name="T33" fmla="*/ 351 h 491"/>
              <a:gd name="T34" fmla="*/ 125 w 609"/>
              <a:gd name="T35" fmla="*/ 339 h 491"/>
              <a:gd name="T36" fmla="*/ 127 w 609"/>
              <a:gd name="T37" fmla="*/ 419 h 491"/>
              <a:gd name="T38" fmla="*/ 170 w 609"/>
              <a:gd name="T39" fmla="*/ 466 h 491"/>
              <a:gd name="T40" fmla="*/ 171 w 609"/>
              <a:gd name="T41" fmla="*/ 390 h 491"/>
              <a:gd name="T42" fmla="*/ 184 w 609"/>
              <a:gd name="T43" fmla="*/ 434 h 491"/>
              <a:gd name="T44" fmla="*/ 248 w 609"/>
              <a:gd name="T45" fmla="*/ 354 h 491"/>
              <a:gd name="T46" fmla="*/ 237 w 609"/>
              <a:gd name="T47" fmla="*/ 434 h 491"/>
              <a:gd name="T48" fmla="*/ 219 w 609"/>
              <a:gd name="T49" fmla="*/ 410 h 491"/>
              <a:gd name="T50" fmla="*/ 231 w 609"/>
              <a:gd name="T51" fmla="*/ 466 h 491"/>
              <a:gd name="T52" fmla="*/ 248 w 609"/>
              <a:gd name="T53" fmla="*/ 489 h 491"/>
              <a:gd name="T54" fmla="*/ 320 w 609"/>
              <a:gd name="T55" fmla="*/ 137 h 491"/>
              <a:gd name="T56" fmla="*/ 315 w 609"/>
              <a:gd name="T57" fmla="*/ 392 h 491"/>
              <a:gd name="T58" fmla="*/ 320 w 609"/>
              <a:gd name="T59" fmla="*/ 343 h 491"/>
              <a:gd name="T60" fmla="*/ 315 w 609"/>
              <a:gd name="T61" fmla="*/ 248 h 491"/>
              <a:gd name="T62" fmla="*/ 301 w 609"/>
              <a:gd name="T63" fmla="*/ 137 h 491"/>
              <a:gd name="T64" fmla="*/ 316 w 609"/>
              <a:gd name="T65" fmla="*/ 193 h 491"/>
              <a:gd name="T66" fmla="*/ 293 w 609"/>
              <a:gd name="T67" fmla="*/ 193 h 491"/>
              <a:gd name="T68" fmla="*/ 302 w 609"/>
              <a:gd name="T69" fmla="*/ 351 h 491"/>
              <a:gd name="T70" fmla="*/ 307 w 609"/>
              <a:gd name="T71" fmla="*/ 296 h 491"/>
              <a:gd name="T72" fmla="*/ 308 w 609"/>
              <a:gd name="T73" fmla="*/ 424 h 491"/>
              <a:gd name="T74" fmla="*/ 294 w 609"/>
              <a:gd name="T75" fmla="*/ 392 h 491"/>
              <a:gd name="T76" fmla="*/ 294 w 609"/>
              <a:gd name="T77" fmla="*/ 275 h 491"/>
              <a:gd name="T78" fmla="*/ 292 w 609"/>
              <a:gd name="T79" fmla="*/ 197 h 491"/>
              <a:gd name="T80" fmla="*/ 295 w 609"/>
              <a:gd name="T81" fmla="*/ 155 h 491"/>
              <a:gd name="T82" fmla="*/ 300 w 609"/>
              <a:gd name="T83" fmla="*/ 470 h 491"/>
              <a:gd name="T84" fmla="*/ 317 w 609"/>
              <a:gd name="T85" fmla="*/ 470 h 491"/>
              <a:gd name="T86" fmla="*/ 391 w 609"/>
              <a:gd name="T87" fmla="*/ 354 h 491"/>
              <a:gd name="T88" fmla="*/ 371 w 609"/>
              <a:gd name="T89" fmla="*/ 410 h 491"/>
              <a:gd name="T90" fmla="*/ 351 w 609"/>
              <a:gd name="T91" fmla="*/ 389 h 491"/>
              <a:gd name="T92" fmla="*/ 369 w 609"/>
              <a:gd name="T93" fmla="*/ 489 h 491"/>
              <a:gd name="T94" fmla="*/ 386 w 609"/>
              <a:gd name="T95" fmla="*/ 489 h 491"/>
              <a:gd name="T96" fmla="*/ 425 w 609"/>
              <a:gd name="T97" fmla="*/ 481 h 491"/>
              <a:gd name="T98" fmla="*/ 425 w 609"/>
              <a:gd name="T99" fmla="*/ 410 h 491"/>
              <a:gd name="T100" fmla="*/ 447 w 609"/>
              <a:gd name="T101" fmla="*/ 434 h 491"/>
              <a:gd name="T102" fmla="*/ 484 w 609"/>
              <a:gd name="T103" fmla="*/ 339 h 491"/>
              <a:gd name="T104" fmla="*/ 477 w 609"/>
              <a:gd name="T105" fmla="*/ 410 h 491"/>
              <a:gd name="T106" fmla="*/ 563 w 609"/>
              <a:gd name="T107" fmla="*/ 368 h 491"/>
              <a:gd name="T108" fmla="*/ 552 w 609"/>
              <a:gd name="T109" fmla="*/ 412 h 491"/>
              <a:gd name="T110" fmla="*/ 540 w 609"/>
              <a:gd name="T111" fmla="*/ 390 h 491"/>
              <a:gd name="T112" fmla="*/ 540 w 609"/>
              <a:gd name="T113" fmla="*/ 444 h 491"/>
              <a:gd name="T114" fmla="*/ 513 w 609"/>
              <a:gd name="T115" fmla="*/ 368 h 491"/>
              <a:gd name="T116" fmla="*/ 506 w 609"/>
              <a:gd name="T117" fmla="*/ 393 h 491"/>
              <a:gd name="T118" fmla="*/ 541 w 609"/>
              <a:gd name="T119" fmla="*/ 481 h 491"/>
              <a:gd name="T120" fmla="*/ 527 w 609"/>
              <a:gd name="T121" fmla="*/ 313 h 491"/>
              <a:gd name="T122" fmla="*/ 593 w 609"/>
              <a:gd name="T123" fmla="*/ 383 h 491"/>
              <a:gd name="T124" fmla="*/ 585 w 609"/>
              <a:gd name="T125" fmla="*/ 425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9" h="491">
                <a:moveTo>
                  <a:pt x="606" y="448"/>
                </a:moveTo>
                <a:cubicBezTo>
                  <a:pt x="606" y="448"/>
                  <a:pt x="606" y="448"/>
                  <a:pt x="606" y="448"/>
                </a:cubicBezTo>
                <a:cubicBezTo>
                  <a:pt x="606" y="445"/>
                  <a:pt x="606" y="445"/>
                  <a:pt x="606" y="445"/>
                </a:cubicBezTo>
                <a:cubicBezTo>
                  <a:pt x="605" y="443"/>
                  <a:pt x="605" y="443"/>
                  <a:pt x="605" y="443"/>
                </a:cubicBezTo>
                <a:cubicBezTo>
                  <a:pt x="605" y="394"/>
                  <a:pt x="605" y="394"/>
                  <a:pt x="605" y="394"/>
                </a:cubicBezTo>
                <a:cubicBezTo>
                  <a:pt x="605" y="377"/>
                  <a:pt x="605" y="377"/>
                  <a:pt x="605" y="377"/>
                </a:cubicBezTo>
                <a:cubicBezTo>
                  <a:pt x="606" y="372"/>
                  <a:pt x="606" y="372"/>
                  <a:pt x="606" y="372"/>
                </a:cubicBezTo>
                <a:cubicBezTo>
                  <a:pt x="606" y="324"/>
                  <a:pt x="606" y="324"/>
                  <a:pt x="606" y="324"/>
                </a:cubicBezTo>
                <a:cubicBezTo>
                  <a:pt x="606" y="324"/>
                  <a:pt x="609" y="322"/>
                  <a:pt x="609" y="319"/>
                </a:cubicBezTo>
                <a:cubicBezTo>
                  <a:pt x="595" y="297"/>
                  <a:pt x="595" y="297"/>
                  <a:pt x="595" y="297"/>
                </a:cubicBezTo>
                <a:cubicBezTo>
                  <a:pt x="591" y="291"/>
                  <a:pt x="591" y="291"/>
                  <a:pt x="591" y="291"/>
                </a:cubicBezTo>
                <a:cubicBezTo>
                  <a:pt x="591" y="291"/>
                  <a:pt x="591" y="291"/>
                  <a:pt x="591" y="291"/>
                </a:cubicBezTo>
                <a:cubicBezTo>
                  <a:pt x="591" y="291"/>
                  <a:pt x="591" y="291"/>
                  <a:pt x="591" y="291"/>
                </a:cubicBezTo>
                <a:cubicBezTo>
                  <a:pt x="591" y="291"/>
                  <a:pt x="591" y="291"/>
                  <a:pt x="591" y="291"/>
                </a:cubicBezTo>
                <a:cubicBezTo>
                  <a:pt x="588" y="285"/>
                  <a:pt x="588" y="285"/>
                  <a:pt x="588" y="285"/>
                </a:cubicBezTo>
                <a:cubicBezTo>
                  <a:pt x="588" y="285"/>
                  <a:pt x="588" y="285"/>
                  <a:pt x="588" y="285"/>
                </a:cubicBezTo>
                <a:cubicBezTo>
                  <a:pt x="585" y="291"/>
                  <a:pt x="585" y="291"/>
                  <a:pt x="585" y="291"/>
                </a:cubicBezTo>
                <a:cubicBezTo>
                  <a:pt x="585" y="291"/>
                  <a:pt x="585" y="291"/>
                  <a:pt x="585" y="291"/>
                </a:cubicBezTo>
                <a:cubicBezTo>
                  <a:pt x="585" y="291"/>
                  <a:pt x="585" y="291"/>
                  <a:pt x="585" y="291"/>
                </a:cubicBezTo>
                <a:cubicBezTo>
                  <a:pt x="585" y="291"/>
                  <a:pt x="585" y="291"/>
                  <a:pt x="585" y="291"/>
                </a:cubicBezTo>
                <a:cubicBezTo>
                  <a:pt x="579" y="300"/>
                  <a:pt x="579" y="300"/>
                  <a:pt x="579" y="300"/>
                </a:cubicBezTo>
                <a:cubicBezTo>
                  <a:pt x="579" y="301"/>
                  <a:pt x="579" y="301"/>
                  <a:pt x="579" y="301"/>
                </a:cubicBezTo>
                <a:cubicBezTo>
                  <a:pt x="579" y="301"/>
                  <a:pt x="579" y="301"/>
                  <a:pt x="579" y="301"/>
                </a:cubicBezTo>
                <a:cubicBezTo>
                  <a:pt x="537" y="228"/>
                  <a:pt x="537" y="228"/>
                  <a:pt x="537" y="228"/>
                </a:cubicBezTo>
                <a:cubicBezTo>
                  <a:pt x="537" y="228"/>
                  <a:pt x="537" y="228"/>
                  <a:pt x="537" y="228"/>
                </a:cubicBezTo>
                <a:cubicBezTo>
                  <a:pt x="537" y="228"/>
                  <a:pt x="537" y="228"/>
                  <a:pt x="537" y="228"/>
                </a:cubicBezTo>
                <a:cubicBezTo>
                  <a:pt x="535" y="225"/>
                  <a:pt x="535" y="225"/>
                  <a:pt x="535" y="225"/>
                </a:cubicBezTo>
                <a:cubicBezTo>
                  <a:pt x="535" y="225"/>
                  <a:pt x="535" y="225"/>
                  <a:pt x="535" y="225"/>
                </a:cubicBezTo>
                <a:cubicBezTo>
                  <a:pt x="533" y="228"/>
                  <a:pt x="533" y="228"/>
                  <a:pt x="533" y="228"/>
                </a:cubicBezTo>
                <a:cubicBezTo>
                  <a:pt x="533" y="228"/>
                  <a:pt x="533" y="228"/>
                  <a:pt x="533" y="228"/>
                </a:cubicBezTo>
                <a:cubicBezTo>
                  <a:pt x="504" y="278"/>
                  <a:pt x="504" y="278"/>
                  <a:pt x="504" y="278"/>
                </a:cubicBezTo>
                <a:cubicBezTo>
                  <a:pt x="449" y="278"/>
                  <a:pt x="449" y="278"/>
                  <a:pt x="449" y="278"/>
                </a:cubicBezTo>
                <a:cubicBezTo>
                  <a:pt x="346" y="278"/>
                  <a:pt x="346" y="278"/>
                  <a:pt x="346" y="278"/>
                </a:cubicBezTo>
                <a:cubicBezTo>
                  <a:pt x="346" y="218"/>
                  <a:pt x="346" y="218"/>
                  <a:pt x="346" y="218"/>
                </a:cubicBezTo>
                <a:cubicBezTo>
                  <a:pt x="346" y="218"/>
                  <a:pt x="346" y="218"/>
                  <a:pt x="346" y="218"/>
                </a:cubicBezTo>
                <a:cubicBezTo>
                  <a:pt x="346" y="213"/>
                  <a:pt x="346" y="213"/>
                  <a:pt x="346" y="213"/>
                </a:cubicBezTo>
                <a:cubicBezTo>
                  <a:pt x="345" y="213"/>
                  <a:pt x="345" y="213"/>
                  <a:pt x="345" y="213"/>
                </a:cubicBezTo>
                <a:cubicBezTo>
                  <a:pt x="345" y="176"/>
                  <a:pt x="345" y="176"/>
                  <a:pt x="345" y="176"/>
                </a:cubicBezTo>
                <a:cubicBezTo>
                  <a:pt x="346" y="175"/>
                  <a:pt x="346" y="175"/>
                  <a:pt x="346" y="175"/>
                </a:cubicBezTo>
                <a:cubicBezTo>
                  <a:pt x="346" y="171"/>
                  <a:pt x="346" y="171"/>
                  <a:pt x="346" y="171"/>
                </a:cubicBezTo>
                <a:cubicBezTo>
                  <a:pt x="345" y="170"/>
                  <a:pt x="345" y="170"/>
                  <a:pt x="345" y="170"/>
                </a:cubicBezTo>
                <a:cubicBezTo>
                  <a:pt x="345" y="157"/>
                  <a:pt x="345" y="157"/>
                  <a:pt x="345" y="157"/>
                </a:cubicBezTo>
                <a:cubicBezTo>
                  <a:pt x="344" y="156"/>
                  <a:pt x="344" y="156"/>
                  <a:pt x="344" y="156"/>
                </a:cubicBezTo>
                <a:cubicBezTo>
                  <a:pt x="342" y="155"/>
                  <a:pt x="342" y="155"/>
                  <a:pt x="342" y="155"/>
                </a:cubicBezTo>
                <a:cubicBezTo>
                  <a:pt x="342" y="155"/>
                  <a:pt x="342" y="155"/>
                  <a:pt x="342" y="155"/>
                </a:cubicBezTo>
                <a:cubicBezTo>
                  <a:pt x="342" y="153"/>
                  <a:pt x="342" y="153"/>
                  <a:pt x="342" y="153"/>
                </a:cubicBezTo>
                <a:cubicBezTo>
                  <a:pt x="342" y="119"/>
                  <a:pt x="342" y="119"/>
                  <a:pt x="342" y="119"/>
                </a:cubicBezTo>
                <a:cubicBezTo>
                  <a:pt x="343" y="118"/>
                  <a:pt x="343" y="118"/>
                  <a:pt x="343" y="118"/>
                </a:cubicBezTo>
                <a:cubicBezTo>
                  <a:pt x="343" y="109"/>
                  <a:pt x="343" y="109"/>
                  <a:pt x="343" y="109"/>
                </a:cubicBezTo>
                <a:cubicBezTo>
                  <a:pt x="338" y="96"/>
                  <a:pt x="338" y="96"/>
                  <a:pt x="338" y="96"/>
                </a:cubicBezTo>
                <a:cubicBezTo>
                  <a:pt x="334" y="95"/>
                  <a:pt x="334" y="95"/>
                  <a:pt x="334" y="95"/>
                </a:cubicBezTo>
                <a:cubicBezTo>
                  <a:pt x="331" y="102"/>
                  <a:pt x="331" y="102"/>
                  <a:pt x="331" y="102"/>
                </a:cubicBezTo>
                <a:cubicBezTo>
                  <a:pt x="328" y="94"/>
                  <a:pt x="328" y="94"/>
                  <a:pt x="328" y="94"/>
                </a:cubicBezTo>
                <a:cubicBezTo>
                  <a:pt x="316" y="69"/>
                  <a:pt x="316" y="69"/>
                  <a:pt x="316" y="69"/>
                </a:cubicBezTo>
                <a:cubicBezTo>
                  <a:pt x="305" y="47"/>
                  <a:pt x="305" y="47"/>
                  <a:pt x="305" y="47"/>
                </a:cubicBezTo>
                <a:cubicBezTo>
                  <a:pt x="305" y="47"/>
                  <a:pt x="305" y="47"/>
                  <a:pt x="305" y="47"/>
                </a:cubicBezTo>
                <a:cubicBezTo>
                  <a:pt x="305" y="17"/>
                  <a:pt x="305" y="17"/>
                  <a:pt x="305" y="17"/>
                </a:cubicBezTo>
                <a:cubicBezTo>
                  <a:pt x="305" y="17"/>
                  <a:pt x="306" y="17"/>
                  <a:pt x="307" y="19"/>
                </a:cubicBezTo>
                <a:cubicBezTo>
                  <a:pt x="309" y="22"/>
                  <a:pt x="317" y="19"/>
                  <a:pt x="321" y="20"/>
                </a:cubicBezTo>
                <a:cubicBezTo>
                  <a:pt x="324" y="21"/>
                  <a:pt x="325" y="24"/>
                  <a:pt x="325" y="22"/>
                </a:cubicBezTo>
                <a:cubicBezTo>
                  <a:pt x="325" y="20"/>
                  <a:pt x="326" y="14"/>
                  <a:pt x="323" y="12"/>
                </a:cubicBezTo>
                <a:cubicBezTo>
                  <a:pt x="321" y="9"/>
                  <a:pt x="313" y="11"/>
                  <a:pt x="310" y="9"/>
                </a:cubicBezTo>
                <a:cubicBezTo>
                  <a:pt x="308" y="8"/>
                  <a:pt x="306" y="7"/>
                  <a:pt x="305" y="7"/>
                </a:cubicBezTo>
                <a:cubicBezTo>
                  <a:pt x="305" y="0"/>
                  <a:pt x="305" y="0"/>
                  <a:pt x="305" y="0"/>
                </a:cubicBezTo>
                <a:cubicBezTo>
                  <a:pt x="305" y="0"/>
                  <a:pt x="305" y="0"/>
                  <a:pt x="304" y="0"/>
                </a:cubicBezTo>
                <a:cubicBezTo>
                  <a:pt x="304" y="0"/>
                  <a:pt x="304" y="0"/>
                  <a:pt x="304" y="0"/>
                </a:cubicBezTo>
                <a:cubicBezTo>
                  <a:pt x="304" y="47"/>
                  <a:pt x="304" y="47"/>
                  <a:pt x="304" y="47"/>
                </a:cubicBezTo>
                <a:cubicBezTo>
                  <a:pt x="285" y="85"/>
                  <a:pt x="285" y="85"/>
                  <a:pt x="285" y="85"/>
                </a:cubicBezTo>
                <a:cubicBezTo>
                  <a:pt x="286" y="87"/>
                  <a:pt x="286" y="87"/>
                  <a:pt x="286" y="87"/>
                </a:cubicBezTo>
                <a:cubicBezTo>
                  <a:pt x="284" y="88"/>
                  <a:pt x="284" y="88"/>
                  <a:pt x="284" y="88"/>
                </a:cubicBezTo>
                <a:cubicBezTo>
                  <a:pt x="277" y="102"/>
                  <a:pt x="277" y="102"/>
                  <a:pt x="277" y="102"/>
                </a:cubicBezTo>
                <a:cubicBezTo>
                  <a:pt x="274" y="92"/>
                  <a:pt x="274" y="92"/>
                  <a:pt x="274" y="92"/>
                </a:cubicBezTo>
                <a:cubicBezTo>
                  <a:pt x="274" y="92"/>
                  <a:pt x="274" y="90"/>
                  <a:pt x="274" y="88"/>
                </a:cubicBezTo>
                <a:cubicBezTo>
                  <a:pt x="272" y="89"/>
                  <a:pt x="272" y="89"/>
                  <a:pt x="272" y="89"/>
                </a:cubicBezTo>
                <a:cubicBezTo>
                  <a:pt x="272" y="90"/>
                  <a:pt x="272" y="92"/>
                  <a:pt x="272" y="92"/>
                </a:cubicBezTo>
                <a:cubicBezTo>
                  <a:pt x="266" y="109"/>
                  <a:pt x="266" y="109"/>
                  <a:pt x="266" y="109"/>
                </a:cubicBezTo>
                <a:cubicBezTo>
                  <a:pt x="266" y="118"/>
                  <a:pt x="266" y="118"/>
                  <a:pt x="266" y="118"/>
                </a:cubicBezTo>
                <a:cubicBezTo>
                  <a:pt x="267" y="119"/>
                  <a:pt x="267" y="119"/>
                  <a:pt x="267" y="119"/>
                </a:cubicBezTo>
                <a:cubicBezTo>
                  <a:pt x="267" y="155"/>
                  <a:pt x="267" y="155"/>
                  <a:pt x="267" y="155"/>
                </a:cubicBezTo>
                <a:cubicBezTo>
                  <a:pt x="267" y="155"/>
                  <a:pt x="267" y="155"/>
                  <a:pt x="267" y="155"/>
                </a:cubicBezTo>
                <a:cubicBezTo>
                  <a:pt x="263" y="156"/>
                  <a:pt x="263" y="156"/>
                  <a:pt x="263" y="156"/>
                </a:cubicBezTo>
                <a:cubicBezTo>
                  <a:pt x="263" y="170"/>
                  <a:pt x="263" y="170"/>
                  <a:pt x="263" y="170"/>
                </a:cubicBezTo>
                <a:cubicBezTo>
                  <a:pt x="263" y="171"/>
                  <a:pt x="263" y="171"/>
                  <a:pt x="263" y="171"/>
                </a:cubicBezTo>
                <a:cubicBezTo>
                  <a:pt x="263" y="175"/>
                  <a:pt x="263" y="175"/>
                  <a:pt x="263" y="175"/>
                </a:cubicBezTo>
                <a:cubicBezTo>
                  <a:pt x="263" y="176"/>
                  <a:pt x="263" y="176"/>
                  <a:pt x="263" y="176"/>
                </a:cubicBezTo>
                <a:cubicBezTo>
                  <a:pt x="263" y="196"/>
                  <a:pt x="263" y="196"/>
                  <a:pt x="263" y="196"/>
                </a:cubicBezTo>
                <a:cubicBezTo>
                  <a:pt x="263" y="213"/>
                  <a:pt x="263" y="213"/>
                  <a:pt x="263" y="213"/>
                </a:cubicBezTo>
                <a:cubicBezTo>
                  <a:pt x="263" y="213"/>
                  <a:pt x="263" y="213"/>
                  <a:pt x="263" y="213"/>
                </a:cubicBezTo>
                <a:cubicBezTo>
                  <a:pt x="263" y="218"/>
                  <a:pt x="263" y="218"/>
                  <a:pt x="263" y="218"/>
                </a:cubicBezTo>
                <a:cubicBezTo>
                  <a:pt x="263" y="218"/>
                  <a:pt x="263" y="218"/>
                  <a:pt x="263" y="218"/>
                </a:cubicBezTo>
                <a:cubicBezTo>
                  <a:pt x="263" y="278"/>
                  <a:pt x="263" y="278"/>
                  <a:pt x="263" y="278"/>
                </a:cubicBezTo>
                <a:cubicBezTo>
                  <a:pt x="246" y="278"/>
                  <a:pt x="246" y="278"/>
                  <a:pt x="246" y="278"/>
                </a:cubicBezTo>
                <a:cubicBezTo>
                  <a:pt x="246" y="279"/>
                  <a:pt x="246" y="279"/>
                  <a:pt x="246" y="279"/>
                </a:cubicBezTo>
                <a:cubicBezTo>
                  <a:pt x="245" y="278"/>
                  <a:pt x="245" y="278"/>
                  <a:pt x="245" y="278"/>
                </a:cubicBezTo>
                <a:cubicBezTo>
                  <a:pt x="105" y="278"/>
                  <a:pt x="105" y="278"/>
                  <a:pt x="105" y="278"/>
                </a:cubicBezTo>
                <a:cubicBezTo>
                  <a:pt x="76" y="228"/>
                  <a:pt x="76" y="228"/>
                  <a:pt x="76" y="228"/>
                </a:cubicBezTo>
                <a:cubicBezTo>
                  <a:pt x="76" y="228"/>
                  <a:pt x="76" y="228"/>
                  <a:pt x="76" y="228"/>
                </a:cubicBezTo>
                <a:cubicBezTo>
                  <a:pt x="74" y="225"/>
                  <a:pt x="74" y="225"/>
                  <a:pt x="74" y="225"/>
                </a:cubicBezTo>
                <a:cubicBezTo>
                  <a:pt x="74" y="225"/>
                  <a:pt x="74" y="225"/>
                  <a:pt x="74" y="225"/>
                </a:cubicBezTo>
                <a:cubicBezTo>
                  <a:pt x="72" y="228"/>
                  <a:pt x="72" y="228"/>
                  <a:pt x="72" y="228"/>
                </a:cubicBezTo>
                <a:cubicBezTo>
                  <a:pt x="72" y="228"/>
                  <a:pt x="72" y="228"/>
                  <a:pt x="72" y="228"/>
                </a:cubicBezTo>
                <a:cubicBezTo>
                  <a:pt x="30" y="301"/>
                  <a:pt x="30" y="301"/>
                  <a:pt x="30" y="301"/>
                </a:cubicBezTo>
                <a:cubicBezTo>
                  <a:pt x="30" y="301"/>
                  <a:pt x="30" y="301"/>
                  <a:pt x="30" y="301"/>
                </a:cubicBezTo>
                <a:cubicBezTo>
                  <a:pt x="29" y="300"/>
                  <a:pt x="29" y="300"/>
                  <a:pt x="29" y="300"/>
                </a:cubicBezTo>
                <a:cubicBezTo>
                  <a:pt x="26" y="295"/>
                  <a:pt x="26" y="295"/>
                  <a:pt x="26" y="295"/>
                </a:cubicBezTo>
                <a:cubicBezTo>
                  <a:pt x="23" y="291"/>
                  <a:pt x="23" y="291"/>
                  <a:pt x="23" y="291"/>
                </a:cubicBezTo>
                <a:cubicBezTo>
                  <a:pt x="23" y="291"/>
                  <a:pt x="23" y="291"/>
                  <a:pt x="23" y="291"/>
                </a:cubicBezTo>
                <a:cubicBezTo>
                  <a:pt x="23" y="291"/>
                  <a:pt x="23" y="291"/>
                  <a:pt x="23" y="291"/>
                </a:cubicBezTo>
                <a:cubicBezTo>
                  <a:pt x="24" y="291"/>
                  <a:pt x="24" y="291"/>
                  <a:pt x="24" y="291"/>
                </a:cubicBezTo>
                <a:cubicBezTo>
                  <a:pt x="21" y="285"/>
                  <a:pt x="21" y="285"/>
                  <a:pt x="21" y="285"/>
                </a:cubicBezTo>
                <a:cubicBezTo>
                  <a:pt x="21" y="285"/>
                  <a:pt x="21" y="285"/>
                  <a:pt x="21" y="285"/>
                </a:cubicBezTo>
                <a:cubicBezTo>
                  <a:pt x="17" y="291"/>
                  <a:pt x="17" y="291"/>
                  <a:pt x="17" y="291"/>
                </a:cubicBezTo>
                <a:cubicBezTo>
                  <a:pt x="17" y="291"/>
                  <a:pt x="17" y="291"/>
                  <a:pt x="17" y="291"/>
                </a:cubicBezTo>
                <a:cubicBezTo>
                  <a:pt x="18" y="291"/>
                  <a:pt x="18" y="291"/>
                  <a:pt x="18" y="291"/>
                </a:cubicBezTo>
                <a:cubicBezTo>
                  <a:pt x="18" y="291"/>
                  <a:pt x="18" y="291"/>
                  <a:pt x="18" y="291"/>
                </a:cubicBezTo>
                <a:cubicBezTo>
                  <a:pt x="3" y="314"/>
                  <a:pt x="3" y="314"/>
                  <a:pt x="3" y="314"/>
                </a:cubicBezTo>
                <a:cubicBezTo>
                  <a:pt x="0" y="319"/>
                  <a:pt x="0" y="319"/>
                  <a:pt x="0" y="319"/>
                </a:cubicBezTo>
                <a:cubicBezTo>
                  <a:pt x="0" y="322"/>
                  <a:pt x="3" y="324"/>
                  <a:pt x="3" y="324"/>
                </a:cubicBezTo>
                <a:cubicBezTo>
                  <a:pt x="3" y="331"/>
                  <a:pt x="3" y="331"/>
                  <a:pt x="3" y="331"/>
                </a:cubicBezTo>
                <a:cubicBezTo>
                  <a:pt x="3" y="372"/>
                  <a:pt x="3" y="372"/>
                  <a:pt x="3" y="372"/>
                </a:cubicBezTo>
                <a:cubicBezTo>
                  <a:pt x="4" y="377"/>
                  <a:pt x="4" y="377"/>
                  <a:pt x="4" y="377"/>
                </a:cubicBezTo>
                <a:cubicBezTo>
                  <a:pt x="4" y="443"/>
                  <a:pt x="4" y="443"/>
                  <a:pt x="4" y="443"/>
                </a:cubicBezTo>
                <a:cubicBezTo>
                  <a:pt x="2" y="445"/>
                  <a:pt x="2" y="445"/>
                  <a:pt x="2" y="445"/>
                </a:cubicBezTo>
                <a:cubicBezTo>
                  <a:pt x="2" y="448"/>
                  <a:pt x="2" y="448"/>
                  <a:pt x="2" y="448"/>
                </a:cubicBezTo>
                <a:cubicBezTo>
                  <a:pt x="3" y="448"/>
                  <a:pt x="3" y="448"/>
                  <a:pt x="3" y="448"/>
                </a:cubicBezTo>
                <a:cubicBezTo>
                  <a:pt x="3" y="468"/>
                  <a:pt x="3" y="468"/>
                  <a:pt x="3" y="468"/>
                </a:cubicBezTo>
                <a:cubicBezTo>
                  <a:pt x="3" y="469"/>
                  <a:pt x="3" y="469"/>
                  <a:pt x="3" y="469"/>
                </a:cubicBezTo>
                <a:cubicBezTo>
                  <a:pt x="3" y="469"/>
                  <a:pt x="3" y="469"/>
                  <a:pt x="3" y="469"/>
                </a:cubicBezTo>
                <a:cubicBezTo>
                  <a:pt x="3" y="474"/>
                  <a:pt x="3" y="474"/>
                  <a:pt x="3" y="474"/>
                </a:cubicBezTo>
                <a:cubicBezTo>
                  <a:pt x="0" y="481"/>
                  <a:pt x="0" y="481"/>
                  <a:pt x="0" y="481"/>
                </a:cubicBezTo>
                <a:cubicBezTo>
                  <a:pt x="0" y="491"/>
                  <a:pt x="0" y="491"/>
                  <a:pt x="0" y="491"/>
                </a:cubicBezTo>
                <a:cubicBezTo>
                  <a:pt x="6" y="491"/>
                  <a:pt x="6" y="491"/>
                  <a:pt x="6" y="491"/>
                </a:cubicBezTo>
                <a:cubicBezTo>
                  <a:pt x="85" y="491"/>
                  <a:pt x="85" y="491"/>
                  <a:pt x="85" y="491"/>
                </a:cubicBezTo>
                <a:cubicBezTo>
                  <a:pt x="194" y="491"/>
                  <a:pt x="194" y="491"/>
                  <a:pt x="194" y="491"/>
                </a:cubicBezTo>
                <a:cubicBezTo>
                  <a:pt x="234" y="491"/>
                  <a:pt x="234" y="491"/>
                  <a:pt x="234" y="491"/>
                </a:cubicBezTo>
                <a:cubicBezTo>
                  <a:pt x="263" y="491"/>
                  <a:pt x="263" y="491"/>
                  <a:pt x="263" y="491"/>
                </a:cubicBezTo>
                <a:cubicBezTo>
                  <a:pt x="283" y="491"/>
                  <a:pt x="283" y="491"/>
                  <a:pt x="283" y="491"/>
                </a:cubicBezTo>
                <a:cubicBezTo>
                  <a:pt x="287" y="491"/>
                  <a:pt x="287" y="491"/>
                  <a:pt x="287" y="491"/>
                </a:cubicBezTo>
                <a:cubicBezTo>
                  <a:pt x="321" y="491"/>
                  <a:pt x="321" y="491"/>
                  <a:pt x="321" y="491"/>
                </a:cubicBezTo>
                <a:cubicBezTo>
                  <a:pt x="346" y="491"/>
                  <a:pt x="346" y="491"/>
                  <a:pt x="346" y="491"/>
                </a:cubicBezTo>
                <a:cubicBezTo>
                  <a:pt x="346" y="491"/>
                  <a:pt x="346" y="491"/>
                  <a:pt x="346" y="491"/>
                </a:cubicBezTo>
                <a:cubicBezTo>
                  <a:pt x="493" y="491"/>
                  <a:pt x="493" y="491"/>
                  <a:pt x="493" y="491"/>
                </a:cubicBezTo>
                <a:cubicBezTo>
                  <a:pt x="608" y="491"/>
                  <a:pt x="608" y="491"/>
                  <a:pt x="608" y="491"/>
                </a:cubicBezTo>
                <a:cubicBezTo>
                  <a:pt x="608" y="481"/>
                  <a:pt x="608" y="481"/>
                  <a:pt x="608" y="481"/>
                </a:cubicBezTo>
                <a:cubicBezTo>
                  <a:pt x="606" y="474"/>
                  <a:pt x="606" y="474"/>
                  <a:pt x="606" y="474"/>
                </a:cubicBezTo>
                <a:lnTo>
                  <a:pt x="606" y="448"/>
                </a:lnTo>
                <a:close/>
                <a:moveTo>
                  <a:pt x="23" y="337"/>
                </a:moveTo>
                <a:cubicBezTo>
                  <a:pt x="23" y="339"/>
                  <a:pt x="23" y="339"/>
                  <a:pt x="23" y="339"/>
                </a:cubicBezTo>
                <a:cubicBezTo>
                  <a:pt x="23" y="339"/>
                  <a:pt x="23" y="339"/>
                  <a:pt x="23" y="339"/>
                </a:cubicBezTo>
                <a:cubicBezTo>
                  <a:pt x="17" y="339"/>
                  <a:pt x="17" y="339"/>
                  <a:pt x="17" y="339"/>
                </a:cubicBezTo>
                <a:cubicBezTo>
                  <a:pt x="17" y="329"/>
                  <a:pt x="17" y="329"/>
                  <a:pt x="17" y="329"/>
                </a:cubicBezTo>
                <a:cubicBezTo>
                  <a:pt x="23" y="329"/>
                  <a:pt x="23" y="329"/>
                  <a:pt x="23" y="329"/>
                </a:cubicBezTo>
                <a:lnTo>
                  <a:pt x="23" y="337"/>
                </a:lnTo>
                <a:close/>
                <a:moveTo>
                  <a:pt x="16" y="368"/>
                </a:moveTo>
                <a:cubicBezTo>
                  <a:pt x="16" y="351"/>
                  <a:pt x="16" y="351"/>
                  <a:pt x="16" y="351"/>
                </a:cubicBezTo>
                <a:cubicBezTo>
                  <a:pt x="21" y="351"/>
                  <a:pt x="21" y="351"/>
                  <a:pt x="21" y="351"/>
                </a:cubicBezTo>
                <a:cubicBezTo>
                  <a:pt x="24" y="351"/>
                  <a:pt x="24" y="351"/>
                  <a:pt x="24" y="351"/>
                </a:cubicBezTo>
                <a:cubicBezTo>
                  <a:pt x="24" y="368"/>
                  <a:pt x="24" y="368"/>
                  <a:pt x="24" y="368"/>
                </a:cubicBezTo>
                <a:cubicBezTo>
                  <a:pt x="18" y="368"/>
                  <a:pt x="18" y="368"/>
                  <a:pt x="18" y="368"/>
                </a:cubicBezTo>
                <a:lnTo>
                  <a:pt x="16" y="368"/>
                </a:lnTo>
                <a:close/>
                <a:moveTo>
                  <a:pt x="16" y="423"/>
                </a:moveTo>
                <a:cubicBezTo>
                  <a:pt x="16" y="419"/>
                  <a:pt x="16" y="419"/>
                  <a:pt x="16" y="419"/>
                </a:cubicBezTo>
                <a:cubicBezTo>
                  <a:pt x="24" y="419"/>
                  <a:pt x="24" y="419"/>
                  <a:pt x="24" y="419"/>
                </a:cubicBezTo>
                <a:cubicBezTo>
                  <a:pt x="24" y="423"/>
                  <a:pt x="24" y="423"/>
                  <a:pt x="24" y="423"/>
                </a:cubicBezTo>
                <a:lnTo>
                  <a:pt x="16" y="423"/>
                </a:lnTo>
                <a:close/>
                <a:moveTo>
                  <a:pt x="24" y="425"/>
                </a:moveTo>
                <a:cubicBezTo>
                  <a:pt x="24" y="440"/>
                  <a:pt x="24" y="440"/>
                  <a:pt x="24" y="440"/>
                </a:cubicBezTo>
                <a:cubicBezTo>
                  <a:pt x="16" y="440"/>
                  <a:pt x="16" y="440"/>
                  <a:pt x="16" y="440"/>
                </a:cubicBezTo>
                <a:cubicBezTo>
                  <a:pt x="16" y="425"/>
                  <a:pt x="16" y="425"/>
                  <a:pt x="16" y="425"/>
                </a:cubicBezTo>
                <a:lnTo>
                  <a:pt x="24" y="425"/>
                </a:lnTo>
                <a:close/>
                <a:moveTo>
                  <a:pt x="16" y="410"/>
                </a:moveTo>
                <a:cubicBezTo>
                  <a:pt x="16" y="391"/>
                  <a:pt x="16" y="391"/>
                  <a:pt x="16" y="391"/>
                </a:cubicBezTo>
                <a:cubicBezTo>
                  <a:pt x="24" y="391"/>
                  <a:pt x="24" y="391"/>
                  <a:pt x="24" y="391"/>
                </a:cubicBezTo>
                <a:cubicBezTo>
                  <a:pt x="24" y="410"/>
                  <a:pt x="24" y="410"/>
                  <a:pt x="24" y="410"/>
                </a:cubicBezTo>
                <a:lnTo>
                  <a:pt x="16" y="410"/>
                </a:lnTo>
                <a:close/>
                <a:moveTo>
                  <a:pt x="16" y="389"/>
                </a:moveTo>
                <a:cubicBezTo>
                  <a:pt x="16" y="383"/>
                  <a:pt x="16" y="383"/>
                  <a:pt x="16" y="383"/>
                </a:cubicBezTo>
                <a:cubicBezTo>
                  <a:pt x="16" y="383"/>
                  <a:pt x="17" y="381"/>
                  <a:pt x="20" y="381"/>
                </a:cubicBezTo>
                <a:cubicBezTo>
                  <a:pt x="24" y="381"/>
                  <a:pt x="24" y="383"/>
                  <a:pt x="24" y="383"/>
                </a:cubicBezTo>
                <a:cubicBezTo>
                  <a:pt x="24" y="389"/>
                  <a:pt x="24" y="389"/>
                  <a:pt x="24" y="389"/>
                </a:cubicBezTo>
                <a:lnTo>
                  <a:pt x="16" y="389"/>
                </a:lnTo>
                <a:close/>
                <a:moveTo>
                  <a:pt x="25" y="474"/>
                </a:moveTo>
                <a:cubicBezTo>
                  <a:pt x="25" y="481"/>
                  <a:pt x="25" y="481"/>
                  <a:pt x="25" y="481"/>
                </a:cubicBezTo>
                <a:cubicBezTo>
                  <a:pt x="16" y="481"/>
                  <a:pt x="16" y="481"/>
                  <a:pt x="16" y="481"/>
                </a:cubicBezTo>
                <a:cubicBezTo>
                  <a:pt x="16" y="472"/>
                  <a:pt x="16" y="472"/>
                  <a:pt x="16" y="472"/>
                </a:cubicBezTo>
                <a:cubicBezTo>
                  <a:pt x="16" y="454"/>
                  <a:pt x="16" y="454"/>
                  <a:pt x="16" y="454"/>
                </a:cubicBezTo>
                <a:cubicBezTo>
                  <a:pt x="25" y="454"/>
                  <a:pt x="25" y="454"/>
                  <a:pt x="25" y="454"/>
                </a:cubicBezTo>
                <a:lnTo>
                  <a:pt x="25" y="474"/>
                </a:lnTo>
                <a:close/>
                <a:moveTo>
                  <a:pt x="67" y="314"/>
                </a:moveTo>
                <a:cubicBezTo>
                  <a:pt x="73" y="314"/>
                  <a:pt x="73" y="314"/>
                  <a:pt x="73" y="314"/>
                </a:cubicBezTo>
                <a:cubicBezTo>
                  <a:pt x="73" y="323"/>
                  <a:pt x="73" y="323"/>
                  <a:pt x="73" y="323"/>
                </a:cubicBezTo>
                <a:cubicBezTo>
                  <a:pt x="67" y="323"/>
                  <a:pt x="67" y="323"/>
                  <a:pt x="67" y="323"/>
                </a:cubicBezTo>
                <a:lnTo>
                  <a:pt x="67" y="314"/>
                </a:lnTo>
                <a:close/>
                <a:moveTo>
                  <a:pt x="80" y="390"/>
                </a:moveTo>
                <a:cubicBezTo>
                  <a:pt x="80" y="391"/>
                  <a:pt x="80" y="391"/>
                  <a:pt x="80" y="391"/>
                </a:cubicBezTo>
                <a:cubicBezTo>
                  <a:pt x="68" y="391"/>
                  <a:pt x="68" y="391"/>
                  <a:pt x="68" y="391"/>
                </a:cubicBezTo>
                <a:cubicBezTo>
                  <a:pt x="68" y="390"/>
                  <a:pt x="68" y="390"/>
                  <a:pt x="68" y="390"/>
                </a:cubicBezTo>
                <a:cubicBezTo>
                  <a:pt x="68" y="390"/>
                  <a:pt x="68" y="383"/>
                  <a:pt x="74" y="383"/>
                </a:cubicBezTo>
                <a:cubicBezTo>
                  <a:pt x="80" y="383"/>
                  <a:pt x="80" y="390"/>
                  <a:pt x="80" y="390"/>
                </a:cubicBezTo>
                <a:close/>
                <a:moveTo>
                  <a:pt x="75" y="368"/>
                </a:moveTo>
                <a:cubicBezTo>
                  <a:pt x="75" y="363"/>
                  <a:pt x="75" y="363"/>
                  <a:pt x="75" y="363"/>
                </a:cubicBezTo>
                <a:cubicBezTo>
                  <a:pt x="75" y="351"/>
                  <a:pt x="75" y="351"/>
                  <a:pt x="75" y="351"/>
                </a:cubicBezTo>
                <a:cubicBezTo>
                  <a:pt x="80" y="351"/>
                  <a:pt x="80" y="351"/>
                  <a:pt x="80" y="351"/>
                </a:cubicBezTo>
                <a:cubicBezTo>
                  <a:pt x="80" y="368"/>
                  <a:pt x="80" y="368"/>
                  <a:pt x="80" y="368"/>
                </a:cubicBezTo>
                <a:cubicBezTo>
                  <a:pt x="80" y="368"/>
                  <a:pt x="80" y="368"/>
                  <a:pt x="80" y="368"/>
                </a:cubicBezTo>
                <a:lnTo>
                  <a:pt x="75" y="368"/>
                </a:lnTo>
                <a:close/>
                <a:moveTo>
                  <a:pt x="68" y="427"/>
                </a:moveTo>
                <a:cubicBezTo>
                  <a:pt x="68" y="423"/>
                  <a:pt x="68" y="423"/>
                  <a:pt x="68" y="423"/>
                </a:cubicBezTo>
                <a:cubicBezTo>
                  <a:pt x="80" y="423"/>
                  <a:pt x="80" y="423"/>
                  <a:pt x="80" y="423"/>
                </a:cubicBezTo>
                <a:cubicBezTo>
                  <a:pt x="80" y="427"/>
                  <a:pt x="80" y="427"/>
                  <a:pt x="80" y="427"/>
                </a:cubicBezTo>
                <a:lnTo>
                  <a:pt x="68" y="427"/>
                </a:lnTo>
                <a:close/>
                <a:moveTo>
                  <a:pt x="80" y="430"/>
                </a:moveTo>
                <a:cubicBezTo>
                  <a:pt x="80" y="444"/>
                  <a:pt x="80" y="444"/>
                  <a:pt x="80" y="444"/>
                </a:cubicBezTo>
                <a:cubicBezTo>
                  <a:pt x="68" y="444"/>
                  <a:pt x="68" y="444"/>
                  <a:pt x="68" y="444"/>
                </a:cubicBezTo>
                <a:cubicBezTo>
                  <a:pt x="68" y="430"/>
                  <a:pt x="68" y="430"/>
                  <a:pt x="68" y="430"/>
                </a:cubicBezTo>
                <a:lnTo>
                  <a:pt x="80" y="430"/>
                </a:lnTo>
                <a:close/>
                <a:moveTo>
                  <a:pt x="68" y="412"/>
                </a:moveTo>
                <a:cubicBezTo>
                  <a:pt x="68" y="393"/>
                  <a:pt x="68" y="393"/>
                  <a:pt x="68" y="393"/>
                </a:cubicBezTo>
                <a:cubicBezTo>
                  <a:pt x="80" y="393"/>
                  <a:pt x="80" y="393"/>
                  <a:pt x="80" y="393"/>
                </a:cubicBezTo>
                <a:cubicBezTo>
                  <a:pt x="80" y="412"/>
                  <a:pt x="80" y="412"/>
                  <a:pt x="80" y="412"/>
                </a:cubicBezTo>
                <a:lnTo>
                  <a:pt x="68" y="412"/>
                </a:lnTo>
                <a:close/>
                <a:moveTo>
                  <a:pt x="73" y="361"/>
                </a:moveTo>
                <a:cubicBezTo>
                  <a:pt x="73" y="368"/>
                  <a:pt x="73" y="368"/>
                  <a:pt x="73" y="368"/>
                </a:cubicBezTo>
                <a:cubicBezTo>
                  <a:pt x="68" y="368"/>
                  <a:pt x="68" y="368"/>
                  <a:pt x="68" y="368"/>
                </a:cubicBezTo>
                <a:cubicBezTo>
                  <a:pt x="68" y="356"/>
                  <a:pt x="68" y="356"/>
                  <a:pt x="68" y="356"/>
                </a:cubicBezTo>
                <a:cubicBezTo>
                  <a:pt x="68" y="351"/>
                  <a:pt x="68" y="351"/>
                  <a:pt x="68" y="351"/>
                </a:cubicBezTo>
                <a:cubicBezTo>
                  <a:pt x="73" y="351"/>
                  <a:pt x="73" y="351"/>
                  <a:pt x="73" y="351"/>
                </a:cubicBezTo>
                <a:lnTo>
                  <a:pt x="73" y="361"/>
                </a:lnTo>
                <a:close/>
                <a:moveTo>
                  <a:pt x="52" y="351"/>
                </a:moveTo>
                <a:cubicBezTo>
                  <a:pt x="57" y="351"/>
                  <a:pt x="57" y="351"/>
                  <a:pt x="57" y="351"/>
                </a:cubicBezTo>
                <a:cubicBezTo>
                  <a:pt x="57" y="368"/>
                  <a:pt x="57" y="368"/>
                  <a:pt x="57" y="368"/>
                </a:cubicBezTo>
                <a:cubicBezTo>
                  <a:pt x="52" y="368"/>
                  <a:pt x="52" y="368"/>
                  <a:pt x="52" y="368"/>
                </a:cubicBezTo>
                <a:lnTo>
                  <a:pt x="52" y="351"/>
                </a:lnTo>
                <a:close/>
                <a:moveTo>
                  <a:pt x="57" y="390"/>
                </a:moveTo>
                <a:cubicBezTo>
                  <a:pt x="57" y="391"/>
                  <a:pt x="57" y="391"/>
                  <a:pt x="57" y="391"/>
                </a:cubicBezTo>
                <a:cubicBezTo>
                  <a:pt x="45" y="391"/>
                  <a:pt x="45" y="391"/>
                  <a:pt x="45" y="391"/>
                </a:cubicBezTo>
                <a:cubicBezTo>
                  <a:pt x="45" y="390"/>
                  <a:pt x="45" y="390"/>
                  <a:pt x="45" y="390"/>
                </a:cubicBezTo>
                <a:cubicBezTo>
                  <a:pt x="45" y="390"/>
                  <a:pt x="45" y="383"/>
                  <a:pt x="51" y="383"/>
                </a:cubicBezTo>
                <a:cubicBezTo>
                  <a:pt x="57" y="383"/>
                  <a:pt x="57" y="390"/>
                  <a:pt x="57" y="390"/>
                </a:cubicBezTo>
                <a:close/>
                <a:moveTo>
                  <a:pt x="45" y="427"/>
                </a:moveTo>
                <a:cubicBezTo>
                  <a:pt x="45" y="423"/>
                  <a:pt x="45" y="423"/>
                  <a:pt x="45" y="423"/>
                </a:cubicBezTo>
                <a:cubicBezTo>
                  <a:pt x="57" y="423"/>
                  <a:pt x="57" y="423"/>
                  <a:pt x="57" y="423"/>
                </a:cubicBezTo>
                <a:cubicBezTo>
                  <a:pt x="57" y="427"/>
                  <a:pt x="57" y="427"/>
                  <a:pt x="57" y="427"/>
                </a:cubicBezTo>
                <a:lnTo>
                  <a:pt x="45" y="427"/>
                </a:lnTo>
                <a:close/>
                <a:moveTo>
                  <a:pt x="57" y="430"/>
                </a:moveTo>
                <a:cubicBezTo>
                  <a:pt x="57" y="444"/>
                  <a:pt x="57" y="444"/>
                  <a:pt x="57" y="444"/>
                </a:cubicBezTo>
                <a:cubicBezTo>
                  <a:pt x="45" y="444"/>
                  <a:pt x="45" y="444"/>
                  <a:pt x="45" y="444"/>
                </a:cubicBezTo>
                <a:cubicBezTo>
                  <a:pt x="45" y="430"/>
                  <a:pt x="45" y="430"/>
                  <a:pt x="45" y="430"/>
                </a:cubicBezTo>
                <a:lnTo>
                  <a:pt x="57" y="430"/>
                </a:lnTo>
                <a:close/>
                <a:moveTo>
                  <a:pt x="45" y="412"/>
                </a:moveTo>
                <a:cubicBezTo>
                  <a:pt x="45" y="393"/>
                  <a:pt x="45" y="393"/>
                  <a:pt x="45" y="393"/>
                </a:cubicBezTo>
                <a:cubicBezTo>
                  <a:pt x="57" y="393"/>
                  <a:pt x="57" y="393"/>
                  <a:pt x="57" y="393"/>
                </a:cubicBezTo>
                <a:cubicBezTo>
                  <a:pt x="57" y="412"/>
                  <a:pt x="57" y="412"/>
                  <a:pt x="57" y="412"/>
                </a:cubicBezTo>
                <a:lnTo>
                  <a:pt x="45" y="412"/>
                </a:lnTo>
                <a:close/>
                <a:moveTo>
                  <a:pt x="45" y="351"/>
                </a:moveTo>
                <a:cubicBezTo>
                  <a:pt x="50" y="351"/>
                  <a:pt x="50" y="351"/>
                  <a:pt x="50" y="351"/>
                </a:cubicBezTo>
                <a:cubicBezTo>
                  <a:pt x="50" y="368"/>
                  <a:pt x="50" y="368"/>
                  <a:pt x="50" y="368"/>
                </a:cubicBezTo>
                <a:cubicBezTo>
                  <a:pt x="45" y="368"/>
                  <a:pt x="45" y="368"/>
                  <a:pt x="45" y="368"/>
                </a:cubicBezTo>
                <a:lnTo>
                  <a:pt x="45" y="351"/>
                </a:lnTo>
                <a:close/>
                <a:moveTo>
                  <a:pt x="57" y="481"/>
                </a:moveTo>
                <a:cubicBezTo>
                  <a:pt x="49" y="481"/>
                  <a:pt x="49" y="481"/>
                  <a:pt x="49" y="481"/>
                </a:cubicBezTo>
                <a:cubicBezTo>
                  <a:pt x="45" y="481"/>
                  <a:pt x="45" y="481"/>
                  <a:pt x="45" y="481"/>
                </a:cubicBezTo>
                <a:cubicBezTo>
                  <a:pt x="45" y="480"/>
                  <a:pt x="45" y="480"/>
                  <a:pt x="45" y="480"/>
                </a:cubicBezTo>
                <a:cubicBezTo>
                  <a:pt x="45" y="454"/>
                  <a:pt x="45" y="454"/>
                  <a:pt x="45" y="454"/>
                </a:cubicBezTo>
                <a:cubicBezTo>
                  <a:pt x="57" y="454"/>
                  <a:pt x="57" y="454"/>
                  <a:pt x="57" y="454"/>
                </a:cubicBezTo>
                <a:lnTo>
                  <a:pt x="57" y="481"/>
                </a:lnTo>
                <a:close/>
                <a:moveTo>
                  <a:pt x="67" y="324"/>
                </a:moveTo>
                <a:cubicBezTo>
                  <a:pt x="73" y="324"/>
                  <a:pt x="73" y="324"/>
                  <a:pt x="73" y="324"/>
                </a:cubicBezTo>
                <a:cubicBezTo>
                  <a:pt x="73" y="338"/>
                  <a:pt x="73" y="338"/>
                  <a:pt x="73" y="338"/>
                </a:cubicBezTo>
                <a:cubicBezTo>
                  <a:pt x="67" y="338"/>
                  <a:pt x="67" y="338"/>
                  <a:pt x="67" y="338"/>
                </a:cubicBezTo>
                <a:lnTo>
                  <a:pt x="67" y="324"/>
                </a:lnTo>
                <a:close/>
                <a:moveTo>
                  <a:pt x="80" y="481"/>
                </a:moveTo>
                <a:cubicBezTo>
                  <a:pt x="68" y="481"/>
                  <a:pt x="68" y="481"/>
                  <a:pt x="68" y="481"/>
                </a:cubicBezTo>
                <a:cubicBezTo>
                  <a:pt x="68" y="454"/>
                  <a:pt x="68" y="454"/>
                  <a:pt x="68" y="454"/>
                </a:cubicBezTo>
                <a:cubicBezTo>
                  <a:pt x="80" y="454"/>
                  <a:pt x="80" y="454"/>
                  <a:pt x="80" y="454"/>
                </a:cubicBezTo>
                <a:lnTo>
                  <a:pt x="80" y="481"/>
                </a:lnTo>
                <a:close/>
                <a:moveTo>
                  <a:pt x="81" y="338"/>
                </a:moveTo>
                <a:cubicBezTo>
                  <a:pt x="75" y="338"/>
                  <a:pt x="75" y="338"/>
                  <a:pt x="75" y="338"/>
                </a:cubicBezTo>
                <a:cubicBezTo>
                  <a:pt x="75" y="324"/>
                  <a:pt x="75" y="324"/>
                  <a:pt x="75" y="324"/>
                </a:cubicBezTo>
                <a:cubicBezTo>
                  <a:pt x="81" y="324"/>
                  <a:pt x="81" y="324"/>
                  <a:pt x="81" y="324"/>
                </a:cubicBezTo>
                <a:lnTo>
                  <a:pt x="81" y="338"/>
                </a:lnTo>
                <a:close/>
                <a:moveTo>
                  <a:pt x="81" y="323"/>
                </a:moveTo>
                <a:cubicBezTo>
                  <a:pt x="75" y="323"/>
                  <a:pt x="75" y="323"/>
                  <a:pt x="75" y="323"/>
                </a:cubicBezTo>
                <a:cubicBezTo>
                  <a:pt x="75" y="314"/>
                  <a:pt x="75" y="314"/>
                  <a:pt x="75" y="314"/>
                </a:cubicBezTo>
                <a:cubicBezTo>
                  <a:pt x="81" y="314"/>
                  <a:pt x="81" y="314"/>
                  <a:pt x="81" y="314"/>
                </a:cubicBezTo>
                <a:lnTo>
                  <a:pt x="81" y="323"/>
                </a:lnTo>
                <a:close/>
                <a:moveTo>
                  <a:pt x="67" y="313"/>
                </a:moveTo>
                <a:cubicBezTo>
                  <a:pt x="67" y="313"/>
                  <a:pt x="66" y="305"/>
                  <a:pt x="74" y="305"/>
                </a:cubicBezTo>
                <a:cubicBezTo>
                  <a:pt x="82" y="305"/>
                  <a:pt x="81" y="313"/>
                  <a:pt x="81" y="313"/>
                </a:cubicBezTo>
                <a:lnTo>
                  <a:pt x="67" y="313"/>
                </a:lnTo>
                <a:close/>
                <a:moveTo>
                  <a:pt x="98" y="351"/>
                </a:moveTo>
                <a:cubicBezTo>
                  <a:pt x="103" y="351"/>
                  <a:pt x="103" y="351"/>
                  <a:pt x="103" y="351"/>
                </a:cubicBezTo>
                <a:cubicBezTo>
                  <a:pt x="103" y="368"/>
                  <a:pt x="103" y="368"/>
                  <a:pt x="103" y="368"/>
                </a:cubicBezTo>
                <a:cubicBezTo>
                  <a:pt x="98" y="368"/>
                  <a:pt x="98" y="368"/>
                  <a:pt x="98" y="368"/>
                </a:cubicBezTo>
                <a:lnTo>
                  <a:pt x="98" y="351"/>
                </a:lnTo>
                <a:close/>
                <a:moveTo>
                  <a:pt x="103" y="390"/>
                </a:moveTo>
                <a:cubicBezTo>
                  <a:pt x="103" y="391"/>
                  <a:pt x="103" y="391"/>
                  <a:pt x="103" y="391"/>
                </a:cubicBezTo>
                <a:cubicBezTo>
                  <a:pt x="101" y="391"/>
                  <a:pt x="101" y="391"/>
                  <a:pt x="101" y="391"/>
                </a:cubicBezTo>
                <a:cubicBezTo>
                  <a:pt x="91" y="391"/>
                  <a:pt x="91" y="391"/>
                  <a:pt x="91" y="391"/>
                </a:cubicBezTo>
                <a:cubicBezTo>
                  <a:pt x="91" y="390"/>
                  <a:pt x="91" y="390"/>
                  <a:pt x="91" y="390"/>
                </a:cubicBezTo>
                <a:cubicBezTo>
                  <a:pt x="91" y="390"/>
                  <a:pt x="91" y="385"/>
                  <a:pt x="94" y="384"/>
                </a:cubicBezTo>
                <a:cubicBezTo>
                  <a:pt x="95" y="383"/>
                  <a:pt x="96" y="383"/>
                  <a:pt x="97" y="383"/>
                </a:cubicBezTo>
                <a:cubicBezTo>
                  <a:pt x="103" y="383"/>
                  <a:pt x="103" y="390"/>
                  <a:pt x="103" y="390"/>
                </a:cubicBezTo>
                <a:close/>
                <a:moveTo>
                  <a:pt x="91" y="427"/>
                </a:moveTo>
                <a:cubicBezTo>
                  <a:pt x="91" y="423"/>
                  <a:pt x="91" y="423"/>
                  <a:pt x="91" y="423"/>
                </a:cubicBezTo>
                <a:cubicBezTo>
                  <a:pt x="103" y="423"/>
                  <a:pt x="103" y="423"/>
                  <a:pt x="103" y="423"/>
                </a:cubicBezTo>
                <a:cubicBezTo>
                  <a:pt x="103" y="427"/>
                  <a:pt x="103" y="427"/>
                  <a:pt x="103" y="427"/>
                </a:cubicBezTo>
                <a:lnTo>
                  <a:pt x="91" y="427"/>
                </a:lnTo>
                <a:close/>
                <a:moveTo>
                  <a:pt x="103" y="430"/>
                </a:moveTo>
                <a:cubicBezTo>
                  <a:pt x="103" y="444"/>
                  <a:pt x="103" y="444"/>
                  <a:pt x="103" y="444"/>
                </a:cubicBezTo>
                <a:cubicBezTo>
                  <a:pt x="91" y="444"/>
                  <a:pt x="91" y="444"/>
                  <a:pt x="91" y="444"/>
                </a:cubicBezTo>
                <a:cubicBezTo>
                  <a:pt x="91" y="430"/>
                  <a:pt x="91" y="430"/>
                  <a:pt x="91" y="430"/>
                </a:cubicBezTo>
                <a:lnTo>
                  <a:pt x="103" y="430"/>
                </a:lnTo>
                <a:close/>
                <a:moveTo>
                  <a:pt x="91" y="412"/>
                </a:moveTo>
                <a:cubicBezTo>
                  <a:pt x="91" y="393"/>
                  <a:pt x="91" y="393"/>
                  <a:pt x="91" y="393"/>
                </a:cubicBezTo>
                <a:cubicBezTo>
                  <a:pt x="103" y="393"/>
                  <a:pt x="103" y="393"/>
                  <a:pt x="103" y="393"/>
                </a:cubicBezTo>
                <a:cubicBezTo>
                  <a:pt x="103" y="412"/>
                  <a:pt x="103" y="412"/>
                  <a:pt x="103" y="412"/>
                </a:cubicBezTo>
                <a:lnTo>
                  <a:pt x="91" y="412"/>
                </a:lnTo>
                <a:close/>
                <a:moveTo>
                  <a:pt x="91" y="351"/>
                </a:moveTo>
                <a:cubicBezTo>
                  <a:pt x="96" y="351"/>
                  <a:pt x="96" y="351"/>
                  <a:pt x="96" y="351"/>
                </a:cubicBezTo>
                <a:cubicBezTo>
                  <a:pt x="96" y="368"/>
                  <a:pt x="96" y="368"/>
                  <a:pt x="96" y="368"/>
                </a:cubicBezTo>
                <a:cubicBezTo>
                  <a:pt x="91" y="368"/>
                  <a:pt x="91" y="368"/>
                  <a:pt x="91" y="368"/>
                </a:cubicBezTo>
                <a:lnTo>
                  <a:pt x="91" y="351"/>
                </a:lnTo>
                <a:close/>
                <a:moveTo>
                  <a:pt x="103" y="481"/>
                </a:moveTo>
                <a:cubicBezTo>
                  <a:pt x="91" y="481"/>
                  <a:pt x="91" y="481"/>
                  <a:pt x="91" y="481"/>
                </a:cubicBezTo>
                <a:cubicBezTo>
                  <a:pt x="91" y="454"/>
                  <a:pt x="91" y="454"/>
                  <a:pt x="91" y="454"/>
                </a:cubicBezTo>
                <a:cubicBezTo>
                  <a:pt x="103" y="454"/>
                  <a:pt x="103" y="454"/>
                  <a:pt x="103" y="454"/>
                </a:cubicBezTo>
                <a:lnTo>
                  <a:pt x="103" y="481"/>
                </a:lnTo>
                <a:close/>
                <a:moveTo>
                  <a:pt x="184" y="354"/>
                </a:moveTo>
                <a:cubicBezTo>
                  <a:pt x="192" y="354"/>
                  <a:pt x="192" y="354"/>
                  <a:pt x="192" y="354"/>
                </a:cubicBezTo>
                <a:cubicBezTo>
                  <a:pt x="192" y="370"/>
                  <a:pt x="192" y="370"/>
                  <a:pt x="192" y="370"/>
                </a:cubicBezTo>
                <a:cubicBezTo>
                  <a:pt x="184" y="370"/>
                  <a:pt x="184" y="370"/>
                  <a:pt x="184" y="370"/>
                </a:cubicBezTo>
                <a:lnTo>
                  <a:pt x="184" y="354"/>
                </a:lnTo>
                <a:close/>
                <a:moveTo>
                  <a:pt x="162" y="354"/>
                </a:moveTo>
                <a:cubicBezTo>
                  <a:pt x="170" y="354"/>
                  <a:pt x="170" y="354"/>
                  <a:pt x="170" y="354"/>
                </a:cubicBezTo>
                <a:cubicBezTo>
                  <a:pt x="170" y="370"/>
                  <a:pt x="170" y="370"/>
                  <a:pt x="170" y="370"/>
                </a:cubicBezTo>
                <a:cubicBezTo>
                  <a:pt x="162" y="370"/>
                  <a:pt x="162" y="370"/>
                  <a:pt x="162" y="370"/>
                </a:cubicBezTo>
                <a:lnTo>
                  <a:pt x="162" y="354"/>
                </a:lnTo>
                <a:close/>
                <a:moveTo>
                  <a:pt x="125" y="329"/>
                </a:moveTo>
                <a:cubicBezTo>
                  <a:pt x="131" y="329"/>
                  <a:pt x="131" y="329"/>
                  <a:pt x="131" y="329"/>
                </a:cubicBezTo>
                <a:cubicBezTo>
                  <a:pt x="131" y="339"/>
                  <a:pt x="131" y="339"/>
                  <a:pt x="131" y="339"/>
                </a:cubicBezTo>
                <a:cubicBezTo>
                  <a:pt x="125" y="339"/>
                  <a:pt x="125" y="339"/>
                  <a:pt x="125" y="339"/>
                </a:cubicBezTo>
                <a:lnTo>
                  <a:pt x="125" y="329"/>
                </a:lnTo>
                <a:close/>
                <a:moveTo>
                  <a:pt x="124" y="351"/>
                </a:moveTo>
                <a:cubicBezTo>
                  <a:pt x="132" y="351"/>
                  <a:pt x="132" y="351"/>
                  <a:pt x="132" y="351"/>
                </a:cubicBezTo>
                <a:cubicBezTo>
                  <a:pt x="132" y="368"/>
                  <a:pt x="132" y="368"/>
                  <a:pt x="132" y="368"/>
                </a:cubicBezTo>
                <a:cubicBezTo>
                  <a:pt x="124" y="368"/>
                  <a:pt x="124" y="368"/>
                  <a:pt x="124" y="368"/>
                </a:cubicBezTo>
                <a:lnTo>
                  <a:pt x="124" y="351"/>
                </a:lnTo>
                <a:close/>
                <a:moveTo>
                  <a:pt x="124" y="383"/>
                </a:moveTo>
                <a:cubicBezTo>
                  <a:pt x="124" y="383"/>
                  <a:pt x="125" y="381"/>
                  <a:pt x="128" y="381"/>
                </a:cubicBezTo>
                <a:cubicBezTo>
                  <a:pt x="131" y="381"/>
                  <a:pt x="132" y="383"/>
                  <a:pt x="132" y="383"/>
                </a:cubicBezTo>
                <a:cubicBezTo>
                  <a:pt x="132" y="389"/>
                  <a:pt x="132" y="389"/>
                  <a:pt x="132" y="389"/>
                </a:cubicBezTo>
                <a:cubicBezTo>
                  <a:pt x="124" y="389"/>
                  <a:pt x="124" y="389"/>
                  <a:pt x="124" y="389"/>
                </a:cubicBezTo>
                <a:lnTo>
                  <a:pt x="124" y="383"/>
                </a:lnTo>
                <a:close/>
                <a:moveTo>
                  <a:pt x="124" y="391"/>
                </a:moveTo>
                <a:cubicBezTo>
                  <a:pt x="132" y="391"/>
                  <a:pt x="132" y="391"/>
                  <a:pt x="132" y="391"/>
                </a:cubicBezTo>
                <a:cubicBezTo>
                  <a:pt x="132" y="410"/>
                  <a:pt x="132" y="410"/>
                  <a:pt x="132" y="410"/>
                </a:cubicBezTo>
                <a:cubicBezTo>
                  <a:pt x="124" y="410"/>
                  <a:pt x="124" y="410"/>
                  <a:pt x="124" y="410"/>
                </a:cubicBezTo>
                <a:lnTo>
                  <a:pt x="124" y="391"/>
                </a:lnTo>
                <a:close/>
                <a:moveTo>
                  <a:pt x="124" y="419"/>
                </a:moveTo>
                <a:cubicBezTo>
                  <a:pt x="127" y="419"/>
                  <a:pt x="127" y="419"/>
                  <a:pt x="127" y="419"/>
                </a:cubicBezTo>
                <a:cubicBezTo>
                  <a:pt x="132" y="419"/>
                  <a:pt x="132" y="419"/>
                  <a:pt x="132" y="419"/>
                </a:cubicBezTo>
                <a:cubicBezTo>
                  <a:pt x="132" y="423"/>
                  <a:pt x="132" y="423"/>
                  <a:pt x="132" y="423"/>
                </a:cubicBezTo>
                <a:cubicBezTo>
                  <a:pt x="131" y="423"/>
                  <a:pt x="131" y="423"/>
                  <a:pt x="131" y="423"/>
                </a:cubicBezTo>
                <a:cubicBezTo>
                  <a:pt x="124" y="423"/>
                  <a:pt x="124" y="423"/>
                  <a:pt x="124" y="423"/>
                </a:cubicBezTo>
                <a:lnTo>
                  <a:pt x="124" y="419"/>
                </a:lnTo>
                <a:close/>
                <a:moveTo>
                  <a:pt x="124" y="425"/>
                </a:moveTo>
                <a:cubicBezTo>
                  <a:pt x="132" y="425"/>
                  <a:pt x="132" y="425"/>
                  <a:pt x="132" y="425"/>
                </a:cubicBezTo>
                <a:cubicBezTo>
                  <a:pt x="132" y="440"/>
                  <a:pt x="132" y="440"/>
                  <a:pt x="132" y="440"/>
                </a:cubicBezTo>
                <a:cubicBezTo>
                  <a:pt x="124" y="440"/>
                  <a:pt x="124" y="440"/>
                  <a:pt x="124" y="440"/>
                </a:cubicBezTo>
                <a:lnTo>
                  <a:pt x="124" y="425"/>
                </a:lnTo>
                <a:close/>
                <a:moveTo>
                  <a:pt x="132" y="481"/>
                </a:moveTo>
                <a:cubicBezTo>
                  <a:pt x="123" y="481"/>
                  <a:pt x="123" y="481"/>
                  <a:pt x="123" y="481"/>
                </a:cubicBezTo>
                <a:cubicBezTo>
                  <a:pt x="123" y="454"/>
                  <a:pt x="123" y="454"/>
                  <a:pt x="123" y="454"/>
                </a:cubicBezTo>
                <a:cubicBezTo>
                  <a:pt x="132" y="454"/>
                  <a:pt x="132" y="454"/>
                  <a:pt x="132" y="454"/>
                </a:cubicBezTo>
                <a:lnTo>
                  <a:pt x="132" y="481"/>
                </a:lnTo>
                <a:close/>
                <a:moveTo>
                  <a:pt x="170" y="481"/>
                </a:moveTo>
                <a:cubicBezTo>
                  <a:pt x="162" y="481"/>
                  <a:pt x="162" y="481"/>
                  <a:pt x="162" y="481"/>
                </a:cubicBezTo>
                <a:cubicBezTo>
                  <a:pt x="162" y="466"/>
                  <a:pt x="162" y="466"/>
                  <a:pt x="162" y="466"/>
                </a:cubicBezTo>
                <a:cubicBezTo>
                  <a:pt x="170" y="466"/>
                  <a:pt x="170" y="466"/>
                  <a:pt x="170" y="466"/>
                </a:cubicBezTo>
                <a:lnTo>
                  <a:pt x="170" y="481"/>
                </a:lnTo>
                <a:close/>
                <a:moveTo>
                  <a:pt x="170" y="457"/>
                </a:moveTo>
                <a:cubicBezTo>
                  <a:pt x="163" y="457"/>
                  <a:pt x="163" y="457"/>
                  <a:pt x="163" y="457"/>
                </a:cubicBezTo>
                <a:cubicBezTo>
                  <a:pt x="162" y="457"/>
                  <a:pt x="162" y="457"/>
                  <a:pt x="162" y="457"/>
                </a:cubicBezTo>
                <a:cubicBezTo>
                  <a:pt x="162" y="456"/>
                  <a:pt x="162" y="456"/>
                  <a:pt x="162" y="456"/>
                </a:cubicBezTo>
                <a:cubicBezTo>
                  <a:pt x="162" y="443"/>
                  <a:pt x="162" y="443"/>
                  <a:pt x="162" y="443"/>
                </a:cubicBezTo>
                <a:cubicBezTo>
                  <a:pt x="170" y="443"/>
                  <a:pt x="170" y="443"/>
                  <a:pt x="170" y="443"/>
                </a:cubicBezTo>
                <a:lnTo>
                  <a:pt x="170" y="457"/>
                </a:lnTo>
                <a:close/>
                <a:moveTo>
                  <a:pt x="170" y="434"/>
                </a:moveTo>
                <a:cubicBezTo>
                  <a:pt x="162" y="434"/>
                  <a:pt x="162" y="434"/>
                  <a:pt x="162" y="434"/>
                </a:cubicBezTo>
                <a:cubicBezTo>
                  <a:pt x="162" y="420"/>
                  <a:pt x="162" y="420"/>
                  <a:pt x="162" y="420"/>
                </a:cubicBezTo>
                <a:cubicBezTo>
                  <a:pt x="170" y="420"/>
                  <a:pt x="170" y="420"/>
                  <a:pt x="170" y="420"/>
                </a:cubicBezTo>
                <a:lnTo>
                  <a:pt x="170" y="434"/>
                </a:lnTo>
                <a:close/>
                <a:moveTo>
                  <a:pt x="171" y="410"/>
                </a:moveTo>
                <a:cubicBezTo>
                  <a:pt x="161" y="410"/>
                  <a:pt x="161" y="410"/>
                  <a:pt x="161" y="410"/>
                </a:cubicBezTo>
                <a:cubicBezTo>
                  <a:pt x="161" y="392"/>
                  <a:pt x="161" y="392"/>
                  <a:pt x="161" y="392"/>
                </a:cubicBezTo>
                <a:cubicBezTo>
                  <a:pt x="171" y="392"/>
                  <a:pt x="171" y="392"/>
                  <a:pt x="171" y="392"/>
                </a:cubicBezTo>
                <a:lnTo>
                  <a:pt x="171" y="410"/>
                </a:lnTo>
                <a:close/>
                <a:moveTo>
                  <a:pt x="171" y="390"/>
                </a:moveTo>
                <a:cubicBezTo>
                  <a:pt x="161" y="390"/>
                  <a:pt x="161" y="390"/>
                  <a:pt x="161" y="390"/>
                </a:cubicBezTo>
                <a:cubicBezTo>
                  <a:pt x="161" y="389"/>
                  <a:pt x="161" y="389"/>
                  <a:pt x="161" y="389"/>
                </a:cubicBezTo>
                <a:cubicBezTo>
                  <a:pt x="161" y="389"/>
                  <a:pt x="161" y="382"/>
                  <a:pt x="166" y="382"/>
                </a:cubicBezTo>
                <a:cubicBezTo>
                  <a:pt x="171" y="382"/>
                  <a:pt x="171" y="389"/>
                  <a:pt x="171" y="389"/>
                </a:cubicBezTo>
                <a:lnTo>
                  <a:pt x="171" y="390"/>
                </a:lnTo>
                <a:close/>
                <a:moveTo>
                  <a:pt x="193" y="481"/>
                </a:moveTo>
                <a:cubicBezTo>
                  <a:pt x="185" y="481"/>
                  <a:pt x="185" y="481"/>
                  <a:pt x="185" y="481"/>
                </a:cubicBezTo>
                <a:cubicBezTo>
                  <a:pt x="184" y="481"/>
                  <a:pt x="184" y="481"/>
                  <a:pt x="184" y="481"/>
                </a:cubicBezTo>
                <a:cubicBezTo>
                  <a:pt x="184" y="480"/>
                  <a:pt x="184" y="480"/>
                  <a:pt x="184" y="480"/>
                </a:cubicBezTo>
                <a:cubicBezTo>
                  <a:pt x="184" y="466"/>
                  <a:pt x="184" y="466"/>
                  <a:pt x="184" y="466"/>
                </a:cubicBezTo>
                <a:cubicBezTo>
                  <a:pt x="193" y="466"/>
                  <a:pt x="193" y="466"/>
                  <a:pt x="193" y="466"/>
                </a:cubicBezTo>
                <a:lnTo>
                  <a:pt x="193" y="481"/>
                </a:lnTo>
                <a:close/>
                <a:moveTo>
                  <a:pt x="193" y="457"/>
                </a:moveTo>
                <a:cubicBezTo>
                  <a:pt x="184" y="457"/>
                  <a:pt x="184" y="457"/>
                  <a:pt x="184" y="457"/>
                </a:cubicBezTo>
                <a:cubicBezTo>
                  <a:pt x="184" y="443"/>
                  <a:pt x="184" y="443"/>
                  <a:pt x="184" y="443"/>
                </a:cubicBezTo>
                <a:cubicBezTo>
                  <a:pt x="193" y="443"/>
                  <a:pt x="193" y="443"/>
                  <a:pt x="193" y="443"/>
                </a:cubicBezTo>
                <a:lnTo>
                  <a:pt x="193" y="457"/>
                </a:lnTo>
                <a:close/>
                <a:moveTo>
                  <a:pt x="193" y="434"/>
                </a:moveTo>
                <a:cubicBezTo>
                  <a:pt x="184" y="434"/>
                  <a:pt x="184" y="434"/>
                  <a:pt x="184" y="434"/>
                </a:cubicBezTo>
                <a:cubicBezTo>
                  <a:pt x="184" y="420"/>
                  <a:pt x="184" y="420"/>
                  <a:pt x="184" y="420"/>
                </a:cubicBezTo>
                <a:cubicBezTo>
                  <a:pt x="193" y="420"/>
                  <a:pt x="193" y="420"/>
                  <a:pt x="193" y="420"/>
                </a:cubicBezTo>
                <a:lnTo>
                  <a:pt x="193" y="434"/>
                </a:lnTo>
                <a:close/>
                <a:moveTo>
                  <a:pt x="194" y="410"/>
                </a:moveTo>
                <a:cubicBezTo>
                  <a:pt x="183" y="410"/>
                  <a:pt x="183" y="410"/>
                  <a:pt x="183" y="410"/>
                </a:cubicBezTo>
                <a:cubicBezTo>
                  <a:pt x="183" y="392"/>
                  <a:pt x="183" y="392"/>
                  <a:pt x="183" y="392"/>
                </a:cubicBezTo>
                <a:cubicBezTo>
                  <a:pt x="194" y="392"/>
                  <a:pt x="194" y="392"/>
                  <a:pt x="194" y="392"/>
                </a:cubicBezTo>
                <a:lnTo>
                  <a:pt x="194" y="410"/>
                </a:lnTo>
                <a:close/>
                <a:moveTo>
                  <a:pt x="194" y="390"/>
                </a:moveTo>
                <a:cubicBezTo>
                  <a:pt x="183" y="390"/>
                  <a:pt x="183" y="390"/>
                  <a:pt x="183" y="390"/>
                </a:cubicBezTo>
                <a:cubicBezTo>
                  <a:pt x="183" y="389"/>
                  <a:pt x="183" y="389"/>
                  <a:pt x="183" y="389"/>
                </a:cubicBezTo>
                <a:cubicBezTo>
                  <a:pt x="183" y="389"/>
                  <a:pt x="183" y="382"/>
                  <a:pt x="188" y="382"/>
                </a:cubicBezTo>
                <a:cubicBezTo>
                  <a:pt x="194" y="382"/>
                  <a:pt x="194" y="389"/>
                  <a:pt x="194" y="389"/>
                </a:cubicBezTo>
                <a:lnTo>
                  <a:pt x="194" y="390"/>
                </a:lnTo>
                <a:close/>
                <a:moveTo>
                  <a:pt x="248" y="354"/>
                </a:moveTo>
                <a:cubicBezTo>
                  <a:pt x="256" y="354"/>
                  <a:pt x="256" y="354"/>
                  <a:pt x="256" y="354"/>
                </a:cubicBezTo>
                <a:cubicBezTo>
                  <a:pt x="256" y="370"/>
                  <a:pt x="256" y="370"/>
                  <a:pt x="256" y="370"/>
                </a:cubicBezTo>
                <a:cubicBezTo>
                  <a:pt x="248" y="370"/>
                  <a:pt x="248" y="370"/>
                  <a:pt x="248" y="370"/>
                </a:cubicBezTo>
                <a:lnTo>
                  <a:pt x="248" y="354"/>
                </a:lnTo>
                <a:close/>
                <a:moveTo>
                  <a:pt x="229" y="354"/>
                </a:moveTo>
                <a:cubicBezTo>
                  <a:pt x="237" y="354"/>
                  <a:pt x="237" y="354"/>
                  <a:pt x="237" y="354"/>
                </a:cubicBezTo>
                <a:cubicBezTo>
                  <a:pt x="237" y="370"/>
                  <a:pt x="237" y="370"/>
                  <a:pt x="237" y="370"/>
                </a:cubicBezTo>
                <a:cubicBezTo>
                  <a:pt x="229" y="370"/>
                  <a:pt x="229" y="370"/>
                  <a:pt x="229" y="370"/>
                </a:cubicBezTo>
                <a:lnTo>
                  <a:pt x="229" y="354"/>
                </a:lnTo>
                <a:close/>
                <a:moveTo>
                  <a:pt x="228" y="389"/>
                </a:moveTo>
                <a:cubicBezTo>
                  <a:pt x="228" y="389"/>
                  <a:pt x="228" y="382"/>
                  <a:pt x="233" y="382"/>
                </a:cubicBezTo>
                <a:cubicBezTo>
                  <a:pt x="239" y="382"/>
                  <a:pt x="238" y="389"/>
                  <a:pt x="238" y="389"/>
                </a:cubicBezTo>
                <a:cubicBezTo>
                  <a:pt x="238" y="390"/>
                  <a:pt x="238" y="390"/>
                  <a:pt x="238" y="390"/>
                </a:cubicBezTo>
                <a:cubicBezTo>
                  <a:pt x="228" y="390"/>
                  <a:pt x="228" y="390"/>
                  <a:pt x="228" y="390"/>
                </a:cubicBezTo>
                <a:lnTo>
                  <a:pt x="228" y="389"/>
                </a:lnTo>
                <a:close/>
                <a:moveTo>
                  <a:pt x="228" y="392"/>
                </a:moveTo>
                <a:cubicBezTo>
                  <a:pt x="238" y="392"/>
                  <a:pt x="238" y="392"/>
                  <a:pt x="238" y="392"/>
                </a:cubicBezTo>
                <a:cubicBezTo>
                  <a:pt x="238" y="410"/>
                  <a:pt x="238" y="410"/>
                  <a:pt x="238" y="410"/>
                </a:cubicBezTo>
                <a:cubicBezTo>
                  <a:pt x="228" y="410"/>
                  <a:pt x="228" y="410"/>
                  <a:pt x="228" y="410"/>
                </a:cubicBezTo>
                <a:lnTo>
                  <a:pt x="228" y="392"/>
                </a:lnTo>
                <a:close/>
                <a:moveTo>
                  <a:pt x="237" y="420"/>
                </a:moveTo>
                <a:cubicBezTo>
                  <a:pt x="237" y="430"/>
                  <a:pt x="237" y="430"/>
                  <a:pt x="237" y="430"/>
                </a:cubicBezTo>
                <a:cubicBezTo>
                  <a:pt x="237" y="434"/>
                  <a:pt x="237" y="434"/>
                  <a:pt x="237" y="434"/>
                </a:cubicBezTo>
                <a:cubicBezTo>
                  <a:pt x="237" y="434"/>
                  <a:pt x="237" y="434"/>
                  <a:pt x="237" y="434"/>
                </a:cubicBezTo>
                <a:cubicBezTo>
                  <a:pt x="229" y="434"/>
                  <a:pt x="229" y="434"/>
                  <a:pt x="229" y="434"/>
                </a:cubicBezTo>
                <a:cubicBezTo>
                  <a:pt x="229" y="420"/>
                  <a:pt x="229" y="420"/>
                  <a:pt x="229" y="420"/>
                </a:cubicBezTo>
                <a:lnTo>
                  <a:pt x="237" y="420"/>
                </a:lnTo>
                <a:close/>
                <a:moveTo>
                  <a:pt x="210" y="354"/>
                </a:moveTo>
                <a:cubicBezTo>
                  <a:pt x="218" y="354"/>
                  <a:pt x="218" y="354"/>
                  <a:pt x="218" y="354"/>
                </a:cubicBezTo>
                <a:cubicBezTo>
                  <a:pt x="218" y="370"/>
                  <a:pt x="218" y="370"/>
                  <a:pt x="218" y="370"/>
                </a:cubicBezTo>
                <a:cubicBezTo>
                  <a:pt x="210" y="370"/>
                  <a:pt x="210" y="370"/>
                  <a:pt x="210" y="370"/>
                </a:cubicBezTo>
                <a:lnTo>
                  <a:pt x="210" y="354"/>
                </a:lnTo>
                <a:close/>
                <a:moveTo>
                  <a:pt x="218" y="434"/>
                </a:moveTo>
                <a:cubicBezTo>
                  <a:pt x="210" y="434"/>
                  <a:pt x="210" y="434"/>
                  <a:pt x="210" y="434"/>
                </a:cubicBezTo>
                <a:cubicBezTo>
                  <a:pt x="210" y="420"/>
                  <a:pt x="210" y="420"/>
                  <a:pt x="210" y="420"/>
                </a:cubicBezTo>
                <a:cubicBezTo>
                  <a:pt x="218" y="420"/>
                  <a:pt x="218" y="420"/>
                  <a:pt x="218" y="420"/>
                </a:cubicBezTo>
                <a:lnTo>
                  <a:pt x="218" y="434"/>
                </a:lnTo>
                <a:close/>
                <a:moveTo>
                  <a:pt x="219" y="410"/>
                </a:moveTo>
                <a:cubicBezTo>
                  <a:pt x="209" y="410"/>
                  <a:pt x="209" y="410"/>
                  <a:pt x="209" y="410"/>
                </a:cubicBezTo>
                <a:cubicBezTo>
                  <a:pt x="209" y="392"/>
                  <a:pt x="209" y="392"/>
                  <a:pt x="209" y="392"/>
                </a:cubicBezTo>
                <a:cubicBezTo>
                  <a:pt x="219" y="392"/>
                  <a:pt x="219" y="392"/>
                  <a:pt x="219" y="392"/>
                </a:cubicBezTo>
                <a:lnTo>
                  <a:pt x="219" y="410"/>
                </a:lnTo>
                <a:close/>
                <a:moveTo>
                  <a:pt x="219" y="390"/>
                </a:moveTo>
                <a:cubicBezTo>
                  <a:pt x="209" y="390"/>
                  <a:pt x="209" y="390"/>
                  <a:pt x="209" y="390"/>
                </a:cubicBezTo>
                <a:cubicBezTo>
                  <a:pt x="209" y="389"/>
                  <a:pt x="209" y="389"/>
                  <a:pt x="209" y="389"/>
                </a:cubicBezTo>
                <a:cubicBezTo>
                  <a:pt x="209" y="389"/>
                  <a:pt x="209" y="382"/>
                  <a:pt x="214" y="382"/>
                </a:cubicBezTo>
                <a:cubicBezTo>
                  <a:pt x="220" y="382"/>
                  <a:pt x="219" y="389"/>
                  <a:pt x="219" y="389"/>
                </a:cubicBezTo>
                <a:lnTo>
                  <a:pt x="219" y="390"/>
                </a:lnTo>
                <a:close/>
                <a:moveTo>
                  <a:pt x="228" y="489"/>
                </a:moveTo>
                <a:cubicBezTo>
                  <a:pt x="222" y="489"/>
                  <a:pt x="222" y="489"/>
                  <a:pt x="222" y="489"/>
                </a:cubicBezTo>
                <a:cubicBezTo>
                  <a:pt x="222" y="470"/>
                  <a:pt x="222" y="470"/>
                  <a:pt x="222" y="470"/>
                </a:cubicBezTo>
                <a:cubicBezTo>
                  <a:pt x="228" y="470"/>
                  <a:pt x="228" y="470"/>
                  <a:pt x="228" y="470"/>
                </a:cubicBezTo>
                <a:lnTo>
                  <a:pt x="228" y="489"/>
                </a:lnTo>
                <a:close/>
                <a:moveTo>
                  <a:pt x="240" y="489"/>
                </a:moveTo>
                <a:cubicBezTo>
                  <a:pt x="234" y="489"/>
                  <a:pt x="234" y="489"/>
                  <a:pt x="234" y="489"/>
                </a:cubicBezTo>
                <a:cubicBezTo>
                  <a:pt x="230" y="489"/>
                  <a:pt x="230" y="489"/>
                  <a:pt x="230" y="489"/>
                </a:cubicBezTo>
                <a:cubicBezTo>
                  <a:pt x="230" y="470"/>
                  <a:pt x="230" y="470"/>
                  <a:pt x="230" y="470"/>
                </a:cubicBezTo>
                <a:cubicBezTo>
                  <a:pt x="235" y="470"/>
                  <a:pt x="235" y="470"/>
                  <a:pt x="235" y="470"/>
                </a:cubicBezTo>
                <a:cubicBezTo>
                  <a:pt x="240" y="470"/>
                  <a:pt x="240" y="470"/>
                  <a:pt x="240" y="470"/>
                </a:cubicBezTo>
                <a:lnTo>
                  <a:pt x="240" y="489"/>
                </a:lnTo>
                <a:close/>
                <a:moveTo>
                  <a:pt x="231" y="466"/>
                </a:moveTo>
                <a:cubicBezTo>
                  <a:pt x="231" y="464"/>
                  <a:pt x="232" y="461"/>
                  <a:pt x="235" y="461"/>
                </a:cubicBezTo>
                <a:cubicBezTo>
                  <a:pt x="235" y="461"/>
                  <a:pt x="235" y="461"/>
                  <a:pt x="236" y="461"/>
                </a:cubicBezTo>
                <a:cubicBezTo>
                  <a:pt x="238" y="462"/>
                  <a:pt x="239" y="464"/>
                  <a:pt x="240" y="466"/>
                </a:cubicBezTo>
                <a:cubicBezTo>
                  <a:pt x="235" y="466"/>
                  <a:pt x="235" y="466"/>
                  <a:pt x="235" y="466"/>
                </a:cubicBezTo>
                <a:lnTo>
                  <a:pt x="231" y="466"/>
                </a:lnTo>
                <a:close/>
                <a:moveTo>
                  <a:pt x="236" y="459"/>
                </a:moveTo>
                <a:cubicBezTo>
                  <a:pt x="236" y="459"/>
                  <a:pt x="235" y="459"/>
                  <a:pt x="235" y="459"/>
                </a:cubicBezTo>
                <a:cubicBezTo>
                  <a:pt x="229" y="459"/>
                  <a:pt x="228" y="465"/>
                  <a:pt x="228" y="466"/>
                </a:cubicBezTo>
                <a:cubicBezTo>
                  <a:pt x="222" y="466"/>
                  <a:pt x="222" y="466"/>
                  <a:pt x="222" y="466"/>
                </a:cubicBezTo>
                <a:cubicBezTo>
                  <a:pt x="223" y="464"/>
                  <a:pt x="223" y="453"/>
                  <a:pt x="235" y="453"/>
                </a:cubicBezTo>
                <a:cubicBezTo>
                  <a:pt x="235" y="453"/>
                  <a:pt x="236" y="453"/>
                  <a:pt x="236" y="453"/>
                </a:cubicBezTo>
                <a:cubicBezTo>
                  <a:pt x="247" y="454"/>
                  <a:pt x="248" y="464"/>
                  <a:pt x="248" y="466"/>
                </a:cubicBezTo>
                <a:cubicBezTo>
                  <a:pt x="242" y="466"/>
                  <a:pt x="242" y="466"/>
                  <a:pt x="242" y="466"/>
                </a:cubicBezTo>
                <a:cubicBezTo>
                  <a:pt x="242" y="465"/>
                  <a:pt x="241" y="459"/>
                  <a:pt x="236" y="459"/>
                </a:cubicBezTo>
                <a:close/>
                <a:moveTo>
                  <a:pt x="248" y="489"/>
                </a:moveTo>
                <a:cubicBezTo>
                  <a:pt x="242" y="489"/>
                  <a:pt x="242" y="489"/>
                  <a:pt x="242" y="489"/>
                </a:cubicBezTo>
                <a:cubicBezTo>
                  <a:pt x="242" y="470"/>
                  <a:pt x="242" y="470"/>
                  <a:pt x="242" y="470"/>
                </a:cubicBezTo>
                <a:cubicBezTo>
                  <a:pt x="248" y="470"/>
                  <a:pt x="248" y="470"/>
                  <a:pt x="248" y="470"/>
                </a:cubicBezTo>
                <a:lnTo>
                  <a:pt x="248" y="489"/>
                </a:lnTo>
                <a:close/>
                <a:moveTo>
                  <a:pt x="256" y="434"/>
                </a:moveTo>
                <a:cubicBezTo>
                  <a:pt x="248" y="434"/>
                  <a:pt x="248" y="434"/>
                  <a:pt x="248" y="434"/>
                </a:cubicBezTo>
                <a:cubicBezTo>
                  <a:pt x="248" y="420"/>
                  <a:pt x="248" y="420"/>
                  <a:pt x="248" y="420"/>
                </a:cubicBezTo>
                <a:cubicBezTo>
                  <a:pt x="256" y="420"/>
                  <a:pt x="256" y="420"/>
                  <a:pt x="256" y="420"/>
                </a:cubicBezTo>
                <a:lnTo>
                  <a:pt x="256" y="434"/>
                </a:lnTo>
                <a:close/>
                <a:moveTo>
                  <a:pt x="257" y="410"/>
                </a:moveTo>
                <a:cubicBezTo>
                  <a:pt x="247" y="410"/>
                  <a:pt x="247" y="410"/>
                  <a:pt x="247" y="410"/>
                </a:cubicBezTo>
                <a:cubicBezTo>
                  <a:pt x="247" y="392"/>
                  <a:pt x="247" y="392"/>
                  <a:pt x="247" y="392"/>
                </a:cubicBezTo>
                <a:cubicBezTo>
                  <a:pt x="257" y="392"/>
                  <a:pt x="257" y="392"/>
                  <a:pt x="257" y="392"/>
                </a:cubicBezTo>
                <a:lnTo>
                  <a:pt x="257" y="410"/>
                </a:lnTo>
                <a:close/>
                <a:moveTo>
                  <a:pt x="257" y="390"/>
                </a:moveTo>
                <a:cubicBezTo>
                  <a:pt x="247" y="390"/>
                  <a:pt x="247" y="390"/>
                  <a:pt x="247" y="390"/>
                </a:cubicBezTo>
                <a:cubicBezTo>
                  <a:pt x="247" y="389"/>
                  <a:pt x="247" y="389"/>
                  <a:pt x="247" y="389"/>
                </a:cubicBezTo>
                <a:cubicBezTo>
                  <a:pt x="247" y="389"/>
                  <a:pt x="247" y="382"/>
                  <a:pt x="252" y="382"/>
                </a:cubicBezTo>
                <a:cubicBezTo>
                  <a:pt x="258" y="382"/>
                  <a:pt x="257" y="389"/>
                  <a:pt x="257" y="389"/>
                </a:cubicBezTo>
                <a:lnTo>
                  <a:pt x="257" y="390"/>
                </a:lnTo>
                <a:close/>
                <a:moveTo>
                  <a:pt x="314" y="137"/>
                </a:moveTo>
                <a:cubicBezTo>
                  <a:pt x="314" y="137"/>
                  <a:pt x="314" y="134"/>
                  <a:pt x="317" y="134"/>
                </a:cubicBezTo>
                <a:cubicBezTo>
                  <a:pt x="320" y="134"/>
                  <a:pt x="320" y="137"/>
                  <a:pt x="320" y="137"/>
                </a:cubicBezTo>
                <a:cubicBezTo>
                  <a:pt x="320" y="155"/>
                  <a:pt x="320" y="155"/>
                  <a:pt x="320" y="155"/>
                </a:cubicBezTo>
                <a:cubicBezTo>
                  <a:pt x="314" y="155"/>
                  <a:pt x="314" y="155"/>
                  <a:pt x="314" y="155"/>
                </a:cubicBezTo>
                <a:lnTo>
                  <a:pt x="314" y="137"/>
                </a:lnTo>
                <a:close/>
                <a:moveTo>
                  <a:pt x="317" y="197"/>
                </a:moveTo>
                <a:cubicBezTo>
                  <a:pt x="319" y="197"/>
                  <a:pt x="319" y="197"/>
                  <a:pt x="319" y="197"/>
                </a:cubicBezTo>
                <a:cubicBezTo>
                  <a:pt x="319" y="198"/>
                  <a:pt x="319" y="199"/>
                  <a:pt x="318" y="200"/>
                </a:cubicBezTo>
                <a:cubicBezTo>
                  <a:pt x="316" y="199"/>
                  <a:pt x="316" y="199"/>
                  <a:pt x="316" y="199"/>
                </a:cubicBezTo>
                <a:cubicBezTo>
                  <a:pt x="316" y="198"/>
                  <a:pt x="317" y="197"/>
                  <a:pt x="317" y="197"/>
                </a:cubicBezTo>
                <a:close/>
                <a:moveTo>
                  <a:pt x="316" y="190"/>
                </a:moveTo>
                <a:cubicBezTo>
                  <a:pt x="318" y="189"/>
                  <a:pt x="318" y="189"/>
                  <a:pt x="318" y="189"/>
                </a:cubicBezTo>
                <a:cubicBezTo>
                  <a:pt x="319" y="190"/>
                  <a:pt x="319" y="191"/>
                  <a:pt x="319" y="192"/>
                </a:cubicBezTo>
                <a:cubicBezTo>
                  <a:pt x="317" y="192"/>
                  <a:pt x="317" y="192"/>
                  <a:pt x="317" y="192"/>
                </a:cubicBezTo>
                <a:cubicBezTo>
                  <a:pt x="317" y="192"/>
                  <a:pt x="316" y="191"/>
                  <a:pt x="316" y="190"/>
                </a:cubicBezTo>
                <a:close/>
                <a:moveTo>
                  <a:pt x="316" y="204"/>
                </a:moveTo>
                <a:cubicBezTo>
                  <a:pt x="316" y="205"/>
                  <a:pt x="315" y="206"/>
                  <a:pt x="314" y="206"/>
                </a:cubicBezTo>
                <a:cubicBezTo>
                  <a:pt x="312" y="204"/>
                  <a:pt x="312" y="204"/>
                  <a:pt x="312" y="204"/>
                </a:cubicBezTo>
                <a:cubicBezTo>
                  <a:pt x="313" y="204"/>
                  <a:pt x="314" y="203"/>
                  <a:pt x="314" y="202"/>
                </a:cubicBezTo>
                <a:lnTo>
                  <a:pt x="316" y="204"/>
                </a:lnTo>
                <a:close/>
                <a:moveTo>
                  <a:pt x="315" y="392"/>
                </a:moveTo>
                <a:cubicBezTo>
                  <a:pt x="320" y="392"/>
                  <a:pt x="320" y="392"/>
                  <a:pt x="320" y="392"/>
                </a:cubicBezTo>
                <a:cubicBezTo>
                  <a:pt x="320" y="412"/>
                  <a:pt x="320" y="412"/>
                  <a:pt x="320" y="412"/>
                </a:cubicBezTo>
                <a:cubicBezTo>
                  <a:pt x="315" y="412"/>
                  <a:pt x="315" y="412"/>
                  <a:pt x="315" y="412"/>
                </a:cubicBezTo>
                <a:lnTo>
                  <a:pt x="315" y="392"/>
                </a:lnTo>
                <a:close/>
                <a:moveTo>
                  <a:pt x="315" y="391"/>
                </a:moveTo>
                <a:cubicBezTo>
                  <a:pt x="315" y="387"/>
                  <a:pt x="315" y="387"/>
                  <a:pt x="315" y="387"/>
                </a:cubicBezTo>
                <a:cubicBezTo>
                  <a:pt x="315" y="387"/>
                  <a:pt x="314" y="386"/>
                  <a:pt x="317" y="386"/>
                </a:cubicBezTo>
                <a:cubicBezTo>
                  <a:pt x="320" y="386"/>
                  <a:pt x="320" y="387"/>
                  <a:pt x="320" y="387"/>
                </a:cubicBezTo>
                <a:cubicBezTo>
                  <a:pt x="320" y="391"/>
                  <a:pt x="320" y="391"/>
                  <a:pt x="320" y="391"/>
                </a:cubicBezTo>
                <a:lnTo>
                  <a:pt x="315" y="391"/>
                </a:lnTo>
                <a:close/>
                <a:moveTo>
                  <a:pt x="315" y="370"/>
                </a:moveTo>
                <a:cubicBezTo>
                  <a:pt x="315" y="351"/>
                  <a:pt x="315" y="351"/>
                  <a:pt x="315" y="351"/>
                </a:cubicBezTo>
                <a:cubicBezTo>
                  <a:pt x="320" y="351"/>
                  <a:pt x="320" y="351"/>
                  <a:pt x="320" y="351"/>
                </a:cubicBezTo>
                <a:cubicBezTo>
                  <a:pt x="320" y="370"/>
                  <a:pt x="320" y="370"/>
                  <a:pt x="320" y="370"/>
                </a:cubicBezTo>
                <a:lnTo>
                  <a:pt x="315" y="370"/>
                </a:lnTo>
                <a:close/>
                <a:moveTo>
                  <a:pt x="315" y="343"/>
                </a:moveTo>
                <a:cubicBezTo>
                  <a:pt x="315" y="322"/>
                  <a:pt x="315" y="322"/>
                  <a:pt x="315" y="322"/>
                </a:cubicBezTo>
                <a:cubicBezTo>
                  <a:pt x="320" y="322"/>
                  <a:pt x="320" y="322"/>
                  <a:pt x="320" y="322"/>
                </a:cubicBezTo>
                <a:cubicBezTo>
                  <a:pt x="320" y="343"/>
                  <a:pt x="320" y="343"/>
                  <a:pt x="320" y="343"/>
                </a:cubicBezTo>
                <a:lnTo>
                  <a:pt x="315" y="343"/>
                </a:lnTo>
                <a:close/>
                <a:moveTo>
                  <a:pt x="315" y="320"/>
                </a:moveTo>
                <a:cubicBezTo>
                  <a:pt x="315" y="299"/>
                  <a:pt x="315" y="299"/>
                  <a:pt x="315" y="299"/>
                </a:cubicBezTo>
                <a:cubicBezTo>
                  <a:pt x="320" y="299"/>
                  <a:pt x="320" y="299"/>
                  <a:pt x="320" y="299"/>
                </a:cubicBezTo>
                <a:cubicBezTo>
                  <a:pt x="320" y="320"/>
                  <a:pt x="320" y="320"/>
                  <a:pt x="320" y="320"/>
                </a:cubicBezTo>
                <a:lnTo>
                  <a:pt x="315" y="320"/>
                </a:lnTo>
                <a:close/>
                <a:moveTo>
                  <a:pt x="315" y="296"/>
                </a:moveTo>
                <a:cubicBezTo>
                  <a:pt x="315" y="293"/>
                  <a:pt x="315" y="293"/>
                  <a:pt x="315" y="293"/>
                </a:cubicBezTo>
                <a:cubicBezTo>
                  <a:pt x="315" y="275"/>
                  <a:pt x="315" y="275"/>
                  <a:pt x="315" y="275"/>
                </a:cubicBezTo>
                <a:cubicBezTo>
                  <a:pt x="320" y="275"/>
                  <a:pt x="320" y="275"/>
                  <a:pt x="320" y="275"/>
                </a:cubicBezTo>
                <a:cubicBezTo>
                  <a:pt x="320" y="294"/>
                  <a:pt x="320" y="294"/>
                  <a:pt x="320" y="294"/>
                </a:cubicBezTo>
                <a:cubicBezTo>
                  <a:pt x="320" y="296"/>
                  <a:pt x="320" y="296"/>
                  <a:pt x="320" y="296"/>
                </a:cubicBezTo>
                <a:lnTo>
                  <a:pt x="315" y="296"/>
                </a:lnTo>
                <a:close/>
                <a:moveTo>
                  <a:pt x="315" y="272"/>
                </a:moveTo>
                <a:cubicBezTo>
                  <a:pt x="315" y="249"/>
                  <a:pt x="315" y="249"/>
                  <a:pt x="315" y="249"/>
                </a:cubicBezTo>
                <a:cubicBezTo>
                  <a:pt x="320" y="249"/>
                  <a:pt x="320" y="249"/>
                  <a:pt x="320" y="249"/>
                </a:cubicBezTo>
                <a:cubicBezTo>
                  <a:pt x="320" y="272"/>
                  <a:pt x="320" y="272"/>
                  <a:pt x="320" y="272"/>
                </a:cubicBezTo>
                <a:lnTo>
                  <a:pt x="315" y="272"/>
                </a:lnTo>
                <a:close/>
                <a:moveTo>
                  <a:pt x="315" y="248"/>
                </a:moveTo>
                <a:cubicBezTo>
                  <a:pt x="315" y="244"/>
                  <a:pt x="315" y="244"/>
                  <a:pt x="315" y="244"/>
                </a:cubicBezTo>
                <a:cubicBezTo>
                  <a:pt x="315" y="244"/>
                  <a:pt x="314" y="242"/>
                  <a:pt x="317" y="242"/>
                </a:cubicBezTo>
                <a:cubicBezTo>
                  <a:pt x="320" y="242"/>
                  <a:pt x="320" y="244"/>
                  <a:pt x="320" y="244"/>
                </a:cubicBezTo>
                <a:cubicBezTo>
                  <a:pt x="320" y="248"/>
                  <a:pt x="320" y="248"/>
                  <a:pt x="320" y="248"/>
                </a:cubicBezTo>
                <a:lnTo>
                  <a:pt x="315" y="248"/>
                </a:lnTo>
                <a:close/>
                <a:moveTo>
                  <a:pt x="314" y="183"/>
                </a:moveTo>
                <a:cubicBezTo>
                  <a:pt x="315" y="183"/>
                  <a:pt x="316" y="184"/>
                  <a:pt x="316" y="185"/>
                </a:cubicBezTo>
                <a:cubicBezTo>
                  <a:pt x="314" y="187"/>
                  <a:pt x="314" y="187"/>
                  <a:pt x="314" y="187"/>
                </a:cubicBezTo>
                <a:cubicBezTo>
                  <a:pt x="314" y="186"/>
                  <a:pt x="313" y="185"/>
                  <a:pt x="312" y="185"/>
                </a:cubicBezTo>
                <a:lnTo>
                  <a:pt x="314" y="183"/>
                </a:lnTo>
                <a:close/>
                <a:moveTo>
                  <a:pt x="305" y="17"/>
                </a:moveTo>
                <a:cubicBezTo>
                  <a:pt x="305" y="7"/>
                  <a:pt x="305" y="7"/>
                  <a:pt x="305" y="7"/>
                </a:cubicBezTo>
                <a:cubicBezTo>
                  <a:pt x="308" y="12"/>
                  <a:pt x="306" y="15"/>
                  <a:pt x="305" y="17"/>
                </a:cubicBezTo>
                <a:close/>
                <a:moveTo>
                  <a:pt x="301" y="137"/>
                </a:moveTo>
                <a:cubicBezTo>
                  <a:pt x="301" y="137"/>
                  <a:pt x="301" y="134"/>
                  <a:pt x="304" y="134"/>
                </a:cubicBezTo>
                <a:cubicBezTo>
                  <a:pt x="307" y="134"/>
                  <a:pt x="307" y="137"/>
                  <a:pt x="307" y="137"/>
                </a:cubicBezTo>
                <a:cubicBezTo>
                  <a:pt x="307" y="155"/>
                  <a:pt x="307" y="155"/>
                  <a:pt x="307" y="155"/>
                </a:cubicBezTo>
                <a:cubicBezTo>
                  <a:pt x="301" y="155"/>
                  <a:pt x="301" y="155"/>
                  <a:pt x="301" y="155"/>
                </a:cubicBezTo>
                <a:lnTo>
                  <a:pt x="301" y="137"/>
                </a:lnTo>
                <a:close/>
                <a:moveTo>
                  <a:pt x="310" y="180"/>
                </a:moveTo>
                <a:cubicBezTo>
                  <a:pt x="309" y="183"/>
                  <a:pt x="309" y="183"/>
                  <a:pt x="309" y="183"/>
                </a:cubicBezTo>
                <a:cubicBezTo>
                  <a:pt x="308" y="182"/>
                  <a:pt x="307" y="182"/>
                  <a:pt x="306" y="182"/>
                </a:cubicBezTo>
                <a:cubicBezTo>
                  <a:pt x="306" y="179"/>
                  <a:pt x="306" y="179"/>
                  <a:pt x="306" y="179"/>
                </a:cubicBezTo>
                <a:cubicBezTo>
                  <a:pt x="308" y="180"/>
                  <a:pt x="309" y="180"/>
                  <a:pt x="310" y="180"/>
                </a:cubicBezTo>
                <a:close/>
                <a:moveTo>
                  <a:pt x="302" y="179"/>
                </a:moveTo>
                <a:cubicBezTo>
                  <a:pt x="302" y="182"/>
                  <a:pt x="302" y="182"/>
                  <a:pt x="302" y="182"/>
                </a:cubicBezTo>
                <a:cubicBezTo>
                  <a:pt x="302" y="182"/>
                  <a:pt x="301" y="183"/>
                  <a:pt x="300" y="183"/>
                </a:cubicBezTo>
                <a:cubicBezTo>
                  <a:pt x="299" y="180"/>
                  <a:pt x="299" y="180"/>
                  <a:pt x="299" y="180"/>
                </a:cubicBezTo>
                <a:cubicBezTo>
                  <a:pt x="300" y="180"/>
                  <a:pt x="301" y="180"/>
                  <a:pt x="302" y="179"/>
                </a:cubicBezTo>
                <a:close/>
                <a:moveTo>
                  <a:pt x="300" y="184"/>
                </a:moveTo>
                <a:cubicBezTo>
                  <a:pt x="301" y="183"/>
                  <a:pt x="302" y="183"/>
                  <a:pt x="303" y="183"/>
                </a:cubicBezTo>
                <a:cubicBezTo>
                  <a:pt x="304" y="183"/>
                  <a:pt x="305" y="183"/>
                  <a:pt x="306" y="183"/>
                </a:cubicBezTo>
                <a:cubicBezTo>
                  <a:pt x="306" y="183"/>
                  <a:pt x="306" y="183"/>
                  <a:pt x="306" y="183"/>
                </a:cubicBezTo>
                <a:cubicBezTo>
                  <a:pt x="307" y="183"/>
                  <a:pt x="308" y="183"/>
                  <a:pt x="309" y="184"/>
                </a:cubicBezTo>
                <a:cubicBezTo>
                  <a:pt x="310" y="184"/>
                  <a:pt x="311" y="185"/>
                  <a:pt x="311" y="185"/>
                </a:cubicBezTo>
                <a:cubicBezTo>
                  <a:pt x="312" y="186"/>
                  <a:pt x="313" y="187"/>
                  <a:pt x="314" y="187"/>
                </a:cubicBezTo>
                <a:cubicBezTo>
                  <a:pt x="314" y="188"/>
                  <a:pt x="315" y="189"/>
                  <a:pt x="315" y="190"/>
                </a:cubicBezTo>
                <a:cubicBezTo>
                  <a:pt x="315" y="191"/>
                  <a:pt x="316" y="192"/>
                  <a:pt x="316" y="193"/>
                </a:cubicBezTo>
                <a:cubicBezTo>
                  <a:pt x="316" y="193"/>
                  <a:pt x="316" y="194"/>
                  <a:pt x="316" y="194"/>
                </a:cubicBezTo>
                <a:cubicBezTo>
                  <a:pt x="316" y="195"/>
                  <a:pt x="316" y="196"/>
                  <a:pt x="316" y="196"/>
                </a:cubicBezTo>
                <a:cubicBezTo>
                  <a:pt x="316" y="197"/>
                  <a:pt x="315" y="198"/>
                  <a:pt x="315" y="199"/>
                </a:cubicBezTo>
                <a:cubicBezTo>
                  <a:pt x="315" y="200"/>
                  <a:pt x="314" y="201"/>
                  <a:pt x="314" y="201"/>
                </a:cubicBezTo>
                <a:cubicBezTo>
                  <a:pt x="313" y="202"/>
                  <a:pt x="312" y="203"/>
                  <a:pt x="311" y="204"/>
                </a:cubicBezTo>
                <a:cubicBezTo>
                  <a:pt x="311" y="204"/>
                  <a:pt x="311" y="204"/>
                  <a:pt x="310" y="204"/>
                </a:cubicBezTo>
                <a:cubicBezTo>
                  <a:pt x="310" y="205"/>
                  <a:pt x="309" y="205"/>
                  <a:pt x="309" y="205"/>
                </a:cubicBezTo>
                <a:cubicBezTo>
                  <a:pt x="309" y="205"/>
                  <a:pt x="309" y="205"/>
                  <a:pt x="309" y="205"/>
                </a:cubicBezTo>
                <a:cubicBezTo>
                  <a:pt x="308" y="206"/>
                  <a:pt x="307" y="206"/>
                  <a:pt x="306" y="206"/>
                </a:cubicBezTo>
                <a:cubicBezTo>
                  <a:pt x="305" y="206"/>
                  <a:pt x="304" y="206"/>
                  <a:pt x="303" y="206"/>
                </a:cubicBezTo>
                <a:cubicBezTo>
                  <a:pt x="302" y="206"/>
                  <a:pt x="301" y="206"/>
                  <a:pt x="300" y="205"/>
                </a:cubicBezTo>
                <a:cubicBezTo>
                  <a:pt x="300" y="205"/>
                  <a:pt x="300" y="205"/>
                  <a:pt x="300" y="205"/>
                </a:cubicBezTo>
                <a:cubicBezTo>
                  <a:pt x="299" y="205"/>
                  <a:pt x="298" y="204"/>
                  <a:pt x="297" y="204"/>
                </a:cubicBezTo>
                <a:cubicBezTo>
                  <a:pt x="297" y="204"/>
                  <a:pt x="297" y="204"/>
                  <a:pt x="297" y="204"/>
                </a:cubicBezTo>
                <a:cubicBezTo>
                  <a:pt x="297" y="203"/>
                  <a:pt x="296" y="202"/>
                  <a:pt x="295" y="202"/>
                </a:cubicBezTo>
                <a:cubicBezTo>
                  <a:pt x="295" y="201"/>
                  <a:pt x="294" y="200"/>
                  <a:pt x="294" y="199"/>
                </a:cubicBezTo>
                <a:cubicBezTo>
                  <a:pt x="293" y="198"/>
                  <a:pt x="293" y="197"/>
                  <a:pt x="293" y="196"/>
                </a:cubicBezTo>
                <a:cubicBezTo>
                  <a:pt x="293" y="196"/>
                  <a:pt x="293" y="195"/>
                  <a:pt x="293" y="194"/>
                </a:cubicBezTo>
                <a:cubicBezTo>
                  <a:pt x="293" y="194"/>
                  <a:pt x="293" y="193"/>
                  <a:pt x="293" y="193"/>
                </a:cubicBezTo>
                <a:cubicBezTo>
                  <a:pt x="293" y="193"/>
                  <a:pt x="293" y="193"/>
                  <a:pt x="293" y="193"/>
                </a:cubicBezTo>
                <a:cubicBezTo>
                  <a:pt x="293" y="192"/>
                  <a:pt x="293" y="191"/>
                  <a:pt x="294" y="190"/>
                </a:cubicBezTo>
                <a:cubicBezTo>
                  <a:pt x="294" y="190"/>
                  <a:pt x="294" y="189"/>
                  <a:pt x="294" y="189"/>
                </a:cubicBezTo>
                <a:cubicBezTo>
                  <a:pt x="295" y="188"/>
                  <a:pt x="295" y="188"/>
                  <a:pt x="295" y="187"/>
                </a:cubicBezTo>
                <a:cubicBezTo>
                  <a:pt x="296" y="187"/>
                  <a:pt x="297" y="186"/>
                  <a:pt x="297" y="185"/>
                </a:cubicBezTo>
                <a:cubicBezTo>
                  <a:pt x="298" y="185"/>
                  <a:pt x="299" y="184"/>
                  <a:pt x="300" y="184"/>
                </a:cubicBezTo>
                <a:close/>
                <a:moveTo>
                  <a:pt x="302" y="391"/>
                </a:moveTo>
                <a:cubicBezTo>
                  <a:pt x="302" y="387"/>
                  <a:pt x="302" y="387"/>
                  <a:pt x="302" y="387"/>
                </a:cubicBezTo>
                <a:cubicBezTo>
                  <a:pt x="302" y="387"/>
                  <a:pt x="302" y="386"/>
                  <a:pt x="304" y="386"/>
                </a:cubicBezTo>
                <a:cubicBezTo>
                  <a:pt x="307" y="386"/>
                  <a:pt x="307" y="387"/>
                  <a:pt x="307" y="387"/>
                </a:cubicBezTo>
                <a:cubicBezTo>
                  <a:pt x="307" y="391"/>
                  <a:pt x="307" y="391"/>
                  <a:pt x="307" y="391"/>
                </a:cubicBezTo>
                <a:lnTo>
                  <a:pt x="302" y="391"/>
                </a:lnTo>
                <a:close/>
                <a:moveTo>
                  <a:pt x="307" y="392"/>
                </a:moveTo>
                <a:cubicBezTo>
                  <a:pt x="307" y="412"/>
                  <a:pt x="307" y="412"/>
                  <a:pt x="307" y="412"/>
                </a:cubicBezTo>
                <a:cubicBezTo>
                  <a:pt x="302" y="412"/>
                  <a:pt x="302" y="412"/>
                  <a:pt x="302" y="412"/>
                </a:cubicBezTo>
                <a:cubicBezTo>
                  <a:pt x="302" y="392"/>
                  <a:pt x="302" y="392"/>
                  <a:pt x="302" y="392"/>
                </a:cubicBezTo>
                <a:lnTo>
                  <a:pt x="307" y="392"/>
                </a:lnTo>
                <a:close/>
                <a:moveTo>
                  <a:pt x="302" y="370"/>
                </a:moveTo>
                <a:cubicBezTo>
                  <a:pt x="302" y="351"/>
                  <a:pt x="302" y="351"/>
                  <a:pt x="302" y="351"/>
                </a:cubicBezTo>
                <a:cubicBezTo>
                  <a:pt x="307" y="351"/>
                  <a:pt x="307" y="351"/>
                  <a:pt x="307" y="351"/>
                </a:cubicBezTo>
                <a:cubicBezTo>
                  <a:pt x="307" y="370"/>
                  <a:pt x="307" y="370"/>
                  <a:pt x="307" y="370"/>
                </a:cubicBezTo>
                <a:lnTo>
                  <a:pt x="302" y="370"/>
                </a:lnTo>
                <a:close/>
                <a:moveTo>
                  <a:pt x="302" y="343"/>
                </a:moveTo>
                <a:cubicBezTo>
                  <a:pt x="302" y="322"/>
                  <a:pt x="302" y="322"/>
                  <a:pt x="302" y="322"/>
                </a:cubicBezTo>
                <a:cubicBezTo>
                  <a:pt x="307" y="322"/>
                  <a:pt x="307" y="322"/>
                  <a:pt x="307" y="322"/>
                </a:cubicBezTo>
                <a:cubicBezTo>
                  <a:pt x="307" y="343"/>
                  <a:pt x="307" y="343"/>
                  <a:pt x="307" y="343"/>
                </a:cubicBezTo>
                <a:lnTo>
                  <a:pt x="302" y="343"/>
                </a:lnTo>
                <a:close/>
                <a:moveTo>
                  <a:pt x="302" y="320"/>
                </a:moveTo>
                <a:cubicBezTo>
                  <a:pt x="302" y="299"/>
                  <a:pt x="302" y="299"/>
                  <a:pt x="302" y="299"/>
                </a:cubicBezTo>
                <a:cubicBezTo>
                  <a:pt x="307" y="299"/>
                  <a:pt x="307" y="299"/>
                  <a:pt x="307" y="299"/>
                </a:cubicBezTo>
                <a:cubicBezTo>
                  <a:pt x="307" y="320"/>
                  <a:pt x="307" y="320"/>
                  <a:pt x="307" y="320"/>
                </a:cubicBezTo>
                <a:lnTo>
                  <a:pt x="302" y="320"/>
                </a:lnTo>
                <a:close/>
                <a:moveTo>
                  <a:pt x="302" y="296"/>
                </a:moveTo>
                <a:cubicBezTo>
                  <a:pt x="302" y="290"/>
                  <a:pt x="302" y="290"/>
                  <a:pt x="302" y="290"/>
                </a:cubicBezTo>
                <a:cubicBezTo>
                  <a:pt x="302" y="275"/>
                  <a:pt x="302" y="275"/>
                  <a:pt x="302" y="275"/>
                </a:cubicBezTo>
                <a:cubicBezTo>
                  <a:pt x="307" y="275"/>
                  <a:pt x="307" y="275"/>
                  <a:pt x="307" y="275"/>
                </a:cubicBezTo>
                <a:cubicBezTo>
                  <a:pt x="307" y="292"/>
                  <a:pt x="307" y="292"/>
                  <a:pt x="307" y="292"/>
                </a:cubicBezTo>
                <a:cubicBezTo>
                  <a:pt x="307" y="296"/>
                  <a:pt x="307" y="296"/>
                  <a:pt x="307" y="296"/>
                </a:cubicBezTo>
                <a:lnTo>
                  <a:pt x="302" y="296"/>
                </a:lnTo>
                <a:close/>
                <a:moveTo>
                  <a:pt x="302" y="272"/>
                </a:moveTo>
                <a:cubicBezTo>
                  <a:pt x="302" y="249"/>
                  <a:pt x="302" y="249"/>
                  <a:pt x="302" y="249"/>
                </a:cubicBezTo>
                <a:cubicBezTo>
                  <a:pt x="307" y="249"/>
                  <a:pt x="307" y="249"/>
                  <a:pt x="307" y="249"/>
                </a:cubicBezTo>
                <a:cubicBezTo>
                  <a:pt x="307" y="272"/>
                  <a:pt x="307" y="272"/>
                  <a:pt x="307" y="272"/>
                </a:cubicBezTo>
                <a:lnTo>
                  <a:pt x="302" y="272"/>
                </a:lnTo>
                <a:close/>
                <a:moveTo>
                  <a:pt x="302" y="248"/>
                </a:moveTo>
                <a:cubicBezTo>
                  <a:pt x="302" y="244"/>
                  <a:pt x="302" y="244"/>
                  <a:pt x="302" y="244"/>
                </a:cubicBezTo>
                <a:cubicBezTo>
                  <a:pt x="302" y="244"/>
                  <a:pt x="302" y="242"/>
                  <a:pt x="304" y="242"/>
                </a:cubicBezTo>
                <a:cubicBezTo>
                  <a:pt x="307" y="242"/>
                  <a:pt x="307" y="244"/>
                  <a:pt x="307" y="244"/>
                </a:cubicBezTo>
                <a:cubicBezTo>
                  <a:pt x="307" y="248"/>
                  <a:pt x="307" y="248"/>
                  <a:pt x="307" y="248"/>
                </a:cubicBezTo>
                <a:lnTo>
                  <a:pt x="302" y="248"/>
                </a:lnTo>
                <a:close/>
                <a:moveTo>
                  <a:pt x="302" y="209"/>
                </a:moveTo>
                <a:cubicBezTo>
                  <a:pt x="301" y="209"/>
                  <a:pt x="300" y="209"/>
                  <a:pt x="299" y="209"/>
                </a:cubicBezTo>
                <a:cubicBezTo>
                  <a:pt x="300" y="206"/>
                  <a:pt x="300" y="206"/>
                  <a:pt x="300" y="206"/>
                </a:cubicBezTo>
                <a:cubicBezTo>
                  <a:pt x="301" y="206"/>
                  <a:pt x="302" y="207"/>
                  <a:pt x="302" y="207"/>
                </a:cubicBezTo>
                <a:lnTo>
                  <a:pt x="302" y="209"/>
                </a:lnTo>
                <a:close/>
                <a:moveTo>
                  <a:pt x="300" y="424"/>
                </a:moveTo>
                <a:cubicBezTo>
                  <a:pt x="308" y="424"/>
                  <a:pt x="308" y="424"/>
                  <a:pt x="308" y="424"/>
                </a:cubicBezTo>
                <a:cubicBezTo>
                  <a:pt x="308" y="439"/>
                  <a:pt x="308" y="439"/>
                  <a:pt x="308" y="439"/>
                </a:cubicBezTo>
                <a:cubicBezTo>
                  <a:pt x="300" y="439"/>
                  <a:pt x="300" y="439"/>
                  <a:pt x="300" y="439"/>
                </a:cubicBezTo>
                <a:lnTo>
                  <a:pt x="300" y="424"/>
                </a:lnTo>
                <a:close/>
                <a:moveTo>
                  <a:pt x="306" y="209"/>
                </a:moveTo>
                <a:cubicBezTo>
                  <a:pt x="306" y="207"/>
                  <a:pt x="306" y="207"/>
                  <a:pt x="306" y="207"/>
                </a:cubicBezTo>
                <a:cubicBezTo>
                  <a:pt x="307" y="207"/>
                  <a:pt x="308" y="206"/>
                  <a:pt x="309" y="206"/>
                </a:cubicBezTo>
                <a:cubicBezTo>
                  <a:pt x="310" y="209"/>
                  <a:pt x="310" y="209"/>
                  <a:pt x="310" y="209"/>
                </a:cubicBezTo>
                <a:cubicBezTo>
                  <a:pt x="309" y="209"/>
                  <a:pt x="308" y="209"/>
                  <a:pt x="306" y="209"/>
                </a:cubicBezTo>
                <a:close/>
                <a:moveTo>
                  <a:pt x="289" y="391"/>
                </a:moveTo>
                <a:cubicBezTo>
                  <a:pt x="289" y="387"/>
                  <a:pt x="289" y="387"/>
                  <a:pt x="289" y="387"/>
                </a:cubicBezTo>
                <a:cubicBezTo>
                  <a:pt x="289" y="387"/>
                  <a:pt x="289" y="386"/>
                  <a:pt x="292" y="386"/>
                </a:cubicBezTo>
                <a:cubicBezTo>
                  <a:pt x="294" y="386"/>
                  <a:pt x="294" y="387"/>
                  <a:pt x="294" y="387"/>
                </a:cubicBezTo>
                <a:cubicBezTo>
                  <a:pt x="294" y="391"/>
                  <a:pt x="294" y="391"/>
                  <a:pt x="294" y="391"/>
                </a:cubicBezTo>
                <a:lnTo>
                  <a:pt x="289" y="391"/>
                </a:lnTo>
                <a:close/>
                <a:moveTo>
                  <a:pt x="294" y="392"/>
                </a:moveTo>
                <a:cubicBezTo>
                  <a:pt x="294" y="412"/>
                  <a:pt x="294" y="412"/>
                  <a:pt x="294" y="412"/>
                </a:cubicBezTo>
                <a:cubicBezTo>
                  <a:pt x="289" y="412"/>
                  <a:pt x="289" y="412"/>
                  <a:pt x="289" y="412"/>
                </a:cubicBezTo>
                <a:cubicBezTo>
                  <a:pt x="289" y="392"/>
                  <a:pt x="289" y="392"/>
                  <a:pt x="289" y="392"/>
                </a:cubicBezTo>
                <a:lnTo>
                  <a:pt x="294" y="392"/>
                </a:lnTo>
                <a:close/>
                <a:moveTo>
                  <a:pt x="289" y="370"/>
                </a:moveTo>
                <a:cubicBezTo>
                  <a:pt x="289" y="351"/>
                  <a:pt x="289" y="351"/>
                  <a:pt x="289" y="351"/>
                </a:cubicBezTo>
                <a:cubicBezTo>
                  <a:pt x="294" y="351"/>
                  <a:pt x="294" y="351"/>
                  <a:pt x="294" y="351"/>
                </a:cubicBezTo>
                <a:cubicBezTo>
                  <a:pt x="294" y="370"/>
                  <a:pt x="294" y="370"/>
                  <a:pt x="294" y="370"/>
                </a:cubicBezTo>
                <a:lnTo>
                  <a:pt x="289" y="370"/>
                </a:lnTo>
                <a:close/>
                <a:moveTo>
                  <a:pt x="289" y="343"/>
                </a:moveTo>
                <a:cubicBezTo>
                  <a:pt x="289" y="322"/>
                  <a:pt x="289" y="322"/>
                  <a:pt x="289" y="322"/>
                </a:cubicBezTo>
                <a:cubicBezTo>
                  <a:pt x="294" y="322"/>
                  <a:pt x="294" y="322"/>
                  <a:pt x="294" y="322"/>
                </a:cubicBezTo>
                <a:cubicBezTo>
                  <a:pt x="294" y="343"/>
                  <a:pt x="294" y="343"/>
                  <a:pt x="294" y="343"/>
                </a:cubicBezTo>
                <a:lnTo>
                  <a:pt x="289" y="343"/>
                </a:lnTo>
                <a:close/>
                <a:moveTo>
                  <a:pt x="289" y="320"/>
                </a:moveTo>
                <a:cubicBezTo>
                  <a:pt x="289" y="299"/>
                  <a:pt x="289" y="299"/>
                  <a:pt x="289" y="299"/>
                </a:cubicBezTo>
                <a:cubicBezTo>
                  <a:pt x="294" y="299"/>
                  <a:pt x="294" y="299"/>
                  <a:pt x="294" y="299"/>
                </a:cubicBezTo>
                <a:cubicBezTo>
                  <a:pt x="294" y="320"/>
                  <a:pt x="294" y="320"/>
                  <a:pt x="294" y="320"/>
                </a:cubicBezTo>
                <a:lnTo>
                  <a:pt x="289" y="320"/>
                </a:lnTo>
                <a:close/>
                <a:moveTo>
                  <a:pt x="289" y="296"/>
                </a:moveTo>
                <a:cubicBezTo>
                  <a:pt x="289" y="288"/>
                  <a:pt x="289" y="288"/>
                  <a:pt x="289" y="288"/>
                </a:cubicBezTo>
                <a:cubicBezTo>
                  <a:pt x="289" y="275"/>
                  <a:pt x="289" y="275"/>
                  <a:pt x="289" y="275"/>
                </a:cubicBezTo>
                <a:cubicBezTo>
                  <a:pt x="294" y="275"/>
                  <a:pt x="294" y="275"/>
                  <a:pt x="294" y="275"/>
                </a:cubicBezTo>
                <a:cubicBezTo>
                  <a:pt x="294" y="289"/>
                  <a:pt x="294" y="289"/>
                  <a:pt x="294" y="289"/>
                </a:cubicBezTo>
                <a:cubicBezTo>
                  <a:pt x="294" y="296"/>
                  <a:pt x="294" y="296"/>
                  <a:pt x="294" y="296"/>
                </a:cubicBezTo>
                <a:lnTo>
                  <a:pt x="289" y="296"/>
                </a:lnTo>
                <a:close/>
                <a:moveTo>
                  <a:pt x="289" y="272"/>
                </a:moveTo>
                <a:cubicBezTo>
                  <a:pt x="289" y="249"/>
                  <a:pt x="289" y="249"/>
                  <a:pt x="289" y="249"/>
                </a:cubicBezTo>
                <a:cubicBezTo>
                  <a:pt x="294" y="249"/>
                  <a:pt x="294" y="249"/>
                  <a:pt x="294" y="249"/>
                </a:cubicBezTo>
                <a:cubicBezTo>
                  <a:pt x="294" y="272"/>
                  <a:pt x="294" y="272"/>
                  <a:pt x="294" y="272"/>
                </a:cubicBezTo>
                <a:lnTo>
                  <a:pt x="289" y="272"/>
                </a:lnTo>
                <a:close/>
                <a:moveTo>
                  <a:pt x="289" y="248"/>
                </a:moveTo>
                <a:cubicBezTo>
                  <a:pt x="289" y="244"/>
                  <a:pt x="289" y="244"/>
                  <a:pt x="289" y="244"/>
                </a:cubicBezTo>
                <a:cubicBezTo>
                  <a:pt x="289" y="244"/>
                  <a:pt x="289" y="242"/>
                  <a:pt x="292" y="242"/>
                </a:cubicBezTo>
                <a:cubicBezTo>
                  <a:pt x="294" y="242"/>
                  <a:pt x="294" y="244"/>
                  <a:pt x="294" y="244"/>
                </a:cubicBezTo>
                <a:cubicBezTo>
                  <a:pt x="294" y="248"/>
                  <a:pt x="294" y="248"/>
                  <a:pt x="294" y="248"/>
                </a:cubicBezTo>
                <a:lnTo>
                  <a:pt x="289" y="248"/>
                </a:lnTo>
                <a:close/>
                <a:moveTo>
                  <a:pt x="292" y="197"/>
                </a:moveTo>
                <a:cubicBezTo>
                  <a:pt x="292" y="197"/>
                  <a:pt x="292" y="198"/>
                  <a:pt x="293" y="199"/>
                </a:cubicBezTo>
                <a:cubicBezTo>
                  <a:pt x="290" y="200"/>
                  <a:pt x="290" y="200"/>
                  <a:pt x="290" y="200"/>
                </a:cubicBezTo>
                <a:cubicBezTo>
                  <a:pt x="290" y="199"/>
                  <a:pt x="290" y="198"/>
                  <a:pt x="289" y="197"/>
                </a:cubicBezTo>
                <a:lnTo>
                  <a:pt x="292" y="197"/>
                </a:lnTo>
                <a:close/>
                <a:moveTo>
                  <a:pt x="289" y="192"/>
                </a:moveTo>
                <a:cubicBezTo>
                  <a:pt x="290" y="191"/>
                  <a:pt x="290" y="190"/>
                  <a:pt x="290" y="189"/>
                </a:cubicBezTo>
                <a:cubicBezTo>
                  <a:pt x="293" y="190"/>
                  <a:pt x="293" y="190"/>
                  <a:pt x="293" y="190"/>
                </a:cubicBezTo>
                <a:cubicBezTo>
                  <a:pt x="292" y="191"/>
                  <a:pt x="292" y="192"/>
                  <a:pt x="292" y="192"/>
                </a:cubicBezTo>
                <a:lnTo>
                  <a:pt x="289" y="192"/>
                </a:lnTo>
                <a:close/>
                <a:moveTo>
                  <a:pt x="292" y="204"/>
                </a:moveTo>
                <a:cubicBezTo>
                  <a:pt x="295" y="202"/>
                  <a:pt x="295" y="202"/>
                  <a:pt x="295" y="202"/>
                </a:cubicBezTo>
                <a:cubicBezTo>
                  <a:pt x="295" y="203"/>
                  <a:pt x="296" y="204"/>
                  <a:pt x="296" y="204"/>
                </a:cubicBezTo>
                <a:cubicBezTo>
                  <a:pt x="295" y="206"/>
                  <a:pt x="295" y="206"/>
                  <a:pt x="295" y="206"/>
                </a:cubicBezTo>
                <a:cubicBezTo>
                  <a:pt x="294" y="206"/>
                  <a:pt x="293" y="205"/>
                  <a:pt x="292" y="204"/>
                </a:cubicBezTo>
                <a:close/>
                <a:moveTo>
                  <a:pt x="296" y="185"/>
                </a:moveTo>
                <a:cubicBezTo>
                  <a:pt x="296" y="185"/>
                  <a:pt x="295" y="186"/>
                  <a:pt x="295" y="187"/>
                </a:cubicBezTo>
                <a:cubicBezTo>
                  <a:pt x="292" y="185"/>
                  <a:pt x="292" y="185"/>
                  <a:pt x="292" y="185"/>
                </a:cubicBezTo>
                <a:cubicBezTo>
                  <a:pt x="293" y="184"/>
                  <a:pt x="294" y="183"/>
                  <a:pt x="295" y="183"/>
                </a:cubicBezTo>
                <a:lnTo>
                  <a:pt x="296" y="185"/>
                </a:lnTo>
                <a:close/>
                <a:moveTo>
                  <a:pt x="289" y="137"/>
                </a:moveTo>
                <a:cubicBezTo>
                  <a:pt x="289" y="137"/>
                  <a:pt x="289" y="134"/>
                  <a:pt x="292" y="134"/>
                </a:cubicBezTo>
                <a:cubicBezTo>
                  <a:pt x="295" y="134"/>
                  <a:pt x="295" y="137"/>
                  <a:pt x="295" y="137"/>
                </a:cubicBezTo>
                <a:cubicBezTo>
                  <a:pt x="295" y="155"/>
                  <a:pt x="295" y="155"/>
                  <a:pt x="295" y="155"/>
                </a:cubicBezTo>
                <a:cubicBezTo>
                  <a:pt x="289" y="155"/>
                  <a:pt x="289" y="155"/>
                  <a:pt x="289" y="155"/>
                </a:cubicBezTo>
                <a:lnTo>
                  <a:pt x="289" y="137"/>
                </a:lnTo>
                <a:close/>
                <a:moveTo>
                  <a:pt x="288" y="424"/>
                </a:moveTo>
                <a:cubicBezTo>
                  <a:pt x="296" y="424"/>
                  <a:pt x="296" y="424"/>
                  <a:pt x="296" y="424"/>
                </a:cubicBezTo>
                <a:cubicBezTo>
                  <a:pt x="296" y="439"/>
                  <a:pt x="296" y="439"/>
                  <a:pt x="296" y="439"/>
                </a:cubicBezTo>
                <a:cubicBezTo>
                  <a:pt x="288" y="439"/>
                  <a:pt x="288" y="439"/>
                  <a:pt x="288" y="439"/>
                </a:cubicBezTo>
                <a:lnTo>
                  <a:pt x="288" y="424"/>
                </a:lnTo>
                <a:close/>
                <a:moveTo>
                  <a:pt x="298" y="480"/>
                </a:moveTo>
                <a:cubicBezTo>
                  <a:pt x="298" y="489"/>
                  <a:pt x="298" y="489"/>
                  <a:pt x="298" y="489"/>
                </a:cubicBezTo>
                <a:cubicBezTo>
                  <a:pt x="292" y="489"/>
                  <a:pt x="292" y="489"/>
                  <a:pt x="292" y="489"/>
                </a:cubicBezTo>
                <a:cubicBezTo>
                  <a:pt x="292" y="484"/>
                  <a:pt x="292" y="484"/>
                  <a:pt x="292" y="484"/>
                </a:cubicBezTo>
                <a:cubicBezTo>
                  <a:pt x="292" y="470"/>
                  <a:pt x="292" y="470"/>
                  <a:pt x="292" y="470"/>
                </a:cubicBezTo>
                <a:cubicBezTo>
                  <a:pt x="298" y="470"/>
                  <a:pt x="298" y="470"/>
                  <a:pt x="298" y="470"/>
                </a:cubicBezTo>
                <a:lnTo>
                  <a:pt x="298" y="480"/>
                </a:lnTo>
                <a:close/>
                <a:moveTo>
                  <a:pt x="309" y="471"/>
                </a:moveTo>
                <a:cubicBezTo>
                  <a:pt x="309" y="489"/>
                  <a:pt x="309" y="489"/>
                  <a:pt x="309" y="489"/>
                </a:cubicBezTo>
                <a:cubicBezTo>
                  <a:pt x="300" y="489"/>
                  <a:pt x="300" y="489"/>
                  <a:pt x="300" y="489"/>
                </a:cubicBezTo>
                <a:cubicBezTo>
                  <a:pt x="300" y="478"/>
                  <a:pt x="300" y="478"/>
                  <a:pt x="300" y="478"/>
                </a:cubicBezTo>
                <a:cubicBezTo>
                  <a:pt x="300" y="470"/>
                  <a:pt x="300" y="470"/>
                  <a:pt x="300" y="470"/>
                </a:cubicBezTo>
                <a:cubicBezTo>
                  <a:pt x="309" y="470"/>
                  <a:pt x="309" y="470"/>
                  <a:pt x="309" y="470"/>
                </a:cubicBezTo>
                <a:lnTo>
                  <a:pt x="309" y="471"/>
                </a:lnTo>
                <a:close/>
                <a:moveTo>
                  <a:pt x="300" y="466"/>
                </a:moveTo>
                <a:cubicBezTo>
                  <a:pt x="300" y="464"/>
                  <a:pt x="301" y="461"/>
                  <a:pt x="304" y="461"/>
                </a:cubicBezTo>
                <a:cubicBezTo>
                  <a:pt x="308" y="461"/>
                  <a:pt x="309" y="464"/>
                  <a:pt x="309" y="466"/>
                </a:cubicBezTo>
                <a:lnTo>
                  <a:pt x="300" y="466"/>
                </a:lnTo>
                <a:close/>
                <a:moveTo>
                  <a:pt x="304" y="459"/>
                </a:moveTo>
                <a:cubicBezTo>
                  <a:pt x="299" y="459"/>
                  <a:pt x="298" y="465"/>
                  <a:pt x="298" y="466"/>
                </a:cubicBezTo>
                <a:cubicBezTo>
                  <a:pt x="292" y="466"/>
                  <a:pt x="292" y="466"/>
                  <a:pt x="292" y="466"/>
                </a:cubicBezTo>
                <a:cubicBezTo>
                  <a:pt x="292" y="464"/>
                  <a:pt x="293" y="453"/>
                  <a:pt x="304" y="453"/>
                </a:cubicBezTo>
                <a:cubicBezTo>
                  <a:pt x="315" y="453"/>
                  <a:pt x="317" y="461"/>
                  <a:pt x="317" y="465"/>
                </a:cubicBezTo>
                <a:cubicBezTo>
                  <a:pt x="317" y="465"/>
                  <a:pt x="317" y="466"/>
                  <a:pt x="317" y="466"/>
                </a:cubicBezTo>
                <a:cubicBezTo>
                  <a:pt x="316" y="466"/>
                  <a:pt x="316" y="466"/>
                  <a:pt x="316" y="466"/>
                </a:cubicBezTo>
                <a:cubicBezTo>
                  <a:pt x="311" y="466"/>
                  <a:pt x="311" y="466"/>
                  <a:pt x="311" y="466"/>
                </a:cubicBezTo>
                <a:cubicBezTo>
                  <a:pt x="311" y="465"/>
                  <a:pt x="310" y="459"/>
                  <a:pt x="304" y="459"/>
                </a:cubicBezTo>
                <a:close/>
                <a:moveTo>
                  <a:pt x="317" y="489"/>
                </a:moveTo>
                <a:cubicBezTo>
                  <a:pt x="311" y="489"/>
                  <a:pt x="311" y="489"/>
                  <a:pt x="311" y="489"/>
                </a:cubicBezTo>
                <a:cubicBezTo>
                  <a:pt x="311" y="470"/>
                  <a:pt x="311" y="470"/>
                  <a:pt x="311" y="470"/>
                </a:cubicBezTo>
                <a:cubicBezTo>
                  <a:pt x="317" y="470"/>
                  <a:pt x="317" y="470"/>
                  <a:pt x="317" y="470"/>
                </a:cubicBezTo>
                <a:lnTo>
                  <a:pt x="317" y="489"/>
                </a:lnTo>
                <a:close/>
                <a:moveTo>
                  <a:pt x="321" y="439"/>
                </a:moveTo>
                <a:cubicBezTo>
                  <a:pt x="313" y="439"/>
                  <a:pt x="313" y="439"/>
                  <a:pt x="313" y="439"/>
                </a:cubicBezTo>
                <a:cubicBezTo>
                  <a:pt x="313" y="424"/>
                  <a:pt x="313" y="424"/>
                  <a:pt x="313" y="424"/>
                </a:cubicBezTo>
                <a:cubicBezTo>
                  <a:pt x="321" y="424"/>
                  <a:pt x="321" y="424"/>
                  <a:pt x="321" y="424"/>
                </a:cubicBezTo>
                <a:lnTo>
                  <a:pt x="321" y="439"/>
                </a:lnTo>
                <a:close/>
                <a:moveTo>
                  <a:pt x="439" y="354"/>
                </a:moveTo>
                <a:cubicBezTo>
                  <a:pt x="447" y="354"/>
                  <a:pt x="447" y="354"/>
                  <a:pt x="447" y="354"/>
                </a:cubicBezTo>
                <a:cubicBezTo>
                  <a:pt x="447" y="365"/>
                  <a:pt x="447" y="365"/>
                  <a:pt x="447" y="365"/>
                </a:cubicBezTo>
                <a:cubicBezTo>
                  <a:pt x="447" y="370"/>
                  <a:pt x="447" y="370"/>
                  <a:pt x="447" y="370"/>
                </a:cubicBezTo>
                <a:cubicBezTo>
                  <a:pt x="440" y="370"/>
                  <a:pt x="440" y="370"/>
                  <a:pt x="440" y="370"/>
                </a:cubicBezTo>
                <a:cubicBezTo>
                  <a:pt x="439" y="370"/>
                  <a:pt x="439" y="370"/>
                  <a:pt x="439" y="370"/>
                </a:cubicBezTo>
                <a:lnTo>
                  <a:pt x="439" y="354"/>
                </a:lnTo>
                <a:close/>
                <a:moveTo>
                  <a:pt x="417" y="354"/>
                </a:moveTo>
                <a:cubicBezTo>
                  <a:pt x="425" y="354"/>
                  <a:pt x="425" y="354"/>
                  <a:pt x="425" y="354"/>
                </a:cubicBezTo>
                <a:cubicBezTo>
                  <a:pt x="425" y="370"/>
                  <a:pt x="425" y="370"/>
                  <a:pt x="425" y="370"/>
                </a:cubicBezTo>
                <a:cubicBezTo>
                  <a:pt x="417" y="370"/>
                  <a:pt x="417" y="370"/>
                  <a:pt x="417" y="370"/>
                </a:cubicBezTo>
                <a:lnTo>
                  <a:pt x="417" y="354"/>
                </a:lnTo>
                <a:close/>
                <a:moveTo>
                  <a:pt x="391" y="354"/>
                </a:moveTo>
                <a:cubicBezTo>
                  <a:pt x="399" y="354"/>
                  <a:pt x="399" y="354"/>
                  <a:pt x="399" y="354"/>
                </a:cubicBezTo>
                <a:cubicBezTo>
                  <a:pt x="399" y="370"/>
                  <a:pt x="399" y="370"/>
                  <a:pt x="399" y="370"/>
                </a:cubicBezTo>
                <a:cubicBezTo>
                  <a:pt x="391" y="370"/>
                  <a:pt x="391" y="370"/>
                  <a:pt x="391" y="370"/>
                </a:cubicBezTo>
                <a:lnTo>
                  <a:pt x="391" y="354"/>
                </a:lnTo>
                <a:close/>
                <a:moveTo>
                  <a:pt x="372" y="354"/>
                </a:moveTo>
                <a:cubicBezTo>
                  <a:pt x="380" y="354"/>
                  <a:pt x="380" y="354"/>
                  <a:pt x="380" y="354"/>
                </a:cubicBezTo>
                <a:cubicBezTo>
                  <a:pt x="380" y="370"/>
                  <a:pt x="380" y="370"/>
                  <a:pt x="380" y="370"/>
                </a:cubicBezTo>
                <a:cubicBezTo>
                  <a:pt x="372" y="370"/>
                  <a:pt x="372" y="370"/>
                  <a:pt x="372" y="370"/>
                </a:cubicBezTo>
                <a:lnTo>
                  <a:pt x="372" y="354"/>
                </a:lnTo>
                <a:close/>
                <a:moveTo>
                  <a:pt x="371" y="389"/>
                </a:moveTo>
                <a:cubicBezTo>
                  <a:pt x="371" y="389"/>
                  <a:pt x="370" y="382"/>
                  <a:pt x="376" y="382"/>
                </a:cubicBezTo>
                <a:cubicBezTo>
                  <a:pt x="381" y="382"/>
                  <a:pt x="381" y="389"/>
                  <a:pt x="381" y="389"/>
                </a:cubicBezTo>
                <a:cubicBezTo>
                  <a:pt x="381" y="390"/>
                  <a:pt x="381" y="390"/>
                  <a:pt x="381" y="390"/>
                </a:cubicBezTo>
                <a:cubicBezTo>
                  <a:pt x="371" y="390"/>
                  <a:pt x="371" y="390"/>
                  <a:pt x="371" y="390"/>
                </a:cubicBezTo>
                <a:lnTo>
                  <a:pt x="371" y="389"/>
                </a:lnTo>
                <a:close/>
                <a:moveTo>
                  <a:pt x="371" y="392"/>
                </a:moveTo>
                <a:cubicBezTo>
                  <a:pt x="381" y="392"/>
                  <a:pt x="381" y="392"/>
                  <a:pt x="381" y="392"/>
                </a:cubicBezTo>
                <a:cubicBezTo>
                  <a:pt x="381" y="410"/>
                  <a:pt x="381" y="410"/>
                  <a:pt x="381" y="410"/>
                </a:cubicBezTo>
                <a:cubicBezTo>
                  <a:pt x="371" y="410"/>
                  <a:pt x="371" y="410"/>
                  <a:pt x="371" y="410"/>
                </a:cubicBezTo>
                <a:lnTo>
                  <a:pt x="371" y="392"/>
                </a:lnTo>
                <a:close/>
                <a:moveTo>
                  <a:pt x="380" y="420"/>
                </a:moveTo>
                <a:cubicBezTo>
                  <a:pt x="380" y="434"/>
                  <a:pt x="380" y="434"/>
                  <a:pt x="380" y="434"/>
                </a:cubicBezTo>
                <a:cubicBezTo>
                  <a:pt x="371" y="434"/>
                  <a:pt x="371" y="434"/>
                  <a:pt x="371" y="434"/>
                </a:cubicBezTo>
                <a:cubicBezTo>
                  <a:pt x="371" y="423"/>
                  <a:pt x="371" y="423"/>
                  <a:pt x="371" y="423"/>
                </a:cubicBezTo>
                <a:cubicBezTo>
                  <a:pt x="371" y="420"/>
                  <a:pt x="371" y="420"/>
                  <a:pt x="371" y="420"/>
                </a:cubicBezTo>
                <a:cubicBezTo>
                  <a:pt x="376" y="420"/>
                  <a:pt x="376" y="420"/>
                  <a:pt x="376" y="420"/>
                </a:cubicBezTo>
                <a:lnTo>
                  <a:pt x="380" y="420"/>
                </a:lnTo>
                <a:close/>
                <a:moveTo>
                  <a:pt x="353" y="354"/>
                </a:moveTo>
                <a:cubicBezTo>
                  <a:pt x="361" y="354"/>
                  <a:pt x="361" y="354"/>
                  <a:pt x="361" y="354"/>
                </a:cubicBezTo>
                <a:cubicBezTo>
                  <a:pt x="361" y="370"/>
                  <a:pt x="361" y="370"/>
                  <a:pt x="361" y="370"/>
                </a:cubicBezTo>
                <a:cubicBezTo>
                  <a:pt x="353" y="370"/>
                  <a:pt x="353" y="370"/>
                  <a:pt x="353" y="370"/>
                </a:cubicBezTo>
                <a:lnTo>
                  <a:pt x="353" y="354"/>
                </a:lnTo>
                <a:close/>
                <a:moveTo>
                  <a:pt x="351" y="389"/>
                </a:moveTo>
                <a:cubicBezTo>
                  <a:pt x="351" y="389"/>
                  <a:pt x="351" y="382"/>
                  <a:pt x="357" y="382"/>
                </a:cubicBezTo>
                <a:cubicBezTo>
                  <a:pt x="362" y="382"/>
                  <a:pt x="362" y="389"/>
                  <a:pt x="362" y="389"/>
                </a:cubicBezTo>
                <a:cubicBezTo>
                  <a:pt x="362" y="390"/>
                  <a:pt x="362" y="390"/>
                  <a:pt x="362" y="390"/>
                </a:cubicBezTo>
                <a:cubicBezTo>
                  <a:pt x="351" y="390"/>
                  <a:pt x="351" y="390"/>
                  <a:pt x="351" y="390"/>
                </a:cubicBezTo>
                <a:lnTo>
                  <a:pt x="351" y="389"/>
                </a:lnTo>
                <a:close/>
                <a:moveTo>
                  <a:pt x="351" y="392"/>
                </a:moveTo>
                <a:cubicBezTo>
                  <a:pt x="362" y="392"/>
                  <a:pt x="362" y="392"/>
                  <a:pt x="362" y="392"/>
                </a:cubicBezTo>
                <a:cubicBezTo>
                  <a:pt x="362" y="410"/>
                  <a:pt x="362" y="410"/>
                  <a:pt x="362" y="410"/>
                </a:cubicBezTo>
                <a:cubicBezTo>
                  <a:pt x="351" y="410"/>
                  <a:pt x="351" y="410"/>
                  <a:pt x="351" y="410"/>
                </a:cubicBezTo>
                <a:lnTo>
                  <a:pt x="351" y="392"/>
                </a:lnTo>
                <a:close/>
                <a:moveTo>
                  <a:pt x="361" y="431"/>
                </a:moveTo>
                <a:cubicBezTo>
                  <a:pt x="361" y="434"/>
                  <a:pt x="361" y="434"/>
                  <a:pt x="361" y="434"/>
                </a:cubicBezTo>
                <a:cubicBezTo>
                  <a:pt x="357" y="434"/>
                  <a:pt x="357" y="434"/>
                  <a:pt x="357" y="434"/>
                </a:cubicBezTo>
                <a:cubicBezTo>
                  <a:pt x="352" y="434"/>
                  <a:pt x="352" y="434"/>
                  <a:pt x="352" y="434"/>
                </a:cubicBezTo>
                <a:cubicBezTo>
                  <a:pt x="352" y="420"/>
                  <a:pt x="352" y="420"/>
                  <a:pt x="352" y="420"/>
                </a:cubicBezTo>
                <a:cubicBezTo>
                  <a:pt x="361" y="420"/>
                  <a:pt x="361" y="420"/>
                  <a:pt x="361" y="420"/>
                </a:cubicBezTo>
                <a:lnTo>
                  <a:pt x="361" y="431"/>
                </a:lnTo>
                <a:close/>
                <a:moveTo>
                  <a:pt x="367" y="489"/>
                </a:moveTo>
                <a:cubicBezTo>
                  <a:pt x="361" y="489"/>
                  <a:pt x="361" y="489"/>
                  <a:pt x="361" y="489"/>
                </a:cubicBezTo>
                <a:cubicBezTo>
                  <a:pt x="361" y="470"/>
                  <a:pt x="361" y="470"/>
                  <a:pt x="361" y="470"/>
                </a:cubicBezTo>
                <a:cubicBezTo>
                  <a:pt x="367" y="470"/>
                  <a:pt x="367" y="470"/>
                  <a:pt x="367" y="470"/>
                </a:cubicBezTo>
                <a:lnTo>
                  <a:pt x="367" y="489"/>
                </a:lnTo>
                <a:close/>
                <a:moveTo>
                  <a:pt x="378" y="489"/>
                </a:moveTo>
                <a:cubicBezTo>
                  <a:pt x="369" y="489"/>
                  <a:pt x="369" y="489"/>
                  <a:pt x="369" y="489"/>
                </a:cubicBezTo>
                <a:cubicBezTo>
                  <a:pt x="369" y="470"/>
                  <a:pt x="369" y="470"/>
                  <a:pt x="369" y="470"/>
                </a:cubicBezTo>
                <a:cubicBezTo>
                  <a:pt x="378" y="470"/>
                  <a:pt x="378" y="470"/>
                  <a:pt x="378" y="470"/>
                </a:cubicBezTo>
                <a:lnTo>
                  <a:pt x="378" y="489"/>
                </a:lnTo>
                <a:close/>
                <a:moveTo>
                  <a:pt x="369" y="466"/>
                </a:moveTo>
                <a:cubicBezTo>
                  <a:pt x="369" y="464"/>
                  <a:pt x="370" y="461"/>
                  <a:pt x="374" y="461"/>
                </a:cubicBezTo>
                <a:cubicBezTo>
                  <a:pt x="377" y="461"/>
                  <a:pt x="378" y="464"/>
                  <a:pt x="378" y="466"/>
                </a:cubicBezTo>
                <a:lnTo>
                  <a:pt x="369" y="466"/>
                </a:lnTo>
                <a:close/>
                <a:moveTo>
                  <a:pt x="374" y="459"/>
                </a:moveTo>
                <a:cubicBezTo>
                  <a:pt x="368" y="459"/>
                  <a:pt x="367" y="465"/>
                  <a:pt x="367" y="466"/>
                </a:cubicBezTo>
                <a:cubicBezTo>
                  <a:pt x="361" y="466"/>
                  <a:pt x="361" y="466"/>
                  <a:pt x="361" y="466"/>
                </a:cubicBezTo>
                <a:cubicBezTo>
                  <a:pt x="361" y="464"/>
                  <a:pt x="362" y="453"/>
                  <a:pt x="374" y="453"/>
                </a:cubicBezTo>
                <a:cubicBezTo>
                  <a:pt x="385" y="453"/>
                  <a:pt x="386" y="464"/>
                  <a:pt x="386" y="466"/>
                </a:cubicBezTo>
                <a:cubicBezTo>
                  <a:pt x="380" y="466"/>
                  <a:pt x="380" y="466"/>
                  <a:pt x="380" y="466"/>
                </a:cubicBezTo>
                <a:cubicBezTo>
                  <a:pt x="380" y="465"/>
                  <a:pt x="379" y="459"/>
                  <a:pt x="374" y="459"/>
                </a:cubicBezTo>
                <a:close/>
                <a:moveTo>
                  <a:pt x="386" y="489"/>
                </a:moveTo>
                <a:cubicBezTo>
                  <a:pt x="380" y="489"/>
                  <a:pt x="380" y="489"/>
                  <a:pt x="380" y="489"/>
                </a:cubicBezTo>
                <a:cubicBezTo>
                  <a:pt x="380" y="470"/>
                  <a:pt x="380" y="470"/>
                  <a:pt x="380" y="470"/>
                </a:cubicBezTo>
                <a:cubicBezTo>
                  <a:pt x="386" y="470"/>
                  <a:pt x="386" y="470"/>
                  <a:pt x="386" y="470"/>
                </a:cubicBezTo>
                <a:lnTo>
                  <a:pt x="386" y="489"/>
                </a:lnTo>
                <a:close/>
                <a:moveTo>
                  <a:pt x="399" y="434"/>
                </a:moveTo>
                <a:cubicBezTo>
                  <a:pt x="390" y="434"/>
                  <a:pt x="390" y="434"/>
                  <a:pt x="390" y="434"/>
                </a:cubicBezTo>
                <a:cubicBezTo>
                  <a:pt x="390" y="420"/>
                  <a:pt x="390" y="420"/>
                  <a:pt x="390" y="420"/>
                </a:cubicBezTo>
                <a:cubicBezTo>
                  <a:pt x="399" y="420"/>
                  <a:pt x="399" y="420"/>
                  <a:pt x="399" y="420"/>
                </a:cubicBezTo>
                <a:lnTo>
                  <a:pt x="399" y="434"/>
                </a:lnTo>
                <a:close/>
                <a:moveTo>
                  <a:pt x="400" y="401"/>
                </a:moveTo>
                <a:cubicBezTo>
                  <a:pt x="400" y="410"/>
                  <a:pt x="400" y="410"/>
                  <a:pt x="400" y="410"/>
                </a:cubicBezTo>
                <a:cubicBezTo>
                  <a:pt x="390" y="410"/>
                  <a:pt x="390" y="410"/>
                  <a:pt x="390" y="410"/>
                </a:cubicBezTo>
                <a:cubicBezTo>
                  <a:pt x="390" y="409"/>
                  <a:pt x="390" y="409"/>
                  <a:pt x="390" y="409"/>
                </a:cubicBezTo>
                <a:cubicBezTo>
                  <a:pt x="390" y="392"/>
                  <a:pt x="390" y="392"/>
                  <a:pt x="390" y="392"/>
                </a:cubicBezTo>
                <a:cubicBezTo>
                  <a:pt x="400" y="392"/>
                  <a:pt x="400" y="392"/>
                  <a:pt x="400" y="392"/>
                </a:cubicBezTo>
                <a:lnTo>
                  <a:pt x="400" y="401"/>
                </a:lnTo>
                <a:close/>
                <a:moveTo>
                  <a:pt x="400" y="390"/>
                </a:moveTo>
                <a:cubicBezTo>
                  <a:pt x="390" y="390"/>
                  <a:pt x="390" y="390"/>
                  <a:pt x="390" y="390"/>
                </a:cubicBezTo>
                <a:cubicBezTo>
                  <a:pt x="390" y="389"/>
                  <a:pt x="390" y="389"/>
                  <a:pt x="390" y="389"/>
                </a:cubicBezTo>
                <a:cubicBezTo>
                  <a:pt x="390" y="389"/>
                  <a:pt x="389" y="382"/>
                  <a:pt x="395" y="382"/>
                </a:cubicBezTo>
                <a:cubicBezTo>
                  <a:pt x="400" y="382"/>
                  <a:pt x="400" y="389"/>
                  <a:pt x="400" y="389"/>
                </a:cubicBezTo>
                <a:lnTo>
                  <a:pt x="400" y="390"/>
                </a:lnTo>
                <a:close/>
                <a:moveTo>
                  <a:pt x="425" y="481"/>
                </a:moveTo>
                <a:cubicBezTo>
                  <a:pt x="416" y="481"/>
                  <a:pt x="416" y="481"/>
                  <a:pt x="416" y="481"/>
                </a:cubicBezTo>
                <a:cubicBezTo>
                  <a:pt x="416" y="466"/>
                  <a:pt x="416" y="466"/>
                  <a:pt x="416" y="466"/>
                </a:cubicBezTo>
                <a:cubicBezTo>
                  <a:pt x="425" y="466"/>
                  <a:pt x="425" y="466"/>
                  <a:pt x="425" y="466"/>
                </a:cubicBezTo>
                <a:lnTo>
                  <a:pt x="425" y="481"/>
                </a:lnTo>
                <a:close/>
                <a:moveTo>
                  <a:pt x="425" y="457"/>
                </a:moveTo>
                <a:cubicBezTo>
                  <a:pt x="416" y="457"/>
                  <a:pt x="416" y="457"/>
                  <a:pt x="416" y="457"/>
                </a:cubicBezTo>
                <a:cubicBezTo>
                  <a:pt x="416" y="443"/>
                  <a:pt x="416" y="443"/>
                  <a:pt x="416" y="443"/>
                </a:cubicBezTo>
                <a:cubicBezTo>
                  <a:pt x="425" y="443"/>
                  <a:pt x="425" y="443"/>
                  <a:pt x="425" y="443"/>
                </a:cubicBezTo>
                <a:lnTo>
                  <a:pt x="425" y="457"/>
                </a:lnTo>
                <a:close/>
                <a:moveTo>
                  <a:pt x="425" y="434"/>
                </a:moveTo>
                <a:cubicBezTo>
                  <a:pt x="416" y="434"/>
                  <a:pt x="416" y="434"/>
                  <a:pt x="416" y="434"/>
                </a:cubicBezTo>
                <a:cubicBezTo>
                  <a:pt x="416" y="420"/>
                  <a:pt x="416" y="420"/>
                  <a:pt x="416" y="420"/>
                </a:cubicBezTo>
                <a:cubicBezTo>
                  <a:pt x="425" y="420"/>
                  <a:pt x="425" y="420"/>
                  <a:pt x="425" y="420"/>
                </a:cubicBezTo>
                <a:lnTo>
                  <a:pt x="425" y="434"/>
                </a:lnTo>
                <a:close/>
                <a:moveTo>
                  <a:pt x="425" y="410"/>
                </a:moveTo>
                <a:cubicBezTo>
                  <a:pt x="415" y="410"/>
                  <a:pt x="415" y="410"/>
                  <a:pt x="415" y="410"/>
                </a:cubicBezTo>
                <a:cubicBezTo>
                  <a:pt x="415" y="392"/>
                  <a:pt x="415" y="392"/>
                  <a:pt x="415" y="392"/>
                </a:cubicBezTo>
                <a:cubicBezTo>
                  <a:pt x="425" y="392"/>
                  <a:pt x="425" y="392"/>
                  <a:pt x="425" y="392"/>
                </a:cubicBezTo>
                <a:lnTo>
                  <a:pt x="425" y="410"/>
                </a:lnTo>
                <a:close/>
                <a:moveTo>
                  <a:pt x="425" y="390"/>
                </a:moveTo>
                <a:cubicBezTo>
                  <a:pt x="415" y="390"/>
                  <a:pt x="415" y="390"/>
                  <a:pt x="415" y="390"/>
                </a:cubicBezTo>
                <a:cubicBezTo>
                  <a:pt x="415" y="389"/>
                  <a:pt x="415" y="389"/>
                  <a:pt x="415" y="389"/>
                </a:cubicBezTo>
                <a:cubicBezTo>
                  <a:pt x="415" y="389"/>
                  <a:pt x="415" y="389"/>
                  <a:pt x="415" y="389"/>
                </a:cubicBezTo>
                <a:cubicBezTo>
                  <a:pt x="415" y="389"/>
                  <a:pt x="415" y="382"/>
                  <a:pt x="420" y="382"/>
                </a:cubicBezTo>
                <a:cubicBezTo>
                  <a:pt x="422" y="382"/>
                  <a:pt x="423" y="382"/>
                  <a:pt x="424" y="383"/>
                </a:cubicBezTo>
                <a:cubicBezTo>
                  <a:pt x="426" y="385"/>
                  <a:pt x="425" y="389"/>
                  <a:pt x="425" y="389"/>
                </a:cubicBezTo>
                <a:lnTo>
                  <a:pt x="425" y="390"/>
                </a:lnTo>
                <a:close/>
                <a:moveTo>
                  <a:pt x="447" y="481"/>
                </a:moveTo>
                <a:cubicBezTo>
                  <a:pt x="439" y="481"/>
                  <a:pt x="439" y="481"/>
                  <a:pt x="439" y="481"/>
                </a:cubicBezTo>
                <a:cubicBezTo>
                  <a:pt x="439" y="466"/>
                  <a:pt x="439" y="466"/>
                  <a:pt x="439" y="466"/>
                </a:cubicBezTo>
                <a:cubicBezTo>
                  <a:pt x="447" y="466"/>
                  <a:pt x="447" y="466"/>
                  <a:pt x="447" y="466"/>
                </a:cubicBezTo>
                <a:lnTo>
                  <a:pt x="447" y="481"/>
                </a:lnTo>
                <a:close/>
                <a:moveTo>
                  <a:pt x="447" y="457"/>
                </a:moveTo>
                <a:cubicBezTo>
                  <a:pt x="439" y="457"/>
                  <a:pt x="439" y="457"/>
                  <a:pt x="439" y="457"/>
                </a:cubicBezTo>
                <a:cubicBezTo>
                  <a:pt x="439" y="443"/>
                  <a:pt x="439" y="443"/>
                  <a:pt x="439" y="443"/>
                </a:cubicBezTo>
                <a:cubicBezTo>
                  <a:pt x="447" y="443"/>
                  <a:pt x="447" y="443"/>
                  <a:pt x="447" y="443"/>
                </a:cubicBezTo>
                <a:lnTo>
                  <a:pt x="447" y="457"/>
                </a:lnTo>
                <a:close/>
                <a:moveTo>
                  <a:pt x="447" y="434"/>
                </a:moveTo>
                <a:cubicBezTo>
                  <a:pt x="439" y="434"/>
                  <a:pt x="439" y="434"/>
                  <a:pt x="439" y="434"/>
                </a:cubicBezTo>
                <a:cubicBezTo>
                  <a:pt x="439" y="420"/>
                  <a:pt x="439" y="420"/>
                  <a:pt x="439" y="420"/>
                </a:cubicBezTo>
                <a:cubicBezTo>
                  <a:pt x="447" y="420"/>
                  <a:pt x="447" y="420"/>
                  <a:pt x="447" y="420"/>
                </a:cubicBezTo>
                <a:lnTo>
                  <a:pt x="447" y="434"/>
                </a:lnTo>
                <a:close/>
                <a:moveTo>
                  <a:pt x="448" y="410"/>
                </a:moveTo>
                <a:cubicBezTo>
                  <a:pt x="438" y="410"/>
                  <a:pt x="438" y="410"/>
                  <a:pt x="438" y="410"/>
                </a:cubicBezTo>
                <a:cubicBezTo>
                  <a:pt x="438" y="392"/>
                  <a:pt x="438" y="392"/>
                  <a:pt x="438" y="392"/>
                </a:cubicBezTo>
                <a:cubicBezTo>
                  <a:pt x="448" y="392"/>
                  <a:pt x="448" y="392"/>
                  <a:pt x="448" y="392"/>
                </a:cubicBezTo>
                <a:lnTo>
                  <a:pt x="448" y="410"/>
                </a:lnTo>
                <a:close/>
                <a:moveTo>
                  <a:pt x="448" y="390"/>
                </a:moveTo>
                <a:cubicBezTo>
                  <a:pt x="438" y="390"/>
                  <a:pt x="438" y="390"/>
                  <a:pt x="438" y="390"/>
                </a:cubicBezTo>
                <a:cubicBezTo>
                  <a:pt x="438" y="389"/>
                  <a:pt x="438" y="389"/>
                  <a:pt x="438" y="389"/>
                </a:cubicBezTo>
                <a:cubicBezTo>
                  <a:pt x="438" y="389"/>
                  <a:pt x="437" y="382"/>
                  <a:pt x="443" y="382"/>
                </a:cubicBezTo>
                <a:cubicBezTo>
                  <a:pt x="448" y="382"/>
                  <a:pt x="448" y="389"/>
                  <a:pt x="448" y="389"/>
                </a:cubicBezTo>
                <a:lnTo>
                  <a:pt x="448" y="390"/>
                </a:lnTo>
                <a:close/>
                <a:moveTo>
                  <a:pt x="478" y="329"/>
                </a:moveTo>
                <a:cubicBezTo>
                  <a:pt x="484" y="329"/>
                  <a:pt x="484" y="329"/>
                  <a:pt x="484" y="329"/>
                </a:cubicBezTo>
                <a:cubicBezTo>
                  <a:pt x="484" y="337"/>
                  <a:pt x="484" y="337"/>
                  <a:pt x="484" y="337"/>
                </a:cubicBezTo>
                <a:cubicBezTo>
                  <a:pt x="484" y="339"/>
                  <a:pt x="484" y="339"/>
                  <a:pt x="484" y="339"/>
                </a:cubicBezTo>
                <a:cubicBezTo>
                  <a:pt x="480" y="339"/>
                  <a:pt x="480" y="339"/>
                  <a:pt x="480" y="339"/>
                </a:cubicBezTo>
                <a:cubicBezTo>
                  <a:pt x="478" y="339"/>
                  <a:pt x="478" y="339"/>
                  <a:pt x="478" y="339"/>
                </a:cubicBezTo>
                <a:lnTo>
                  <a:pt x="478" y="329"/>
                </a:lnTo>
                <a:close/>
                <a:moveTo>
                  <a:pt x="477" y="351"/>
                </a:moveTo>
                <a:cubicBezTo>
                  <a:pt x="485" y="351"/>
                  <a:pt x="485" y="351"/>
                  <a:pt x="485" y="351"/>
                </a:cubicBezTo>
                <a:cubicBezTo>
                  <a:pt x="485" y="368"/>
                  <a:pt x="485" y="368"/>
                  <a:pt x="485" y="368"/>
                </a:cubicBezTo>
                <a:cubicBezTo>
                  <a:pt x="477" y="368"/>
                  <a:pt x="477" y="368"/>
                  <a:pt x="477" y="368"/>
                </a:cubicBezTo>
                <a:lnTo>
                  <a:pt x="477" y="351"/>
                </a:lnTo>
                <a:close/>
                <a:moveTo>
                  <a:pt x="477" y="423"/>
                </a:moveTo>
                <a:cubicBezTo>
                  <a:pt x="477" y="419"/>
                  <a:pt x="477" y="419"/>
                  <a:pt x="477" y="419"/>
                </a:cubicBezTo>
                <a:cubicBezTo>
                  <a:pt x="485" y="419"/>
                  <a:pt x="485" y="419"/>
                  <a:pt x="485" y="419"/>
                </a:cubicBezTo>
                <a:cubicBezTo>
                  <a:pt x="485" y="423"/>
                  <a:pt x="485" y="423"/>
                  <a:pt x="485" y="423"/>
                </a:cubicBezTo>
                <a:lnTo>
                  <a:pt x="477" y="423"/>
                </a:lnTo>
                <a:close/>
                <a:moveTo>
                  <a:pt x="485" y="425"/>
                </a:moveTo>
                <a:cubicBezTo>
                  <a:pt x="485" y="440"/>
                  <a:pt x="485" y="440"/>
                  <a:pt x="485" y="440"/>
                </a:cubicBezTo>
                <a:cubicBezTo>
                  <a:pt x="477" y="440"/>
                  <a:pt x="477" y="440"/>
                  <a:pt x="477" y="440"/>
                </a:cubicBezTo>
                <a:cubicBezTo>
                  <a:pt x="477" y="425"/>
                  <a:pt x="477" y="425"/>
                  <a:pt x="477" y="425"/>
                </a:cubicBezTo>
                <a:lnTo>
                  <a:pt x="485" y="425"/>
                </a:lnTo>
                <a:close/>
                <a:moveTo>
                  <a:pt x="477" y="410"/>
                </a:moveTo>
                <a:cubicBezTo>
                  <a:pt x="477" y="391"/>
                  <a:pt x="477" y="391"/>
                  <a:pt x="477" y="391"/>
                </a:cubicBezTo>
                <a:cubicBezTo>
                  <a:pt x="485" y="391"/>
                  <a:pt x="485" y="391"/>
                  <a:pt x="485" y="391"/>
                </a:cubicBezTo>
                <a:cubicBezTo>
                  <a:pt x="485" y="410"/>
                  <a:pt x="485" y="410"/>
                  <a:pt x="485" y="410"/>
                </a:cubicBezTo>
                <a:lnTo>
                  <a:pt x="477" y="410"/>
                </a:lnTo>
                <a:close/>
                <a:moveTo>
                  <a:pt x="477" y="389"/>
                </a:moveTo>
                <a:cubicBezTo>
                  <a:pt x="477" y="383"/>
                  <a:pt x="477" y="383"/>
                  <a:pt x="477" y="383"/>
                </a:cubicBezTo>
                <a:cubicBezTo>
                  <a:pt x="477" y="383"/>
                  <a:pt x="478" y="381"/>
                  <a:pt x="481" y="381"/>
                </a:cubicBezTo>
                <a:cubicBezTo>
                  <a:pt x="484" y="381"/>
                  <a:pt x="485" y="383"/>
                  <a:pt x="485" y="383"/>
                </a:cubicBezTo>
                <a:cubicBezTo>
                  <a:pt x="485" y="389"/>
                  <a:pt x="485" y="389"/>
                  <a:pt x="485" y="389"/>
                </a:cubicBezTo>
                <a:lnTo>
                  <a:pt x="477" y="389"/>
                </a:lnTo>
                <a:close/>
                <a:moveTo>
                  <a:pt x="486" y="481"/>
                </a:moveTo>
                <a:cubicBezTo>
                  <a:pt x="476" y="481"/>
                  <a:pt x="476" y="481"/>
                  <a:pt x="476" y="481"/>
                </a:cubicBezTo>
                <a:cubicBezTo>
                  <a:pt x="476" y="454"/>
                  <a:pt x="476" y="454"/>
                  <a:pt x="476" y="454"/>
                </a:cubicBezTo>
                <a:cubicBezTo>
                  <a:pt x="486" y="454"/>
                  <a:pt x="486" y="454"/>
                  <a:pt x="486" y="454"/>
                </a:cubicBezTo>
                <a:lnTo>
                  <a:pt x="486" y="481"/>
                </a:lnTo>
                <a:close/>
                <a:moveTo>
                  <a:pt x="559" y="368"/>
                </a:moveTo>
                <a:cubicBezTo>
                  <a:pt x="559" y="351"/>
                  <a:pt x="559" y="351"/>
                  <a:pt x="559" y="351"/>
                </a:cubicBezTo>
                <a:cubicBezTo>
                  <a:pt x="563" y="351"/>
                  <a:pt x="563" y="351"/>
                  <a:pt x="563" y="351"/>
                </a:cubicBezTo>
                <a:cubicBezTo>
                  <a:pt x="563" y="368"/>
                  <a:pt x="563" y="368"/>
                  <a:pt x="563" y="368"/>
                </a:cubicBezTo>
                <a:cubicBezTo>
                  <a:pt x="560" y="368"/>
                  <a:pt x="560" y="368"/>
                  <a:pt x="560" y="368"/>
                </a:cubicBezTo>
                <a:cubicBezTo>
                  <a:pt x="559" y="368"/>
                  <a:pt x="559" y="368"/>
                  <a:pt x="559" y="368"/>
                </a:cubicBezTo>
                <a:close/>
                <a:moveTo>
                  <a:pt x="563" y="390"/>
                </a:moveTo>
                <a:cubicBezTo>
                  <a:pt x="563" y="391"/>
                  <a:pt x="563" y="391"/>
                  <a:pt x="563" y="391"/>
                </a:cubicBezTo>
                <a:cubicBezTo>
                  <a:pt x="552" y="391"/>
                  <a:pt x="552" y="391"/>
                  <a:pt x="552" y="391"/>
                </a:cubicBezTo>
                <a:cubicBezTo>
                  <a:pt x="552" y="390"/>
                  <a:pt x="552" y="390"/>
                  <a:pt x="552" y="390"/>
                </a:cubicBezTo>
                <a:cubicBezTo>
                  <a:pt x="552" y="390"/>
                  <a:pt x="552" y="383"/>
                  <a:pt x="558" y="383"/>
                </a:cubicBezTo>
                <a:cubicBezTo>
                  <a:pt x="564" y="383"/>
                  <a:pt x="563" y="390"/>
                  <a:pt x="563" y="390"/>
                </a:cubicBezTo>
                <a:close/>
                <a:moveTo>
                  <a:pt x="552" y="427"/>
                </a:moveTo>
                <a:cubicBezTo>
                  <a:pt x="552" y="423"/>
                  <a:pt x="552" y="423"/>
                  <a:pt x="552" y="423"/>
                </a:cubicBezTo>
                <a:cubicBezTo>
                  <a:pt x="563" y="423"/>
                  <a:pt x="563" y="423"/>
                  <a:pt x="563" y="423"/>
                </a:cubicBezTo>
                <a:cubicBezTo>
                  <a:pt x="563" y="427"/>
                  <a:pt x="563" y="427"/>
                  <a:pt x="563" y="427"/>
                </a:cubicBezTo>
                <a:lnTo>
                  <a:pt x="552" y="427"/>
                </a:lnTo>
                <a:close/>
                <a:moveTo>
                  <a:pt x="563" y="430"/>
                </a:moveTo>
                <a:cubicBezTo>
                  <a:pt x="563" y="444"/>
                  <a:pt x="563" y="444"/>
                  <a:pt x="563" y="444"/>
                </a:cubicBezTo>
                <a:cubicBezTo>
                  <a:pt x="552" y="444"/>
                  <a:pt x="552" y="444"/>
                  <a:pt x="552" y="444"/>
                </a:cubicBezTo>
                <a:cubicBezTo>
                  <a:pt x="552" y="430"/>
                  <a:pt x="552" y="430"/>
                  <a:pt x="552" y="430"/>
                </a:cubicBezTo>
                <a:lnTo>
                  <a:pt x="563" y="430"/>
                </a:lnTo>
                <a:close/>
                <a:moveTo>
                  <a:pt x="552" y="412"/>
                </a:moveTo>
                <a:cubicBezTo>
                  <a:pt x="552" y="393"/>
                  <a:pt x="552" y="393"/>
                  <a:pt x="552" y="393"/>
                </a:cubicBezTo>
                <a:cubicBezTo>
                  <a:pt x="563" y="393"/>
                  <a:pt x="563" y="393"/>
                  <a:pt x="563" y="393"/>
                </a:cubicBezTo>
                <a:cubicBezTo>
                  <a:pt x="563" y="412"/>
                  <a:pt x="563" y="412"/>
                  <a:pt x="563" y="412"/>
                </a:cubicBezTo>
                <a:lnTo>
                  <a:pt x="552" y="412"/>
                </a:lnTo>
                <a:close/>
                <a:moveTo>
                  <a:pt x="552" y="364"/>
                </a:moveTo>
                <a:cubicBezTo>
                  <a:pt x="552" y="351"/>
                  <a:pt x="552" y="351"/>
                  <a:pt x="552" y="351"/>
                </a:cubicBezTo>
                <a:cubicBezTo>
                  <a:pt x="557" y="351"/>
                  <a:pt x="557" y="351"/>
                  <a:pt x="557" y="351"/>
                </a:cubicBezTo>
                <a:cubicBezTo>
                  <a:pt x="557" y="366"/>
                  <a:pt x="557" y="366"/>
                  <a:pt x="557" y="366"/>
                </a:cubicBezTo>
                <a:cubicBezTo>
                  <a:pt x="557" y="368"/>
                  <a:pt x="557" y="368"/>
                  <a:pt x="557" y="368"/>
                </a:cubicBezTo>
                <a:cubicBezTo>
                  <a:pt x="552" y="368"/>
                  <a:pt x="552" y="368"/>
                  <a:pt x="552" y="368"/>
                </a:cubicBezTo>
                <a:lnTo>
                  <a:pt x="552" y="364"/>
                </a:lnTo>
                <a:close/>
                <a:moveTo>
                  <a:pt x="527" y="319"/>
                </a:moveTo>
                <a:cubicBezTo>
                  <a:pt x="527" y="314"/>
                  <a:pt x="527" y="314"/>
                  <a:pt x="527" y="314"/>
                </a:cubicBezTo>
                <a:cubicBezTo>
                  <a:pt x="534" y="314"/>
                  <a:pt x="534" y="314"/>
                  <a:pt x="534" y="314"/>
                </a:cubicBezTo>
                <a:cubicBezTo>
                  <a:pt x="534" y="317"/>
                  <a:pt x="534" y="317"/>
                  <a:pt x="534" y="317"/>
                </a:cubicBezTo>
                <a:cubicBezTo>
                  <a:pt x="534" y="323"/>
                  <a:pt x="534" y="323"/>
                  <a:pt x="534" y="323"/>
                </a:cubicBezTo>
                <a:cubicBezTo>
                  <a:pt x="527" y="323"/>
                  <a:pt x="527" y="323"/>
                  <a:pt x="527" y="323"/>
                </a:cubicBezTo>
                <a:lnTo>
                  <a:pt x="527" y="319"/>
                </a:lnTo>
                <a:close/>
                <a:moveTo>
                  <a:pt x="540" y="390"/>
                </a:moveTo>
                <a:cubicBezTo>
                  <a:pt x="540" y="391"/>
                  <a:pt x="540" y="391"/>
                  <a:pt x="540" y="391"/>
                </a:cubicBezTo>
                <a:cubicBezTo>
                  <a:pt x="529" y="391"/>
                  <a:pt x="529" y="391"/>
                  <a:pt x="529" y="391"/>
                </a:cubicBezTo>
                <a:cubicBezTo>
                  <a:pt x="529" y="390"/>
                  <a:pt x="529" y="390"/>
                  <a:pt x="529" y="390"/>
                </a:cubicBezTo>
                <a:cubicBezTo>
                  <a:pt x="529" y="390"/>
                  <a:pt x="529" y="383"/>
                  <a:pt x="535" y="383"/>
                </a:cubicBezTo>
                <a:cubicBezTo>
                  <a:pt x="541" y="383"/>
                  <a:pt x="540" y="390"/>
                  <a:pt x="540" y="390"/>
                </a:cubicBezTo>
                <a:close/>
                <a:moveTo>
                  <a:pt x="536" y="368"/>
                </a:moveTo>
                <a:cubicBezTo>
                  <a:pt x="536" y="354"/>
                  <a:pt x="536" y="354"/>
                  <a:pt x="536" y="354"/>
                </a:cubicBezTo>
                <a:cubicBezTo>
                  <a:pt x="536" y="351"/>
                  <a:pt x="536" y="351"/>
                  <a:pt x="536" y="351"/>
                </a:cubicBezTo>
                <a:cubicBezTo>
                  <a:pt x="540" y="351"/>
                  <a:pt x="540" y="351"/>
                  <a:pt x="540" y="351"/>
                </a:cubicBezTo>
                <a:cubicBezTo>
                  <a:pt x="540" y="357"/>
                  <a:pt x="540" y="357"/>
                  <a:pt x="540" y="357"/>
                </a:cubicBezTo>
                <a:cubicBezTo>
                  <a:pt x="540" y="368"/>
                  <a:pt x="540" y="368"/>
                  <a:pt x="540" y="368"/>
                </a:cubicBezTo>
                <a:lnTo>
                  <a:pt x="536" y="368"/>
                </a:lnTo>
                <a:close/>
                <a:moveTo>
                  <a:pt x="529" y="427"/>
                </a:moveTo>
                <a:cubicBezTo>
                  <a:pt x="529" y="423"/>
                  <a:pt x="529" y="423"/>
                  <a:pt x="529" y="423"/>
                </a:cubicBezTo>
                <a:cubicBezTo>
                  <a:pt x="540" y="423"/>
                  <a:pt x="540" y="423"/>
                  <a:pt x="540" y="423"/>
                </a:cubicBezTo>
                <a:cubicBezTo>
                  <a:pt x="540" y="427"/>
                  <a:pt x="540" y="427"/>
                  <a:pt x="540" y="427"/>
                </a:cubicBezTo>
                <a:lnTo>
                  <a:pt x="529" y="427"/>
                </a:lnTo>
                <a:close/>
                <a:moveTo>
                  <a:pt x="540" y="430"/>
                </a:moveTo>
                <a:cubicBezTo>
                  <a:pt x="540" y="444"/>
                  <a:pt x="540" y="444"/>
                  <a:pt x="540" y="444"/>
                </a:cubicBezTo>
                <a:cubicBezTo>
                  <a:pt x="529" y="444"/>
                  <a:pt x="529" y="444"/>
                  <a:pt x="529" y="444"/>
                </a:cubicBezTo>
                <a:cubicBezTo>
                  <a:pt x="529" y="430"/>
                  <a:pt x="529" y="430"/>
                  <a:pt x="529" y="430"/>
                </a:cubicBezTo>
                <a:lnTo>
                  <a:pt x="540" y="430"/>
                </a:lnTo>
                <a:close/>
                <a:moveTo>
                  <a:pt x="529" y="412"/>
                </a:moveTo>
                <a:cubicBezTo>
                  <a:pt x="529" y="393"/>
                  <a:pt x="529" y="393"/>
                  <a:pt x="529" y="393"/>
                </a:cubicBezTo>
                <a:cubicBezTo>
                  <a:pt x="540" y="393"/>
                  <a:pt x="540" y="393"/>
                  <a:pt x="540" y="393"/>
                </a:cubicBezTo>
                <a:cubicBezTo>
                  <a:pt x="540" y="412"/>
                  <a:pt x="540" y="412"/>
                  <a:pt x="540" y="412"/>
                </a:cubicBezTo>
                <a:lnTo>
                  <a:pt x="529" y="412"/>
                </a:lnTo>
                <a:close/>
                <a:moveTo>
                  <a:pt x="534" y="353"/>
                </a:moveTo>
                <a:cubicBezTo>
                  <a:pt x="534" y="368"/>
                  <a:pt x="534" y="368"/>
                  <a:pt x="534" y="368"/>
                </a:cubicBezTo>
                <a:cubicBezTo>
                  <a:pt x="529" y="368"/>
                  <a:pt x="529" y="368"/>
                  <a:pt x="529" y="368"/>
                </a:cubicBezTo>
                <a:cubicBezTo>
                  <a:pt x="529" y="351"/>
                  <a:pt x="529" y="351"/>
                  <a:pt x="529" y="351"/>
                </a:cubicBezTo>
                <a:cubicBezTo>
                  <a:pt x="529" y="351"/>
                  <a:pt x="529" y="351"/>
                  <a:pt x="529" y="351"/>
                </a:cubicBezTo>
                <a:cubicBezTo>
                  <a:pt x="534" y="351"/>
                  <a:pt x="534" y="351"/>
                  <a:pt x="534" y="351"/>
                </a:cubicBezTo>
                <a:lnTo>
                  <a:pt x="534" y="353"/>
                </a:lnTo>
                <a:close/>
                <a:moveTo>
                  <a:pt x="513" y="351"/>
                </a:moveTo>
                <a:cubicBezTo>
                  <a:pt x="517" y="351"/>
                  <a:pt x="517" y="351"/>
                  <a:pt x="517" y="351"/>
                </a:cubicBezTo>
                <a:cubicBezTo>
                  <a:pt x="517" y="368"/>
                  <a:pt x="517" y="368"/>
                  <a:pt x="517" y="368"/>
                </a:cubicBezTo>
                <a:cubicBezTo>
                  <a:pt x="513" y="368"/>
                  <a:pt x="513" y="368"/>
                  <a:pt x="513" y="368"/>
                </a:cubicBezTo>
                <a:lnTo>
                  <a:pt x="513" y="351"/>
                </a:lnTo>
                <a:close/>
                <a:moveTo>
                  <a:pt x="517" y="390"/>
                </a:moveTo>
                <a:cubicBezTo>
                  <a:pt x="517" y="391"/>
                  <a:pt x="517" y="391"/>
                  <a:pt x="517" y="391"/>
                </a:cubicBezTo>
                <a:cubicBezTo>
                  <a:pt x="506" y="391"/>
                  <a:pt x="506" y="391"/>
                  <a:pt x="506" y="391"/>
                </a:cubicBezTo>
                <a:cubicBezTo>
                  <a:pt x="506" y="390"/>
                  <a:pt x="506" y="390"/>
                  <a:pt x="506" y="390"/>
                </a:cubicBezTo>
                <a:cubicBezTo>
                  <a:pt x="506" y="390"/>
                  <a:pt x="506" y="383"/>
                  <a:pt x="512" y="383"/>
                </a:cubicBezTo>
                <a:cubicBezTo>
                  <a:pt x="518" y="383"/>
                  <a:pt x="517" y="390"/>
                  <a:pt x="517" y="390"/>
                </a:cubicBezTo>
                <a:close/>
                <a:moveTo>
                  <a:pt x="506" y="427"/>
                </a:moveTo>
                <a:cubicBezTo>
                  <a:pt x="506" y="423"/>
                  <a:pt x="506" y="423"/>
                  <a:pt x="506" y="423"/>
                </a:cubicBezTo>
                <a:cubicBezTo>
                  <a:pt x="517" y="423"/>
                  <a:pt x="517" y="423"/>
                  <a:pt x="517" y="423"/>
                </a:cubicBezTo>
                <a:cubicBezTo>
                  <a:pt x="517" y="427"/>
                  <a:pt x="517" y="427"/>
                  <a:pt x="517" y="427"/>
                </a:cubicBezTo>
                <a:lnTo>
                  <a:pt x="506" y="427"/>
                </a:lnTo>
                <a:close/>
                <a:moveTo>
                  <a:pt x="517" y="430"/>
                </a:moveTo>
                <a:cubicBezTo>
                  <a:pt x="517" y="444"/>
                  <a:pt x="517" y="444"/>
                  <a:pt x="517" y="444"/>
                </a:cubicBezTo>
                <a:cubicBezTo>
                  <a:pt x="506" y="444"/>
                  <a:pt x="506" y="444"/>
                  <a:pt x="506" y="444"/>
                </a:cubicBezTo>
                <a:cubicBezTo>
                  <a:pt x="506" y="430"/>
                  <a:pt x="506" y="430"/>
                  <a:pt x="506" y="430"/>
                </a:cubicBezTo>
                <a:lnTo>
                  <a:pt x="517" y="430"/>
                </a:lnTo>
                <a:close/>
                <a:moveTo>
                  <a:pt x="506" y="412"/>
                </a:moveTo>
                <a:cubicBezTo>
                  <a:pt x="506" y="393"/>
                  <a:pt x="506" y="393"/>
                  <a:pt x="506" y="393"/>
                </a:cubicBezTo>
                <a:cubicBezTo>
                  <a:pt x="517" y="393"/>
                  <a:pt x="517" y="393"/>
                  <a:pt x="517" y="393"/>
                </a:cubicBezTo>
                <a:cubicBezTo>
                  <a:pt x="517" y="412"/>
                  <a:pt x="517" y="412"/>
                  <a:pt x="517" y="412"/>
                </a:cubicBezTo>
                <a:lnTo>
                  <a:pt x="506" y="412"/>
                </a:lnTo>
                <a:close/>
                <a:moveTo>
                  <a:pt x="506" y="351"/>
                </a:moveTo>
                <a:cubicBezTo>
                  <a:pt x="511" y="351"/>
                  <a:pt x="511" y="351"/>
                  <a:pt x="511" y="351"/>
                </a:cubicBezTo>
                <a:cubicBezTo>
                  <a:pt x="511" y="368"/>
                  <a:pt x="511" y="368"/>
                  <a:pt x="511" y="368"/>
                </a:cubicBezTo>
                <a:cubicBezTo>
                  <a:pt x="506" y="368"/>
                  <a:pt x="506" y="368"/>
                  <a:pt x="506" y="368"/>
                </a:cubicBezTo>
                <a:lnTo>
                  <a:pt x="506" y="351"/>
                </a:lnTo>
                <a:close/>
                <a:moveTo>
                  <a:pt x="518" y="481"/>
                </a:moveTo>
                <a:cubicBezTo>
                  <a:pt x="505" y="481"/>
                  <a:pt x="505" y="481"/>
                  <a:pt x="505" y="481"/>
                </a:cubicBezTo>
                <a:cubicBezTo>
                  <a:pt x="505" y="454"/>
                  <a:pt x="505" y="454"/>
                  <a:pt x="505" y="454"/>
                </a:cubicBezTo>
                <a:cubicBezTo>
                  <a:pt x="518" y="454"/>
                  <a:pt x="518" y="454"/>
                  <a:pt x="518" y="454"/>
                </a:cubicBezTo>
                <a:lnTo>
                  <a:pt x="518" y="481"/>
                </a:lnTo>
                <a:close/>
                <a:moveTo>
                  <a:pt x="527" y="324"/>
                </a:moveTo>
                <a:cubicBezTo>
                  <a:pt x="534" y="324"/>
                  <a:pt x="534" y="324"/>
                  <a:pt x="534" y="324"/>
                </a:cubicBezTo>
                <a:cubicBezTo>
                  <a:pt x="534" y="338"/>
                  <a:pt x="534" y="338"/>
                  <a:pt x="534" y="338"/>
                </a:cubicBezTo>
                <a:cubicBezTo>
                  <a:pt x="527" y="338"/>
                  <a:pt x="527" y="338"/>
                  <a:pt x="527" y="338"/>
                </a:cubicBezTo>
                <a:lnTo>
                  <a:pt x="527" y="324"/>
                </a:lnTo>
                <a:close/>
                <a:moveTo>
                  <a:pt x="541" y="481"/>
                </a:moveTo>
                <a:cubicBezTo>
                  <a:pt x="528" y="481"/>
                  <a:pt x="528" y="481"/>
                  <a:pt x="528" y="481"/>
                </a:cubicBezTo>
                <a:cubicBezTo>
                  <a:pt x="528" y="454"/>
                  <a:pt x="528" y="454"/>
                  <a:pt x="528" y="454"/>
                </a:cubicBezTo>
                <a:cubicBezTo>
                  <a:pt x="541" y="454"/>
                  <a:pt x="541" y="454"/>
                  <a:pt x="541" y="454"/>
                </a:cubicBezTo>
                <a:lnTo>
                  <a:pt x="541" y="481"/>
                </a:lnTo>
                <a:close/>
                <a:moveTo>
                  <a:pt x="542" y="338"/>
                </a:moveTo>
                <a:cubicBezTo>
                  <a:pt x="536" y="338"/>
                  <a:pt x="536" y="338"/>
                  <a:pt x="536" y="338"/>
                </a:cubicBezTo>
                <a:cubicBezTo>
                  <a:pt x="536" y="324"/>
                  <a:pt x="536" y="324"/>
                  <a:pt x="536" y="324"/>
                </a:cubicBezTo>
                <a:cubicBezTo>
                  <a:pt x="542" y="324"/>
                  <a:pt x="542" y="324"/>
                  <a:pt x="542" y="324"/>
                </a:cubicBezTo>
                <a:lnTo>
                  <a:pt x="542" y="338"/>
                </a:lnTo>
                <a:close/>
                <a:moveTo>
                  <a:pt x="542" y="314"/>
                </a:moveTo>
                <a:cubicBezTo>
                  <a:pt x="542" y="323"/>
                  <a:pt x="542" y="323"/>
                  <a:pt x="542" y="323"/>
                </a:cubicBezTo>
                <a:cubicBezTo>
                  <a:pt x="536" y="323"/>
                  <a:pt x="536" y="323"/>
                  <a:pt x="536" y="323"/>
                </a:cubicBezTo>
                <a:cubicBezTo>
                  <a:pt x="536" y="316"/>
                  <a:pt x="536" y="316"/>
                  <a:pt x="536" y="316"/>
                </a:cubicBezTo>
                <a:cubicBezTo>
                  <a:pt x="536" y="314"/>
                  <a:pt x="536" y="314"/>
                  <a:pt x="536" y="314"/>
                </a:cubicBezTo>
                <a:cubicBezTo>
                  <a:pt x="542" y="314"/>
                  <a:pt x="542" y="314"/>
                  <a:pt x="542" y="314"/>
                </a:cubicBezTo>
                <a:close/>
                <a:moveTo>
                  <a:pt x="527" y="313"/>
                </a:moveTo>
                <a:cubicBezTo>
                  <a:pt x="527" y="313"/>
                  <a:pt x="527" y="305"/>
                  <a:pt x="535" y="305"/>
                </a:cubicBezTo>
                <a:cubicBezTo>
                  <a:pt x="542" y="305"/>
                  <a:pt x="542" y="313"/>
                  <a:pt x="542" y="313"/>
                </a:cubicBezTo>
                <a:lnTo>
                  <a:pt x="527" y="313"/>
                </a:lnTo>
                <a:close/>
                <a:moveTo>
                  <a:pt x="564" y="481"/>
                </a:moveTo>
                <a:cubicBezTo>
                  <a:pt x="551" y="481"/>
                  <a:pt x="551" y="481"/>
                  <a:pt x="551" y="481"/>
                </a:cubicBezTo>
                <a:cubicBezTo>
                  <a:pt x="551" y="454"/>
                  <a:pt x="551" y="454"/>
                  <a:pt x="551" y="454"/>
                </a:cubicBezTo>
                <a:cubicBezTo>
                  <a:pt x="564" y="454"/>
                  <a:pt x="564" y="454"/>
                  <a:pt x="564" y="454"/>
                </a:cubicBezTo>
                <a:lnTo>
                  <a:pt x="564" y="481"/>
                </a:lnTo>
                <a:close/>
                <a:moveTo>
                  <a:pt x="585" y="329"/>
                </a:moveTo>
                <a:cubicBezTo>
                  <a:pt x="592" y="329"/>
                  <a:pt x="592" y="329"/>
                  <a:pt x="592" y="329"/>
                </a:cubicBezTo>
                <a:cubicBezTo>
                  <a:pt x="592" y="339"/>
                  <a:pt x="592" y="339"/>
                  <a:pt x="592" y="339"/>
                </a:cubicBezTo>
                <a:cubicBezTo>
                  <a:pt x="585" y="339"/>
                  <a:pt x="585" y="339"/>
                  <a:pt x="585" y="339"/>
                </a:cubicBezTo>
                <a:lnTo>
                  <a:pt x="585" y="329"/>
                </a:lnTo>
                <a:close/>
                <a:moveTo>
                  <a:pt x="585" y="351"/>
                </a:moveTo>
                <a:cubicBezTo>
                  <a:pt x="593" y="351"/>
                  <a:pt x="593" y="351"/>
                  <a:pt x="593" y="351"/>
                </a:cubicBezTo>
                <a:cubicBezTo>
                  <a:pt x="593" y="368"/>
                  <a:pt x="593" y="368"/>
                  <a:pt x="593" y="368"/>
                </a:cubicBezTo>
                <a:cubicBezTo>
                  <a:pt x="585" y="368"/>
                  <a:pt x="585" y="368"/>
                  <a:pt x="585" y="368"/>
                </a:cubicBezTo>
                <a:lnTo>
                  <a:pt x="585" y="351"/>
                </a:lnTo>
                <a:close/>
                <a:moveTo>
                  <a:pt x="585" y="383"/>
                </a:moveTo>
                <a:cubicBezTo>
                  <a:pt x="585" y="383"/>
                  <a:pt x="585" y="383"/>
                  <a:pt x="585" y="383"/>
                </a:cubicBezTo>
                <a:cubicBezTo>
                  <a:pt x="586" y="382"/>
                  <a:pt x="587" y="381"/>
                  <a:pt x="589" y="381"/>
                </a:cubicBezTo>
                <a:cubicBezTo>
                  <a:pt x="592" y="381"/>
                  <a:pt x="593" y="383"/>
                  <a:pt x="593" y="383"/>
                </a:cubicBezTo>
                <a:cubicBezTo>
                  <a:pt x="593" y="387"/>
                  <a:pt x="593" y="387"/>
                  <a:pt x="593" y="387"/>
                </a:cubicBezTo>
                <a:cubicBezTo>
                  <a:pt x="593" y="389"/>
                  <a:pt x="593" y="389"/>
                  <a:pt x="593" y="389"/>
                </a:cubicBezTo>
                <a:cubicBezTo>
                  <a:pt x="585" y="389"/>
                  <a:pt x="585" y="389"/>
                  <a:pt x="585" y="389"/>
                </a:cubicBezTo>
                <a:lnTo>
                  <a:pt x="585" y="383"/>
                </a:lnTo>
                <a:close/>
                <a:moveTo>
                  <a:pt x="585" y="391"/>
                </a:moveTo>
                <a:cubicBezTo>
                  <a:pt x="593" y="391"/>
                  <a:pt x="593" y="391"/>
                  <a:pt x="593" y="391"/>
                </a:cubicBezTo>
                <a:cubicBezTo>
                  <a:pt x="593" y="410"/>
                  <a:pt x="593" y="410"/>
                  <a:pt x="593" y="410"/>
                </a:cubicBezTo>
                <a:cubicBezTo>
                  <a:pt x="585" y="410"/>
                  <a:pt x="585" y="410"/>
                  <a:pt x="585" y="410"/>
                </a:cubicBezTo>
                <a:lnTo>
                  <a:pt x="585" y="391"/>
                </a:lnTo>
                <a:close/>
                <a:moveTo>
                  <a:pt x="585" y="419"/>
                </a:moveTo>
                <a:cubicBezTo>
                  <a:pt x="593" y="419"/>
                  <a:pt x="593" y="419"/>
                  <a:pt x="593" y="419"/>
                </a:cubicBezTo>
                <a:cubicBezTo>
                  <a:pt x="593" y="423"/>
                  <a:pt x="593" y="423"/>
                  <a:pt x="593" y="423"/>
                </a:cubicBezTo>
                <a:cubicBezTo>
                  <a:pt x="585" y="423"/>
                  <a:pt x="585" y="423"/>
                  <a:pt x="585" y="423"/>
                </a:cubicBezTo>
                <a:lnTo>
                  <a:pt x="585" y="419"/>
                </a:lnTo>
                <a:close/>
                <a:moveTo>
                  <a:pt x="585" y="425"/>
                </a:moveTo>
                <a:cubicBezTo>
                  <a:pt x="593" y="425"/>
                  <a:pt x="593" y="425"/>
                  <a:pt x="593" y="425"/>
                </a:cubicBezTo>
                <a:cubicBezTo>
                  <a:pt x="593" y="440"/>
                  <a:pt x="593" y="440"/>
                  <a:pt x="593" y="440"/>
                </a:cubicBezTo>
                <a:cubicBezTo>
                  <a:pt x="585" y="440"/>
                  <a:pt x="585" y="440"/>
                  <a:pt x="585" y="440"/>
                </a:cubicBezTo>
                <a:lnTo>
                  <a:pt x="585" y="425"/>
                </a:lnTo>
                <a:close/>
                <a:moveTo>
                  <a:pt x="593" y="481"/>
                </a:moveTo>
                <a:cubicBezTo>
                  <a:pt x="584" y="481"/>
                  <a:pt x="584" y="481"/>
                  <a:pt x="584" y="481"/>
                </a:cubicBezTo>
                <a:cubicBezTo>
                  <a:pt x="584" y="454"/>
                  <a:pt x="584" y="454"/>
                  <a:pt x="584" y="454"/>
                </a:cubicBezTo>
                <a:cubicBezTo>
                  <a:pt x="593" y="454"/>
                  <a:pt x="593" y="454"/>
                  <a:pt x="593" y="454"/>
                </a:cubicBezTo>
                <a:lnTo>
                  <a:pt x="593" y="481"/>
                </a:ln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p:cNvSpPr>
          <p:nvPr userDrawn="1"/>
        </p:nvSpPr>
        <p:spPr bwMode="auto">
          <a:xfrm>
            <a:off x="7672617" y="4195801"/>
            <a:ext cx="460375" cy="1970087"/>
          </a:xfrm>
          <a:custGeom>
            <a:avLst/>
            <a:gdLst>
              <a:gd name="T0" fmla="*/ 119 w 123"/>
              <a:gd name="T1" fmla="*/ 187 h 526"/>
              <a:gd name="T2" fmla="*/ 119 w 123"/>
              <a:gd name="T3" fmla="*/ 158 h 526"/>
              <a:gd name="T4" fmla="*/ 119 w 123"/>
              <a:gd name="T5" fmla="*/ 142 h 526"/>
              <a:gd name="T6" fmla="*/ 119 w 123"/>
              <a:gd name="T7" fmla="*/ 137 h 526"/>
              <a:gd name="T8" fmla="*/ 115 w 123"/>
              <a:gd name="T9" fmla="*/ 137 h 526"/>
              <a:gd name="T10" fmla="*/ 115 w 123"/>
              <a:gd name="T11" fmla="*/ 98 h 526"/>
              <a:gd name="T12" fmla="*/ 110 w 123"/>
              <a:gd name="T13" fmla="*/ 98 h 526"/>
              <a:gd name="T14" fmla="*/ 110 w 123"/>
              <a:gd name="T15" fmla="*/ 60 h 526"/>
              <a:gd name="T16" fmla="*/ 106 w 123"/>
              <a:gd name="T17" fmla="*/ 60 h 526"/>
              <a:gd name="T18" fmla="*/ 106 w 123"/>
              <a:gd name="T19" fmla="*/ 34 h 526"/>
              <a:gd name="T20" fmla="*/ 105 w 123"/>
              <a:gd name="T21" fmla="*/ 34 h 526"/>
              <a:gd name="T22" fmla="*/ 104 w 123"/>
              <a:gd name="T23" fmla="*/ 0 h 526"/>
              <a:gd name="T24" fmla="*/ 104 w 123"/>
              <a:gd name="T25" fmla="*/ 0 h 526"/>
              <a:gd name="T26" fmla="*/ 104 w 123"/>
              <a:gd name="T27" fmla="*/ 0 h 526"/>
              <a:gd name="T28" fmla="*/ 103 w 123"/>
              <a:gd name="T29" fmla="*/ 34 h 526"/>
              <a:gd name="T30" fmla="*/ 101 w 123"/>
              <a:gd name="T31" fmla="*/ 34 h 526"/>
              <a:gd name="T32" fmla="*/ 101 w 123"/>
              <a:gd name="T33" fmla="*/ 28 h 526"/>
              <a:gd name="T34" fmla="*/ 97 w 123"/>
              <a:gd name="T35" fmla="*/ 28 h 526"/>
              <a:gd name="T36" fmla="*/ 97 w 123"/>
              <a:gd name="T37" fmla="*/ 31 h 526"/>
              <a:gd name="T38" fmla="*/ 77 w 123"/>
              <a:gd name="T39" fmla="*/ 31 h 526"/>
              <a:gd name="T40" fmla="*/ 77 w 123"/>
              <a:gd name="T41" fmla="*/ 26 h 526"/>
              <a:gd name="T42" fmla="*/ 46 w 123"/>
              <a:gd name="T43" fmla="*/ 26 h 526"/>
              <a:gd name="T44" fmla="*/ 46 w 123"/>
              <a:gd name="T45" fmla="*/ 31 h 526"/>
              <a:gd name="T46" fmla="*/ 36 w 123"/>
              <a:gd name="T47" fmla="*/ 31 h 526"/>
              <a:gd name="T48" fmla="*/ 26 w 123"/>
              <a:gd name="T49" fmla="*/ 31 h 526"/>
              <a:gd name="T50" fmla="*/ 26 w 123"/>
              <a:gd name="T51" fmla="*/ 28 h 526"/>
              <a:gd name="T52" fmla="*/ 21 w 123"/>
              <a:gd name="T53" fmla="*/ 28 h 526"/>
              <a:gd name="T54" fmla="*/ 21 w 123"/>
              <a:gd name="T55" fmla="*/ 30 h 526"/>
              <a:gd name="T56" fmla="*/ 21 w 123"/>
              <a:gd name="T57" fmla="*/ 34 h 526"/>
              <a:gd name="T58" fmla="*/ 20 w 123"/>
              <a:gd name="T59" fmla="*/ 34 h 526"/>
              <a:gd name="T60" fmla="*/ 20 w 123"/>
              <a:gd name="T61" fmla="*/ 28 h 526"/>
              <a:gd name="T62" fmla="*/ 19 w 123"/>
              <a:gd name="T63" fmla="*/ 0 h 526"/>
              <a:gd name="T64" fmla="*/ 19 w 123"/>
              <a:gd name="T65" fmla="*/ 0 h 526"/>
              <a:gd name="T66" fmla="*/ 18 w 123"/>
              <a:gd name="T67" fmla="*/ 0 h 526"/>
              <a:gd name="T68" fmla="*/ 18 w 123"/>
              <a:gd name="T69" fmla="*/ 25 h 526"/>
              <a:gd name="T70" fmla="*/ 17 w 123"/>
              <a:gd name="T71" fmla="*/ 34 h 526"/>
              <a:gd name="T72" fmla="*/ 17 w 123"/>
              <a:gd name="T73" fmla="*/ 34 h 526"/>
              <a:gd name="T74" fmla="*/ 17 w 123"/>
              <a:gd name="T75" fmla="*/ 60 h 526"/>
              <a:gd name="T76" fmla="*/ 12 w 123"/>
              <a:gd name="T77" fmla="*/ 60 h 526"/>
              <a:gd name="T78" fmla="*/ 12 w 123"/>
              <a:gd name="T79" fmla="*/ 98 h 526"/>
              <a:gd name="T80" fmla="*/ 8 w 123"/>
              <a:gd name="T81" fmla="*/ 98 h 526"/>
              <a:gd name="T82" fmla="*/ 8 w 123"/>
              <a:gd name="T83" fmla="*/ 137 h 526"/>
              <a:gd name="T84" fmla="*/ 4 w 123"/>
              <a:gd name="T85" fmla="*/ 137 h 526"/>
              <a:gd name="T86" fmla="*/ 4 w 123"/>
              <a:gd name="T87" fmla="*/ 144 h 526"/>
              <a:gd name="T88" fmla="*/ 4 w 123"/>
              <a:gd name="T89" fmla="*/ 187 h 526"/>
              <a:gd name="T90" fmla="*/ 0 w 123"/>
              <a:gd name="T91" fmla="*/ 187 h 526"/>
              <a:gd name="T92" fmla="*/ 0 w 123"/>
              <a:gd name="T93" fmla="*/ 248 h 526"/>
              <a:gd name="T94" fmla="*/ 0 w 123"/>
              <a:gd name="T95" fmla="*/ 309 h 526"/>
              <a:gd name="T96" fmla="*/ 0 w 123"/>
              <a:gd name="T97" fmla="*/ 449 h 526"/>
              <a:gd name="T98" fmla="*/ 0 w 123"/>
              <a:gd name="T99" fmla="*/ 513 h 526"/>
              <a:gd name="T100" fmla="*/ 0 w 123"/>
              <a:gd name="T101" fmla="*/ 526 h 526"/>
              <a:gd name="T102" fmla="*/ 48 w 123"/>
              <a:gd name="T103" fmla="*/ 526 h 526"/>
              <a:gd name="T104" fmla="*/ 123 w 123"/>
              <a:gd name="T105" fmla="*/ 526 h 526"/>
              <a:gd name="T106" fmla="*/ 123 w 123"/>
              <a:gd name="T107" fmla="*/ 481 h 526"/>
              <a:gd name="T108" fmla="*/ 123 w 123"/>
              <a:gd name="T109" fmla="*/ 397 h 526"/>
              <a:gd name="T110" fmla="*/ 123 w 123"/>
              <a:gd name="T111" fmla="*/ 311 h 526"/>
              <a:gd name="T112" fmla="*/ 123 w 123"/>
              <a:gd name="T113" fmla="*/ 187 h 526"/>
              <a:gd name="T114" fmla="*/ 119 w 123"/>
              <a:gd name="T115" fmla="*/ 18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526">
                <a:moveTo>
                  <a:pt x="119" y="187"/>
                </a:moveTo>
                <a:cubicBezTo>
                  <a:pt x="119" y="158"/>
                  <a:pt x="119" y="158"/>
                  <a:pt x="119" y="158"/>
                </a:cubicBezTo>
                <a:cubicBezTo>
                  <a:pt x="119" y="142"/>
                  <a:pt x="119" y="142"/>
                  <a:pt x="119" y="142"/>
                </a:cubicBezTo>
                <a:cubicBezTo>
                  <a:pt x="119" y="137"/>
                  <a:pt x="119" y="137"/>
                  <a:pt x="119" y="137"/>
                </a:cubicBezTo>
                <a:cubicBezTo>
                  <a:pt x="115" y="137"/>
                  <a:pt x="115" y="137"/>
                  <a:pt x="115" y="137"/>
                </a:cubicBezTo>
                <a:cubicBezTo>
                  <a:pt x="115" y="98"/>
                  <a:pt x="115" y="98"/>
                  <a:pt x="115" y="98"/>
                </a:cubicBezTo>
                <a:cubicBezTo>
                  <a:pt x="110" y="98"/>
                  <a:pt x="110" y="98"/>
                  <a:pt x="110" y="98"/>
                </a:cubicBezTo>
                <a:cubicBezTo>
                  <a:pt x="110" y="60"/>
                  <a:pt x="110" y="60"/>
                  <a:pt x="110" y="60"/>
                </a:cubicBezTo>
                <a:cubicBezTo>
                  <a:pt x="106" y="60"/>
                  <a:pt x="106" y="60"/>
                  <a:pt x="106" y="60"/>
                </a:cubicBezTo>
                <a:cubicBezTo>
                  <a:pt x="106" y="34"/>
                  <a:pt x="106" y="34"/>
                  <a:pt x="106" y="34"/>
                </a:cubicBezTo>
                <a:cubicBezTo>
                  <a:pt x="105" y="34"/>
                  <a:pt x="105" y="34"/>
                  <a:pt x="105" y="34"/>
                </a:cubicBezTo>
                <a:cubicBezTo>
                  <a:pt x="104" y="0"/>
                  <a:pt x="104" y="0"/>
                  <a:pt x="104" y="0"/>
                </a:cubicBezTo>
                <a:cubicBezTo>
                  <a:pt x="104" y="0"/>
                  <a:pt x="104" y="0"/>
                  <a:pt x="104" y="0"/>
                </a:cubicBezTo>
                <a:cubicBezTo>
                  <a:pt x="104" y="0"/>
                  <a:pt x="104" y="0"/>
                  <a:pt x="104" y="0"/>
                </a:cubicBezTo>
                <a:cubicBezTo>
                  <a:pt x="103" y="34"/>
                  <a:pt x="103" y="34"/>
                  <a:pt x="103" y="34"/>
                </a:cubicBezTo>
                <a:cubicBezTo>
                  <a:pt x="101" y="34"/>
                  <a:pt x="101" y="34"/>
                  <a:pt x="101" y="34"/>
                </a:cubicBezTo>
                <a:cubicBezTo>
                  <a:pt x="101" y="28"/>
                  <a:pt x="101" y="28"/>
                  <a:pt x="101" y="28"/>
                </a:cubicBezTo>
                <a:cubicBezTo>
                  <a:pt x="97" y="28"/>
                  <a:pt x="97" y="28"/>
                  <a:pt x="97" y="28"/>
                </a:cubicBezTo>
                <a:cubicBezTo>
                  <a:pt x="97" y="31"/>
                  <a:pt x="97" y="31"/>
                  <a:pt x="97" y="31"/>
                </a:cubicBezTo>
                <a:cubicBezTo>
                  <a:pt x="77" y="31"/>
                  <a:pt x="77" y="31"/>
                  <a:pt x="77" y="31"/>
                </a:cubicBezTo>
                <a:cubicBezTo>
                  <a:pt x="77" y="26"/>
                  <a:pt x="77" y="26"/>
                  <a:pt x="77" y="26"/>
                </a:cubicBezTo>
                <a:cubicBezTo>
                  <a:pt x="46" y="26"/>
                  <a:pt x="46" y="26"/>
                  <a:pt x="46" y="26"/>
                </a:cubicBezTo>
                <a:cubicBezTo>
                  <a:pt x="46" y="31"/>
                  <a:pt x="46" y="31"/>
                  <a:pt x="46" y="31"/>
                </a:cubicBezTo>
                <a:cubicBezTo>
                  <a:pt x="36" y="31"/>
                  <a:pt x="36" y="31"/>
                  <a:pt x="36" y="31"/>
                </a:cubicBezTo>
                <a:cubicBezTo>
                  <a:pt x="26" y="31"/>
                  <a:pt x="26" y="31"/>
                  <a:pt x="26" y="31"/>
                </a:cubicBezTo>
                <a:cubicBezTo>
                  <a:pt x="26" y="28"/>
                  <a:pt x="26" y="28"/>
                  <a:pt x="26" y="28"/>
                </a:cubicBezTo>
                <a:cubicBezTo>
                  <a:pt x="21" y="28"/>
                  <a:pt x="21" y="28"/>
                  <a:pt x="21" y="28"/>
                </a:cubicBezTo>
                <a:cubicBezTo>
                  <a:pt x="21" y="30"/>
                  <a:pt x="21" y="30"/>
                  <a:pt x="21" y="30"/>
                </a:cubicBezTo>
                <a:cubicBezTo>
                  <a:pt x="21" y="34"/>
                  <a:pt x="21" y="34"/>
                  <a:pt x="21" y="34"/>
                </a:cubicBezTo>
                <a:cubicBezTo>
                  <a:pt x="20" y="34"/>
                  <a:pt x="20" y="34"/>
                  <a:pt x="20" y="34"/>
                </a:cubicBezTo>
                <a:cubicBezTo>
                  <a:pt x="20" y="28"/>
                  <a:pt x="20" y="28"/>
                  <a:pt x="20" y="28"/>
                </a:cubicBezTo>
                <a:cubicBezTo>
                  <a:pt x="19" y="0"/>
                  <a:pt x="19" y="0"/>
                  <a:pt x="19" y="0"/>
                </a:cubicBezTo>
                <a:cubicBezTo>
                  <a:pt x="19" y="0"/>
                  <a:pt x="19" y="0"/>
                  <a:pt x="19" y="0"/>
                </a:cubicBezTo>
                <a:cubicBezTo>
                  <a:pt x="19" y="0"/>
                  <a:pt x="18" y="0"/>
                  <a:pt x="18" y="0"/>
                </a:cubicBezTo>
                <a:cubicBezTo>
                  <a:pt x="18" y="25"/>
                  <a:pt x="18" y="25"/>
                  <a:pt x="18" y="25"/>
                </a:cubicBezTo>
                <a:cubicBezTo>
                  <a:pt x="17" y="34"/>
                  <a:pt x="17" y="34"/>
                  <a:pt x="17" y="34"/>
                </a:cubicBezTo>
                <a:cubicBezTo>
                  <a:pt x="17" y="34"/>
                  <a:pt x="17" y="34"/>
                  <a:pt x="17" y="34"/>
                </a:cubicBezTo>
                <a:cubicBezTo>
                  <a:pt x="17" y="60"/>
                  <a:pt x="17" y="60"/>
                  <a:pt x="17" y="60"/>
                </a:cubicBezTo>
                <a:cubicBezTo>
                  <a:pt x="12" y="60"/>
                  <a:pt x="12" y="60"/>
                  <a:pt x="12" y="60"/>
                </a:cubicBezTo>
                <a:cubicBezTo>
                  <a:pt x="12" y="98"/>
                  <a:pt x="12" y="98"/>
                  <a:pt x="12" y="98"/>
                </a:cubicBezTo>
                <a:cubicBezTo>
                  <a:pt x="8" y="98"/>
                  <a:pt x="8" y="98"/>
                  <a:pt x="8" y="98"/>
                </a:cubicBezTo>
                <a:cubicBezTo>
                  <a:pt x="8" y="137"/>
                  <a:pt x="8" y="137"/>
                  <a:pt x="8" y="137"/>
                </a:cubicBezTo>
                <a:cubicBezTo>
                  <a:pt x="4" y="137"/>
                  <a:pt x="4" y="137"/>
                  <a:pt x="4" y="137"/>
                </a:cubicBezTo>
                <a:cubicBezTo>
                  <a:pt x="4" y="144"/>
                  <a:pt x="4" y="144"/>
                  <a:pt x="4" y="144"/>
                </a:cubicBezTo>
                <a:cubicBezTo>
                  <a:pt x="4" y="187"/>
                  <a:pt x="4" y="187"/>
                  <a:pt x="4" y="187"/>
                </a:cubicBezTo>
                <a:cubicBezTo>
                  <a:pt x="0" y="187"/>
                  <a:pt x="0" y="187"/>
                  <a:pt x="0" y="187"/>
                </a:cubicBezTo>
                <a:cubicBezTo>
                  <a:pt x="0" y="248"/>
                  <a:pt x="0" y="248"/>
                  <a:pt x="0" y="248"/>
                </a:cubicBezTo>
                <a:cubicBezTo>
                  <a:pt x="0" y="309"/>
                  <a:pt x="0" y="309"/>
                  <a:pt x="0" y="309"/>
                </a:cubicBezTo>
                <a:cubicBezTo>
                  <a:pt x="0" y="449"/>
                  <a:pt x="0" y="449"/>
                  <a:pt x="0" y="449"/>
                </a:cubicBezTo>
                <a:cubicBezTo>
                  <a:pt x="0" y="513"/>
                  <a:pt x="0" y="513"/>
                  <a:pt x="0" y="513"/>
                </a:cubicBezTo>
                <a:cubicBezTo>
                  <a:pt x="0" y="526"/>
                  <a:pt x="0" y="526"/>
                  <a:pt x="0" y="526"/>
                </a:cubicBezTo>
                <a:cubicBezTo>
                  <a:pt x="48" y="526"/>
                  <a:pt x="48" y="526"/>
                  <a:pt x="48" y="526"/>
                </a:cubicBezTo>
                <a:cubicBezTo>
                  <a:pt x="123" y="526"/>
                  <a:pt x="123" y="526"/>
                  <a:pt x="123" y="526"/>
                </a:cubicBezTo>
                <a:cubicBezTo>
                  <a:pt x="123" y="481"/>
                  <a:pt x="123" y="481"/>
                  <a:pt x="123" y="481"/>
                </a:cubicBezTo>
                <a:cubicBezTo>
                  <a:pt x="123" y="397"/>
                  <a:pt x="123" y="397"/>
                  <a:pt x="123" y="397"/>
                </a:cubicBezTo>
                <a:cubicBezTo>
                  <a:pt x="123" y="311"/>
                  <a:pt x="123" y="311"/>
                  <a:pt x="123" y="311"/>
                </a:cubicBezTo>
                <a:cubicBezTo>
                  <a:pt x="123" y="187"/>
                  <a:pt x="123" y="187"/>
                  <a:pt x="123" y="187"/>
                </a:cubicBezTo>
                <a:lnTo>
                  <a:pt x="119" y="187"/>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3" name="Group 102"/>
          <p:cNvGrpSpPr/>
          <p:nvPr userDrawn="1"/>
        </p:nvGrpSpPr>
        <p:grpSpPr>
          <a:xfrm>
            <a:off x="531302" y="1372525"/>
            <a:ext cx="2605284" cy="651089"/>
            <a:chOff x="531302" y="1372525"/>
            <a:chExt cx="2605284" cy="651089"/>
          </a:xfrm>
        </p:grpSpPr>
        <p:sp>
          <p:nvSpPr>
            <p:cNvPr id="104" name="Freeform 103">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129" name="Straight Connector 128"/>
            <p:cNvCxnSpPr/>
            <p:nvPr/>
          </p:nvCxnSpPr>
          <p:spPr>
            <a:xfrm>
              <a:off x="1689618"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0" name="Picture 1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81532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urple Stars - Copyright Only">
    <p:spTree>
      <p:nvGrpSpPr>
        <p:cNvPr id="1" name=""/>
        <p:cNvGrpSpPr/>
        <p:nvPr/>
      </p:nvGrpSpPr>
      <p:grpSpPr>
        <a:xfrm>
          <a:off x="0" y="0"/>
          <a:ext cx="0" cy="0"/>
          <a:chOff x="0" y="0"/>
          <a:chExt cx="0" cy="0"/>
        </a:xfrm>
      </p:grpSpPr>
      <p:sp>
        <p:nvSpPr>
          <p:cNvPr id="14" name="Rectangle 13"/>
          <p:cNvSpPr/>
          <p:nvPr userDrawn="1"/>
        </p:nvSpPr>
        <p:spPr>
          <a:xfrm>
            <a:off x="4490359" y="1157137"/>
            <a:ext cx="7719127" cy="3492693"/>
          </a:xfrm>
          <a:prstGeom prst="rect">
            <a:avLst/>
          </a:prstGeom>
          <a:blipFill dpi="0" rotWithShape="1">
            <a:blip r:embed="rId2"/>
            <a:srcRect/>
            <a:stretch>
              <a:fillRect l="6000" r="-9000"/>
            </a:stretch>
          </a:blipFill>
          <a:ln>
            <a:noFill/>
          </a:ln>
        </p:spPr>
        <p:txBody>
          <a:bodyPr wrap="square" rtlCol="0" anchor="ctr">
            <a:noAutofit/>
          </a:bodyPr>
          <a:lstStyle/>
          <a:p>
            <a:pPr algn="l" rtl="0"/>
            <a:endParaRPr lang="en-US">
              <a:solidFill>
                <a:schemeClr val="tx1"/>
              </a:solidFill>
            </a:endParaRPr>
          </a:p>
        </p:txBody>
      </p:sp>
      <p:sp>
        <p:nvSpPr>
          <p:cNvPr id="15" name="Rectangle 14">
            <a:extLst>
              <a:ext uri="{FF2B5EF4-FFF2-40B4-BE49-F238E27FC236}">
                <a16:creationId xmlns:a16="http://schemas.microsoft.com/office/drawing/2014/main" id="{599F2FCA-3A1B-2C34-BAB8-06E7404831F2}"/>
              </a:ext>
            </a:extLst>
          </p:cNvPr>
          <p:cNvSpPr/>
          <p:nvPr userDrawn="1"/>
        </p:nvSpPr>
        <p:spPr>
          <a:xfrm rot="10800000">
            <a:off x="0" y="-6"/>
            <a:ext cx="12200238" cy="5897877"/>
          </a:xfrm>
          <a:prstGeom prst="rect">
            <a:avLst/>
          </a:prstGeom>
          <a:gradFill>
            <a:gsLst>
              <a:gs pos="98000">
                <a:srgbClr val="917FE5">
                  <a:alpha val="44000"/>
                </a:srgbClr>
              </a:gs>
              <a:gs pos="15000">
                <a:schemeClr val="accent2">
                  <a:alpha val="61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6696243" y="-508289"/>
            <a:ext cx="5261207" cy="5261203"/>
          </a:xfrm>
          <a:prstGeom prst="rect">
            <a:avLst/>
          </a:prstGeom>
          <a:blipFill dpi="0" rotWithShape="1">
            <a:blip r:embed="rId3">
              <a:alphaModFix amt="20000"/>
            </a:blip>
            <a:srcRect/>
            <a:stretch>
              <a:fillRect/>
            </a:stretch>
          </a:blipFill>
          <a:ln>
            <a:noFill/>
          </a:ln>
        </p:spPr>
        <p:txBody>
          <a:bodyPr wrap="square" rtlCol="0" anchor="ctr">
            <a:noAutofit/>
          </a:bodyPr>
          <a:lstStyle/>
          <a:p>
            <a:pPr algn="l"/>
            <a:endParaRPr lang="en-US">
              <a:solidFill>
                <a:schemeClr val="tx1"/>
              </a:solidFill>
            </a:endParaRPr>
          </a:p>
        </p:txBody>
      </p:sp>
      <p:pic>
        <p:nvPicPr>
          <p:cNvPr id="21" name="Picture 20"/>
          <p:cNvPicPr>
            <a:picLocks noChangeAspect="1"/>
          </p:cNvPicPr>
          <p:nvPr userDrawn="1"/>
        </p:nvPicPr>
        <p:blipFill>
          <a:blip r:embed="rId4"/>
          <a:stretch>
            <a:fillRect/>
          </a:stretch>
        </p:blipFill>
        <p:spPr>
          <a:xfrm>
            <a:off x="3896995" y="2408888"/>
            <a:ext cx="8329807" cy="3398082"/>
          </a:xfrm>
          <a:prstGeom prst="rect">
            <a:avLst/>
          </a:prstGeom>
        </p:spPr>
      </p:pic>
      <p:sp>
        <p:nvSpPr>
          <p:cNvPr id="22"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473920" y="5897879"/>
            <a:ext cx="249607"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23" name="AutoShape 3"/>
          <p:cNvSpPr>
            <a:spLocks noChangeAspect="1" noChangeArrowheads="1" noTextEdit="1"/>
          </p:cNvSpPr>
          <p:nvPr userDrawn="1"/>
        </p:nvSpPr>
        <p:spPr bwMode="auto">
          <a:xfrm>
            <a:off x="8120466" y="5172451"/>
            <a:ext cx="3494711"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userDrawn="1"/>
        </p:nvSpPr>
        <p:spPr bwMode="auto">
          <a:xfrm>
            <a:off x="7819606" y="5107207"/>
            <a:ext cx="4096423" cy="494460"/>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gradFill>
            <a:gsLst>
              <a:gs pos="0">
                <a:srgbClr val="00B0F0"/>
              </a:gs>
              <a:gs pos="83000">
                <a:schemeClr val="accent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pic>
        <p:nvPicPr>
          <p:cNvPr id="25" name="Picture 24"/>
          <p:cNvPicPr>
            <a:picLocks noChangeAspect="1"/>
          </p:cNvPicPr>
          <p:nvPr userDrawn="1"/>
        </p:nvPicPr>
        <p:blipFill>
          <a:blip r:embed="rId5"/>
          <a:stretch>
            <a:fillRect/>
          </a:stretch>
        </p:blipFill>
        <p:spPr>
          <a:xfrm>
            <a:off x="8546202" y="3753667"/>
            <a:ext cx="2643231" cy="1848000"/>
          </a:xfrm>
          <a:prstGeom prst="rect">
            <a:avLst/>
          </a:prstGeom>
        </p:spPr>
      </p:pic>
      <p:sp>
        <p:nvSpPr>
          <p:cNvPr id="26" name="Rectangle 25"/>
          <p:cNvSpPr/>
          <p:nvPr userDrawn="1"/>
        </p:nvSpPr>
        <p:spPr>
          <a:xfrm>
            <a:off x="1" y="5604842"/>
            <a:ext cx="12192000" cy="1267226"/>
          </a:xfrm>
          <a:prstGeom prst="rect">
            <a:avLst/>
          </a:prstGeom>
          <a:solidFill>
            <a:srgbClr val="A982E5"/>
          </a:solidFill>
          <a:ln>
            <a:noFill/>
          </a:ln>
        </p:spPr>
        <p:txBody>
          <a:bodyPr wrap="square" rtlCol="0" anchor="ctr">
            <a:noAutofit/>
          </a:bodyPr>
          <a:lstStyle/>
          <a:p>
            <a:pPr algn="l"/>
            <a:endParaRPr lang="en-US">
              <a:solidFill>
                <a:schemeClr val="tx1"/>
              </a:solidFill>
            </a:endParaRPr>
          </a:p>
        </p:txBody>
      </p:sp>
      <p:sp>
        <p:nvSpPr>
          <p:cNvPr id="17" name="Text Placeholder 9">
            <a:extLst>
              <a:ext uri="{FF2B5EF4-FFF2-40B4-BE49-F238E27FC236}">
                <a16:creationId xmlns:a16="http://schemas.microsoft.com/office/drawing/2014/main" id="{49C182B8-C7DD-EE7B-F51B-FA5E11F3C83E}"/>
              </a:ext>
            </a:extLst>
          </p:cNvPr>
          <p:cNvSpPr>
            <a:spLocks noGrp="1"/>
          </p:cNvSpPr>
          <p:nvPr userDrawn="1">
            <p:ph type="body" sz="quarter" idx="13" hasCustomPrompt="1"/>
          </p:nvPr>
        </p:nvSpPr>
        <p:spPr>
          <a:xfrm>
            <a:off x="6202954" y="5778443"/>
            <a:ext cx="5473700" cy="252000"/>
          </a:xfrm>
          <a:prstGeom prst="rect">
            <a:avLst/>
          </a:prstGeom>
        </p:spPr>
        <p:txBody>
          <a:bodyPr lIns="0" tIns="0" rIns="0" bIns="0">
            <a:noAutofit/>
          </a:bodyPr>
          <a:lstStyle>
            <a:lvl1pPr marL="0" indent="0" algn="r">
              <a:lnSpc>
                <a:spcPct val="90000"/>
              </a:lnSpc>
              <a:buNone/>
              <a:defRPr sz="1800">
                <a:solidFill>
                  <a:schemeClr val="bg1"/>
                </a:solidFill>
                <a:latin typeface="+mj-lt"/>
              </a:defRPr>
            </a:lvl1pPr>
          </a:lstStyle>
          <a:p>
            <a:pPr lvl="0"/>
            <a:r>
              <a:rPr lang="en-US"/>
              <a:t>Forename Surname</a:t>
            </a:r>
            <a:endParaRPr lang="en-GB"/>
          </a:p>
        </p:txBody>
      </p:sp>
      <p:sp>
        <p:nvSpPr>
          <p:cNvPr id="18" name="Text Placeholder 9">
            <a:extLst>
              <a:ext uri="{FF2B5EF4-FFF2-40B4-BE49-F238E27FC236}">
                <a16:creationId xmlns:a16="http://schemas.microsoft.com/office/drawing/2014/main" id="{7E298FBE-14CA-2668-CBA1-51444BE8783F}"/>
              </a:ext>
            </a:extLst>
          </p:cNvPr>
          <p:cNvSpPr>
            <a:spLocks noGrp="1"/>
          </p:cNvSpPr>
          <p:nvPr userDrawn="1">
            <p:ph type="body" sz="quarter" idx="14" hasCustomPrompt="1"/>
          </p:nvPr>
        </p:nvSpPr>
        <p:spPr>
          <a:xfrm>
            <a:off x="6202953" y="6044574"/>
            <a:ext cx="5473699" cy="252000"/>
          </a:xfrm>
          <a:prstGeom prst="rect">
            <a:avLst/>
          </a:prstGeom>
        </p:spPr>
        <p:txBody>
          <a:bodyPr lIns="0" tIns="0" rIns="0" bIns="0">
            <a:noAutofit/>
          </a:bodyPr>
          <a:lstStyle>
            <a:lvl1pPr marL="0" indent="0" algn="r">
              <a:lnSpc>
                <a:spcPct val="90000"/>
              </a:lnSpc>
              <a:buNone/>
              <a:defRPr sz="1800">
                <a:solidFill>
                  <a:schemeClr val="bg1"/>
                </a:solidFill>
                <a:latin typeface="+mn-lt"/>
              </a:defRPr>
            </a:lvl1pPr>
          </a:lstStyle>
          <a:p>
            <a:pPr lvl="0"/>
            <a:r>
              <a:rPr lang="en-US"/>
              <a:t>forename.surname@clarivate.com</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userDrawn="1">
            <p:ph type="body" sz="quarter" idx="15" hasCustomPrompt="1"/>
          </p:nvPr>
        </p:nvSpPr>
        <p:spPr>
          <a:xfrm>
            <a:off x="6202954" y="6339242"/>
            <a:ext cx="5473699" cy="252000"/>
          </a:xfrm>
          <a:prstGeom prst="rect">
            <a:avLst/>
          </a:prstGeom>
        </p:spPr>
        <p:txBody>
          <a:bodyPr lIns="0" tIns="0" rIns="0" bIns="0">
            <a:noAutofit/>
          </a:bodyPr>
          <a:lstStyle>
            <a:lvl1pPr marL="0" indent="0" algn="r">
              <a:lnSpc>
                <a:spcPct val="90000"/>
              </a:lnSpc>
              <a:buNone/>
              <a:defRPr sz="1700">
                <a:solidFill>
                  <a:schemeClr val="bg1"/>
                </a:solidFill>
                <a:latin typeface="+mn-lt"/>
              </a:defRPr>
            </a:lvl1pPr>
          </a:lstStyle>
          <a:p>
            <a:pPr lvl="0"/>
            <a:r>
              <a:rPr lang="en-US" dirty="0"/>
              <a:t>+000 0000 0000</a:t>
            </a:r>
            <a:endParaRPr lang="en-GB" dirty="0"/>
          </a:p>
        </p:txBody>
      </p:sp>
      <p:sp>
        <p:nvSpPr>
          <p:cNvPr id="13" name="TextBox 12">
            <a:extLst>
              <a:ext uri="{FF2B5EF4-FFF2-40B4-BE49-F238E27FC236}">
                <a16:creationId xmlns:a16="http://schemas.microsoft.com/office/drawing/2014/main" id="{47EC7D1E-62E3-3E63-06C1-118A7ED2A8FB}"/>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dirty="0">
                <a:solidFill>
                  <a:schemeClr val="bg1"/>
                </a:solidFill>
                <a:latin typeface="+mj-lt"/>
                <a:ea typeface="+mn-ea"/>
                <a:cs typeface="+mn-cs"/>
              </a:rPr>
              <a:t>© 2024 </a:t>
            </a:r>
            <a:r>
              <a:rPr lang="en-US" sz="900" kern="1200" noProof="0" dirty="0" err="1">
                <a:solidFill>
                  <a:schemeClr val="bg1"/>
                </a:solidFill>
                <a:latin typeface="+mj-lt"/>
                <a:ea typeface="+mn-ea"/>
                <a:cs typeface="+mn-cs"/>
              </a:rPr>
              <a:t>Clarivate</a:t>
            </a:r>
            <a:endParaRPr lang="en-US" sz="900" kern="1200" noProof="0" dirty="0">
              <a:solidFill>
                <a:schemeClr val="bg1"/>
              </a:solidFill>
              <a:latin typeface="+mj-lt"/>
              <a:ea typeface="+mn-ea"/>
              <a:cs typeface="+mn-cs"/>
            </a:endParaRPr>
          </a:p>
          <a:p>
            <a:r>
              <a:rPr lang="en-US" sz="900" noProof="0" dirty="0">
                <a:solidFill>
                  <a:schemeClr val="bg1"/>
                </a:solidFill>
              </a:rPr>
              <a:t>Clarivate and its logo, as well as all other trademarks used herein are trademarks of their respective owners and used under license.</a:t>
            </a:r>
          </a:p>
        </p:txBody>
      </p:sp>
      <p:sp>
        <p:nvSpPr>
          <p:cNvPr id="33" name="Text Placeholder 9">
            <a:extLst>
              <a:ext uri="{FF2B5EF4-FFF2-40B4-BE49-F238E27FC236}">
                <a16:creationId xmlns:a16="http://schemas.microsoft.com/office/drawing/2014/main" id="{4198B190-8256-B7A4-2DD6-F8CE6D676F33}"/>
              </a:ext>
            </a:extLst>
          </p:cNvPr>
          <p:cNvSpPr>
            <a:spLocks noGrp="1"/>
          </p:cNvSpPr>
          <p:nvPr userDrawn="1">
            <p:ph type="body" sz="quarter" idx="16" hasCustomPrompt="1"/>
          </p:nvPr>
        </p:nvSpPr>
        <p:spPr>
          <a:xfrm>
            <a:off x="607796" y="2735844"/>
            <a:ext cx="5169036" cy="948620"/>
          </a:xfrm>
          <a:prstGeom prst="rect">
            <a:avLst/>
          </a:prstGeom>
        </p:spPr>
        <p:txBody>
          <a:bodyPr lIns="0" tIns="36000" rIns="0" bIns="0" anchor="t" anchorCtr="0">
            <a:noAutofit/>
          </a:bodyPr>
          <a:lstStyle>
            <a:lvl1pPr marL="0" indent="0" algn="l">
              <a:lnSpc>
                <a:spcPct val="85000"/>
              </a:lnSpc>
              <a:spcBef>
                <a:spcPts val="0"/>
              </a:spcBef>
              <a:buNone/>
              <a:defRPr sz="7200" baseline="0">
                <a:solidFill>
                  <a:schemeClr val="bg1"/>
                </a:solidFill>
                <a:latin typeface="+mj-lt"/>
              </a:defRPr>
            </a:lvl1pPr>
          </a:lstStyle>
          <a:p>
            <a:pPr lvl="0"/>
            <a:r>
              <a:rPr lang="en-US" dirty="0"/>
              <a:t>Thank You.</a:t>
            </a:r>
          </a:p>
        </p:txBody>
      </p:sp>
      <p:pic>
        <p:nvPicPr>
          <p:cNvPr id="3" name="Picture 2" descr="A black background with white text&#10;&#10;Description automatically generated">
            <a:extLst>
              <a:ext uri="{FF2B5EF4-FFF2-40B4-BE49-F238E27FC236}">
                <a16:creationId xmlns:a16="http://schemas.microsoft.com/office/drawing/2014/main" id="{79D71129-FE8A-B763-9862-8572EFB727E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7796" y="1249696"/>
            <a:ext cx="1995074" cy="1147168"/>
          </a:xfrm>
          <a:prstGeom prst="rect">
            <a:avLst/>
          </a:prstGeom>
        </p:spPr>
      </p:pic>
    </p:spTree>
    <p:extLst>
      <p:ext uri="{BB962C8B-B14F-4D97-AF65-F5344CB8AC3E}">
        <p14:creationId xmlns:p14="http://schemas.microsoft.com/office/powerpoint/2010/main" val="367273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urple Stars - Copyright Only">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01870E7-67C3-31B4-3763-30D7343FC40E}"/>
              </a:ext>
            </a:extLst>
          </p:cNvPr>
          <p:cNvSpPr/>
          <p:nvPr userDrawn="1"/>
        </p:nvSpPr>
        <p:spPr>
          <a:xfrm rot="10800000">
            <a:off x="-20412" y="-1"/>
            <a:ext cx="12212412" cy="68579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userDrawn="1"/>
        </p:nvSpPr>
        <p:spPr>
          <a:xfrm>
            <a:off x="6748081" y="-430916"/>
            <a:ext cx="5251989" cy="5251985"/>
          </a:xfrm>
          <a:prstGeom prst="rect">
            <a:avLst/>
          </a:prstGeom>
          <a:blipFill dpi="0" rotWithShape="1">
            <a:blip r:embed="rId2">
              <a:alphaModFix amt="10000"/>
            </a:blip>
            <a:srcRect/>
            <a:stretch>
              <a:fillRect/>
            </a:stretch>
          </a:blipFill>
          <a:ln>
            <a:noFill/>
          </a:ln>
        </p:spPr>
        <p:txBody>
          <a:bodyPr wrap="square" rtlCol="0" anchor="ctr">
            <a:noAutofit/>
          </a:bodyPr>
          <a:lstStyle/>
          <a:p>
            <a:pPr algn="l"/>
            <a:endParaRPr lang="en-US">
              <a:solidFill>
                <a:schemeClr val="tx1"/>
              </a:solidFill>
            </a:endParaRPr>
          </a:p>
        </p:txBody>
      </p:sp>
      <p:grpSp>
        <p:nvGrpSpPr>
          <p:cNvPr id="2" name="Group 1"/>
          <p:cNvGrpSpPr/>
          <p:nvPr userDrawn="1"/>
        </p:nvGrpSpPr>
        <p:grpSpPr>
          <a:xfrm>
            <a:off x="5839308" y="2160997"/>
            <a:ext cx="6426924" cy="3437653"/>
            <a:chOff x="5839308" y="2150949"/>
            <a:chExt cx="6426924" cy="3437653"/>
          </a:xfrm>
        </p:grpSpPr>
        <p:sp>
          <p:nvSpPr>
            <p:cNvPr id="37" name="Rectangle 36"/>
            <p:cNvSpPr/>
            <p:nvPr userDrawn="1"/>
          </p:nvSpPr>
          <p:spPr>
            <a:xfrm>
              <a:off x="5839308" y="4986224"/>
              <a:ext cx="1118323" cy="595312"/>
            </a:xfrm>
            <a:prstGeom prst="rect">
              <a:avLst/>
            </a:prstGeom>
            <a:solidFill>
              <a:schemeClr val="bg2"/>
            </a:solidFill>
            <a:ln>
              <a:noFill/>
            </a:ln>
          </p:spPr>
          <p:txBody>
            <a:bodyPr wrap="square" rtlCol="0" anchor="ctr">
              <a:noAutofit/>
            </a:bodyPr>
            <a:lstStyle/>
            <a:p>
              <a:pPr algn="l"/>
              <a:endParaRPr lang="en-US">
                <a:solidFill>
                  <a:schemeClr val="tx1"/>
                </a:solidFill>
              </a:endParaRPr>
            </a:p>
          </p:txBody>
        </p:sp>
        <p:sp>
          <p:nvSpPr>
            <p:cNvPr id="38" name="Rectangle 37"/>
            <p:cNvSpPr/>
            <p:nvPr userDrawn="1"/>
          </p:nvSpPr>
          <p:spPr>
            <a:xfrm>
              <a:off x="8411782" y="3743211"/>
              <a:ext cx="544513" cy="1838325"/>
            </a:xfrm>
            <a:prstGeom prst="rect">
              <a:avLst/>
            </a:prstGeom>
            <a:solidFill>
              <a:schemeClr val="bg2"/>
            </a:solidFill>
            <a:ln>
              <a:noFill/>
            </a:ln>
          </p:spPr>
          <p:txBody>
            <a:bodyPr wrap="square" rtlCol="0" anchor="ctr">
              <a:noAutofit/>
            </a:bodyPr>
            <a:lstStyle/>
            <a:p>
              <a:pPr algn="l"/>
              <a:endParaRPr lang="en-US">
                <a:solidFill>
                  <a:schemeClr val="tx1"/>
                </a:solidFill>
              </a:endParaRPr>
            </a:p>
          </p:txBody>
        </p:sp>
        <p:sp>
          <p:nvSpPr>
            <p:cNvPr id="40" name="AutoShape 3"/>
            <p:cNvSpPr>
              <a:spLocks noChangeAspect="1" noChangeArrowheads="1" noTextEdit="1"/>
            </p:cNvSpPr>
            <p:nvPr userDrawn="1"/>
          </p:nvSpPr>
          <p:spPr bwMode="auto">
            <a:xfrm>
              <a:off x="5987670" y="2154124"/>
              <a:ext cx="6278562"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
            <p:cNvSpPr>
              <a:spLocks/>
            </p:cNvSpPr>
            <p:nvPr userDrawn="1"/>
          </p:nvSpPr>
          <p:spPr bwMode="auto">
            <a:xfrm>
              <a:off x="6957632" y="2795474"/>
              <a:ext cx="430212" cy="2786062"/>
            </a:xfrm>
            <a:custGeom>
              <a:avLst/>
              <a:gdLst>
                <a:gd name="T0" fmla="*/ 264 w 271"/>
                <a:gd name="T1" fmla="*/ 330 h 1755"/>
                <a:gd name="T2" fmla="*/ 264 w 271"/>
                <a:gd name="T3" fmla="*/ 280 h 1755"/>
                <a:gd name="T4" fmla="*/ 264 w 271"/>
                <a:gd name="T5" fmla="*/ 115 h 1755"/>
                <a:gd name="T6" fmla="*/ 229 w 271"/>
                <a:gd name="T7" fmla="*/ 115 h 1755"/>
                <a:gd name="T8" fmla="*/ 229 w 271"/>
                <a:gd name="T9" fmla="*/ 16 h 1755"/>
                <a:gd name="T10" fmla="*/ 262 w 271"/>
                <a:gd name="T11" fmla="*/ 0 h 1755"/>
                <a:gd name="T12" fmla="*/ 179 w 271"/>
                <a:gd name="T13" fmla="*/ 0 h 1755"/>
                <a:gd name="T14" fmla="*/ 9 w 271"/>
                <a:gd name="T15" fmla="*/ 0 h 1755"/>
                <a:gd name="T16" fmla="*/ 42 w 271"/>
                <a:gd name="T17" fmla="*/ 16 h 1755"/>
                <a:gd name="T18" fmla="*/ 42 w 271"/>
                <a:gd name="T19" fmla="*/ 115 h 1755"/>
                <a:gd name="T20" fmla="*/ 9 w 271"/>
                <a:gd name="T21" fmla="*/ 115 h 1755"/>
                <a:gd name="T22" fmla="*/ 9 w 271"/>
                <a:gd name="T23" fmla="*/ 261 h 1755"/>
                <a:gd name="T24" fmla="*/ 9 w 271"/>
                <a:gd name="T25" fmla="*/ 330 h 1755"/>
                <a:gd name="T26" fmla="*/ 0 w 271"/>
                <a:gd name="T27" fmla="*/ 330 h 1755"/>
                <a:gd name="T28" fmla="*/ 0 w 271"/>
                <a:gd name="T29" fmla="*/ 483 h 1755"/>
                <a:gd name="T30" fmla="*/ 0 w 271"/>
                <a:gd name="T31" fmla="*/ 863 h 1755"/>
                <a:gd name="T32" fmla="*/ 0 w 271"/>
                <a:gd name="T33" fmla="*/ 903 h 1755"/>
                <a:gd name="T34" fmla="*/ 0 w 271"/>
                <a:gd name="T35" fmla="*/ 920 h 1755"/>
                <a:gd name="T36" fmla="*/ 0 w 271"/>
                <a:gd name="T37" fmla="*/ 1330 h 1755"/>
                <a:gd name="T38" fmla="*/ 0 w 271"/>
                <a:gd name="T39" fmla="*/ 1349 h 1755"/>
                <a:gd name="T40" fmla="*/ 0 w 271"/>
                <a:gd name="T41" fmla="*/ 1739 h 1755"/>
                <a:gd name="T42" fmla="*/ 0 w 271"/>
                <a:gd name="T43" fmla="*/ 1755 h 1755"/>
                <a:gd name="T44" fmla="*/ 271 w 271"/>
                <a:gd name="T45" fmla="*/ 1755 h 1755"/>
                <a:gd name="T46" fmla="*/ 271 w 271"/>
                <a:gd name="T47" fmla="*/ 1677 h 1755"/>
                <a:gd name="T48" fmla="*/ 271 w 271"/>
                <a:gd name="T49" fmla="*/ 1472 h 1755"/>
                <a:gd name="T50" fmla="*/ 271 w 271"/>
                <a:gd name="T51" fmla="*/ 1260 h 1755"/>
                <a:gd name="T52" fmla="*/ 271 w 271"/>
                <a:gd name="T53" fmla="*/ 1033 h 1755"/>
                <a:gd name="T54" fmla="*/ 271 w 271"/>
                <a:gd name="T55" fmla="*/ 847 h 1755"/>
                <a:gd name="T56" fmla="*/ 271 w 271"/>
                <a:gd name="T57" fmla="*/ 387 h 1755"/>
                <a:gd name="T58" fmla="*/ 271 w 271"/>
                <a:gd name="T59" fmla="*/ 365 h 1755"/>
                <a:gd name="T60" fmla="*/ 271 w 271"/>
                <a:gd name="T61" fmla="*/ 353 h 1755"/>
                <a:gd name="T62" fmla="*/ 271 w 271"/>
                <a:gd name="T63" fmla="*/ 330 h 1755"/>
                <a:gd name="T64" fmla="*/ 264 w 271"/>
                <a:gd name="T65" fmla="*/ 33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1755">
                  <a:moveTo>
                    <a:pt x="264" y="330"/>
                  </a:moveTo>
                  <a:lnTo>
                    <a:pt x="264" y="280"/>
                  </a:lnTo>
                  <a:lnTo>
                    <a:pt x="264" y="115"/>
                  </a:lnTo>
                  <a:lnTo>
                    <a:pt x="229" y="115"/>
                  </a:lnTo>
                  <a:lnTo>
                    <a:pt x="229" y="16"/>
                  </a:lnTo>
                  <a:lnTo>
                    <a:pt x="262" y="0"/>
                  </a:lnTo>
                  <a:lnTo>
                    <a:pt x="179" y="0"/>
                  </a:lnTo>
                  <a:lnTo>
                    <a:pt x="9" y="0"/>
                  </a:lnTo>
                  <a:lnTo>
                    <a:pt x="42" y="16"/>
                  </a:lnTo>
                  <a:lnTo>
                    <a:pt x="42" y="115"/>
                  </a:lnTo>
                  <a:lnTo>
                    <a:pt x="9" y="115"/>
                  </a:lnTo>
                  <a:lnTo>
                    <a:pt x="9" y="261"/>
                  </a:lnTo>
                  <a:lnTo>
                    <a:pt x="9" y="330"/>
                  </a:lnTo>
                  <a:lnTo>
                    <a:pt x="0" y="330"/>
                  </a:lnTo>
                  <a:lnTo>
                    <a:pt x="0" y="483"/>
                  </a:lnTo>
                  <a:lnTo>
                    <a:pt x="0" y="863"/>
                  </a:lnTo>
                  <a:lnTo>
                    <a:pt x="0" y="903"/>
                  </a:lnTo>
                  <a:lnTo>
                    <a:pt x="0" y="920"/>
                  </a:lnTo>
                  <a:lnTo>
                    <a:pt x="0" y="1330"/>
                  </a:lnTo>
                  <a:lnTo>
                    <a:pt x="0" y="1349"/>
                  </a:lnTo>
                  <a:lnTo>
                    <a:pt x="0" y="1739"/>
                  </a:lnTo>
                  <a:lnTo>
                    <a:pt x="0" y="1755"/>
                  </a:lnTo>
                  <a:lnTo>
                    <a:pt x="271" y="1755"/>
                  </a:lnTo>
                  <a:lnTo>
                    <a:pt x="271" y="1677"/>
                  </a:lnTo>
                  <a:lnTo>
                    <a:pt x="271" y="1472"/>
                  </a:lnTo>
                  <a:lnTo>
                    <a:pt x="271" y="1260"/>
                  </a:lnTo>
                  <a:lnTo>
                    <a:pt x="271" y="1033"/>
                  </a:lnTo>
                  <a:lnTo>
                    <a:pt x="271" y="847"/>
                  </a:lnTo>
                  <a:lnTo>
                    <a:pt x="271" y="387"/>
                  </a:lnTo>
                  <a:lnTo>
                    <a:pt x="271" y="365"/>
                  </a:lnTo>
                  <a:lnTo>
                    <a:pt x="271" y="353"/>
                  </a:lnTo>
                  <a:lnTo>
                    <a:pt x="271" y="330"/>
                  </a:lnTo>
                  <a:lnTo>
                    <a:pt x="264" y="330"/>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
            <p:cNvSpPr>
              <a:spLocks/>
            </p:cNvSpPr>
            <p:nvPr userDrawn="1"/>
          </p:nvSpPr>
          <p:spPr bwMode="auto">
            <a:xfrm>
              <a:off x="6395657" y="4986224"/>
              <a:ext cx="176212" cy="231775"/>
            </a:xfrm>
            <a:custGeom>
              <a:avLst/>
              <a:gdLst>
                <a:gd name="T0" fmla="*/ 111 w 111"/>
                <a:gd name="T1" fmla="*/ 0 h 146"/>
                <a:gd name="T2" fmla="*/ 0 w 111"/>
                <a:gd name="T3" fmla="*/ 0 h 146"/>
                <a:gd name="T4" fmla="*/ 94 w 111"/>
                <a:gd name="T5" fmla="*/ 146 h 146"/>
                <a:gd name="T6" fmla="*/ 111 w 111"/>
                <a:gd name="T7" fmla="*/ 0 h 146"/>
              </a:gdLst>
              <a:ahLst/>
              <a:cxnLst>
                <a:cxn ang="0">
                  <a:pos x="T0" y="T1"/>
                </a:cxn>
                <a:cxn ang="0">
                  <a:pos x="T2" y="T3"/>
                </a:cxn>
                <a:cxn ang="0">
                  <a:pos x="T4" y="T5"/>
                </a:cxn>
                <a:cxn ang="0">
                  <a:pos x="T6" y="T7"/>
                </a:cxn>
              </a:cxnLst>
              <a:rect l="0" t="0" r="r" b="b"/>
              <a:pathLst>
                <a:path w="111" h="146">
                  <a:moveTo>
                    <a:pt x="111" y="0"/>
                  </a:moveTo>
                  <a:lnTo>
                    <a:pt x="0" y="0"/>
                  </a:lnTo>
                  <a:lnTo>
                    <a:pt x="94" y="146"/>
                  </a:lnTo>
                  <a:lnTo>
                    <a:pt x="111" y="0"/>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p:cNvSpPr>
              <a:spLocks/>
            </p:cNvSpPr>
            <p:nvPr userDrawn="1"/>
          </p:nvSpPr>
          <p:spPr bwMode="auto">
            <a:xfrm>
              <a:off x="7335457" y="5087824"/>
              <a:ext cx="101600" cy="493712"/>
            </a:xfrm>
            <a:custGeom>
              <a:avLst/>
              <a:gdLst>
                <a:gd name="T0" fmla="*/ 64 w 64"/>
                <a:gd name="T1" fmla="*/ 311 h 311"/>
                <a:gd name="T2" fmla="*/ 64 w 64"/>
                <a:gd name="T3" fmla="*/ 28 h 311"/>
                <a:gd name="T4" fmla="*/ 38 w 64"/>
                <a:gd name="T5" fmla="*/ 0 h 311"/>
                <a:gd name="T6" fmla="*/ 0 w 64"/>
                <a:gd name="T7" fmla="*/ 311 h 311"/>
                <a:gd name="T8" fmla="*/ 64 w 64"/>
                <a:gd name="T9" fmla="*/ 311 h 311"/>
              </a:gdLst>
              <a:ahLst/>
              <a:cxnLst>
                <a:cxn ang="0">
                  <a:pos x="T0" y="T1"/>
                </a:cxn>
                <a:cxn ang="0">
                  <a:pos x="T2" y="T3"/>
                </a:cxn>
                <a:cxn ang="0">
                  <a:pos x="T4" y="T5"/>
                </a:cxn>
                <a:cxn ang="0">
                  <a:pos x="T6" y="T7"/>
                </a:cxn>
                <a:cxn ang="0">
                  <a:pos x="T8" y="T9"/>
                </a:cxn>
              </a:cxnLst>
              <a:rect l="0" t="0" r="r" b="b"/>
              <a:pathLst>
                <a:path w="64" h="311">
                  <a:moveTo>
                    <a:pt x="64" y="311"/>
                  </a:moveTo>
                  <a:lnTo>
                    <a:pt x="64" y="28"/>
                  </a:lnTo>
                  <a:lnTo>
                    <a:pt x="38" y="0"/>
                  </a:lnTo>
                  <a:lnTo>
                    <a:pt x="0" y="311"/>
                  </a:lnTo>
                  <a:lnTo>
                    <a:pt x="64" y="311"/>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3"/>
            <p:cNvSpPr>
              <a:spLocks/>
            </p:cNvSpPr>
            <p:nvPr userDrawn="1"/>
          </p:nvSpPr>
          <p:spPr bwMode="auto">
            <a:xfrm>
              <a:off x="6103557" y="4424249"/>
              <a:ext cx="528637" cy="1157287"/>
            </a:xfrm>
            <a:custGeom>
              <a:avLst/>
              <a:gdLst>
                <a:gd name="T0" fmla="*/ 295 w 333"/>
                <a:gd name="T1" fmla="*/ 42 h 729"/>
                <a:gd name="T2" fmla="*/ 295 w 333"/>
                <a:gd name="T3" fmla="*/ 0 h 729"/>
                <a:gd name="T4" fmla="*/ 137 w 333"/>
                <a:gd name="T5" fmla="*/ 0 h 729"/>
                <a:gd name="T6" fmla="*/ 59 w 333"/>
                <a:gd name="T7" fmla="*/ 0 h 729"/>
                <a:gd name="T8" fmla="*/ 38 w 333"/>
                <a:gd name="T9" fmla="*/ 0 h 729"/>
                <a:gd name="T10" fmla="*/ 38 w 333"/>
                <a:gd name="T11" fmla="*/ 42 h 729"/>
                <a:gd name="T12" fmla="*/ 0 w 333"/>
                <a:gd name="T13" fmla="*/ 42 h 729"/>
                <a:gd name="T14" fmla="*/ 0 w 333"/>
                <a:gd name="T15" fmla="*/ 45 h 729"/>
                <a:gd name="T16" fmla="*/ 0 w 333"/>
                <a:gd name="T17" fmla="*/ 109 h 729"/>
                <a:gd name="T18" fmla="*/ 0 w 333"/>
                <a:gd name="T19" fmla="*/ 217 h 729"/>
                <a:gd name="T20" fmla="*/ 0 w 333"/>
                <a:gd name="T21" fmla="*/ 337 h 729"/>
                <a:gd name="T22" fmla="*/ 0 w 333"/>
                <a:gd name="T23" fmla="*/ 387 h 729"/>
                <a:gd name="T24" fmla="*/ 0 w 333"/>
                <a:gd name="T25" fmla="*/ 554 h 729"/>
                <a:gd name="T26" fmla="*/ 0 w 333"/>
                <a:gd name="T27" fmla="*/ 609 h 729"/>
                <a:gd name="T28" fmla="*/ 0 w 333"/>
                <a:gd name="T29" fmla="*/ 729 h 729"/>
                <a:gd name="T30" fmla="*/ 153 w 333"/>
                <a:gd name="T31" fmla="*/ 729 h 729"/>
                <a:gd name="T32" fmla="*/ 198 w 333"/>
                <a:gd name="T33" fmla="*/ 729 h 729"/>
                <a:gd name="T34" fmla="*/ 212 w 333"/>
                <a:gd name="T35" fmla="*/ 729 h 729"/>
                <a:gd name="T36" fmla="*/ 227 w 333"/>
                <a:gd name="T37" fmla="*/ 729 h 729"/>
                <a:gd name="T38" fmla="*/ 283 w 333"/>
                <a:gd name="T39" fmla="*/ 729 h 729"/>
                <a:gd name="T40" fmla="*/ 333 w 333"/>
                <a:gd name="T41" fmla="*/ 729 h 729"/>
                <a:gd name="T42" fmla="*/ 333 w 333"/>
                <a:gd name="T43" fmla="*/ 630 h 729"/>
                <a:gd name="T44" fmla="*/ 333 w 333"/>
                <a:gd name="T45" fmla="*/ 521 h 729"/>
                <a:gd name="T46" fmla="*/ 333 w 333"/>
                <a:gd name="T47" fmla="*/ 385 h 729"/>
                <a:gd name="T48" fmla="*/ 333 w 333"/>
                <a:gd name="T49" fmla="*/ 347 h 729"/>
                <a:gd name="T50" fmla="*/ 333 w 333"/>
                <a:gd name="T51" fmla="*/ 193 h 729"/>
                <a:gd name="T52" fmla="*/ 333 w 333"/>
                <a:gd name="T53" fmla="*/ 99 h 729"/>
                <a:gd name="T54" fmla="*/ 333 w 333"/>
                <a:gd name="T55" fmla="*/ 42 h 729"/>
                <a:gd name="T56" fmla="*/ 295 w 333"/>
                <a:gd name="T57" fmla="*/ 4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3" h="729">
                  <a:moveTo>
                    <a:pt x="295" y="42"/>
                  </a:moveTo>
                  <a:lnTo>
                    <a:pt x="295" y="0"/>
                  </a:lnTo>
                  <a:lnTo>
                    <a:pt x="137" y="0"/>
                  </a:lnTo>
                  <a:lnTo>
                    <a:pt x="59" y="0"/>
                  </a:lnTo>
                  <a:lnTo>
                    <a:pt x="38" y="0"/>
                  </a:lnTo>
                  <a:lnTo>
                    <a:pt x="38" y="42"/>
                  </a:lnTo>
                  <a:lnTo>
                    <a:pt x="0" y="42"/>
                  </a:lnTo>
                  <a:lnTo>
                    <a:pt x="0" y="45"/>
                  </a:lnTo>
                  <a:lnTo>
                    <a:pt x="0" y="109"/>
                  </a:lnTo>
                  <a:lnTo>
                    <a:pt x="0" y="217"/>
                  </a:lnTo>
                  <a:lnTo>
                    <a:pt x="0" y="337"/>
                  </a:lnTo>
                  <a:lnTo>
                    <a:pt x="0" y="387"/>
                  </a:lnTo>
                  <a:lnTo>
                    <a:pt x="0" y="554"/>
                  </a:lnTo>
                  <a:lnTo>
                    <a:pt x="0" y="609"/>
                  </a:lnTo>
                  <a:lnTo>
                    <a:pt x="0" y="729"/>
                  </a:lnTo>
                  <a:lnTo>
                    <a:pt x="153" y="729"/>
                  </a:lnTo>
                  <a:lnTo>
                    <a:pt x="198" y="729"/>
                  </a:lnTo>
                  <a:lnTo>
                    <a:pt x="212" y="729"/>
                  </a:lnTo>
                  <a:lnTo>
                    <a:pt x="227" y="729"/>
                  </a:lnTo>
                  <a:lnTo>
                    <a:pt x="283" y="729"/>
                  </a:lnTo>
                  <a:lnTo>
                    <a:pt x="333" y="729"/>
                  </a:lnTo>
                  <a:lnTo>
                    <a:pt x="333" y="630"/>
                  </a:lnTo>
                  <a:lnTo>
                    <a:pt x="333" y="521"/>
                  </a:lnTo>
                  <a:lnTo>
                    <a:pt x="333" y="385"/>
                  </a:lnTo>
                  <a:lnTo>
                    <a:pt x="333" y="347"/>
                  </a:lnTo>
                  <a:lnTo>
                    <a:pt x="333" y="193"/>
                  </a:lnTo>
                  <a:lnTo>
                    <a:pt x="333" y="99"/>
                  </a:lnTo>
                  <a:lnTo>
                    <a:pt x="333" y="42"/>
                  </a:lnTo>
                  <a:lnTo>
                    <a:pt x="295" y="42"/>
                  </a:lnTo>
                  <a:close/>
                </a:path>
              </a:pathLst>
            </a:custGeom>
            <a:solidFill>
              <a:srgbClr val="C4B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4"/>
            <p:cNvSpPr>
              <a:spLocks/>
            </p:cNvSpPr>
            <p:nvPr userDrawn="1"/>
          </p:nvSpPr>
          <p:spPr bwMode="auto">
            <a:xfrm>
              <a:off x="10375520" y="3806711"/>
              <a:ext cx="747712" cy="1774825"/>
            </a:xfrm>
            <a:custGeom>
              <a:avLst/>
              <a:gdLst>
                <a:gd name="T0" fmla="*/ 467 w 471"/>
                <a:gd name="T1" fmla="*/ 66 h 1118"/>
                <a:gd name="T2" fmla="*/ 462 w 471"/>
                <a:gd name="T3" fmla="*/ 66 h 1118"/>
                <a:gd name="T4" fmla="*/ 460 w 471"/>
                <a:gd name="T5" fmla="*/ 66 h 1118"/>
                <a:gd name="T6" fmla="*/ 419 w 471"/>
                <a:gd name="T7" fmla="*/ 66 h 1118"/>
                <a:gd name="T8" fmla="*/ 419 w 471"/>
                <a:gd name="T9" fmla="*/ 52 h 1118"/>
                <a:gd name="T10" fmla="*/ 419 w 471"/>
                <a:gd name="T11" fmla="*/ 0 h 1118"/>
                <a:gd name="T12" fmla="*/ 226 w 471"/>
                <a:gd name="T13" fmla="*/ 0 h 1118"/>
                <a:gd name="T14" fmla="*/ 136 w 471"/>
                <a:gd name="T15" fmla="*/ 0 h 1118"/>
                <a:gd name="T16" fmla="*/ 108 w 471"/>
                <a:gd name="T17" fmla="*/ 0 h 1118"/>
                <a:gd name="T18" fmla="*/ 52 w 471"/>
                <a:gd name="T19" fmla="*/ 0 h 1118"/>
                <a:gd name="T20" fmla="*/ 52 w 471"/>
                <a:gd name="T21" fmla="*/ 66 h 1118"/>
                <a:gd name="T22" fmla="*/ 0 w 471"/>
                <a:gd name="T23" fmla="*/ 66 h 1118"/>
                <a:gd name="T24" fmla="*/ 0 w 471"/>
                <a:gd name="T25" fmla="*/ 134 h 1118"/>
                <a:gd name="T26" fmla="*/ 0 w 471"/>
                <a:gd name="T27" fmla="*/ 288 h 1118"/>
                <a:gd name="T28" fmla="*/ 0 w 471"/>
                <a:gd name="T29" fmla="*/ 507 h 1118"/>
                <a:gd name="T30" fmla="*/ 0 w 471"/>
                <a:gd name="T31" fmla="*/ 781 h 1118"/>
                <a:gd name="T32" fmla="*/ 0 w 471"/>
                <a:gd name="T33" fmla="*/ 842 h 1118"/>
                <a:gd name="T34" fmla="*/ 0 w 471"/>
                <a:gd name="T35" fmla="*/ 1118 h 1118"/>
                <a:gd name="T36" fmla="*/ 21 w 471"/>
                <a:gd name="T37" fmla="*/ 1118 h 1118"/>
                <a:gd name="T38" fmla="*/ 250 w 471"/>
                <a:gd name="T39" fmla="*/ 1118 h 1118"/>
                <a:gd name="T40" fmla="*/ 448 w 471"/>
                <a:gd name="T41" fmla="*/ 1118 h 1118"/>
                <a:gd name="T42" fmla="*/ 471 w 471"/>
                <a:gd name="T43" fmla="*/ 1118 h 1118"/>
                <a:gd name="T44" fmla="*/ 471 w 471"/>
                <a:gd name="T45" fmla="*/ 1061 h 1118"/>
                <a:gd name="T46" fmla="*/ 471 w 471"/>
                <a:gd name="T47" fmla="*/ 1031 h 1118"/>
                <a:gd name="T48" fmla="*/ 471 w 471"/>
                <a:gd name="T49" fmla="*/ 792 h 1118"/>
                <a:gd name="T50" fmla="*/ 471 w 471"/>
                <a:gd name="T51" fmla="*/ 663 h 1118"/>
                <a:gd name="T52" fmla="*/ 471 w 471"/>
                <a:gd name="T53" fmla="*/ 415 h 1118"/>
                <a:gd name="T54" fmla="*/ 471 w 471"/>
                <a:gd name="T55" fmla="*/ 78 h 1118"/>
                <a:gd name="T56" fmla="*/ 471 w 471"/>
                <a:gd name="T57" fmla="*/ 66 h 1118"/>
                <a:gd name="T58" fmla="*/ 471 w 471"/>
                <a:gd name="T59" fmla="*/ 66 h 1118"/>
                <a:gd name="T60" fmla="*/ 467 w 471"/>
                <a:gd name="T61" fmla="*/ 66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1" h="1118">
                  <a:moveTo>
                    <a:pt x="467" y="66"/>
                  </a:moveTo>
                  <a:lnTo>
                    <a:pt x="462" y="66"/>
                  </a:lnTo>
                  <a:lnTo>
                    <a:pt x="460" y="66"/>
                  </a:lnTo>
                  <a:lnTo>
                    <a:pt x="419" y="66"/>
                  </a:lnTo>
                  <a:lnTo>
                    <a:pt x="419" y="52"/>
                  </a:lnTo>
                  <a:lnTo>
                    <a:pt x="419" y="0"/>
                  </a:lnTo>
                  <a:lnTo>
                    <a:pt x="226" y="0"/>
                  </a:lnTo>
                  <a:lnTo>
                    <a:pt x="136" y="0"/>
                  </a:lnTo>
                  <a:lnTo>
                    <a:pt x="108" y="0"/>
                  </a:lnTo>
                  <a:lnTo>
                    <a:pt x="52" y="0"/>
                  </a:lnTo>
                  <a:lnTo>
                    <a:pt x="52" y="66"/>
                  </a:lnTo>
                  <a:lnTo>
                    <a:pt x="0" y="66"/>
                  </a:lnTo>
                  <a:lnTo>
                    <a:pt x="0" y="134"/>
                  </a:lnTo>
                  <a:lnTo>
                    <a:pt x="0" y="288"/>
                  </a:lnTo>
                  <a:lnTo>
                    <a:pt x="0" y="507"/>
                  </a:lnTo>
                  <a:lnTo>
                    <a:pt x="0" y="781"/>
                  </a:lnTo>
                  <a:lnTo>
                    <a:pt x="0" y="842"/>
                  </a:lnTo>
                  <a:lnTo>
                    <a:pt x="0" y="1118"/>
                  </a:lnTo>
                  <a:lnTo>
                    <a:pt x="21" y="1118"/>
                  </a:lnTo>
                  <a:lnTo>
                    <a:pt x="250" y="1118"/>
                  </a:lnTo>
                  <a:lnTo>
                    <a:pt x="448" y="1118"/>
                  </a:lnTo>
                  <a:lnTo>
                    <a:pt x="471" y="1118"/>
                  </a:lnTo>
                  <a:lnTo>
                    <a:pt x="471" y="1061"/>
                  </a:lnTo>
                  <a:lnTo>
                    <a:pt x="471" y="1031"/>
                  </a:lnTo>
                  <a:lnTo>
                    <a:pt x="471" y="792"/>
                  </a:lnTo>
                  <a:lnTo>
                    <a:pt x="471" y="663"/>
                  </a:lnTo>
                  <a:lnTo>
                    <a:pt x="471" y="415"/>
                  </a:lnTo>
                  <a:lnTo>
                    <a:pt x="471" y="78"/>
                  </a:lnTo>
                  <a:lnTo>
                    <a:pt x="471" y="66"/>
                  </a:lnTo>
                  <a:lnTo>
                    <a:pt x="471" y="66"/>
                  </a:lnTo>
                  <a:lnTo>
                    <a:pt x="467" y="66"/>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5"/>
            <p:cNvSpPr>
              <a:spLocks/>
            </p:cNvSpPr>
            <p:nvPr userDrawn="1"/>
          </p:nvSpPr>
          <p:spPr bwMode="auto">
            <a:xfrm>
              <a:off x="7257670" y="4198824"/>
              <a:ext cx="571500" cy="1382712"/>
            </a:xfrm>
            <a:custGeom>
              <a:avLst/>
              <a:gdLst>
                <a:gd name="T0" fmla="*/ 313 w 360"/>
                <a:gd name="T1" fmla="*/ 81 h 871"/>
                <a:gd name="T2" fmla="*/ 224 w 360"/>
                <a:gd name="T3" fmla="*/ 26 h 871"/>
                <a:gd name="T4" fmla="*/ 179 w 360"/>
                <a:gd name="T5" fmla="*/ 0 h 871"/>
                <a:gd name="T6" fmla="*/ 132 w 360"/>
                <a:gd name="T7" fmla="*/ 29 h 871"/>
                <a:gd name="T8" fmla="*/ 47 w 360"/>
                <a:gd name="T9" fmla="*/ 81 h 871"/>
                <a:gd name="T10" fmla="*/ 47 w 360"/>
                <a:gd name="T11" fmla="*/ 81 h 871"/>
                <a:gd name="T12" fmla="*/ 0 w 360"/>
                <a:gd name="T13" fmla="*/ 81 h 871"/>
                <a:gd name="T14" fmla="*/ 0 w 360"/>
                <a:gd name="T15" fmla="*/ 192 h 871"/>
                <a:gd name="T16" fmla="*/ 0 w 360"/>
                <a:gd name="T17" fmla="*/ 255 h 871"/>
                <a:gd name="T18" fmla="*/ 0 w 360"/>
                <a:gd name="T19" fmla="*/ 409 h 871"/>
                <a:gd name="T20" fmla="*/ 0 w 360"/>
                <a:gd name="T21" fmla="*/ 501 h 871"/>
                <a:gd name="T22" fmla="*/ 0 w 360"/>
                <a:gd name="T23" fmla="*/ 633 h 871"/>
                <a:gd name="T24" fmla="*/ 0 w 360"/>
                <a:gd name="T25" fmla="*/ 708 h 871"/>
                <a:gd name="T26" fmla="*/ 0 w 360"/>
                <a:gd name="T27" fmla="*/ 741 h 871"/>
                <a:gd name="T28" fmla="*/ 0 w 360"/>
                <a:gd name="T29" fmla="*/ 850 h 871"/>
                <a:gd name="T30" fmla="*/ 0 w 360"/>
                <a:gd name="T31" fmla="*/ 871 h 871"/>
                <a:gd name="T32" fmla="*/ 54 w 360"/>
                <a:gd name="T33" fmla="*/ 871 h 871"/>
                <a:gd name="T34" fmla="*/ 179 w 360"/>
                <a:gd name="T35" fmla="*/ 871 h 871"/>
                <a:gd name="T36" fmla="*/ 181 w 360"/>
                <a:gd name="T37" fmla="*/ 871 h 871"/>
                <a:gd name="T38" fmla="*/ 342 w 360"/>
                <a:gd name="T39" fmla="*/ 871 h 871"/>
                <a:gd name="T40" fmla="*/ 360 w 360"/>
                <a:gd name="T41" fmla="*/ 871 h 871"/>
                <a:gd name="T42" fmla="*/ 360 w 360"/>
                <a:gd name="T43" fmla="*/ 668 h 871"/>
                <a:gd name="T44" fmla="*/ 360 w 360"/>
                <a:gd name="T45" fmla="*/ 614 h 871"/>
                <a:gd name="T46" fmla="*/ 360 w 360"/>
                <a:gd name="T47" fmla="*/ 453 h 871"/>
                <a:gd name="T48" fmla="*/ 360 w 360"/>
                <a:gd name="T49" fmla="*/ 276 h 871"/>
                <a:gd name="T50" fmla="*/ 360 w 360"/>
                <a:gd name="T51" fmla="*/ 182 h 871"/>
                <a:gd name="T52" fmla="*/ 360 w 360"/>
                <a:gd name="T53" fmla="*/ 100 h 871"/>
                <a:gd name="T54" fmla="*/ 360 w 360"/>
                <a:gd name="T55" fmla="*/ 81 h 871"/>
                <a:gd name="T56" fmla="*/ 313 w 360"/>
                <a:gd name="T57" fmla="*/ 81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0" h="871">
                  <a:moveTo>
                    <a:pt x="313" y="81"/>
                  </a:moveTo>
                  <a:lnTo>
                    <a:pt x="224" y="26"/>
                  </a:lnTo>
                  <a:lnTo>
                    <a:pt x="179" y="0"/>
                  </a:lnTo>
                  <a:lnTo>
                    <a:pt x="132" y="29"/>
                  </a:lnTo>
                  <a:lnTo>
                    <a:pt x="47" y="81"/>
                  </a:lnTo>
                  <a:lnTo>
                    <a:pt x="47" y="81"/>
                  </a:lnTo>
                  <a:lnTo>
                    <a:pt x="0" y="81"/>
                  </a:lnTo>
                  <a:lnTo>
                    <a:pt x="0" y="192"/>
                  </a:lnTo>
                  <a:lnTo>
                    <a:pt x="0" y="255"/>
                  </a:lnTo>
                  <a:lnTo>
                    <a:pt x="0" y="409"/>
                  </a:lnTo>
                  <a:lnTo>
                    <a:pt x="0" y="501"/>
                  </a:lnTo>
                  <a:lnTo>
                    <a:pt x="0" y="633"/>
                  </a:lnTo>
                  <a:lnTo>
                    <a:pt x="0" y="708"/>
                  </a:lnTo>
                  <a:lnTo>
                    <a:pt x="0" y="741"/>
                  </a:lnTo>
                  <a:lnTo>
                    <a:pt x="0" y="850"/>
                  </a:lnTo>
                  <a:lnTo>
                    <a:pt x="0" y="871"/>
                  </a:lnTo>
                  <a:lnTo>
                    <a:pt x="54" y="871"/>
                  </a:lnTo>
                  <a:lnTo>
                    <a:pt x="179" y="871"/>
                  </a:lnTo>
                  <a:lnTo>
                    <a:pt x="181" y="871"/>
                  </a:lnTo>
                  <a:lnTo>
                    <a:pt x="342" y="871"/>
                  </a:lnTo>
                  <a:lnTo>
                    <a:pt x="360" y="871"/>
                  </a:lnTo>
                  <a:lnTo>
                    <a:pt x="360" y="668"/>
                  </a:lnTo>
                  <a:lnTo>
                    <a:pt x="360" y="614"/>
                  </a:lnTo>
                  <a:lnTo>
                    <a:pt x="360" y="453"/>
                  </a:lnTo>
                  <a:lnTo>
                    <a:pt x="360" y="276"/>
                  </a:lnTo>
                  <a:lnTo>
                    <a:pt x="360" y="182"/>
                  </a:lnTo>
                  <a:lnTo>
                    <a:pt x="360" y="100"/>
                  </a:lnTo>
                  <a:lnTo>
                    <a:pt x="360" y="81"/>
                  </a:lnTo>
                  <a:lnTo>
                    <a:pt x="313" y="81"/>
                  </a:lnTo>
                  <a:close/>
                </a:path>
              </a:pathLst>
            </a:custGeom>
            <a:solidFill>
              <a:srgbClr val="7849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1"/>
            <p:cNvSpPr>
              <a:spLocks/>
            </p:cNvSpPr>
            <p:nvPr userDrawn="1"/>
          </p:nvSpPr>
          <p:spPr bwMode="auto">
            <a:xfrm>
              <a:off x="8918195" y="4446474"/>
              <a:ext cx="127000" cy="330200"/>
            </a:xfrm>
            <a:custGeom>
              <a:avLst/>
              <a:gdLst>
                <a:gd name="T0" fmla="*/ 0 w 80"/>
                <a:gd name="T1" fmla="*/ 130 h 208"/>
                <a:gd name="T2" fmla="*/ 80 w 80"/>
                <a:gd name="T3" fmla="*/ 208 h 208"/>
                <a:gd name="T4" fmla="*/ 80 w 80"/>
                <a:gd name="T5" fmla="*/ 123 h 208"/>
                <a:gd name="T6" fmla="*/ 7 w 80"/>
                <a:gd name="T7" fmla="*/ 128 h 208"/>
                <a:gd name="T8" fmla="*/ 80 w 80"/>
                <a:gd name="T9" fmla="*/ 123 h 208"/>
                <a:gd name="T10" fmla="*/ 80 w 80"/>
                <a:gd name="T11" fmla="*/ 0 h 208"/>
                <a:gd name="T12" fmla="*/ 0 w 80"/>
                <a:gd name="T13" fmla="*/ 130 h 208"/>
                <a:gd name="T14" fmla="*/ 0 w 80"/>
                <a:gd name="T15" fmla="*/ 13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08">
                  <a:moveTo>
                    <a:pt x="0" y="130"/>
                  </a:moveTo>
                  <a:lnTo>
                    <a:pt x="80" y="208"/>
                  </a:lnTo>
                  <a:lnTo>
                    <a:pt x="80" y="123"/>
                  </a:lnTo>
                  <a:lnTo>
                    <a:pt x="7" y="128"/>
                  </a:lnTo>
                  <a:lnTo>
                    <a:pt x="80" y="123"/>
                  </a:lnTo>
                  <a:lnTo>
                    <a:pt x="80" y="0"/>
                  </a:lnTo>
                  <a:lnTo>
                    <a:pt x="0" y="130"/>
                  </a:lnTo>
                  <a:lnTo>
                    <a:pt x="0" y="130"/>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p:cNvSpPr>
            <p:nvPr userDrawn="1"/>
          </p:nvSpPr>
          <p:spPr bwMode="auto">
            <a:xfrm>
              <a:off x="11153395" y="2982799"/>
              <a:ext cx="385762" cy="2598737"/>
            </a:xfrm>
            <a:custGeom>
              <a:avLst/>
              <a:gdLst>
                <a:gd name="T0" fmla="*/ 97 w 103"/>
                <a:gd name="T1" fmla="*/ 119 h 694"/>
                <a:gd name="T2" fmla="*/ 97 w 103"/>
                <a:gd name="T3" fmla="*/ 104 h 694"/>
                <a:gd name="T4" fmla="*/ 97 w 103"/>
                <a:gd name="T5" fmla="*/ 71 h 694"/>
                <a:gd name="T6" fmla="*/ 90 w 103"/>
                <a:gd name="T7" fmla="*/ 71 h 694"/>
                <a:gd name="T8" fmla="*/ 90 w 103"/>
                <a:gd name="T9" fmla="*/ 38 h 694"/>
                <a:gd name="T10" fmla="*/ 73 w 103"/>
                <a:gd name="T11" fmla="*/ 38 h 694"/>
                <a:gd name="T12" fmla="*/ 73 w 103"/>
                <a:gd name="T13" fmla="*/ 21 h 694"/>
                <a:gd name="T14" fmla="*/ 70 w 103"/>
                <a:gd name="T15" fmla="*/ 19 h 694"/>
                <a:gd name="T16" fmla="*/ 70 w 103"/>
                <a:gd name="T17" fmla="*/ 19 h 694"/>
                <a:gd name="T18" fmla="*/ 70 w 103"/>
                <a:gd name="T19" fmla="*/ 4 h 694"/>
                <a:gd name="T20" fmla="*/ 51 w 103"/>
                <a:gd name="T21" fmla="*/ 0 h 694"/>
                <a:gd name="T22" fmla="*/ 32 w 103"/>
                <a:gd name="T23" fmla="*/ 4 h 694"/>
                <a:gd name="T24" fmla="*/ 32 w 103"/>
                <a:gd name="T25" fmla="*/ 19 h 694"/>
                <a:gd name="T26" fmla="*/ 32 w 103"/>
                <a:gd name="T27" fmla="*/ 19 h 694"/>
                <a:gd name="T28" fmla="*/ 30 w 103"/>
                <a:gd name="T29" fmla="*/ 21 h 694"/>
                <a:gd name="T30" fmla="*/ 30 w 103"/>
                <a:gd name="T31" fmla="*/ 38 h 694"/>
                <a:gd name="T32" fmla="*/ 13 w 103"/>
                <a:gd name="T33" fmla="*/ 38 h 694"/>
                <a:gd name="T34" fmla="*/ 12 w 103"/>
                <a:gd name="T35" fmla="*/ 38 h 694"/>
                <a:gd name="T36" fmla="*/ 12 w 103"/>
                <a:gd name="T37" fmla="*/ 71 h 694"/>
                <a:gd name="T38" fmla="*/ 6 w 103"/>
                <a:gd name="T39" fmla="*/ 71 h 694"/>
                <a:gd name="T40" fmla="*/ 6 w 103"/>
                <a:gd name="T41" fmla="*/ 97 h 694"/>
                <a:gd name="T42" fmla="*/ 6 w 103"/>
                <a:gd name="T43" fmla="*/ 119 h 694"/>
                <a:gd name="T44" fmla="*/ 0 w 103"/>
                <a:gd name="T45" fmla="*/ 119 h 694"/>
                <a:gd name="T46" fmla="*/ 0 w 103"/>
                <a:gd name="T47" fmla="*/ 137 h 694"/>
                <a:gd name="T48" fmla="*/ 0 w 103"/>
                <a:gd name="T49" fmla="*/ 147 h 694"/>
                <a:gd name="T50" fmla="*/ 0 w 103"/>
                <a:gd name="T51" fmla="*/ 179 h 694"/>
                <a:gd name="T52" fmla="*/ 0 w 103"/>
                <a:gd name="T53" fmla="*/ 321 h 694"/>
                <a:gd name="T54" fmla="*/ 0 w 103"/>
                <a:gd name="T55" fmla="*/ 450 h 694"/>
                <a:gd name="T56" fmla="*/ 0 w 103"/>
                <a:gd name="T57" fmla="*/ 504 h 694"/>
                <a:gd name="T58" fmla="*/ 0 w 103"/>
                <a:gd name="T59" fmla="*/ 515 h 694"/>
                <a:gd name="T60" fmla="*/ 0 w 103"/>
                <a:gd name="T61" fmla="*/ 526 h 694"/>
                <a:gd name="T62" fmla="*/ 0 w 103"/>
                <a:gd name="T63" fmla="*/ 694 h 694"/>
                <a:gd name="T64" fmla="*/ 10 w 103"/>
                <a:gd name="T65" fmla="*/ 694 h 694"/>
                <a:gd name="T66" fmla="*/ 19 w 103"/>
                <a:gd name="T67" fmla="*/ 694 h 694"/>
                <a:gd name="T68" fmla="*/ 42 w 103"/>
                <a:gd name="T69" fmla="*/ 694 h 694"/>
                <a:gd name="T70" fmla="*/ 60 w 103"/>
                <a:gd name="T71" fmla="*/ 694 h 694"/>
                <a:gd name="T72" fmla="*/ 103 w 103"/>
                <a:gd name="T73" fmla="*/ 694 h 694"/>
                <a:gd name="T74" fmla="*/ 103 w 103"/>
                <a:gd name="T75" fmla="*/ 685 h 694"/>
                <a:gd name="T76" fmla="*/ 103 w 103"/>
                <a:gd name="T77" fmla="*/ 576 h 694"/>
                <a:gd name="T78" fmla="*/ 103 w 103"/>
                <a:gd name="T79" fmla="*/ 485 h 694"/>
                <a:gd name="T80" fmla="*/ 103 w 103"/>
                <a:gd name="T81" fmla="*/ 450 h 694"/>
                <a:gd name="T82" fmla="*/ 103 w 103"/>
                <a:gd name="T83" fmla="*/ 349 h 694"/>
                <a:gd name="T84" fmla="*/ 103 w 103"/>
                <a:gd name="T85" fmla="*/ 328 h 694"/>
                <a:gd name="T86" fmla="*/ 103 w 103"/>
                <a:gd name="T87" fmla="*/ 147 h 694"/>
                <a:gd name="T88" fmla="*/ 103 w 103"/>
                <a:gd name="T89" fmla="*/ 124 h 694"/>
                <a:gd name="T90" fmla="*/ 103 w 103"/>
                <a:gd name="T91" fmla="*/ 119 h 694"/>
                <a:gd name="T92" fmla="*/ 97 w 103"/>
                <a:gd name="T93" fmla="*/ 119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694">
                  <a:moveTo>
                    <a:pt x="97" y="119"/>
                  </a:moveTo>
                  <a:cubicBezTo>
                    <a:pt x="97" y="104"/>
                    <a:pt x="97" y="104"/>
                    <a:pt x="97" y="104"/>
                  </a:cubicBezTo>
                  <a:cubicBezTo>
                    <a:pt x="97" y="71"/>
                    <a:pt x="97" y="71"/>
                    <a:pt x="97" y="71"/>
                  </a:cubicBezTo>
                  <a:cubicBezTo>
                    <a:pt x="90" y="71"/>
                    <a:pt x="90" y="71"/>
                    <a:pt x="90" y="71"/>
                  </a:cubicBezTo>
                  <a:cubicBezTo>
                    <a:pt x="90" y="38"/>
                    <a:pt x="90" y="38"/>
                    <a:pt x="90" y="38"/>
                  </a:cubicBezTo>
                  <a:cubicBezTo>
                    <a:pt x="73" y="38"/>
                    <a:pt x="73" y="38"/>
                    <a:pt x="73" y="38"/>
                  </a:cubicBezTo>
                  <a:cubicBezTo>
                    <a:pt x="73" y="21"/>
                    <a:pt x="73" y="21"/>
                    <a:pt x="73" y="21"/>
                  </a:cubicBezTo>
                  <a:cubicBezTo>
                    <a:pt x="73" y="21"/>
                    <a:pt x="72" y="20"/>
                    <a:pt x="70" y="19"/>
                  </a:cubicBezTo>
                  <a:cubicBezTo>
                    <a:pt x="70" y="19"/>
                    <a:pt x="70" y="19"/>
                    <a:pt x="70" y="19"/>
                  </a:cubicBezTo>
                  <a:cubicBezTo>
                    <a:pt x="70" y="4"/>
                    <a:pt x="70" y="4"/>
                    <a:pt x="70" y="4"/>
                  </a:cubicBezTo>
                  <a:cubicBezTo>
                    <a:pt x="70" y="4"/>
                    <a:pt x="65" y="0"/>
                    <a:pt x="51" y="0"/>
                  </a:cubicBezTo>
                  <a:cubicBezTo>
                    <a:pt x="37" y="0"/>
                    <a:pt x="32" y="4"/>
                    <a:pt x="32" y="4"/>
                  </a:cubicBezTo>
                  <a:cubicBezTo>
                    <a:pt x="32" y="19"/>
                    <a:pt x="32" y="19"/>
                    <a:pt x="32" y="19"/>
                  </a:cubicBezTo>
                  <a:cubicBezTo>
                    <a:pt x="32" y="19"/>
                    <a:pt x="32" y="19"/>
                    <a:pt x="32" y="19"/>
                  </a:cubicBezTo>
                  <a:cubicBezTo>
                    <a:pt x="30" y="20"/>
                    <a:pt x="30" y="21"/>
                    <a:pt x="30" y="21"/>
                  </a:cubicBezTo>
                  <a:cubicBezTo>
                    <a:pt x="30" y="38"/>
                    <a:pt x="30" y="38"/>
                    <a:pt x="30" y="38"/>
                  </a:cubicBezTo>
                  <a:cubicBezTo>
                    <a:pt x="13" y="38"/>
                    <a:pt x="13" y="38"/>
                    <a:pt x="13" y="38"/>
                  </a:cubicBezTo>
                  <a:cubicBezTo>
                    <a:pt x="12" y="38"/>
                    <a:pt x="12" y="38"/>
                    <a:pt x="12" y="38"/>
                  </a:cubicBezTo>
                  <a:cubicBezTo>
                    <a:pt x="12" y="71"/>
                    <a:pt x="12" y="71"/>
                    <a:pt x="12" y="71"/>
                  </a:cubicBezTo>
                  <a:cubicBezTo>
                    <a:pt x="6" y="71"/>
                    <a:pt x="6" y="71"/>
                    <a:pt x="6" y="71"/>
                  </a:cubicBezTo>
                  <a:cubicBezTo>
                    <a:pt x="6" y="97"/>
                    <a:pt x="6" y="97"/>
                    <a:pt x="6" y="97"/>
                  </a:cubicBezTo>
                  <a:cubicBezTo>
                    <a:pt x="6" y="119"/>
                    <a:pt x="6" y="119"/>
                    <a:pt x="6" y="119"/>
                  </a:cubicBezTo>
                  <a:cubicBezTo>
                    <a:pt x="0" y="119"/>
                    <a:pt x="0" y="119"/>
                    <a:pt x="0" y="119"/>
                  </a:cubicBezTo>
                  <a:cubicBezTo>
                    <a:pt x="0" y="137"/>
                    <a:pt x="0" y="137"/>
                    <a:pt x="0" y="137"/>
                  </a:cubicBezTo>
                  <a:cubicBezTo>
                    <a:pt x="0" y="147"/>
                    <a:pt x="0" y="147"/>
                    <a:pt x="0" y="147"/>
                  </a:cubicBezTo>
                  <a:cubicBezTo>
                    <a:pt x="0" y="179"/>
                    <a:pt x="0" y="179"/>
                    <a:pt x="0" y="179"/>
                  </a:cubicBezTo>
                  <a:cubicBezTo>
                    <a:pt x="0" y="321"/>
                    <a:pt x="0" y="321"/>
                    <a:pt x="0" y="321"/>
                  </a:cubicBezTo>
                  <a:cubicBezTo>
                    <a:pt x="0" y="450"/>
                    <a:pt x="0" y="450"/>
                    <a:pt x="0" y="450"/>
                  </a:cubicBezTo>
                  <a:cubicBezTo>
                    <a:pt x="0" y="504"/>
                    <a:pt x="0" y="504"/>
                    <a:pt x="0" y="504"/>
                  </a:cubicBezTo>
                  <a:cubicBezTo>
                    <a:pt x="0" y="515"/>
                    <a:pt x="0" y="515"/>
                    <a:pt x="0" y="515"/>
                  </a:cubicBezTo>
                  <a:cubicBezTo>
                    <a:pt x="0" y="526"/>
                    <a:pt x="0" y="526"/>
                    <a:pt x="0" y="526"/>
                  </a:cubicBezTo>
                  <a:cubicBezTo>
                    <a:pt x="0" y="694"/>
                    <a:pt x="0" y="694"/>
                    <a:pt x="0" y="694"/>
                  </a:cubicBezTo>
                  <a:cubicBezTo>
                    <a:pt x="10" y="694"/>
                    <a:pt x="10" y="694"/>
                    <a:pt x="10" y="694"/>
                  </a:cubicBezTo>
                  <a:cubicBezTo>
                    <a:pt x="19" y="694"/>
                    <a:pt x="19" y="694"/>
                    <a:pt x="19" y="694"/>
                  </a:cubicBezTo>
                  <a:cubicBezTo>
                    <a:pt x="42" y="694"/>
                    <a:pt x="42" y="694"/>
                    <a:pt x="42" y="694"/>
                  </a:cubicBezTo>
                  <a:cubicBezTo>
                    <a:pt x="60" y="694"/>
                    <a:pt x="60" y="694"/>
                    <a:pt x="60" y="694"/>
                  </a:cubicBezTo>
                  <a:cubicBezTo>
                    <a:pt x="103" y="694"/>
                    <a:pt x="103" y="694"/>
                    <a:pt x="103" y="694"/>
                  </a:cubicBezTo>
                  <a:cubicBezTo>
                    <a:pt x="103" y="685"/>
                    <a:pt x="103" y="685"/>
                    <a:pt x="103" y="685"/>
                  </a:cubicBezTo>
                  <a:cubicBezTo>
                    <a:pt x="103" y="576"/>
                    <a:pt x="103" y="576"/>
                    <a:pt x="103" y="576"/>
                  </a:cubicBezTo>
                  <a:cubicBezTo>
                    <a:pt x="103" y="485"/>
                    <a:pt x="103" y="485"/>
                    <a:pt x="103" y="485"/>
                  </a:cubicBezTo>
                  <a:cubicBezTo>
                    <a:pt x="103" y="450"/>
                    <a:pt x="103" y="450"/>
                    <a:pt x="103" y="450"/>
                  </a:cubicBezTo>
                  <a:cubicBezTo>
                    <a:pt x="103" y="349"/>
                    <a:pt x="103" y="349"/>
                    <a:pt x="103" y="349"/>
                  </a:cubicBezTo>
                  <a:cubicBezTo>
                    <a:pt x="103" y="328"/>
                    <a:pt x="103" y="328"/>
                    <a:pt x="103" y="328"/>
                  </a:cubicBezTo>
                  <a:cubicBezTo>
                    <a:pt x="103" y="147"/>
                    <a:pt x="103" y="147"/>
                    <a:pt x="103" y="147"/>
                  </a:cubicBezTo>
                  <a:cubicBezTo>
                    <a:pt x="103" y="124"/>
                    <a:pt x="103" y="124"/>
                    <a:pt x="103" y="124"/>
                  </a:cubicBezTo>
                  <a:cubicBezTo>
                    <a:pt x="103" y="119"/>
                    <a:pt x="103" y="119"/>
                    <a:pt x="103" y="119"/>
                  </a:cubicBezTo>
                  <a:lnTo>
                    <a:pt x="97" y="119"/>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userDrawn="1"/>
          </p:nvSpPr>
          <p:spPr bwMode="auto">
            <a:xfrm>
              <a:off x="8922957" y="3371736"/>
              <a:ext cx="490537" cy="2209800"/>
            </a:xfrm>
            <a:custGeom>
              <a:avLst/>
              <a:gdLst>
                <a:gd name="T0" fmla="*/ 276 w 309"/>
                <a:gd name="T1" fmla="*/ 512 h 1392"/>
                <a:gd name="T2" fmla="*/ 276 w 309"/>
                <a:gd name="T3" fmla="*/ 399 h 1392"/>
                <a:gd name="T4" fmla="*/ 245 w 309"/>
                <a:gd name="T5" fmla="*/ 399 h 1392"/>
                <a:gd name="T6" fmla="*/ 245 w 309"/>
                <a:gd name="T7" fmla="*/ 328 h 1392"/>
                <a:gd name="T8" fmla="*/ 245 w 309"/>
                <a:gd name="T9" fmla="*/ 323 h 1392"/>
                <a:gd name="T10" fmla="*/ 245 w 309"/>
                <a:gd name="T11" fmla="*/ 146 h 1392"/>
                <a:gd name="T12" fmla="*/ 245 w 309"/>
                <a:gd name="T13" fmla="*/ 40 h 1392"/>
                <a:gd name="T14" fmla="*/ 231 w 309"/>
                <a:gd name="T15" fmla="*/ 40 h 1392"/>
                <a:gd name="T16" fmla="*/ 186 w 309"/>
                <a:gd name="T17" fmla="*/ 40 h 1392"/>
                <a:gd name="T18" fmla="*/ 186 w 309"/>
                <a:gd name="T19" fmla="*/ 26 h 1392"/>
                <a:gd name="T20" fmla="*/ 179 w 309"/>
                <a:gd name="T21" fmla="*/ 26 h 1392"/>
                <a:gd name="T22" fmla="*/ 179 w 309"/>
                <a:gd name="T23" fmla="*/ 0 h 1392"/>
                <a:gd name="T24" fmla="*/ 129 w 309"/>
                <a:gd name="T25" fmla="*/ 0 h 1392"/>
                <a:gd name="T26" fmla="*/ 129 w 309"/>
                <a:gd name="T27" fmla="*/ 26 h 1392"/>
                <a:gd name="T28" fmla="*/ 122 w 309"/>
                <a:gd name="T29" fmla="*/ 26 h 1392"/>
                <a:gd name="T30" fmla="*/ 122 w 309"/>
                <a:gd name="T31" fmla="*/ 40 h 1392"/>
                <a:gd name="T32" fmla="*/ 63 w 309"/>
                <a:gd name="T33" fmla="*/ 40 h 1392"/>
                <a:gd name="T34" fmla="*/ 63 w 309"/>
                <a:gd name="T35" fmla="*/ 49 h 1392"/>
                <a:gd name="T36" fmla="*/ 63 w 309"/>
                <a:gd name="T37" fmla="*/ 49 h 1392"/>
                <a:gd name="T38" fmla="*/ 63 w 309"/>
                <a:gd name="T39" fmla="*/ 142 h 1392"/>
                <a:gd name="T40" fmla="*/ 63 w 309"/>
                <a:gd name="T41" fmla="*/ 146 h 1392"/>
                <a:gd name="T42" fmla="*/ 63 w 309"/>
                <a:gd name="T43" fmla="*/ 328 h 1392"/>
                <a:gd name="T44" fmla="*/ 63 w 309"/>
                <a:gd name="T45" fmla="*/ 399 h 1392"/>
                <a:gd name="T46" fmla="*/ 33 w 309"/>
                <a:gd name="T47" fmla="*/ 399 h 1392"/>
                <a:gd name="T48" fmla="*/ 33 w 309"/>
                <a:gd name="T49" fmla="*/ 413 h 1392"/>
                <a:gd name="T50" fmla="*/ 33 w 309"/>
                <a:gd name="T51" fmla="*/ 512 h 1392"/>
                <a:gd name="T52" fmla="*/ 0 w 309"/>
                <a:gd name="T53" fmla="*/ 512 h 1392"/>
                <a:gd name="T54" fmla="*/ 0 w 309"/>
                <a:gd name="T55" fmla="*/ 543 h 1392"/>
                <a:gd name="T56" fmla="*/ 0 w 309"/>
                <a:gd name="T57" fmla="*/ 672 h 1392"/>
                <a:gd name="T58" fmla="*/ 0 w 309"/>
                <a:gd name="T59" fmla="*/ 946 h 1392"/>
                <a:gd name="T60" fmla="*/ 0 w 309"/>
                <a:gd name="T61" fmla="*/ 1326 h 1392"/>
                <a:gd name="T62" fmla="*/ 0 w 309"/>
                <a:gd name="T63" fmla="*/ 1392 h 1392"/>
                <a:gd name="T64" fmla="*/ 23 w 309"/>
                <a:gd name="T65" fmla="*/ 1392 h 1392"/>
                <a:gd name="T66" fmla="*/ 33 w 309"/>
                <a:gd name="T67" fmla="*/ 1392 h 1392"/>
                <a:gd name="T68" fmla="*/ 37 w 309"/>
                <a:gd name="T69" fmla="*/ 1392 h 1392"/>
                <a:gd name="T70" fmla="*/ 61 w 309"/>
                <a:gd name="T71" fmla="*/ 1392 h 1392"/>
                <a:gd name="T72" fmla="*/ 63 w 309"/>
                <a:gd name="T73" fmla="*/ 1392 h 1392"/>
                <a:gd name="T74" fmla="*/ 122 w 309"/>
                <a:gd name="T75" fmla="*/ 1392 h 1392"/>
                <a:gd name="T76" fmla="*/ 186 w 309"/>
                <a:gd name="T77" fmla="*/ 1392 h 1392"/>
                <a:gd name="T78" fmla="*/ 245 w 309"/>
                <a:gd name="T79" fmla="*/ 1392 h 1392"/>
                <a:gd name="T80" fmla="*/ 276 w 309"/>
                <a:gd name="T81" fmla="*/ 1392 h 1392"/>
                <a:gd name="T82" fmla="*/ 309 w 309"/>
                <a:gd name="T83" fmla="*/ 1392 h 1392"/>
                <a:gd name="T84" fmla="*/ 309 w 309"/>
                <a:gd name="T85" fmla="*/ 1298 h 1392"/>
                <a:gd name="T86" fmla="*/ 309 w 309"/>
                <a:gd name="T87" fmla="*/ 986 h 1392"/>
                <a:gd name="T88" fmla="*/ 309 w 309"/>
                <a:gd name="T89" fmla="*/ 946 h 1392"/>
                <a:gd name="T90" fmla="*/ 309 w 309"/>
                <a:gd name="T91" fmla="*/ 908 h 1392"/>
                <a:gd name="T92" fmla="*/ 309 w 309"/>
                <a:gd name="T93" fmla="*/ 562 h 1392"/>
                <a:gd name="T94" fmla="*/ 309 w 309"/>
                <a:gd name="T95" fmla="*/ 512 h 1392"/>
                <a:gd name="T96" fmla="*/ 276 w 309"/>
                <a:gd name="T97" fmla="*/ 51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9" h="1392">
                  <a:moveTo>
                    <a:pt x="276" y="512"/>
                  </a:moveTo>
                  <a:lnTo>
                    <a:pt x="276" y="399"/>
                  </a:lnTo>
                  <a:lnTo>
                    <a:pt x="245" y="399"/>
                  </a:lnTo>
                  <a:lnTo>
                    <a:pt x="245" y="328"/>
                  </a:lnTo>
                  <a:lnTo>
                    <a:pt x="245" y="323"/>
                  </a:lnTo>
                  <a:lnTo>
                    <a:pt x="245" y="146"/>
                  </a:lnTo>
                  <a:lnTo>
                    <a:pt x="245" y="40"/>
                  </a:lnTo>
                  <a:lnTo>
                    <a:pt x="231" y="40"/>
                  </a:lnTo>
                  <a:lnTo>
                    <a:pt x="186" y="40"/>
                  </a:lnTo>
                  <a:lnTo>
                    <a:pt x="186" y="26"/>
                  </a:lnTo>
                  <a:lnTo>
                    <a:pt x="179" y="26"/>
                  </a:lnTo>
                  <a:lnTo>
                    <a:pt x="179" y="0"/>
                  </a:lnTo>
                  <a:lnTo>
                    <a:pt x="129" y="0"/>
                  </a:lnTo>
                  <a:lnTo>
                    <a:pt x="129" y="26"/>
                  </a:lnTo>
                  <a:lnTo>
                    <a:pt x="122" y="26"/>
                  </a:lnTo>
                  <a:lnTo>
                    <a:pt x="122" y="40"/>
                  </a:lnTo>
                  <a:lnTo>
                    <a:pt x="63" y="40"/>
                  </a:lnTo>
                  <a:lnTo>
                    <a:pt x="63" y="49"/>
                  </a:lnTo>
                  <a:lnTo>
                    <a:pt x="63" y="49"/>
                  </a:lnTo>
                  <a:lnTo>
                    <a:pt x="63" y="142"/>
                  </a:lnTo>
                  <a:lnTo>
                    <a:pt x="63" y="146"/>
                  </a:lnTo>
                  <a:lnTo>
                    <a:pt x="63" y="328"/>
                  </a:lnTo>
                  <a:lnTo>
                    <a:pt x="63" y="399"/>
                  </a:lnTo>
                  <a:lnTo>
                    <a:pt x="33" y="399"/>
                  </a:lnTo>
                  <a:lnTo>
                    <a:pt x="33" y="413"/>
                  </a:lnTo>
                  <a:lnTo>
                    <a:pt x="33" y="512"/>
                  </a:lnTo>
                  <a:lnTo>
                    <a:pt x="0" y="512"/>
                  </a:lnTo>
                  <a:lnTo>
                    <a:pt x="0" y="543"/>
                  </a:lnTo>
                  <a:lnTo>
                    <a:pt x="0" y="672"/>
                  </a:lnTo>
                  <a:lnTo>
                    <a:pt x="0" y="946"/>
                  </a:lnTo>
                  <a:lnTo>
                    <a:pt x="0" y="1326"/>
                  </a:lnTo>
                  <a:lnTo>
                    <a:pt x="0" y="1392"/>
                  </a:lnTo>
                  <a:lnTo>
                    <a:pt x="23" y="1392"/>
                  </a:lnTo>
                  <a:lnTo>
                    <a:pt x="33" y="1392"/>
                  </a:lnTo>
                  <a:lnTo>
                    <a:pt x="37" y="1392"/>
                  </a:lnTo>
                  <a:lnTo>
                    <a:pt x="61" y="1392"/>
                  </a:lnTo>
                  <a:lnTo>
                    <a:pt x="63" y="1392"/>
                  </a:lnTo>
                  <a:lnTo>
                    <a:pt x="122" y="1392"/>
                  </a:lnTo>
                  <a:lnTo>
                    <a:pt x="186" y="1392"/>
                  </a:lnTo>
                  <a:lnTo>
                    <a:pt x="245" y="1392"/>
                  </a:lnTo>
                  <a:lnTo>
                    <a:pt x="276" y="1392"/>
                  </a:lnTo>
                  <a:lnTo>
                    <a:pt x="309" y="1392"/>
                  </a:lnTo>
                  <a:lnTo>
                    <a:pt x="309" y="1298"/>
                  </a:lnTo>
                  <a:lnTo>
                    <a:pt x="309" y="986"/>
                  </a:lnTo>
                  <a:lnTo>
                    <a:pt x="309" y="946"/>
                  </a:lnTo>
                  <a:lnTo>
                    <a:pt x="309" y="908"/>
                  </a:lnTo>
                  <a:lnTo>
                    <a:pt x="309" y="562"/>
                  </a:lnTo>
                  <a:lnTo>
                    <a:pt x="309" y="512"/>
                  </a:lnTo>
                  <a:lnTo>
                    <a:pt x="276" y="512"/>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userDrawn="1"/>
          </p:nvSpPr>
          <p:spPr bwMode="auto">
            <a:xfrm>
              <a:off x="9899270" y="2150949"/>
              <a:ext cx="520700" cy="3430587"/>
            </a:xfrm>
            <a:custGeom>
              <a:avLst/>
              <a:gdLst>
                <a:gd name="T0" fmla="*/ 134 w 139"/>
                <a:gd name="T1" fmla="*/ 102 h 916"/>
                <a:gd name="T2" fmla="*/ 125 w 139"/>
                <a:gd name="T3" fmla="*/ 95 h 916"/>
                <a:gd name="T4" fmla="*/ 120 w 139"/>
                <a:gd name="T5" fmla="*/ 92 h 916"/>
                <a:gd name="T6" fmla="*/ 112 w 139"/>
                <a:gd name="T7" fmla="*/ 86 h 916"/>
                <a:gd name="T8" fmla="*/ 97 w 139"/>
                <a:gd name="T9" fmla="*/ 82 h 916"/>
                <a:gd name="T10" fmla="*/ 72 w 139"/>
                <a:gd name="T11" fmla="*/ 82 h 916"/>
                <a:gd name="T12" fmla="*/ 71 w 139"/>
                <a:gd name="T13" fmla="*/ 80 h 916"/>
                <a:gd name="T14" fmla="*/ 73 w 139"/>
                <a:gd name="T15" fmla="*/ 76 h 916"/>
                <a:gd name="T16" fmla="*/ 71 w 139"/>
                <a:gd name="T17" fmla="*/ 73 h 916"/>
                <a:gd name="T18" fmla="*/ 72 w 139"/>
                <a:gd name="T19" fmla="*/ 71 h 916"/>
                <a:gd name="T20" fmla="*/ 72 w 139"/>
                <a:gd name="T21" fmla="*/ 68 h 916"/>
                <a:gd name="T22" fmla="*/ 71 w 139"/>
                <a:gd name="T23" fmla="*/ 66 h 916"/>
                <a:gd name="T24" fmla="*/ 73 w 139"/>
                <a:gd name="T25" fmla="*/ 63 h 916"/>
                <a:gd name="T26" fmla="*/ 71 w 139"/>
                <a:gd name="T27" fmla="*/ 59 h 916"/>
                <a:gd name="T28" fmla="*/ 72 w 139"/>
                <a:gd name="T29" fmla="*/ 57 h 916"/>
                <a:gd name="T30" fmla="*/ 72 w 139"/>
                <a:gd name="T31" fmla="*/ 54 h 916"/>
                <a:gd name="T32" fmla="*/ 71 w 139"/>
                <a:gd name="T33" fmla="*/ 53 h 916"/>
                <a:gd name="T34" fmla="*/ 73 w 139"/>
                <a:gd name="T35" fmla="*/ 49 h 916"/>
                <a:gd name="T36" fmla="*/ 71 w 139"/>
                <a:gd name="T37" fmla="*/ 40 h 916"/>
                <a:gd name="T38" fmla="*/ 69 w 139"/>
                <a:gd name="T39" fmla="*/ 1 h 916"/>
                <a:gd name="T40" fmla="*/ 67 w 139"/>
                <a:gd name="T41" fmla="*/ 48 h 916"/>
                <a:gd name="T42" fmla="*/ 68 w 139"/>
                <a:gd name="T43" fmla="*/ 50 h 916"/>
                <a:gd name="T44" fmla="*/ 66 w 139"/>
                <a:gd name="T45" fmla="*/ 54 h 916"/>
                <a:gd name="T46" fmla="*/ 68 w 139"/>
                <a:gd name="T47" fmla="*/ 57 h 916"/>
                <a:gd name="T48" fmla="*/ 67 w 139"/>
                <a:gd name="T49" fmla="*/ 59 h 916"/>
                <a:gd name="T50" fmla="*/ 67 w 139"/>
                <a:gd name="T51" fmla="*/ 62 h 916"/>
                <a:gd name="T52" fmla="*/ 68 w 139"/>
                <a:gd name="T53" fmla="*/ 63 h 916"/>
                <a:gd name="T54" fmla="*/ 66 w 139"/>
                <a:gd name="T55" fmla="*/ 67 h 916"/>
                <a:gd name="T56" fmla="*/ 68 w 139"/>
                <a:gd name="T57" fmla="*/ 71 h 916"/>
                <a:gd name="T58" fmla="*/ 67 w 139"/>
                <a:gd name="T59" fmla="*/ 73 h 916"/>
                <a:gd name="T60" fmla="*/ 67 w 139"/>
                <a:gd name="T61" fmla="*/ 75 h 916"/>
                <a:gd name="T62" fmla="*/ 68 w 139"/>
                <a:gd name="T63" fmla="*/ 77 h 916"/>
                <a:gd name="T64" fmla="*/ 66 w 139"/>
                <a:gd name="T65" fmla="*/ 81 h 916"/>
                <a:gd name="T66" fmla="*/ 68 w 139"/>
                <a:gd name="T67" fmla="*/ 82 h 916"/>
                <a:gd name="T68" fmla="*/ 29 w 139"/>
                <a:gd name="T69" fmla="*/ 85 h 916"/>
                <a:gd name="T70" fmla="*/ 24 w 139"/>
                <a:gd name="T71" fmla="*/ 89 h 916"/>
                <a:gd name="T72" fmla="*/ 14 w 139"/>
                <a:gd name="T73" fmla="*/ 95 h 916"/>
                <a:gd name="T74" fmla="*/ 5 w 139"/>
                <a:gd name="T75" fmla="*/ 102 h 916"/>
                <a:gd name="T76" fmla="*/ 0 w 139"/>
                <a:gd name="T77" fmla="*/ 151 h 916"/>
                <a:gd name="T78" fmla="*/ 0 w 139"/>
                <a:gd name="T79" fmla="*/ 159 h 916"/>
                <a:gd name="T80" fmla="*/ 0 w 139"/>
                <a:gd name="T81" fmla="*/ 242 h 916"/>
                <a:gd name="T82" fmla="*/ 0 w 139"/>
                <a:gd name="T83" fmla="*/ 565 h 916"/>
                <a:gd name="T84" fmla="*/ 0 w 139"/>
                <a:gd name="T85" fmla="*/ 757 h 916"/>
                <a:gd name="T86" fmla="*/ 5 w 139"/>
                <a:gd name="T87" fmla="*/ 916 h 916"/>
                <a:gd name="T88" fmla="*/ 14 w 139"/>
                <a:gd name="T89" fmla="*/ 916 h 916"/>
                <a:gd name="T90" fmla="*/ 29 w 139"/>
                <a:gd name="T91" fmla="*/ 916 h 916"/>
                <a:gd name="T92" fmla="*/ 100 w 139"/>
                <a:gd name="T93" fmla="*/ 916 h 916"/>
                <a:gd name="T94" fmla="*/ 115 w 139"/>
                <a:gd name="T95" fmla="*/ 916 h 916"/>
                <a:gd name="T96" fmla="*/ 129 w 139"/>
                <a:gd name="T97" fmla="*/ 916 h 916"/>
                <a:gd name="T98" fmla="*/ 139 w 139"/>
                <a:gd name="T99" fmla="*/ 909 h 916"/>
                <a:gd name="T100" fmla="*/ 139 w 139"/>
                <a:gd name="T101" fmla="*/ 617 h 916"/>
                <a:gd name="T102" fmla="*/ 139 w 139"/>
                <a:gd name="T103" fmla="*/ 349 h 916"/>
                <a:gd name="T104" fmla="*/ 139 w 139"/>
                <a:gd name="T105" fmla="*/ 159 h 916"/>
                <a:gd name="T106" fmla="*/ 139 w 139"/>
                <a:gd name="T107" fmla="*/ 151 h 916"/>
                <a:gd name="T108" fmla="*/ 134 w 139"/>
                <a:gd name="T109" fmla="*/ 10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916">
                  <a:moveTo>
                    <a:pt x="134" y="102"/>
                  </a:moveTo>
                  <a:cubicBezTo>
                    <a:pt x="134" y="102"/>
                    <a:pt x="134" y="102"/>
                    <a:pt x="134" y="102"/>
                  </a:cubicBezTo>
                  <a:cubicBezTo>
                    <a:pt x="134" y="102"/>
                    <a:pt x="134" y="102"/>
                    <a:pt x="134" y="102"/>
                  </a:cubicBezTo>
                  <a:cubicBezTo>
                    <a:pt x="129" y="99"/>
                    <a:pt x="129" y="99"/>
                    <a:pt x="129" y="99"/>
                  </a:cubicBezTo>
                  <a:cubicBezTo>
                    <a:pt x="126" y="96"/>
                    <a:pt x="126" y="96"/>
                    <a:pt x="126" y="96"/>
                  </a:cubicBezTo>
                  <a:cubicBezTo>
                    <a:pt x="125" y="95"/>
                    <a:pt x="125" y="95"/>
                    <a:pt x="125" y="95"/>
                  </a:cubicBezTo>
                  <a:cubicBezTo>
                    <a:pt x="125" y="95"/>
                    <a:pt x="125" y="95"/>
                    <a:pt x="125" y="95"/>
                  </a:cubicBezTo>
                  <a:cubicBezTo>
                    <a:pt x="125" y="95"/>
                    <a:pt x="125" y="95"/>
                    <a:pt x="125" y="95"/>
                  </a:cubicBezTo>
                  <a:cubicBezTo>
                    <a:pt x="120" y="92"/>
                    <a:pt x="120" y="92"/>
                    <a:pt x="120" y="92"/>
                  </a:cubicBezTo>
                  <a:cubicBezTo>
                    <a:pt x="115" y="89"/>
                    <a:pt x="115" y="89"/>
                    <a:pt x="115" y="89"/>
                  </a:cubicBezTo>
                  <a:cubicBezTo>
                    <a:pt x="115" y="89"/>
                    <a:pt x="115" y="89"/>
                    <a:pt x="115" y="89"/>
                  </a:cubicBezTo>
                  <a:cubicBezTo>
                    <a:pt x="112" y="86"/>
                    <a:pt x="112" y="86"/>
                    <a:pt x="112" y="86"/>
                  </a:cubicBezTo>
                  <a:cubicBezTo>
                    <a:pt x="111" y="85"/>
                    <a:pt x="111" y="85"/>
                    <a:pt x="111" y="85"/>
                  </a:cubicBezTo>
                  <a:cubicBezTo>
                    <a:pt x="106" y="82"/>
                    <a:pt x="106" y="82"/>
                    <a:pt x="106" y="82"/>
                  </a:cubicBezTo>
                  <a:cubicBezTo>
                    <a:pt x="97" y="82"/>
                    <a:pt x="97" y="82"/>
                    <a:pt x="97" y="82"/>
                  </a:cubicBezTo>
                  <a:cubicBezTo>
                    <a:pt x="71" y="82"/>
                    <a:pt x="71" y="82"/>
                    <a:pt x="71" y="82"/>
                  </a:cubicBezTo>
                  <a:cubicBezTo>
                    <a:pt x="71" y="82"/>
                    <a:pt x="71" y="82"/>
                    <a:pt x="71" y="82"/>
                  </a:cubicBezTo>
                  <a:cubicBezTo>
                    <a:pt x="72" y="82"/>
                    <a:pt x="72" y="82"/>
                    <a:pt x="72" y="82"/>
                  </a:cubicBezTo>
                  <a:cubicBezTo>
                    <a:pt x="72" y="82"/>
                    <a:pt x="73" y="81"/>
                    <a:pt x="73" y="81"/>
                  </a:cubicBezTo>
                  <a:cubicBezTo>
                    <a:pt x="73" y="80"/>
                    <a:pt x="72" y="80"/>
                    <a:pt x="72" y="80"/>
                  </a:cubicBezTo>
                  <a:cubicBezTo>
                    <a:pt x="71" y="80"/>
                    <a:pt x="71" y="80"/>
                    <a:pt x="71" y="80"/>
                  </a:cubicBezTo>
                  <a:cubicBezTo>
                    <a:pt x="71" y="77"/>
                    <a:pt x="71" y="77"/>
                    <a:pt x="71" y="77"/>
                  </a:cubicBezTo>
                  <a:cubicBezTo>
                    <a:pt x="72" y="77"/>
                    <a:pt x="72" y="77"/>
                    <a:pt x="72" y="77"/>
                  </a:cubicBezTo>
                  <a:cubicBezTo>
                    <a:pt x="72" y="77"/>
                    <a:pt x="73" y="77"/>
                    <a:pt x="73" y="76"/>
                  </a:cubicBezTo>
                  <a:cubicBezTo>
                    <a:pt x="73" y="76"/>
                    <a:pt x="72" y="75"/>
                    <a:pt x="72" y="75"/>
                  </a:cubicBezTo>
                  <a:cubicBezTo>
                    <a:pt x="71" y="75"/>
                    <a:pt x="71" y="75"/>
                    <a:pt x="71" y="75"/>
                  </a:cubicBezTo>
                  <a:cubicBezTo>
                    <a:pt x="71" y="73"/>
                    <a:pt x="71" y="73"/>
                    <a:pt x="71" y="73"/>
                  </a:cubicBezTo>
                  <a:cubicBezTo>
                    <a:pt x="72" y="73"/>
                    <a:pt x="72" y="73"/>
                    <a:pt x="72" y="73"/>
                  </a:cubicBezTo>
                  <a:cubicBezTo>
                    <a:pt x="72" y="73"/>
                    <a:pt x="73" y="72"/>
                    <a:pt x="73" y="72"/>
                  </a:cubicBezTo>
                  <a:cubicBezTo>
                    <a:pt x="73" y="71"/>
                    <a:pt x="72" y="71"/>
                    <a:pt x="72" y="71"/>
                  </a:cubicBezTo>
                  <a:cubicBezTo>
                    <a:pt x="71" y="71"/>
                    <a:pt x="71" y="71"/>
                    <a:pt x="71" y="71"/>
                  </a:cubicBezTo>
                  <a:cubicBezTo>
                    <a:pt x="71" y="68"/>
                    <a:pt x="71" y="68"/>
                    <a:pt x="71" y="68"/>
                  </a:cubicBezTo>
                  <a:cubicBezTo>
                    <a:pt x="72" y="68"/>
                    <a:pt x="72" y="68"/>
                    <a:pt x="72" y="68"/>
                  </a:cubicBezTo>
                  <a:cubicBezTo>
                    <a:pt x="72" y="68"/>
                    <a:pt x="73" y="68"/>
                    <a:pt x="73" y="67"/>
                  </a:cubicBezTo>
                  <a:cubicBezTo>
                    <a:pt x="73" y="67"/>
                    <a:pt x="72" y="66"/>
                    <a:pt x="72" y="66"/>
                  </a:cubicBezTo>
                  <a:cubicBezTo>
                    <a:pt x="71" y="66"/>
                    <a:pt x="71" y="66"/>
                    <a:pt x="71" y="66"/>
                  </a:cubicBezTo>
                  <a:cubicBezTo>
                    <a:pt x="71" y="63"/>
                    <a:pt x="71" y="63"/>
                    <a:pt x="71" y="63"/>
                  </a:cubicBezTo>
                  <a:cubicBezTo>
                    <a:pt x="72" y="63"/>
                    <a:pt x="72" y="63"/>
                    <a:pt x="72" y="63"/>
                  </a:cubicBezTo>
                  <a:cubicBezTo>
                    <a:pt x="72" y="63"/>
                    <a:pt x="73" y="63"/>
                    <a:pt x="73" y="63"/>
                  </a:cubicBezTo>
                  <a:cubicBezTo>
                    <a:pt x="73" y="62"/>
                    <a:pt x="72" y="62"/>
                    <a:pt x="72" y="62"/>
                  </a:cubicBezTo>
                  <a:cubicBezTo>
                    <a:pt x="71" y="62"/>
                    <a:pt x="71" y="62"/>
                    <a:pt x="71" y="62"/>
                  </a:cubicBezTo>
                  <a:cubicBezTo>
                    <a:pt x="71" y="59"/>
                    <a:pt x="71" y="59"/>
                    <a:pt x="71" y="59"/>
                  </a:cubicBezTo>
                  <a:cubicBezTo>
                    <a:pt x="72" y="59"/>
                    <a:pt x="72" y="59"/>
                    <a:pt x="72" y="59"/>
                  </a:cubicBezTo>
                  <a:cubicBezTo>
                    <a:pt x="72" y="59"/>
                    <a:pt x="73" y="59"/>
                    <a:pt x="73" y="58"/>
                  </a:cubicBezTo>
                  <a:cubicBezTo>
                    <a:pt x="73" y="58"/>
                    <a:pt x="72" y="57"/>
                    <a:pt x="72" y="57"/>
                  </a:cubicBezTo>
                  <a:cubicBezTo>
                    <a:pt x="71" y="57"/>
                    <a:pt x="71" y="57"/>
                    <a:pt x="71" y="57"/>
                  </a:cubicBezTo>
                  <a:cubicBezTo>
                    <a:pt x="71" y="54"/>
                    <a:pt x="71" y="54"/>
                    <a:pt x="71" y="54"/>
                  </a:cubicBezTo>
                  <a:cubicBezTo>
                    <a:pt x="72" y="54"/>
                    <a:pt x="72" y="54"/>
                    <a:pt x="72" y="54"/>
                  </a:cubicBezTo>
                  <a:cubicBezTo>
                    <a:pt x="72" y="54"/>
                    <a:pt x="73" y="54"/>
                    <a:pt x="73" y="54"/>
                  </a:cubicBezTo>
                  <a:cubicBezTo>
                    <a:pt x="73" y="53"/>
                    <a:pt x="72" y="53"/>
                    <a:pt x="72" y="53"/>
                  </a:cubicBezTo>
                  <a:cubicBezTo>
                    <a:pt x="71" y="53"/>
                    <a:pt x="71" y="53"/>
                    <a:pt x="71" y="53"/>
                  </a:cubicBezTo>
                  <a:cubicBezTo>
                    <a:pt x="71" y="50"/>
                    <a:pt x="71" y="50"/>
                    <a:pt x="71" y="50"/>
                  </a:cubicBezTo>
                  <a:cubicBezTo>
                    <a:pt x="72" y="50"/>
                    <a:pt x="72" y="50"/>
                    <a:pt x="72" y="50"/>
                  </a:cubicBezTo>
                  <a:cubicBezTo>
                    <a:pt x="72" y="50"/>
                    <a:pt x="73" y="50"/>
                    <a:pt x="73" y="49"/>
                  </a:cubicBezTo>
                  <a:cubicBezTo>
                    <a:pt x="73" y="49"/>
                    <a:pt x="72" y="48"/>
                    <a:pt x="72" y="48"/>
                  </a:cubicBezTo>
                  <a:cubicBezTo>
                    <a:pt x="71" y="48"/>
                    <a:pt x="71" y="48"/>
                    <a:pt x="71" y="48"/>
                  </a:cubicBezTo>
                  <a:cubicBezTo>
                    <a:pt x="71" y="40"/>
                    <a:pt x="71" y="40"/>
                    <a:pt x="71" y="40"/>
                  </a:cubicBezTo>
                  <a:cubicBezTo>
                    <a:pt x="70" y="1"/>
                    <a:pt x="70" y="1"/>
                    <a:pt x="70" y="1"/>
                  </a:cubicBezTo>
                  <a:cubicBezTo>
                    <a:pt x="70" y="1"/>
                    <a:pt x="70" y="0"/>
                    <a:pt x="70" y="0"/>
                  </a:cubicBezTo>
                  <a:cubicBezTo>
                    <a:pt x="69" y="0"/>
                    <a:pt x="69" y="1"/>
                    <a:pt x="69" y="1"/>
                  </a:cubicBezTo>
                  <a:cubicBezTo>
                    <a:pt x="69" y="36"/>
                    <a:pt x="69" y="36"/>
                    <a:pt x="69" y="36"/>
                  </a:cubicBezTo>
                  <a:cubicBezTo>
                    <a:pt x="68" y="48"/>
                    <a:pt x="68" y="48"/>
                    <a:pt x="68" y="48"/>
                  </a:cubicBezTo>
                  <a:cubicBezTo>
                    <a:pt x="67" y="48"/>
                    <a:pt x="67" y="48"/>
                    <a:pt x="67" y="48"/>
                  </a:cubicBezTo>
                  <a:cubicBezTo>
                    <a:pt x="67" y="48"/>
                    <a:pt x="66" y="49"/>
                    <a:pt x="66" y="49"/>
                  </a:cubicBezTo>
                  <a:cubicBezTo>
                    <a:pt x="66" y="50"/>
                    <a:pt x="67" y="50"/>
                    <a:pt x="67" y="50"/>
                  </a:cubicBezTo>
                  <a:cubicBezTo>
                    <a:pt x="68" y="50"/>
                    <a:pt x="68" y="50"/>
                    <a:pt x="68" y="50"/>
                  </a:cubicBezTo>
                  <a:cubicBezTo>
                    <a:pt x="68" y="53"/>
                    <a:pt x="68" y="53"/>
                    <a:pt x="68" y="53"/>
                  </a:cubicBezTo>
                  <a:cubicBezTo>
                    <a:pt x="67" y="53"/>
                    <a:pt x="67" y="53"/>
                    <a:pt x="67" y="53"/>
                  </a:cubicBezTo>
                  <a:cubicBezTo>
                    <a:pt x="67" y="53"/>
                    <a:pt x="66" y="53"/>
                    <a:pt x="66" y="54"/>
                  </a:cubicBezTo>
                  <a:cubicBezTo>
                    <a:pt x="66" y="54"/>
                    <a:pt x="67" y="54"/>
                    <a:pt x="67" y="54"/>
                  </a:cubicBezTo>
                  <a:cubicBezTo>
                    <a:pt x="68" y="54"/>
                    <a:pt x="68" y="54"/>
                    <a:pt x="68" y="54"/>
                  </a:cubicBezTo>
                  <a:cubicBezTo>
                    <a:pt x="68" y="57"/>
                    <a:pt x="68" y="57"/>
                    <a:pt x="68" y="57"/>
                  </a:cubicBezTo>
                  <a:cubicBezTo>
                    <a:pt x="67" y="57"/>
                    <a:pt x="67" y="57"/>
                    <a:pt x="67" y="57"/>
                  </a:cubicBezTo>
                  <a:cubicBezTo>
                    <a:pt x="67" y="57"/>
                    <a:pt x="66" y="58"/>
                    <a:pt x="66" y="58"/>
                  </a:cubicBezTo>
                  <a:cubicBezTo>
                    <a:pt x="66" y="59"/>
                    <a:pt x="67" y="59"/>
                    <a:pt x="67" y="59"/>
                  </a:cubicBezTo>
                  <a:cubicBezTo>
                    <a:pt x="68" y="59"/>
                    <a:pt x="68" y="59"/>
                    <a:pt x="68" y="59"/>
                  </a:cubicBezTo>
                  <a:cubicBezTo>
                    <a:pt x="68" y="62"/>
                    <a:pt x="68" y="62"/>
                    <a:pt x="68" y="62"/>
                  </a:cubicBezTo>
                  <a:cubicBezTo>
                    <a:pt x="67" y="62"/>
                    <a:pt x="67" y="62"/>
                    <a:pt x="67" y="62"/>
                  </a:cubicBezTo>
                  <a:cubicBezTo>
                    <a:pt x="67" y="62"/>
                    <a:pt x="66" y="62"/>
                    <a:pt x="66" y="63"/>
                  </a:cubicBezTo>
                  <a:cubicBezTo>
                    <a:pt x="66" y="63"/>
                    <a:pt x="67" y="63"/>
                    <a:pt x="67" y="63"/>
                  </a:cubicBezTo>
                  <a:cubicBezTo>
                    <a:pt x="68" y="63"/>
                    <a:pt x="68" y="63"/>
                    <a:pt x="68" y="63"/>
                  </a:cubicBezTo>
                  <a:cubicBezTo>
                    <a:pt x="68" y="66"/>
                    <a:pt x="68" y="66"/>
                    <a:pt x="68" y="66"/>
                  </a:cubicBezTo>
                  <a:cubicBezTo>
                    <a:pt x="67" y="66"/>
                    <a:pt x="67" y="66"/>
                    <a:pt x="67" y="66"/>
                  </a:cubicBezTo>
                  <a:cubicBezTo>
                    <a:pt x="67" y="66"/>
                    <a:pt x="66" y="67"/>
                    <a:pt x="66" y="67"/>
                  </a:cubicBezTo>
                  <a:cubicBezTo>
                    <a:pt x="66" y="68"/>
                    <a:pt x="67" y="68"/>
                    <a:pt x="67" y="68"/>
                  </a:cubicBezTo>
                  <a:cubicBezTo>
                    <a:pt x="68" y="68"/>
                    <a:pt x="68" y="68"/>
                    <a:pt x="68" y="68"/>
                  </a:cubicBezTo>
                  <a:cubicBezTo>
                    <a:pt x="68" y="71"/>
                    <a:pt x="68" y="71"/>
                    <a:pt x="68" y="71"/>
                  </a:cubicBezTo>
                  <a:cubicBezTo>
                    <a:pt x="67" y="71"/>
                    <a:pt x="67" y="71"/>
                    <a:pt x="67" y="71"/>
                  </a:cubicBezTo>
                  <a:cubicBezTo>
                    <a:pt x="67" y="71"/>
                    <a:pt x="66" y="71"/>
                    <a:pt x="66" y="72"/>
                  </a:cubicBezTo>
                  <a:cubicBezTo>
                    <a:pt x="66" y="72"/>
                    <a:pt x="67" y="73"/>
                    <a:pt x="67" y="73"/>
                  </a:cubicBezTo>
                  <a:cubicBezTo>
                    <a:pt x="68" y="73"/>
                    <a:pt x="68" y="73"/>
                    <a:pt x="68" y="73"/>
                  </a:cubicBezTo>
                  <a:cubicBezTo>
                    <a:pt x="68" y="75"/>
                    <a:pt x="68" y="75"/>
                    <a:pt x="68" y="75"/>
                  </a:cubicBezTo>
                  <a:cubicBezTo>
                    <a:pt x="67" y="75"/>
                    <a:pt x="67" y="75"/>
                    <a:pt x="67" y="75"/>
                  </a:cubicBezTo>
                  <a:cubicBezTo>
                    <a:pt x="67" y="75"/>
                    <a:pt x="66" y="76"/>
                    <a:pt x="66" y="76"/>
                  </a:cubicBezTo>
                  <a:cubicBezTo>
                    <a:pt x="66" y="77"/>
                    <a:pt x="67" y="77"/>
                    <a:pt x="67" y="77"/>
                  </a:cubicBezTo>
                  <a:cubicBezTo>
                    <a:pt x="68" y="77"/>
                    <a:pt x="68" y="77"/>
                    <a:pt x="68" y="77"/>
                  </a:cubicBezTo>
                  <a:cubicBezTo>
                    <a:pt x="68" y="80"/>
                    <a:pt x="68" y="80"/>
                    <a:pt x="68" y="80"/>
                  </a:cubicBezTo>
                  <a:cubicBezTo>
                    <a:pt x="67" y="80"/>
                    <a:pt x="67" y="80"/>
                    <a:pt x="67" y="80"/>
                  </a:cubicBezTo>
                  <a:cubicBezTo>
                    <a:pt x="67" y="80"/>
                    <a:pt x="66" y="80"/>
                    <a:pt x="66" y="81"/>
                  </a:cubicBezTo>
                  <a:cubicBezTo>
                    <a:pt x="66" y="81"/>
                    <a:pt x="67" y="82"/>
                    <a:pt x="67" y="82"/>
                  </a:cubicBezTo>
                  <a:cubicBezTo>
                    <a:pt x="68" y="82"/>
                    <a:pt x="68" y="82"/>
                    <a:pt x="68" y="82"/>
                  </a:cubicBezTo>
                  <a:cubicBezTo>
                    <a:pt x="68" y="82"/>
                    <a:pt x="68" y="82"/>
                    <a:pt x="68" y="82"/>
                  </a:cubicBezTo>
                  <a:cubicBezTo>
                    <a:pt x="33" y="82"/>
                    <a:pt x="33" y="82"/>
                    <a:pt x="33" y="82"/>
                  </a:cubicBezTo>
                  <a:cubicBezTo>
                    <a:pt x="31" y="84"/>
                    <a:pt x="31" y="84"/>
                    <a:pt x="31" y="84"/>
                  </a:cubicBezTo>
                  <a:cubicBezTo>
                    <a:pt x="29" y="85"/>
                    <a:pt x="29" y="85"/>
                    <a:pt x="29" y="85"/>
                  </a:cubicBezTo>
                  <a:cubicBezTo>
                    <a:pt x="24" y="89"/>
                    <a:pt x="24" y="89"/>
                    <a:pt x="24" y="89"/>
                  </a:cubicBezTo>
                  <a:cubicBezTo>
                    <a:pt x="24" y="89"/>
                    <a:pt x="24" y="89"/>
                    <a:pt x="24" y="89"/>
                  </a:cubicBezTo>
                  <a:cubicBezTo>
                    <a:pt x="24" y="89"/>
                    <a:pt x="24" y="89"/>
                    <a:pt x="24" y="89"/>
                  </a:cubicBezTo>
                  <a:cubicBezTo>
                    <a:pt x="19" y="92"/>
                    <a:pt x="19" y="92"/>
                    <a:pt x="19" y="92"/>
                  </a:cubicBezTo>
                  <a:cubicBezTo>
                    <a:pt x="15" y="95"/>
                    <a:pt x="15" y="95"/>
                    <a:pt x="15" y="95"/>
                  </a:cubicBezTo>
                  <a:cubicBezTo>
                    <a:pt x="14" y="95"/>
                    <a:pt x="14" y="95"/>
                    <a:pt x="14" y="95"/>
                  </a:cubicBezTo>
                  <a:cubicBezTo>
                    <a:pt x="14" y="95"/>
                    <a:pt x="14" y="95"/>
                    <a:pt x="14" y="95"/>
                  </a:cubicBezTo>
                  <a:cubicBezTo>
                    <a:pt x="10" y="99"/>
                    <a:pt x="10" y="99"/>
                    <a:pt x="10" y="99"/>
                  </a:cubicBezTo>
                  <a:cubicBezTo>
                    <a:pt x="5" y="102"/>
                    <a:pt x="5" y="102"/>
                    <a:pt x="5" y="102"/>
                  </a:cubicBezTo>
                  <a:cubicBezTo>
                    <a:pt x="5" y="102"/>
                    <a:pt x="5" y="102"/>
                    <a:pt x="5" y="102"/>
                  </a:cubicBezTo>
                  <a:cubicBezTo>
                    <a:pt x="0" y="105"/>
                    <a:pt x="0" y="105"/>
                    <a:pt x="0" y="105"/>
                  </a:cubicBezTo>
                  <a:cubicBezTo>
                    <a:pt x="0" y="151"/>
                    <a:pt x="0" y="151"/>
                    <a:pt x="0" y="151"/>
                  </a:cubicBezTo>
                  <a:cubicBezTo>
                    <a:pt x="2" y="151"/>
                    <a:pt x="2" y="151"/>
                    <a:pt x="2" y="151"/>
                  </a:cubicBezTo>
                  <a:cubicBezTo>
                    <a:pt x="2" y="158"/>
                    <a:pt x="2" y="158"/>
                    <a:pt x="2" y="158"/>
                  </a:cubicBezTo>
                  <a:cubicBezTo>
                    <a:pt x="0" y="159"/>
                    <a:pt x="0" y="159"/>
                    <a:pt x="0" y="159"/>
                  </a:cubicBezTo>
                  <a:cubicBezTo>
                    <a:pt x="0" y="222"/>
                    <a:pt x="0" y="222"/>
                    <a:pt x="0" y="222"/>
                  </a:cubicBezTo>
                  <a:cubicBezTo>
                    <a:pt x="0" y="229"/>
                    <a:pt x="0" y="229"/>
                    <a:pt x="0" y="229"/>
                  </a:cubicBezTo>
                  <a:cubicBezTo>
                    <a:pt x="0" y="242"/>
                    <a:pt x="0" y="242"/>
                    <a:pt x="0" y="242"/>
                  </a:cubicBezTo>
                  <a:cubicBezTo>
                    <a:pt x="0" y="355"/>
                    <a:pt x="0" y="355"/>
                    <a:pt x="0" y="355"/>
                  </a:cubicBezTo>
                  <a:cubicBezTo>
                    <a:pt x="0" y="490"/>
                    <a:pt x="0" y="490"/>
                    <a:pt x="0" y="490"/>
                  </a:cubicBezTo>
                  <a:cubicBezTo>
                    <a:pt x="0" y="565"/>
                    <a:pt x="0" y="565"/>
                    <a:pt x="0" y="565"/>
                  </a:cubicBezTo>
                  <a:cubicBezTo>
                    <a:pt x="0" y="619"/>
                    <a:pt x="0" y="619"/>
                    <a:pt x="0" y="619"/>
                  </a:cubicBezTo>
                  <a:cubicBezTo>
                    <a:pt x="0" y="715"/>
                    <a:pt x="0" y="715"/>
                    <a:pt x="0" y="715"/>
                  </a:cubicBezTo>
                  <a:cubicBezTo>
                    <a:pt x="0" y="757"/>
                    <a:pt x="0" y="757"/>
                    <a:pt x="0" y="757"/>
                  </a:cubicBezTo>
                  <a:cubicBezTo>
                    <a:pt x="0" y="915"/>
                    <a:pt x="0" y="915"/>
                    <a:pt x="0" y="915"/>
                  </a:cubicBezTo>
                  <a:cubicBezTo>
                    <a:pt x="0" y="916"/>
                    <a:pt x="0" y="916"/>
                    <a:pt x="0" y="916"/>
                  </a:cubicBezTo>
                  <a:cubicBezTo>
                    <a:pt x="5" y="916"/>
                    <a:pt x="5" y="916"/>
                    <a:pt x="5" y="916"/>
                  </a:cubicBezTo>
                  <a:cubicBezTo>
                    <a:pt x="6" y="916"/>
                    <a:pt x="6" y="916"/>
                    <a:pt x="6" y="916"/>
                  </a:cubicBezTo>
                  <a:cubicBezTo>
                    <a:pt x="10" y="916"/>
                    <a:pt x="10" y="916"/>
                    <a:pt x="10" y="916"/>
                  </a:cubicBezTo>
                  <a:cubicBezTo>
                    <a:pt x="14" y="916"/>
                    <a:pt x="14" y="916"/>
                    <a:pt x="14" y="916"/>
                  </a:cubicBezTo>
                  <a:cubicBezTo>
                    <a:pt x="19" y="916"/>
                    <a:pt x="19" y="916"/>
                    <a:pt x="19" y="916"/>
                  </a:cubicBezTo>
                  <a:cubicBezTo>
                    <a:pt x="24" y="916"/>
                    <a:pt x="24" y="916"/>
                    <a:pt x="24" y="916"/>
                  </a:cubicBezTo>
                  <a:cubicBezTo>
                    <a:pt x="29" y="916"/>
                    <a:pt x="29" y="916"/>
                    <a:pt x="29" y="916"/>
                  </a:cubicBezTo>
                  <a:cubicBezTo>
                    <a:pt x="33" y="916"/>
                    <a:pt x="33" y="916"/>
                    <a:pt x="33" y="916"/>
                  </a:cubicBezTo>
                  <a:cubicBezTo>
                    <a:pt x="48" y="916"/>
                    <a:pt x="48" y="916"/>
                    <a:pt x="48" y="916"/>
                  </a:cubicBezTo>
                  <a:cubicBezTo>
                    <a:pt x="100" y="916"/>
                    <a:pt x="100" y="916"/>
                    <a:pt x="100" y="916"/>
                  </a:cubicBezTo>
                  <a:cubicBezTo>
                    <a:pt x="106" y="916"/>
                    <a:pt x="106" y="916"/>
                    <a:pt x="106" y="916"/>
                  </a:cubicBezTo>
                  <a:cubicBezTo>
                    <a:pt x="111" y="916"/>
                    <a:pt x="111" y="916"/>
                    <a:pt x="111" y="916"/>
                  </a:cubicBezTo>
                  <a:cubicBezTo>
                    <a:pt x="115" y="916"/>
                    <a:pt x="115" y="916"/>
                    <a:pt x="115" y="916"/>
                  </a:cubicBezTo>
                  <a:cubicBezTo>
                    <a:pt x="120" y="916"/>
                    <a:pt x="120" y="916"/>
                    <a:pt x="120" y="916"/>
                  </a:cubicBezTo>
                  <a:cubicBezTo>
                    <a:pt x="125" y="916"/>
                    <a:pt x="125" y="916"/>
                    <a:pt x="125" y="916"/>
                  </a:cubicBezTo>
                  <a:cubicBezTo>
                    <a:pt x="129" y="916"/>
                    <a:pt x="129" y="916"/>
                    <a:pt x="129" y="916"/>
                  </a:cubicBezTo>
                  <a:cubicBezTo>
                    <a:pt x="134" y="916"/>
                    <a:pt x="134" y="916"/>
                    <a:pt x="134" y="916"/>
                  </a:cubicBezTo>
                  <a:cubicBezTo>
                    <a:pt x="139" y="916"/>
                    <a:pt x="139" y="916"/>
                    <a:pt x="139" y="916"/>
                  </a:cubicBezTo>
                  <a:cubicBezTo>
                    <a:pt x="139" y="909"/>
                    <a:pt x="139" y="909"/>
                    <a:pt x="139" y="909"/>
                  </a:cubicBezTo>
                  <a:cubicBezTo>
                    <a:pt x="139" y="781"/>
                    <a:pt x="139" y="781"/>
                    <a:pt x="139" y="781"/>
                  </a:cubicBezTo>
                  <a:cubicBezTo>
                    <a:pt x="139" y="704"/>
                    <a:pt x="139" y="704"/>
                    <a:pt x="139" y="704"/>
                  </a:cubicBezTo>
                  <a:cubicBezTo>
                    <a:pt x="139" y="617"/>
                    <a:pt x="139" y="617"/>
                    <a:pt x="139" y="617"/>
                  </a:cubicBezTo>
                  <a:cubicBezTo>
                    <a:pt x="139" y="552"/>
                    <a:pt x="139" y="552"/>
                    <a:pt x="139" y="552"/>
                  </a:cubicBezTo>
                  <a:cubicBezTo>
                    <a:pt x="139" y="352"/>
                    <a:pt x="139" y="352"/>
                    <a:pt x="139" y="352"/>
                  </a:cubicBezTo>
                  <a:cubicBezTo>
                    <a:pt x="139" y="349"/>
                    <a:pt x="139" y="349"/>
                    <a:pt x="139" y="349"/>
                  </a:cubicBezTo>
                  <a:cubicBezTo>
                    <a:pt x="139" y="348"/>
                    <a:pt x="139" y="348"/>
                    <a:pt x="139" y="348"/>
                  </a:cubicBezTo>
                  <a:cubicBezTo>
                    <a:pt x="139" y="222"/>
                    <a:pt x="139" y="222"/>
                    <a:pt x="139" y="222"/>
                  </a:cubicBezTo>
                  <a:cubicBezTo>
                    <a:pt x="139" y="159"/>
                    <a:pt x="139" y="159"/>
                    <a:pt x="139" y="159"/>
                  </a:cubicBezTo>
                  <a:cubicBezTo>
                    <a:pt x="137" y="158"/>
                    <a:pt x="137" y="158"/>
                    <a:pt x="137" y="158"/>
                  </a:cubicBezTo>
                  <a:cubicBezTo>
                    <a:pt x="137" y="151"/>
                    <a:pt x="137" y="151"/>
                    <a:pt x="137" y="151"/>
                  </a:cubicBezTo>
                  <a:cubicBezTo>
                    <a:pt x="139" y="151"/>
                    <a:pt x="139" y="151"/>
                    <a:pt x="139" y="151"/>
                  </a:cubicBezTo>
                  <a:cubicBezTo>
                    <a:pt x="139" y="112"/>
                    <a:pt x="139" y="112"/>
                    <a:pt x="139" y="112"/>
                  </a:cubicBezTo>
                  <a:cubicBezTo>
                    <a:pt x="139" y="105"/>
                    <a:pt x="139" y="105"/>
                    <a:pt x="139" y="105"/>
                  </a:cubicBezTo>
                  <a:lnTo>
                    <a:pt x="134" y="102"/>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userDrawn="1"/>
          </p:nvSpPr>
          <p:spPr bwMode="auto">
            <a:xfrm>
              <a:off x="9364282" y="3206636"/>
              <a:ext cx="650875" cy="2374900"/>
            </a:xfrm>
            <a:custGeom>
              <a:avLst/>
              <a:gdLst>
                <a:gd name="T0" fmla="*/ 276 w 410"/>
                <a:gd name="T1" fmla="*/ 64 h 1496"/>
                <a:gd name="T2" fmla="*/ 276 w 410"/>
                <a:gd name="T3" fmla="*/ 66 h 1496"/>
                <a:gd name="T4" fmla="*/ 276 w 410"/>
                <a:gd name="T5" fmla="*/ 69 h 1496"/>
                <a:gd name="T6" fmla="*/ 264 w 410"/>
                <a:gd name="T7" fmla="*/ 69 h 1496"/>
                <a:gd name="T8" fmla="*/ 90 w 410"/>
                <a:gd name="T9" fmla="*/ 151 h 1496"/>
                <a:gd name="T10" fmla="*/ 87 w 410"/>
                <a:gd name="T11" fmla="*/ 151 h 1496"/>
                <a:gd name="T12" fmla="*/ 87 w 410"/>
                <a:gd name="T13" fmla="*/ 153 h 1496"/>
                <a:gd name="T14" fmla="*/ 87 w 410"/>
                <a:gd name="T15" fmla="*/ 156 h 1496"/>
                <a:gd name="T16" fmla="*/ 87 w 410"/>
                <a:gd name="T17" fmla="*/ 156 h 1496"/>
                <a:gd name="T18" fmla="*/ 78 w 410"/>
                <a:gd name="T19" fmla="*/ 156 h 1496"/>
                <a:gd name="T20" fmla="*/ 0 w 410"/>
                <a:gd name="T21" fmla="*/ 194 h 1496"/>
                <a:gd name="T22" fmla="*/ 0 w 410"/>
                <a:gd name="T23" fmla="*/ 312 h 1496"/>
                <a:gd name="T24" fmla="*/ 0 w 410"/>
                <a:gd name="T25" fmla="*/ 312 h 1496"/>
                <a:gd name="T26" fmla="*/ 0 w 410"/>
                <a:gd name="T27" fmla="*/ 326 h 1496"/>
                <a:gd name="T28" fmla="*/ 0 w 410"/>
                <a:gd name="T29" fmla="*/ 345 h 1496"/>
                <a:gd name="T30" fmla="*/ 0 w 410"/>
                <a:gd name="T31" fmla="*/ 345 h 1496"/>
                <a:gd name="T32" fmla="*/ 0 w 410"/>
                <a:gd name="T33" fmla="*/ 493 h 1496"/>
                <a:gd name="T34" fmla="*/ 0 w 410"/>
                <a:gd name="T35" fmla="*/ 564 h 1496"/>
                <a:gd name="T36" fmla="*/ 0 w 410"/>
                <a:gd name="T37" fmla="*/ 977 h 1496"/>
                <a:gd name="T38" fmla="*/ 0 w 410"/>
                <a:gd name="T39" fmla="*/ 1055 h 1496"/>
                <a:gd name="T40" fmla="*/ 0 w 410"/>
                <a:gd name="T41" fmla="*/ 1444 h 1496"/>
                <a:gd name="T42" fmla="*/ 0 w 410"/>
                <a:gd name="T43" fmla="*/ 1496 h 1496"/>
                <a:gd name="T44" fmla="*/ 323 w 410"/>
                <a:gd name="T45" fmla="*/ 1496 h 1496"/>
                <a:gd name="T46" fmla="*/ 380 w 410"/>
                <a:gd name="T47" fmla="*/ 1496 h 1496"/>
                <a:gd name="T48" fmla="*/ 410 w 410"/>
                <a:gd name="T49" fmla="*/ 1496 h 1496"/>
                <a:gd name="T50" fmla="*/ 410 w 410"/>
                <a:gd name="T51" fmla="*/ 1411 h 1496"/>
                <a:gd name="T52" fmla="*/ 410 w 410"/>
                <a:gd name="T53" fmla="*/ 1340 h 1496"/>
                <a:gd name="T54" fmla="*/ 410 w 410"/>
                <a:gd name="T55" fmla="*/ 1263 h 1496"/>
                <a:gd name="T56" fmla="*/ 410 w 410"/>
                <a:gd name="T57" fmla="*/ 857 h 1496"/>
                <a:gd name="T58" fmla="*/ 410 w 410"/>
                <a:gd name="T59" fmla="*/ 755 h 1496"/>
                <a:gd name="T60" fmla="*/ 410 w 410"/>
                <a:gd name="T61" fmla="*/ 479 h 1496"/>
                <a:gd name="T62" fmla="*/ 410 w 410"/>
                <a:gd name="T63" fmla="*/ 411 h 1496"/>
                <a:gd name="T64" fmla="*/ 410 w 410"/>
                <a:gd name="T65" fmla="*/ 385 h 1496"/>
                <a:gd name="T66" fmla="*/ 410 w 410"/>
                <a:gd name="T67" fmla="*/ 0 h 1496"/>
                <a:gd name="T68" fmla="*/ 276 w 410"/>
                <a:gd name="T69" fmla="*/ 6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0" h="1496">
                  <a:moveTo>
                    <a:pt x="276" y="64"/>
                  </a:moveTo>
                  <a:lnTo>
                    <a:pt x="276" y="66"/>
                  </a:lnTo>
                  <a:lnTo>
                    <a:pt x="276" y="69"/>
                  </a:lnTo>
                  <a:lnTo>
                    <a:pt x="264" y="69"/>
                  </a:lnTo>
                  <a:lnTo>
                    <a:pt x="90" y="151"/>
                  </a:lnTo>
                  <a:lnTo>
                    <a:pt x="87" y="151"/>
                  </a:lnTo>
                  <a:lnTo>
                    <a:pt x="87" y="153"/>
                  </a:lnTo>
                  <a:lnTo>
                    <a:pt x="87" y="156"/>
                  </a:lnTo>
                  <a:lnTo>
                    <a:pt x="87" y="156"/>
                  </a:lnTo>
                  <a:lnTo>
                    <a:pt x="78" y="156"/>
                  </a:lnTo>
                  <a:lnTo>
                    <a:pt x="0" y="194"/>
                  </a:lnTo>
                  <a:lnTo>
                    <a:pt x="0" y="312"/>
                  </a:lnTo>
                  <a:lnTo>
                    <a:pt x="0" y="312"/>
                  </a:lnTo>
                  <a:lnTo>
                    <a:pt x="0" y="326"/>
                  </a:lnTo>
                  <a:lnTo>
                    <a:pt x="0" y="345"/>
                  </a:lnTo>
                  <a:lnTo>
                    <a:pt x="0" y="345"/>
                  </a:lnTo>
                  <a:lnTo>
                    <a:pt x="0" y="493"/>
                  </a:lnTo>
                  <a:lnTo>
                    <a:pt x="0" y="564"/>
                  </a:lnTo>
                  <a:lnTo>
                    <a:pt x="0" y="977"/>
                  </a:lnTo>
                  <a:lnTo>
                    <a:pt x="0" y="1055"/>
                  </a:lnTo>
                  <a:lnTo>
                    <a:pt x="0" y="1444"/>
                  </a:lnTo>
                  <a:lnTo>
                    <a:pt x="0" y="1496"/>
                  </a:lnTo>
                  <a:lnTo>
                    <a:pt x="323" y="1496"/>
                  </a:lnTo>
                  <a:lnTo>
                    <a:pt x="380" y="1496"/>
                  </a:lnTo>
                  <a:lnTo>
                    <a:pt x="410" y="1496"/>
                  </a:lnTo>
                  <a:lnTo>
                    <a:pt x="410" y="1411"/>
                  </a:lnTo>
                  <a:lnTo>
                    <a:pt x="410" y="1340"/>
                  </a:lnTo>
                  <a:lnTo>
                    <a:pt x="410" y="1263"/>
                  </a:lnTo>
                  <a:lnTo>
                    <a:pt x="410" y="857"/>
                  </a:lnTo>
                  <a:lnTo>
                    <a:pt x="410" y="755"/>
                  </a:lnTo>
                  <a:lnTo>
                    <a:pt x="410" y="479"/>
                  </a:lnTo>
                  <a:lnTo>
                    <a:pt x="410" y="411"/>
                  </a:lnTo>
                  <a:lnTo>
                    <a:pt x="410" y="385"/>
                  </a:lnTo>
                  <a:lnTo>
                    <a:pt x="410" y="0"/>
                  </a:lnTo>
                  <a:lnTo>
                    <a:pt x="276" y="64"/>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
            <p:cNvSpPr>
              <a:spLocks/>
            </p:cNvSpPr>
            <p:nvPr userDrawn="1"/>
          </p:nvSpPr>
          <p:spPr bwMode="auto">
            <a:xfrm>
              <a:off x="6284461" y="5186964"/>
              <a:ext cx="2887663" cy="401638"/>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solidFill>
              <a:srgbClr val="B50BA9"/>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37"/>
            <p:cNvSpPr>
              <a:spLocks/>
            </p:cNvSpPr>
            <p:nvPr userDrawn="1"/>
          </p:nvSpPr>
          <p:spPr bwMode="auto">
            <a:xfrm>
              <a:off x="7691057" y="3611449"/>
              <a:ext cx="460375" cy="1970087"/>
            </a:xfrm>
            <a:custGeom>
              <a:avLst/>
              <a:gdLst>
                <a:gd name="T0" fmla="*/ 119 w 123"/>
                <a:gd name="T1" fmla="*/ 187 h 526"/>
                <a:gd name="T2" fmla="*/ 119 w 123"/>
                <a:gd name="T3" fmla="*/ 158 h 526"/>
                <a:gd name="T4" fmla="*/ 119 w 123"/>
                <a:gd name="T5" fmla="*/ 142 h 526"/>
                <a:gd name="T6" fmla="*/ 119 w 123"/>
                <a:gd name="T7" fmla="*/ 137 h 526"/>
                <a:gd name="T8" fmla="*/ 115 w 123"/>
                <a:gd name="T9" fmla="*/ 137 h 526"/>
                <a:gd name="T10" fmla="*/ 115 w 123"/>
                <a:gd name="T11" fmla="*/ 98 h 526"/>
                <a:gd name="T12" fmla="*/ 110 w 123"/>
                <a:gd name="T13" fmla="*/ 98 h 526"/>
                <a:gd name="T14" fmla="*/ 110 w 123"/>
                <a:gd name="T15" fmla="*/ 60 h 526"/>
                <a:gd name="T16" fmla="*/ 106 w 123"/>
                <a:gd name="T17" fmla="*/ 60 h 526"/>
                <a:gd name="T18" fmla="*/ 106 w 123"/>
                <a:gd name="T19" fmla="*/ 34 h 526"/>
                <a:gd name="T20" fmla="*/ 105 w 123"/>
                <a:gd name="T21" fmla="*/ 34 h 526"/>
                <a:gd name="T22" fmla="*/ 104 w 123"/>
                <a:gd name="T23" fmla="*/ 0 h 526"/>
                <a:gd name="T24" fmla="*/ 104 w 123"/>
                <a:gd name="T25" fmla="*/ 0 h 526"/>
                <a:gd name="T26" fmla="*/ 104 w 123"/>
                <a:gd name="T27" fmla="*/ 0 h 526"/>
                <a:gd name="T28" fmla="*/ 103 w 123"/>
                <a:gd name="T29" fmla="*/ 34 h 526"/>
                <a:gd name="T30" fmla="*/ 101 w 123"/>
                <a:gd name="T31" fmla="*/ 34 h 526"/>
                <a:gd name="T32" fmla="*/ 101 w 123"/>
                <a:gd name="T33" fmla="*/ 28 h 526"/>
                <a:gd name="T34" fmla="*/ 97 w 123"/>
                <a:gd name="T35" fmla="*/ 28 h 526"/>
                <a:gd name="T36" fmla="*/ 97 w 123"/>
                <a:gd name="T37" fmla="*/ 31 h 526"/>
                <a:gd name="T38" fmla="*/ 77 w 123"/>
                <a:gd name="T39" fmla="*/ 31 h 526"/>
                <a:gd name="T40" fmla="*/ 77 w 123"/>
                <a:gd name="T41" fmla="*/ 26 h 526"/>
                <a:gd name="T42" fmla="*/ 46 w 123"/>
                <a:gd name="T43" fmla="*/ 26 h 526"/>
                <a:gd name="T44" fmla="*/ 46 w 123"/>
                <a:gd name="T45" fmla="*/ 31 h 526"/>
                <a:gd name="T46" fmla="*/ 36 w 123"/>
                <a:gd name="T47" fmla="*/ 31 h 526"/>
                <a:gd name="T48" fmla="*/ 26 w 123"/>
                <a:gd name="T49" fmla="*/ 31 h 526"/>
                <a:gd name="T50" fmla="*/ 26 w 123"/>
                <a:gd name="T51" fmla="*/ 28 h 526"/>
                <a:gd name="T52" fmla="*/ 21 w 123"/>
                <a:gd name="T53" fmla="*/ 28 h 526"/>
                <a:gd name="T54" fmla="*/ 21 w 123"/>
                <a:gd name="T55" fmla="*/ 30 h 526"/>
                <a:gd name="T56" fmla="*/ 21 w 123"/>
                <a:gd name="T57" fmla="*/ 34 h 526"/>
                <a:gd name="T58" fmla="*/ 20 w 123"/>
                <a:gd name="T59" fmla="*/ 34 h 526"/>
                <a:gd name="T60" fmla="*/ 20 w 123"/>
                <a:gd name="T61" fmla="*/ 28 h 526"/>
                <a:gd name="T62" fmla="*/ 19 w 123"/>
                <a:gd name="T63" fmla="*/ 0 h 526"/>
                <a:gd name="T64" fmla="*/ 19 w 123"/>
                <a:gd name="T65" fmla="*/ 0 h 526"/>
                <a:gd name="T66" fmla="*/ 18 w 123"/>
                <a:gd name="T67" fmla="*/ 0 h 526"/>
                <a:gd name="T68" fmla="*/ 18 w 123"/>
                <a:gd name="T69" fmla="*/ 25 h 526"/>
                <a:gd name="T70" fmla="*/ 17 w 123"/>
                <a:gd name="T71" fmla="*/ 34 h 526"/>
                <a:gd name="T72" fmla="*/ 17 w 123"/>
                <a:gd name="T73" fmla="*/ 34 h 526"/>
                <a:gd name="T74" fmla="*/ 17 w 123"/>
                <a:gd name="T75" fmla="*/ 60 h 526"/>
                <a:gd name="T76" fmla="*/ 12 w 123"/>
                <a:gd name="T77" fmla="*/ 60 h 526"/>
                <a:gd name="T78" fmla="*/ 12 w 123"/>
                <a:gd name="T79" fmla="*/ 98 h 526"/>
                <a:gd name="T80" fmla="*/ 8 w 123"/>
                <a:gd name="T81" fmla="*/ 98 h 526"/>
                <a:gd name="T82" fmla="*/ 8 w 123"/>
                <a:gd name="T83" fmla="*/ 137 h 526"/>
                <a:gd name="T84" fmla="*/ 4 w 123"/>
                <a:gd name="T85" fmla="*/ 137 h 526"/>
                <a:gd name="T86" fmla="*/ 4 w 123"/>
                <a:gd name="T87" fmla="*/ 144 h 526"/>
                <a:gd name="T88" fmla="*/ 4 w 123"/>
                <a:gd name="T89" fmla="*/ 187 h 526"/>
                <a:gd name="T90" fmla="*/ 0 w 123"/>
                <a:gd name="T91" fmla="*/ 187 h 526"/>
                <a:gd name="T92" fmla="*/ 0 w 123"/>
                <a:gd name="T93" fmla="*/ 248 h 526"/>
                <a:gd name="T94" fmla="*/ 0 w 123"/>
                <a:gd name="T95" fmla="*/ 309 h 526"/>
                <a:gd name="T96" fmla="*/ 0 w 123"/>
                <a:gd name="T97" fmla="*/ 449 h 526"/>
                <a:gd name="T98" fmla="*/ 0 w 123"/>
                <a:gd name="T99" fmla="*/ 513 h 526"/>
                <a:gd name="T100" fmla="*/ 0 w 123"/>
                <a:gd name="T101" fmla="*/ 526 h 526"/>
                <a:gd name="T102" fmla="*/ 48 w 123"/>
                <a:gd name="T103" fmla="*/ 526 h 526"/>
                <a:gd name="T104" fmla="*/ 123 w 123"/>
                <a:gd name="T105" fmla="*/ 526 h 526"/>
                <a:gd name="T106" fmla="*/ 123 w 123"/>
                <a:gd name="T107" fmla="*/ 481 h 526"/>
                <a:gd name="T108" fmla="*/ 123 w 123"/>
                <a:gd name="T109" fmla="*/ 397 h 526"/>
                <a:gd name="T110" fmla="*/ 123 w 123"/>
                <a:gd name="T111" fmla="*/ 311 h 526"/>
                <a:gd name="T112" fmla="*/ 123 w 123"/>
                <a:gd name="T113" fmla="*/ 187 h 526"/>
                <a:gd name="T114" fmla="*/ 119 w 123"/>
                <a:gd name="T115" fmla="*/ 18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526">
                  <a:moveTo>
                    <a:pt x="119" y="187"/>
                  </a:moveTo>
                  <a:cubicBezTo>
                    <a:pt x="119" y="158"/>
                    <a:pt x="119" y="158"/>
                    <a:pt x="119" y="158"/>
                  </a:cubicBezTo>
                  <a:cubicBezTo>
                    <a:pt x="119" y="142"/>
                    <a:pt x="119" y="142"/>
                    <a:pt x="119" y="142"/>
                  </a:cubicBezTo>
                  <a:cubicBezTo>
                    <a:pt x="119" y="137"/>
                    <a:pt x="119" y="137"/>
                    <a:pt x="119" y="137"/>
                  </a:cubicBezTo>
                  <a:cubicBezTo>
                    <a:pt x="115" y="137"/>
                    <a:pt x="115" y="137"/>
                    <a:pt x="115" y="137"/>
                  </a:cubicBezTo>
                  <a:cubicBezTo>
                    <a:pt x="115" y="98"/>
                    <a:pt x="115" y="98"/>
                    <a:pt x="115" y="98"/>
                  </a:cubicBezTo>
                  <a:cubicBezTo>
                    <a:pt x="110" y="98"/>
                    <a:pt x="110" y="98"/>
                    <a:pt x="110" y="98"/>
                  </a:cubicBezTo>
                  <a:cubicBezTo>
                    <a:pt x="110" y="60"/>
                    <a:pt x="110" y="60"/>
                    <a:pt x="110" y="60"/>
                  </a:cubicBezTo>
                  <a:cubicBezTo>
                    <a:pt x="106" y="60"/>
                    <a:pt x="106" y="60"/>
                    <a:pt x="106" y="60"/>
                  </a:cubicBezTo>
                  <a:cubicBezTo>
                    <a:pt x="106" y="34"/>
                    <a:pt x="106" y="34"/>
                    <a:pt x="106" y="34"/>
                  </a:cubicBezTo>
                  <a:cubicBezTo>
                    <a:pt x="105" y="34"/>
                    <a:pt x="105" y="34"/>
                    <a:pt x="105" y="34"/>
                  </a:cubicBezTo>
                  <a:cubicBezTo>
                    <a:pt x="104" y="0"/>
                    <a:pt x="104" y="0"/>
                    <a:pt x="104" y="0"/>
                  </a:cubicBezTo>
                  <a:cubicBezTo>
                    <a:pt x="104" y="0"/>
                    <a:pt x="104" y="0"/>
                    <a:pt x="104" y="0"/>
                  </a:cubicBezTo>
                  <a:cubicBezTo>
                    <a:pt x="104" y="0"/>
                    <a:pt x="104" y="0"/>
                    <a:pt x="104" y="0"/>
                  </a:cubicBezTo>
                  <a:cubicBezTo>
                    <a:pt x="103" y="34"/>
                    <a:pt x="103" y="34"/>
                    <a:pt x="103" y="34"/>
                  </a:cubicBezTo>
                  <a:cubicBezTo>
                    <a:pt x="101" y="34"/>
                    <a:pt x="101" y="34"/>
                    <a:pt x="101" y="34"/>
                  </a:cubicBezTo>
                  <a:cubicBezTo>
                    <a:pt x="101" y="28"/>
                    <a:pt x="101" y="28"/>
                    <a:pt x="101" y="28"/>
                  </a:cubicBezTo>
                  <a:cubicBezTo>
                    <a:pt x="97" y="28"/>
                    <a:pt x="97" y="28"/>
                    <a:pt x="97" y="28"/>
                  </a:cubicBezTo>
                  <a:cubicBezTo>
                    <a:pt x="97" y="31"/>
                    <a:pt x="97" y="31"/>
                    <a:pt x="97" y="31"/>
                  </a:cubicBezTo>
                  <a:cubicBezTo>
                    <a:pt x="77" y="31"/>
                    <a:pt x="77" y="31"/>
                    <a:pt x="77" y="31"/>
                  </a:cubicBezTo>
                  <a:cubicBezTo>
                    <a:pt x="77" y="26"/>
                    <a:pt x="77" y="26"/>
                    <a:pt x="77" y="26"/>
                  </a:cubicBezTo>
                  <a:cubicBezTo>
                    <a:pt x="46" y="26"/>
                    <a:pt x="46" y="26"/>
                    <a:pt x="46" y="26"/>
                  </a:cubicBezTo>
                  <a:cubicBezTo>
                    <a:pt x="46" y="31"/>
                    <a:pt x="46" y="31"/>
                    <a:pt x="46" y="31"/>
                  </a:cubicBezTo>
                  <a:cubicBezTo>
                    <a:pt x="36" y="31"/>
                    <a:pt x="36" y="31"/>
                    <a:pt x="36" y="31"/>
                  </a:cubicBezTo>
                  <a:cubicBezTo>
                    <a:pt x="26" y="31"/>
                    <a:pt x="26" y="31"/>
                    <a:pt x="26" y="31"/>
                  </a:cubicBezTo>
                  <a:cubicBezTo>
                    <a:pt x="26" y="28"/>
                    <a:pt x="26" y="28"/>
                    <a:pt x="26" y="28"/>
                  </a:cubicBezTo>
                  <a:cubicBezTo>
                    <a:pt x="21" y="28"/>
                    <a:pt x="21" y="28"/>
                    <a:pt x="21" y="28"/>
                  </a:cubicBezTo>
                  <a:cubicBezTo>
                    <a:pt x="21" y="30"/>
                    <a:pt x="21" y="30"/>
                    <a:pt x="21" y="30"/>
                  </a:cubicBezTo>
                  <a:cubicBezTo>
                    <a:pt x="21" y="34"/>
                    <a:pt x="21" y="34"/>
                    <a:pt x="21" y="34"/>
                  </a:cubicBezTo>
                  <a:cubicBezTo>
                    <a:pt x="20" y="34"/>
                    <a:pt x="20" y="34"/>
                    <a:pt x="20" y="34"/>
                  </a:cubicBezTo>
                  <a:cubicBezTo>
                    <a:pt x="20" y="28"/>
                    <a:pt x="20" y="28"/>
                    <a:pt x="20" y="28"/>
                  </a:cubicBezTo>
                  <a:cubicBezTo>
                    <a:pt x="19" y="0"/>
                    <a:pt x="19" y="0"/>
                    <a:pt x="19" y="0"/>
                  </a:cubicBezTo>
                  <a:cubicBezTo>
                    <a:pt x="19" y="0"/>
                    <a:pt x="19" y="0"/>
                    <a:pt x="19" y="0"/>
                  </a:cubicBezTo>
                  <a:cubicBezTo>
                    <a:pt x="19" y="0"/>
                    <a:pt x="18" y="0"/>
                    <a:pt x="18" y="0"/>
                  </a:cubicBezTo>
                  <a:cubicBezTo>
                    <a:pt x="18" y="25"/>
                    <a:pt x="18" y="25"/>
                    <a:pt x="18" y="25"/>
                  </a:cubicBezTo>
                  <a:cubicBezTo>
                    <a:pt x="17" y="34"/>
                    <a:pt x="17" y="34"/>
                    <a:pt x="17" y="34"/>
                  </a:cubicBezTo>
                  <a:cubicBezTo>
                    <a:pt x="17" y="34"/>
                    <a:pt x="17" y="34"/>
                    <a:pt x="17" y="34"/>
                  </a:cubicBezTo>
                  <a:cubicBezTo>
                    <a:pt x="17" y="60"/>
                    <a:pt x="17" y="60"/>
                    <a:pt x="17" y="60"/>
                  </a:cubicBezTo>
                  <a:cubicBezTo>
                    <a:pt x="12" y="60"/>
                    <a:pt x="12" y="60"/>
                    <a:pt x="12" y="60"/>
                  </a:cubicBezTo>
                  <a:cubicBezTo>
                    <a:pt x="12" y="98"/>
                    <a:pt x="12" y="98"/>
                    <a:pt x="12" y="98"/>
                  </a:cubicBezTo>
                  <a:cubicBezTo>
                    <a:pt x="8" y="98"/>
                    <a:pt x="8" y="98"/>
                    <a:pt x="8" y="98"/>
                  </a:cubicBezTo>
                  <a:cubicBezTo>
                    <a:pt x="8" y="137"/>
                    <a:pt x="8" y="137"/>
                    <a:pt x="8" y="137"/>
                  </a:cubicBezTo>
                  <a:cubicBezTo>
                    <a:pt x="4" y="137"/>
                    <a:pt x="4" y="137"/>
                    <a:pt x="4" y="137"/>
                  </a:cubicBezTo>
                  <a:cubicBezTo>
                    <a:pt x="4" y="144"/>
                    <a:pt x="4" y="144"/>
                    <a:pt x="4" y="144"/>
                  </a:cubicBezTo>
                  <a:cubicBezTo>
                    <a:pt x="4" y="187"/>
                    <a:pt x="4" y="187"/>
                    <a:pt x="4" y="187"/>
                  </a:cubicBezTo>
                  <a:cubicBezTo>
                    <a:pt x="0" y="187"/>
                    <a:pt x="0" y="187"/>
                    <a:pt x="0" y="187"/>
                  </a:cubicBezTo>
                  <a:cubicBezTo>
                    <a:pt x="0" y="248"/>
                    <a:pt x="0" y="248"/>
                    <a:pt x="0" y="248"/>
                  </a:cubicBezTo>
                  <a:cubicBezTo>
                    <a:pt x="0" y="309"/>
                    <a:pt x="0" y="309"/>
                    <a:pt x="0" y="309"/>
                  </a:cubicBezTo>
                  <a:cubicBezTo>
                    <a:pt x="0" y="449"/>
                    <a:pt x="0" y="449"/>
                    <a:pt x="0" y="449"/>
                  </a:cubicBezTo>
                  <a:cubicBezTo>
                    <a:pt x="0" y="513"/>
                    <a:pt x="0" y="513"/>
                    <a:pt x="0" y="513"/>
                  </a:cubicBezTo>
                  <a:cubicBezTo>
                    <a:pt x="0" y="526"/>
                    <a:pt x="0" y="526"/>
                    <a:pt x="0" y="526"/>
                  </a:cubicBezTo>
                  <a:cubicBezTo>
                    <a:pt x="48" y="526"/>
                    <a:pt x="48" y="526"/>
                    <a:pt x="48" y="526"/>
                  </a:cubicBezTo>
                  <a:cubicBezTo>
                    <a:pt x="123" y="526"/>
                    <a:pt x="123" y="526"/>
                    <a:pt x="123" y="526"/>
                  </a:cubicBezTo>
                  <a:cubicBezTo>
                    <a:pt x="123" y="481"/>
                    <a:pt x="123" y="481"/>
                    <a:pt x="123" y="481"/>
                  </a:cubicBezTo>
                  <a:cubicBezTo>
                    <a:pt x="123" y="397"/>
                    <a:pt x="123" y="397"/>
                    <a:pt x="123" y="397"/>
                  </a:cubicBezTo>
                  <a:cubicBezTo>
                    <a:pt x="123" y="311"/>
                    <a:pt x="123" y="311"/>
                    <a:pt x="123" y="311"/>
                  </a:cubicBezTo>
                  <a:cubicBezTo>
                    <a:pt x="123" y="187"/>
                    <a:pt x="123" y="187"/>
                    <a:pt x="123" y="187"/>
                  </a:cubicBezTo>
                  <a:lnTo>
                    <a:pt x="119" y="187"/>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91" name="Picture 90"/>
            <p:cNvPicPr>
              <a:picLocks noChangeAspect="1"/>
            </p:cNvPicPr>
            <p:nvPr userDrawn="1"/>
          </p:nvPicPr>
          <p:blipFill>
            <a:blip r:embed="rId3"/>
            <a:stretch>
              <a:fillRect/>
            </a:stretch>
          </p:blipFill>
          <p:spPr>
            <a:xfrm>
              <a:off x="9148907" y="3740602"/>
              <a:ext cx="2287350" cy="1848000"/>
            </a:xfrm>
            <a:prstGeom prst="rect">
              <a:avLst/>
            </a:prstGeom>
          </p:spPr>
        </p:pic>
      </p:grpSp>
      <p:sp>
        <p:nvSpPr>
          <p:cNvPr id="26" name="Rectangle 25"/>
          <p:cNvSpPr/>
          <p:nvPr userDrawn="1"/>
        </p:nvSpPr>
        <p:spPr>
          <a:xfrm>
            <a:off x="1" y="5578872"/>
            <a:ext cx="12191999" cy="1293196"/>
          </a:xfrm>
          <a:prstGeom prst="rect">
            <a:avLst/>
          </a:prstGeom>
          <a:solidFill>
            <a:schemeClr val="bg2">
              <a:lumMod val="75000"/>
            </a:schemeClr>
          </a:solidFill>
          <a:ln>
            <a:noFill/>
          </a:ln>
        </p:spPr>
        <p:txBody>
          <a:bodyPr wrap="square" rtlCol="0" anchor="ctr">
            <a:noAutofit/>
          </a:bodyPr>
          <a:lstStyle/>
          <a:p>
            <a:pPr algn="l"/>
            <a:endParaRPr lang="en-US">
              <a:solidFill>
                <a:schemeClr val="tx1"/>
              </a:solidFill>
            </a:endParaRPr>
          </a:p>
        </p:txBody>
      </p:sp>
      <p:sp>
        <p:nvSpPr>
          <p:cNvPr id="31"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6202954" y="5778443"/>
            <a:ext cx="5473700" cy="252000"/>
          </a:xfrm>
          <a:prstGeom prst="rect">
            <a:avLst/>
          </a:prstGeom>
        </p:spPr>
        <p:txBody>
          <a:bodyPr lIns="0" tIns="0" rIns="0" bIns="0">
            <a:noAutofit/>
          </a:bodyPr>
          <a:lstStyle>
            <a:lvl1pPr marL="0" indent="0" algn="r">
              <a:lnSpc>
                <a:spcPct val="90000"/>
              </a:lnSpc>
              <a:buNone/>
              <a:defRPr sz="1800">
                <a:solidFill>
                  <a:schemeClr val="bg1"/>
                </a:solidFill>
                <a:latin typeface="+mj-lt"/>
              </a:defRPr>
            </a:lvl1pPr>
          </a:lstStyle>
          <a:p>
            <a:pPr lvl="0"/>
            <a:r>
              <a:rPr lang="en-US"/>
              <a:t>Forename Surname</a:t>
            </a:r>
            <a:endParaRPr lang="en-GB"/>
          </a:p>
        </p:txBody>
      </p:sp>
      <p:sp>
        <p:nvSpPr>
          <p:cNvPr id="32"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6202953" y="6044574"/>
            <a:ext cx="5473699" cy="252000"/>
          </a:xfrm>
          <a:prstGeom prst="rect">
            <a:avLst/>
          </a:prstGeom>
        </p:spPr>
        <p:txBody>
          <a:bodyPr lIns="0" tIns="0" rIns="0" bIns="0">
            <a:noAutofit/>
          </a:bodyPr>
          <a:lstStyle>
            <a:lvl1pPr marL="0" indent="0" algn="r">
              <a:lnSpc>
                <a:spcPct val="90000"/>
              </a:lnSpc>
              <a:buNone/>
              <a:defRPr sz="1800">
                <a:solidFill>
                  <a:schemeClr val="bg1"/>
                </a:solidFill>
                <a:latin typeface="+mn-lt"/>
              </a:defRPr>
            </a:lvl1pPr>
          </a:lstStyle>
          <a:p>
            <a:pPr lvl="0"/>
            <a:r>
              <a:rPr lang="en-US"/>
              <a:t>forename.surname@clarivate.com</a:t>
            </a:r>
            <a:endParaRPr lang="en-GB"/>
          </a:p>
        </p:txBody>
      </p:sp>
      <p:sp>
        <p:nvSpPr>
          <p:cNvPr id="33"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202954" y="6339242"/>
            <a:ext cx="5473699" cy="252000"/>
          </a:xfrm>
          <a:prstGeom prst="rect">
            <a:avLst/>
          </a:prstGeom>
        </p:spPr>
        <p:txBody>
          <a:bodyPr lIns="0" tIns="0" rIns="0" bIns="0">
            <a:noAutofit/>
          </a:bodyPr>
          <a:lstStyle>
            <a:lvl1pPr marL="0" indent="0" algn="r">
              <a:lnSpc>
                <a:spcPct val="90000"/>
              </a:lnSpc>
              <a:buNone/>
              <a:defRPr sz="1700">
                <a:solidFill>
                  <a:schemeClr val="bg1"/>
                </a:solidFill>
                <a:latin typeface="+mn-lt"/>
              </a:defRPr>
            </a:lvl1pPr>
          </a:lstStyle>
          <a:p>
            <a:pPr lvl="0"/>
            <a:r>
              <a:rPr lang="en-US" dirty="0"/>
              <a:t>+000 0000 0000</a:t>
            </a:r>
            <a:endParaRPr lang="en-GB" dirty="0"/>
          </a:p>
        </p:txBody>
      </p:sp>
      <p:sp>
        <p:nvSpPr>
          <p:cNvPr id="34" name="TextBox 33">
            <a:extLst>
              <a:ext uri="{FF2B5EF4-FFF2-40B4-BE49-F238E27FC236}">
                <a16:creationId xmlns:a16="http://schemas.microsoft.com/office/drawing/2014/main" id="{47EC7D1E-62E3-3E63-06C1-118A7ED2A8FB}"/>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dirty="0">
                <a:solidFill>
                  <a:schemeClr val="bg1"/>
                </a:solidFill>
                <a:latin typeface="+mj-lt"/>
                <a:ea typeface="+mn-ea"/>
                <a:cs typeface="+mn-cs"/>
              </a:rPr>
              <a:t>© 2024 </a:t>
            </a:r>
            <a:r>
              <a:rPr lang="en-US" sz="900" kern="1200" noProof="0" dirty="0" err="1">
                <a:solidFill>
                  <a:schemeClr val="bg1"/>
                </a:solidFill>
                <a:latin typeface="+mj-lt"/>
                <a:ea typeface="+mn-ea"/>
                <a:cs typeface="+mn-cs"/>
              </a:rPr>
              <a:t>Clarivate</a:t>
            </a:r>
            <a:endParaRPr lang="en-US" sz="900" kern="1200" noProof="0" dirty="0">
              <a:solidFill>
                <a:schemeClr val="bg1"/>
              </a:solidFill>
              <a:latin typeface="+mj-lt"/>
              <a:ea typeface="+mn-ea"/>
              <a:cs typeface="+mn-cs"/>
            </a:endParaRPr>
          </a:p>
          <a:p>
            <a:r>
              <a:rPr lang="en-US" sz="900" noProof="0" dirty="0">
                <a:solidFill>
                  <a:schemeClr val="bg1"/>
                </a:solidFill>
              </a:rPr>
              <a:t>Clarivate and its logo, as well as all other trademarks used herein are trademarks of their respective owners and used under license.</a:t>
            </a:r>
          </a:p>
        </p:txBody>
      </p:sp>
      <p:sp>
        <p:nvSpPr>
          <p:cNvPr id="3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607796" y="2735844"/>
            <a:ext cx="5169036" cy="948620"/>
          </a:xfrm>
          <a:prstGeom prst="rect">
            <a:avLst/>
          </a:prstGeom>
        </p:spPr>
        <p:txBody>
          <a:bodyPr lIns="0" tIns="36000" rIns="0" bIns="0" anchor="t" anchorCtr="0">
            <a:noAutofit/>
          </a:bodyPr>
          <a:lstStyle>
            <a:lvl1pPr marL="0" indent="0" algn="l">
              <a:lnSpc>
                <a:spcPct val="85000"/>
              </a:lnSpc>
              <a:spcBef>
                <a:spcPts val="0"/>
              </a:spcBef>
              <a:buNone/>
              <a:defRPr sz="7200" baseline="0">
                <a:solidFill>
                  <a:schemeClr val="bg1"/>
                </a:solidFill>
                <a:latin typeface="+mj-lt"/>
              </a:defRPr>
            </a:lvl1pPr>
          </a:lstStyle>
          <a:p>
            <a:pPr lvl="0"/>
            <a:r>
              <a:rPr lang="en-US" dirty="0"/>
              <a:t>Thank You.</a:t>
            </a:r>
          </a:p>
        </p:txBody>
      </p:sp>
      <p:grpSp>
        <p:nvGrpSpPr>
          <p:cNvPr id="82" name="Group 81"/>
          <p:cNvGrpSpPr/>
          <p:nvPr userDrawn="1"/>
        </p:nvGrpSpPr>
        <p:grpSpPr>
          <a:xfrm>
            <a:off x="613681" y="1461941"/>
            <a:ext cx="4596305" cy="1148667"/>
            <a:chOff x="531302" y="1372525"/>
            <a:chExt cx="2605284" cy="651089"/>
          </a:xfrm>
        </p:grpSpPr>
        <p:sp>
          <p:nvSpPr>
            <p:cNvPr id="83" name="Freeform 82">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110" name="Straight Connector 109"/>
            <p:cNvCxnSpPr/>
            <p:nvPr/>
          </p:nvCxnSpPr>
          <p:spPr>
            <a:xfrm>
              <a:off x="1689618"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1" name="Picture 1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342880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170244" cy="443198"/>
          </a:xfrm>
        </p:spPr>
        <p:txBody>
          <a:bodyPr wrap="square">
            <a:spAutoFit/>
          </a:bodyPr>
          <a:lstStyle>
            <a:lvl1pPr>
              <a:defRPr sz="3200"/>
            </a:lvl1pPr>
          </a:lstStyle>
          <a:p>
            <a:r>
              <a:rPr lang="en-US" dirty="0"/>
              <a:t>Header </a:t>
            </a:r>
            <a:r>
              <a:rPr lang="en-US" dirty="0" err="1"/>
              <a:t>avenir</a:t>
            </a:r>
            <a:r>
              <a:rPr lang="en-US" dirty="0"/>
              <a:t> demi 32pt</a:t>
            </a:r>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sz="1200"/>
            </a:lvl1pPr>
          </a:lstStyle>
          <a:p>
            <a:fld id="{F59CD943-D024-467A-B36E-F11E1285ED75}" type="slidenum">
              <a:rPr lang="en-GB" smtClean="0"/>
              <a:pPr/>
              <a:t>‹#›</a:t>
            </a:fld>
            <a:endParaRPr lang="en-GB" dirty="0"/>
          </a:p>
        </p:txBody>
      </p:sp>
    </p:spTree>
    <p:extLst>
      <p:ext uri="{BB962C8B-B14F-4D97-AF65-F5344CB8AC3E}">
        <p14:creationId xmlns:p14="http://schemas.microsoft.com/office/powerpoint/2010/main" val="32912053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7"/>
            <a:ext cx="7345362" cy="482405"/>
          </a:xfrm>
          <a:prstGeom prst="rect">
            <a:avLst/>
          </a:prstGeom>
        </p:spPr>
        <p:txBody>
          <a:bodyPr vert="horz" lIns="0" tIns="0" rIns="0" bIns="0" rtlCol="0" anchor="t" anchorCtr="0">
            <a:noAutofit/>
          </a:bodyPr>
          <a:lstStyle/>
          <a:p>
            <a:r>
              <a:rPr lang="en-US" dirty="0"/>
              <a:t>Header </a:t>
            </a:r>
            <a:r>
              <a:rPr lang="en-US" dirty="0" err="1"/>
              <a:t>avenir</a:t>
            </a:r>
            <a:r>
              <a:rPr lang="en-US" dirty="0"/>
              <a:t> demi 32pt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962527"/>
            <a:ext cx="3600449" cy="516681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grpSp>
        <p:nvGrpSpPr>
          <p:cNvPr id="18" name="Group 17">
            <a:extLst>
              <a:ext uri="{FF2B5EF4-FFF2-40B4-BE49-F238E27FC236}">
                <a16:creationId xmlns:a16="http://schemas.microsoft.com/office/drawing/2014/main" id="{09A74F2F-003B-A6FA-2C92-23010AF9B81D}"/>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03439B86-C8A7-C1D8-0A0A-3E4D44A5D94C}"/>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CCABDC0-2C16-CE7E-DE15-1E740CDEF89A}"/>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3A5C73C-A3DE-4A52-C9C3-6DD520AED126}"/>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60786931-87A6-957F-3B28-CEDB3C07CCE3}"/>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5050E12-5C7D-DA38-DF1A-B5D18C3297FD}"/>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62C73F2-DFCE-9269-760A-C3C37B47E744}"/>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B8CB8EC-A29B-7ADF-1ECD-EE99FCA640DB}"/>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127A615-A0AC-E290-C8CE-62C5FAF91ACA}"/>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E7FEF309-A379-F3C8-ED13-289F021A44AC}"/>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088A37E-15E4-92D3-5A9C-2D1F476E18D3}"/>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D152A58-CF47-9875-E963-88D1E08B9E74}"/>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EE278830-5E4E-B852-BC64-563458CEF831}"/>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5" name="Picture 4" descr="A black background with white text&#10;&#10;Description automatically generated">
            <a:extLst>
              <a:ext uri="{FF2B5EF4-FFF2-40B4-BE49-F238E27FC236}">
                <a16:creationId xmlns:a16="http://schemas.microsoft.com/office/drawing/2014/main" id="{0E6ED7E4-BE43-E58A-143A-DAB0DA353ABE}"/>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15580" y="6381900"/>
            <a:ext cx="670567" cy="390702"/>
          </a:xfrm>
          <a:prstGeom prst="rect">
            <a:avLst/>
          </a:prstGeom>
        </p:spPr>
      </p:pic>
    </p:spTree>
    <p:extLst>
      <p:ext uri="{BB962C8B-B14F-4D97-AF65-F5344CB8AC3E}">
        <p14:creationId xmlns:p14="http://schemas.microsoft.com/office/powerpoint/2010/main" val="4005910495"/>
      </p:ext>
    </p:extLst>
  </p:cSld>
  <p:clrMap bg1="lt1" tx1="dk1" bg2="lt2" tx2="dk2" accent1="accent1" accent2="accent2" accent3="accent3" accent4="accent4" accent5="accent5" accent6="accent6" hlink="hlink" folHlink="folHlink"/>
  <p:sldLayoutIdLst>
    <p:sldLayoutId id="2147484624" r:id="rId1"/>
    <p:sldLayoutId id="2147484666" r:id="rId2"/>
    <p:sldLayoutId id="2147484625" r:id="rId3"/>
    <p:sldLayoutId id="2147484626" r:id="rId4"/>
    <p:sldLayoutId id="2147484670" r:id="rId5"/>
    <p:sldLayoutId id="2147484671" r:id="rId6"/>
    <p:sldLayoutId id="2147484621" r:id="rId7"/>
    <p:sldLayoutId id="2147484622" r:id="rId8"/>
    <p:sldLayoutId id="2147484640" r:id="rId9"/>
    <p:sldLayoutId id="2147484641" r:id="rId10"/>
    <p:sldLayoutId id="2147484642" r:id="rId11"/>
    <p:sldLayoutId id="2147484643" r:id="rId12"/>
    <p:sldLayoutId id="2147484644" r:id="rId13"/>
    <p:sldLayoutId id="2147484659" r:id="rId14"/>
    <p:sldLayoutId id="2147484628" r:id="rId15"/>
    <p:sldLayoutId id="2147484652" r:id="rId16"/>
    <p:sldLayoutId id="2147484672" r:id="rId17"/>
    <p:sldLayoutId id="2147484674" r:id="rId18"/>
    <p:sldLayoutId id="2147484629" r:id="rId19"/>
    <p:sldLayoutId id="2147484673" r:id="rId20"/>
    <p:sldLayoutId id="2147484654" r:id="rId21"/>
    <p:sldLayoutId id="2147484655" r:id="rId22"/>
    <p:sldLayoutId id="2147484630" r:id="rId23"/>
    <p:sldLayoutId id="2147484656" r:id="rId24"/>
    <p:sldLayoutId id="2147484657" r:id="rId25"/>
    <p:sldLayoutId id="2147484631" r:id="rId26"/>
    <p:sldLayoutId id="2147484632" r:id="rId27"/>
    <p:sldLayoutId id="2147484633" r:id="rId28"/>
    <p:sldLayoutId id="2147484634" r:id="rId29"/>
    <p:sldLayoutId id="2147484635" r:id="rId30"/>
    <p:sldLayoutId id="2147484675" r:id="rId31"/>
    <p:sldLayoutId id="2147484676" r:id="rId32"/>
  </p:sldLayoutIdLst>
  <p:hf hdr="0" dt="0"/>
  <p:txStyles>
    <p:titleStyle>
      <a:lvl1pPr algn="l" defTabSz="914400" rtl="0" eaLnBrk="1" latinLnBrk="0" hangingPunct="1">
        <a:lnSpc>
          <a:spcPct val="90000"/>
        </a:lnSpc>
        <a:spcBef>
          <a:spcPct val="0"/>
        </a:spcBef>
        <a:buNone/>
        <a:defRPr sz="3200" kern="1200">
          <a:solidFill>
            <a:schemeClr val="bg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24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24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24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9FCC3B"/>
          </p15:clr>
        </p15:guide>
        <p15:guide id="2" pos="3840">
          <p15:clr>
            <a:srgbClr val="9FCC3B"/>
          </p15:clr>
        </p15:guide>
        <p15:guide id="3" pos="3795">
          <p15:clr>
            <a:srgbClr val="F26B43"/>
          </p15:clr>
        </p15:guide>
        <p15:guide id="4" pos="3296">
          <p15:clr>
            <a:srgbClr val="F26B43"/>
          </p15:clr>
        </p15:guide>
        <p15:guide id="5" pos="3205">
          <p15:clr>
            <a:srgbClr val="F26B43"/>
          </p15:clr>
        </p15:guide>
        <p15:guide id="6" pos="2706">
          <p15:clr>
            <a:srgbClr val="F26B43"/>
          </p15:clr>
        </p15:guide>
        <p15:guide id="7" pos="2615">
          <p15:clr>
            <a:srgbClr val="F26B43"/>
          </p15:clr>
        </p15:guide>
        <p15:guide id="8" pos="2116">
          <p15:clr>
            <a:srgbClr val="F26B43"/>
          </p15:clr>
        </p15:guide>
        <p15:guide id="9" pos="2026">
          <p15:clr>
            <a:srgbClr val="F26B43"/>
          </p15:clr>
        </p15:guide>
        <p15:guide id="10" pos="1527">
          <p15:clr>
            <a:srgbClr val="F26B43"/>
          </p15:clr>
        </p15:guide>
        <p15:guide id="11" pos="1436">
          <p15:clr>
            <a:srgbClr val="F26B43"/>
          </p15:clr>
        </p15:guide>
        <p15:guide id="12" pos="937">
          <p15:clr>
            <a:srgbClr val="F26B43"/>
          </p15:clr>
        </p15:guide>
        <p15:guide id="13" pos="846">
          <p15:clr>
            <a:srgbClr val="F26B43"/>
          </p15:clr>
        </p15:guide>
        <p15:guide id="14" pos="347">
          <p15:clr>
            <a:srgbClr val="9FCC3B"/>
          </p15:clr>
        </p15:guide>
        <p15:guide id="15" pos="3885">
          <p15:clr>
            <a:srgbClr val="F26B43"/>
          </p15:clr>
        </p15:guide>
        <p15:guide id="16" pos="4384">
          <p15:clr>
            <a:srgbClr val="F26B43"/>
          </p15:clr>
        </p15:guide>
        <p15:guide id="17" pos="4475">
          <p15:clr>
            <a:srgbClr val="F26B43"/>
          </p15:clr>
        </p15:guide>
        <p15:guide id="18" pos="4974">
          <p15:clr>
            <a:srgbClr val="F26B43"/>
          </p15:clr>
        </p15:guide>
        <p15:guide id="19" pos="5065">
          <p15:clr>
            <a:srgbClr val="F26B43"/>
          </p15:clr>
        </p15:guide>
        <p15:guide id="20" pos="5564">
          <p15:clr>
            <a:srgbClr val="F26B43"/>
          </p15:clr>
        </p15:guide>
        <p15:guide id="21" pos="5654">
          <p15:clr>
            <a:srgbClr val="F26B43"/>
          </p15:clr>
        </p15:guide>
        <p15:guide id="22" pos="6153">
          <p15:clr>
            <a:srgbClr val="F26B43"/>
          </p15:clr>
        </p15:guide>
        <p15:guide id="23" pos="6244">
          <p15:clr>
            <a:srgbClr val="F26B43"/>
          </p15:clr>
        </p15:guide>
        <p15:guide id="24" pos="6743">
          <p15:clr>
            <a:srgbClr val="F26B43"/>
          </p15:clr>
        </p15:guide>
        <p15:guide id="25" pos="6834">
          <p15:clr>
            <a:srgbClr val="F26B43"/>
          </p15:clr>
        </p15:guide>
        <p15:guide id="26" pos="7333">
          <p15:clr>
            <a:srgbClr val="9FCC3B"/>
          </p15:clr>
        </p15:guide>
        <p15:guide id="35" orient="horz" pos="1139">
          <p15:clr>
            <a:srgbClr val="F26B43"/>
          </p15:clr>
        </p15:guide>
        <p15:guide id="41" orient="horz" pos="119">
          <p15:clr>
            <a:srgbClr val="9FCC3B"/>
          </p15:clr>
        </p15:guide>
        <p15:guide id="55" orient="horz" pos="3974">
          <p15:clr>
            <a:srgbClr val="F26B43"/>
          </p15:clr>
        </p15:guide>
        <p15:guide id="59" orient="horz" pos="4201">
          <p15:clr>
            <a:srgbClr val="9FCC3B"/>
          </p15:clr>
        </p15:guide>
        <p15:guide id="60" orient="horz" pos="459">
          <p15:clr>
            <a:srgbClr val="F26B43"/>
          </p15:clr>
        </p15:guide>
        <p15:guide id="62" orient="horz" pos="2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7"/>
            <a:ext cx="7345362" cy="482405"/>
          </a:xfrm>
          <a:prstGeom prst="rect">
            <a:avLst/>
          </a:prstGeom>
        </p:spPr>
        <p:txBody>
          <a:bodyPr vert="horz" lIns="0" tIns="0" rIns="0" bIns="0" rtlCol="0" anchor="t" anchorCtr="0">
            <a:noAutofit/>
          </a:bodyPr>
          <a:lstStyle/>
          <a:p>
            <a:r>
              <a:rPr lang="en-US" dirty="0"/>
              <a:t>Header </a:t>
            </a:r>
            <a:r>
              <a:rPr lang="en-US" dirty="0" err="1"/>
              <a:t>avenir</a:t>
            </a:r>
            <a:r>
              <a:rPr lang="en-US" dirty="0"/>
              <a:t> demi 32pt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962527"/>
            <a:ext cx="3600449" cy="516681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grpSp>
        <p:nvGrpSpPr>
          <p:cNvPr id="18" name="Group 17">
            <a:extLst>
              <a:ext uri="{FF2B5EF4-FFF2-40B4-BE49-F238E27FC236}">
                <a16:creationId xmlns:a16="http://schemas.microsoft.com/office/drawing/2014/main" id="{09A74F2F-003B-A6FA-2C92-23010AF9B81D}"/>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03439B86-C8A7-C1D8-0A0A-3E4D44A5D94C}"/>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CCABDC0-2C16-CE7E-DE15-1E740CDEF89A}"/>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3A5C73C-A3DE-4A52-C9C3-6DD520AED126}"/>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60786931-87A6-957F-3B28-CEDB3C07CCE3}"/>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5050E12-5C7D-DA38-DF1A-B5D18C3297FD}"/>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62C73F2-DFCE-9269-760A-C3C37B47E744}"/>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B8CB8EC-A29B-7ADF-1ECD-EE99FCA640DB}"/>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127A615-A0AC-E290-C8CE-62C5FAF91ACA}"/>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E7FEF309-A379-F3C8-ED13-289F021A44AC}"/>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088A37E-15E4-92D3-5A9C-2D1F476E18D3}"/>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D152A58-CF47-9875-E963-88D1E08B9E74}"/>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EE278830-5E4E-B852-BC64-563458CEF831}"/>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59" name="Group 58"/>
          <p:cNvGrpSpPr/>
          <p:nvPr userDrawn="1"/>
        </p:nvGrpSpPr>
        <p:grpSpPr>
          <a:xfrm>
            <a:off x="542628" y="6257177"/>
            <a:ext cx="1561032" cy="390758"/>
            <a:chOff x="531302" y="1372525"/>
            <a:chExt cx="2614849" cy="654549"/>
          </a:xfrm>
        </p:grpSpPr>
        <p:grpSp>
          <p:nvGrpSpPr>
            <p:cNvPr id="60" name="Group 59">
              <a:extLst>
                <a:ext uri="{FF2B5EF4-FFF2-40B4-BE49-F238E27FC236}">
                  <a16:creationId xmlns:a16="http://schemas.microsoft.com/office/drawing/2014/main" id="{0461E828-8278-D9B7-0AC6-458E818497B9}"/>
                </a:ext>
              </a:extLst>
            </p:cNvPr>
            <p:cNvGrpSpPr/>
            <p:nvPr/>
          </p:nvGrpSpPr>
          <p:grpSpPr>
            <a:xfrm>
              <a:off x="531302" y="1372525"/>
              <a:ext cx="1028554" cy="533120"/>
              <a:chOff x="5591148" y="1647262"/>
              <a:chExt cx="1029067" cy="533386"/>
            </a:xfrm>
          </p:grpSpPr>
          <p:sp>
            <p:nvSpPr>
              <p:cNvPr id="64" name="Freeform 63">
                <a:extLst>
                  <a:ext uri="{FF2B5EF4-FFF2-40B4-BE49-F238E27FC236}">
                    <a16:creationId xmlns:a16="http://schemas.microsoft.com/office/drawing/2014/main" id="{AA976A32-0EA5-4B87-3E15-244E5FA1BFA5}"/>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4F883BDF-CA8B-1787-BB09-5A45EE555DE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58E560A-B3F6-8336-20C4-6BD0FF4ADC60}"/>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9C590BAF-5707-61E9-45DB-4FF5789E36EC}"/>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1B24298-065C-2A3C-AE78-899A17B8804C}"/>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9314CA2-9EBA-E46F-01C9-040CBED0A91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E3B1A46-11F8-F3FA-93D4-DA94906CD075}"/>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58E8E4A7-6983-D3BC-E238-3B5DFFC9CE6D}"/>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1687FFE-76AF-53CE-EEBA-AAADFCD4372E}"/>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2B2EE6C7-CF7B-DC37-1FA1-E31181C54B0E}"/>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02D9565-CE31-43D9-4C14-7BFD6E626E8D}"/>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E1083FB7-B0A3-F2FE-433B-A6AAFBF252FE}"/>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53348BC6-9590-2FD5-63C0-2AC383F81CC6}"/>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BABBDF44-8A00-EB25-D8D5-A3243D320BB6}"/>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5B7BAE74-8A4D-2408-1720-BECD7849E832}"/>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7DFD7A2-CCA4-6013-6F19-194BB1F0C815}"/>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4C7FBA1B-05F4-3965-7573-14C0D4119D66}"/>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F84B985D-E036-B179-1F1B-28D82D40CCCD}"/>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F948226E-9BFE-C9A3-A69B-B7DA01D09DA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C801628B-627B-0D9A-852B-C03E60F35C52}"/>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B38D4311-1554-1DBA-078D-87FE6818DAE0}"/>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F9B53846-C7BE-F731-6328-58BF4495910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02F36ECD-A6B5-3226-76B6-909D4D4A4D32}"/>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9A92071B-A0ED-0D54-7ABD-BD97CD27C783}"/>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D21D4160-9DDA-91F7-F547-4DAB54A06FA6}"/>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
          <p:nvSpPr>
            <p:cNvPr id="61" name="Freeform 60">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cxnSp>
          <p:nvCxnSpPr>
            <p:cNvPr id="62" name="Straight Connector 61"/>
            <p:cNvCxnSpPr/>
            <p:nvPr/>
          </p:nvCxnSpPr>
          <p:spPr>
            <a:xfrm>
              <a:off x="1673142" y="1506961"/>
              <a:ext cx="0" cy="388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28446" y="1431221"/>
              <a:ext cx="1417705" cy="595853"/>
            </a:xfrm>
            <a:prstGeom prst="rect">
              <a:avLst/>
            </a:prstGeom>
          </p:spPr>
        </p:pic>
      </p:grpSp>
    </p:spTree>
    <p:extLst>
      <p:ext uri="{BB962C8B-B14F-4D97-AF65-F5344CB8AC3E}">
        <p14:creationId xmlns:p14="http://schemas.microsoft.com/office/powerpoint/2010/main" val="2410956059"/>
      </p:ext>
    </p:extLst>
  </p:cSld>
  <p:clrMap bg1="lt1" tx1="dk1" bg2="lt2" tx2="dk2" accent1="accent1" accent2="accent2" accent3="accent3" accent4="accent4" accent5="accent5" accent6="accent6" hlink="hlink" folHlink="folHlink"/>
  <p:sldLayoutIdLst>
    <p:sldLayoutId id="2147484714" r:id="rId1"/>
  </p:sldLayoutIdLst>
  <p:hf hdr="0" dt="0"/>
  <p:txStyles>
    <p:titleStyle>
      <a:lvl1pPr algn="l" defTabSz="914400" rtl="0" eaLnBrk="1" latinLnBrk="0" hangingPunct="1">
        <a:lnSpc>
          <a:spcPct val="90000"/>
        </a:lnSpc>
        <a:spcBef>
          <a:spcPct val="0"/>
        </a:spcBef>
        <a:buNone/>
        <a:defRPr sz="3200" kern="1200">
          <a:solidFill>
            <a:schemeClr val="bg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24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24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24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9FCC3B"/>
          </p15:clr>
        </p15:guide>
        <p15:guide id="2" pos="3840">
          <p15:clr>
            <a:srgbClr val="9FCC3B"/>
          </p15:clr>
        </p15:guide>
        <p15:guide id="3" pos="3795">
          <p15:clr>
            <a:srgbClr val="F26B43"/>
          </p15:clr>
        </p15:guide>
        <p15:guide id="4" pos="3296">
          <p15:clr>
            <a:srgbClr val="F26B43"/>
          </p15:clr>
        </p15:guide>
        <p15:guide id="5" pos="3205">
          <p15:clr>
            <a:srgbClr val="F26B43"/>
          </p15:clr>
        </p15:guide>
        <p15:guide id="6" pos="2706">
          <p15:clr>
            <a:srgbClr val="F26B43"/>
          </p15:clr>
        </p15:guide>
        <p15:guide id="7" pos="2615">
          <p15:clr>
            <a:srgbClr val="F26B43"/>
          </p15:clr>
        </p15:guide>
        <p15:guide id="8" pos="2116">
          <p15:clr>
            <a:srgbClr val="F26B43"/>
          </p15:clr>
        </p15:guide>
        <p15:guide id="9" pos="2026">
          <p15:clr>
            <a:srgbClr val="F26B43"/>
          </p15:clr>
        </p15:guide>
        <p15:guide id="10" pos="1527">
          <p15:clr>
            <a:srgbClr val="F26B43"/>
          </p15:clr>
        </p15:guide>
        <p15:guide id="11" pos="1436">
          <p15:clr>
            <a:srgbClr val="F26B43"/>
          </p15:clr>
        </p15:guide>
        <p15:guide id="12" pos="937">
          <p15:clr>
            <a:srgbClr val="F26B43"/>
          </p15:clr>
        </p15:guide>
        <p15:guide id="13" pos="846">
          <p15:clr>
            <a:srgbClr val="F26B43"/>
          </p15:clr>
        </p15:guide>
        <p15:guide id="14" pos="347">
          <p15:clr>
            <a:srgbClr val="9FCC3B"/>
          </p15:clr>
        </p15:guide>
        <p15:guide id="15" pos="3885">
          <p15:clr>
            <a:srgbClr val="F26B43"/>
          </p15:clr>
        </p15:guide>
        <p15:guide id="16" pos="4384">
          <p15:clr>
            <a:srgbClr val="F26B43"/>
          </p15:clr>
        </p15:guide>
        <p15:guide id="17" pos="4475">
          <p15:clr>
            <a:srgbClr val="F26B43"/>
          </p15:clr>
        </p15:guide>
        <p15:guide id="18" pos="4974">
          <p15:clr>
            <a:srgbClr val="F26B43"/>
          </p15:clr>
        </p15:guide>
        <p15:guide id="19" pos="5065">
          <p15:clr>
            <a:srgbClr val="F26B43"/>
          </p15:clr>
        </p15:guide>
        <p15:guide id="20" pos="5564">
          <p15:clr>
            <a:srgbClr val="F26B43"/>
          </p15:clr>
        </p15:guide>
        <p15:guide id="21" pos="5654">
          <p15:clr>
            <a:srgbClr val="F26B43"/>
          </p15:clr>
        </p15:guide>
        <p15:guide id="22" pos="6153">
          <p15:clr>
            <a:srgbClr val="F26B43"/>
          </p15:clr>
        </p15:guide>
        <p15:guide id="23" pos="6244">
          <p15:clr>
            <a:srgbClr val="F26B43"/>
          </p15:clr>
        </p15:guide>
        <p15:guide id="24" pos="6743">
          <p15:clr>
            <a:srgbClr val="F26B43"/>
          </p15:clr>
        </p15:guide>
        <p15:guide id="25" pos="6834">
          <p15:clr>
            <a:srgbClr val="F26B43"/>
          </p15:clr>
        </p15:guide>
        <p15:guide id="26" pos="7333">
          <p15:clr>
            <a:srgbClr val="9FCC3B"/>
          </p15:clr>
        </p15:guide>
        <p15:guide id="35" orient="horz" pos="1139">
          <p15:clr>
            <a:srgbClr val="F26B43"/>
          </p15:clr>
        </p15:guide>
        <p15:guide id="41" orient="horz" pos="119">
          <p15:clr>
            <a:srgbClr val="9FCC3B"/>
          </p15:clr>
        </p15:guide>
        <p15:guide id="55" orient="horz" pos="3974">
          <p15:clr>
            <a:srgbClr val="F26B43"/>
          </p15:clr>
        </p15:guide>
        <p15:guide id="59" orient="horz" pos="4201">
          <p15:clr>
            <a:srgbClr val="9FCC3B"/>
          </p15:clr>
        </p15:guide>
        <p15:guide id="60" orient="horz" pos="459">
          <p15:clr>
            <a:srgbClr val="F26B43"/>
          </p15:clr>
        </p15:guide>
        <p15:guide id="62" orient="horz" pos="2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50Administration/040Configuring_User_Management/020Roles_and_Registration_Configuration#Restricting_Users_for_Editing"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509152" y="2669218"/>
            <a:ext cx="7597158" cy="988126"/>
          </a:xfrm>
        </p:spPr>
        <p:txBody>
          <a:bodyPr/>
          <a:lstStyle/>
          <a:p>
            <a:pPr marL="0" indent="0" defTabSz="914400" eaLnBrk="1" latinLnBrk="0" hangingPunct="1">
              <a:lnSpc>
                <a:spcPct val="85000"/>
              </a:lnSpc>
              <a:spcBef>
                <a:spcPts val="0"/>
              </a:spcBef>
              <a:buFont typeface="Arial" panose="020B0604020202020204" pitchFamily="34" charset="0"/>
              <a:buNone/>
            </a:pPr>
            <a:r>
              <a:rPr lang="en-US" sz="3600" b="1" dirty="0"/>
              <a:t>Restricting Users </a:t>
            </a:r>
            <a:r>
              <a:rPr lang="en-US" sz="3600" b="1"/>
              <a:t>for Editing by User Group or Role </a:t>
            </a:r>
            <a:endParaRPr lang="en-US" sz="3600" dirty="0"/>
          </a:p>
        </p:txBody>
      </p:sp>
      <p:sp>
        <p:nvSpPr>
          <p:cNvPr id="4" name="Text Placeholder 3"/>
          <p:cNvSpPr>
            <a:spLocks noGrp="1"/>
          </p:cNvSpPr>
          <p:nvPr>
            <p:ph type="body" sz="quarter" idx="18"/>
          </p:nvPr>
        </p:nvSpPr>
        <p:spPr/>
        <p:txBody>
          <a:bodyPr/>
          <a:lstStyle/>
          <a:p>
            <a:r>
              <a:rPr lang="en-US" dirty="0"/>
              <a:t>Yoel Kortick	May 2024</a:t>
            </a:r>
          </a:p>
        </p:txBody>
      </p:sp>
    </p:spTree>
    <p:extLst>
      <p:ext uri="{BB962C8B-B14F-4D97-AF65-F5344CB8AC3E}">
        <p14:creationId xmlns:p14="http://schemas.microsoft.com/office/powerpoint/2010/main" val="2609859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8A1EAD2-3591-F08B-7656-3A7892D69362}"/>
              </a:ext>
            </a:extLst>
          </p:cNvPr>
          <p:cNvPicPr>
            <a:picLocks noChangeAspect="1"/>
          </p:cNvPicPr>
          <p:nvPr/>
        </p:nvPicPr>
        <p:blipFill>
          <a:blip r:embed="rId2"/>
          <a:stretch>
            <a:fillRect/>
          </a:stretch>
        </p:blipFill>
        <p:spPr>
          <a:xfrm>
            <a:off x="876627" y="2195830"/>
            <a:ext cx="10226411" cy="3886471"/>
          </a:xfrm>
          <a:prstGeom prst="rect">
            <a:avLst/>
          </a:prstGeom>
          <a:solidFill>
            <a:schemeClr val="tx1"/>
          </a:solidFill>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1 - Restrict by User Group</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10</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In the section “User Groups Restricted for Editing” we will click “Add User Group”</a:t>
            </a:r>
          </a:p>
          <a:p>
            <a:pPr marL="285750" indent="-285750">
              <a:buFont typeface="Arial" panose="020B0604020202020204" pitchFamily="34" charset="0"/>
              <a:buChar char="•"/>
            </a:pPr>
            <a:endParaRPr lang="en-US" sz="2400" dirty="0"/>
          </a:p>
        </p:txBody>
      </p:sp>
      <p:sp>
        <p:nvSpPr>
          <p:cNvPr id="8" name="Rectangle 7">
            <a:extLst>
              <a:ext uri="{FF2B5EF4-FFF2-40B4-BE49-F238E27FC236}">
                <a16:creationId xmlns:a16="http://schemas.microsoft.com/office/drawing/2014/main" id="{9448FB4E-87A3-C7C2-D476-61CEAA325D04}"/>
              </a:ext>
            </a:extLst>
          </p:cNvPr>
          <p:cNvSpPr/>
          <p:nvPr/>
        </p:nvSpPr>
        <p:spPr>
          <a:xfrm>
            <a:off x="1037690" y="2712378"/>
            <a:ext cx="2065106" cy="4109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9" name="Rectangle 8">
            <a:extLst>
              <a:ext uri="{FF2B5EF4-FFF2-40B4-BE49-F238E27FC236}">
                <a16:creationId xmlns:a16="http://schemas.microsoft.com/office/drawing/2014/main" id="{64094A70-6A0F-0165-6779-CF2E7A95C9D8}"/>
              </a:ext>
            </a:extLst>
          </p:cNvPr>
          <p:cNvSpPr/>
          <p:nvPr/>
        </p:nvSpPr>
        <p:spPr>
          <a:xfrm>
            <a:off x="9421402" y="3123344"/>
            <a:ext cx="1438382" cy="4109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11547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42D96E7-2F6B-D49B-77FA-FF169D1ED864}"/>
              </a:ext>
            </a:extLst>
          </p:cNvPr>
          <p:cNvPicPr>
            <a:picLocks noChangeAspect="1"/>
          </p:cNvPicPr>
          <p:nvPr/>
        </p:nvPicPr>
        <p:blipFill>
          <a:blip r:embed="rId2"/>
          <a:stretch>
            <a:fillRect/>
          </a:stretch>
        </p:blipFill>
        <p:spPr>
          <a:xfrm>
            <a:off x="996593" y="2209996"/>
            <a:ext cx="10310031" cy="3886200"/>
          </a:xfrm>
          <a:prstGeom prst="rect">
            <a:avLst/>
          </a:prstGeom>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1 - Restrict by User Group</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11</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We have added User Group “Faculty”</a:t>
            </a:r>
          </a:p>
          <a:p>
            <a:pPr marL="285750" indent="-285750">
              <a:buFont typeface="Arial" panose="020B0604020202020204" pitchFamily="34" charset="0"/>
              <a:buChar char="•"/>
            </a:pPr>
            <a:endParaRPr lang="en-US" sz="2400" dirty="0"/>
          </a:p>
        </p:txBody>
      </p:sp>
      <p:sp>
        <p:nvSpPr>
          <p:cNvPr id="8" name="Rectangle 7">
            <a:extLst>
              <a:ext uri="{FF2B5EF4-FFF2-40B4-BE49-F238E27FC236}">
                <a16:creationId xmlns:a16="http://schemas.microsoft.com/office/drawing/2014/main" id="{9448FB4E-87A3-C7C2-D476-61CEAA325D04}"/>
              </a:ext>
            </a:extLst>
          </p:cNvPr>
          <p:cNvSpPr/>
          <p:nvPr/>
        </p:nvSpPr>
        <p:spPr>
          <a:xfrm>
            <a:off x="1181528" y="2794571"/>
            <a:ext cx="2065106" cy="4109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9" name="Rectangle 8">
            <a:extLst>
              <a:ext uri="{FF2B5EF4-FFF2-40B4-BE49-F238E27FC236}">
                <a16:creationId xmlns:a16="http://schemas.microsoft.com/office/drawing/2014/main" id="{64094A70-6A0F-0165-6779-CF2E7A95C9D8}"/>
              </a:ext>
            </a:extLst>
          </p:cNvPr>
          <p:cNvSpPr/>
          <p:nvPr/>
        </p:nvSpPr>
        <p:spPr>
          <a:xfrm>
            <a:off x="3647326" y="3927613"/>
            <a:ext cx="1438382" cy="4109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742153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B7E3ED1-6754-3058-2D39-DEB07D5F5F5F}"/>
              </a:ext>
            </a:extLst>
          </p:cNvPr>
          <p:cNvPicPr>
            <a:picLocks noChangeAspect="1"/>
          </p:cNvPicPr>
          <p:nvPr/>
        </p:nvPicPr>
        <p:blipFill>
          <a:blip r:embed="rId2"/>
          <a:stretch>
            <a:fillRect/>
          </a:stretch>
        </p:blipFill>
        <p:spPr>
          <a:xfrm>
            <a:off x="0" y="3055699"/>
            <a:ext cx="12192000" cy="746601"/>
          </a:xfrm>
          <a:prstGeom prst="rect">
            <a:avLst/>
          </a:prstGeom>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1 - Restrict by User Group</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12</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User James </a:t>
            </a:r>
            <a:r>
              <a:rPr lang="en-US" sz="2400" dirty="0" err="1"/>
              <a:t>Meydansky</a:t>
            </a:r>
            <a:r>
              <a:rPr lang="en-US" sz="2400" dirty="0"/>
              <a:t> has User Group “Faculty”</a:t>
            </a:r>
          </a:p>
          <a:p>
            <a:pPr marL="285750" indent="-285750">
              <a:buFont typeface="Arial" panose="020B0604020202020204" pitchFamily="34" charset="0"/>
              <a:buChar char="•"/>
            </a:pPr>
            <a:endParaRPr lang="en-US" sz="2400" dirty="0"/>
          </a:p>
        </p:txBody>
      </p:sp>
      <p:sp>
        <p:nvSpPr>
          <p:cNvPr id="8" name="Rectangle 7">
            <a:extLst>
              <a:ext uri="{FF2B5EF4-FFF2-40B4-BE49-F238E27FC236}">
                <a16:creationId xmlns:a16="http://schemas.microsoft.com/office/drawing/2014/main" id="{9448FB4E-87A3-C7C2-D476-61CEAA325D04}"/>
              </a:ext>
            </a:extLst>
          </p:cNvPr>
          <p:cNvSpPr/>
          <p:nvPr/>
        </p:nvSpPr>
        <p:spPr>
          <a:xfrm>
            <a:off x="8794676" y="3131050"/>
            <a:ext cx="976046" cy="67039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CA4DDE50-ED30-326B-E51C-CE34ECCD8AE3}"/>
              </a:ext>
            </a:extLst>
          </p:cNvPr>
          <p:cNvSpPr/>
          <p:nvPr/>
        </p:nvSpPr>
        <p:spPr>
          <a:xfrm>
            <a:off x="791107" y="3131910"/>
            <a:ext cx="1520578" cy="67039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353553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1 - Restrict by User Group</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13</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Staff User Jacqueline Fernandez has roles </a:t>
            </a:r>
          </a:p>
          <a:p>
            <a:pPr marL="285750"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“Circulation Desk Manager” </a:t>
            </a:r>
          </a:p>
          <a:p>
            <a:pPr marL="742950" lvl="1" indent="-285750">
              <a:buFont typeface="Arial" panose="020B0604020202020204" pitchFamily="34" charset="0"/>
              <a:buChar char="•"/>
            </a:pPr>
            <a:r>
              <a:rPr lang="en-US" sz="2400" dirty="0"/>
              <a:t>“Circulation Desk Operator” </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In both cases “Can’t edit restricted users” is not checked.</a:t>
            </a:r>
          </a:p>
          <a:p>
            <a:pPr marL="285750" indent="-285750">
              <a:buFont typeface="Arial" panose="020B0604020202020204" pitchFamily="34" charset="0"/>
              <a:buChar char="•"/>
            </a:pPr>
            <a:r>
              <a:rPr lang="en-US" sz="2400" dirty="0"/>
              <a:t>Jacqueline Fernandez can therefore edit all users.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940347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B7A0233-B35D-2358-C272-D646F651B050}"/>
              </a:ext>
            </a:extLst>
          </p:cNvPr>
          <p:cNvPicPr>
            <a:picLocks noChangeAspect="1"/>
          </p:cNvPicPr>
          <p:nvPr/>
        </p:nvPicPr>
        <p:blipFill>
          <a:blip r:embed="rId2"/>
          <a:stretch>
            <a:fillRect/>
          </a:stretch>
        </p:blipFill>
        <p:spPr>
          <a:xfrm>
            <a:off x="791107" y="2138921"/>
            <a:ext cx="10281007" cy="3670255"/>
          </a:xfrm>
          <a:prstGeom prst="rect">
            <a:avLst/>
          </a:prstGeom>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1 - Restrict by User Group</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14</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Role “Circulation Desk Manager” and “Can’t edit restricted users” is not checked.</a:t>
            </a:r>
          </a:p>
        </p:txBody>
      </p:sp>
      <p:sp>
        <p:nvSpPr>
          <p:cNvPr id="8" name="Rectangle 7">
            <a:extLst>
              <a:ext uri="{FF2B5EF4-FFF2-40B4-BE49-F238E27FC236}">
                <a16:creationId xmlns:a16="http://schemas.microsoft.com/office/drawing/2014/main" id="{9448FB4E-87A3-C7C2-D476-61CEAA325D04}"/>
              </a:ext>
            </a:extLst>
          </p:cNvPr>
          <p:cNvSpPr/>
          <p:nvPr/>
        </p:nvSpPr>
        <p:spPr>
          <a:xfrm>
            <a:off x="888713" y="5278349"/>
            <a:ext cx="1638729" cy="49280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CA4DDE50-ED30-326B-E51C-CE34ECCD8AE3}"/>
              </a:ext>
            </a:extLst>
          </p:cNvPr>
          <p:cNvSpPr/>
          <p:nvPr/>
        </p:nvSpPr>
        <p:spPr>
          <a:xfrm>
            <a:off x="1376737" y="3111362"/>
            <a:ext cx="2517168" cy="30736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 name="TextBox 1">
            <a:extLst>
              <a:ext uri="{FF2B5EF4-FFF2-40B4-BE49-F238E27FC236}">
                <a16:creationId xmlns:a16="http://schemas.microsoft.com/office/drawing/2014/main" id="{B53E231D-3F88-0ED4-89C9-CF3CB573F057}"/>
              </a:ext>
            </a:extLst>
          </p:cNvPr>
          <p:cNvSpPr txBox="1"/>
          <p:nvPr/>
        </p:nvSpPr>
        <p:spPr>
          <a:xfrm>
            <a:off x="3205536" y="6020656"/>
            <a:ext cx="1613043" cy="468516"/>
          </a:xfrm>
          <a:prstGeom prst="rect">
            <a:avLst/>
          </a:prstGeom>
          <a:solidFill>
            <a:schemeClr val="accent3"/>
          </a:solidFill>
          <a:ln>
            <a:solidFill>
              <a:schemeClr val="accent2"/>
            </a:solidFill>
          </a:ln>
        </p:spPr>
        <p:txBody>
          <a:bodyPr wrap="square" rtlCol="0">
            <a:noAutofit/>
          </a:bodyPr>
          <a:lstStyle/>
          <a:p>
            <a:pPr algn="l"/>
            <a:r>
              <a:rPr lang="en-US" dirty="0"/>
              <a:t>Not checked</a:t>
            </a:r>
          </a:p>
        </p:txBody>
      </p:sp>
      <p:cxnSp>
        <p:nvCxnSpPr>
          <p:cNvPr id="9" name="Straight Connector 8">
            <a:extLst>
              <a:ext uri="{FF2B5EF4-FFF2-40B4-BE49-F238E27FC236}">
                <a16:creationId xmlns:a16="http://schemas.microsoft.com/office/drawing/2014/main" id="{FB79C948-C80B-9547-8E3C-F4FFD6C6923B}"/>
              </a:ext>
            </a:extLst>
          </p:cNvPr>
          <p:cNvCxnSpPr>
            <a:cxnSpLocks/>
          </p:cNvCxnSpPr>
          <p:nvPr/>
        </p:nvCxnSpPr>
        <p:spPr>
          <a:xfrm flipH="1">
            <a:off x="2527442" y="5482803"/>
            <a:ext cx="1561673" cy="0"/>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F8CD49D-FD55-8DCE-6BED-4637DA6193B3}"/>
              </a:ext>
            </a:extLst>
          </p:cNvPr>
          <p:cNvCxnSpPr>
            <a:cxnSpLocks/>
          </p:cNvCxnSpPr>
          <p:nvPr/>
        </p:nvCxnSpPr>
        <p:spPr>
          <a:xfrm>
            <a:off x="4087405" y="5491367"/>
            <a:ext cx="0" cy="529289"/>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116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3AB6048-AD83-1EA4-FA95-997E35BACAC8}"/>
              </a:ext>
            </a:extLst>
          </p:cNvPr>
          <p:cNvPicPr>
            <a:picLocks noChangeAspect="1"/>
          </p:cNvPicPr>
          <p:nvPr/>
        </p:nvPicPr>
        <p:blipFill>
          <a:blip r:embed="rId2"/>
          <a:stretch>
            <a:fillRect/>
          </a:stretch>
        </p:blipFill>
        <p:spPr>
          <a:xfrm>
            <a:off x="739737" y="2164019"/>
            <a:ext cx="10277856" cy="3622465"/>
          </a:xfrm>
          <a:prstGeom prst="rect">
            <a:avLst/>
          </a:prstGeom>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1 - Restrict by User Group</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15</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Role “Circulation Desk Operator” and “Can’t edit restricted users” is not checked.</a:t>
            </a:r>
          </a:p>
        </p:txBody>
      </p:sp>
      <p:sp>
        <p:nvSpPr>
          <p:cNvPr id="8" name="Rectangle 7">
            <a:extLst>
              <a:ext uri="{FF2B5EF4-FFF2-40B4-BE49-F238E27FC236}">
                <a16:creationId xmlns:a16="http://schemas.microsoft.com/office/drawing/2014/main" id="{9448FB4E-87A3-C7C2-D476-61CEAA325D04}"/>
              </a:ext>
            </a:extLst>
          </p:cNvPr>
          <p:cNvSpPr/>
          <p:nvPr/>
        </p:nvSpPr>
        <p:spPr>
          <a:xfrm>
            <a:off x="888713" y="5278349"/>
            <a:ext cx="1638729" cy="49280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CA4DDE50-ED30-326B-E51C-CE34ECCD8AE3}"/>
              </a:ext>
            </a:extLst>
          </p:cNvPr>
          <p:cNvSpPr/>
          <p:nvPr/>
        </p:nvSpPr>
        <p:spPr>
          <a:xfrm>
            <a:off x="1376737" y="3111362"/>
            <a:ext cx="2517168" cy="30736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9" name="TextBox 8">
            <a:extLst>
              <a:ext uri="{FF2B5EF4-FFF2-40B4-BE49-F238E27FC236}">
                <a16:creationId xmlns:a16="http://schemas.microsoft.com/office/drawing/2014/main" id="{CE492E35-1E6C-F968-FF97-D94232DFBCD6}"/>
              </a:ext>
            </a:extLst>
          </p:cNvPr>
          <p:cNvSpPr txBox="1"/>
          <p:nvPr/>
        </p:nvSpPr>
        <p:spPr>
          <a:xfrm>
            <a:off x="3205536" y="6020656"/>
            <a:ext cx="1613043" cy="468516"/>
          </a:xfrm>
          <a:prstGeom prst="rect">
            <a:avLst/>
          </a:prstGeom>
          <a:solidFill>
            <a:schemeClr val="accent3"/>
          </a:solidFill>
          <a:ln>
            <a:solidFill>
              <a:schemeClr val="accent2"/>
            </a:solidFill>
          </a:ln>
        </p:spPr>
        <p:txBody>
          <a:bodyPr wrap="square" rtlCol="0">
            <a:noAutofit/>
          </a:bodyPr>
          <a:lstStyle/>
          <a:p>
            <a:pPr algn="l"/>
            <a:r>
              <a:rPr lang="en-US" dirty="0"/>
              <a:t>Not checked</a:t>
            </a:r>
          </a:p>
        </p:txBody>
      </p:sp>
      <p:cxnSp>
        <p:nvCxnSpPr>
          <p:cNvPr id="11" name="Straight Connector 10">
            <a:extLst>
              <a:ext uri="{FF2B5EF4-FFF2-40B4-BE49-F238E27FC236}">
                <a16:creationId xmlns:a16="http://schemas.microsoft.com/office/drawing/2014/main" id="{A25FD141-9954-4519-9662-F1F106E55767}"/>
              </a:ext>
            </a:extLst>
          </p:cNvPr>
          <p:cNvCxnSpPr>
            <a:cxnSpLocks/>
          </p:cNvCxnSpPr>
          <p:nvPr/>
        </p:nvCxnSpPr>
        <p:spPr>
          <a:xfrm flipH="1">
            <a:off x="2527442" y="5482803"/>
            <a:ext cx="1561673" cy="0"/>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1C29D-CA08-11FC-6807-9798ECA1987B}"/>
              </a:ext>
            </a:extLst>
          </p:cNvPr>
          <p:cNvCxnSpPr>
            <a:cxnSpLocks/>
          </p:cNvCxnSpPr>
          <p:nvPr/>
        </p:nvCxnSpPr>
        <p:spPr>
          <a:xfrm>
            <a:off x="4087405" y="5491367"/>
            <a:ext cx="0" cy="529289"/>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692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C4FB295-6875-6F40-A10F-53E4EA7C25BF}"/>
              </a:ext>
            </a:extLst>
          </p:cNvPr>
          <p:cNvPicPr>
            <a:picLocks noChangeAspect="1"/>
          </p:cNvPicPr>
          <p:nvPr/>
        </p:nvPicPr>
        <p:blipFill>
          <a:blip r:embed="rId2"/>
          <a:stretch>
            <a:fillRect/>
          </a:stretch>
        </p:blipFill>
        <p:spPr>
          <a:xfrm>
            <a:off x="0" y="2497974"/>
            <a:ext cx="12192000" cy="1862051"/>
          </a:xfrm>
          <a:prstGeom prst="rect">
            <a:avLst/>
          </a:prstGeom>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1 - Restrict by User Group</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16</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Staff User Jacqueline Fernandez can edit user James </a:t>
            </a:r>
            <a:r>
              <a:rPr lang="en-US" sz="2400" dirty="0" err="1"/>
              <a:t>Meydansky</a:t>
            </a:r>
            <a:r>
              <a:rPr lang="en-US" sz="2400" dirty="0"/>
              <a:t> which has User Group “Faculty” </a:t>
            </a:r>
          </a:p>
        </p:txBody>
      </p:sp>
      <p:sp>
        <p:nvSpPr>
          <p:cNvPr id="7" name="Rectangle 6">
            <a:extLst>
              <a:ext uri="{FF2B5EF4-FFF2-40B4-BE49-F238E27FC236}">
                <a16:creationId xmlns:a16="http://schemas.microsoft.com/office/drawing/2014/main" id="{CA4DDE50-ED30-326B-E51C-CE34ECCD8AE3}"/>
              </a:ext>
            </a:extLst>
          </p:cNvPr>
          <p:cNvSpPr/>
          <p:nvPr/>
        </p:nvSpPr>
        <p:spPr>
          <a:xfrm>
            <a:off x="919535" y="3234220"/>
            <a:ext cx="1525714" cy="35146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9" name="Rectangle 8">
            <a:extLst>
              <a:ext uri="{FF2B5EF4-FFF2-40B4-BE49-F238E27FC236}">
                <a16:creationId xmlns:a16="http://schemas.microsoft.com/office/drawing/2014/main" id="{C90F7723-FB71-E7A2-3A77-E2D365FFD8BA}"/>
              </a:ext>
            </a:extLst>
          </p:cNvPr>
          <p:cNvSpPr/>
          <p:nvPr/>
        </p:nvSpPr>
        <p:spPr>
          <a:xfrm>
            <a:off x="7483023" y="3232510"/>
            <a:ext cx="859593" cy="35146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1" name="Rectangle 10">
            <a:extLst>
              <a:ext uri="{FF2B5EF4-FFF2-40B4-BE49-F238E27FC236}">
                <a16:creationId xmlns:a16="http://schemas.microsoft.com/office/drawing/2014/main" id="{9E9CAF28-2D3D-A73B-7BBE-6F0804F005B5}"/>
              </a:ext>
            </a:extLst>
          </p:cNvPr>
          <p:cNvSpPr/>
          <p:nvPr/>
        </p:nvSpPr>
        <p:spPr>
          <a:xfrm>
            <a:off x="10646607" y="3604519"/>
            <a:ext cx="859593" cy="35146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28839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91A0085-4388-7CF9-4021-90C9A6802F5C}"/>
              </a:ext>
            </a:extLst>
          </p:cNvPr>
          <p:cNvPicPr>
            <a:picLocks noChangeAspect="1"/>
          </p:cNvPicPr>
          <p:nvPr/>
        </p:nvPicPr>
        <p:blipFill>
          <a:blip r:embed="rId2"/>
          <a:stretch>
            <a:fillRect/>
          </a:stretch>
        </p:blipFill>
        <p:spPr>
          <a:xfrm>
            <a:off x="1053097" y="1995085"/>
            <a:ext cx="10107144" cy="4434840"/>
          </a:xfrm>
          <a:prstGeom prst="rect">
            <a:avLst/>
          </a:prstGeom>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1 - Restrict by User Group</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17</a:t>
            </a:fld>
            <a:endParaRPr lang="en-GB" dirty="0"/>
          </a:p>
        </p:txBody>
      </p:sp>
      <p:sp>
        <p:nvSpPr>
          <p:cNvPr id="8" name="TextBox 7">
            <a:extLst>
              <a:ext uri="{FF2B5EF4-FFF2-40B4-BE49-F238E27FC236}">
                <a16:creationId xmlns:a16="http://schemas.microsoft.com/office/drawing/2014/main" id="{0F454058-4D27-B6E7-7D53-1CCB24EA03B3}"/>
              </a:ext>
            </a:extLst>
          </p:cNvPr>
          <p:cNvSpPr txBox="1"/>
          <p:nvPr/>
        </p:nvSpPr>
        <p:spPr>
          <a:xfrm>
            <a:off x="438744" y="1021352"/>
            <a:ext cx="11283456"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After clicking “edit” we see the user details and edits can be made and therefore the fields are not greyed out </a:t>
            </a:r>
          </a:p>
        </p:txBody>
      </p:sp>
    </p:spTree>
    <p:extLst>
      <p:ext uri="{BB962C8B-B14F-4D97-AF65-F5344CB8AC3E}">
        <p14:creationId xmlns:p14="http://schemas.microsoft.com/office/powerpoint/2010/main" val="2073131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1 - Restrict by User Group</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18</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Now we will change the following roles for Staff User Jacqueline Fernandez and in both cases “Can’t edit restricted users” </a:t>
            </a:r>
            <a:r>
              <a:rPr lang="en-US" sz="2400" b="1" dirty="0"/>
              <a:t>will</a:t>
            </a:r>
            <a:r>
              <a:rPr lang="en-US" sz="2400" dirty="0"/>
              <a:t> be checked.</a:t>
            </a:r>
          </a:p>
          <a:p>
            <a:endParaRPr lang="en-US" sz="2400" dirty="0"/>
          </a:p>
          <a:p>
            <a:pPr marL="742950" lvl="1" indent="-285750">
              <a:buFont typeface="Arial" panose="020B0604020202020204" pitchFamily="34" charset="0"/>
              <a:buChar char="•"/>
            </a:pPr>
            <a:r>
              <a:rPr lang="en-US" sz="2400" dirty="0"/>
              <a:t>“Circulation Desk Manager” </a:t>
            </a:r>
          </a:p>
          <a:p>
            <a:pPr marL="742950" lvl="1" indent="-285750">
              <a:buFont typeface="Arial" panose="020B0604020202020204" pitchFamily="34" charset="0"/>
              <a:buChar char="•"/>
            </a:pPr>
            <a:r>
              <a:rPr lang="en-US" sz="2400" dirty="0"/>
              <a:t>“Circulation Desk Operator” </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678023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B06A8CB-0F3B-F3C1-D3D4-8CFADB4DF0FD}"/>
              </a:ext>
            </a:extLst>
          </p:cNvPr>
          <p:cNvPicPr>
            <a:picLocks noChangeAspect="1"/>
          </p:cNvPicPr>
          <p:nvPr/>
        </p:nvPicPr>
        <p:blipFill>
          <a:blip r:embed="rId2"/>
          <a:stretch>
            <a:fillRect/>
          </a:stretch>
        </p:blipFill>
        <p:spPr>
          <a:xfrm>
            <a:off x="647272" y="2184206"/>
            <a:ext cx="10277856" cy="3586951"/>
          </a:xfrm>
          <a:prstGeom prst="rect">
            <a:avLst/>
          </a:prstGeom>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1 - Restrict by User Group</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19</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Role “Circulation Desk Manager” and “Can’t edit restricted users” is checked.</a:t>
            </a:r>
          </a:p>
        </p:txBody>
      </p:sp>
      <p:sp>
        <p:nvSpPr>
          <p:cNvPr id="8" name="Rectangle 7">
            <a:extLst>
              <a:ext uri="{FF2B5EF4-FFF2-40B4-BE49-F238E27FC236}">
                <a16:creationId xmlns:a16="http://schemas.microsoft.com/office/drawing/2014/main" id="{9448FB4E-87A3-C7C2-D476-61CEAA325D04}"/>
              </a:ext>
            </a:extLst>
          </p:cNvPr>
          <p:cNvSpPr/>
          <p:nvPr/>
        </p:nvSpPr>
        <p:spPr>
          <a:xfrm>
            <a:off x="888713" y="5278349"/>
            <a:ext cx="1638729" cy="49280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CA4DDE50-ED30-326B-E51C-CE34ECCD8AE3}"/>
              </a:ext>
            </a:extLst>
          </p:cNvPr>
          <p:cNvSpPr/>
          <p:nvPr/>
        </p:nvSpPr>
        <p:spPr>
          <a:xfrm>
            <a:off x="1376737" y="3111362"/>
            <a:ext cx="2517168" cy="30736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9" name="TextBox 8">
            <a:extLst>
              <a:ext uri="{FF2B5EF4-FFF2-40B4-BE49-F238E27FC236}">
                <a16:creationId xmlns:a16="http://schemas.microsoft.com/office/drawing/2014/main" id="{A579D82E-54D1-9E0D-C82E-79478DAE4D48}"/>
              </a:ext>
            </a:extLst>
          </p:cNvPr>
          <p:cNvSpPr txBox="1"/>
          <p:nvPr/>
        </p:nvSpPr>
        <p:spPr>
          <a:xfrm>
            <a:off x="3205536" y="6020656"/>
            <a:ext cx="1613043" cy="468516"/>
          </a:xfrm>
          <a:prstGeom prst="rect">
            <a:avLst/>
          </a:prstGeom>
          <a:solidFill>
            <a:schemeClr val="accent3"/>
          </a:solidFill>
          <a:ln>
            <a:solidFill>
              <a:schemeClr val="accent2"/>
            </a:solidFill>
          </a:ln>
        </p:spPr>
        <p:txBody>
          <a:bodyPr wrap="square" rtlCol="0">
            <a:noAutofit/>
          </a:bodyPr>
          <a:lstStyle/>
          <a:p>
            <a:pPr algn="l"/>
            <a:r>
              <a:rPr lang="en-US" dirty="0"/>
              <a:t>Checked</a:t>
            </a:r>
          </a:p>
        </p:txBody>
      </p:sp>
      <p:cxnSp>
        <p:nvCxnSpPr>
          <p:cNvPr id="11" name="Straight Connector 10">
            <a:extLst>
              <a:ext uri="{FF2B5EF4-FFF2-40B4-BE49-F238E27FC236}">
                <a16:creationId xmlns:a16="http://schemas.microsoft.com/office/drawing/2014/main" id="{851A56CD-AF30-C8DC-EF1E-8F325933AC47}"/>
              </a:ext>
            </a:extLst>
          </p:cNvPr>
          <p:cNvCxnSpPr>
            <a:cxnSpLocks/>
          </p:cNvCxnSpPr>
          <p:nvPr/>
        </p:nvCxnSpPr>
        <p:spPr>
          <a:xfrm flipH="1">
            <a:off x="2527442" y="5482803"/>
            <a:ext cx="1561673" cy="0"/>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06F48D-1419-5780-7F7E-2CE234DF074E}"/>
              </a:ext>
            </a:extLst>
          </p:cNvPr>
          <p:cNvCxnSpPr>
            <a:cxnSpLocks/>
          </p:cNvCxnSpPr>
          <p:nvPr/>
        </p:nvCxnSpPr>
        <p:spPr>
          <a:xfrm>
            <a:off x="4087405" y="5491367"/>
            <a:ext cx="0" cy="529289"/>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716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59CD943-D024-467A-B36E-F11E1285ED75}" type="slidenum">
              <a:rPr lang="en-GB" smtClean="0"/>
              <a:pPr/>
              <a:t>2</a:t>
            </a:fld>
            <a:endParaRPr lang="en-GB" dirty="0"/>
          </a:p>
        </p:txBody>
      </p:sp>
      <p:sp>
        <p:nvSpPr>
          <p:cNvPr id="5" name="Text Placeholder 4"/>
          <p:cNvSpPr>
            <a:spLocks noGrp="1"/>
          </p:cNvSpPr>
          <p:nvPr>
            <p:ph type="body" sz="quarter" idx="18"/>
          </p:nvPr>
        </p:nvSpPr>
        <p:spPr/>
        <p:txBody>
          <a:bodyPr/>
          <a:lstStyle/>
          <a:p>
            <a:r>
              <a:rPr lang="en-US" dirty="0"/>
              <a:t>Introduction</a:t>
            </a:r>
          </a:p>
          <a:p>
            <a:r>
              <a:rPr lang="en-US" dirty="0"/>
              <a:t>Example 1 - Restrict by User Group</a:t>
            </a:r>
          </a:p>
          <a:p>
            <a:r>
              <a:rPr lang="en-US" dirty="0"/>
              <a:t>Example 2 - Restrict by User Role</a:t>
            </a:r>
          </a:p>
        </p:txBody>
      </p:sp>
      <p:sp>
        <p:nvSpPr>
          <p:cNvPr id="6" name="Text Placeholder 5"/>
          <p:cNvSpPr>
            <a:spLocks noGrp="1"/>
          </p:cNvSpPr>
          <p:nvPr>
            <p:ph type="body" sz="quarter" idx="19"/>
          </p:nvPr>
        </p:nvSpPr>
        <p:spPr/>
        <p:txBody>
          <a:bodyPr/>
          <a:lstStyle/>
          <a:p>
            <a:r>
              <a:rPr lang="en-US" dirty="0"/>
              <a:t>Agenda</a:t>
            </a:r>
          </a:p>
        </p:txBody>
      </p:sp>
    </p:spTree>
    <p:extLst>
      <p:ext uri="{BB962C8B-B14F-4D97-AF65-F5344CB8AC3E}">
        <p14:creationId xmlns:p14="http://schemas.microsoft.com/office/powerpoint/2010/main" val="2711077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AEE06525-73A1-7C55-1154-A8BAE36F28FB}"/>
              </a:ext>
            </a:extLst>
          </p:cNvPr>
          <p:cNvPicPr>
            <a:picLocks noChangeAspect="1"/>
          </p:cNvPicPr>
          <p:nvPr/>
        </p:nvPicPr>
        <p:blipFill>
          <a:blip r:embed="rId2"/>
          <a:stretch>
            <a:fillRect/>
          </a:stretch>
        </p:blipFill>
        <p:spPr>
          <a:xfrm>
            <a:off x="678095" y="2138921"/>
            <a:ext cx="10277856" cy="3577375"/>
          </a:xfrm>
          <a:prstGeom prst="rect">
            <a:avLst/>
          </a:prstGeom>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1 - Restrict by User Group</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20</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Role “Circulation Desk Operator” and “Can’t edit restricted users” is checked.</a:t>
            </a:r>
          </a:p>
        </p:txBody>
      </p:sp>
      <p:sp>
        <p:nvSpPr>
          <p:cNvPr id="8" name="Rectangle 7">
            <a:extLst>
              <a:ext uri="{FF2B5EF4-FFF2-40B4-BE49-F238E27FC236}">
                <a16:creationId xmlns:a16="http://schemas.microsoft.com/office/drawing/2014/main" id="{9448FB4E-87A3-C7C2-D476-61CEAA325D04}"/>
              </a:ext>
            </a:extLst>
          </p:cNvPr>
          <p:cNvSpPr/>
          <p:nvPr/>
        </p:nvSpPr>
        <p:spPr>
          <a:xfrm>
            <a:off x="888713" y="5278349"/>
            <a:ext cx="1638729" cy="49280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CA4DDE50-ED30-326B-E51C-CE34ECCD8AE3}"/>
              </a:ext>
            </a:extLst>
          </p:cNvPr>
          <p:cNvSpPr/>
          <p:nvPr/>
        </p:nvSpPr>
        <p:spPr>
          <a:xfrm>
            <a:off x="1376737" y="3111362"/>
            <a:ext cx="2517168" cy="30736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TextBox 11">
            <a:extLst>
              <a:ext uri="{FF2B5EF4-FFF2-40B4-BE49-F238E27FC236}">
                <a16:creationId xmlns:a16="http://schemas.microsoft.com/office/drawing/2014/main" id="{932F3B06-3A56-B2F3-5887-FA16C5FF9925}"/>
              </a:ext>
            </a:extLst>
          </p:cNvPr>
          <p:cNvSpPr txBox="1"/>
          <p:nvPr/>
        </p:nvSpPr>
        <p:spPr>
          <a:xfrm>
            <a:off x="3205536" y="6020656"/>
            <a:ext cx="1613043" cy="468516"/>
          </a:xfrm>
          <a:prstGeom prst="rect">
            <a:avLst/>
          </a:prstGeom>
          <a:solidFill>
            <a:schemeClr val="accent3"/>
          </a:solidFill>
          <a:ln>
            <a:solidFill>
              <a:schemeClr val="accent2"/>
            </a:solidFill>
          </a:ln>
        </p:spPr>
        <p:txBody>
          <a:bodyPr wrap="square" rtlCol="0">
            <a:noAutofit/>
          </a:bodyPr>
          <a:lstStyle/>
          <a:p>
            <a:pPr algn="l"/>
            <a:r>
              <a:rPr lang="en-US" dirty="0"/>
              <a:t>Checked</a:t>
            </a:r>
          </a:p>
        </p:txBody>
      </p:sp>
      <p:cxnSp>
        <p:nvCxnSpPr>
          <p:cNvPr id="13" name="Straight Connector 12">
            <a:extLst>
              <a:ext uri="{FF2B5EF4-FFF2-40B4-BE49-F238E27FC236}">
                <a16:creationId xmlns:a16="http://schemas.microsoft.com/office/drawing/2014/main" id="{105BFE4F-FAF9-C813-4AC0-65392B32823E}"/>
              </a:ext>
            </a:extLst>
          </p:cNvPr>
          <p:cNvCxnSpPr>
            <a:cxnSpLocks/>
          </p:cNvCxnSpPr>
          <p:nvPr/>
        </p:nvCxnSpPr>
        <p:spPr>
          <a:xfrm flipH="1">
            <a:off x="2527442" y="5482803"/>
            <a:ext cx="1561673" cy="0"/>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75FB788-BA3C-51A1-0172-0FB2360213F6}"/>
              </a:ext>
            </a:extLst>
          </p:cNvPr>
          <p:cNvCxnSpPr>
            <a:cxnSpLocks/>
          </p:cNvCxnSpPr>
          <p:nvPr/>
        </p:nvCxnSpPr>
        <p:spPr>
          <a:xfrm>
            <a:off x="4087405" y="5491367"/>
            <a:ext cx="0" cy="529289"/>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7388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3AC7594-449E-562C-9897-D0155FA88613}"/>
              </a:ext>
            </a:extLst>
          </p:cNvPr>
          <p:cNvPicPr>
            <a:picLocks noChangeAspect="1"/>
          </p:cNvPicPr>
          <p:nvPr/>
        </p:nvPicPr>
        <p:blipFill>
          <a:blip r:embed="rId2"/>
          <a:stretch>
            <a:fillRect/>
          </a:stretch>
        </p:blipFill>
        <p:spPr>
          <a:xfrm>
            <a:off x="0" y="3220767"/>
            <a:ext cx="12192000" cy="1156202"/>
          </a:xfrm>
          <a:prstGeom prst="rect">
            <a:avLst/>
          </a:prstGeom>
          <a:solidFill>
            <a:schemeClr val="tx1"/>
          </a:solidFill>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1 - Restrict by User Group</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21</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Now Staff User Jacqueline Fernandez </a:t>
            </a:r>
            <a:r>
              <a:rPr lang="en-US" sz="2400" b="1" dirty="0"/>
              <a:t>cannot</a:t>
            </a:r>
            <a:r>
              <a:rPr lang="en-US" sz="2400" dirty="0"/>
              <a:t> edit user James </a:t>
            </a:r>
            <a:r>
              <a:rPr lang="en-US" sz="2400" dirty="0" err="1"/>
              <a:t>Meydansky</a:t>
            </a:r>
            <a:r>
              <a:rPr lang="en-US" sz="2400" dirty="0"/>
              <a:t> which has User Group “Faculty” .</a:t>
            </a:r>
          </a:p>
          <a:p>
            <a:pPr marL="285750" indent="-285750">
              <a:buFont typeface="Arial" panose="020B0604020202020204" pitchFamily="34" charset="0"/>
              <a:buChar char="•"/>
            </a:pPr>
            <a:r>
              <a:rPr lang="en-US" sz="2400" dirty="0"/>
              <a:t>There is no “Edit” option.  To see the user details the Staff User can click the name of the user and it will open in “View Only” mode.</a:t>
            </a:r>
          </a:p>
        </p:txBody>
      </p:sp>
      <p:sp>
        <p:nvSpPr>
          <p:cNvPr id="7" name="Rectangle 6">
            <a:extLst>
              <a:ext uri="{FF2B5EF4-FFF2-40B4-BE49-F238E27FC236}">
                <a16:creationId xmlns:a16="http://schemas.microsoft.com/office/drawing/2014/main" id="{CA4DDE50-ED30-326B-E51C-CE34ECCD8AE3}"/>
              </a:ext>
            </a:extLst>
          </p:cNvPr>
          <p:cNvSpPr/>
          <p:nvPr/>
        </p:nvSpPr>
        <p:spPr>
          <a:xfrm>
            <a:off x="888713" y="3568985"/>
            <a:ext cx="1525714" cy="35146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9" name="Rectangle 8">
            <a:extLst>
              <a:ext uri="{FF2B5EF4-FFF2-40B4-BE49-F238E27FC236}">
                <a16:creationId xmlns:a16="http://schemas.microsoft.com/office/drawing/2014/main" id="{C90F7723-FB71-E7A2-3A77-E2D365FFD8BA}"/>
              </a:ext>
            </a:extLst>
          </p:cNvPr>
          <p:cNvSpPr/>
          <p:nvPr/>
        </p:nvSpPr>
        <p:spPr>
          <a:xfrm>
            <a:off x="7483023" y="3602378"/>
            <a:ext cx="859593" cy="35146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TextBox 11">
            <a:extLst>
              <a:ext uri="{FF2B5EF4-FFF2-40B4-BE49-F238E27FC236}">
                <a16:creationId xmlns:a16="http://schemas.microsoft.com/office/drawing/2014/main" id="{0EE861BE-3D56-952D-1900-0FE32C5E58C4}"/>
              </a:ext>
            </a:extLst>
          </p:cNvPr>
          <p:cNvSpPr txBox="1"/>
          <p:nvPr/>
        </p:nvSpPr>
        <p:spPr>
          <a:xfrm>
            <a:off x="1993186" y="5052604"/>
            <a:ext cx="3298001" cy="591328"/>
          </a:xfrm>
          <a:prstGeom prst="rect">
            <a:avLst/>
          </a:prstGeom>
          <a:solidFill>
            <a:schemeClr val="accent3"/>
          </a:solidFill>
          <a:ln>
            <a:solidFill>
              <a:schemeClr val="accent2"/>
            </a:solidFill>
          </a:ln>
        </p:spPr>
        <p:txBody>
          <a:bodyPr wrap="square" rtlCol="0">
            <a:noAutofit/>
          </a:bodyPr>
          <a:lstStyle/>
          <a:p>
            <a:pPr algn="l"/>
            <a:r>
              <a:rPr lang="en-US" dirty="0"/>
              <a:t>No option to edit.  We can click the user’s name to view</a:t>
            </a:r>
          </a:p>
        </p:txBody>
      </p:sp>
      <p:cxnSp>
        <p:nvCxnSpPr>
          <p:cNvPr id="13" name="Straight Connector 12">
            <a:extLst>
              <a:ext uri="{FF2B5EF4-FFF2-40B4-BE49-F238E27FC236}">
                <a16:creationId xmlns:a16="http://schemas.microsoft.com/office/drawing/2014/main" id="{5307DC32-BFF5-FF85-D333-54E79B4ED389}"/>
              </a:ext>
            </a:extLst>
          </p:cNvPr>
          <p:cNvCxnSpPr>
            <a:cxnSpLocks/>
          </p:cNvCxnSpPr>
          <p:nvPr/>
        </p:nvCxnSpPr>
        <p:spPr>
          <a:xfrm flipH="1">
            <a:off x="2486347" y="3752753"/>
            <a:ext cx="388709" cy="0"/>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B0E86D2-CDAB-DD11-BEFE-087FD2604BE8}"/>
              </a:ext>
            </a:extLst>
          </p:cNvPr>
          <p:cNvCxnSpPr>
            <a:cxnSpLocks/>
          </p:cNvCxnSpPr>
          <p:nvPr/>
        </p:nvCxnSpPr>
        <p:spPr>
          <a:xfrm flipH="1">
            <a:off x="2864782" y="3770615"/>
            <a:ext cx="1710" cy="1281989"/>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803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1 - Restrict by User Group</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22</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After clicking the user’s name, we see the user details and it is “View Only” and therefore all of the fields are greyed out </a:t>
            </a:r>
          </a:p>
        </p:txBody>
      </p:sp>
      <p:pic>
        <p:nvPicPr>
          <p:cNvPr id="5" name="Picture 4">
            <a:extLst>
              <a:ext uri="{FF2B5EF4-FFF2-40B4-BE49-F238E27FC236}">
                <a16:creationId xmlns:a16="http://schemas.microsoft.com/office/drawing/2014/main" id="{24A7499E-B080-9930-E4B3-6C9F0E48675D}"/>
              </a:ext>
            </a:extLst>
          </p:cNvPr>
          <p:cNvPicPr>
            <a:picLocks noChangeAspect="1"/>
          </p:cNvPicPr>
          <p:nvPr/>
        </p:nvPicPr>
        <p:blipFill>
          <a:blip r:embed="rId2"/>
          <a:stretch>
            <a:fillRect/>
          </a:stretch>
        </p:blipFill>
        <p:spPr>
          <a:xfrm>
            <a:off x="1356188" y="2021839"/>
            <a:ext cx="9921411" cy="4434464"/>
          </a:xfrm>
          <a:prstGeom prst="rect">
            <a:avLst/>
          </a:prstGeom>
          <a:ln>
            <a:solidFill>
              <a:schemeClr val="tx1"/>
            </a:solidFill>
          </a:ln>
        </p:spPr>
      </p:pic>
    </p:spTree>
    <p:extLst>
      <p:ext uri="{BB962C8B-B14F-4D97-AF65-F5344CB8AC3E}">
        <p14:creationId xmlns:p14="http://schemas.microsoft.com/office/powerpoint/2010/main" val="78711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61C03-581E-9D48-4529-3C9AFF687BC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6DD1DE1-D408-A2F6-2266-BE258AE0C3FF}"/>
              </a:ext>
            </a:extLst>
          </p:cNvPr>
          <p:cNvSpPr>
            <a:spLocks noGrp="1"/>
          </p:cNvSpPr>
          <p:nvPr>
            <p:ph type="body" sz="quarter" idx="16"/>
          </p:nvPr>
        </p:nvSpPr>
        <p:spPr>
          <a:xfrm>
            <a:off x="142042" y="2500384"/>
            <a:ext cx="11949343" cy="1030130"/>
          </a:xfrm>
        </p:spPr>
        <p:txBody>
          <a:bodyPr/>
          <a:lstStyle/>
          <a:p>
            <a:r>
              <a:rPr lang="en-US" dirty="0"/>
              <a:t>Example 2 - Restrict by User Role</a:t>
            </a:r>
          </a:p>
        </p:txBody>
      </p:sp>
      <p:sp>
        <p:nvSpPr>
          <p:cNvPr id="3" name="Slide Number Placeholder 2">
            <a:extLst>
              <a:ext uri="{FF2B5EF4-FFF2-40B4-BE49-F238E27FC236}">
                <a16:creationId xmlns:a16="http://schemas.microsoft.com/office/drawing/2014/main" id="{BFA45917-FC97-48B4-BEDD-12F7B1407952}"/>
              </a:ext>
            </a:extLst>
          </p:cNvPr>
          <p:cNvSpPr>
            <a:spLocks noGrp="1"/>
          </p:cNvSpPr>
          <p:nvPr>
            <p:ph type="sldNum" sz="quarter" idx="11"/>
          </p:nvPr>
        </p:nvSpPr>
        <p:spPr/>
        <p:txBody>
          <a:bodyPr/>
          <a:lstStyle/>
          <a:p>
            <a:fld id="{F59CD943-D024-467A-B36E-F11E1285ED75}" type="slidenum">
              <a:rPr lang="en-GB" smtClean="0"/>
              <a:pPr/>
              <a:t>23</a:t>
            </a:fld>
            <a:endParaRPr lang="en-GB" dirty="0"/>
          </a:p>
        </p:txBody>
      </p:sp>
    </p:spTree>
    <p:extLst>
      <p:ext uri="{BB962C8B-B14F-4D97-AF65-F5344CB8AC3E}">
        <p14:creationId xmlns:p14="http://schemas.microsoft.com/office/powerpoint/2010/main" val="397798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2 - Restrict by User Role</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24</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In this example we will make the User Role “General System Administrator” be a “Restricted User Role”.</a:t>
            </a:r>
          </a:p>
          <a:p>
            <a:pPr marL="285750" indent="-285750">
              <a:buFont typeface="Arial" panose="020B0604020202020204" pitchFamily="34" charset="0"/>
              <a:buChar char="•"/>
            </a:pPr>
            <a:r>
              <a:rPr lang="en-US" sz="2400" dirty="0"/>
              <a:t>This means that any staff user who </a:t>
            </a:r>
          </a:p>
          <a:p>
            <a:pPr marL="914400" lvl="1" indent="-457200">
              <a:buFont typeface="+mj-lt"/>
              <a:buAutoNum type="alphaUcPeriod"/>
            </a:pPr>
            <a:r>
              <a:rPr lang="en-US" sz="2400" dirty="0"/>
              <a:t>Has a role which can edit users</a:t>
            </a:r>
          </a:p>
          <a:p>
            <a:pPr marL="914400" lvl="1" indent="-457200">
              <a:buFont typeface="+mj-lt"/>
              <a:buAutoNum type="alphaUcPeriod"/>
            </a:pPr>
            <a:r>
              <a:rPr lang="en-US" sz="2400" dirty="0"/>
              <a:t>The role(s) which can edit users does </a:t>
            </a:r>
            <a:r>
              <a:rPr lang="en-US" sz="2400" b="1" dirty="0"/>
              <a:t>not</a:t>
            </a:r>
            <a:r>
              <a:rPr lang="en-US" sz="2400" dirty="0"/>
              <a:t> have the checkbox “Can’t edit restricted users” checked</a:t>
            </a:r>
          </a:p>
          <a:p>
            <a:pPr marL="457200" indent="-457200">
              <a:buFont typeface="Arial" panose="020B0604020202020204" pitchFamily="34" charset="0"/>
              <a:buChar char="•"/>
            </a:pPr>
            <a:r>
              <a:rPr lang="en-US" sz="2400" dirty="0"/>
              <a:t>Will be able to edit all users </a:t>
            </a:r>
            <a:r>
              <a:rPr lang="en-US" sz="2400" b="1" dirty="0"/>
              <a:t>including</a:t>
            </a:r>
            <a:r>
              <a:rPr lang="en-US" sz="2400" dirty="0"/>
              <a:t> those with User Role “General System Administrator”.</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If, however, the role(s) which can edit users </a:t>
            </a:r>
            <a:r>
              <a:rPr lang="en-US" sz="2400" b="1" dirty="0"/>
              <a:t>does</a:t>
            </a:r>
            <a:r>
              <a:rPr lang="en-US" sz="2400" dirty="0"/>
              <a:t> have the checkbox “Can’t edit restricted users” checked then the staff user will be able to edit all users </a:t>
            </a:r>
            <a:r>
              <a:rPr lang="en-US" sz="2400" b="1" dirty="0"/>
              <a:t>except</a:t>
            </a:r>
            <a:r>
              <a:rPr lang="en-US" sz="2400" dirty="0"/>
              <a:t> </a:t>
            </a:r>
            <a:r>
              <a:rPr lang="en-US" sz="2400" b="1" dirty="0"/>
              <a:t>for</a:t>
            </a:r>
            <a:r>
              <a:rPr lang="en-US" sz="2400" dirty="0"/>
              <a:t> those with User Role “General System Administrator”.</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We will now see this live.</a:t>
            </a:r>
          </a:p>
        </p:txBody>
      </p:sp>
    </p:spTree>
    <p:extLst>
      <p:ext uri="{BB962C8B-B14F-4D97-AF65-F5344CB8AC3E}">
        <p14:creationId xmlns:p14="http://schemas.microsoft.com/office/powerpoint/2010/main" val="3317536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2 - Restrict by User Role</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25</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We will access the configuration at ”Configuration &gt; User Management &gt; Roles and Registration &gt; Users Restricted for Editing”.</a:t>
            </a:r>
          </a:p>
          <a:p>
            <a:pPr marL="285750" indent="-285750">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18EED5B2-E7F1-B9C8-C19F-DE567BB6957E}"/>
              </a:ext>
            </a:extLst>
          </p:cNvPr>
          <p:cNvPicPr>
            <a:picLocks noChangeAspect="1"/>
          </p:cNvPicPr>
          <p:nvPr/>
        </p:nvPicPr>
        <p:blipFill>
          <a:blip r:embed="rId2"/>
          <a:stretch>
            <a:fillRect/>
          </a:stretch>
        </p:blipFill>
        <p:spPr>
          <a:xfrm>
            <a:off x="4336551" y="2278833"/>
            <a:ext cx="3225852" cy="2661328"/>
          </a:xfrm>
          <a:prstGeom prst="rect">
            <a:avLst/>
          </a:prstGeom>
        </p:spPr>
      </p:pic>
      <p:sp>
        <p:nvSpPr>
          <p:cNvPr id="6" name="Rectangle 5">
            <a:extLst>
              <a:ext uri="{FF2B5EF4-FFF2-40B4-BE49-F238E27FC236}">
                <a16:creationId xmlns:a16="http://schemas.microsoft.com/office/drawing/2014/main" id="{BBAFA0B0-A7BE-60D0-49B2-57B71EF7C0DA}"/>
              </a:ext>
            </a:extLst>
          </p:cNvPr>
          <p:cNvSpPr/>
          <p:nvPr/>
        </p:nvSpPr>
        <p:spPr>
          <a:xfrm>
            <a:off x="4510355" y="4489807"/>
            <a:ext cx="2958957" cy="45035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412476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8A1EAD2-3591-F08B-7656-3A7892D69362}"/>
              </a:ext>
            </a:extLst>
          </p:cNvPr>
          <p:cNvPicPr>
            <a:picLocks noChangeAspect="1"/>
          </p:cNvPicPr>
          <p:nvPr/>
        </p:nvPicPr>
        <p:blipFill>
          <a:blip r:embed="rId2"/>
          <a:stretch>
            <a:fillRect/>
          </a:stretch>
        </p:blipFill>
        <p:spPr>
          <a:xfrm>
            <a:off x="876627" y="2195830"/>
            <a:ext cx="10226411" cy="3886471"/>
          </a:xfrm>
          <a:prstGeom prst="rect">
            <a:avLst/>
          </a:prstGeom>
          <a:solidFill>
            <a:schemeClr val="tx1"/>
          </a:solidFill>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2 - Restrict by User Role</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26</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In the section “User Roles Restricted for Editing” we will click “Add Role”</a:t>
            </a:r>
          </a:p>
          <a:p>
            <a:pPr marL="285750" indent="-285750">
              <a:buFont typeface="Arial" panose="020B0604020202020204" pitchFamily="34" charset="0"/>
              <a:buChar char="•"/>
            </a:pPr>
            <a:endParaRPr lang="en-US" sz="2400" dirty="0"/>
          </a:p>
        </p:txBody>
      </p:sp>
      <p:sp>
        <p:nvSpPr>
          <p:cNvPr id="8" name="Rectangle 7">
            <a:extLst>
              <a:ext uri="{FF2B5EF4-FFF2-40B4-BE49-F238E27FC236}">
                <a16:creationId xmlns:a16="http://schemas.microsoft.com/office/drawing/2014/main" id="{9448FB4E-87A3-C7C2-D476-61CEAA325D04}"/>
              </a:ext>
            </a:extLst>
          </p:cNvPr>
          <p:cNvSpPr/>
          <p:nvPr/>
        </p:nvSpPr>
        <p:spPr>
          <a:xfrm>
            <a:off x="1037690" y="4407608"/>
            <a:ext cx="2065106" cy="4109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9" name="Rectangle 8">
            <a:extLst>
              <a:ext uri="{FF2B5EF4-FFF2-40B4-BE49-F238E27FC236}">
                <a16:creationId xmlns:a16="http://schemas.microsoft.com/office/drawing/2014/main" id="{64094A70-6A0F-0165-6779-CF2E7A95C9D8}"/>
              </a:ext>
            </a:extLst>
          </p:cNvPr>
          <p:cNvSpPr/>
          <p:nvPr/>
        </p:nvSpPr>
        <p:spPr>
          <a:xfrm>
            <a:off x="9421402" y="4818574"/>
            <a:ext cx="1438382" cy="4109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313446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D69919D-7D45-C9FF-11EF-A02A26BC10D2}"/>
              </a:ext>
            </a:extLst>
          </p:cNvPr>
          <p:cNvPicPr>
            <a:picLocks noChangeAspect="1"/>
          </p:cNvPicPr>
          <p:nvPr/>
        </p:nvPicPr>
        <p:blipFill>
          <a:blip r:embed="rId2"/>
          <a:stretch>
            <a:fillRect/>
          </a:stretch>
        </p:blipFill>
        <p:spPr>
          <a:xfrm>
            <a:off x="0" y="2279272"/>
            <a:ext cx="12192000" cy="3676183"/>
          </a:xfrm>
          <a:prstGeom prst="rect">
            <a:avLst/>
          </a:prstGeom>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2 - Restrict by User Role</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27</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We have added User Role “General System Administrator”</a:t>
            </a:r>
          </a:p>
          <a:p>
            <a:pPr marL="285750" indent="-285750">
              <a:buFont typeface="Arial" panose="020B0604020202020204" pitchFamily="34" charset="0"/>
              <a:buChar char="•"/>
            </a:pPr>
            <a:endParaRPr lang="en-US" sz="2400" dirty="0"/>
          </a:p>
        </p:txBody>
      </p:sp>
      <p:sp>
        <p:nvSpPr>
          <p:cNvPr id="8" name="Rectangle 7">
            <a:extLst>
              <a:ext uri="{FF2B5EF4-FFF2-40B4-BE49-F238E27FC236}">
                <a16:creationId xmlns:a16="http://schemas.microsoft.com/office/drawing/2014/main" id="{9448FB4E-87A3-C7C2-D476-61CEAA325D04}"/>
              </a:ext>
            </a:extLst>
          </p:cNvPr>
          <p:cNvSpPr/>
          <p:nvPr/>
        </p:nvSpPr>
        <p:spPr>
          <a:xfrm>
            <a:off x="143839" y="4356243"/>
            <a:ext cx="2065106" cy="4109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9" name="Rectangle 8">
            <a:extLst>
              <a:ext uri="{FF2B5EF4-FFF2-40B4-BE49-F238E27FC236}">
                <a16:creationId xmlns:a16="http://schemas.microsoft.com/office/drawing/2014/main" id="{64094A70-6A0F-0165-6779-CF2E7A95C9D8}"/>
              </a:ext>
            </a:extLst>
          </p:cNvPr>
          <p:cNvSpPr/>
          <p:nvPr/>
        </p:nvSpPr>
        <p:spPr>
          <a:xfrm>
            <a:off x="3626777" y="5352801"/>
            <a:ext cx="1797977" cy="41835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439092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DCC4BC1-FCF4-E17C-2ADC-1E664D1F06BA}"/>
              </a:ext>
            </a:extLst>
          </p:cNvPr>
          <p:cNvPicPr>
            <a:picLocks noChangeAspect="1"/>
          </p:cNvPicPr>
          <p:nvPr/>
        </p:nvPicPr>
        <p:blipFill>
          <a:blip r:embed="rId2"/>
          <a:stretch>
            <a:fillRect/>
          </a:stretch>
        </p:blipFill>
        <p:spPr>
          <a:xfrm>
            <a:off x="0" y="2838539"/>
            <a:ext cx="12192000" cy="441186"/>
          </a:xfrm>
          <a:prstGeom prst="rect">
            <a:avLst/>
          </a:prstGeom>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2 - Restrict by User Role</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28</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User Marsha Brady has role “General System Administrator”</a:t>
            </a:r>
          </a:p>
          <a:p>
            <a:pPr marL="285750" indent="-285750">
              <a:buFont typeface="Arial" panose="020B0604020202020204" pitchFamily="34" charset="0"/>
              <a:buChar char="•"/>
            </a:pPr>
            <a:endParaRPr lang="en-US" sz="2400" dirty="0"/>
          </a:p>
        </p:txBody>
      </p:sp>
      <p:sp>
        <p:nvSpPr>
          <p:cNvPr id="7" name="Rectangle 6">
            <a:extLst>
              <a:ext uri="{FF2B5EF4-FFF2-40B4-BE49-F238E27FC236}">
                <a16:creationId xmlns:a16="http://schemas.microsoft.com/office/drawing/2014/main" id="{CA4DDE50-ED30-326B-E51C-CE34ECCD8AE3}"/>
              </a:ext>
            </a:extLst>
          </p:cNvPr>
          <p:cNvSpPr/>
          <p:nvPr/>
        </p:nvSpPr>
        <p:spPr>
          <a:xfrm>
            <a:off x="1876746" y="2838539"/>
            <a:ext cx="1780853" cy="44118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363697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2 - Restrict by User Role</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29</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Staff User Jacqueline Fernandez has roles </a:t>
            </a:r>
          </a:p>
          <a:p>
            <a:pPr marL="285750"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“Circulation Desk Manager” </a:t>
            </a:r>
          </a:p>
          <a:p>
            <a:pPr marL="742950" lvl="1" indent="-285750">
              <a:buFont typeface="Arial" panose="020B0604020202020204" pitchFamily="34" charset="0"/>
              <a:buChar char="•"/>
            </a:pPr>
            <a:r>
              <a:rPr lang="en-US" sz="2400" dirty="0"/>
              <a:t>“Circulation Desk Operator” </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In both cases “Can’t edit restricted users” is not checked.</a:t>
            </a:r>
          </a:p>
          <a:p>
            <a:pPr marL="285750" indent="-285750">
              <a:buFont typeface="Arial" panose="020B0604020202020204" pitchFamily="34" charset="0"/>
              <a:buChar char="•"/>
            </a:pPr>
            <a:r>
              <a:rPr lang="en-US" sz="2400" dirty="0"/>
              <a:t>Jacqueline Fernandez can therefore edit all users.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409679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US" dirty="0"/>
              <a:t>Introduction</a:t>
            </a:r>
          </a:p>
        </p:txBody>
      </p:sp>
      <p:sp>
        <p:nvSpPr>
          <p:cNvPr id="3" name="Slide Number Placeholder 2"/>
          <p:cNvSpPr>
            <a:spLocks noGrp="1"/>
          </p:cNvSpPr>
          <p:nvPr>
            <p:ph type="sldNum" sz="quarter" idx="11"/>
          </p:nvPr>
        </p:nvSpPr>
        <p:spPr/>
        <p:txBody>
          <a:bodyPr/>
          <a:lstStyle/>
          <a:p>
            <a:fld id="{F59CD943-D024-467A-B36E-F11E1285ED75}" type="slidenum">
              <a:rPr lang="en-GB" smtClean="0"/>
              <a:pPr/>
              <a:t>3</a:t>
            </a:fld>
            <a:endParaRPr lang="en-GB" dirty="0"/>
          </a:p>
        </p:txBody>
      </p:sp>
    </p:spTree>
    <p:extLst>
      <p:ext uri="{BB962C8B-B14F-4D97-AF65-F5344CB8AC3E}">
        <p14:creationId xmlns:p14="http://schemas.microsoft.com/office/powerpoint/2010/main" val="3143615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B7A0233-B35D-2358-C272-D646F651B050}"/>
              </a:ext>
            </a:extLst>
          </p:cNvPr>
          <p:cNvPicPr>
            <a:picLocks noChangeAspect="1"/>
          </p:cNvPicPr>
          <p:nvPr/>
        </p:nvPicPr>
        <p:blipFill>
          <a:blip r:embed="rId2"/>
          <a:stretch>
            <a:fillRect/>
          </a:stretch>
        </p:blipFill>
        <p:spPr>
          <a:xfrm>
            <a:off x="791107" y="2138921"/>
            <a:ext cx="10281007" cy="3670255"/>
          </a:xfrm>
          <a:prstGeom prst="rect">
            <a:avLst/>
          </a:prstGeom>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2 - Restrict by User Role</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30</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Role “Circulation Desk Manager” and “Can’t edit restricted users” is not checked.</a:t>
            </a:r>
          </a:p>
        </p:txBody>
      </p:sp>
      <p:sp>
        <p:nvSpPr>
          <p:cNvPr id="8" name="Rectangle 7">
            <a:extLst>
              <a:ext uri="{FF2B5EF4-FFF2-40B4-BE49-F238E27FC236}">
                <a16:creationId xmlns:a16="http://schemas.microsoft.com/office/drawing/2014/main" id="{9448FB4E-87A3-C7C2-D476-61CEAA325D04}"/>
              </a:ext>
            </a:extLst>
          </p:cNvPr>
          <p:cNvSpPr/>
          <p:nvPr/>
        </p:nvSpPr>
        <p:spPr>
          <a:xfrm>
            <a:off x="888713" y="5278349"/>
            <a:ext cx="1638729" cy="49280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CA4DDE50-ED30-326B-E51C-CE34ECCD8AE3}"/>
              </a:ext>
            </a:extLst>
          </p:cNvPr>
          <p:cNvSpPr/>
          <p:nvPr/>
        </p:nvSpPr>
        <p:spPr>
          <a:xfrm>
            <a:off x="1376737" y="3111362"/>
            <a:ext cx="2517168" cy="30736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 name="TextBox 1">
            <a:extLst>
              <a:ext uri="{FF2B5EF4-FFF2-40B4-BE49-F238E27FC236}">
                <a16:creationId xmlns:a16="http://schemas.microsoft.com/office/drawing/2014/main" id="{B53E231D-3F88-0ED4-89C9-CF3CB573F057}"/>
              </a:ext>
            </a:extLst>
          </p:cNvPr>
          <p:cNvSpPr txBox="1"/>
          <p:nvPr/>
        </p:nvSpPr>
        <p:spPr>
          <a:xfrm>
            <a:off x="3205536" y="6020656"/>
            <a:ext cx="1613043" cy="468516"/>
          </a:xfrm>
          <a:prstGeom prst="rect">
            <a:avLst/>
          </a:prstGeom>
          <a:solidFill>
            <a:schemeClr val="accent3"/>
          </a:solidFill>
          <a:ln>
            <a:solidFill>
              <a:schemeClr val="accent2"/>
            </a:solidFill>
          </a:ln>
        </p:spPr>
        <p:txBody>
          <a:bodyPr wrap="square" rtlCol="0">
            <a:noAutofit/>
          </a:bodyPr>
          <a:lstStyle/>
          <a:p>
            <a:pPr algn="l"/>
            <a:r>
              <a:rPr lang="en-US" dirty="0"/>
              <a:t>Not checked</a:t>
            </a:r>
          </a:p>
        </p:txBody>
      </p:sp>
      <p:cxnSp>
        <p:nvCxnSpPr>
          <p:cNvPr id="9" name="Straight Connector 8">
            <a:extLst>
              <a:ext uri="{FF2B5EF4-FFF2-40B4-BE49-F238E27FC236}">
                <a16:creationId xmlns:a16="http://schemas.microsoft.com/office/drawing/2014/main" id="{FB79C948-C80B-9547-8E3C-F4FFD6C6923B}"/>
              </a:ext>
            </a:extLst>
          </p:cNvPr>
          <p:cNvCxnSpPr>
            <a:cxnSpLocks/>
          </p:cNvCxnSpPr>
          <p:nvPr/>
        </p:nvCxnSpPr>
        <p:spPr>
          <a:xfrm flipH="1">
            <a:off x="2527442" y="5482803"/>
            <a:ext cx="1561673" cy="0"/>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F8CD49D-FD55-8DCE-6BED-4637DA6193B3}"/>
              </a:ext>
            </a:extLst>
          </p:cNvPr>
          <p:cNvCxnSpPr>
            <a:cxnSpLocks/>
          </p:cNvCxnSpPr>
          <p:nvPr/>
        </p:nvCxnSpPr>
        <p:spPr>
          <a:xfrm>
            <a:off x="4087405" y="5491367"/>
            <a:ext cx="0" cy="529289"/>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076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3AB6048-AD83-1EA4-FA95-997E35BACAC8}"/>
              </a:ext>
            </a:extLst>
          </p:cNvPr>
          <p:cNvPicPr>
            <a:picLocks noChangeAspect="1"/>
          </p:cNvPicPr>
          <p:nvPr/>
        </p:nvPicPr>
        <p:blipFill>
          <a:blip r:embed="rId2"/>
          <a:stretch>
            <a:fillRect/>
          </a:stretch>
        </p:blipFill>
        <p:spPr>
          <a:xfrm>
            <a:off x="739737" y="2164019"/>
            <a:ext cx="10277856" cy="3622465"/>
          </a:xfrm>
          <a:prstGeom prst="rect">
            <a:avLst/>
          </a:prstGeom>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2 - Restrict by User Role</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31</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Role “Circulation Desk Operator” and “Can’t edit restricted users” is not checked.</a:t>
            </a:r>
          </a:p>
        </p:txBody>
      </p:sp>
      <p:sp>
        <p:nvSpPr>
          <p:cNvPr id="8" name="Rectangle 7">
            <a:extLst>
              <a:ext uri="{FF2B5EF4-FFF2-40B4-BE49-F238E27FC236}">
                <a16:creationId xmlns:a16="http://schemas.microsoft.com/office/drawing/2014/main" id="{9448FB4E-87A3-C7C2-D476-61CEAA325D04}"/>
              </a:ext>
            </a:extLst>
          </p:cNvPr>
          <p:cNvSpPr/>
          <p:nvPr/>
        </p:nvSpPr>
        <p:spPr>
          <a:xfrm>
            <a:off x="888713" y="5278349"/>
            <a:ext cx="1638729" cy="49280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CA4DDE50-ED30-326B-E51C-CE34ECCD8AE3}"/>
              </a:ext>
            </a:extLst>
          </p:cNvPr>
          <p:cNvSpPr/>
          <p:nvPr/>
        </p:nvSpPr>
        <p:spPr>
          <a:xfrm>
            <a:off x="1376737" y="3111362"/>
            <a:ext cx="2517168" cy="30736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9" name="TextBox 8">
            <a:extLst>
              <a:ext uri="{FF2B5EF4-FFF2-40B4-BE49-F238E27FC236}">
                <a16:creationId xmlns:a16="http://schemas.microsoft.com/office/drawing/2014/main" id="{CE492E35-1E6C-F968-FF97-D94232DFBCD6}"/>
              </a:ext>
            </a:extLst>
          </p:cNvPr>
          <p:cNvSpPr txBox="1"/>
          <p:nvPr/>
        </p:nvSpPr>
        <p:spPr>
          <a:xfrm>
            <a:off x="3205536" y="6020656"/>
            <a:ext cx="1613043" cy="468516"/>
          </a:xfrm>
          <a:prstGeom prst="rect">
            <a:avLst/>
          </a:prstGeom>
          <a:solidFill>
            <a:schemeClr val="accent3"/>
          </a:solidFill>
          <a:ln>
            <a:solidFill>
              <a:schemeClr val="accent2"/>
            </a:solidFill>
          </a:ln>
        </p:spPr>
        <p:txBody>
          <a:bodyPr wrap="square" rtlCol="0">
            <a:noAutofit/>
          </a:bodyPr>
          <a:lstStyle/>
          <a:p>
            <a:pPr algn="l"/>
            <a:r>
              <a:rPr lang="en-US" dirty="0"/>
              <a:t>Not checked</a:t>
            </a:r>
          </a:p>
        </p:txBody>
      </p:sp>
      <p:cxnSp>
        <p:nvCxnSpPr>
          <p:cNvPr id="11" name="Straight Connector 10">
            <a:extLst>
              <a:ext uri="{FF2B5EF4-FFF2-40B4-BE49-F238E27FC236}">
                <a16:creationId xmlns:a16="http://schemas.microsoft.com/office/drawing/2014/main" id="{A25FD141-9954-4519-9662-F1F106E55767}"/>
              </a:ext>
            </a:extLst>
          </p:cNvPr>
          <p:cNvCxnSpPr>
            <a:cxnSpLocks/>
          </p:cNvCxnSpPr>
          <p:nvPr/>
        </p:nvCxnSpPr>
        <p:spPr>
          <a:xfrm flipH="1">
            <a:off x="2527442" y="5482803"/>
            <a:ext cx="1561673" cy="0"/>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1C29D-CA08-11FC-6807-9798ECA1987B}"/>
              </a:ext>
            </a:extLst>
          </p:cNvPr>
          <p:cNvCxnSpPr>
            <a:cxnSpLocks/>
          </p:cNvCxnSpPr>
          <p:nvPr/>
        </p:nvCxnSpPr>
        <p:spPr>
          <a:xfrm>
            <a:off x="4087405" y="5491367"/>
            <a:ext cx="0" cy="529289"/>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494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EACC7503-8CD9-458D-E9B9-47175EE02CD8}"/>
              </a:ext>
            </a:extLst>
          </p:cNvPr>
          <p:cNvPicPr>
            <a:picLocks noChangeAspect="1"/>
          </p:cNvPicPr>
          <p:nvPr/>
        </p:nvPicPr>
        <p:blipFill>
          <a:blip r:embed="rId2"/>
          <a:stretch>
            <a:fillRect/>
          </a:stretch>
        </p:blipFill>
        <p:spPr>
          <a:xfrm>
            <a:off x="0" y="2520029"/>
            <a:ext cx="12192000" cy="1859037"/>
          </a:xfrm>
          <a:prstGeom prst="rect">
            <a:avLst/>
          </a:prstGeom>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2 - Restrict by User Role</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32</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Staff User Jacqueline Fernandez can edit user Marsha Brady who has role “General System Administrator”</a:t>
            </a:r>
          </a:p>
          <a:p>
            <a:pPr marL="285750" indent="-285750">
              <a:buFont typeface="Arial" panose="020B0604020202020204" pitchFamily="34" charset="0"/>
              <a:buChar char="•"/>
            </a:pPr>
            <a:endParaRPr lang="en-US" sz="2400" dirty="0"/>
          </a:p>
        </p:txBody>
      </p:sp>
      <p:sp>
        <p:nvSpPr>
          <p:cNvPr id="7" name="Rectangle 6">
            <a:extLst>
              <a:ext uri="{FF2B5EF4-FFF2-40B4-BE49-F238E27FC236}">
                <a16:creationId xmlns:a16="http://schemas.microsoft.com/office/drawing/2014/main" id="{CA4DDE50-ED30-326B-E51C-CE34ECCD8AE3}"/>
              </a:ext>
            </a:extLst>
          </p:cNvPr>
          <p:cNvSpPr/>
          <p:nvPr/>
        </p:nvSpPr>
        <p:spPr>
          <a:xfrm>
            <a:off x="827069" y="3234220"/>
            <a:ext cx="1525714" cy="35146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9" name="Rectangle 8">
            <a:extLst>
              <a:ext uri="{FF2B5EF4-FFF2-40B4-BE49-F238E27FC236}">
                <a16:creationId xmlns:a16="http://schemas.microsoft.com/office/drawing/2014/main" id="{C90F7723-FB71-E7A2-3A77-E2D365FFD8BA}"/>
              </a:ext>
            </a:extLst>
          </p:cNvPr>
          <p:cNvSpPr/>
          <p:nvPr/>
        </p:nvSpPr>
        <p:spPr>
          <a:xfrm>
            <a:off x="7483023" y="3232510"/>
            <a:ext cx="859593" cy="35146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1" name="Rectangle 10">
            <a:extLst>
              <a:ext uri="{FF2B5EF4-FFF2-40B4-BE49-F238E27FC236}">
                <a16:creationId xmlns:a16="http://schemas.microsoft.com/office/drawing/2014/main" id="{9E9CAF28-2D3D-A73B-7BBE-6F0804F005B5}"/>
              </a:ext>
            </a:extLst>
          </p:cNvPr>
          <p:cNvSpPr/>
          <p:nvPr/>
        </p:nvSpPr>
        <p:spPr>
          <a:xfrm>
            <a:off x="10767317" y="3604520"/>
            <a:ext cx="738883" cy="33692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975313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40B0E3C-AEE1-FAC9-127C-B6BA3B93E98E}"/>
              </a:ext>
            </a:extLst>
          </p:cNvPr>
          <p:cNvPicPr>
            <a:picLocks noChangeAspect="1"/>
          </p:cNvPicPr>
          <p:nvPr/>
        </p:nvPicPr>
        <p:blipFill>
          <a:blip r:embed="rId2"/>
          <a:stretch>
            <a:fillRect/>
          </a:stretch>
        </p:blipFill>
        <p:spPr>
          <a:xfrm>
            <a:off x="1304815" y="1948144"/>
            <a:ext cx="10076584" cy="4434840"/>
          </a:xfrm>
          <a:prstGeom prst="rect">
            <a:avLst/>
          </a:prstGeom>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2 - Restrict by User Role</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33</a:t>
            </a:fld>
            <a:endParaRPr lang="en-GB" dirty="0"/>
          </a:p>
        </p:txBody>
      </p:sp>
      <p:sp>
        <p:nvSpPr>
          <p:cNvPr id="8" name="TextBox 7">
            <a:extLst>
              <a:ext uri="{FF2B5EF4-FFF2-40B4-BE49-F238E27FC236}">
                <a16:creationId xmlns:a16="http://schemas.microsoft.com/office/drawing/2014/main" id="{0F454058-4D27-B6E7-7D53-1CCB24EA03B3}"/>
              </a:ext>
            </a:extLst>
          </p:cNvPr>
          <p:cNvSpPr txBox="1"/>
          <p:nvPr/>
        </p:nvSpPr>
        <p:spPr>
          <a:xfrm>
            <a:off x="438744" y="1021352"/>
            <a:ext cx="11283456"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After clicking “edit” we see the user details and edits can be made and therefore the fields are not greyed out </a:t>
            </a:r>
          </a:p>
        </p:txBody>
      </p:sp>
    </p:spTree>
    <p:extLst>
      <p:ext uri="{BB962C8B-B14F-4D97-AF65-F5344CB8AC3E}">
        <p14:creationId xmlns:p14="http://schemas.microsoft.com/office/powerpoint/2010/main" val="3027885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2 - Restrict by User Role</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34</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Now we will change the following roles for Staff User Jacqueline Fernandez and in both cases “Can’t edit restricted users” </a:t>
            </a:r>
            <a:r>
              <a:rPr lang="en-US" sz="2400" b="1" dirty="0"/>
              <a:t>will</a:t>
            </a:r>
            <a:r>
              <a:rPr lang="en-US" sz="2400" dirty="0"/>
              <a:t> be checked.</a:t>
            </a:r>
          </a:p>
          <a:p>
            <a:endParaRPr lang="en-US" sz="2400" dirty="0"/>
          </a:p>
          <a:p>
            <a:pPr marL="742950" lvl="1" indent="-285750">
              <a:buFont typeface="Arial" panose="020B0604020202020204" pitchFamily="34" charset="0"/>
              <a:buChar char="•"/>
            </a:pPr>
            <a:r>
              <a:rPr lang="en-US" sz="2400" dirty="0"/>
              <a:t>“Circulation Desk Manager” </a:t>
            </a:r>
          </a:p>
          <a:p>
            <a:pPr marL="742950" lvl="1" indent="-285750">
              <a:buFont typeface="Arial" panose="020B0604020202020204" pitchFamily="34" charset="0"/>
              <a:buChar char="•"/>
            </a:pPr>
            <a:r>
              <a:rPr lang="en-US" sz="2400" dirty="0"/>
              <a:t>“Circulation Desk Operator” </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4146659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B06A8CB-0F3B-F3C1-D3D4-8CFADB4DF0FD}"/>
              </a:ext>
            </a:extLst>
          </p:cNvPr>
          <p:cNvPicPr>
            <a:picLocks noChangeAspect="1"/>
          </p:cNvPicPr>
          <p:nvPr/>
        </p:nvPicPr>
        <p:blipFill>
          <a:blip r:embed="rId2"/>
          <a:stretch>
            <a:fillRect/>
          </a:stretch>
        </p:blipFill>
        <p:spPr>
          <a:xfrm>
            <a:off x="647272" y="2184206"/>
            <a:ext cx="10277856" cy="3586951"/>
          </a:xfrm>
          <a:prstGeom prst="rect">
            <a:avLst/>
          </a:prstGeom>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2 - Restrict by User Role</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35</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Role “Circulation Desk Manager” and “Can’t edit restricted users” is checked.</a:t>
            </a:r>
          </a:p>
        </p:txBody>
      </p:sp>
      <p:sp>
        <p:nvSpPr>
          <p:cNvPr id="8" name="Rectangle 7">
            <a:extLst>
              <a:ext uri="{FF2B5EF4-FFF2-40B4-BE49-F238E27FC236}">
                <a16:creationId xmlns:a16="http://schemas.microsoft.com/office/drawing/2014/main" id="{9448FB4E-87A3-C7C2-D476-61CEAA325D04}"/>
              </a:ext>
            </a:extLst>
          </p:cNvPr>
          <p:cNvSpPr/>
          <p:nvPr/>
        </p:nvSpPr>
        <p:spPr>
          <a:xfrm>
            <a:off x="888713" y="5278349"/>
            <a:ext cx="1638729" cy="49280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CA4DDE50-ED30-326B-E51C-CE34ECCD8AE3}"/>
              </a:ext>
            </a:extLst>
          </p:cNvPr>
          <p:cNvSpPr/>
          <p:nvPr/>
        </p:nvSpPr>
        <p:spPr>
          <a:xfrm>
            <a:off x="1376737" y="3111362"/>
            <a:ext cx="2517168" cy="30736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9" name="TextBox 8">
            <a:extLst>
              <a:ext uri="{FF2B5EF4-FFF2-40B4-BE49-F238E27FC236}">
                <a16:creationId xmlns:a16="http://schemas.microsoft.com/office/drawing/2014/main" id="{A579D82E-54D1-9E0D-C82E-79478DAE4D48}"/>
              </a:ext>
            </a:extLst>
          </p:cNvPr>
          <p:cNvSpPr txBox="1"/>
          <p:nvPr/>
        </p:nvSpPr>
        <p:spPr>
          <a:xfrm>
            <a:off x="3205536" y="6020656"/>
            <a:ext cx="1613043" cy="468516"/>
          </a:xfrm>
          <a:prstGeom prst="rect">
            <a:avLst/>
          </a:prstGeom>
          <a:solidFill>
            <a:schemeClr val="accent3"/>
          </a:solidFill>
          <a:ln>
            <a:solidFill>
              <a:schemeClr val="accent2"/>
            </a:solidFill>
          </a:ln>
        </p:spPr>
        <p:txBody>
          <a:bodyPr wrap="square" rtlCol="0">
            <a:noAutofit/>
          </a:bodyPr>
          <a:lstStyle/>
          <a:p>
            <a:pPr algn="l"/>
            <a:r>
              <a:rPr lang="en-US" dirty="0"/>
              <a:t>Checked</a:t>
            </a:r>
          </a:p>
        </p:txBody>
      </p:sp>
      <p:cxnSp>
        <p:nvCxnSpPr>
          <p:cNvPr id="11" name="Straight Connector 10">
            <a:extLst>
              <a:ext uri="{FF2B5EF4-FFF2-40B4-BE49-F238E27FC236}">
                <a16:creationId xmlns:a16="http://schemas.microsoft.com/office/drawing/2014/main" id="{851A56CD-AF30-C8DC-EF1E-8F325933AC47}"/>
              </a:ext>
            </a:extLst>
          </p:cNvPr>
          <p:cNvCxnSpPr>
            <a:cxnSpLocks/>
          </p:cNvCxnSpPr>
          <p:nvPr/>
        </p:nvCxnSpPr>
        <p:spPr>
          <a:xfrm flipH="1">
            <a:off x="2527442" y="5482803"/>
            <a:ext cx="1561673" cy="0"/>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06F48D-1419-5780-7F7E-2CE234DF074E}"/>
              </a:ext>
            </a:extLst>
          </p:cNvPr>
          <p:cNvCxnSpPr>
            <a:cxnSpLocks/>
          </p:cNvCxnSpPr>
          <p:nvPr/>
        </p:nvCxnSpPr>
        <p:spPr>
          <a:xfrm>
            <a:off x="4087405" y="5491367"/>
            <a:ext cx="0" cy="529289"/>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422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AEE06525-73A1-7C55-1154-A8BAE36F28FB}"/>
              </a:ext>
            </a:extLst>
          </p:cNvPr>
          <p:cNvPicPr>
            <a:picLocks noChangeAspect="1"/>
          </p:cNvPicPr>
          <p:nvPr/>
        </p:nvPicPr>
        <p:blipFill>
          <a:blip r:embed="rId2"/>
          <a:stretch>
            <a:fillRect/>
          </a:stretch>
        </p:blipFill>
        <p:spPr>
          <a:xfrm>
            <a:off x="678095" y="2138921"/>
            <a:ext cx="10277856" cy="3577375"/>
          </a:xfrm>
          <a:prstGeom prst="rect">
            <a:avLst/>
          </a:prstGeom>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2 - Restrict by User Role</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36</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Role “Circulation Desk Operator” and “Can’t edit restricted users” is checked.</a:t>
            </a:r>
          </a:p>
        </p:txBody>
      </p:sp>
      <p:sp>
        <p:nvSpPr>
          <p:cNvPr id="8" name="Rectangle 7">
            <a:extLst>
              <a:ext uri="{FF2B5EF4-FFF2-40B4-BE49-F238E27FC236}">
                <a16:creationId xmlns:a16="http://schemas.microsoft.com/office/drawing/2014/main" id="{9448FB4E-87A3-C7C2-D476-61CEAA325D04}"/>
              </a:ext>
            </a:extLst>
          </p:cNvPr>
          <p:cNvSpPr/>
          <p:nvPr/>
        </p:nvSpPr>
        <p:spPr>
          <a:xfrm>
            <a:off x="888713" y="5278349"/>
            <a:ext cx="1638729" cy="49280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CA4DDE50-ED30-326B-E51C-CE34ECCD8AE3}"/>
              </a:ext>
            </a:extLst>
          </p:cNvPr>
          <p:cNvSpPr/>
          <p:nvPr/>
        </p:nvSpPr>
        <p:spPr>
          <a:xfrm>
            <a:off x="1376737" y="3111362"/>
            <a:ext cx="2517168" cy="30736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TextBox 11">
            <a:extLst>
              <a:ext uri="{FF2B5EF4-FFF2-40B4-BE49-F238E27FC236}">
                <a16:creationId xmlns:a16="http://schemas.microsoft.com/office/drawing/2014/main" id="{932F3B06-3A56-B2F3-5887-FA16C5FF9925}"/>
              </a:ext>
            </a:extLst>
          </p:cNvPr>
          <p:cNvSpPr txBox="1"/>
          <p:nvPr/>
        </p:nvSpPr>
        <p:spPr>
          <a:xfrm>
            <a:off x="3205536" y="6020656"/>
            <a:ext cx="1613043" cy="468516"/>
          </a:xfrm>
          <a:prstGeom prst="rect">
            <a:avLst/>
          </a:prstGeom>
          <a:solidFill>
            <a:schemeClr val="accent3"/>
          </a:solidFill>
          <a:ln>
            <a:solidFill>
              <a:schemeClr val="accent2"/>
            </a:solidFill>
          </a:ln>
        </p:spPr>
        <p:txBody>
          <a:bodyPr wrap="square" rtlCol="0">
            <a:noAutofit/>
          </a:bodyPr>
          <a:lstStyle/>
          <a:p>
            <a:pPr algn="l"/>
            <a:r>
              <a:rPr lang="en-US" dirty="0"/>
              <a:t>Checked</a:t>
            </a:r>
          </a:p>
        </p:txBody>
      </p:sp>
      <p:cxnSp>
        <p:nvCxnSpPr>
          <p:cNvPr id="13" name="Straight Connector 12">
            <a:extLst>
              <a:ext uri="{FF2B5EF4-FFF2-40B4-BE49-F238E27FC236}">
                <a16:creationId xmlns:a16="http://schemas.microsoft.com/office/drawing/2014/main" id="{105BFE4F-FAF9-C813-4AC0-65392B32823E}"/>
              </a:ext>
            </a:extLst>
          </p:cNvPr>
          <p:cNvCxnSpPr>
            <a:cxnSpLocks/>
          </p:cNvCxnSpPr>
          <p:nvPr/>
        </p:nvCxnSpPr>
        <p:spPr>
          <a:xfrm flipH="1">
            <a:off x="2527442" y="5482803"/>
            <a:ext cx="1561673" cy="0"/>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75FB788-BA3C-51A1-0172-0FB2360213F6}"/>
              </a:ext>
            </a:extLst>
          </p:cNvPr>
          <p:cNvCxnSpPr>
            <a:cxnSpLocks/>
          </p:cNvCxnSpPr>
          <p:nvPr/>
        </p:nvCxnSpPr>
        <p:spPr>
          <a:xfrm>
            <a:off x="4087405" y="5491367"/>
            <a:ext cx="0" cy="529289"/>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465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D81F5EC-A764-37EA-2C3A-73784E953C95}"/>
              </a:ext>
            </a:extLst>
          </p:cNvPr>
          <p:cNvPicPr>
            <a:picLocks noChangeAspect="1"/>
          </p:cNvPicPr>
          <p:nvPr/>
        </p:nvPicPr>
        <p:blipFill>
          <a:blip r:embed="rId2"/>
          <a:stretch>
            <a:fillRect/>
          </a:stretch>
        </p:blipFill>
        <p:spPr>
          <a:xfrm>
            <a:off x="0" y="3242861"/>
            <a:ext cx="12192000" cy="1214756"/>
          </a:xfrm>
          <a:prstGeom prst="rect">
            <a:avLst/>
          </a:prstGeom>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2 - Restrict by User Role</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37</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Now Staff User Jacqueline Fernandez </a:t>
            </a:r>
            <a:r>
              <a:rPr lang="en-US" sz="2400" b="1" dirty="0"/>
              <a:t>cannot</a:t>
            </a:r>
            <a:r>
              <a:rPr lang="en-US" sz="2400" dirty="0"/>
              <a:t> edit user James </a:t>
            </a:r>
            <a:r>
              <a:rPr lang="en-US" sz="2400" dirty="0" err="1"/>
              <a:t>Meydansky</a:t>
            </a:r>
            <a:r>
              <a:rPr lang="en-US" sz="2400" dirty="0"/>
              <a:t> which has User Group “Faculty” .</a:t>
            </a:r>
          </a:p>
          <a:p>
            <a:pPr marL="285750" indent="-285750">
              <a:buFont typeface="Arial" panose="020B0604020202020204" pitchFamily="34" charset="0"/>
              <a:buChar char="•"/>
            </a:pPr>
            <a:r>
              <a:rPr lang="en-US" sz="2400" dirty="0"/>
              <a:t>There is no “Edit” option.  To see the user details the Staff User can click the name of the user and it will open in “View Only” mode.</a:t>
            </a:r>
          </a:p>
        </p:txBody>
      </p:sp>
      <p:sp>
        <p:nvSpPr>
          <p:cNvPr id="7" name="Rectangle 6">
            <a:extLst>
              <a:ext uri="{FF2B5EF4-FFF2-40B4-BE49-F238E27FC236}">
                <a16:creationId xmlns:a16="http://schemas.microsoft.com/office/drawing/2014/main" id="{CA4DDE50-ED30-326B-E51C-CE34ECCD8AE3}"/>
              </a:ext>
            </a:extLst>
          </p:cNvPr>
          <p:cNvSpPr/>
          <p:nvPr/>
        </p:nvSpPr>
        <p:spPr>
          <a:xfrm>
            <a:off x="888713" y="3568985"/>
            <a:ext cx="1525714" cy="35146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TextBox 11">
            <a:extLst>
              <a:ext uri="{FF2B5EF4-FFF2-40B4-BE49-F238E27FC236}">
                <a16:creationId xmlns:a16="http://schemas.microsoft.com/office/drawing/2014/main" id="{0EE861BE-3D56-952D-1900-0FE32C5E58C4}"/>
              </a:ext>
            </a:extLst>
          </p:cNvPr>
          <p:cNvSpPr txBox="1"/>
          <p:nvPr/>
        </p:nvSpPr>
        <p:spPr>
          <a:xfrm>
            <a:off x="1993186" y="5052604"/>
            <a:ext cx="3298001" cy="591328"/>
          </a:xfrm>
          <a:prstGeom prst="rect">
            <a:avLst/>
          </a:prstGeom>
          <a:solidFill>
            <a:schemeClr val="accent3"/>
          </a:solidFill>
          <a:ln>
            <a:solidFill>
              <a:schemeClr val="accent2"/>
            </a:solidFill>
          </a:ln>
        </p:spPr>
        <p:txBody>
          <a:bodyPr wrap="square" rtlCol="0">
            <a:noAutofit/>
          </a:bodyPr>
          <a:lstStyle/>
          <a:p>
            <a:pPr algn="l"/>
            <a:r>
              <a:rPr lang="en-US" dirty="0"/>
              <a:t>No option to edit.  We can click the user’s name to view</a:t>
            </a:r>
          </a:p>
        </p:txBody>
      </p:sp>
      <p:cxnSp>
        <p:nvCxnSpPr>
          <p:cNvPr id="13" name="Straight Connector 12">
            <a:extLst>
              <a:ext uri="{FF2B5EF4-FFF2-40B4-BE49-F238E27FC236}">
                <a16:creationId xmlns:a16="http://schemas.microsoft.com/office/drawing/2014/main" id="{5307DC32-BFF5-FF85-D333-54E79B4ED389}"/>
              </a:ext>
            </a:extLst>
          </p:cNvPr>
          <p:cNvCxnSpPr>
            <a:cxnSpLocks/>
          </p:cNvCxnSpPr>
          <p:nvPr/>
        </p:nvCxnSpPr>
        <p:spPr>
          <a:xfrm flipH="1">
            <a:off x="2486347" y="3752753"/>
            <a:ext cx="388709" cy="0"/>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B0E86D2-CDAB-DD11-BEFE-087FD2604BE8}"/>
              </a:ext>
            </a:extLst>
          </p:cNvPr>
          <p:cNvCxnSpPr>
            <a:cxnSpLocks/>
          </p:cNvCxnSpPr>
          <p:nvPr/>
        </p:nvCxnSpPr>
        <p:spPr>
          <a:xfrm flipH="1">
            <a:off x="2864782" y="3770615"/>
            <a:ext cx="1710" cy="1281989"/>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442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2 - Restrict by User Role</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38</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After clicking the user’s name, we see the user details and it is “View Only” and therefore all of the fields are greyed out </a:t>
            </a:r>
          </a:p>
        </p:txBody>
      </p:sp>
      <p:pic>
        <p:nvPicPr>
          <p:cNvPr id="6" name="Picture 5">
            <a:extLst>
              <a:ext uri="{FF2B5EF4-FFF2-40B4-BE49-F238E27FC236}">
                <a16:creationId xmlns:a16="http://schemas.microsoft.com/office/drawing/2014/main" id="{4E05DA8C-74F8-AD33-BF00-637E3FD91BA0}"/>
              </a:ext>
            </a:extLst>
          </p:cNvPr>
          <p:cNvPicPr>
            <a:picLocks noChangeAspect="1"/>
          </p:cNvPicPr>
          <p:nvPr/>
        </p:nvPicPr>
        <p:blipFill>
          <a:blip r:embed="rId2"/>
          <a:stretch>
            <a:fillRect/>
          </a:stretch>
        </p:blipFill>
        <p:spPr>
          <a:xfrm>
            <a:off x="1253449" y="1987595"/>
            <a:ext cx="10112293" cy="4434840"/>
          </a:xfrm>
          <a:prstGeom prst="rect">
            <a:avLst/>
          </a:prstGeom>
          <a:ln>
            <a:solidFill>
              <a:schemeClr val="tx1"/>
            </a:solidFill>
          </a:ln>
        </p:spPr>
      </p:pic>
    </p:spTree>
    <p:extLst>
      <p:ext uri="{BB962C8B-B14F-4D97-AF65-F5344CB8AC3E}">
        <p14:creationId xmlns:p14="http://schemas.microsoft.com/office/powerpoint/2010/main" val="3291587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5" name="Text Placeholder 4"/>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666468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a:t>
            </a:r>
          </a:p>
        </p:txBody>
      </p:sp>
      <p:sp>
        <p:nvSpPr>
          <p:cNvPr id="3" name="Slide Number Placeholder 2"/>
          <p:cNvSpPr>
            <a:spLocks noGrp="1"/>
          </p:cNvSpPr>
          <p:nvPr>
            <p:ph type="sldNum" sz="quarter" idx="11"/>
          </p:nvPr>
        </p:nvSpPr>
        <p:spPr/>
        <p:txBody>
          <a:bodyPr/>
          <a:lstStyle/>
          <a:p>
            <a:fld id="{F59CD943-D024-467A-B36E-F11E1285ED75}" type="slidenum">
              <a:rPr lang="en-GB" smtClean="0"/>
              <a:pPr/>
              <a:t>4</a:t>
            </a:fld>
            <a:endParaRPr lang="en-GB" dirty="0"/>
          </a:p>
        </p:txBody>
      </p:sp>
      <p:sp>
        <p:nvSpPr>
          <p:cNvPr id="10" name="TextBox 9">
            <a:extLst>
              <a:ext uri="{FF2B5EF4-FFF2-40B4-BE49-F238E27FC236}">
                <a16:creationId xmlns:a16="http://schemas.microsoft.com/office/drawing/2014/main" id="{08BBD040-26CC-693E-E7F3-31441B13AF6C}"/>
              </a:ext>
            </a:extLst>
          </p:cNvPr>
          <p:cNvSpPr txBox="1"/>
          <p:nvPr/>
        </p:nvSpPr>
        <p:spPr>
          <a:xfrm>
            <a:off x="438744" y="1086843"/>
            <a:ext cx="11283456" cy="3785652"/>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lvl1pPr>
            <a:lvl2pPr marL="742950" lvl="1" indent="-285750">
              <a:buFont typeface="Arial" panose="020B0604020202020204" pitchFamily="34" charset="0"/>
              <a:buChar char="•"/>
              <a:defRPr sz="2400"/>
            </a:lvl2pPr>
          </a:lstStyle>
          <a:p>
            <a:r>
              <a:rPr lang="en-US" dirty="0"/>
              <a:t>In Alma the following user roles in Alma can make changes to Alma user accounts: </a:t>
            </a:r>
          </a:p>
          <a:p>
            <a:pPr lvl="1"/>
            <a:r>
              <a:rPr lang="en-US" dirty="0"/>
              <a:t>General System Administrator</a:t>
            </a:r>
          </a:p>
          <a:p>
            <a:pPr lvl="1"/>
            <a:r>
              <a:rPr lang="en-US" dirty="0"/>
              <a:t>User Administrator</a:t>
            </a:r>
          </a:p>
          <a:p>
            <a:pPr lvl="1"/>
            <a:r>
              <a:rPr lang="en-US" dirty="0"/>
              <a:t>User Manager</a:t>
            </a:r>
          </a:p>
          <a:p>
            <a:pPr lvl="1"/>
            <a:r>
              <a:rPr lang="en-US" dirty="0"/>
              <a:t>Circulation Desk Manager</a:t>
            </a:r>
          </a:p>
          <a:p>
            <a:pPr lvl="1"/>
            <a:r>
              <a:rPr lang="en-US" dirty="0"/>
              <a:t>Circulation Desk Operator</a:t>
            </a:r>
          </a:p>
          <a:p>
            <a:pPr lvl="1"/>
            <a:r>
              <a:rPr lang="en-US" dirty="0"/>
              <a:t>Circulation Desk Operator - Limited</a:t>
            </a:r>
          </a:p>
          <a:p>
            <a:pPr lvl="1"/>
            <a:r>
              <a:rPr lang="en-US" dirty="0"/>
              <a:t>Repository Manager</a:t>
            </a:r>
          </a:p>
          <a:p>
            <a:endParaRPr lang="en-US" dirty="0"/>
          </a:p>
        </p:txBody>
      </p:sp>
    </p:spTree>
    <p:extLst>
      <p:ext uri="{BB962C8B-B14F-4D97-AF65-F5344CB8AC3E}">
        <p14:creationId xmlns:p14="http://schemas.microsoft.com/office/powerpoint/2010/main" val="1230613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a:t>
            </a:r>
          </a:p>
        </p:txBody>
      </p:sp>
      <p:sp>
        <p:nvSpPr>
          <p:cNvPr id="3" name="Slide Number Placeholder 2"/>
          <p:cNvSpPr>
            <a:spLocks noGrp="1"/>
          </p:cNvSpPr>
          <p:nvPr>
            <p:ph type="sldNum" sz="quarter" idx="11"/>
          </p:nvPr>
        </p:nvSpPr>
        <p:spPr/>
        <p:txBody>
          <a:bodyPr/>
          <a:lstStyle/>
          <a:p>
            <a:fld id="{F59CD943-D024-467A-B36E-F11E1285ED75}" type="slidenum">
              <a:rPr lang="en-GB" smtClean="0"/>
              <a:pPr/>
              <a:t>5</a:t>
            </a:fld>
            <a:endParaRPr lang="en-GB" dirty="0"/>
          </a:p>
        </p:txBody>
      </p:sp>
      <p:sp>
        <p:nvSpPr>
          <p:cNvPr id="10" name="TextBox 9">
            <a:extLst>
              <a:ext uri="{FF2B5EF4-FFF2-40B4-BE49-F238E27FC236}">
                <a16:creationId xmlns:a16="http://schemas.microsoft.com/office/drawing/2014/main" id="{08BBD040-26CC-693E-E7F3-31441B13AF6C}"/>
              </a:ext>
            </a:extLst>
          </p:cNvPr>
          <p:cNvSpPr txBox="1"/>
          <p:nvPr/>
        </p:nvSpPr>
        <p:spPr>
          <a:xfrm>
            <a:off x="438744" y="1086843"/>
            <a:ext cx="11283456" cy="4708981"/>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lvl1pPr>
            <a:lvl2pPr marL="742950" lvl="1" indent="-285750">
              <a:buFont typeface="Arial" panose="020B0604020202020204" pitchFamily="34" charset="0"/>
              <a:buChar char="•"/>
              <a:defRPr sz="2400"/>
            </a:lvl2pPr>
          </a:lstStyle>
          <a:p>
            <a:r>
              <a:rPr lang="en-US" sz="2000" dirty="0"/>
              <a:t>However, even though these user roles can make changes to Alma user accounts, it is possible to prevent these user roles from making changes to specific user accounts (for example, editing contact info). </a:t>
            </a:r>
          </a:p>
          <a:p>
            <a:r>
              <a:rPr lang="en-US" sz="2000" dirty="0"/>
              <a:t>This is a two-step process:</a:t>
            </a:r>
          </a:p>
          <a:p>
            <a:endParaRPr lang="en-US" sz="2000" dirty="0"/>
          </a:p>
          <a:p>
            <a:pPr marL="457200" indent="-457200">
              <a:buFont typeface="+mj-lt"/>
              <a:buAutoNum type="arabicPeriod"/>
            </a:pPr>
            <a:r>
              <a:rPr lang="en-US" sz="2000" dirty="0"/>
              <a:t>Define accounts as 'restricted for editing' in the Users Restricted for Editing table (Configuration Menu &gt; User Management &gt; Roles and Registration &gt; Users Restricted for Editing). </a:t>
            </a:r>
          </a:p>
          <a:p>
            <a:pPr lvl="1"/>
            <a:r>
              <a:rPr lang="en-US" sz="2000" dirty="0"/>
              <a:t>If a user account has any of the roles defined in this table or is assigned any of the user groups listed in this table, then this account is considered 'restricted for editing’.</a:t>
            </a:r>
          </a:p>
          <a:p>
            <a:pPr lvl="1"/>
            <a:endParaRPr lang="en-US" sz="2000" dirty="0"/>
          </a:p>
          <a:p>
            <a:pPr marL="457200" indent="-457200">
              <a:buFont typeface="+mj-lt"/>
              <a:buAutoNum type="arabicPeriod"/>
            </a:pPr>
            <a:r>
              <a:rPr lang="en-US" sz="2000" dirty="0"/>
              <a:t>For the user roles that can make changes to Alma user records (the above-listed roles), the "Can't edit restricted users" parameter can be activated. </a:t>
            </a:r>
          </a:p>
          <a:p>
            <a:pPr lvl="1"/>
            <a:r>
              <a:rPr lang="en-US" sz="2000" dirty="0"/>
              <a:t>This prevents these users from making any changes to the ‘restricted for editing’ accounts. </a:t>
            </a:r>
          </a:p>
        </p:txBody>
      </p:sp>
    </p:spTree>
    <p:extLst>
      <p:ext uri="{BB962C8B-B14F-4D97-AF65-F5344CB8AC3E}">
        <p14:creationId xmlns:p14="http://schemas.microsoft.com/office/powerpoint/2010/main" val="2212466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BC724-EACC-D942-0AC6-A875EC8D055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588983-CEA5-68B6-54CC-950177492FD1}"/>
              </a:ext>
            </a:extLst>
          </p:cNvPr>
          <p:cNvSpPr>
            <a:spLocks noGrp="1"/>
          </p:cNvSpPr>
          <p:nvPr>
            <p:ph type="title"/>
          </p:nvPr>
        </p:nvSpPr>
        <p:spPr/>
        <p:txBody>
          <a:bodyPr/>
          <a:lstStyle/>
          <a:p>
            <a:r>
              <a:rPr lang="en-US" dirty="0"/>
              <a:t>Introduction</a:t>
            </a:r>
          </a:p>
        </p:txBody>
      </p:sp>
      <p:sp>
        <p:nvSpPr>
          <p:cNvPr id="3" name="Slide Number Placeholder 2">
            <a:extLst>
              <a:ext uri="{FF2B5EF4-FFF2-40B4-BE49-F238E27FC236}">
                <a16:creationId xmlns:a16="http://schemas.microsoft.com/office/drawing/2014/main" id="{30E5C482-3883-44A6-4478-9BDBB18650C6}"/>
              </a:ext>
            </a:extLst>
          </p:cNvPr>
          <p:cNvSpPr>
            <a:spLocks noGrp="1"/>
          </p:cNvSpPr>
          <p:nvPr>
            <p:ph type="sldNum" sz="quarter" idx="11"/>
          </p:nvPr>
        </p:nvSpPr>
        <p:spPr/>
        <p:txBody>
          <a:bodyPr/>
          <a:lstStyle/>
          <a:p>
            <a:fld id="{F59CD943-D024-467A-B36E-F11E1285ED75}" type="slidenum">
              <a:rPr lang="en-GB" smtClean="0"/>
              <a:pPr/>
              <a:t>6</a:t>
            </a:fld>
            <a:endParaRPr lang="en-GB" dirty="0"/>
          </a:p>
        </p:txBody>
      </p:sp>
      <p:sp>
        <p:nvSpPr>
          <p:cNvPr id="10" name="TextBox 9">
            <a:extLst>
              <a:ext uri="{FF2B5EF4-FFF2-40B4-BE49-F238E27FC236}">
                <a16:creationId xmlns:a16="http://schemas.microsoft.com/office/drawing/2014/main" id="{26749F7F-7CD2-06BC-E3A7-702286BFBB32}"/>
              </a:ext>
            </a:extLst>
          </p:cNvPr>
          <p:cNvSpPr txBox="1"/>
          <p:nvPr/>
        </p:nvSpPr>
        <p:spPr>
          <a:xfrm>
            <a:off x="438744" y="1086843"/>
            <a:ext cx="11283456"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See also </a:t>
            </a:r>
            <a:r>
              <a:rPr lang="en-US" sz="2400" dirty="0">
                <a:hlinkClick r:id="rId2"/>
              </a:rPr>
              <a:t>Restricting Users for Editing</a:t>
            </a:r>
            <a:r>
              <a:rPr lang="en-US" sz="2400" dirty="0"/>
              <a:t> at </a:t>
            </a:r>
            <a:r>
              <a:rPr lang="en-US" sz="2400" dirty="0">
                <a:hlinkClick r:id="rId2"/>
              </a:rPr>
              <a:t>https://knowledge.exlibrisgroup.com/Alma/Product_Documentation/010Alma_Online_Help_(English)/050Administration/040Configuring_User_Management/020Roles_and_Registration_Configuration#Restricting_Users_for_Editing</a:t>
            </a:r>
            <a:r>
              <a:rPr lang="en-US" sz="2400" dirty="0"/>
              <a:t> </a:t>
            </a:r>
            <a:br>
              <a:rPr lang="en-US" sz="2400" dirty="0"/>
            </a:br>
            <a:endParaRPr lang="en-US" sz="2400" dirty="0"/>
          </a:p>
        </p:txBody>
      </p:sp>
    </p:spTree>
    <p:extLst>
      <p:ext uri="{BB962C8B-B14F-4D97-AF65-F5344CB8AC3E}">
        <p14:creationId xmlns:p14="http://schemas.microsoft.com/office/powerpoint/2010/main" val="773508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61C03-581E-9D48-4529-3C9AFF687BC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6DD1DE1-D408-A2F6-2266-BE258AE0C3FF}"/>
              </a:ext>
            </a:extLst>
          </p:cNvPr>
          <p:cNvSpPr>
            <a:spLocks noGrp="1"/>
          </p:cNvSpPr>
          <p:nvPr>
            <p:ph type="body" sz="quarter" idx="16"/>
          </p:nvPr>
        </p:nvSpPr>
        <p:spPr>
          <a:xfrm>
            <a:off x="142042" y="2500384"/>
            <a:ext cx="11949343" cy="1030130"/>
          </a:xfrm>
        </p:spPr>
        <p:txBody>
          <a:bodyPr/>
          <a:lstStyle/>
          <a:p>
            <a:r>
              <a:rPr lang="en-US" dirty="0"/>
              <a:t>Example 1 - Restrict by User Group</a:t>
            </a:r>
          </a:p>
        </p:txBody>
      </p:sp>
      <p:sp>
        <p:nvSpPr>
          <p:cNvPr id="3" name="Slide Number Placeholder 2">
            <a:extLst>
              <a:ext uri="{FF2B5EF4-FFF2-40B4-BE49-F238E27FC236}">
                <a16:creationId xmlns:a16="http://schemas.microsoft.com/office/drawing/2014/main" id="{BFA45917-FC97-48B4-BEDD-12F7B1407952}"/>
              </a:ext>
            </a:extLst>
          </p:cNvPr>
          <p:cNvSpPr>
            <a:spLocks noGrp="1"/>
          </p:cNvSpPr>
          <p:nvPr>
            <p:ph type="sldNum" sz="quarter" idx="11"/>
          </p:nvPr>
        </p:nvSpPr>
        <p:spPr/>
        <p:txBody>
          <a:bodyPr/>
          <a:lstStyle/>
          <a:p>
            <a:fld id="{F59CD943-D024-467A-B36E-F11E1285ED75}" type="slidenum">
              <a:rPr lang="en-GB" smtClean="0"/>
              <a:pPr/>
              <a:t>7</a:t>
            </a:fld>
            <a:endParaRPr lang="en-GB" dirty="0"/>
          </a:p>
        </p:txBody>
      </p:sp>
    </p:spTree>
    <p:extLst>
      <p:ext uri="{BB962C8B-B14F-4D97-AF65-F5344CB8AC3E}">
        <p14:creationId xmlns:p14="http://schemas.microsoft.com/office/powerpoint/2010/main" val="2944208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1 - Restrict by User Group</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8</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t>In this example we will make the User Group “Faculty” be a “Restricted User Group”.</a:t>
            </a:r>
          </a:p>
          <a:p>
            <a:pPr marL="285750" indent="-285750">
              <a:buFont typeface="Arial" panose="020B0604020202020204" pitchFamily="34" charset="0"/>
              <a:buChar char="•"/>
            </a:pPr>
            <a:r>
              <a:rPr lang="en-US" sz="2400" dirty="0"/>
              <a:t>This means that any staff user who </a:t>
            </a:r>
          </a:p>
          <a:p>
            <a:pPr marL="914400" lvl="1" indent="-457200">
              <a:buFont typeface="+mj-lt"/>
              <a:buAutoNum type="alphaUcPeriod"/>
            </a:pPr>
            <a:r>
              <a:rPr lang="en-US" sz="2400" dirty="0"/>
              <a:t>Has a role which can edit users</a:t>
            </a:r>
          </a:p>
          <a:p>
            <a:pPr marL="914400" lvl="1" indent="-457200">
              <a:buFont typeface="+mj-lt"/>
              <a:buAutoNum type="alphaUcPeriod"/>
            </a:pPr>
            <a:r>
              <a:rPr lang="en-US" sz="2400" dirty="0"/>
              <a:t>The role(s) which can edit users does </a:t>
            </a:r>
            <a:r>
              <a:rPr lang="en-US" sz="2400" b="1" dirty="0"/>
              <a:t>not</a:t>
            </a:r>
            <a:r>
              <a:rPr lang="en-US" sz="2400" dirty="0"/>
              <a:t> have the checkbox “Can’t edit restricted users” checked</a:t>
            </a:r>
          </a:p>
          <a:p>
            <a:pPr marL="457200" indent="-457200">
              <a:buFont typeface="Arial" panose="020B0604020202020204" pitchFamily="34" charset="0"/>
              <a:buChar char="•"/>
            </a:pPr>
            <a:r>
              <a:rPr lang="en-US" sz="2400" dirty="0"/>
              <a:t>Will be able to edit all users </a:t>
            </a:r>
            <a:r>
              <a:rPr lang="en-US" sz="2400" b="1" dirty="0"/>
              <a:t>including</a:t>
            </a:r>
            <a:r>
              <a:rPr lang="en-US" sz="2400" dirty="0"/>
              <a:t> those with User Group “Faculty”.</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If, however, the role(s) which can edit users </a:t>
            </a:r>
            <a:r>
              <a:rPr lang="en-US" sz="2400" b="1" dirty="0"/>
              <a:t>does</a:t>
            </a:r>
            <a:r>
              <a:rPr lang="en-US" sz="2400" dirty="0"/>
              <a:t> have the checkbox “Can’t edit restricted users” checked then the staff user will be able to edit all users </a:t>
            </a:r>
            <a:r>
              <a:rPr lang="en-US" sz="2400" b="1" dirty="0"/>
              <a:t>except</a:t>
            </a:r>
            <a:r>
              <a:rPr lang="en-US" sz="2400" dirty="0"/>
              <a:t> </a:t>
            </a:r>
            <a:r>
              <a:rPr lang="en-US" sz="2400" b="1" dirty="0"/>
              <a:t>for</a:t>
            </a:r>
            <a:r>
              <a:rPr lang="en-US" sz="2400" dirty="0"/>
              <a:t> those with User Group Faculty.</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We will now see this live.</a:t>
            </a:r>
          </a:p>
          <a:p>
            <a:pPr marL="457200" indent="-45720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4224306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Example 1 - Restrict by User Group</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9</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We will access the configuration at ”Configuration &gt; User Management &gt; Roles and Registration &gt; Users Restricted for Editing”.</a:t>
            </a:r>
          </a:p>
          <a:p>
            <a:pPr marL="285750" indent="-285750">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18EED5B2-E7F1-B9C8-C19F-DE567BB6957E}"/>
              </a:ext>
            </a:extLst>
          </p:cNvPr>
          <p:cNvPicPr>
            <a:picLocks noChangeAspect="1"/>
          </p:cNvPicPr>
          <p:nvPr/>
        </p:nvPicPr>
        <p:blipFill>
          <a:blip r:embed="rId2"/>
          <a:stretch>
            <a:fillRect/>
          </a:stretch>
        </p:blipFill>
        <p:spPr>
          <a:xfrm>
            <a:off x="4336551" y="2278833"/>
            <a:ext cx="3225852" cy="2661328"/>
          </a:xfrm>
          <a:prstGeom prst="rect">
            <a:avLst/>
          </a:prstGeom>
        </p:spPr>
      </p:pic>
      <p:sp>
        <p:nvSpPr>
          <p:cNvPr id="6" name="Rectangle 5">
            <a:extLst>
              <a:ext uri="{FF2B5EF4-FFF2-40B4-BE49-F238E27FC236}">
                <a16:creationId xmlns:a16="http://schemas.microsoft.com/office/drawing/2014/main" id="{BBAFA0B0-A7BE-60D0-49B2-57B71EF7C0DA}"/>
              </a:ext>
            </a:extLst>
          </p:cNvPr>
          <p:cNvSpPr/>
          <p:nvPr/>
        </p:nvSpPr>
        <p:spPr>
          <a:xfrm>
            <a:off x="4510355" y="4489807"/>
            <a:ext cx="2958957" cy="45035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876327453"/>
      </p:ext>
    </p:extLst>
  </p:cSld>
  <p:clrMapOvr>
    <a:masterClrMapping/>
  </p:clrMapOvr>
</p:sld>
</file>

<file path=ppt/theme/theme1.xml><?xml version="1.0" encoding="utf-8"?>
<a:theme xmlns:a="http://schemas.openxmlformats.org/drawingml/2006/main" name="Closing Layouts - Light">
  <a:themeElements>
    <a:clrScheme name="Custom 36">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wrap="square" rtlCol="0" anchor="ctr">
        <a:noAutofit/>
      </a:bodyPr>
      <a:lstStyle>
        <a:defPPr algn="l">
          <a:defRPr>
            <a:solidFill>
              <a:schemeClr val="tx1"/>
            </a:solidFill>
          </a:defRPr>
        </a:defPPr>
      </a:lst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oAutofit/>
      </a:bodyPr>
      <a:lstStyle>
        <a:defPPr algn="l">
          <a:defRPr dirty="0" smtClean="0"/>
        </a:defPPr>
      </a:lstStyle>
    </a:txDef>
  </a:objectDefaults>
  <a:extraClrSchemeLst/>
  <a:extLst>
    <a:ext uri="{05A4C25C-085E-4340-85A3-A5531E510DB2}">
      <thm15:themeFamily xmlns:thm15="http://schemas.microsoft.com/office/thememl/2012/main" name="Clarivate Template MASTER V13.pptx" id="{2D6F4BB7-53DC-480C-9C89-BDA7F9F88EE1}" vid="{9308C6D7-630B-49EA-B64F-9DA64369C31B}"/>
    </a:ext>
  </a:extLst>
</a:theme>
</file>

<file path=ppt/theme/theme2.xml><?xml version="1.0" encoding="utf-8"?>
<a:theme xmlns:a="http://schemas.openxmlformats.org/drawingml/2006/main" name="1_Closing Layouts - Light">
  <a:themeElements>
    <a:clrScheme name="Custom 36">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smtClean="0"/>
        </a:defPPr>
      </a:lstStyle>
    </a:txDef>
  </a:objectDefaults>
  <a:extraClrSchemeLst/>
  <a:extLst>
    <a:ext uri="{05A4C25C-085E-4340-85A3-A5531E510DB2}">
      <thm15:themeFamily xmlns:thm15="http://schemas.microsoft.com/office/thememl/2012/main" name="Clarivate Template MASTER V13.pptx" id="{2D6F4BB7-53DC-480C-9C89-BDA7F9F88EE1}" vid="{9308C6D7-630B-49EA-B64F-9DA64369C31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3E9D68AD9D3143A6AC7F94DDAC8EED" ma:contentTypeVersion="2" ma:contentTypeDescription="Create a new document." ma:contentTypeScope="" ma:versionID="094467773a81a97247a88241ec952ed4">
  <xsd:schema xmlns:xsd="http://www.w3.org/2001/XMLSchema" xmlns:xs="http://www.w3.org/2001/XMLSchema" xmlns:p="http://schemas.microsoft.com/office/2006/metadata/properties" xmlns:ns2="18b28621-cfd2-4ebf-9273-21aa8ce8e51d" targetNamespace="http://schemas.microsoft.com/office/2006/metadata/properties" ma:root="true" ma:fieldsID="90161631a12784cd3600d388235c0f93" ns2:_="">
    <xsd:import namespace="18b28621-cfd2-4ebf-9273-21aa8ce8e51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b28621-cfd2-4ebf-9273-21aa8ce8e5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707030-CD46-4873-9099-A1E166734A8E}">
  <ds:schemaRef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 ds:uri="http://schemas.microsoft.com/office/2006/documentManagement/types"/>
    <ds:schemaRef ds:uri="http://purl.org/dc/terms/"/>
    <ds:schemaRef ds:uri="http://purl.org/dc/elements/1.1/"/>
    <ds:schemaRef ds:uri="18b28621-cfd2-4ebf-9273-21aa8ce8e51d"/>
  </ds:schemaRefs>
</ds:datastoreItem>
</file>

<file path=customXml/itemProps2.xml><?xml version="1.0" encoding="utf-8"?>
<ds:datastoreItem xmlns:ds="http://schemas.openxmlformats.org/officeDocument/2006/customXml" ds:itemID="{6AD91B9C-4E38-40A3-AA2F-E796D8728082}">
  <ds:schemaRefs>
    <ds:schemaRef ds:uri="http://schemas.microsoft.com/sharepoint/v3/contenttype/forms"/>
  </ds:schemaRefs>
</ds:datastoreItem>
</file>

<file path=customXml/itemProps3.xml><?xml version="1.0" encoding="utf-8"?>
<ds:datastoreItem xmlns:ds="http://schemas.openxmlformats.org/officeDocument/2006/customXml" ds:itemID="{6D4A6E27-E3E5-40F9-8432-4CD9C2AC5140}">
  <ds:schemaRefs>
    <ds:schemaRef ds:uri="18b28621-cfd2-4ebf-9273-21aa8ce8e5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Clarivate PPT Template Master</Template>
  <TotalTime>11218</TotalTime>
  <Words>1481</Words>
  <Application>Microsoft Office PowerPoint</Application>
  <PresentationFormat>Widescreen</PresentationFormat>
  <Paragraphs>172</Paragraphs>
  <Slides>39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Avenir Next LT Pro</vt:lpstr>
      <vt:lpstr>Avenir Next LT Pro Demi</vt:lpstr>
      <vt:lpstr>AvenirNext LT Pro Regular</vt:lpstr>
      <vt:lpstr>Calibri</vt:lpstr>
      <vt:lpstr>Wingdings</vt:lpstr>
      <vt:lpstr>Closing Layouts - Light</vt:lpstr>
      <vt:lpstr>1_Closing Layouts - Light</vt:lpstr>
      <vt:lpstr>PowerPoint Presentation</vt:lpstr>
      <vt:lpstr>PowerPoint Presentation</vt:lpstr>
      <vt:lpstr>PowerPoint Presentation</vt:lpstr>
      <vt:lpstr>Introduction</vt:lpstr>
      <vt:lpstr>Introduction</vt:lpstr>
      <vt:lpstr>Introduction</vt:lpstr>
      <vt:lpstr>PowerPoint Presentation</vt:lpstr>
      <vt:lpstr>Example 1 - Restrict by User Group </vt:lpstr>
      <vt:lpstr>Example 1 - Restrict by User Group </vt:lpstr>
      <vt:lpstr>Example 1 - Restrict by User Group </vt:lpstr>
      <vt:lpstr>Example 1 - Restrict by User Group </vt:lpstr>
      <vt:lpstr>Example 1 - Restrict by User Group </vt:lpstr>
      <vt:lpstr>Example 1 - Restrict by User Group </vt:lpstr>
      <vt:lpstr>Example 1 - Restrict by User Group </vt:lpstr>
      <vt:lpstr>Example 1 - Restrict by User Group </vt:lpstr>
      <vt:lpstr>Example 1 - Restrict by User Group </vt:lpstr>
      <vt:lpstr>Example 1 - Restrict by User Group </vt:lpstr>
      <vt:lpstr>Example 1 - Restrict by User Group </vt:lpstr>
      <vt:lpstr>Example 1 - Restrict by User Group </vt:lpstr>
      <vt:lpstr>Example 1 - Restrict by User Group </vt:lpstr>
      <vt:lpstr>Example 1 - Restrict by User Group </vt:lpstr>
      <vt:lpstr>Example 1 - Restrict by User Group </vt:lpstr>
      <vt:lpstr>PowerPoint Presentation</vt:lpstr>
      <vt:lpstr>Example 2 - Restrict by User Role </vt:lpstr>
      <vt:lpstr>Example 2 - Restrict by User Role </vt:lpstr>
      <vt:lpstr>Example 2 - Restrict by User Role </vt:lpstr>
      <vt:lpstr>Example 2 - Restrict by User Role </vt:lpstr>
      <vt:lpstr>Example 2 - Restrict by User Role </vt:lpstr>
      <vt:lpstr>Example 2 - Restrict by User Role </vt:lpstr>
      <vt:lpstr>Example 2 - Restrict by User Role </vt:lpstr>
      <vt:lpstr>Example 2 - Restrict by User Role </vt:lpstr>
      <vt:lpstr>Example 2 - Restrict by User Role </vt:lpstr>
      <vt:lpstr>Example 2 - Restrict by User Role </vt:lpstr>
      <vt:lpstr>Example 2 - Restrict by User Role </vt:lpstr>
      <vt:lpstr>Example 2 - Restrict by User Role </vt:lpstr>
      <vt:lpstr>Example 2 - Restrict by User Role </vt:lpstr>
      <vt:lpstr>Example 2 - Restrict by User Role </vt:lpstr>
      <vt:lpstr>Example 2 - Restrict by User Role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136</cp:revision>
  <dcterms:created xsi:type="dcterms:W3CDTF">2023-11-15T09:34:37Z</dcterms:created>
  <dcterms:modified xsi:type="dcterms:W3CDTF">2024-04-19T11:56:06Z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0x010100213E9D68AD9D3143A6AC7F94DDAC8EED</vt:lpwstr>
  </property>
  <property fmtid="{D5CDD505-2E9C-101B-9397-08002B2CF9AE}" pid="3" name="MediaServiceImageTags">
    <vt:lpwstr/>
  </property>
</Properties>
</file>