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s/slide2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slideLayouts/slideLayout42.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41.xml" ContentType="application/vnd.openxmlformats-officedocument.presentationml.slideLayout+xml"/>
  <Override PartName="/ppt/slideLayouts/slideLayout96.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7.xml" ContentType="application/vnd.openxmlformats-officedocument.presentationml.slideLayout+xml"/>
  <Override PartName="/ppt/slideLayouts/slideLayout40.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97.xml" ContentType="application/vnd.openxmlformats-officedocument.presentationml.slideLayout+xml"/>
  <Override PartName="/ppt/slideLayouts/slideLayout95.xml" ContentType="application/vnd.openxmlformats-officedocument.presentationml.slideLayout+xml"/>
  <Override PartName="/ppt/slideLayouts/slideLayout9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24.xml" ContentType="application/vnd.openxmlformats-officedocument.presentationml.slideLayout+xml"/>
  <Override PartName="/ppt/slideLayouts/slideLayout20.xml" ContentType="application/vnd.openxmlformats-officedocument.presentationml.slideLayout+xml"/>
  <Override PartName="/ppt/slideLayouts/slideLayout98.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9.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7.xml" ContentType="application/vnd.openxmlformats-officedocument.presentationml.slideLayout+xml"/>
  <Override PartName="/ppt/slideLayouts/slideLayout123.xml" ContentType="application/vnd.openxmlformats-officedocument.presentationml.slideLayout+xml"/>
  <Override PartName="/ppt/slideLayouts/slideLayout19.xml" ContentType="application/vnd.openxmlformats-officedocument.presentationml.slideLayout+xml"/>
  <Override PartName="/ppt/slideLayouts/slideLayout121.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24.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100.xml" ContentType="application/vnd.openxmlformats-officedocument.presentationml.slideLayout+xml"/>
  <Override PartName="/ppt/slideLayouts/slideLayout25.xml" ContentType="application/vnd.openxmlformats-officedocument.presentationml.slideLayout+xml"/>
  <Override PartName="/ppt/slideLayouts/slideLayout108.xml" ContentType="application/vnd.openxmlformats-officedocument.presentationml.slideLayout+xml"/>
  <Override PartName="/ppt/slideLayouts/slideLayout122.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22.xml" ContentType="application/vnd.openxmlformats-officedocument.presentationml.slideLayout+xml"/>
  <Override PartName="/ppt/slideLayouts/slideLayout111.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11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89" r:id="rId2"/>
    <p:sldMasterId id="2147483933" r:id="rId3"/>
    <p:sldMasterId id="2147483800" r:id="rId4"/>
    <p:sldMasterId id="2147483821" r:id="rId5"/>
    <p:sldMasterId id="2147483839" r:id="rId6"/>
    <p:sldMasterId id="2147483854" r:id="rId7"/>
  </p:sldMasterIdLst>
  <p:notesMasterIdLst>
    <p:notesMasterId r:id="rId33"/>
  </p:notesMasterIdLst>
  <p:handoutMasterIdLst>
    <p:handoutMasterId r:id="rId34"/>
  </p:handoutMasterIdLst>
  <p:sldIdLst>
    <p:sldId id="323" r:id="rId8"/>
    <p:sldId id="395" r:id="rId9"/>
    <p:sldId id="322" r:id="rId10"/>
    <p:sldId id="422" r:id="rId11"/>
    <p:sldId id="405" r:id="rId12"/>
    <p:sldId id="406" r:id="rId13"/>
    <p:sldId id="423" r:id="rId14"/>
    <p:sldId id="413" r:id="rId15"/>
    <p:sldId id="412" r:id="rId16"/>
    <p:sldId id="415" r:id="rId17"/>
    <p:sldId id="417" r:id="rId18"/>
    <p:sldId id="418" r:id="rId19"/>
    <p:sldId id="419" r:id="rId20"/>
    <p:sldId id="420" r:id="rId21"/>
    <p:sldId id="424" r:id="rId22"/>
    <p:sldId id="414" r:id="rId23"/>
    <p:sldId id="421" r:id="rId24"/>
    <p:sldId id="425" r:id="rId25"/>
    <p:sldId id="426" r:id="rId26"/>
    <p:sldId id="427" r:id="rId27"/>
    <p:sldId id="428" r:id="rId28"/>
    <p:sldId id="429" r:id="rId29"/>
    <p:sldId id="430" r:id="rId30"/>
    <p:sldId id="321" r:id="rId31"/>
    <p:sldId id="32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guide id="3" orient="horz" pos="948">
          <p15:clr>
            <a:srgbClr val="A4A3A4"/>
          </p15:clr>
        </p15:guide>
        <p15:guide id="4" orient="horz" pos="290">
          <p15:clr>
            <a:srgbClr val="A4A3A4"/>
          </p15:clr>
        </p15:guide>
        <p15:guide id="5" orient="horz" pos="3399">
          <p15:clr>
            <a:srgbClr val="A4A3A4"/>
          </p15:clr>
        </p15:guide>
        <p15:guide id="6" pos="4272">
          <p15:clr>
            <a:srgbClr val="A4A3A4"/>
          </p15:clr>
        </p15:guide>
        <p15:guide id="7" pos="5395">
          <p15:clr>
            <a:srgbClr val="A4A3A4"/>
          </p15:clr>
        </p15:guide>
        <p15:guide id="8" pos="3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0837"/>
    <a:srgbClr val="313133"/>
    <a:srgbClr val="003466"/>
    <a:srgbClr val="EE3A43"/>
    <a:srgbClr val="787878"/>
    <a:srgbClr val="646464"/>
    <a:srgbClr val="E6E6E6"/>
    <a:srgbClr val="DCDCDC"/>
    <a:srgbClr val="525254"/>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5" autoAdjust="0"/>
    <p:restoredTop sz="88713" autoAdjust="0"/>
  </p:normalViewPr>
  <p:slideViewPr>
    <p:cSldViewPr snapToGrid="0" snapToObjects="1" showGuides="1">
      <p:cViewPr varScale="1">
        <p:scale>
          <a:sx n="63" d="100"/>
          <a:sy n="63" d="100"/>
        </p:scale>
        <p:origin x="1518" y="78"/>
      </p:cViewPr>
      <p:guideLst>
        <p:guide orient="horz" pos="2184"/>
        <p:guide pos="2880"/>
        <p:guide orient="horz" pos="948"/>
        <p:guide orient="horz" pos="290"/>
        <p:guide orient="horz" pos="3399"/>
        <p:guide pos="4272"/>
        <p:guide pos="5395"/>
        <p:guide pos="3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ustomXml" Target="../customXml/item1.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5F226F-8ED5-495D-A17F-2CD75E10BF0C}" type="datetimeFigureOut">
              <a:rPr lang="en-US" smtClean="0"/>
              <a:t>03-Nov-15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AC4FF8-6ED0-4190-AEBB-5AD2583082B4}" type="slidenum">
              <a:rPr lang="en-US" smtClean="0"/>
              <a:t>‹#›</a:t>
            </a:fld>
            <a:endParaRPr lang="en-US"/>
          </a:p>
        </p:txBody>
      </p:sp>
    </p:spTree>
    <p:extLst>
      <p:ext uri="{BB962C8B-B14F-4D97-AF65-F5344CB8AC3E}">
        <p14:creationId xmlns:p14="http://schemas.microsoft.com/office/powerpoint/2010/main" val="98333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2BA45-5BA8-4098-BC1A-EE8A5C9DAADA}" type="datetimeFigureOut">
              <a:rPr lang="en-US" smtClean="0"/>
              <a:t>03-Nov-15</a:t>
            </a:fld>
            <a:endParaRPr lang="en-US"/>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BCF67-2B39-4494-9A46-CAA40423D8E3}" type="slidenum">
              <a:rPr lang="en-US" smtClean="0"/>
              <a:t>‹#›</a:t>
            </a:fld>
            <a:endParaRPr lang="en-US"/>
          </a:p>
        </p:txBody>
      </p:sp>
    </p:spTree>
    <p:extLst>
      <p:ext uri="{BB962C8B-B14F-4D97-AF65-F5344CB8AC3E}">
        <p14:creationId xmlns:p14="http://schemas.microsoft.com/office/powerpoint/2010/main" val="272666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1</a:t>
            </a:fld>
            <a:endParaRPr lang="en-US"/>
          </a:p>
        </p:txBody>
      </p:sp>
    </p:spTree>
    <p:extLst>
      <p:ext uri="{BB962C8B-B14F-4D97-AF65-F5344CB8AC3E}">
        <p14:creationId xmlns:p14="http://schemas.microsoft.com/office/powerpoint/2010/main" val="2156561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Patrons should be able to easily navigate and achieve their goals quickly. This requires a clean look &amp; feel</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ability</a:t>
            </a:r>
            <a:r>
              <a:rPr lang="en-US" sz="1200" kern="1200" baseline="0" dirty="0" smtClean="0">
                <a:solidFill>
                  <a:schemeClr val="tx1"/>
                </a:solidFill>
                <a:effectLst/>
                <a:latin typeface="+mn-lt"/>
                <a:ea typeface="+mn-ea"/>
                <a:cs typeface="+mn-cs"/>
              </a:rPr>
              <a:t> to glance quickly through result sets.</a:t>
            </a:r>
          </a:p>
          <a:p>
            <a:r>
              <a:rPr lang="en-US" sz="1200" kern="1200" dirty="0" smtClean="0">
                <a:solidFill>
                  <a:schemeClr val="tx1"/>
                </a:solidFill>
                <a:effectLst/>
                <a:latin typeface="+mn-lt"/>
                <a:ea typeface="+mn-ea"/>
                <a:cs typeface="+mn-cs"/>
              </a:rPr>
              <a:t>Also, each type of user—student, faculty, or library staff—has different goals and needs. As a result, the application must “understand” the user and then, based on the user’s profile and actions, and </a:t>
            </a:r>
            <a:r>
              <a:rPr lang="en-US" sz="1200" b="1" kern="1200" dirty="0" smtClean="0">
                <a:solidFill>
                  <a:schemeClr val="tx1"/>
                </a:solidFill>
                <a:effectLst/>
                <a:latin typeface="+mn-lt"/>
                <a:ea typeface="+mn-ea"/>
                <a:cs typeface="+mn-cs"/>
              </a:rPr>
              <a:t>gradually expose </a:t>
            </a:r>
            <a:r>
              <a:rPr lang="en-US" sz="1200" kern="1200" dirty="0" smtClean="0">
                <a:solidFill>
                  <a:schemeClr val="tx1"/>
                </a:solidFill>
                <a:effectLst/>
                <a:latin typeface="+mn-lt"/>
                <a:ea typeface="+mn-ea"/>
                <a:cs typeface="+mn-cs"/>
              </a:rPr>
              <a:t>relevant information and options,</a:t>
            </a:r>
            <a:r>
              <a:rPr lang="en-US" sz="1200" kern="1200" baseline="0" dirty="0" smtClean="0">
                <a:solidFill>
                  <a:schemeClr val="tx1"/>
                </a:solidFill>
                <a:effectLst/>
                <a:latin typeface="+mn-lt"/>
                <a:ea typeface="+mn-ea"/>
                <a:cs typeface="+mn-cs"/>
              </a:rPr>
              <a:t> so that users are not inundated with information.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What does it mean in the world of discovery?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dirty="0" smtClean="0"/>
              <a:t>Expose only the relevant data and services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dirty="0" smtClean="0"/>
              <a:t>Minimize or hide</a:t>
            </a:r>
            <a:r>
              <a:rPr lang="en-US" sz="1200" b="0" baseline="0" dirty="0" smtClean="0"/>
              <a:t> tabs or menus that are not relevant for the current stage of the discovery process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baseline="0" dirty="0" smtClean="0"/>
              <a:t>Maintain a consistent view across all screens and actions</a:t>
            </a:r>
            <a:endParaRPr lang="en-US" sz="1200" b="1" dirty="0" smtClean="0"/>
          </a:p>
        </p:txBody>
      </p:sp>
      <p:sp>
        <p:nvSpPr>
          <p:cNvPr id="4" name="Slide Number Placeholder 3"/>
          <p:cNvSpPr>
            <a:spLocks noGrp="1"/>
          </p:cNvSpPr>
          <p:nvPr>
            <p:ph type="sldNum" sz="quarter" idx="10"/>
          </p:nvPr>
        </p:nvSpPr>
        <p:spPr/>
        <p:txBody>
          <a:bodyPr/>
          <a:lstStyle/>
          <a:p>
            <a:fld id="{EBDBCF67-2B39-4494-9A46-CAA40423D8E3}" type="slidenum">
              <a:rPr lang="en-US" smtClean="0"/>
              <a:t>11</a:t>
            </a:fld>
            <a:endParaRPr lang="en-US"/>
          </a:p>
        </p:txBody>
      </p:sp>
    </p:spTree>
    <p:extLst>
      <p:ext uri="{BB962C8B-B14F-4D97-AF65-F5344CB8AC3E}">
        <p14:creationId xmlns:p14="http://schemas.microsoft.com/office/powerpoint/2010/main" val="3614158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action-oriented design means understanding the user’s intent and enabling the user to realize it as fast as possible.</a:t>
            </a:r>
            <a:r>
              <a:rPr lang="en-US" sz="1200" kern="1200" baseline="0" dirty="0" smtClean="0">
                <a:solidFill>
                  <a:schemeClr val="tx1"/>
                </a:solidFill>
                <a:effectLst/>
                <a:latin typeface="+mn-lt"/>
                <a:ea typeface="+mn-ea"/>
                <a:cs typeface="+mn-cs"/>
              </a:rPr>
              <a:t> i.e. have the relevant button in a one-click distance.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What does it mean in the world of discovery?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most cases, the search flow ends with the user’s obtaining a physical item or viewing an electronic one. I</a:t>
            </a:r>
            <a:r>
              <a:rPr lang="en-US" sz="1200" kern="1200" baseline="0" dirty="0" smtClean="0">
                <a:solidFill>
                  <a:schemeClr val="tx1"/>
                </a:solidFill>
                <a:effectLst/>
                <a:latin typeface="+mn-lt"/>
                <a:ea typeface="+mn-ea"/>
                <a:cs typeface="+mn-cs"/>
              </a:rPr>
              <a:t>n some cases, users might want to explore. </a:t>
            </a:r>
            <a:r>
              <a:rPr lang="en-US" sz="1200" kern="1200" dirty="0" smtClean="0">
                <a:solidFill>
                  <a:schemeClr val="tx1"/>
                </a:solidFill>
                <a:effectLst/>
                <a:latin typeface="+mn-lt"/>
                <a:ea typeface="+mn-ea"/>
                <a:cs typeface="+mn-cs"/>
              </a:rPr>
              <a:t>If a user is in the first phase of research and is creating a list of items to read later, the discovery system should provide options to print the list, send it by email, or add the items to the user’s favorites, all in a single 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indent="-171450">
              <a:buFontTx/>
              <a:buChar char="-"/>
            </a:pPr>
            <a:r>
              <a:rPr lang="en-US" sz="1200" b="0" kern="1200" dirty="0" smtClean="0">
                <a:solidFill>
                  <a:schemeClr val="tx1"/>
                </a:solidFill>
                <a:effectLst/>
                <a:latin typeface="+mn-lt"/>
                <a:ea typeface="+mn-ea"/>
                <a:cs typeface="+mn-cs"/>
              </a:rPr>
              <a:t>Pre-search and post-search options for quickly zooming in on relevant results. F</a:t>
            </a:r>
            <a:r>
              <a:rPr lang="en-US" sz="1200" kern="1200" dirty="0" smtClean="0">
                <a:solidFill>
                  <a:schemeClr val="tx1"/>
                </a:solidFill>
                <a:effectLst/>
                <a:latin typeface="+mn-lt"/>
                <a:ea typeface="+mn-ea"/>
                <a:cs typeface="+mn-cs"/>
              </a:rPr>
              <a:t>or example, filters and search scopes, auto-complete, auto-spelling</a:t>
            </a:r>
            <a:r>
              <a:rPr lang="en-US" sz="1200" kern="1200" baseline="0" dirty="0" smtClean="0">
                <a:solidFill>
                  <a:schemeClr val="tx1"/>
                </a:solidFill>
                <a:effectLst/>
                <a:latin typeface="+mn-lt"/>
                <a:ea typeface="+mn-ea"/>
                <a:cs typeface="+mn-cs"/>
              </a:rPr>
              <a:t> corrections…</a:t>
            </a:r>
            <a:endParaRPr lang="en-US" sz="1200" b="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Quick access to OPAC functionality and full text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Highlight favorite results, so that the</a:t>
            </a:r>
            <a:r>
              <a:rPr lang="en-US" sz="1200" kern="1200" baseline="0" dirty="0" smtClean="0">
                <a:solidFill>
                  <a:schemeClr val="tx1"/>
                </a:solidFill>
                <a:effectLst/>
                <a:latin typeface="+mn-lt"/>
                <a:ea typeface="+mn-ea"/>
                <a:cs typeface="+mn-cs"/>
              </a:rPr>
              <a:t> user can explore them later on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DBCF67-2B39-4494-9A46-CAA40423D8E3}" type="slidenum">
              <a:rPr lang="en-US" smtClean="0"/>
              <a:t>12</a:t>
            </a:fld>
            <a:endParaRPr lang="en-US"/>
          </a:p>
        </p:txBody>
      </p:sp>
    </p:spTree>
    <p:extLst>
      <p:ext uri="{BB962C8B-B14F-4D97-AF65-F5344CB8AC3E}">
        <p14:creationId xmlns:p14="http://schemas.microsoft.com/office/powerpoint/2010/main" val="3212003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size doesn’t fit all. The design of an application should make users feel that it was tailor made, suggesting the best matches for the query at hand and relevant action options based on who the user is, the user’s previous selections, and perhaps even the user’s location.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Personalization can be provided through options defined by the user (”active</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personalization) and also through anticipation of the user’s intent (“passive” personalization), based on the tracking of his or her pattern of activity.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industries, like the academic</a:t>
            </a:r>
            <a:r>
              <a:rPr lang="en-US" sz="1200" kern="1200" baseline="0" dirty="0" smtClean="0">
                <a:solidFill>
                  <a:schemeClr val="tx1"/>
                </a:solidFill>
                <a:effectLst/>
                <a:latin typeface="+mn-lt"/>
                <a:ea typeface="+mn-ea"/>
                <a:cs typeface="+mn-cs"/>
              </a:rPr>
              <a:t> world,</a:t>
            </a:r>
            <a:r>
              <a:rPr lang="en-US" sz="1200" kern="1200" dirty="0" smtClean="0">
                <a:solidFill>
                  <a:schemeClr val="tx1"/>
                </a:solidFill>
                <a:effectLst/>
                <a:latin typeface="+mn-lt"/>
                <a:ea typeface="+mn-ea"/>
                <a:cs typeface="+mn-cs"/>
              </a:rPr>
              <a:t> might consider active personalization as too intrusive or a violation of privacy policies. Machine-based personalization might therefore be too early or not relevant in</a:t>
            </a:r>
            <a:r>
              <a:rPr lang="en-US" sz="1200" kern="1200" baseline="0" dirty="0" smtClean="0">
                <a:solidFill>
                  <a:schemeClr val="tx1"/>
                </a:solidFill>
                <a:effectLst/>
                <a:latin typeface="+mn-lt"/>
                <a:ea typeface="+mn-ea"/>
                <a:cs typeface="+mn-cs"/>
              </a:rPr>
              <a:t> this domain, and libraries should focus on user’s selections to personalize results.</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What does it mean in the world of discovery?</a:t>
            </a:r>
          </a:p>
          <a:p>
            <a:r>
              <a:rPr lang="en-US" dirty="0" smtClean="0"/>
              <a:t>Personalization</a:t>
            </a:r>
            <a:r>
              <a:rPr lang="en-US" baseline="0" dirty="0" smtClean="0"/>
              <a:t> can be done especially according to the following criteria:</a:t>
            </a:r>
            <a:endParaRPr lang="en-US" dirty="0" smtClean="0"/>
          </a:p>
          <a:p>
            <a:pPr marL="171450" lvl="0" indent="-171450" rtl="0">
              <a:buFont typeface="Arial" panose="020B0604020202020204" pitchFamily="34" charset="0"/>
              <a:buChar char="•"/>
            </a:pPr>
            <a:r>
              <a:rPr lang="en-US" sz="1200" kern="1200" dirty="0" smtClean="0">
                <a:solidFill>
                  <a:schemeClr val="tx1"/>
                </a:solidFill>
                <a:effectLst/>
                <a:latin typeface="+mn-lt"/>
                <a:ea typeface="+mn-ea"/>
                <a:cs typeface="+mn-cs"/>
              </a:rPr>
              <a:t>Field of research</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Recently of published materials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need for specific types of materials (for example, articles, books, e-books, or images)</a:t>
            </a:r>
          </a:p>
        </p:txBody>
      </p:sp>
      <p:sp>
        <p:nvSpPr>
          <p:cNvPr id="4" name="Slide Number Placeholder 3"/>
          <p:cNvSpPr>
            <a:spLocks noGrp="1"/>
          </p:cNvSpPr>
          <p:nvPr>
            <p:ph type="sldNum" sz="quarter" idx="10"/>
          </p:nvPr>
        </p:nvSpPr>
        <p:spPr/>
        <p:txBody>
          <a:bodyPr/>
          <a:lstStyle/>
          <a:p>
            <a:fld id="{EBDBCF67-2B39-4494-9A46-CAA40423D8E3}" type="slidenum">
              <a:rPr lang="en-US" smtClean="0"/>
              <a:t>13</a:t>
            </a:fld>
            <a:endParaRPr lang="en-US"/>
          </a:p>
        </p:txBody>
      </p:sp>
    </p:spTree>
    <p:extLst>
      <p:ext uri="{BB962C8B-B14F-4D97-AF65-F5344CB8AC3E}">
        <p14:creationId xmlns:p14="http://schemas.microsoft.com/office/powerpoint/2010/main" val="71859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about information that users are unaware of? Serendipitous discovery means expanding the result set from obvious information to related yet important information that the user may not know of.</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goes hand in hand with exploration</a:t>
            </a:r>
            <a:r>
              <a:rPr lang="en-US" sz="1200" kern="1200" baseline="0" dirty="0" smtClean="0">
                <a:solidFill>
                  <a:schemeClr val="tx1"/>
                </a:solidFill>
                <a:effectLst/>
                <a:latin typeface="+mn-lt"/>
                <a:ea typeface="+mn-ea"/>
                <a:cs typeface="+mn-cs"/>
              </a:rPr>
              <a:t> – based on recommendations, </a:t>
            </a:r>
            <a:r>
              <a:rPr lang="en-US" sz="1200" kern="1200" dirty="0" smtClean="0">
                <a:solidFill>
                  <a:schemeClr val="tx1"/>
                </a:solidFill>
                <a:effectLst/>
                <a:latin typeface="+mn-lt"/>
                <a:ea typeface="+mn-ea"/>
                <a:cs typeface="+mn-cs"/>
              </a:rPr>
              <a:t>relying on selections made by other users and the wisdom of the crowd.</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What does it mean in the world of discovery?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discovery system should enable users to explore beyond what they can find through a keyword search.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example: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Article recommendations (bX)</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Citation trails and trails of additional works by an author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Browse (A-Z, Virtual shelf browse…)</a:t>
            </a:r>
          </a:p>
        </p:txBody>
      </p:sp>
      <p:sp>
        <p:nvSpPr>
          <p:cNvPr id="4" name="Slide Number Placeholder 3"/>
          <p:cNvSpPr>
            <a:spLocks noGrp="1"/>
          </p:cNvSpPr>
          <p:nvPr>
            <p:ph type="sldNum" sz="quarter" idx="10"/>
          </p:nvPr>
        </p:nvSpPr>
        <p:spPr/>
        <p:txBody>
          <a:bodyPr/>
          <a:lstStyle/>
          <a:p>
            <a:fld id="{EBDBCF67-2B39-4494-9A46-CAA40423D8E3}" type="slidenum">
              <a:rPr lang="en-US" smtClean="0"/>
              <a:t>14</a:t>
            </a:fld>
            <a:endParaRPr lang="en-US"/>
          </a:p>
        </p:txBody>
      </p:sp>
    </p:spTree>
    <p:extLst>
      <p:ext uri="{BB962C8B-B14F-4D97-AF65-F5344CB8AC3E}">
        <p14:creationId xmlns:p14="http://schemas.microsoft.com/office/powerpoint/2010/main" val="3904148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crucial element for reaching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proper balance between mobility, speed, and personalization is the selection of a technology that is appropriate for the specific application’s user interface.</a:t>
            </a:r>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15</a:t>
            </a:fld>
            <a:endParaRPr lang="en-US"/>
          </a:p>
        </p:txBody>
      </p:sp>
    </p:spTree>
    <p:extLst>
      <p:ext uri="{BB962C8B-B14F-4D97-AF65-F5344CB8AC3E}">
        <p14:creationId xmlns:p14="http://schemas.microsoft.com/office/powerpoint/2010/main" val="3802093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Various technological approaches exist for making content accessible on mobile devices. Each approach is used to develop a different kind of app. </a:t>
            </a:r>
          </a:p>
          <a:p>
            <a:r>
              <a:rPr lang="en-US" sz="1200" kern="1200" dirty="0" smtClean="0">
                <a:solidFill>
                  <a:schemeClr val="tx1"/>
                </a:solidFill>
                <a:effectLst/>
                <a:latin typeface="+mn-lt"/>
                <a:ea typeface="+mn-ea"/>
                <a:cs typeface="+mn-cs"/>
              </a:rPr>
              <a:t>Native apps are those that are developed for a specific mobile operating system. </a:t>
            </a:r>
          </a:p>
          <a:p>
            <a:r>
              <a:rPr lang="en-US" sz="1200" kern="1200" dirty="0" smtClean="0">
                <a:solidFill>
                  <a:schemeClr val="tx1"/>
                </a:solidFill>
                <a:effectLst/>
                <a:latin typeface="+mn-lt"/>
                <a:ea typeface="+mn-ea"/>
                <a:cs typeface="+mn-cs"/>
              </a:rPr>
              <a:t>HTML5 apps, on the other hand, are accessible on various platforms, such as computers, smartphones, and tablets. Hybrid apps contain features of both native apps and HTML5 apps.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main advantages of a native application are that it is customized for the particular type of device, it has an excellent response time, it is available offline, and it interoperates with the device’s built-in features. On the other hand, opting for a native app usually comes at a high price</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developing and maintaining a separate application for each device’s platform, design a different experience for each device, etc.</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Because of the diversity of operating systems and screen resolutions, more and more organizations are developing their apps in HTML 5 responsive design.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Apps developed with this technology are much easier to maintain (only one code base is required), they do not have to be downloaded from app stores, and they provide the same experience across all devices.</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users will get the same familiar design on all their devices, whether PC or mobile.</a:t>
            </a:r>
          </a:p>
        </p:txBody>
      </p:sp>
      <p:sp>
        <p:nvSpPr>
          <p:cNvPr id="4" name="Slide Number Placeholder 3"/>
          <p:cNvSpPr>
            <a:spLocks noGrp="1"/>
          </p:cNvSpPr>
          <p:nvPr>
            <p:ph type="sldNum" sz="quarter" idx="10"/>
          </p:nvPr>
        </p:nvSpPr>
        <p:spPr/>
        <p:txBody>
          <a:bodyPr/>
          <a:lstStyle/>
          <a:p>
            <a:fld id="{EBDBCF67-2B39-4494-9A46-CAA40423D8E3}" type="slidenum">
              <a:rPr lang="en-US" smtClean="0"/>
              <a:t>16</a:t>
            </a:fld>
            <a:endParaRPr lang="en-US"/>
          </a:p>
        </p:txBody>
      </p:sp>
    </p:spTree>
    <p:extLst>
      <p:ext uri="{BB962C8B-B14F-4D97-AF65-F5344CB8AC3E}">
        <p14:creationId xmlns:p14="http://schemas.microsoft.com/office/powerpoint/2010/main" val="2095676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growing range of available UI technologies offers two main approaches: client side and server side. </a:t>
            </a:r>
          </a:p>
          <a:p>
            <a:r>
              <a:rPr lang="en-US" sz="1200" kern="1200" dirty="0" smtClean="0">
                <a:solidFill>
                  <a:schemeClr val="tx1"/>
                </a:solidFill>
                <a:effectLst/>
                <a:latin typeface="+mn-lt"/>
                <a:ea typeface="+mn-ea"/>
                <a:cs typeface="+mn-cs"/>
              </a:rPr>
              <a:t>The current trend is the client-side approach, with single-page applications (applications that load all of the required resources during the loading of the first page).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Benefits of the client-side approach include the following: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responsive web design can be easily developed.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server-side business logic and REST APIs are decoupled from the client side.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Performance is excellent, through the use of single-page applications.</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When opting for the client-side approach, one must choose an appropriate framework to work with (for example, Angular, Ember, or Backbone).</a:t>
            </a:r>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17</a:t>
            </a:fld>
            <a:endParaRPr lang="en-US"/>
          </a:p>
        </p:txBody>
      </p:sp>
    </p:spTree>
    <p:extLst>
      <p:ext uri="{BB962C8B-B14F-4D97-AF65-F5344CB8AC3E}">
        <p14:creationId xmlns:p14="http://schemas.microsoft.com/office/powerpoint/2010/main" val="2810698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how we applied</a:t>
            </a:r>
            <a:r>
              <a:rPr lang="en-US" baseline="0" dirty="0" smtClean="0"/>
              <a:t> the UX principles in the new Primo UI.</a:t>
            </a:r>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18</a:t>
            </a:fld>
            <a:endParaRPr lang="en-US"/>
          </a:p>
        </p:txBody>
      </p:sp>
    </p:spTree>
    <p:extLst>
      <p:ext uri="{BB962C8B-B14F-4D97-AF65-F5344CB8AC3E}">
        <p14:creationId xmlns:p14="http://schemas.microsoft.com/office/powerpoint/2010/main" val="1411319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key</a:t>
            </a:r>
            <a:r>
              <a:rPr lang="en-US" baseline="0" dirty="0" smtClean="0"/>
              <a:t> advantages of the new UI is the way is displays over mobile and tablet devices, making Primo searches available from any device, any time.</a:t>
            </a:r>
          </a:p>
          <a:p>
            <a:endParaRPr lang="en-US" baseline="0" dirty="0" smtClean="0"/>
          </a:p>
          <a:p>
            <a:r>
              <a:rPr lang="en-US" baseline="0" dirty="0" smtClean="0"/>
              <a:t>Demo: Please use Chrome browser.</a:t>
            </a:r>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19</a:t>
            </a:fld>
            <a:endParaRPr lang="en-US"/>
          </a:p>
        </p:txBody>
      </p:sp>
    </p:spTree>
    <p:extLst>
      <p:ext uri="{BB962C8B-B14F-4D97-AF65-F5344CB8AC3E}">
        <p14:creationId xmlns:p14="http://schemas.microsoft.com/office/powerpoint/2010/main" val="3580392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interface of the result list is clean, presenting only data that can help the user easily determine which item to select. If the full text is available, a full-text link is positioned with the item in the result list.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the row of icons to the right of each item. Anticipating the user’s next actions, these icons lead directly to the action menu.</a:t>
            </a:r>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20</a:t>
            </a:fld>
            <a:endParaRPr lang="en-US"/>
          </a:p>
        </p:txBody>
      </p:sp>
    </p:spTree>
    <p:extLst>
      <p:ext uri="{BB962C8B-B14F-4D97-AF65-F5344CB8AC3E}">
        <p14:creationId xmlns:p14="http://schemas.microsoft.com/office/powerpoint/2010/main" val="274646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User experience (UX) is high on the agenda of most libraries. </a:t>
            </a:r>
          </a:p>
          <a:p>
            <a:r>
              <a:rPr lang="en-US" sz="1200" kern="1200" dirty="0" smtClean="0">
                <a:solidFill>
                  <a:schemeClr val="tx1"/>
                </a:solidFill>
                <a:effectLst/>
                <a:latin typeface="+mn-lt"/>
                <a:ea typeface="+mn-ea"/>
                <a:cs typeface="+mn-cs"/>
              </a:rPr>
              <a:t>Much like ‘Back to the Future’, some of the services that once seemed</a:t>
            </a:r>
            <a:r>
              <a:rPr lang="en-US" sz="1200" kern="1200" baseline="0" dirty="0" smtClean="0">
                <a:solidFill>
                  <a:schemeClr val="tx1"/>
                </a:solidFill>
                <a:effectLst/>
                <a:latin typeface="+mn-lt"/>
                <a:ea typeface="+mn-ea"/>
                <a:cs typeface="+mn-cs"/>
              </a:rPr>
              <a:t> to be science fiction, are now becoming a reality. </a:t>
            </a:r>
          </a:p>
          <a:p>
            <a:r>
              <a:rPr lang="en-US" sz="1200" kern="1200" baseline="0" dirty="0" smtClean="0">
                <a:solidFill>
                  <a:schemeClr val="tx1"/>
                </a:solidFill>
                <a:effectLst/>
                <a:latin typeface="+mn-lt"/>
                <a:ea typeface="+mn-ea"/>
                <a:cs typeface="+mn-cs"/>
              </a:rPr>
              <a:t>Others are likely to remain a dream…</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EBDBCF67-2B39-4494-9A46-CAA40423D8E3}" type="slidenum">
              <a:rPr lang="en-US" smtClean="0"/>
              <a:t>2</a:t>
            </a:fld>
            <a:endParaRPr lang="en-US"/>
          </a:p>
        </p:txBody>
      </p:sp>
    </p:spTree>
    <p:extLst>
      <p:ext uri="{BB962C8B-B14F-4D97-AF65-F5344CB8AC3E}">
        <p14:creationId xmlns:p14="http://schemas.microsoft.com/office/powerpoint/2010/main" val="3367929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the user selects an item, all the available information about it appears. </a:t>
            </a:r>
          </a:p>
          <a:p>
            <a:r>
              <a:rPr lang="en-US" sz="1200" kern="1200" dirty="0" smtClean="0">
                <a:solidFill>
                  <a:schemeClr val="tx1"/>
                </a:solidFill>
                <a:effectLst/>
                <a:latin typeface="+mn-lt"/>
                <a:ea typeface="+mn-ea"/>
                <a:cs typeface="+mn-cs"/>
              </a:rPr>
              <a:t>This process is the essence of “gradual exposure.”</a:t>
            </a:r>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21</a:t>
            </a:fld>
            <a:endParaRPr lang="en-US"/>
          </a:p>
        </p:txBody>
      </p:sp>
    </p:spTree>
    <p:extLst>
      <p:ext uri="{BB962C8B-B14F-4D97-AF65-F5344CB8AC3E}">
        <p14:creationId xmlns:p14="http://schemas.microsoft.com/office/powerpoint/2010/main" val="3918489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Primo action menu</a:t>
            </a:r>
            <a:r>
              <a:rPr lang="en-US" sz="1200" kern="1200" baseline="0" dirty="0" smtClean="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one click from the result list.</a:t>
            </a:r>
            <a:r>
              <a:rPr lang="en-US" sz="1200" kern="1200" baseline="0" dirty="0" smtClean="0">
                <a:solidFill>
                  <a:schemeClr val="tx1"/>
                </a:solidFill>
                <a:effectLst/>
                <a:latin typeface="+mn-lt"/>
                <a:ea typeface="+mn-ea"/>
                <a:cs typeface="+mn-cs"/>
              </a:rPr>
              <a:t> It</a:t>
            </a:r>
            <a:r>
              <a:rPr lang="en-US" sz="1200" kern="1200" dirty="0" smtClean="0">
                <a:solidFill>
                  <a:schemeClr val="tx1"/>
                </a:solidFill>
                <a:effectLst/>
                <a:latin typeface="+mn-lt"/>
                <a:ea typeface="+mn-ea"/>
                <a:cs typeface="+mn-cs"/>
              </a:rPr>
              <a:t> enables users to perform actions such as viewing information about an item, sending the information to themselves or a colleague, adding the item to their list of favorites, and saving the item in a reference tool.</a:t>
            </a:r>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22</a:t>
            </a:fld>
            <a:endParaRPr lang="en-US"/>
          </a:p>
        </p:txBody>
      </p:sp>
    </p:spTree>
    <p:extLst>
      <p:ext uri="{BB962C8B-B14F-4D97-AF65-F5344CB8AC3E}">
        <p14:creationId xmlns:p14="http://schemas.microsoft.com/office/powerpoint/2010/main" val="2249186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list of favorites has the same look and feel and provides the same information and action icons as the result list. The list of favorites and the result list are refined in the same way as well.</a:t>
            </a:r>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23</a:t>
            </a:fld>
            <a:endParaRPr lang="en-US"/>
          </a:p>
        </p:txBody>
      </p:sp>
    </p:spTree>
    <p:extLst>
      <p:ext uri="{BB962C8B-B14F-4D97-AF65-F5344CB8AC3E}">
        <p14:creationId xmlns:p14="http://schemas.microsoft.com/office/powerpoint/2010/main" val="299618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session we wish to go over the core principles for designing Web services, and how what do they mean for designing library discovery services.</a:t>
            </a:r>
          </a:p>
          <a:p>
            <a:endParaRPr lang="en-US" baseline="0" dirty="0" smtClean="0"/>
          </a:p>
          <a:p>
            <a:r>
              <a:rPr lang="en-US" baseline="0" dirty="0" smtClean="0"/>
              <a:t>We will take a look into the guiding criteria for selecting the right technologies, and provide real-life example from the new Primo user interface.</a:t>
            </a:r>
          </a:p>
        </p:txBody>
      </p:sp>
      <p:sp>
        <p:nvSpPr>
          <p:cNvPr id="4" name="Slide Number Placeholder 3"/>
          <p:cNvSpPr>
            <a:spLocks noGrp="1"/>
          </p:cNvSpPr>
          <p:nvPr>
            <p:ph type="sldNum" sz="quarter" idx="10"/>
          </p:nvPr>
        </p:nvSpPr>
        <p:spPr/>
        <p:txBody>
          <a:bodyPr/>
          <a:lstStyle/>
          <a:p>
            <a:fld id="{EBDBCF67-2B39-4494-9A46-CAA40423D8E3}" type="slidenum">
              <a:rPr lang="en-US" smtClean="0"/>
              <a:t>3</a:t>
            </a:fld>
            <a:endParaRPr lang="en-US"/>
          </a:p>
        </p:txBody>
      </p:sp>
    </p:spTree>
    <p:extLst>
      <p:ext uri="{BB962C8B-B14F-4D97-AF65-F5344CB8AC3E}">
        <p14:creationId xmlns:p14="http://schemas.microsoft.com/office/powerpoint/2010/main" val="3148183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is not a one time thing. Change is constant </a:t>
            </a:r>
          </a:p>
          <a:p>
            <a:r>
              <a:rPr lang="en-US" dirty="0" smtClean="0"/>
              <a:t>This mean that w</a:t>
            </a:r>
            <a:r>
              <a:rPr lang="en-US" baseline="0" dirty="0" smtClean="0"/>
              <a:t>e need to adapt and respond quickly for changes in user behavior and evolving technologies:</a:t>
            </a:r>
          </a:p>
          <a:p>
            <a:endParaRPr lang="en-US" dirty="0" smtClean="0"/>
          </a:p>
          <a:p>
            <a:pPr marL="171450" indent="-171450">
              <a:buFontTx/>
              <a:buChar char="-"/>
            </a:pPr>
            <a:r>
              <a:rPr lang="en-US" dirty="0" smtClean="0"/>
              <a:t>Advancing and adapting</a:t>
            </a:r>
            <a:r>
              <a:rPr lang="en-US" baseline="0" dirty="0" smtClean="0"/>
              <a:t> the type of services and functionalities that we provide to users</a:t>
            </a:r>
          </a:p>
          <a:p>
            <a:pPr marL="171450" indent="-171450">
              <a:buFontTx/>
              <a:buChar char="-"/>
            </a:pPr>
            <a:r>
              <a:rPr lang="en-US" baseline="0" dirty="0" smtClean="0"/>
              <a:t>Keeping design in line with the latest trends in Web design</a:t>
            </a:r>
          </a:p>
          <a:p>
            <a:pPr marL="171450" indent="-171450">
              <a:buFontTx/>
              <a:buChar char="-"/>
            </a:pPr>
            <a:r>
              <a:rPr lang="en-US" baseline="0" dirty="0" smtClean="0"/>
              <a:t>Improving performance over time</a:t>
            </a:r>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4</a:t>
            </a:fld>
            <a:endParaRPr lang="en-US"/>
          </a:p>
        </p:txBody>
      </p:sp>
    </p:spTree>
    <p:extLst>
      <p:ext uri="{BB962C8B-B14F-4D97-AF65-F5344CB8AC3E}">
        <p14:creationId xmlns:p14="http://schemas.microsoft.com/office/powerpoint/2010/main" val="1516970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kern="1200" dirty="0" smtClean="0">
                <a:solidFill>
                  <a:schemeClr val="tx1"/>
                </a:solidFill>
                <a:effectLst/>
                <a:latin typeface="+mn-lt"/>
                <a:ea typeface="+mn-ea"/>
                <a:cs typeface="+mn-cs"/>
              </a:rPr>
              <a:t>The first thing to do, before approaching any UX project is to understand users’ needs, to help you define the guiding principles of your design. Then, at each stage of the project, you can verify that every decision you make is aligned with those principles.</a:t>
            </a:r>
          </a:p>
          <a:p>
            <a:pPr marL="0" indent="0">
              <a:buFontTx/>
              <a:buNone/>
            </a:pPr>
            <a:endParaRPr lang="en-US" sz="1200" kern="1200" baseline="0" dirty="0" smtClean="0">
              <a:solidFill>
                <a:schemeClr val="tx1"/>
              </a:solidFill>
              <a:effectLst/>
              <a:latin typeface="+mn-lt"/>
              <a:ea typeface="+mn-ea"/>
              <a:cs typeface="+mn-cs"/>
            </a:endParaRPr>
          </a:p>
          <a:p>
            <a:pPr marL="0" indent="0">
              <a:buFontTx/>
              <a:buNone/>
            </a:pPr>
            <a:r>
              <a:rPr lang="en-US" sz="1200" kern="1200" baseline="0" dirty="0" smtClean="0">
                <a:solidFill>
                  <a:schemeClr val="tx1"/>
                </a:solidFill>
                <a:effectLst/>
                <a:latin typeface="+mn-lt"/>
                <a:ea typeface="+mn-ea"/>
                <a:cs typeface="+mn-cs"/>
              </a:rPr>
              <a:t>The following are the key insights that we derived out of the Ex Libris User Study that we conducted in 2015. </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(see report here: http://www.exlibrisgroup.com/category/UserStudiesWhitePaper)</a:t>
            </a:r>
            <a:endParaRPr lang="en-US" sz="1100" baseline="0" dirty="0" smtClean="0"/>
          </a:p>
          <a:p>
            <a:pPr marL="0" indent="0">
              <a:buFontTx/>
              <a:buNone/>
            </a:pPr>
            <a:endParaRPr lang="en-US" sz="1100" baseline="0" dirty="0" smtClean="0"/>
          </a:p>
        </p:txBody>
      </p:sp>
      <p:sp>
        <p:nvSpPr>
          <p:cNvPr id="4" name="Slide Number Placeholder 3"/>
          <p:cNvSpPr>
            <a:spLocks noGrp="1"/>
          </p:cNvSpPr>
          <p:nvPr>
            <p:ph type="sldNum" sz="quarter" idx="10"/>
          </p:nvPr>
        </p:nvSpPr>
        <p:spPr/>
        <p:txBody>
          <a:bodyPr/>
          <a:lstStyle/>
          <a:p>
            <a:pPr>
              <a:defRPr/>
            </a:pPr>
            <a:fld id="{3A6A62AD-4DE4-40C9-9BE3-946EBC168F31}" type="slidenum">
              <a:rPr lang="en-US" smtClean="0"/>
              <a:pPr>
                <a:defRPr/>
              </a:pPr>
              <a:t>5</a:t>
            </a:fld>
            <a:endParaRPr lang="en-US"/>
          </a:p>
        </p:txBody>
      </p:sp>
    </p:spTree>
    <p:extLst>
      <p:ext uri="{BB962C8B-B14F-4D97-AF65-F5344CB8AC3E}">
        <p14:creationId xmlns:p14="http://schemas.microsoft.com/office/powerpoint/2010/main" val="2170538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discovery needs can be split into 4 main categories:</a:t>
            </a:r>
          </a:p>
          <a:p>
            <a:pPr marL="171450" indent="-171450">
              <a:buFontTx/>
              <a:buChar char="-"/>
            </a:pPr>
            <a:r>
              <a:rPr lang="en-US" dirty="0" smtClean="0"/>
              <a:t>Search</a:t>
            </a:r>
            <a:r>
              <a:rPr lang="en-US" baseline="0" dirty="0" smtClean="0"/>
              <a:t> &amp; find</a:t>
            </a:r>
          </a:p>
          <a:p>
            <a:pPr marL="171450" indent="-171450">
              <a:buFontTx/>
              <a:buChar char="-"/>
            </a:pPr>
            <a:r>
              <a:rPr lang="en-US" baseline="0" dirty="0" smtClean="0"/>
              <a:t>Learning</a:t>
            </a:r>
          </a:p>
          <a:p>
            <a:pPr marL="171450" indent="-171450">
              <a:buFontTx/>
              <a:buChar char="-"/>
            </a:pPr>
            <a:r>
              <a:rPr lang="en-US" baseline="0" dirty="0" smtClean="0"/>
              <a:t>Exploration</a:t>
            </a:r>
          </a:p>
          <a:p>
            <a:pPr marL="171450" indent="-171450">
              <a:buFontTx/>
              <a:buChar char="-"/>
            </a:pPr>
            <a:r>
              <a:rPr lang="en-US" baseline="0" dirty="0" smtClean="0"/>
              <a:t>Personalization</a:t>
            </a:r>
          </a:p>
          <a:p>
            <a:pPr marL="0" indent="0">
              <a:buFontTx/>
              <a:buNone/>
            </a:pPr>
            <a:endParaRPr lang="en-US" baseline="0" dirty="0" smtClean="0"/>
          </a:p>
          <a:p>
            <a:pPr lvl="0" rtl="0"/>
            <a:r>
              <a:rPr lang="en-US" sz="1200" b="1" kern="1200" dirty="0" smtClean="0">
                <a:solidFill>
                  <a:schemeClr val="tx1"/>
                </a:solidFill>
                <a:effectLst/>
                <a:latin typeface="+mn-lt"/>
                <a:ea typeface="+mn-ea"/>
                <a:cs typeface="+mn-cs"/>
              </a:rPr>
              <a:t>Search and find</a:t>
            </a:r>
            <a:r>
              <a:rPr lang="en-US" sz="1200" kern="1200" dirty="0" smtClean="0">
                <a:solidFill>
                  <a:schemeClr val="tx1"/>
                </a:solidFill>
                <a:effectLst/>
                <a:latin typeface="+mn-lt"/>
                <a:ea typeface="+mn-ea"/>
                <a:cs typeface="+mn-cs"/>
              </a:rPr>
              <a:t>—the core functionality of a discovery system. Users search in a variety of ways for specific items and for information on general topics and expect rapid delivery of the most relevant results. Sophisticated search and relevance-ranking algorithms present the user with the content that is most relevant to the context of the search.</a:t>
            </a:r>
          </a:p>
          <a:p>
            <a:pPr lvl="0"/>
            <a:r>
              <a:rPr lang="en-US" sz="1200" b="1" kern="1200" dirty="0" smtClean="0">
                <a:solidFill>
                  <a:schemeClr val="tx1"/>
                </a:solidFill>
                <a:effectLst/>
                <a:latin typeface="+mn-lt"/>
                <a:ea typeface="+mn-ea"/>
                <a:cs typeface="+mn-cs"/>
              </a:rPr>
              <a:t>Exploration</a:t>
            </a:r>
            <a:r>
              <a:rPr lang="en-US" sz="1200" kern="1200" dirty="0" smtClean="0">
                <a:solidFill>
                  <a:schemeClr val="tx1"/>
                </a:solidFill>
                <a:effectLst/>
                <a:latin typeface="+mn-lt"/>
                <a:ea typeface="+mn-ea"/>
                <a:cs typeface="+mn-cs"/>
              </a:rPr>
              <a:t>—discovery without boundaries. Experienced scholars and students often follow navigation trails in addition to conducting searches. Recommendations, citation trails, and other metadata associations highlight connections between items, as do browsing and virtual browsing, helping searchers discover related resources. </a:t>
            </a:r>
          </a:p>
          <a:p>
            <a:pPr lvl="0"/>
            <a:r>
              <a:rPr lang="en-US" sz="1200" b="1" kern="1200" dirty="0" smtClean="0">
                <a:solidFill>
                  <a:schemeClr val="tx1"/>
                </a:solidFill>
                <a:effectLst/>
                <a:latin typeface="+mn-lt"/>
                <a:ea typeface="+mn-ea"/>
                <a:cs typeface="+mn-cs"/>
              </a:rPr>
              <a:t>Learning</a:t>
            </a:r>
            <a:r>
              <a:rPr lang="en-US" sz="1200" kern="1200" dirty="0" smtClean="0">
                <a:solidFill>
                  <a:schemeClr val="tx1"/>
                </a:solidFill>
                <a:effectLst/>
                <a:latin typeface="+mn-lt"/>
                <a:ea typeface="+mn-ea"/>
                <a:cs typeface="+mn-cs"/>
              </a:rPr>
              <a:t>—an aspect of information seeking valued by undergraduate and graduate students alike. Participants in the study emphasized that searching and exploration are accompanied by learning—acquiring new knowledge, understanding a research area in greater depth, or gaining an overview of a topic.</a:t>
            </a:r>
          </a:p>
          <a:p>
            <a:r>
              <a:rPr lang="en-US" sz="1200" b="1" kern="1200" dirty="0" smtClean="0">
                <a:solidFill>
                  <a:schemeClr val="tx1"/>
                </a:solidFill>
                <a:effectLst/>
                <a:latin typeface="+mn-lt"/>
                <a:ea typeface="+mn-ea"/>
                <a:cs typeface="+mn-cs"/>
              </a:rPr>
              <a:t>Personalization</a:t>
            </a:r>
            <a:r>
              <a:rPr lang="en-US" sz="1200" kern="1200" dirty="0" smtClean="0">
                <a:solidFill>
                  <a:schemeClr val="tx1"/>
                </a:solidFill>
                <a:effectLst/>
                <a:latin typeface="+mn-lt"/>
                <a:ea typeface="+mn-ea"/>
                <a:cs typeface="+mn-cs"/>
              </a:rPr>
              <a:t>—the fulfillment of users’ expectation that their search results will be tailored to their needs. The ranking of search results should be weighted according to the personalization options that a user has selected (such as one’s discipline or one’s need for the most recently published materials). </a:t>
            </a:r>
            <a:endParaRPr lang="en-US" baseline="0" dirty="0" smtClean="0"/>
          </a:p>
        </p:txBody>
      </p:sp>
      <p:sp>
        <p:nvSpPr>
          <p:cNvPr id="4" name="Slide Number Placeholder 3"/>
          <p:cNvSpPr>
            <a:spLocks noGrp="1"/>
          </p:cNvSpPr>
          <p:nvPr>
            <p:ph type="sldNum" sz="quarter" idx="10"/>
          </p:nvPr>
        </p:nvSpPr>
        <p:spPr/>
        <p:txBody>
          <a:bodyPr/>
          <a:lstStyle/>
          <a:p>
            <a:fld id="{EBDBCF67-2B39-4494-9A46-CAA40423D8E3}" type="slidenum">
              <a:rPr lang="en-US" smtClean="0"/>
              <a:t>6</a:t>
            </a:fld>
            <a:endParaRPr lang="en-US" dirty="0"/>
          </a:p>
        </p:txBody>
      </p:sp>
    </p:spTree>
    <p:extLst>
      <p:ext uri="{BB962C8B-B14F-4D97-AF65-F5344CB8AC3E}">
        <p14:creationId xmlns:p14="http://schemas.microsoft.com/office/powerpoint/2010/main" val="191446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These are</a:t>
            </a:r>
            <a:r>
              <a:rPr lang="en-US" sz="2000" baseline="0" dirty="0" smtClean="0"/>
              <a:t> the </a:t>
            </a:r>
            <a:r>
              <a:rPr lang="en-US" sz="1200" kern="1200" dirty="0" smtClean="0">
                <a:solidFill>
                  <a:schemeClr val="tx1"/>
                </a:solidFill>
                <a:effectLst/>
                <a:latin typeface="+mn-lt"/>
                <a:ea typeface="+mn-ea"/>
                <a:cs typeface="+mn-cs"/>
              </a:rPr>
              <a:t>5 core principles that we at Ex Libris believe contribute to the success of a UX project.</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accent2"/>
                </a:solidFill>
              </a:rPr>
              <a:t> </a:t>
            </a:r>
          </a:p>
          <a:p>
            <a:pPr marL="342900" marR="0" indent="-342900" algn="l" defTabSz="914400" rtl="0" eaLnBrk="1" fontAlgn="auto" latinLnBrk="0" hangingPunct="1">
              <a:lnSpc>
                <a:spcPct val="100000"/>
              </a:lnSpc>
              <a:spcBef>
                <a:spcPts val="0"/>
              </a:spcBef>
              <a:spcAft>
                <a:spcPts val="0"/>
              </a:spcAft>
              <a:buClrTx/>
              <a:buSzTx/>
              <a:buFontTx/>
              <a:buChar char="-"/>
              <a:tabLst/>
              <a:defRPr/>
            </a:pPr>
            <a:r>
              <a:rPr lang="en-US" sz="2000" dirty="0" smtClean="0">
                <a:solidFill>
                  <a:schemeClr val="accent2"/>
                </a:solidFill>
              </a:rPr>
              <a:t>One experience across devices – PC, mobile, tablets</a:t>
            </a:r>
          </a:p>
          <a:p>
            <a:pPr marL="342900" marR="0" indent="-342900" algn="l" defTabSz="914400" rtl="0" eaLnBrk="1" fontAlgn="auto" latinLnBrk="0" hangingPunct="1">
              <a:lnSpc>
                <a:spcPct val="100000"/>
              </a:lnSpc>
              <a:spcBef>
                <a:spcPts val="0"/>
              </a:spcBef>
              <a:spcAft>
                <a:spcPts val="0"/>
              </a:spcAft>
              <a:buClrTx/>
              <a:buSzTx/>
              <a:buFontTx/>
              <a:buChar char="-"/>
              <a:tabLst/>
              <a:defRPr/>
            </a:pPr>
            <a:r>
              <a:rPr lang="en-US" sz="2000" dirty="0" smtClean="0">
                <a:solidFill>
                  <a:schemeClr val="accent2"/>
                </a:solidFill>
              </a:rPr>
              <a:t>Intuitive design to simplify daily tasks</a:t>
            </a:r>
          </a:p>
          <a:p>
            <a:pPr marL="342900" marR="0" indent="-342900" algn="l" defTabSz="914400" rtl="0" eaLnBrk="1" fontAlgn="auto" latinLnBrk="0" hangingPunct="1">
              <a:lnSpc>
                <a:spcPct val="100000"/>
              </a:lnSpc>
              <a:spcBef>
                <a:spcPts val="0"/>
              </a:spcBef>
              <a:spcAft>
                <a:spcPts val="0"/>
              </a:spcAft>
              <a:buClrTx/>
              <a:buSzTx/>
              <a:buFontTx/>
              <a:buChar char="-"/>
              <a:tabLst/>
              <a:defRPr/>
            </a:pPr>
            <a:r>
              <a:rPr lang="en-US" sz="2000" dirty="0" smtClean="0">
                <a:solidFill>
                  <a:schemeClr val="accent2"/>
                </a:solidFill>
              </a:rPr>
              <a:t>Action-oriented</a:t>
            </a:r>
            <a:r>
              <a:rPr lang="en-US" sz="2000" baseline="0" dirty="0" smtClean="0">
                <a:solidFill>
                  <a:schemeClr val="accent2"/>
                </a:solidFill>
              </a:rPr>
              <a:t> design – to minimize users’ effort and get them directly to where they need to go</a:t>
            </a:r>
          </a:p>
          <a:p>
            <a:pPr marL="342900" marR="0" indent="-342900" algn="l" defTabSz="914400" rtl="0" eaLnBrk="1" fontAlgn="auto" latinLnBrk="0" hangingPunct="1">
              <a:lnSpc>
                <a:spcPct val="100000"/>
              </a:lnSpc>
              <a:spcBef>
                <a:spcPts val="0"/>
              </a:spcBef>
              <a:spcAft>
                <a:spcPts val="0"/>
              </a:spcAft>
              <a:buClrTx/>
              <a:buSzTx/>
              <a:buFontTx/>
              <a:buChar char="-"/>
              <a:tabLst/>
              <a:defRPr/>
            </a:pPr>
            <a:r>
              <a:rPr lang="en-US" sz="2000" baseline="0" dirty="0" smtClean="0">
                <a:solidFill>
                  <a:schemeClr val="accent2"/>
                </a:solidFill>
              </a:rPr>
              <a:t>Personalization – make everything tailored to the specific user’s needs</a:t>
            </a:r>
          </a:p>
          <a:p>
            <a:pPr marL="342900" marR="0" indent="-342900" algn="l" defTabSz="914400" rtl="0" eaLnBrk="1" fontAlgn="auto" latinLnBrk="0" hangingPunct="1">
              <a:lnSpc>
                <a:spcPct val="100000"/>
              </a:lnSpc>
              <a:spcBef>
                <a:spcPts val="0"/>
              </a:spcBef>
              <a:spcAft>
                <a:spcPts val="0"/>
              </a:spcAft>
              <a:buClrTx/>
              <a:buSzTx/>
              <a:buFontTx/>
              <a:buChar char="-"/>
              <a:tabLst/>
              <a:defRPr/>
            </a:pPr>
            <a:r>
              <a:rPr lang="en-US" sz="2000" baseline="0" dirty="0" smtClean="0">
                <a:solidFill>
                  <a:schemeClr val="accent2"/>
                </a:solidFill>
              </a:rPr>
              <a:t>Serendipity – enable users to make discoveries beyond their immediate need </a:t>
            </a:r>
            <a:endParaRPr lang="en-US" sz="2000" dirty="0" smtClean="0">
              <a:solidFill>
                <a:schemeClr val="accent2"/>
              </a:solidFill>
            </a:endParaRPr>
          </a:p>
          <a:p>
            <a:pPr marL="342900" marR="0" indent="-342900" algn="l" defTabSz="914400" rtl="0" eaLnBrk="1" fontAlgn="auto" latinLnBrk="0" hangingPunct="1">
              <a:lnSpc>
                <a:spcPct val="100000"/>
              </a:lnSpc>
              <a:spcBef>
                <a:spcPts val="0"/>
              </a:spcBef>
              <a:spcAft>
                <a:spcPts val="0"/>
              </a:spcAft>
              <a:buClrTx/>
              <a:buSzTx/>
              <a:buFontTx/>
              <a:buChar char="-"/>
              <a:tabLst/>
              <a:defRPr/>
            </a:pPr>
            <a:endParaRPr lang="en-US" sz="2000" dirty="0" smtClean="0">
              <a:solidFill>
                <a:schemeClr val="accent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accent2"/>
                </a:solidFill>
              </a:rPr>
              <a:t>We’ll expand on each one in the next few</a:t>
            </a:r>
            <a:r>
              <a:rPr lang="en-US" sz="2000" baseline="0" dirty="0" smtClean="0">
                <a:solidFill>
                  <a:schemeClr val="accent2"/>
                </a:solidFill>
              </a:rPr>
              <a:t> slides.</a:t>
            </a:r>
            <a:endParaRPr lang="en-US" sz="1600" dirty="0" smtClean="0">
              <a:solidFill>
                <a:schemeClr val="accent2"/>
              </a:solidFill>
            </a:endParaRPr>
          </a:p>
        </p:txBody>
      </p:sp>
      <p:sp>
        <p:nvSpPr>
          <p:cNvPr id="4" name="Slide Number Placeholder 3"/>
          <p:cNvSpPr>
            <a:spLocks noGrp="1"/>
          </p:cNvSpPr>
          <p:nvPr>
            <p:ph type="sldNum" sz="quarter" idx="10"/>
          </p:nvPr>
        </p:nvSpPr>
        <p:spPr/>
        <p:txBody>
          <a:bodyPr/>
          <a:lstStyle/>
          <a:p>
            <a:fld id="{EBDBCF67-2B39-4494-9A46-CAA40423D8E3}" type="slidenum">
              <a:rPr lang="en-US" smtClean="0"/>
              <a:t>8</a:t>
            </a:fld>
            <a:endParaRPr lang="en-US"/>
          </a:p>
        </p:txBody>
      </p:sp>
    </p:spTree>
    <p:extLst>
      <p:ext uri="{BB962C8B-B14F-4D97-AF65-F5344CB8AC3E}">
        <p14:creationId xmlns:p14="http://schemas.microsoft.com/office/powerpoint/2010/main" val="3153990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Mobile usage is surpassing the use of PC. It is bringing a change in users’ expectations from applications and services. In the mobile experience, users expects everything to be accessible immediately.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maximize the use of any system and improve the user experience, vendors</a:t>
            </a:r>
            <a:r>
              <a:rPr lang="en-US" sz="1200" kern="1200" baseline="0" dirty="0" smtClean="0">
                <a:solidFill>
                  <a:schemeClr val="tx1"/>
                </a:solidFill>
                <a:effectLst/>
                <a:latin typeface="+mn-lt"/>
                <a:ea typeface="+mn-ea"/>
                <a:cs typeface="+mn-cs"/>
              </a:rPr>
              <a:t> and providers </a:t>
            </a:r>
            <a:r>
              <a:rPr lang="en-US" sz="1200" kern="1200" dirty="0" smtClean="0">
                <a:solidFill>
                  <a:schemeClr val="tx1"/>
                </a:solidFill>
                <a:effectLst/>
                <a:latin typeface="+mn-lt"/>
                <a:ea typeface="+mn-ea"/>
                <a:cs typeface="+mn-cs"/>
              </a:rPr>
              <a:t>must develop content, applications, and services that can be viewed and used seamlessly on multiple devices.</a:t>
            </a:r>
            <a:endParaRPr lang="en-US" dirty="0"/>
          </a:p>
        </p:txBody>
      </p:sp>
      <p:sp>
        <p:nvSpPr>
          <p:cNvPr id="4" name="Slide Number Placeholder 3"/>
          <p:cNvSpPr>
            <a:spLocks noGrp="1"/>
          </p:cNvSpPr>
          <p:nvPr>
            <p:ph type="sldNum" sz="quarter" idx="10"/>
          </p:nvPr>
        </p:nvSpPr>
        <p:spPr/>
        <p:txBody>
          <a:bodyPr/>
          <a:lstStyle/>
          <a:p>
            <a:fld id="{EBDBCF67-2B39-4494-9A46-CAA40423D8E3}" type="slidenum">
              <a:rPr lang="en-US" smtClean="0"/>
              <a:t>9</a:t>
            </a:fld>
            <a:endParaRPr lang="en-US"/>
          </a:p>
        </p:txBody>
      </p:sp>
    </p:spTree>
    <p:extLst>
      <p:ext uri="{BB962C8B-B14F-4D97-AF65-F5344CB8AC3E}">
        <p14:creationId xmlns:p14="http://schemas.microsoft.com/office/powerpoint/2010/main" val="2848893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What does it mean in the world of discovery?</a:t>
            </a:r>
          </a:p>
          <a:p>
            <a:endParaRPr lang="en-US" sz="1200" dirty="0" smtClean="0"/>
          </a:p>
          <a:p>
            <a:r>
              <a:rPr lang="en-US" sz="1200" kern="1200" dirty="0" smtClean="0">
                <a:solidFill>
                  <a:schemeClr val="tx1"/>
                </a:solidFill>
                <a:effectLst/>
                <a:latin typeface="+mn-lt"/>
                <a:ea typeface="+mn-ea"/>
                <a:cs typeface="+mn-cs"/>
              </a:rPr>
              <a:t>Library patrons no longer need to physically go to the library to use its services. Access is available almost everywhere.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Developers must take mobile display and functionality into consideration from the very beginning of the design and development process and make an effort to create a clean, aesthetic look for the application.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Users need to be able access to all available content and relevant information, including loans, holdings, and full text, just as if the device was a PC.</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mobile experience must fulfill users’ discovery needs, providing features such as personalization and exploration options</a:t>
            </a:r>
            <a:r>
              <a:rPr lang="en-US" sz="1200" kern="1200" baseline="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EBDBCF67-2B39-4494-9A46-CAA40423D8E3}" type="slidenum">
              <a:rPr lang="en-US" smtClean="0"/>
              <a:t>10</a:t>
            </a:fld>
            <a:endParaRPr lang="en-US"/>
          </a:p>
        </p:txBody>
      </p:sp>
    </p:spTree>
    <p:extLst>
      <p:ext uri="{BB962C8B-B14F-4D97-AF65-F5344CB8AC3E}">
        <p14:creationId xmlns:p14="http://schemas.microsoft.com/office/powerpoint/2010/main" val="1307278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Master" Target="../slideMasters/slideMaster6.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Master" Target="../slideMasters/slideMaster7.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png"/><Relationship Id="rId1" Type="http://schemas.openxmlformats.org/officeDocument/2006/relationships/slideMaster" Target="../slideMasters/slideMaster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png"/><Relationship Id="rId1" Type="http://schemas.openxmlformats.org/officeDocument/2006/relationships/slideMaster" Target="../slideMasters/slideMaster3.xml"/><Relationship Id="rId5" Type="http://schemas.openxmlformats.org/officeDocument/2006/relationships/image" Target="../media/image31.jpeg"/><Relationship Id="rId4" Type="http://schemas.openxmlformats.org/officeDocument/2006/relationships/image" Target="../media/image30.jpe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Master" Target="../slideMasters/slideMaster4.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Master" Target="../slideMasters/slideMaster5.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253182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15559480"/>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20" y="0"/>
            <a:ext cx="9147219"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158921947"/>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1371411"/>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977962168"/>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38559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426179859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7627" y="1954537"/>
            <a:ext cx="2570660" cy="2569464"/>
          </a:xfrm>
          <a:prstGeom prst="ellipse">
            <a:avLst/>
          </a:prstGeom>
          <a:ln w="63500" cap="rnd">
            <a:solidFill>
              <a:schemeClr val="bg1"/>
            </a:solidFill>
          </a:ln>
          <a:effectLst/>
        </p:spPr>
      </p:pic>
      <p:sp>
        <p:nvSpPr>
          <p:cNvPr id="7"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Tree>
    <p:extLst>
      <p:ext uri="{BB962C8B-B14F-4D97-AF65-F5344CB8AC3E}">
        <p14:creationId xmlns:p14="http://schemas.microsoft.com/office/powerpoint/2010/main" val="31343452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12116751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31990164"/>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85565570"/>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t="-183"/>
          <a:stretch/>
        </p:blipFill>
        <p:spPr>
          <a:xfrm>
            <a:off x="7164932" y="198033"/>
            <a:ext cx="1491166" cy="1490472"/>
          </a:xfrm>
          <a:prstGeom prst="ellipse">
            <a:avLst/>
          </a:prstGeom>
          <a:ln w="63500" cap="rnd">
            <a:solidFill>
              <a:schemeClr val="bg1"/>
            </a:solidFill>
          </a:ln>
          <a:effectLst/>
        </p:spPr>
      </p:pic>
      <p:sp>
        <p:nvSpPr>
          <p:cNvPr id="15"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3668223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639998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20" y="0"/>
            <a:ext cx="9147219"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83322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20" y="0"/>
            <a:ext cx="9147219" cy="6579735"/>
          </a:xfrm>
          <a:prstGeom prst="rect">
            <a:avLst/>
          </a:prstGeom>
          <a:noFill/>
          <a:ln>
            <a:noFill/>
          </a:ln>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958511929"/>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460547511"/>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49088691"/>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18773860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1137138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15496928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5"/>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5676" y="1954537"/>
            <a:ext cx="2574562" cy="2569464"/>
          </a:xfrm>
          <a:prstGeom prst="ellipse">
            <a:avLst/>
          </a:prstGeom>
          <a:ln w="63500" cap="rnd">
            <a:solidFill>
              <a:schemeClr val="bg1"/>
            </a:solidFill>
          </a:ln>
          <a:effectLst/>
        </p:spPr>
      </p:pic>
    </p:spTree>
    <p:extLst>
      <p:ext uri="{BB962C8B-B14F-4D97-AF65-F5344CB8AC3E}">
        <p14:creationId xmlns:p14="http://schemas.microsoft.com/office/powerpoint/2010/main" val="31464925"/>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8429647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8345556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18010423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5"/>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7174886"/>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368872852"/>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3889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932595971"/>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6101444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604651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21936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941910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817138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43" name="Picture 4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smtClean="0"/>
              <a:t>AGENDA/KEY TOPICS</a:t>
            </a:r>
            <a:endParaRPr lang="en-US" dirty="0"/>
          </a:p>
        </p:txBody>
      </p:sp>
    </p:spTree>
    <p:extLst>
      <p:ext uri="{BB962C8B-B14F-4D97-AF65-F5344CB8AC3E}">
        <p14:creationId xmlns:p14="http://schemas.microsoft.com/office/powerpoint/2010/main" val="39409712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12 Section Divi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232057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648990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615409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28253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63467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20" y="0"/>
            <a:ext cx="9147219"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42961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67315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7438"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64247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73009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1621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91966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3572847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5728972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2111621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0025265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6918056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20" y="0"/>
            <a:ext cx="9147219"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4150749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7607461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7438"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607758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8577508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2054946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26931464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pic>
        <p:nvPicPr>
          <p:cNvPr id="19" name="תמונה 6"/>
          <p:cNvPicPr>
            <a:picLocks noChangeAspect="1"/>
          </p:cNvPicPr>
          <p:nvPr userDrawn="1"/>
        </p:nvPicPr>
        <p:blipFill rotWithShape="1">
          <a:blip r:embed="rId2">
            <a:extLst>
              <a:ext uri="{28A0092B-C50C-407E-A947-70E740481C1C}">
                <a14:useLocalDpi xmlns:a14="http://schemas.microsoft.com/office/drawing/2010/main" val="0"/>
              </a:ext>
            </a:extLst>
          </a:blip>
          <a:srcRect l="1" t="5003" r="-834"/>
          <a:stretch/>
        </p:blipFill>
        <p:spPr>
          <a:xfrm>
            <a:off x="0" y="0"/>
            <a:ext cx="9220199" cy="6514919"/>
          </a:xfrm>
          <a:prstGeom prst="rect">
            <a:avLst/>
          </a:prstGeom>
        </p:spPr>
      </p:pic>
      <p:sp>
        <p:nvSpPr>
          <p:cNvPr id="12" name="מלבן 9"/>
          <p:cNvSpPr/>
          <p:nvPr userDrawn="1"/>
        </p:nvSpPr>
        <p:spPr>
          <a:xfrm>
            <a:off x="0" y="2829064"/>
            <a:ext cx="9144000" cy="3086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מלבן 7"/>
          <p:cNvSpPr/>
          <p:nvPr userDrawn="1"/>
        </p:nvSpPr>
        <p:spPr>
          <a:xfrm>
            <a:off x="-9822" y="5798427"/>
            <a:ext cx="9144000" cy="960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itle 1"/>
          <p:cNvSpPr>
            <a:spLocks noGrp="1"/>
          </p:cNvSpPr>
          <p:nvPr>
            <p:ph type="ctrTitle"/>
          </p:nvPr>
        </p:nvSpPr>
        <p:spPr>
          <a:xfrm>
            <a:off x="685800" y="3477404"/>
            <a:ext cx="7772400" cy="662049"/>
          </a:xfrm>
        </p:spPr>
        <p:txBody>
          <a:bodyPr anchor="b" anchorCtr="0">
            <a:noAutofit/>
          </a:bodyPr>
          <a:lstStyle>
            <a:lvl1pPr algn="l">
              <a:defRPr sz="6000">
                <a:solidFill>
                  <a:schemeClr val="tx1">
                    <a:lumMod val="75000"/>
                    <a:lumOff val="25000"/>
                  </a:schemeClr>
                </a:solidFill>
                <a:latin typeface="Gill Sans MT" panose="020B0502020104020203" pitchFamily="34" charset="0"/>
              </a:defRPr>
            </a:lvl1pPr>
          </a:lstStyle>
          <a:p>
            <a:endParaRPr lang="en-US" dirty="0"/>
          </a:p>
        </p:txBody>
      </p:sp>
      <p:sp>
        <p:nvSpPr>
          <p:cNvPr id="16" name="Subtitle 2"/>
          <p:cNvSpPr>
            <a:spLocks noGrp="1"/>
          </p:cNvSpPr>
          <p:nvPr>
            <p:ph type="subTitle" idx="1" hasCustomPrompt="1"/>
          </p:nvPr>
        </p:nvSpPr>
        <p:spPr>
          <a:xfrm>
            <a:off x="539410" y="4991233"/>
            <a:ext cx="6858000" cy="478380"/>
          </a:xfrm>
        </p:spPr>
        <p:txBody>
          <a:bodyPr anchor="t" anchorCtr="0"/>
          <a:lstStyle>
            <a:lvl1pPr marL="0" indent="0" algn="l">
              <a:buNone/>
              <a:defRPr sz="2000">
                <a:solidFill>
                  <a:schemeClr val="tx1">
                    <a:lumMod val="85000"/>
                    <a:lumOff val="15000"/>
                  </a:schemeClr>
                </a:solidFill>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sp>
        <p:nvSpPr>
          <p:cNvPr id="10" name="מלבן 14"/>
          <p:cNvSpPr/>
          <p:nvPr userDrawn="1"/>
        </p:nvSpPr>
        <p:spPr>
          <a:xfrm>
            <a:off x="-29582" y="2422965"/>
            <a:ext cx="9144000" cy="406099"/>
          </a:xfrm>
          <a:prstGeom prst="rect">
            <a:avLst/>
          </a:prstGeom>
          <a:solidFill>
            <a:srgbClr val="B2063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8631623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63955" y="6543600"/>
            <a:ext cx="3755138" cy="360000"/>
          </a:xfrm>
          <a:prstGeom prst="rect">
            <a:avLst/>
          </a:prstGeom>
        </p:spPr>
        <p:txBody>
          <a:bodyPr/>
          <a:lstStyle>
            <a:lvl1pPr>
              <a:defRPr sz="1000" b="0">
                <a:latin typeface="Gill Sans MT" panose="020B0502020104020203" pitchFamily="34" charset="0"/>
              </a:defRPr>
            </a:lvl1pPr>
          </a:lstStyle>
          <a:p>
            <a:r>
              <a:rPr lang="en-US" dirty="0" smtClean="0">
                <a:solidFill>
                  <a:schemeClr val="bg1">
                    <a:lumMod val="65000"/>
                  </a:schemeClr>
                </a:solidFill>
                <a:cs typeface="Arial" pitchFamily="34" charset="0"/>
              </a:rPr>
              <a:t>© 2015 Ex </a:t>
            </a:r>
            <a:r>
              <a:rPr lang="en-US" dirty="0" err="1" smtClean="0">
                <a:solidFill>
                  <a:schemeClr val="bg1">
                    <a:lumMod val="65000"/>
                  </a:schemeClr>
                </a:solidFill>
                <a:cs typeface="Arial" pitchFamily="34" charset="0"/>
              </a:rPr>
              <a:t>Libris</a:t>
            </a:r>
            <a:r>
              <a:rPr lang="en-US" dirty="0" smtClean="0">
                <a:solidFill>
                  <a:schemeClr val="bg1">
                    <a:lumMod val="65000"/>
                  </a:schemeClr>
                </a:solidFill>
                <a:cs typeface="Arial" pitchFamily="34" charset="0"/>
              </a:rPr>
              <a:t> | Confidential &amp; Proprietary</a:t>
            </a:r>
            <a:endParaRPr lang="en-US" sz="900" dirty="0"/>
          </a:p>
        </p:txBody>
      </p:sp>
      <p:sp>
        <p:nvSpPr>
          <p:cNvPr id="6" name="Slide Number Placeholder 5"/>
          <p:cNvSpPr>
            <a:spLocks noGrp="1"/>
          </p:cNvSpPr>
          <p:nvPr>
            <p:ph type="sldNum" sz="quarter" idx="12"/>
          </p:nvPr>
        </p:nvSpPr>
        <p:spPr>
          <a:xfrm>
            <a:off x="4020986" y="6543600"/>
            <a:ext cx="1068202" cy="360000"/>
          </a:xfrm>
        </p:spPr>
        <p:txBody>
          <a:bodyPr/>
          <a:lstStyle>
            <a:lvl1pPr>
              <a:defRPr b="0">
                <a:latin typeface="Gill Sans MT" panose="020B0502020104020203" pitchFamily="34" charset="0"/>
              </a:defRPr>
            </a:lvl1pPr>
          </a:lstStyle>
          <a:p>
            <a:fld id="{1C146586-7EC2-481D-848F-8CE41EB2DE6C}"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0697" y="6372494"/>
            <a:ext cx="2741280" cy="468000"/>
          </a:xfrm>
          <a:prstGeom prst="rect">
            <a:avLst/>
          </a:prstGeom>
        </p:spPr>
      </p:pic>
    </p:spTree>
    <p:extLst>
      <p:ext uri="{BB962C8B-B14F-4D97-AF65-F5344CB8AC3E}">
        <p14:creationId xmlns:p14="http://schemas.microsoft.com/office/powerpoint/2010/main" val="42530479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1178573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0374888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79773347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6585210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itle Slide 2">
    <p:spTree>
      <p:nvGrpSpPr>
        <p:cNvPr id="1" name=""/>
        <p:cNvGrpSpPr/>
        <p:nvPr/>
      </p:nvGrpSpPr>
      <p:grpSpPr>
        <a:xfrm>
          <a:off x="0" y="0"/>
          <a:ext cx="0" cy="0"/>
          <a:chOff x="0" y="0"/>
          <a:chExt cx="0" cy="0"/>
        </a:xfrm>
      </p:grpSpPr>
      <p:pic>
        <p:nvPicPr>
          <p:cNvPr id="19" name="תמונה 6"/>
          <p:cNvPicPr>
            <a:picLocks noChangeAspect="1"/>
          </p:cNvPicPr>
          <p:nvPr userDrawn="1"/>
        </p:nvPicPr>
        <p:blipFill rotWithShape="1">
          <a:blip r:embed="rId2" cstate="email">
            <a:extLst>
              <a:ext uri="{28A0092B-C50C-407E-A947-70E740481C1C}">
                <a14:useLocalDpi xmlns:a14="http://schemas.microsoft.com/office/drawing/2010/main"/>
              </a:ext>
            </a:extLst>
          </a:blip>
          <a:srcRect r="-834"/>
          <a:stretch/>
        </p:blipFill>
        <p:spPr>
          <a:xfrm>
            <a:off x="0" y="0"/>
            <a:ext cx="9220199" cy="6514919"/>
          </a:xfrm>
          <a:prstGeom prst="rect">
            <a:avLst/>
          </a:prstGeom>
        </p:spPr>
      </p:pic>
      <p:sp>
        <p:nvSpPr>
          <p:cNvPr id="12" name="מלבן 9"/>
          <p:cNvSpPr/>
          <p:nvPr userDrawn="1"/>
        </p:nvSpPr>
        <p:spPr>
          <a:xfrm>
            <a:off x="0" y="4152976"/>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ctrTitle" hasCustomPrompt="1"/>
          </p:nvPr>
        </p:nvSpPr>
        <p:spPr>
          <a:xfrm>
            <a:off x="675978" y="4353733"/>
            <a:ext cx="7772400" cy="1084217"/>
          </a:xfrm>
        </p:spPr>
        <p:txBody>
          <a:bodyPr anchor="b" anchorCtr="0">
            <a:noAutofit/>
          </a:bodyPr>
          <a:lstStyle>
            <a:lvl1pPr algn="l">
              <a:defRPr sz="3200">
                <a:solidFill>
                  <a:schemeClr val="bg1"/>
                </a:solidFill>
                <a:latin typeface="Gill Sans MT" panose="020B0502020104020203" pitchFamily="34" charset="0"/>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sp>
        <p:nvSpPr>
          <p:cNvPr id="16" name="Subtitle 2"/>
          <p:cNvSpPr>
            <a:spLocks noGrp="1"/>
          </p:cNvSpPr>
          <p:nvPr>
            <p:ph type="subTitle" idx="1" hasCustomPrompt="1"/>
          </p:nvPr>
        </p:nvSpPr>
        <p:spPr>
          <a:xfrm>
            <a:off x="675978" y="5347554"/>
            <a:ext cx="6858000" cy="478380"/>
          </a:xfrm>
        </p:spPr>
        <p:txBody>
          <a:bodyPr anchor="t" anchorCtr="0"/>
          <a:lstStyle>
            <a:lvl1pPr marL="0" indent="0" algn="l">
              <a:buNone/>
              <a:defRPr sz="2000">
                <a:solidFill>
                  <a:schemeClr val="bg1"/>
                </a:solidFill>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sp>
        <p:nvSpPr>
          <p:cNvPr id="17" name="מציין מיקום טקסט 4"/>
          <p:cNvSpPr>
            <a:spLocks noGrp="1"/>
          </p:cNvSpPr>
          <p:nvPr>
            <p:ph type="body" sz="quarter" idx="10" hasCustomPrompt="1"/>
          </p:nvPr>
        </p:nvSpPr>
        <p:spPr>
          <a:xfrm>
            <a:off x="675978" y="6045690"/>
            <a:ext cx="5470525"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Gill Sans MT" panose="020B05020201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pic>
        <p:nvPicPr>
          <p:cNvPr id="2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0" name="מלבן 14"/>
          <p:cNvSpPr/>
          <p:nvPr userDrawn="1"/>
        </p:nvSpPr>
        <p:spPr>
          <a:xfrm>
            <a:off x="0" y="3759200"/>
            <a:ext cx="9144000" cy="406099"/>
          </a:xfrm>
          <a:prstGeom prst="rect">
            <a:avLst/>
          </a:prstGeom>
          <a:solidFill>
            <a:srgbClr val="7D419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03944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2925597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13" name="מלבן 12"/>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4" name="מלבן 13"/>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5" name="תמונה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3" name="מלבן 22"/>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4" name="מלבן 23"/>
          <p:cNvSpPr/>
          <p:nvPr userDrawn="1"/>
        </p:nvSpPr>
        <p:spPr>
          <a:xfrm>
            <a:off x="-4474" y="182519"/>
            <a:ext cx="318799" cy="2909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Tree>
    <p:extLst>
      <p:ext uri="{BB962C8B-B14F-4D97-AF65-F5344CB8AC3E}">
        <p14:creationId xmlns:p14="http://schemas.microsoft.com/office/powerpoint/2010/main" val="15559419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4" name="מלבן 13"/>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19511585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pic>
        <p:nvPicPr>
          <p:cNvPr id="14" name="תמונה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2929" y="1954537"/>
            <a:ext cx="2560056"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2"/>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Tree>
    <p:extLst>
      <p:ext uri="{BB962C8B-B14F-4D97-AF65-F5344CB8AC3E}">
        <p14:creationId xmlns:p14="http://schemas.microsoft.com/office/powerpoint/2010/main" val="197654511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6608724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78385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749533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7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2"/>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6091036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8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21"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
        <p:nvSpPr>
          <p:cNvPr id="14"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60982855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537302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57430426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73614513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20" y="0"/>
            <a:ext cx="9147219" cy="6579735"/>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9"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85100027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sp>
        <p:nvSpPr>
          <p:cNvPr id="26" name="מלבן 25"/>
          <p:cNvSpPr/>
          <p:nvPr userDrawn="1"/>
        </p:nvSpPr>
        <p:spPr>
          <a:xfrm>
            <a:off x="0" y="6387153"/>
            <a:ext cx="9143999" cy="483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עם פינות אלכסוניות מעוגלות 15"/>
          <p:cNvSpPr/>
          <p:nvPr userDrawn="1"/>
        </p:nvSpPr>
        <p:spPr>
          <a:xfrm rot="5400000">
            <a:off x="175194" y="215097"/>
            <a:ext cx="1257745" cy="1252835"/>
          </a:xfrm>
          <a:prstGeom prst="round2DiagRect">
            <a:avLst>
              <a:gd name="adj1" fmla="val 31522"/>
              <a:gd name="adj2" fmla="val 0"/>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800" dirty="0"/>
          </a:p>
        </p:txBody>
      </p:sp>
      <p:grpSp>
        <p:nvGrpSpPr>
          <p:cNvPr id="18" name="קבוצה 17"/>
          <p:cNvGrpSpPr/>
          <p:nvPr userDrawn="1"/>
        </p:nvGrpSpPr>
        <p:grpSpPr>
          <a:xfrm>
            <a:off x="599238" y="179751"/>
            <a:ext cx="4252035" cy="1483560"/>
            <a:chOff x="913947" y="-151859"/>
            <a:chExt cx="4252035" cy="1483560"/>
          </a:xfrm>
        </p:grpSpPr>
        <p:sp>
          <p:nvSpPr>
            <p:cNvPr id="8" name="TextBox 7"/>
            <p:cNvSpPr txBox="1"/>
            <p:nvPr userDrawn="1"/>
          </p:nvSpPr>
          <p:spPr>
            <a:xfrm>
              <a:off x="913947" y="-151859"/>
              <a:ext cx="837088" cy="1446550"/>
            </a:xfrm>
            <a:prstGeom prst="rect">
              <a:avLst/>
            </a:prstGeom>
            <a:noFill/>
          </p:spPr>
          <p:txBody>
            <a:bodyPr wrap="none" rtlCol="1">
              <a:spAutoFit/>
            </a:bodyPr>
            <a:lstStyle/>
            <a:p>
              <a:r>
                <a:rPr lang="en-US" sz="8800" dirty="0" smtClean="0">
                  <a:solidFill>
                    <a:schemeClr val="bg1"/>
                  </a:solidFill>
                </a:rPr>
                <a:t>A</a:t>
              </a:r>
              <a:endParaRPr lang="he-IL" sz="8800" dirty="0"/>
            </a:p>
          </p:txBody>
        </p:sp>
        <p:sp>
          <p:nvSpPr>
            <p:cNvPr id="17" name="מלבן 16"/>
            <p:cNvSpPr/>
            <p:nvPr userDrawn="1"/>
          </p:nvSpPr>
          <p:spPr>
            <a:xfrm>
              <a:off x="1660407" y="-114849"/>
              <a:ext cx="3505575" cy="1446550"/>
            </a:xfrm>
            <a:prstGeom prst="rect">
              <a:avLst/>
            </a:prstGeom>
          </p:spPr>
          <p:txBody>
            <a:bodyPr wrap="none">
              <a:spAutoFit/>
            </a:bodyPr>
            <a:lstStyle/>
            <a:p>
              <a:r>
                <a:rPr lang="en-US" sz="8800" dirty="0" smtClean="0">
                  <a:solidFill>
                    <a:schemeClr val="tx2"/>
                  </a:solidFill>
                </a:rPr>
                <a:t>GENDA</a:t>
              </a:r>
              <a:endParaRPr lang="he-IL" sz="8800" dirty="0">
                <a:solidFill>
                  <a:schemeClr val="tx2"/>
                </a:solidFill>
              </a:endParaRPr>
            </a:p>
          </p:txBody>
        </p:sp>
      </p:grpSp>
      <p:sp>
        <p:nvSpPr>
          <p:cNvPr id="28" name="מלבן 27"/>
          <p:cNvSpPr/>
          <p:nvPr userDrawn="1"/>
        </p:nvSpPr>
        <p:spPr>
          <a:xfrm>
            <a:off x="7091952" y="-710074"/>
            <a:ext cx="2952816" cy="7568074"/>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30" name="קבוצה 29"/>
          <p:cNvGrpSpPr/>
          <p:nvPr userDrawn="1"/>
        </p:nvGrpSpPr>
        <p:grpSpPr>
          <a:xfrm>
            <a:off x="238877" y="2221294"/>
            <a:ext cx="584458" cy="586748"/>
            <a:chOff x="185090" y="1694913"/>
            <a:chExt cx="584458" cy="586748"/>
          </a:xfrm>
        </p:grpSpPr>
        <p:sp>
          <p:nvSpPr>
            <p:cNvPr id="19" name="מלבן עם פינות אלכסוניות מעוגלות 18"/>
            <p:cNvSpPr/>
            <p:nvPr userDrawn="1"/>
          </p:nvSpPr>
          <p:spPr>
            <a:xfrm rot="5400000">
              <a:off x="183945" y="1696058"/>
              <a:ext cx="586748" cy="584458"/>
            </a:xfrm>
            <a:prstGeom prst="round2DiagRect">
              <a:avLst>
                <a:gd name="adj1" fmla="val 31522"/>
                <a:gd name="adj2" fmla="val 0"/>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600" dirty="0"/>
            </a:p>
          </p:txBody>
        </p:sp>
        <p:sp>
          <p:nvSpPr>
            <p:cNvPr id="29" name="TextBox 28"/>
            <p:cNvSpPr txBox="1"/>
            <p:nvPr userDrawn="1"/>
          </p:nvSpPr>
          <p:spPr>
            <a:xfrm>
              <a:off x="394716" y="1721733"/>
              <a:ext cx="367408" cy="523220"/>
            </a:xfrm>
            <a:prstGeom prst="rect">
              <a:avLst/>
            </a:prstGeom>
            <a:noFill/>
          </p:spPr>
          <p:txBody>
            <a:bodyPr wrap="none" rtlCol="1">
              <a:spAutoFit/>
            </a:bodyPr>
            <a:lstStyle/>
            <a:p>
              <a:r>
                <a:rPr lang="en-US" sz="2800" b="1" dirty="0" smtClean="0">
                  <a:solidFill>
                    <a:schemeClr val="bg1"/>
                  </a:solidFill>
                </a:rPr>
                <a:t>1</a:t>
              </a:r>
              <a:endParaRPr lang="he-IL" sz="2800" b="1" dirty="0">
                <a:solidFill>
                  <a:schemeClr val="bg1"/>
                </a:solidFill>
              </a:endParaRPr>
            </a:p>
          </p:txBody>
        </p:sp>
      </p:grpSp>
      <p:grpSp>
        <p:nvGrpSpPr>
          <p:cNvPr id="31" name="קבוצה 30"/>
          <p:cNvGrpSpPr/>
          <p:nvPr userDrawn="1"/>
        </p:nvGrpSpPr>
        <p:grpSpPr>
          <a:xfrm>
            <a:off x="238877" y="2930977"/>
            <a:ext cx="584458" cy="586748"/>
            <a:chOff x="185090" y="1694913"/>
            <a:chExt cx="584458" cy="586748"/>
          </a:xfrm>
        </p:grpSpPr>
        <p:sp>
          <p:nvSpPr>
            <p:cNvPr id="32" name="מלבן עם פינות אלכסוניות מעוגלות 31"/>
            <p:cNvSpPr/>
            <p:nvPr userDrawn="1"/>
          </p:nvSpPr>
          <p:spPr>
            <a:xfrm rot="5400000">
              <a:off x="183945" y="1696058"/>
              <a:ext cx="586748" cy="584458"/>
            </a:xfrm>
            <a:prstGeom prst="round2DiagRect">
              <a:avLst>
                <a:gd name="adj1" fmla="val 31522"/>
                <a:gd name="adj2" fmla="val 0"/>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600" dirty="0"/>
            </a:p>
          </p:txBody>
        </p:sp>
        <p:sp>
          <p:nvSpPr>
            <p:cNvPr id="33" name="TextBox 32"/>
            <p:cNvSpPr txBox="1"/>
            <p:nvPr userDrawn="1"/>
          </p:nvSpPr>
          <p:spPr>
            <a:xfrm>
              <a:off x="394716" y="1721733"/>
              <a:ext cx="367408" cy="523220"/>
            </a:xfrm>
            <a:prstGeom prst="rect">
              <a:avLst/>
            </a:prstGeom>
            <a:noFill/>
          </p:spPr>
          <p:txBody>
            <a:bodyPr wrap="none" rtlCol="1">
              <a:spAutoFit/>
            </a:bodyPr>
            <a:lstStyle/>
            <a:p>
              <a:r>
                <a:rPr lang="en-US" sz="2800" b="1" dirty="0" smtClean="0">
                  <a:solidFill>
                    <a:schemeClr val="bg1"/>
                  </a:solidFill>
                </a:rPr>
                <a:t>2</a:t>
              </a:r>
              <a:endParaRPr lang="he-IL" sz="2800" b="1" dirty="0">
                <a:solidFill>
                  <a:schemeClr val="bg1"/>
                </a:solidFill>
              </a:endParaRPr>
            </a:p>
          </p:txBody>
        </p:sp>
      </p:grpSp>
      <p:grpSp>
        <p:nvGrpSpPr>
          <p:cNvPr id="34" name="קבוצה 33"/>
          <p:cNvGrpSpPr/>
          <p:nvPr userDrawn="1"/>
        </p:nvGrpSpPr>
        <p:grpSpPr>
          <a:xfrm>
            <a:off x="238877" y="3645515"/>
            <a:ext cx="584458" cy="586748"/>
            <a:chOff x="185090" y="1694913"/>
            <a:chExt cx="584458" cy="586748"/>
          </a:xfrm>
        </p:grpSpPr>
        <p:sp>
          <p:nvSpPr>
            <p:cNvPr id="35" name="מלבן עם פינות אלכסוניות מעוגלות 34"/>
            <p:cNvSpPr/>
            <p:nvPr userDrawn="1"/>
          </p:nvSpPr>
          <p:spPr>
            <a:xfrm rot="5400000">
              <a:off x="183945" y="1696058"/>
              <a:ext cx="586748" cy="584458"/>
            </a:xfrm>
            <a:prstGeom prst="round2DiagRect">
              <a:avLst>
                <a:gd name="adj1" fmla="val 31522"/>
                <a:gd name="adj2" fmla="val 0"/>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600" dirty="0"/>
            </a:p>
          </p:txBody>
        </p:sp>
        <p:sp>
          <p:nvSpPr>
            <p:cNvPr id="36" name="TextBox 35"/>
            <p:cNvSpPr txBox="1"/>
            <p:nvPr userDrawn="1"/>
          </p:nvSpPr>
          <p:spPr>
            <a:xfrm>
              <a:off x="394716" y="1721733"/>
              <a:ext cx="367408" cy="523220"/>
            </a:xfrm>
            <a:prstGeom prst="rect">
              <a:avLst/>
            </a:prstGeom>
            <a:noFill/>
          </p:spPr>
          <p:txBody>
            <a:bodyPr wrap="none" rtlCol="1">
              <a:spAutoFit/>
            </a:bodyPr>
            <a:lstStyle/>
            <a:p>
              <a:r>
                <a:rPr lang="en-US" sz="2800" b="1" dirty="0" smtClean="0">
                  <a:solidFill>
                    <a:schemeClr val="bg1"/>
                  </a:solidFill>
                </a:rPr>
                <a:t>3</a:t>
              </a:r>
              <a:endParaRPr lang="he-IL" sz="2800" b="1" dirty="0">
                <a:solidFill>
                  <a:schemeClr val="bg1"/>
                </a:solidFill>
              </a:endParaRPr>
            </a:p>
          </p:txBody>
        </p:sp>
      </p:grpSp>
      <p:grpSp>
        <p:nvGrpSpPr>
          <p:cNvPr id="37" name="קבוצה 36"/>
          <p:cNvGrpSpPr/>
          <p:nvPr userDrawn="1"/>
        </p:nvGrpSpPr>
        <p:grpSpPr>
          <a:xfrm>
            <a:off x="238877" y="4368846"/>
            <a:ext cx="584458" cy="586748"/>
            <a:chOff x="185090" y="1694913"/>
            <a:chExt cx="584458" cy="586748"/>
          </a:xfrm>
        </p:grpSpPr>
        <p:sp>
          <p:nvSpPr>
            <p:cNvPr id="38" name="מלבן עם פינות אלכסוניות מעוגלות 37"/>
            <p:cNvSpPr/>
            <p:nvPr userDrawn="1"/>
          </p:nvSpPr>
          <p:spPr>
            <a:xfrm rot="5400000">
              <a:off x="183945" y="1696058"/>
              <a:ext cx="586748" cy="584458"/>
            </a:xfrm>
            <a:prstGeom prst="round2DiagRect">
              <a:avLst>
                <a:gd name="adj1" fmla="val 31522"/>
                <a:gd name="adj2" fmla="val 0"/>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600" dirty="0"/>
            </a:p>
          </p:txBody>
        </p:sp>
        <p:sp>
          <p:nvSpPr>
            <p:cNvPr id="39" name="TextBox 38"/>
            <p:cNvSpPr txBox="1"/>
            <p:nvPr userDrawn="1"/>
          </p:nvSpPr>
          <p:spPr>
            <a:xfrm>
              <a:off x="394716" y="1721733"/>
              <a:ext cx="367408" cy="523220"/>
            </a:xfrm>
            <a:prstGeom prst="rect">
              <a:avLst/>
            </a:prstGeom>
            <a:noFill/>
          </p:spPr>
          <p:txBody>
            <a:bodyPr wrap="none" rtlCol="1">
              <a:spAutoFit/>
            </a:bodyPr>
            <a:lstStyle/>
            <a:p>
              <a:r>
                <a:rPr lang="en-US" sz="2800" b="1" dirty="0" smtClean="0">
                  <a:solidFill>
                    <a:schemeClr val="bg1"/>
                  </a:solidFill>
                </a:rPr>
                <a:t>4</a:t>
              </a:r>
              <a:endParaRPr lang="he-IL" sz="2800" b="1" dirty="0">
                <a:solidFill>
                  <a:schemeClr val="bg1"/>
                </a:solidFill>
              </a:endParaRPr>
            </a:p>
          </p:txBody>
        </p:sp>
      </p:grpSp>
      <p:grpSp>
        <p:nvGrpSpPr>
          <p:cNvPr id="40" name="קבוצה 39"/>
          <p:cNvGrpSpPr/>
          <p:nvPr userDrawn="1"/>
        </p:nvGrpSpPr>
        <p:grpSpPr>
          <a:xfrm>
            <a:off x="238877" y="5105823"/>
            <a:ext cx="584458" cy="586748"/>
            <a:chOff x="185090" y="1694913"/>
            <a:chExt cx="584458" cy="586748"/>
          </a:xfrm>
        </p:grpSpPr>
        <p:sp>
          <p:nvSpPr>
            <p:cNvPr id="41" name="מלבן עם פינות אלכסוניות מעוגלות 40"/>
            <p:cNvSpPr/>
            <p:nvPr userDrawn="1"/>
          </p:nvSpPr>
          <p:spPr>
            <a:xfrm rot="5400000">
              <a:off x="183945" y="1696058"/>
              <a:ext cx="586748" cy="584458"/>
            </a:xfrm>
            <a:prstGeom prst="round2DiagRect">
              <a:avLst>
                <a:gd name="adj1" fmla="val 31522"/>
                <a:gd name="adj2" fmla="val 0"/>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600" dirty="0"/>
            </a:p>
          </p:txBody>
        </p:sp>
        <p:sp>
          <p:nvSpPr>
            <p:cNvPr id="42" name="TextBox 41"/>
            <p:cNvSpPr txBox="1"/>
            <p:nvPr userDrawn="1"/>
          </p:nvSpPr>
          <p:spPr>
            <a:xfrm>
              <a:off x="394716" y="1721733"/>
              <a:ext cx="367408" cy="523220"/>
            </a:xfrm>
            <a:prstGeom prst="rect">
              <a:avLst/>
            </a:prstGeom>
            <a:noFill/>
          </p:spPr>
          <p:txBody>
            <a:bodyPr wrap="none" rtlCol="1">
              <a:spAutoFit/>
            </a:bodyPr>
            <a:lstStyle/>
            <a:p>
              <a:r>
                <a:rPr lang="en-US" sz="2800" b="1" dirty="0" smtClean="0">
                  <a:solidFill>
                    <a:schemeClr val="bg1"/>
                  </a:solidFill>
                </a:rPr>
                <a:t>5</a:t>
              </a:r>
              <a:endParaRPr lang="he-IL" sz="2800" b="1" dirty="0">
                <a:solidFill>
                  <a:schemeClr val="bg1"/>
                </a:solidFill>
              </a:endParaRPr>
            </a:p>
          </p:txBody>
        </p:sp>
      </p:grpSp>
    </p:spTree>
    <p:extLst>
      <p:ext uri="{BB962C8B-B14F-4D97-AF65-F5344CB8AC3E}">
        <p14:creationId xmlns:p14="http://schemas.microsoft.com/office/powerpoint/2010/main" val="23119574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1_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979858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9" name="תמונה 6"/>
          <p:cNvPicPr>
            <a:picLocks noChangeAspect="1"/>
          </p:cNvPicPr>
          <p:nvPr userDrawn="1"/>
        </p:nvPicPr>
        <p:blipFill rotWithShape="1">
          <a:blip r:embed="rId2" cstate="email">
            <a:extLst>
              <a:ext uri="{28A0092B-C50C-407E-A947-70E740481C1C}">
                <a14:useLocalDpi xmlns:a14="http://schemas.microsoft.com/office/drawing/2010/main"/>
              </a:ext>
            </a:extLst>
          </a:blip>
          <a:srcRect r="-834"/>
          <a:stretch/>
        </p:blipFill>
        <p:spPr>
          <a:xfrm>
            <a:off x="0" y="0"/>
            <a:ext cx="9220199" cy="6514919"/>
          </a:xfrm>
          <a:prstGeom prst="rect">
            <a:avLst/>
          </a:prstGeom>
        </p:spPr>
      </p:pic>
      <p:sp>
        <p:nvSpPr>
          <p:cNvPr id="12" name="מלבן 9"/>
          <p:cNvSpPr/>
          <p:nvPr userDrawn="1"/>
        </p:nvSpPr>
        <p:spPr>
          <a:xfrm>
            <a:off x="0" y="4152976"/>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ctrTitle" hasCustomPrompt="1"/>
          </p:nvPr>
        </p:nvSpPr>
        <p:spPr>
          <a:xfrm>
            <a:off x="675978" y="4353733"/>
            <a:ext cx="7772400" cy="1084217"/>
          </a:xfrm>
        </p:spPr>
        <p:txBody>
          <a:bodyPr anchor="b" anchorCtr="0">
            <a:noAutofit/>
          </a:bodyPr>
          <a:lstStyle>
            <a:lvl1pPr algn="l">
              <a:defRPr sz="3200">
                <a:solidFill>
                  <a:schemeClr val="bg1"/>
                </a:solidFill>
                <a:latin typeface="Gill Sans MT" panose="020B0502020104020203" pitchFamily="34" charset="0"/>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sp>
        <p:nvSpPr>
          <p:cNvPr id="16" name="Subtitle 2"/>
          <p:cNvSpPr>
            <a:spLocks noGrp="1"/>
          </p:cNvSpPr>
          <p:nvPr>
            <p:ph type="subTitle" idx="1" hasCustomPrompt="1"/>
          </p:nvPr>
        </p:nvSpPr>
        <p:spPr>
          <a:xfrm>
            <a:off x="675978" y="5347554"/>
            <a:ext cx="6858000" cy="478380"/>
          </a:xfrm>
        </p:spPr>
        <p:txBody>
          <a:bodyPr anchor="t" anchorCtr="0"/>
          <a:lstStyle>
            <a:lvl1pPr marL="0" indent="0" algn="l">
              <a:buNone/>
              <a:defRPr sz="2000">
                <a:solidFill>
                  <a:schemeClr val="bg1"/>
                </a:solidFill>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sp>
        <p:nvSpPr>
          <p:cNvPr id="17" name="מציין מיקום טקסט 4"/>
          <p:cNvSpPr>
            <a:spLocks noGrp="1"/>
          </p:cNvSpPr>
          <p:nvPr>
            <p:ph type="body" sz="quarter" idx="10" hasCustomPrompt="1"/>
          </p:nvPr>
        </p:nvSpPr>
        <p:spPr>
          <a:xfrm>
            <a:off x="675978" y="6045690"/>
            <a:ext cx="5470525"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Gill Sans MT" panose="020B05020201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pic>
        <p:nvPicPr>
          <p:cNvPr id="2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0" name="מלבן 14"/>
          <p:cNvSpPr/>
          <p:nvPr userDrawn="1"/>
        </p:nvSpPr>
        <p:spPr>
          <a:xfrm>
            <a:off x="0" y="3759200"/>
            <a:ext cx="9144000" cy="406099"/>
          </a:xfrm>
          <a:prstGeom prst="rect">
            <a:avLst/>
          </a:prstGeom>
          <a:solidFill>
            <a:srgbClr val="7D419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822206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1" name="תמונה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355"/>
            <a:ext cx="9145360" cy="6088197"/>
          </a:xfrm>
          <a:prstGeom prst="rect">
            <a:avLst/>
          </a:prstGeom>
        </p:spPr>
      </p:pic>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p>
        </p:txBody>
      </p:sp>
      <p:sp>
        <p:nvSpPr>
          <p:cNvPr id="9" name="מלבן 9"/>
          <p:cNvSpPr/>
          <p:nvPr userDrawn="1"/>
        </p:nvSpPr>
        <p:spPr>
          <a:xfrm>
            <a:off x="0" y="4152976"/>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מלבן 14"/>
          <p:cNvSpPr/>
          <p:nvPr userDrawn="1"/>
        </p:nvSpPr>
        <p:spPr>
          <a:xfrm>
            <a:off x="0" y="3759200"/>
            <a:ext cx="9144000" cy="406099"/>
          </a:xfrm>
          <a:prstGeom prst="rect">
            <a:avLst/>
          </a:prstGeom>
          <a:solidFill>
            <a:srgbClr val="7D419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566172"/>
            <a:ext cx="7772400" cy="1084217"/>
          </a:xfrm>
        </p:spPr>
        <p:txBody>
          <a:bodyPr anchor="t">
            <a:noAutofit/>
          </a:bodyPr>
          <a:lstStyle>
            <a:lvl1pPr indent="-457200" algn="ctr">
              <a:lnSpc>
                <a:spcPts val="3840"/>
              </a:lnSpc>
              <a:defRPr sz="3200" b="1">
                <a:solidFill>
                  <a:schemeClr val="bg1"/>
                </a:solidFill>
                <a:latin typeface="Gill Sans MT" panose="020B0502020104020203" pitchFamily="34" charset="0"/>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5085121"/>
            <a:ext cx="7573817" cy="393700"/>
          </a:xfrm>
        </p:spPr>
        <p:txBody>
          <a:bodyPr/>
          <a:lstStyle>
            <a:lvl1pPr marL="0" indent="0" algn="ctr">
              <a:buNone/>
              <a:defRPr sz="2800">
                <a:solidFill>
                  <a:schemeClr val="bg1"/>
                </a:solidFill>
                <a:latin typeface="Gill Sans MT" panose="020B0502020104020203" pitchFamily="34" charset="0"/>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4396007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28445336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Calibri" panose="020F0502020204030204"/>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313133"/>
                </a:solidFill>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defRPr>
                <a:latin typeface="Gill Sans MT" panose="020B0502020104020203" pitchFamily="34" charset="0"/>
              </a:defRPr>
            </a:lvl1pPr>
            <a:lvl2pPr>
              <a:defRPr baseline="0">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5" name="Footer Placeholder 4"/>
          <p:cNvSpPr>
            <a:spLocks noGrp="1"/>
          </p:cNvSpPr>
          <p:nvPr>
            <p:ph type="ftr" sz="quarter" idx="11"/>
          </p:nvPr>
        </p:nvSpPr>
        <p:spPr>
          <a:xfrm>
            <a:off x="63955" y="6543600"/>
            <a:ext cx="3755138" cy="360000"/>
          </a:xfrm>
        </p:spPr>
        <p:txBody>
          <a:bodyPr/>
          <a:lstStyle>
            <a:lvl1pPr>
              <a:defRPr sz="1000" b="0">
                <a:latin typeface="Gill Sans MT" panose="020B0502020104020203" pitchFamily="34" charset="0"/>
              </a:defRPr>
            </a:lvl1pPr>
          </a:lstStyle>
          <a:p>
            <a:r>
              <a:rPr lang="en-US" smtClean="0">
                <a:solidFill>
                  <a:schemeClr val="bg1">
                    <a:lumMod val="65000"/>
                  </a:schemeClr>
                </a:solidFill>
                <a:cs typeface="Arial" pitchFamily="34" charset="0"/>
              </a:rPr>
              <a:t>© 2015 Ex Libris | Confidential &amp; Proprietary</a:t>
            </a:r>
            <a:endParaRPr lang="en-US" sz="900" dirty="0"/>
          </a:p>
        </p:txBody>
      </p:sp>
      <p:sp>
        <p:nvSpPr>
          <p:cNvPr id="6" name="Slide Number Placeholder 5"/>
          <p:cNvSpPr>
            <a:spLocks noGrp="1"/>
          </p:cNvSpPr>
          <p:nvPr>
            <p:ph type="sldNum" sz="quarter" idx="12"/>
          </p:nvPr>
        </p:nvSpPr>
        <p:spPr>
          <a:xfrm>
            <a:off x="4020986" y="6543600"/>
            <a:ext cx="1068202" cy="360000"/>
          </a:xfrm>
        </p:spPr>
        <p:txBody>
          <a:bodyPr/>
          <a:lstStyle>
            <a:lvl1pPr>
              <a:defRPr b="0">
                <a:latin typeface="Gill Sans MT" panose="020B0502020104020203" pitchFamily="34" charset="0"/>
              </a:defRPr>
            </a:lvl1pPr>
          </a:lstStyle>
          <a:p>
            <a:fld id="{1C146586-7EC2-481D-848F-8CE41EB2DE6C}" type="slidenum">
              <a:rPr lang="en-US" smtClean="0"/>
              <a:pPr/>
              <a:t>‹#›</a:t>
            </a:fld>
            <a:endParaRPr lang="en-US" dirty="0"/>
          </a:p>
        </p:txBody>
      </p:sp>
      <p:pic>
        <p:nvPicPr>
          <p:cNvPr id="13" name="תמונה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Tree>
    <p:extLst>
      <p:ext uri="{BB962C8B-B14F-4D97-AF65-F5344CB8AC3E}">
        <p14:creationId xmlns:p14="http://schemas.microsoft.com/office/powerpoint/2010/main" val="139630725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מלבן 8"/>
          <p:cNvSpPr/>
          <p:nvPr userDrawn="1"/>
        </p:nvSpPr>
        <p:spPr>
          <a:xfrm>
            <a:off x="8829675" y="6579735"/>
            <a:ext cx="318798" cy="29094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63955" y="6543600"/>
            <a:ext cx="3755138" cy="360000"/>
          </a:xfrm>
        </p:spPr>
        <p:txBody>
          <a:bodyPr/>
          <a:lstStyle>
            <a:lvl1pPr>
              <a:defRPr sz="1000" b="0">
                <a:latin typeface="Gill Sans MT" panose="020B0502020104020203" pitchFamily="34" charset="0"/>
              </a:defRPr>
            </a:lvl1pPr>
          </a:lstStyle>
          <a:p>
            <a:r>
              <a:rPr lang="en-US" smtClean="0">
                <a:solidFill>
                  <a:schemeClr val="bg1">
                    <a:lumMod val="65000"/>
                  </a:schemeClr>
                </a:solidFill>
                <a:cs typeface="Arial" pitchFamily="34" charset="0"/>
              </a:rPr>
              <a:t>© 2015 Ex Libris | Confidential &amp; Proprietary</a:t>
            </a:r>
            <a:endParaRPr lang="en-US" sz="900" dirty="0"/>
          </a:p>
        </p:txBody>
      </p:sp>
      <p:sp>
        <p:nvSpPr>
          <p:cNvPr id="6" name="Slide Number Placeholder 5"/>
          <p:cNvSpPr>
            <a:spLocks noGrp="1"/>
          </p:cNvSpPr>
          <p:nvPr>
            <p:ph type="sldNum" sz="quarter" idx="12"/>
          </p:nvPr>
        </p:nvSpPr>
        <p:spPr>
          <a:xfrm>
            <a:off x="4020986" y="6543600"/>
            <a:ext cx="1068202" cy="360000"/>
          </a:xfrm>
        </p:spPr>
        <p:txBody>
          <a:bodyPr/>
          <a:lstStyle>
            <a:lvl1pPr>
              <a:defRPr b="0">
                <a:latin typeface="Gill Sans MT" panose="020B0502020104020203" pitchFamily="34" charset="0"/>
              </a:defRPr>
            </a:lvl1pPr>
          </a:lstStyle>
          <a:p>
            <a:fld id="{1C146586-7EC2-481D-848F-8CE41EB2DE6C}" type="slidenum">
              <a:rPr lang="en-US" smtClean="0"/>
              <a:pPr/>
              <a:t>‹#›</a:t>
            </a:fld>
            <a:endParaRPr lang="en-US" dirty="0"/>
          </a:p>
        </p:txBody>
      </p:sp>
      <p:pic>
        <p:nvPicPr>
          <p:cNvPr id="13" name="תמונה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pic>
        <p:nvPicPr>
          <p:cNvPr id="14" name="תמונה 1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27169" y="1956052"/>
            <a:ext cx="2571577" cy="2566435"/>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Gill Sans MT" panose="020B0502020104020203" pitchFamily="34" charset="0"/>
              </a:defRPr>
            </a:lvl1pPr>
            <a:lvl2pPr marL="0" indent="0">
              <a:buNone/>
              <a:defRPr sz="2000">
                <a:latin typeface="Gill Sans MT" panose="020B0502020104020203" pitchFamily="34" charset="0"/>
              </a:defRPr>
            </a:lvl2pPr>
          </a:lstStyle>
          <a:p>
            <a:pPr lvl="0"/>
            <a:r>
              <a:rPr lang="en-US" dirty="0" smtClean="0"/>
              <a:t>Edit style - header</a:t>
            </a:r>
            <a:endParaRPr lang="he-IL" dirty="0" smtClean="0"/>
          </a:p>
          <a:p>
            <a:pPr lvl="1"/>
            <a:r>
              <a:rPr lang="en-US" dirty="0" smtClean="0"/>
              <a:t>2nd level</a:t>
            </a:r>
            <a:endParaRPr lang="he-IL" dirty="0" smtClean="0"/>
          </a:p>
        </p:txBody>
      </p:sp>
    </p:spTree>
    <p:extLst>
      <p:ext uri="{BB962C8B-B14F-4D97-AF65-F5344CB8AC3E}">
        <p14:creationId xmlns:p14="http://schemas.microsoft.com/office/powerpoint/2010/main" val="322737933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Calibri" panose="020F0502020204030204"/>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מלבן 8"/>
          <p:cNvSpPr/>
          <p:nvPr userDrawn="1"/>
        </p:nvSpPr>
        <p:spPr>
          <a:xfrm>
            <a:off x="8829675" y="6579735"/>
            <a:ext cx="318798" cy="29094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63955" y="6543600"/>
            <a:ext cx="3755138" cy="360000"/>
          </a:xfrm>
        </p:spPr>
        <p:txBody>
          <a:bodyPr/>
          <a:lstStyle>
            <a:lvl1pPr>
              <a:defRPr sz="1000" b="0">
                <a:latin typeface="Gill Sans MT" panose="020B0502020104020203" pitchFamily="34" charset="0"/>
              </a:defRPr>
            </a:lvl1pPr>
          </a:lstStyle>
          <a:p>
            <a:r>
              <a:rPr lang="en-US" smtClean="0">
                <a:solidFill>
                  <a:schemeClr val="bg1">
                    <a:lumMod val="65000"/>
                  </a:schemeClr>
                </a:solidFill>
                <a:cs typeface="Arial" pitchFamily="34" charset="0"/>
              </a:rPr>
              <a:t>© 2015 Ex Libris | Confidential &amp; Proprietary</a:t>
            </a:r>
            <a:endParaRPr lang="en-US" sz="900" dirty="0"/>
          </a:p>
        </p:txBody>
      </p:sp>
      <p:sp>
        <p:nvSpPr>
          <p:cNvPr id="6" name="Slide Number Placeholder 5"/>
          <p:cNvSpPr>
            <a:spLocks noGrp="1"/>
          </p:cNvSpPr>
          <p:nvPr>
            <p:ph type="sldNum" sz="quarter" idx="12"/>
          </p:nvPr>
        </p:nvSpPr>
        <p:spPr>
          <a:xfrm>
            <a:off x="4020986" y="6543600"/>
            <a:ext cx="1068202" cy="360000"/>
          </a:xfrm>
        </p:spPr>
        <p:txBody>
          <a:bodyPr/>
          <a:lstStyle>
            <a:lvl1pPr>
              <a:defRPr b="0">
                <a:latin typeface="Gill Sans MT" panose="020B0502020104020203" pitchFamily="34" charset="0"/>
              </a:defRPr>
            </a:lvl1pPr>
          </a:lstStyle>
          <a:p>
            <a:fld id="{1C146586-7EC2-481D-848F-8CE41EB2DE6C}" type="slidenum">
              <a:rPr lang="en-US" smtClean="0"/>
              <a:pPr/>
              <a:t>‹#›</a:t>
            </a:fld>
            <a:endParaRPr lang="en-US" dirty="0"/>
          </a:p>
        </p:txBody>
      </p:sp>
      <p:pic>
        <p:nvPicPr>
          <p:cNvPr id="13" name="תמונה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Gill Sans MT" panose="020B0502020104020203" pitchFamily="34" charset="0"/>
              </a:defRPr>
            </a:lvl1pPr>
            <a:lvl2pPr marL="0" indent="0">
              <a:lnSpc>
                <a:spcPts val="1200"/>
              </a:lnSpc>
              <a:buNone/>
              <a:defRPr sz="1400">
                <a:solidFill>
                  <a:srgbClr val="313133"/>
                </a:solidFill>
                <a:latin typeface="Gill Sans MT" panose="020B0502020104020203" pitchFamily="34" charset="0"/>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4" cstate="email">
            <a:extLst>
              <a:ext uri="{28A0092B-C50C-407E-A947-70E740481C1C}">
                <a14:useLocalDpi xmlns:a14="http://schemas.microsoft.com/office/drawing/2010/main"/>
              </a:ext>
            </a:extLst>
          </a:blip>
          <a:srcRect l="-1"/>
          <a:stretch/>
        </p:blipFill>
        <p:spPr>
          <a:xfrm>
            <a:off x="917234" y="1322997"/>
            <a:ext cx="1482789" cy="1490472"/>
          </a:xfrm>
          <a:prstGeom prst="ellipse">
            <a:avLst/>
          </a:prstGeom>
          <a:ln w="63500" cap="rnd">
            <a:noFill/>
          </a:ln>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Gill Sans MT" panose="020B0502020104020203" pitchFamily="34" charset="0"/>
              </a:defRPr>
            </a:lvl1pPr>
            <a:lvl2pPr marL="0" indent="0">
              <a:lnSpc>
                <a:spcPts val="1200"/>
              </a:lnSpc>
              <a:buNone/>
              <a:defRPr sz="1400">
                <a:solidFill>
                  <a:srgbClr val="313133"/>
                </a:solidFill>
                <a:latin typeface="Gill Sans MT" panose="020B0502020104020203" pitchFamily="34" charset="0"/>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Gill Sans MT" panose="020B0502020104020203" pitchFamily="34" charset="0"/>
              </a:defRPr>
            </a:lvl1pPr>
            <a:lvl2pPr marL="0" indent="0">
              <a:lnSpc>
                <a:spcPts val="1200"/>
              </a:lnSpc>
              <a:buNone/>
              <a:defRPr sz="1400">
                <a:solidFill>
                  <a:srgbClr val="313133"/>
                </a:solidFill>
                <a:latin typeface="Gill Sans MT" panose="020B0502020104020203" pitchFamily="34" charset="0"/>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Gill Sans MT" panose="020B0502020104020203" pitchFamily="34" charset="0"/>
              </a:defRPr>
            </a:lvl1pPr>
            <a:lvl2pPr marL="0" indent="0">
              <a:lnSpc>
                <a:spcPts val="1200"/>
              </a:lnSpc>
              <a:buNone/>
              <a:defRPr sz="1400">
                <a:solidFill>
                  <a:srgbClr val="313133"/>
                </a:solidFill>
                <a:latin typeface="Gill Sans MT" panose="020B0502020104020203" pitchFamily="34" charset="0"/>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Gill Sans MT" panose="020B0502020104020203" pitchFamily="34" charset="0"/>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Gill Sans MT" panose="020B0502020104020203" pitchFamily="34" charset="0"/>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Gill Sans MT" panose="020B0502020104020203" pitchFamily="34" charset="0"/>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Gill Sans MT" panose="020B0502020104020203" pitchFamily="34" charset="0"/>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Gill Sans MT" panose="020B0502020104020203" pitchFamily="34" charset="0"/>
              </a:rPr>
              <a:t>1</a:t>
            </a:r>
            <a:endParaRPr lang="en-US" sz="2000" b="1" dirty="0">
              <a:latin typeface="Gill Sans MT" panose="020B0502020104020203" pitchFamily="34" charset="0"/>
            </a:endParaRP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Gill Sans MT" panose="020B0502020104020203" pitchFamily="34" charset="0"/>
              </a:rPr>
              <a:t>2</a:t>
            </a:r>
            <a:endParaRPr lang="en-US" sz="2000" b="1" dirty="0">
              <a:latin typeface="Gill Sans MT" panose="020B0502020104020203" pitchFamily="34" charset="0"/>
            </a:endParaRP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Gill Sans MT" panose="020B0502020104020203" pitchFamily="34" charset="0"/>
              </a:rPr>
              <a:t>3</a:t>
            </a:r>
            <a:endParaRPr lang="en-US" sz="2000" b="1" dirty="0">
              <a:latin typeface="Gill Sans MT" panose="020B0502020104020203" pitchFamily="34" charset="0"/>
            </a:endParaRP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Gill Sans MT" panose="020B0502020104020203" pitchFamily="34" charset="0"/>
              </a:rPr>
              <a:t>4</a:t>
            </a:r>
            <a:endParaRPr lang="en-US" sz="2000" b="1" dirty="0">
              <a:latin typeface="Gill Sans MT" panose="020B0502020104020203" pitchFamily="34" charset="0"/>
            </a:endParaRPr>
          </a:p>
        </p:txBody>
      </p:sp>
    </p:spTree>
    <p:extLst>
      <p:ext uri="{BB962C8B-B14F-4D97-AF65-F5344CB8AC3E}">
        <p14:creationId xmlns:p14="http://schemas.microsoft.com/office/powerpoint/2010/main" val="225407033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מלבן 8"/>
          <p:cNvSpPr/>
          <p:nvPr userDrawn="1"/>
        </p:nvSpPr>
        <p:spPr>
          <a:xfrm>
            <a:off x="8829675" y="6579735"/>
            <a:ext cx="318798" cy="29094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63955" y="6543600"/>
            <a:ext cx="3755138" cy="360000"/>
          </a:xfrm>
        </p:spPr>
        <p:txBody>
          <a:bodyPr/>
          <a:lstStyle>
            <a:lvl1pPr>
              <a:defRPr sz="1000" b="0">
                <a:latin typeface="Gill Sans MT" panose="020B0502020104020203" pitchFamily="34" charset="0"/>
              </a:defRPr>
            </a:lvl1pPr>
          </a:lstStyle>
          <a:p>
            <a:r>
              <a:rPr lang="en-US" smtClean="0">
                <a:solidFill>
                  <a:schemeClr val="bg1">
                    <a:lumMod val="65000"/>
                  </a:schemeClr>
                </a:solidFill>
                <a:cs typeface="Arial" pitchFamily="34" charset="0"/>
              </a:rPr>
              <a:t>© 2015 Ex Libris | Confidential &amp; Proprietary</a:t>
            </a:r>
            <a:endParaRPr lang="en-US" sz="900" dirty="0"/>
          </a:p>
        </p:txBody>
      </p:sp>
      <p:sp>
        <p:nvSpPr>
          <p:cNvPr id="6" name="Slide Number Placeholder 5"/>
          <p:cNvSpPr>
            <a:spLocks noGrp="1"/>
          </p:cNvSpPr>
          <p:nvPr>
            <p:ph type="sldNum" sz="quarter" idx="12"/>
          </p:nvPr>
        </p:nvSpPr>
        <p:spPr>
          <a:xfrm>
            <a:off x="4020986" y="6543600"/>
            <a:ext cx="1068202" cy="360000"/>
          </a:xfrm>
        </p:spPr>
        <p:txBody>
          <a:bodyPr/>
          <a:lstStyle>
            <a:lvl1pPr>
              <a:defRPr b="0">
                <a:latin typeface="Gill Sans MT" panose="020B0502020104020203" pitchFamily="34" charset="0"/>
              </a:defRPr>
            </a:lvl1pPr>
          </a:lstStyle>
          <a:p>
            <a:fld id="{1C146586-7EC2-481D-848F-8CE41EB2DE6C}" type="slidenum">
              <a:rPr lang="en-US" smtClean="0"/>
              <a:pPr/>
              <a:t>‹#›</a:t>
            </a:fld>
            <a:endParaRPr lang="en-US" dirty="0"/>
          </a:p>
        </p:txBody>
      </p:sp>
      <p:pic>
        <p:nvPicPr>
          <p:cNvPr id="13" name="תמונה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16" name="קשת מלאה 15"/>
          <p:cNvSpPr/>
          <p:nvPr userDrawn="1"/>
        </p:nvSpPr>
        <p:spPr>
          <a:xfrm rot="12358450">
            <a:off x="92022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מציין מיקום טקסט 17"/>
          <p:cNvSpPr>
            <a:spLocks noGrp="1"/>
          </p:cNvSpPr>
          <p:nvPr>
            <p:ph type="body" sz="quarter" idx="13" hasCustomPrompt="1"/>
          </p:nvPr>
        </p:nvSpPr>
        <p:spPr>
          <a:xfrm>
            <a:off x="919388" y="3094662"/>
            <a:ext cx="1872000" cy="813743"/>
          </a:xfrm>
        </p:spPr>
        <p:txBody>
          <a:bodyPr/>
          <a:lstStyle>
            <a:lvl1pPr marL="0" indent="0">
              <a:lnSpc>
                <a:spcPts val="1200"/>
              </a:lnSpc>
              <a:buNone/>
              <a:defRPr sz="1400" b="1">
                <a:solidFill>
                  <a:srgbClr val="313133"/>
                </a:solidFill>
                <a:latin typeface="Gill Sans MT" panose="020B0502020104020203" pitchFamily="34" charset="0"/>
              </a:defRPr>
            </a:lvl1pPr>
            <a:lvl2pPr marL="0" indent="0">
              <a:lnSpc>
                <a:spcPts val="1200"/>
              </a:lnSpc>
              <a:buNone/>
              <a:defRPr sz="1400">
                <a:solidFill>
                  <a:srgbClr val="313133"/>
                </a:solidFill>
                <a:latin typeface="Gill Sans MT" panose="020B0502020104020203" pitchFamily="34" charset="0"/>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681279"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4" cstate="email">
            <a:extLst>
              <a:ext uri="{28A0092B-C50C-407E-A947-70E740481C1C}">
                <a14:useLocalDpi xmlns:a14="http://schemas.microsoft.com/office/drawing/2010/main"/>
              </a:ext>
            </a:extLst>
          </a:blip>
          <a:srcRect l="-1"/>
          <a:stretch/>
        </p:blipFill>
        <p:spPr>
          <a:xfrm>
            <a:off x="1008675" y="1322997"/>
            <a:ext cx="1482789" cy="1490472"/>
          </a:xfrm>
          <a:prstGeom prst="ellipse">
            <a:avLst/>
          </a:prstGeom>
          <a:ln w="63500" cap="rnd">
            <a:noFill/>
          </a:ln>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394537" y="1322997"/>
            <a:ext cx="1481856" cy="1490472"/>
          </a:xfrm>
          <a:prstGeom prst="ellipse">
            <a:avLst/>
          </a:prstGeom>
          <a:ln w="63500" cap="rnd">
            <a:noFill/>
          </a:ln>
          <a:effectLst/>
        </p:spPr>
      </p:pic>
      <p:sp>
        <p:nvSpPr>
          <p:cNvPr id="19" name="קשת מלאה 15"/>
          <p:cNvSpPr/>
          <p:nvPr userDrawn="1"/>
        </p:nvSpPr>
        <p:spPr>
          <a:xfrm rot="15321434">
            <a:off x="3583844"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קשת מלאה 15"/>
          <p:cNvSpPr/>
          <p:nvPr userDrawn="1"/>
        </p:nvSpPr>
        <p:spPr>
          <a:xfrm rot="18740347">
            <a:off x="6311439"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Calibri" panose="020F0502020204030204"/>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defRPr>
            </a:lvl1pPr>
          </a:lstStyle>
          <a:p>
            <a:r>
              <a:rPr lang="en-US" dirty="0" smtClean="0"/>
              <a:t>Edit Title</a:t>
            </a:r>
            <a:endParaRPr lang="en-US" dirty="0"/>
          </a:p>
        </p:txBody>
      </p:sp>
      <p:sp>
        <p:nvSpPr>
          <p:cNvPr id="27" name="מציין מיקום טקסט 17"/>
          <p:cNvSpPr>
            <a:spLocks noGrp="1"/>
          </p:cNvSpPr>
          <p:nvPr>
            <p:ph type="body" sz="quarter" idx="14" hasCustomPrompt="1"/>
          </p:nvPr>
        </p:nvSpPr>
        <p:spPr>
          <a:xfrm>
            <a:off x="3596052" y="3094662"/>
            <a:ext cx="1872000" cy="813743"/>
          </a:xfrm>
        </p:spPr>
        <p:txBody>
          <a:bodyPr/>
          <a:lstStyle>
            <a:lvl1pPr marL="0" indent="0">
              <a:lnSpc>
                <a:spcPts val="1200"/>
              </a:lnSpc>
              <a:buNone/>
              <a:defRPr sz="1400" b="1">
                <a:solidFill>
                  <a:srgbClr val="313133"/>
                </a:solidFill>
                <a:latin typeface="Gill Sans MT" panose="020B0502020104020203" pitchFamily="34" charset="0"/>
              </a:defRPr>
            </a:lvl1pPr>
            <a:lvl2pPr marL="0" indent="0">
              <a:lnSpc>
                <a:spcPts val="1200"/>
              </a:lnSpc>
              <a:buNone/>
              <a:defRPr sz="1400">
                <a:solidFill>
                  <a:srgbClr val="313133"/>
                </a:solidFill>
                <a:latin typeface="Gill Sans MT" panose="020B0502020104020203" pitchFamily="34" charset="0"/>
              </a:defRPr>
            </a:lvl2pPr>
          </a:lstStyle>
          <a:p>
            <a:pPr lvl="0"/>
            <a:r>
              <a:rPr lang="en-US" dirty="0" smtClean="0"/>
              <a:t>EDIT STYLE - HEADER</a:t>
            </a:r>
            <a:endParaRPr lang="he-IL" dirty="0" smtClean="0"/>
          </a:p>
          <a:p>
            <a:pPr lvl="1"/>
            <a:r>
              <a:rPr lang="en-US" dirty="0" smtClean="0"/>
              <a:t>2nd level</a:t>
            </a:r>
            <a:endParaRPr lang="he-IL" dirty="0" smtClean="0"/>
          </a:p>
        </p:txBody>
      </p:sp>
      <p:sp>
        <p:nvSpPr>
          <p:cNvPr id="29" name="מציין מיקום טקסט 17"/>
          <p:cNvSpPr>
            <a:spLocks noGrp="1"/>
          </p:cNvSpPr>
          <p:nvPr>
            <p:ph type="body" sz="quarter" idx="15" hasCustomPrompt="1"/>
          </p:nvPr>
        </p:nvSpPr>
        <p:spPr>
          <a:xfrm>
            <a:off x="6334181" y="3094662"/>
            <a:ext cx="1872000" cy="813743"/>
          </a:xfrm>
        </p:spPr>
        <p:txBody>
          <a:bodyPr/>
          <a:lstStyle>
            <a:lvl1pPr marL="0" indent="0">
              <a:lnSpc>
                <a:spcPts val="1200"/>
              </a:lnSpc>
              <a:buNone/>
              <a:defRPr sz="1400" b="1">
                <a:solidFill>
                  <a:srgbClr val="313133"/>
                </a:solidFill>
                <a:latin typeface="Gill Sans MT" panose="020B0502020104020203" pitchFamily="34" charset="0"/>
              </a:defRPr>
            </a:lvl1pPr>
            <a:lvl2pPr marL="0" indent="0">
              <a:lnSpc>
                <a:spcPts val="1200"/>
              </a:lnSpc>
              <a:buNone/>
              <a:defRPr sz="1400">
                <a:solidFill>
                  <a:srgbClr val="313133"/>
                </a:solidFill>
                <a:latin typeface="Gill Sans MT" panose="020B0502020104020203" pitchFamily="34" charset="0"/>
              </a:defRPr>
            </a:lvl2pPr>
          </a:lstStyle>
          <a:p>
            <a:pPr lvl="0"/>
            <a:r>
              <a:rPr lang="en-US" dirty="0" smtClean="0"/>
              <a:t>EDIT STYLE - HEADER</a:t>
            </a:r>
            <a:endParaRPr lang="he-IL" dirty="0" smtClean="0"/>
          </a:p>
          <a:p>
            <a:pPr lvl="1"/>
            <a:r>
              <a:rPr lang="en-US" dirty="0" smtClean="0"/>
              <a:t>2nd level</a:t>
            </a:r>
            <a:endParaRPr lang="he-IL" dirty="0" smtClean="0"/>
          </a:p>
        </p:txBody>
      </p:sp>
      <p:sp>
        <p:nvSpPr>
          <p:cNvPr id="33" name="Text Placeholder 32"/>
          <p:cNvSpPr>
            <a:spLocks noGrp="1"/>
          </p:cNvSpPr>
          <p:nvPr>
            <p:ph type="body" sz="quarter" idx="17"/>
          </p:nvPr>
        </p:nvSpPr>
        <p:spPr>
          <a:xfrm>
            <a:off x="920116" y="4039058"/>
            <a:ext cx="1872000" cy="1846263"/>
          </a:xfrm>
        </p:spPr>
        <p:txBody>
          <a:bodyPr>
            <a:normAutofit/>
          </a:bodyPr>
          <a:lstStyle>
            <a:lvl1pPr marL="0" indent="0">
              <a:lnSpc>
                <a:spcPts val="1300"/>
              </a:lnSpc>
              <a:spcBef>
                <a:spcPts val="0"/>
              </a:spcBef>
              <a:buNone/>
              <a:defRPr sz="1400">
                <a:solidFill>
                  <a:srgbClr val="525254"/>
                </a:solidFill>
                <a:latin typeface="Gill Sans MT" panose="020B0502020104020203" pitchFamily="34" charset="0"/>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3594905" y="4039058"/>
            <a:ext cx="1872000" cy="1846263"/>
          </a:xfrm>
        </p:spPr>
        <p:txBody>
          <a:bodyPr>
            <a:normAutofit/>
          </a:bodyPr>
          <a:lstStyle>
            <a:lvl1pPr marL="0" indent="0">
              <a:lnSpc>
                <a:spcPts val="1300"/>
              </a:lnSpc>
              <a:spcBef>
                <a:spcPts val="0"/>
              </a:spcBef>
              <a:buNone/>
              <a:defRPr sz="1400">
                <a:solidFill>
                  <a:srgbClr val="525254"/>
                </a:solidFill>
                <a:latin typeface="Gill Sans MT" panose="020B0502020104020203" pitchFamily="34" charset="0"/>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6333034" y="4039058"/>
            <a:ext cx="1872000" cy="1846263"/>
          </a:xfrm>
        </p:spPr>
        <p:txBody>
          <a:bodyPr>
            <a:normAutofit/>
          </a:bodyPr>
          <a:lstStyle>
            <a:lvl1pPr marL="0" indent="0">
              <a:lnSpc>
                <a:spcPts val="1300"/>
              </a:lnSpc>
              <a:spcBef>
                <a:spcPts val="0"/>
              </a:spcBef>
              <a:buNone/>
              <a:defRPr sz="1400">
                <a:solidFill>
                  <a:srgbClr val="525254"/>
                </a:solidFill>
                <a:latin typeface="Gill Sans MT" panose="020B0502020104020203" pitchFamily="34" charset="0"/>
              </a:defRPr>
            </a:lvl1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92482509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63955" y="6543600"/>
            <a:ext cx="3755138" cy="360000"/>
          </a:xfrm>
        </p:spPr>
        <p:txBody>
          <a:bodyPr/>
          <a:lstStyle>
            <a:lvl1pPr>
              <a:defRPr sz="1000" b="0"/>
            </a:lvl1pPr>
          </a:lstStyle>
          <a:p>
            <a:r>
              <a:rPr lang="en-US" dirty="0" smtClean="0">
                <a:solidFill>
                  <a:schemeClr val="bg1">
                    <a:lumMod val="65000"/>
                  </a:schemeClr>
                </a:solidFill>
                <a:latin typeface="Arial" pitchFamily="34" charset="0"/>
                <a:cs typeface="Arial" pitchFamily="34" charset="0"/>
              </a:rPr>
              <a:t>© 2015 </a:t>
            </a:r>
            <a:r>
              <a:rPr lang="en-US" dirty="0" err="1" smtClean="0">
                <a:solidFill>
                  <a:schemeClr val="bg1">
                    <a:lumMod val="65000"/>
                  </a:schemeClr>
                </a:solidFill>
                <a:latin typeface="Arial" pitchFamily="34" charset="0"/>
                <a:cs typeface="Arial" pitchFamily="34" charset="0"/>
              </a:rPr>
              <a:t>Exlibris</a:t>
            </a:r>
            <a:r>
              <a:rPr lang="en-US" dirty="0" smtClean="0">
                <a:solidFill>
                  <a:schemeClr val="bg1">
                    <a:lumMod val="65000"/>
                  </a:schemeClr>
                </a:solidFill>
                <a:latin typeface="Arial" pitchFamily="34" charset="0"/>
                <a:cs typeface="Arial" pitchFamily="34" charset="0"/>
              </a:rPr>
              <a:t> | Confidential &amp; Proprietary</a:t>
            </a:r>
            <a:endParaRPr lang="en-US" sz="900" dirty="0"/>
          </a:p>
        </p:txBody>
      </p:sp>
      <p:sp>
        <p:nvSpPr>
          <p:cNvPr id="6" name="Slide Number Placeholder 5"/>
          <p:cNvSpPr>
            <a:spLocks noGrp="1"/>
          </p:cNvSpPr>
          <p:nvPr>
            <p:ph type="sldNum" sz="quarter" idx="12"/>
          </p:nvPr>
        </p:nvSpPr>
        <p:spPr>
          <a:xfrm>
            <a:off x="4020986" y="6543600"/>
            <a:ext cx="1068202" cy="360000"/>
          </a:xfrm>
        </p:spPr>
        <p:txBody>
          <a:bodyPr/>
          <a:lstStyle>
            <a:lvl1pPr>
              <a:defRPr b="0"/>
            </a:lvl1pPr>
          </a:lstStyle>
          <a:p>
            <a:fld id="{1C146586-7EC2-481D-848F-8CE41EB2DE6C}" type="slidenum">
              <a:rPr lang="en-US" smtClean="0"/>
              <a:pPr/>
              <a:t>‹#›</a:t>
            </a:fld>
            <a:endParaRPr lang="en-US" dirty="0"/>
          </a:p>
        </p:txBody>
      </p:sp>
      <p:pic>
        <p:nvPicPr>
          <p:cNvPr id="13" name="תמונה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Gill Sans MT" panose="020B0502020104020203" pitchFamily="34" charset="0"/>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Gill Sans MT" panose="020B0502020104020203" pitchFamily="34" charset="0"/>
              </a:rPr>
              <a:t>5</a:t>
            </a:r>
            <a:endParaRPr lang="en-US" sz="3600" b="1" dirty="0">
              <a:latin typeface="Gill Sans MT" panose="020B0502020104020203" pitchFamily="34" charset="0"/>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Gill Sans MT" panose="020B0502020104020203" pitchFamily="34" charset="0"/>
              </a:rPr>
              <a:t>4</a:t>
            </a:r>
            <a:endParaRPr lang="en-US" sz="3600" b="1" dirty="0">
              <a:latin typeface="Gill Sans MT" panose="020B0502020104020203" pitchFamily="34" charset="0"/>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Gill Sans MT" panose="020B0502020104020203" pitchFamily="34" charset="0"/>
              </a:rPr>
              <a:t>3</a:t>
            </a:r>
            <a:endParaRPr lang="en-US" sz="3600" b="1" dirty="0">
              <a:latin typeface="Gill Sans MT" panose="020B0502020104020203" pitchFamily="34" charset="0"/>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Gill Sans MT" panose="020B0502020104020203" pitchFamily="34" charset="0"/>
              </a:rPr>
              <a:t>2</a:t>
            </a:r>
            <a:endParaRPr lang="en-US" sz="3600" b="1" dirty="0">
              <a:latin typeface="Gill Sans MT" panose="020B0502020104020203" pitchFamily="34" charset="0"/>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Gill Sans MT" panose="020B0502020104020203" pitchFamily="34" charset="0"/>
              </a:rPr>
              <a:t>1</a:t>
            </a:r>
            <a:endParaRPr lang="en-US" sz="3600" b="1" dirty="0">
              <a:latin typeface="Gill Sans MT" panose="020B0502020104020203" pitchFamily="34" charset="0"/>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Gill Sans MT" panose="020B0502020104020203" pitchFamily="34" charset="0"/>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Gill Sans MT" panose="020B0502020104020203" pitchFamily="34" charset="0"/>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Gill Sans MT" panose="020B0502020104020203" pitchFamily="34" charset="0"/>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Gill Sans MT" panose="020B0502020104020203" pitchFamily="34" charset="0"/>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Gill Sans MT" panose="020B0502020104020203" pitchFamily="34" charset="0"/>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Gill Sans MT" panose="020B0502020104020203" pitchFamily="34" charset="0"/>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Gill Sans MT" panose="020B0502020104020203" pitchFamily="34" charset="0"/>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Gill Sans MT" panose="020B0502020104020203" pitchFamily="34" charset="0"/>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Gill Sans MT" panose="020B0502020104020203" pitchFamily="34" charset="0"/>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Gill Sans MT" panose="020B0502020104020203" pitchFamily="34" charset="0"/>
              </a:defRPr>
            </a:lvl1pPr>
            <a:lvl5pPr marL="1828800" indent="0">
              <a:buNone/>
              <a:defRPr/>
            </a:lvl5pPr>
          </a:lstStyle>
          <a:p>
            <a:r>
              <a:rPr lang="en-US" dirty="0" smtClean="0"/>
              <a:t>You can replace this text with your own.</a:t>
            </a:r>
            <a:endParaRPr lang="en-US" dirty="0"/>
          </a:p>
        </p:txBody>
      </p:sp>
    </p:spTree>
    <p:extLst>
      <p:ext uri="{BB962C8B-B14F-4D97-AF65-F5344CB8AC3E}">
        <p14:creationId xmlns:p14="http://schemas.microsoft.com/office/powerpoint/2010/main" val="184706235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4_כותרת ותוכן">
    <p:spTree>
      <p:nvGrpSpPr>
        <p:cNvPr id="1" name=""/>
        <p:cNvGrpSpPr/>
        <p:nvPr/>
      </p:nvGrpSpPr>
      <p:grpSpPr>
        <a:xfrm>
          <a:off x="0" y="0"/>
          <a:ext cx="0" cy="0"/>
          <a:chOff x="0" y="0"/>
          <a:chExt cx="0" cy="0"/>
        </a:xfrm>
      </p:grpSpPr>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63955" y="6543600"/>
            <a:ext cx="3755138" cy="360000"/>
          </a:xfrm>
        </p:spPr>
        <p:txBody>
          <a:bodyPr/>
          <a:lstStyle>
            <a:lvl1pPr>
              <a:defRPr sz="1000" b="0"/>
            </a:lvl1pPr>
          </a:lstStyle>
          <a:p>
            <a:r>
              <a:rPr lang="en-US" dirty="0" smtClean="0">
                <a:solidFill>
                  <a:schemeClr val="bg1">
                    <a:lumMod val="65000"/>
                  </a:schemeClr>
                </a:solidFill>
                <a:latin typeface="Arial" pitchFamily="34" charset="0"/>
                <a:cs typeface="Arial" pitchFamily="34" charset="0"/>
              </a:rPr>
              <a:t>© 2015 </a:t>
            </a:r>
            <a:r>
              <a:rPr lang="en-US" dirty="0" err="1" smtClean="0">
                <a:solidFill>
                  <a:schemeClr val="bg1">
                    <a:lumMod val="65000"/>
                  </a:schemeClr>
                </a:solidFill>
                <a:latin typeface="Arial" pitchFamily="34" charset="0"/>
                <a:cs typeface="Arial" pitchFamily="34" charset="0"/>
              </a:rPr>
              <a:t>Exlibris</a:t>
            </a:r>
            <a:r>
              <a:rPr lang="en-US" dirty="0" smtClean="0">
                <a:solidFill>
                  <a:schemeClr val="bg1">
                    <a:lumMod val="65000"/>
                  </a:schemeClr>
                </a:solidFill>
                <a:latin typeface="Arial" pitchFamily="34" charset="0"/>
                <a:cs typeface="Arial" pitchFamily="34" charset="0"/>
              </a:rPr>
              <a:t> | Confidential &amp; Proprietary</a:t>
            </a:r>
            <a:endParaRPr lang="en-US" sz="900" dirty="0"/>
          </a:p>
        </p:txBody>
      </p:sp>
      <p:sp>
        <p:nvSpPr>
          <p:cNvPr id="6" name="Slide Number Placeholder 5"/>
          <p:cNvSpPr>
            <a:spLocks noGrp="1"/>
          </p:cNvSpPr>
          <p:nvPr>
            <p:ph type="sldNum" sz="quarter" idx="12"/>
          </p:nvPr>
        </p:nvSpPr>
        <p:spPr>
          <a:xfrm>
            <a:off x="4020986" y="6543600"/>
            <a:ext cx="1068202" cy="360000"/>
          </a:xfrm>
        </p:spPr>
        <p:txBody>
          <a:bodyPr/>
          <a:lstStyle>
            <a:lvl1pPr>
              <a:defRPr b="0"/>
            </a:lvl1pPr>
          </a:lstStyle>
          <a:p>
            <a:fld id="{1C146586-7EC2-481D-848F-8CE41EB2DE6C}" type="slidenum">
              <a:rPr lang="en-US" smtClean="0"/>
              <a:pPr/>
              <a:t>‹#›</a:t>
            </a:fld>
            <a:endParaRPr lang="en-US" dirty="0"/>
          </a:p>
        </p:txBody>
      </p:sp>
      <p:pic>
        <p:nvPicPr>
          <p:cNvPr id="13" name="תמונה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0" name="Title 1"/>
          <p:cNvSpPr>
            <a:spLocks noGrp="1"/>
          </p:cNvSpPr>
          <p:nvPr>
            <p:ph type="ctrTitle" hasCustomPrompt="1"/>
          </p:nvPr>
        </p:nvSpPr>
        <p:spPr>
          <a:xfrm>
            <a:off x="1311922" y="139344"/>
            <a:ext cx="7025787" cy="962204"/>
          </a:xfrm>
        </p:spPr>
        <p:txBody>
          <a:bodyPr anchor="ctr" anchorCtr="0">
            <a:noAutofit/>
          </a:bodyPr>
          <a:lstStyle>
            <a:lvl1pPr algn="l">
              <a:defRPr sz="3200">
                <a:solidFill>
                  <a:srgbClr val="313133"/>
                </a:solidFill>
                <a:latin typeface="Gill Sans MT" panose="020B0502020104020203" pitchFamily="34" charset="0"/>
              </a:defRPr>
            </a:lvl1pPr>
          </a:lstStyle>
          <a:p>
            <a:r>
              <a:rPr lang="en-US" dirty="0" smtClean="0"/>
              <a:t>KEY  TOPICS</a:t>
            </a:r>
            <a:endParaRPr lang="en-US" dirty="0"/>
          </a:p>
        </p:txBody>
      </p:sp>
      <p:sp>
        <p:nvSpPr>
          <p:cNvPr id="57" name="Oval 56"/>
          <p:cNvSpPr/>
          <p:nvPr userDrawn="1"/>
        </p:nvSpPr>
        <p:spPr>
          <a:xfrm>
            <a:off x="145636" y="126765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8" name="קשת מלאה 15"/>
          <p:cNvSpPr/>
          <p:nvPr userDrawn="1"/>
        </p:nvSpPr>
        <p:spPr>
          <a:xfrm rot="19800000">
            <a:off x="109348" y="1231363"/>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59" name="Oval 58"/>
          <p:cNvSpPr/>
          <p:nvPr userDrawn="1"/>
        </p:nvSpPr>
        <p:spPr>
          <a:xfrm>
            <a:off x="205672" y="1327687"/>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Gill Sans MT" panose="020B0502020104020203" pitchFamily="34" charset="0"/>
              </a:rPr>
              <a:t>1</a:t>
            </a:r>
            <a:endParaRPr lang="en-US" sz="3600" b="1" dirty="0">
              <a:latin typeface="Gill Sans MT" panose="020B0502020104020203" pitchFamily="34" charset="0"/>
            </a:endParaRPr>
          </a:p>
        </p:txBody>
      </p:sp>
      <p:sp>
        <p:nvSpPr>
          <p:cNvPr id="15" name="Text Placeholder 14"/>
          <p:cNvSpPr>
            <a:spLocks noGrp="1"/>
          </p:cNvSpPr>
          <p:nvPr userDrawn="1">
            <p:ph type="body" sz="quarter" idx="25" hasCustomPrompt="1"/>
          </p:nvPr>
        </p:nvSpPr>
        <p:spPr>
          <a:xfrm>
            <a:off x="1311922" y="1309885"/>
            <a:ext cx="5550695" cy="302215"/>
          </a:xfrm>
        </p:spPr>
        <p:txBody>
          <a:bodyPr lIns="45720" rIns="45720" anchor="b">
            <a:noAutofit/>
          </a:bodyPr>
          <a:lstStyle>
            <a:lvl1pPr marL="0" indent="0" algn="l">
              <a:buNone/>
              <a:defRPr sz="1800" b="1">
                <a:latin typeface="Gill Sans MT" panose="020B0502020104020203" pitchFamily="34" charset="0"/>
              </a:defRPr>
            </a:lvl1pPr>
            <a:lvl5pPr marL="1828800" indent="0">
              <a:buNone/>
              <a:defRPr/>
            </a:lvl5pPr>
          </a:lstStyle>
          <a:p>
            <a:pPr lvl="0"/>
            <a:r>
              <a:rPr lang="en-US" dirty="0" smtClean="0"/>
              <a:t>Your Text Here</a:t>
            </a:r>
          </a:p>
        </p:txBody>
      </p:sp>
      <p:sp>
        <p:nvSpPr>
          <p:cNvPr id="79" name="Text Placeholder 14"/>
          <p:cNvSpPr>
            <a:spLocks noGrp="1"/>
          </p:cNvSpPr>
          <p:nvPr userDrawn="1">
            <p:ph type="body" sz="quarter" idx="30" hasCustomPrompt="1"/>
          </p:nvPr>
        </p:nvSpPr>
        <p:spPr>
          <a:xfrm>
            <a:off x="1311922" y="1584004"/>
            <a:ext cx="7090631" cy="455381"/>
          </a:xfrm>
        </p:spPr>
        <p:txBody>
          <a:bodyPr lIns="45720" rIns="45720" anchor="t">
            <a:noAutofit/>
          </a:bodyPr>
          <a:lstStyle>
            <a:lvl1pPr marL="0" indent="0" algn="l">
              <a:lnSpc>
                <a:spcPts val="1500"/>
              </a:lnSpc>
              <a:spcBef>
                <a:spcPts val="0"/>
              </a:spcBef>
              <a:buNone/>
              <a:defRPr sz="1400" b="0">
                <a:latin typeface="Gill Sans MT" panose="020B0502020104020203" pitchFamily="34" charset="0"/>
              </a:defRPr>
            </a:lvl1pPr>
            <a:lvl5pPr marL="1828800" indent="0">
              <a:buNone/>
              <a:defRPr/>
            </a:lvl5pPr>
          </a:lstStyle>
          <a:p>
            <a:r>
              <a:rPr lang="en-US" dirty="0" smtClean="0"/>
              <a:t>You can replace this text with your own.</a:t>
            </a:r>
            <a:endParaRPr lang="en-US" dirty="0"/>
          </a:p>
        </p:txBody>
      </p:sp>
      <p:sp>
        <p:nvSpPr>
          <p:cNvPr id="43" name="Oval 42"/>
          <p:cNvSpPr/>
          <p:nvPr userDrawn="1"/>
        </p:nvSpPr>
        <p:spPr>
          <a:xfrm>
            <a:off x="145636" y="2337366"/>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4" name="קשת מלאה 15"/>
          <p:cNvSpPr/>
          <p:nvPr userDrawn="1"/>
        </p:nvSpPr>
        <p:spPr>
          <a:xfrm rot="395257">
            <a:off x="109348" y="2301078"/>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48" name="Oval 47"/>
          <p:cNvSpPr/>
          <p:nvPr userDrawn="1"/>
        </p:nvSpPr>
        <p:spPr>
          <a:xfrm>
            <a:off x="205672" y="2397402"/>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Gill Sans MT" panose="020B0502020104020203" pitchFamily="34" charset="0"/>
              </a:rPr>
              <a:t>2</a:t>
            </a:r>
            <a:endParaRPr lang="en-US" sz="3600" b="1" dirty="0">
              <a:latin typeface="Gill Sans MT" panose="020B0502020104020203" pitchFamily="34" charset="0"/>
            </a:endParaRPr>
          </a:p>
        </p:txBody>
      </p:sp>
      <p:sp>
        <p:nvSpPr>
          <p:cNvPr id="52" name="Oval 51"/>
          <p:cNvSpPr/>
          <p:nvPr userDrawn="1"/>
        </p:nvSpPr>
        <p:spPr>
          <a:xfrm>
            <a:off x="145636" y="340708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6" name="קשת מלאה 15"/>
          <p:cNvSpPr/>
          <p:nvPr userDrawn="1"/>
        </p:nvSpPr>
        <p:spPr>
          <a:xfrm rot="3588597">
            <a:off x="109348" y="3370793"/>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60" name="Oval 59"/>
          <p:cNvSpPr/>
          <p:nvPr userDrawn="1"/>
        </p:nvSpPr>
        <p:spPr>
          <a:xfrm>
            <a:off x="205672" y="3467117"/>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Gill Sans MT" panose="020B0502020104020203" pitchFamily="34" charset="0"/>
              </a:rPr>
              <a:t>3</a:t>
            </a:r>
            <a:endParaRPr lang="en-US" sz="3600" b="1" dirty="0">
              <a:latin typeface="Gill Sans MT" panose="020B0502020104020203" pitchFamily="34" charset="0"/>
            </a:endParaRPr>
          </a:p>
        </p:txBody>
      </p:sp>
      <p:sp>
        <p:nvSpPr>
          <p:cNvPr id="61" name="Oval 60"/>
          <p:cNvSpPr/>
          <p:nvPr userDrawn="1"/>
        </p:nvSpPr>
        <p:spPr>
          <a:xfrm>
            <a:off x="145636" y="4476796"/>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2" name="קשת מלאה 15"/>
          <p:cNvSpPr/>
          <p:nvPr userDrawn="1"/>
        </p:nvSpPr>
        <p:spPr>
          <a:xfrm rot="5400000">
            <a:off x="109348" y="4440508"/>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sp>
        <p:nvSpPr>
          <p:cNvPr id="64" name="Oval 63"/>
          <p:cNvSpPr/>
          <p:nvPr userDrawn="1"/>
        </p:nvSpPr>
        <p:spPr>
          <a:xfrm>
            <a:off x="205672" y="4536832"/>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Gill Sans MT" panose="020B0502020104020203" pitchFamily="34" charset="0"/>
              </a:rPr>
              <a:t>4</a:t>
            </a:r>
            <a:endParaRPr lang="en-US" sz="3600" b="1" dirty="0">
              <a:latin typeface="Gill Sans MT" panose="020B0502020104020203" pitchFamily="34" charset="0"/>
            </a:endParaRPr>
          </a:p>
        </p:txBody>
      </p:sp>
      <p:sp>
        <p:nvSpPr>
          <p:cNvPr id="68" name="Text Placeholder 14"/>
          <p:cNvSpPr>
            <a:spLocks noGrp="1"/>
          </p:cNvSpPr>
          <p:nvPr>
            <p:ph type="body" sz="quarter" idx="31" hasCustomPrompt="1"/>
          </p:nvPr>
        </p:nvSpPr>
        <p:spPr>
          <a:xfrm>
            <a:off x="1311922" y="2420199"/>
            <a:ext cx="5550695" cy="302215"/>
          </a:xfrm>
        </p:spPr>
        <p:txBody>
          <a:bodyPr lIns="45720" rIns="45720" anchor="b">
            <a:noAutofit/>
          </a:bodyPr>
          <a:lstStyle>
            <a:lvl1pPr marL="0" indent="0" algn="l">
              <a:buNone/>
              <a:defRPr sz="1800" b="1">
                <a:latin typeface="Gill Sans MT" panose="020B0502020104020203" pitchFamily="34" charset="0"/>
              </a:defRPr>
            </a:lvl1pPr>
            <a:lvl5pPr marL="1828800" indent="0">
              <a:buNone/>
              <a:defRPr/>
            </a:lvl5pPr>
          </a:lstStyle>
          <a:p>
            <a:pPr lvl="0"/>
            <a:r>
              <a:rPr lang="en-US" dirty="0" smtClean="0"/>
              <a:t>Your Text Here</a:t>
            </a:r>
          </a:p>
        </p:txBody>
      </p:sp>
      <p:sp>
        <p:nvSpPr>
          <p:cNvPr id="73" name="Text Placeholder 14"/>
          <p:cNvSpPr>
            <a:spLocks noGrp="1"/>
          </p:cNvSpPr>
          <p:nvPr>
            <p:ph type="body" sz="quarter" idx="32" hasCustomPrompt="1"/>
          </p:nvPr>
        </p:nvSpPr>
        <p:spPr>
          <a:xfrm>
            <a:off x="1311922" y="2694318"/>
            <a:ext cx="7090631" cy="455381"/>
          </a:xfrm>
        </p:spPr>
        <p:txBody>
          <a:bodyPr lIns="45720" rIns="45720" anchor="t">
            <a:noAutofit/>
          </a:bodyPr>
          <a:lstStyle>
            <a:lvl1pPr marL="0" indent="0" algn="l">
              <a:lnSpc>
                <a:spcPts val="1500"/>
              </a:lnSpc>
              <a:spcBef>
                <a:spcPts val="0"/>
              </a:spcBef>
              <a:buNone/>
              <a:defRPr sz="1400" b="0">
                <a:latin typeface="Gill Sans MT" panose="020B0502020104020203" pitchFamily="34" charset="0"/>
              </a:defRPr>
            </a:lvl1pPr>
            <a:lvl5pPr marL="1828800" indent="0">
              <a:buNone/>
              <a:defRPr/>
            </a:lvl5pPr>
          </a:lstStyle>
          <a:p>
            <a:r>
              <a:rPr lang="en-US" dirty="0" smtClean="0"/>
              <a:t>You can replace this text with your own.</a:t>
            </a:r>
            <a:endParaRPr lang="en-US" dirty="0"/>
          </a:p>
        </p:txBody>
      </p:sp>
      <p:sp>
        <p:nvSpPr>
          <p:cNvPr id="74" name="Text Placeholder 14"/>
          <p:cNvSpPr>
            <a:spLocks noGrp="1"/>
          </p:cNvSpPr>
          <p:nvPr>
            <p:ph type="body" sz="quarter" idx="33" hasCustomPrompt="1"/>
          </p:nvPr>
        </p:nvSpPr>
        <p:spPr>
          <a:xfrm>
            <a:off x="1311922" y="3574278"/>
            <a:ext cx="5550695" cy="302215"/>
          </a:xfrm>
        </p:spPr>
        <p:txBody>
          <a:bodyPr lIns="45720" rIns="45720" anchor="b">
            <a:noAutofit/>
          </a:bodyPr>
          <a:lstStyle>
            <a:lvl1pPr marL="0" indent="0" algn="l">
              <a:buNone/>
              <a:defRPr sz="1800" b="1">
                <a:latin typeface="Gill Sans MT" panose="020B0502020104020203" pitchFamily="34" charset="0"/>
              </a:defRPr>
            </a:lvl1pPr>
            <a:lvl5pPr marL="1828800" indent="0">
              <a:buNone/>
              <a:defRPr/>
            </a:lvl5pPr>
          </a:lstStyle>
          <a:p>
            <a:pPr lvl="0"/>
            <a:r>
              <a:rPr lang="en-US" dirty="0" smtClean="0"/>
              <a:t>Your Text Here</a:t>
            </a:r>
          </a:p>
        </p:txBody>
      </p:sp>
      <p:sp>
        <p:nvSpPr>
          <p:cNvPr id="84" name="Text Placeholder 14"/>
          <p:cNvSpPr>
            <a:spLocks noGrp="1"/>
          </p:cNvSpPr>
          <p:nvPr>
            <p:ph type="body" sz="quarter" idx="34" hasCustomPrompt="1"/>
          </p:nvPr>
        </p:nvSpPr>
        <p:spPr>
          <a:xfrm>
            <a:off x="1311922" y="3848397"/>
            <a:ext cx="7090631" cy="455381"/>
          </a:xfrm>
        </p:spPr>
        <p:txBody>
          <a:bodyPr lIns="45720" rIns="45720" anchor="t">
            <a:noAutofit/>
          </a:bodyPr>
          <a:lstStyle>
            <a:lvl1pPr marL="0" indent="0" algn="l">
              <a:lnSpc>
                <a:spcPts val="1500"/>
              </a:lnSpc>
              <a:spcBef>
                <a:spcPts val="0"/>
              </a:spcBef>
              <a:buNone/>
              <a:defRPr sz="1400" b="0">
                <a:latin typeface="Gill Sans MT" panose="020B0502020104020203" pitchFamily="34" charset="0"/>
              </a:defRPr>
            </a:lvl1pPr>
            <a:lvl5pPr marL="1828800" indent="0">
              <a:buNone/>
              <a:defRPr/>
            </a:lvl5pPr>
          </a:lstStyle>
          <a:p>
            <a:r>
              <a:rPr lang="en-US" dirty="0" smtClean="0"/>
              <a:t>You can replace this text with your own.</a:t>
            </a:r>
            <a:endParaRPr lang="en-US" dirty="0"/>
          </a:p>
        </p:txBody>
      </p:sp>
      <p:sp>
        <p:nvSpPr>
          <p:cNvPr id="85" name="Text Placeholder 14"/>
          <p:cNvSpPr>
            <a:spLocks noGrp="1"/>
          </p:cNvSpPr>
          <p:nvPr>
            <p:ph type="body" sz="quarter" idx="35" hasCustomPrompt="1"/>
          </p:nvPr>
        </p:nvSpPr>
        <p:spPr>
          <a:xfrm>
            <a:off x="1311922" y="4673241"/>
            <a:ext cx="5550695" cy="302215"/>
          </a:xfrm>
        </p:spPr>
        <p:txBody>
          <a:bodyPr lIns="45720" rIns="45720" anchor="b">
            <a:noAutofit/>
          </a:bodyPr>
          <a:lstStyle>
            <a:lvl1pPr marL="0" indent="0" algn="l" rtl="0">
              <a:buNone/>
              <a:defRPr sz="1800" b="1">
                <a:latin typeface="Gill Sans MT" panose="020B0502020104020203" pitchFamily="34" charset="0"/>
              </a:defRPr>
            </a:lvl1pPr>
            <a:lvl5pPr marL="1828800" indent="0">
              <a:buNone/>
              <a:defRPr/>
            </a:lvl5pPr>
          </a:lstStyle>
          <a:p>
            <a:pPr lvl="0"/>
            <a:r>
              <a:rPr lang="en-US" dirty="0" smtClean="0"/>
              <a:t>Your Text Here</a:t>
            </a:r>
          </a:p>
        </p:txBody>
      </p:sp>
      <p:sp>
        <p:nvSpPr>
          <p:cNvPr id="86" name="Text Placeholder 14"/>
          <p:cNvSpPr>
            <a:spLocks noGrp="1"/>
          </p:cNvSpPr>
          <p:nvPr>
            <p:ph type="body" sz="quarter" idx="36" hasCustomPrompt="1"/>
          </p:nvPr>
        </p:nvSpPr>
        <p:spPr>
          <a:xfrm>
            <a:off x="1311922" y="4947360"/>
            <a:ext cx="7090631" cy="455381"/>
          </a:xfrm>
        </p:spPr>
        <p:txBody>
          <a:bodyPr lIns="45720" rIns="45720" anchor="t">
            <a:noAutofit/>
          </a:bodyPr>
          <a:lstStyle>
            <a:lvl1pPr marL="0" indent="0" algn="l" rtl="0">
              <a:lnSpc>
                <a:spcPts val="1500"/>
              </a:lnSpc>
              <a:spcBef>
                <a:spcPts val="0"/>
              </a:spcBef>
              <a:buNone/>
              <a:defRPr sz="1400" b="0">
                <a:latin typeface="Gill Sans MT" panose="020B0502020104020203" pitchFamily="34" charset="0"/>
              </a:defRPr>
            </a:lvl1pPr>
            <a:lvl5pPr marL="1828800" indent="0">
              <a:buNone/>
              <a:defRPr/>
            </a:lvl5pPr>
          </a:lstStyle>
          <a:p>
            <a:r>
              <a:rPr lang="en-US" dirty="0" smtClean="0"/>
              <a:t>You can replace this text with your own.</a:t>
            </a:r>
            <a:endParaRPr lang="en-US" dirty="0"/>
          </a:p>
        </p:txBody>
      </p:sp>
    </p:spTree>
    <p:extLst>
      <p:ext uri="{BB962C8B-B14F-4D97-AF65-F5344CB8AC3E}">
        <p14:creationId xmlns:p14="http://schemas.microsoft.com/office/powerpoint/2010/main" val="9150242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13" name="Rectangle 12"/>
          <p:cNvSpPr/>
          <p:nvPr userDrawn="1"/>
        </p:nvSpPr>
        <p:spPr>
          <a:xfrm>
            <a:off x="0" y="0"/>
            <a:ext cx="277091" cy="908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a:p>
        </p:txBody>
      </p:sp>
      <p:sp>
        <p:nvSpPr>
          <p:cNvPr id="19" name="מלבן 9"/>
          <p:cNvSpPr/>
          <p:nvPr userDrawn="1"/>
        </p:nvSpPr>
        <p:spPr>
          <a:xfrm>
            <a:off x="0" y="4152976"/>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a:spLocks noGrp="1"/>
          </p:cNvSpPr>
          <p:nvPr>
            <p:ph type="ctrTitle" hasCustomPrompt="1"/>
          </p:nvPr>
        </p:nvSpPr>
        <p:spPr>
          <a:xfrm>
            <a:off x="675978" y="4353733"/>
            <a:ext cx="7772400" cy="1084217"/>
          </a:xfrm>
        </p:spPr>
        <p:txBody>
          <a:bodyPr anchor="t" anchorCtr="0">
            <a:noAutofit/>
          </a:bodyPr>
          <a:lstStyle>
            <a:lvl1pPr algn="l">
              <a:defRPr sz="3200">
                <a:solidFill>
                  <a:schemeClr val="bg1"/>
                </a:solidFill>
                <a:latin typeface="Gill Sans MT" panose="020B0502020104020203" pitchFamily="34" charset="0"/>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24" name="תמונה 18"/>
          <p:cNvPicPr>
            <a:picLocks noChangeAspect="1"/>
          </p:cNvPicPr>
          <p:nvPr userDrawn="1"/>
        </p:nvPicPr>
        <p:blipFill rotWithShape="1">
          <a:blip r:embed="rId2"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25" name="Footer Placeholder 4"/>
          <p:cNvSpPr>
            <a:spLocks noGrp="1"/>
          </p:cNvSpPr>
          <p:nvPr>
            <p:ph type="ftr" sz="quarter" idx="11"/>
          </p:nvPr>
        </p:nvSpPr>
        <p:spPr>
          <a:xfrm>
            <a:off x="63955" y="6543600"/>
            <a:ext cx="3755138" cy="360000"/>
          </a:xfrm>
        </p:spPr>
        <p:txBody>
          <a:bodyPr/>
          <a:lstStyle>
            <a:lvl1pPr>
              <a:defRPr sz="1000" b="0">
                <a:latin typeface="Gill Sans MT" panose="020B0502020104020203" pitchFamily="34" charset="0"/>
              </a:defRPr>
            </a:lvl1pPr>
          </a:lstStyle>
          <a:p>
            <a:r>
              <a:rPr lang="en-US" smtClean="0">
                <a:solidFill>
                  <a:schemeClr val="bg1">
                    <a:lumMod val="65000"/>
                  </a:schemeClr>
                </a:solidFill>
                <a:cs typeface="Arial" pitchFamily="34" charset="0"/>
              </a:rPr>
              <a:t>© 2015 Ex Libris | Confidential &amp; Proprietary</a:t>
            </a:r>
            <a:endParaRPr lang="en-US" sz="900" dirty="0"/>
          </a:p>
        </p:txBody>
      </p:sp>
      <p:sp>
        <p:nvSpPr>
          <p:cNvPr id="26" name="Slide Number Placeholder 5"/>
          <p:cNvSpPr>
            <a:spLocks noGrp="1"/>
          </p:cNvSpPr>
          <p:nvPr>
            <p:ph type="sldNum" sz="quarter" idx="12"/>
          </p:nvPr>
        </p:nvSpPr>
        <p:spPr>
          <a:xfrm>
            <a:off x="4020986" y="6543600"/>
            <a:ext cx="1068202" cy="360000"/>
          </a:xfrm>
        </p:spPr>
        <p:txBody>
          <a:bodyPr/>
          <a:lstStyle>
            <a:lvl1pPr>
              <a:defRPr b="0">
                <a:latin typeface="Gill Sans MT" panose="020B0502020104020203" pitchFamily="34" charset="0"/>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9823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r>
              <a:rPr lang="en-US"/>
              <a:t> </a:t>
            </a:r>
          </a:p>
        </p:txBody>
      </p:sp>
      <p:sp>
        <p:nvSpPr>
          <p:cNvPr id="4" name="Slide Number Placeholder 3"/>
          <p:cNvSpPr>
            <a:spLocks noGrp="1"/>
          </p:cNvSpPr>
          <p:nvPr>
            <p:ph type="sldNum" sz="quarter" idx="11"/>
          </p:nvPr>
        </p:nvSpPr>
        <p:spPr/>
        <p:txBody>
          <a:bodyPr/>
          <a:lstStyle>
            <a:lvl1pPr>
              <a:defRPr b="0"/>
            </a:lvl1pPr>
          </a:lstStyle>
          <a:p>
            <a:pPr>
              <a:defRPr/>
            </a:pPr>
            <a:fld id="{93825D66-EFC9-439F-B66C-FD63E391D588}" type="slidenum">
              <a:rPr lang="he-IL"/>
              <a:pPr>
                <a:defRPr/>
              </a:pPr>
              <a:t>‹#›</a:t>
            </a:fld>
            <a:endParaRPr lang="en-US"/>
          </a:p>
        </p:txBody>
      </p:sp>
    </p:spTree>
    <p:extLst>
      <p:ext uri="{BB962C8B-B14F-4D97-AF65-F5344CB8AC3E}">
        <p14:creationId xmlns:p14="http://schemas.microsoft.com/office/powerpoint/2010/main" val="20844408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מלבן 8"/>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63955" y="6543600"/>
            <a:ext cx="3755138" cy="360000"/>
          </a:xfrm>
        </p:spPr>
        <p:txBody>
          <a:bodyPr/>
          <a:lstStyle>
            <a:lvl1pPr>
              <a:defRPr sz="1000" b="0">
                <a:latin typeface="Gill Sans MT" panose="020B0502020104020203" pitchFamily="34" charset="0"/>
              </a:defRPr>
            </a:lvl1pPr>
          </a:lstStyle>
          <a:p>
            <a:r>
              <a:rPr lang="en-US" dirty="0" smtClean="0">
                <a:solidFill>
                  <a:prstClr val="white">
                    <a:lumMod val="65000"/>
                  </a:prstClr>
                </a:solidFill>
                <a:cs typeface="Arial" pitchFamily="34" charset="0"/>
              </a:rPr>
              <a:t>© 2015 Ex </a:t>
            </a:r>
            <a:r>
              <a:rPr lang="en-US" dirty="0" err="1" smtClean="0">
                <a:solidFill>
                  <a:prstClr val="white">
                    <a:lumMod val="65000"/>
                  </a:prstClr>
                </a:solidFill>
                <a:cs typeface="Arial" pitchFamily="34" charset="0"/>
              </a:rPr>
              <a:t>Libris</a:t>
            </a:r>
            <a:r>
              <a:rPr lang="en-US" dirty="0" smtClean="0">
                <a:solidFill>
                  <a:prstClr val="white">
                    <a:lumMod val="65000"/>
                  </a:prstClr>
                </a:solidFill>
                <a:cs typeface="Arial" pitchFamily="34" charset="0"/>
              </a:rPr>
              <a:t> | Confidential &amp; Proprietary</a:t>
            </a:r>
            <a:endParaRPr lang="en-US" sz="900" dirty="0">
              <a:solidFill>
                <a:prstClr val="black">
                  <a:tint val="75000"/>
                </a:prstClr>
              </a:solidFill>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latin typeface="Gill Sans MT" panose="020B0502020104020203" pitchFamily="34" charset="0"/>
              </a:defRPr>
            </a:lvl1pPr>
          </a:lstStyle>
          <a:p>
            <a:fld id="{1C146586-7EC2-481D-848F-8CE41EB2DE6C}" type="slidenum">
              <a:rPr lang="en-US" smtClean="0">
                <a:solidFill>
                  <a:prstClr val="white"/>
                </a:solidFill>
              </a:rPr>
              <a:pPr/>
              <a:t>‹#›</a:t>
            </a:fld>
            <a:endParaRPr lang="en-US" dirty="0">
              <a:solidFill>
                <a:prstClr val="white"/>
              </a:solidFill>
            </a:endParaRPr>
          </a:p>
        </p:txBody>
      </p:sp>
      <p:pic>
        <p:nvPicPr>
          <p:cNvPr id="13" name="תמונה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Tree>
    <p:extLst>
      <p:ext uri="{BB962C8B-B14F-4D97-AF65-F5344CB8AC3E}">
        <p14:creationId xmlns:p14="http://schemas.microsoft.com/office/powerpoint/2010/main" val="27051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F751C2F-F195-4DDB-A2E6-64ABC3C260E2}" type="datetimeFigureOut">
              <a:rPr lang="en-US" smtClean="0"/>
              <a:t>03-Nov-15</a:t>
            </a:fld>
            <a:endParaRPr lang="en-US"/>
          </a:p>
        </p:txBody>
      </p:sp>
      <p:sp>
        <p:nvSpPr>
          <p:cNvPr id="3" name="Footer Placeholder 2"/>
          <p:cNvSpPr>
            <a:spLocks noGrp="1"/>
          </p:cNvSpPr>
          <p:nvPr>
            <p:ph type="ftr" sz="quarter" idx="11"/>
          </p:nvPr>
        </p:nvSpPr>
        <p:spPr/>
        <p:txBody>
          <a:bodyPr/>
          <a:lstStyle/>
          <a:p>
            <a:pPr>
              <a:defRPr/>
            </a:pPr>
            <a:r>
              <a:rPr lang="en-US" smtClean="0"/>
              <a:t></a:t>
            </a:r>
            <a:r>
              <a:rPr lang="fr-FR" smtClean="0"/>
              <a:t> Ex Libris Ltd., 2010  - Internal and Confidential</a:t>
            </a:r>
            <a:endParaRPr lang="en-US"/>
          </a:p>
        </p:txBody>
      </p:sp>
      <p:sp>
        <p:nvSpPr>
          <p:cNvPr id="4" name="Slide Number Placeholder 3"/>
          <p:cNvSpPr>
            <a:spLocks noGrp="1"/>
          </p:cNvSpPr>
          <p:nvPr>
            <p:ph type="sldNum" sz="quarter" idx="12"/>
          </p:nvPr>
        </p:nvSpPr>
        <p:spPr/>
        <p:txBody>
          <a:bodyPr/>
          <a:lstStyle/>
          <a:p>
            <a:fld id="{5A237EE8-E528-46A0-AE78-A116757505CA}" type="slidenum">
              <a:rPr lang="en-US" smtClean="0"/>
              <a:t>‹#›</a:t>
            </a:fld>
            <a:endParaRPr lang="en-US"/>
          </a:p>
        </p:txBody>
      </p:sp>
    </p:spTree>
    <p:extLst>
      <p:ext uri="{BB962C8B-B14F-4D97-AF65-F5344CB8AC3E}">
        <p14:creationId xmlns:p14="http://schemas.microsoft.com/office/powerpoint/2010/main" val="3380542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7438"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6206367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14" name="מלבן 13"/>
          <p:cNvSpPr/>
          <p:nvPr userDrawn="1"/>
        </p:nvSpPr>
        <p:spPr>
          <a:xfrm>
            <a:off x="-8947" y="667802"/>
            <a:ext cx="9144000" cy="6167956"/>
          </a:xfrm>
          <a:prstGeom prst="rect">
            <a:avLst/>
          </a:prstGeom>
          <a:pattFill prst="ltDnDiag">
            <a:fgClr>
              <a:schemeClr val="tx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63955" y="6543600"/>
            <a:ext cx="3755138" cy="360000"/>
          </a:xfrm>
        </p:spPr>
        <p:txBody>
          <a:bodyPr/>
          <a:lstStyle>
            <a:lvl1pPr>
              <a:defRPr sz="1000" b="0">
                <a:latin typeface="Gill Sans MT" panose="020B0502020104020203" pitchFamily="34" charset="0"/>
              </a:defRPr>
            </a:lvl1pPr>
          </a:lstStyle>
          <a:p>
            <a:r>
              <a:rPr lang="en-US" smtClean="0">
                <a:solidFill>
                  <a:schemeClr val="bg1">
                    <a:lumMod val="65000"/>
                  </a:schemeClr>
                </a:solidFill>
                <a:cs typeface="Arial" pitchFamily="34" charset="0"/>
              </a:rPr>
              <a:t>© 2015 Ex Libris | Confidential &amp; Proprietary</a:t>
            </a:r>
            <a:endParaRPr lang="en-US" sz="900" dirty="0"/>
          </a:p>
        </p:txBody>
      </p:sp>
      <p:sp>
        <p:nvSpPr>
          <p:cNvPr id="6" name="Slide Number Placeholder 5"/>
          <p:cNvSpPr>
            <a:spLocks noGrp="1"/>
          </p:cNvSpPr>
          <p:nvPr>
            <p:ph type="sldNum" sz="quarter" idx="12"/>
          </p:nvPr>
        </p:nvSpPr>
        <p:spPr>
          <a:xfrm>
            <a:off x="4020986" y="6543600"/>
            <a:ext cx="1068202" cy="360000"/>
          </a:xfrm>
        </p:spPr>
        <p:txBody>
          <a:bodyPr/>
          <a:lstStyle>
            <a:lvl1pPr>
              <a:defRPr b="0">
                <a:latin typeface="Gill Sans MT" panose="020B0502020104020203" pitchFamily="34" charset="0"/>
              </a:defRPr>
            </a:lvl1pPr>
          </a:lstStyle>
          <a:p>
            <a:fld id="{1C146586-7EC2-481D-848F-8CE41EB2DE6C}" type="slidenum">
              <a:rPr lang="en-US" smtClean="0"/>
              <a:pPr/>
              <a:t>‹#›</a:t>
            </a:fld>
            <a:endParaRPr lang="en-US" dirty="0"/>
          </a:p>
        </p:txBody>
      </p:sp>
      <p:pic>
        <p:nvPicPr>
          <p:cNvPr id="13" name="תמונה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Calibri" panose="020F0502020204030204"/>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313133"/>
                </a:solidFill>
              </a:defRPr>
            </a:lvl1pPr>
          </a:lstStyle>
          <a:p>
            <a:r>
              <a:rPr lang="en-US" dirty="0" smtClean="0"/>
              <a:t>Edit Title</a:t>
            </a:r>
            <a:endParaRPr lang="en-US" dirty="0"/>
          </a:p>
        </p:txBody>
      </p:sp>
    </p:spTree>
    <p:extLst>
      <p:ext uri="{BB962C8B-B14F-4D97-AF65-F5344CB8AC3E}">
        <p14:creationId xmlns:p14="http://schemas.microsoft.com/office/powerpoint/2010/main" val="124313962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947058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325000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33419600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87968756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852345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3732293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416402195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38664325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6152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6984866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2237387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80251313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04716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11386074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79934293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63477684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9032473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48372220"/>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68648834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924496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8382469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359236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8890" y="1954537"/>
            <a:ext cx="2568133" cy="2569464"/>
          </a:xfrm>
          <a:prstGeom prst="flowChartConnector">
            <a:avLst/>
          </a:prstGeom>
        </p:spPr>
      </p:pic>
    </p:spTree>
    <p:extLst>
      <p:ext uri="{BB962C8B-B14F-4D97-AF65-F5344CB8AC3E}">
        <p14:creationId xmlns:p14="http://schemas.microsoft.com/office/powerpoint/2010/main" val="265215380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4860430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04135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58301053"/>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34" name="Title 1"/>
          <p:cNvSpPr txBox="1">
            <a:spLocks/>
          </p:cNvSpPr>
          <p:nvPr userDrawn="1"/>
        </p:nvSpPr>
        <p:spPr>
          <a:xfrm>
            <a:off x="414045" y="46060"/>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AGENDA</a:t>
            </a:r>
            <a:endParaRPr lang="en-US" dirty="0"/>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
        <p:nvSpPr>
          <p:cNvPr id="14"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Tree>
    <p:extLst>
      <p:ext uri="{BB962C8B-B14F-4D97-AF65-F5344CB8AC3E}">
        <p14:creationId xmlns:p14="http://schemas.microsoft.com/office/powerpoint/2010/main" val="170144447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7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
        <p:nvSpPr>
          <p:cNvPr id="14"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84173335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367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78641469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תמונה 18"/>
          <p:cNvPicPr>
            <a:picLocks noChangeAspect="1"/>
          </p:cNvPicPr>
          <p:nvPr userDrawn="1"/>
        </p:nvPicPr>
        <p:blipFill rotWithShape="1">
          <a:blip r:embed="rId3" cstate="screen">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2714972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theme" Target="../theme/theme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image" Target="../media/image1.png"/><Relationship Id="rId2" Type="http://schemas.openxmlformats.org/officeDocument/2006/relationships/slideLayout" Target="../slideLayouts/slideLayout72.xml"/><Relationship Id="rId16" Type="http://schemas.openxmlformats.org/officeDocument/2006/relationships/theme" Target="../theme/theme4.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6" Type="http://schemas.openxmlformats.org/officeDocument/2006/relationships/image" Target="../media/image1.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5.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7.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41" cstate="screen">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584559138"/>
      </p:ext>
    </p:extLst>
  </p:cSld>
  <p:clrMap bg1="lt1" tx1="dk1" bg2="lt2" tx2="dk2" accent1="accent1" accent2="accent2" accent3="accent3" accent4="accent4" accent5="accent5" accent6="accent6" hlink="hlink" folHlink="folHlink"/>
  <p:sldLayoutIdLst>
    <p:sldLayoutId id="2147483718" r:id="rId1"/>
    <p:sldLayoutId id="2147483877" r:id="rId2"/>
    <p:sldLayoutId id="2147483878" r:id="rId3"/>
    <p:sldLayoutId id="2147483879" r:id="rId4"/>
    <p:sldLayoutId id="2147483880" r:id="rId5"/>
    <p:sldLayoutId id="2147483881" r:id="rId6"/>
    <p:sldLayoutId id="2147483908" r:id="rId7"/>
    <p:sldLayoutId id="2147483909" r:id="rId8"/>
    <p:sldLayoutId id="2147483910" r:id="rId9"/>
    <p:sldLayoutId id="2147483926" r:id="rId10"/>
    <p:sldLayoutId id="2147483720" r:id="rId11"/>
    <p:sldLayoutId id="2147483869" r:id="rId12"/>
    <p:sldLayoutId id="2147483728" r:id="rId13"/>
    <p:sldLayoutId id="2147483729" r:id="rId14"/>
    <p:sldLayoutId id="2147483730" r:id="rId15"/>
    <p:sldLayoutId id="2147483876" r:id="rId16"/>
    <p:sldLayoutId id="2147483820" r:id="rId17"/>
    <p:sldLayoutId id="2147483737" r:id="rId18"/>
    <p:sldLayoutId id="2147483911" r:id="rId19"/>
    <p:sldLayoutId id="2147483918" r:id="rId20"/>
    <p:sldLayoutId id="2147483917" r:id="rId21"/>
    <p:sldLayoutId id="2147483912" r:id="rId22"/>
    <p:sldLayoutId id="2147483913" r:id="rId23"/>
    <p:sldLayoutId id="2147483914" r:id="rId24"/>
    <p:sldLayoutId id="2147483915" r:id="rId25"/>
    <p:sldLayoutId id="2147483916" r:id="rId26"/>
    <p:sldLayoutId id="2147483925" r:id="rId27"/>
    <p:sldLayoutId id="2147483741" r:id="rId28"/>
    <p:sldLayoutId id="2147483882" r:id="rId29"/>
    <p:sldLayoutId id="2147483884" r:id="rId30"/>
    <p:sldLayoutId id="2147483919" r:id="rId31"/>
    <p:sldLayoutId id="2147483920" r:id="rId32"/>
    <p:sldLayoutId id="2147483883" r:id="rId33"/>
    <p:sldLayoutId id="2147483921" r:id="rId34"/>
    <p:sldLayoutId id="2147483922" r:id="rId35"/>
    <p:sldLayoutId id="2147483923" r:id="rId36"/>
    <p:sldLayoutId id="2147483924" r:id="rId37"/>
    <p:sldLayoutId id="2147483927" r:id="rId38"/>
    <p:sldLayoutId id="2147483929" r:id="rId3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2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6088085"/>
      </p:ext>
    </p:extLst>
  </p:cSld>
  <p:clrMap bg1="lt1" tx1="dk1" bg2="lt2" tx2="dk2" accent1="accent1" accent2="accent2" accent3="accent3" accent4="accent4" accent5="accent5" accent6="accent6" hlink="hlink" folHlink="folHlink"/>
  <p:sldLayoutIdLst>
    <p:sldLayoutId id="2147483790" r:id="rId1"/>
    <p:sldLayoutId id="2147483885" r:id="rId2"/>
    <p:sldLayoutId id="2147483886" r:id="rId3"/>
    <p:sldLayoutId id="2147483931" r:id="rId4"/>
    <p:sldLayoutId id="2147483892" r:id="rId5"/>
    <p:sldLayoutId id="2147483791" r:id="rId6"/>
    <p:sldLayoutId id="2147483870" r:id="rId7"/>
    <p:sldLayoutId id="2147483793" r:id="rId8"/>
    <p:sldLayoutId id="2147483794" r:id="rId9"/>
    <p:sldLayoutId id="2147483795" r:id="rId10"/>
    <p:sldLayoutId id="2147483836" r:id="rId11"/>
    <p:sldLayoutId id="2147483903" r:id="rId12"/>
    <p:sldLayoutId id="2147483797" r:id="rId13"/>
    <p:sldLayoutId id="2147483799" r:id="rId14"/>
    <p:sldLayoutId id="2147483887" r:id="rId15"/>
    <p:sldLayoutId id="2147483888" r:id="rId16"/>
    <p:sldLayoutId id="2147483932" r:id="rId17"/>
    <p:sldLayoutId id="2147483947" r:id="rId1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5" name="Footer Placeholder 4"/>
          <p:cNvSpPr>
            <a:spLocks noGrp="1"/>
          </p:cNvSpPr>
          <p:nvPr>
            <p:ph type="ftr" sz="quarter" idx="3"/>
          </p:nvPr>
        </p:nvSpPr>
        <p:spPr>
          <a:xfrm>
            <a:off x="63955" y="6528233"/>
            <a:ext cx="3086100" cy="365125"/>
          </a:xfrm>
          <a:prstGeom prst="rect">
            <a:avLst/>
          </a:prstGeom>
        </p:spPr>
        <p:txBody>
          <a:bodyPr vert="horz" lIns="91440" tIns="45720" rIns="91440" bIns="45720" rtlCol="0" anchor="ctr"/>
          <a:lstStyle>
            <a:lvl1pPr algn="l">
              <a:defRPr sz="1200">
                <a:solidFill>
                  <a:schemeClr val="tx1">
                    <a:tint val="75000"/>
                  </a:schemeClr>
                </a:solidFill>
                <a:latin typeface="Gill Sans MT" panose="020B0502020104020203" pitchFamily="34" charset="0"/>
              </a:defRPr>
            </a:lvl1pPr>
          </a:lstStyle>
          <a:p>
            <a:r>
              <a:rPr lang="en-US" smtClean="0"/>
              <a:t>© 2015 Ex Libris | Confidential &amp; Proprietary</a:t>
            </a:r>
            <a:endParaRPr lang="en-US" dirty="0"/>
          </a:p>
        </p:txBody>
      </p:sp>
      <p:sp>
        <p:nvSpPr>
          <p:cNvPr id="6" name="Slide Number Placeholder 5"/>
          <p:cNvSpPr>
            <a:spLocks noGrp="1"/>
          </p:cNvSpPr>
          <p:nvPr>
            <p:ph type="sldNum" sz="quarter" idx="4"/>
          </p:nvPr>
        </p:nvSpPr>
        <p:spPr>
          <a:xfrm>
            <a:off x="3148693" y="6540498"/>
            <a:ext cx="2057400" cy="365125"/>
          </a:xfrm>
          <a:prstGeom prst="rect">
            <a:avLst/>
          </a:prstGeom>
        </p:spPr>
        <p:txBody>
          <a:bodyPr vert="horz" lIns="91440" tIns="45720" rIns="91440" bIns="45720" rtlCol="0" anchor="ctr"/>
          <a:lstStyle>
            <a:lvl1pPr algn="ctr">
              <a:defRPr sz="1200">
                <a:solidFill>
                  <a:schemeClr val="bg1"/>
                </a:solidFill>
                <a:latin typeface="Gill Sans MT" panose="020B0502020104020203" pitchFamily="34" charset="0"/>
              </a:defRPr>
            </a:lvl1pPr>
          </a:lstStyle>
          <a:p>
            <a:fld id="{1C146586-7EC2-481D-848F-8CE41EB2DE6C}" type="slidenum">
              <a:rPr lang="en-US" smtClean="0"/>
              <a:pPr/>
              <a:t>‹#›</a:t>
            </a:fld>
            <a:endParaRPr lang="en-US"/>
          </a:p>
        </p:txBody>
      </p:sp>
      <p:sp>
        <p:nvSpPr>
          <p:cNvPr id="7"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658521250"/>
      </p:ext>
    </p:extLst>
  </p:cSld>
  <p:clrMap bg1="lt1" tx1="dk1" bg2="lt2" tx2="dk2" accent1="accent1" accent2="accent2" accent3="accent3" accent4="accent4" accent5="accent5" accent6="accent6" hlink="hlink" folHlink="folHlink"/>
  <p:sldLayoutIdLst>
    <p:sldLayoutId id="2147483934" r:id="rId1"/>
    <p:sldLayoutId id="2147483942" r:id="rId2"/>
    <p:sldLayoutId id="2147483935" r:id="rId3"/>
    <p:sldLayoutId id="2147483936" r:id="rId4"/>
    <p:sldLayoutId id="2147483937" r:id="rId5"/>
    <p:sldLayoutId id="2147483938" r:id="rId6"/>
    <p:sldLayoutId id="2147483939" r:id="rId7"/>
    <p:sldLayoutId id="2147483940" r:id="rId8"/>
    <p:sldLayoutId id="2147483941" r:id="rId9"/>
    <p:sldLayoutId id="2147483943" r:id="rId10"/>
    <p:sldLayoutId id="2147483944" r:id="rId11"/>
    <p:sldLayoutId id="2147483945" r:id="rId12"/>
    <p:sldLayoutId id="2147483946" r:id="rId1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2800" b="1"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90364215"/>
      </p:ext>
    </p:extLst>
  </p:cSld>
  <p:clrMap bg1="lt1" tx1="dk1" bg2="lt2" tx2="dk2" accent1="accent1" accent2="accent2" accent3="accent3" accent4="accent4" accent5="accent5" accent6="accent6" hlink="hlink" folHlink="folHlink"/>
  <p:sldLayoutIdLst>
    <p:sldLayoutId id="2147483801" r:id="rId1"/>
    <p:sldLayoutId id="2147483889" r:id="rId2"/>
    <p:sldLayoutId id="2147483890" r:id="rId3"/>
    <p:sldLayoutId id="2147483891" r:id="rId4"/>
    <p:sldLayoutId id="2147483802" r:id="rId5"/>
    <p:sldLayoutId id="2147483811" r:id="rId6"/>
    <p:sldLayoutId id="2147483804" r:id="rId7"/>
    <p:sldLayoutId id="2147483805" r:id="rId8"/>
    <p:sldLayoutId id="2147483806" r:id="rId9"/>
    <p:sldLayoutId id="2147483837" r:id="rId10"/>
    <p:sldLayoutId id="2147483904" r:id="rId11"/>
    <p:sldLayoutId id="2147483808" r:id="rId12"/>
    <p:sldLayoutId id="2147483810" r:id="rId13"/>
    <p:sldLayoutId id="2147483893" r:id="rId14"/>
    <p:sldLayoutId id="2147483894" r:id="rId1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016069231"/>
      </p:ext>
    </p:extLst>
  </p:cSld>
  <p:clrMap bg1="lt1" tx1="dk1" bg2="lt2" tx2="dk2" accent1="accent1" accent2="accent2" accent3="accent3" accent4="accent4" accent5="accent5" accent6="accent6" hlink="hlink" folHlink="folHlink"/>
  <p:sldLayoutIdLst>
    <p:sldLayoutId id="2147483822" r:id="rId1"/>
    <p:sldLayoutId id="2147483895" r:id="rId2"/>
    <p:sldLayoutId id="2147483896" r:id="rId3"/>
    <p:sldLayoutId id="2147483823" r:id="rId4"/>
    <p:sldLayoutId id="2147483824" r:id="rId5"/>
    <p:sldLayoutId id="2147483827" r:id="rId6"/>
    <p:sldLayoutId id="2147483828" r:id="rId7"/>
    <p:sldLayoutId id="2147483829" r:id="rId8"/>
    <p:sldLayoutId id="2147483838" r:id="rId9"/>
    <p:sldLayoutId id="2147483831" r:id="rId10"/>
    <p:sldLayoutId id="2147483906" r:id="rId11"/>
    <p:sldLayoutId id="2147483832" r:id="rId12"/>
    <p:sldLayoutId id="2147483834" r:id="rId13"/>
    <p:sldLayoutId id="2147483897"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10" name="תמונה 12"/>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7975224" y="6543600"/>
            <a:ext cx="791423" cy="292158"/>
          </a:xfrm>
          <a:prstGeom prst="rect">
            <a:avLst/>
          </a:prstGeom>
        </p:spPr>
      </p:pic>
    </p:spTree>
    <p:extLst>
      <p:ext uri="{BB962C8B-B14F-4D97-AF65-F5344CB8AC3E}">
        <p14:creationId xmlns:p14="http://schemas.microsoft.com/office/powerpoint/2010/main" val="4050765326"/>
      </p:ext>
    </p:extLst>
  </p:cSld>
  <p:clrMap bg1="lt1" tx1="dk1" bg2="lt2" tx2="dk2" accent1="accent1" accent2="accent2" accent3="accent3" accent4="accent4" accent5="accent5" accent6="accent6" hlink="hlink" folHlink="folHlink"/>
  <p:sldLayoutIdLst>
    <p:sldLayoutId id="2147483840" r:id="rId1"/>
    <p:sldLayoutId id="2147483898" r:id="rId2"/>
    <p:sldLayoutId id="2147483899" r:id="rId3"/>
    <p:sldLayoutId id="2147483841" r:id="rId4"/>
    <p:sldLayoutId id="2147483842" r:id="rId5"/>
    <p:sldLayoutId id="2147483845" r:id="rId6"/>
    <p:sldLayoutId id="2147483846" r:id="rId7"/>
    <p:sldLayoutId id="2147483847" r:id="rId8"/>
    <p:sldLayoutId id="2147483848" r:id="rId9"/>
    <p:sldLayoutId id="2147483905" r:id="rId10"/>
    <p:sldLayoutId id="2147483851" r:id="rId11"/>
    <p:sldLayoutId id="2147483853" r:id="rId12"/>
    <p:sldLayoutId id="2147483900"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a:t>
            </a:r>
            <a:r>
              <a:rPr lang="en-US" sz="1000" dirty="0" err="1" smtClean="0">
                <a:solidFill>
                  <a:srgbClr val="787878"/>
                </a:solidFill>
                <a:latin typeface="+mn-lt"/>
                <a:cs typeface="Arial" pitchFamily="34" charset="0"/>
              </a:rPr>
              <a:t>Libris</a:t>
            </a:r>
            <a:r>
              <a:rPr lang="en-US" sz="1000" dirty="0" smtClean="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309912919"/>
      </p:ext>
    </p:extLst>
  </p:cSld>
  <p:clrMap bg1="lt1" tx1="dk1" bg2="lt2" tx2="dk2" accent1="accent1" accent2="accent2" accent3="accent3" accent4="accent4" accent5="accent5" accent6="accent6" hlink="hlink" folHlink="folHlink"/>
  <p:sldLayoutIdLst>
    <p:sldLayoutId id="2147483855" r:id="rId1"/>
    <p:sldLayoutId id="2147483901" r:id="rId2"/>
    <p:sldLayoutId id="2147483856" r:id="rId3"/>
    <p:sldLayoutId id="2147483857" r:id="rId4"/>
    <p:sldLayoutId id="2147483860" r:id="rId5"/>
    <p:sldLayoutId id="2147483861" r:id="rId6"/>
    <p:sldLayoutId id="2147483862" r:id="rId7"/>
    <p:sldLayoutId id="2147483863" r:id="rId8"/>
    <p:sldLayoutId id="2147483907" r:id="rId9"/>
    <p:sldLayoutId id="2147483866" r:id="rId10"/>
    <p:sldLayoutId id="2147483868" r:id="rId11"/>
    <p:sldLayoutId id="2147483902"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5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57.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5.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5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primo-demo.exlibrisgroup.com:1701/primo-explore2/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ציין מיקום טקסט 2"/>
          <p:cNvSpPr>
            <a:spLocks noGrp="1"/>
          </p:cNvSpPr>
          <p:nvPr>
            <p:ph type="body" sz="quarter" idx="10"/>
          </p:nvPr>
        </p:nvSpPr>
        <p:spPr>
          <a:xfrm>
            <a:off x="535707" y="6045690"/>
            <a:ext cx="6483401" cy="713307"/>
          </a:xfrm>
        </p:spPr>
        <p:txBody>
          <a:bodyPr>
            <a:noAutofit/>
          </a:bodyPr>
          <a:lstStyle/>
          <a:p>
            <a:r>
              <a:rPr lang="en-US" sz="1800" i="1" dirty="0" smtClean="0"/>
              <a:t>Name</a:t>
            </a:r>
            <a:endParaRPr lang="en-US" sz="1800" i="1" dirty="0"/>
          </a:p>
        </p:txBody>
      </p:sp>
      <p:sp>
        <p:nvSpPr>
          <p:cNvPr id="2" name="Title 1"/>
          <p:cNvSpPr>
            <a:spLocks noGrp="1"/>
          </p:cNvSpPr>
          <p:nvPr>
            <p:ph type="ctrTitle"/>
          </p:nvPr>
        </p:nvSpPr>
        <p:spPr>
          <a:xfrm>
            <a:off x="447675" y="4353733"/>
            <a:ext cx="6571433" cy="1084217"/>
          </a:xfrm>
        </p:spPr>
        <p:txBody>
          <a:bodyPr/>
          <a:lstStyle/>
          <a:p>
            <a:pPr>
              <a:lnSpc>
                <a:spcPct val="150000"/>
              </a:lnSpc>
              <a:spcBef>
                <a:spcPts val="600"/>
              </a:spcBef>
            </a:pPr>
            <a:r>
              <a:rPr lang="en-US" sz="2400" dirty="0"/>
              <a:t>Delivering the Experience that Users </a:t>
            </a:r>
            <a:r>
              <a:rPr lang="en-US" sz="2400" dirty="0" smtClean="0"/>
              <a:t>Expect:</a:t>
            </a:r>
            <a:br>
              <a:rPr lang="en-US" sz="2400" dirty="0" smtClean="0"/>
            </a:br>
            <a:r>
              <a:rPr lang="en-US" sz="2200" dirty="0"/>
              <a:t>Core Principles for Designing Library Discovery </a:t>
            </a:r>
            <a:r>
              <a:rPr lang="en-US" sz="2200" dirty="0" smtClean="0"/>
              <a:t>Services</a:t>
            </a:r>
            <a:endParaRPr lang="en-US" sz="2200" dirty="0"/>
          </a:p>
        </p:txBody>
      </p:sp>
    </p:spTree>
    <p:extLst>
      <p:ext uri="{BB962C8B-B14F-4D97-AF65-F5344CB8AC3E}">
        <p14:creationId xmlns:p14="http://schemas.microsoft.com/office/powerpoint/2010/main" val="2466419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1557195" y="3679688"/>
            <a:ext cx="6219731" cy="733331"/>
          </a:xfrm>
          <a:prstGeom prst="ellipse">
            <a:avLst/>
          </a:prstGeom>
          <a:solidFill>
            <a:schemeClr val="tx1">
              <a:lumMod val="75000"/>
              <a:lumOff val="2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4045" y="18352"/>
            <a:ext cx="8729955" cy="633250"/>
          </a:xfrm>
        </p:spPr>
        <p:txBody>
          <a:bodyPr>
            <a:normAutofit/>
          </a:bodyPr>
          <a:lstStyle/>
          <a:p>
            <a:r>
              <a:rPr lang="en-US" sz="2400" dirty="0"/>
              <a:t>One Experience: What </a:t>
            </a:r>
            <a:r>
              <a:rPr lang="en-US" sz="2400" dirty="0" smtClean="0"/>
              <a:t>Does it Mean in </a:t>
            </a:r>
            <a:r>
              <a:rPr lang="en-US" sz="2400" dirty="0"/>
              <a:t>the </a:t>
            </a:r>
            <a:r>
              <a:rPr lang="en-US" sz="2400" dirty="0" smtClean="0"/>
              <a:t>World of Discovery?</a:t>
            </a:r>
            <a:endParaRPr lang="en-US" sz="2400"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10</a:t>
            </a:fld>
            <a:endParaRPr lang="en-US" dirty="0"/>
          </a:p>
        </p:txBody>
      </p:sp>
      <p:grpSp>
        <p:nvGrpSpPr>
          <p:cNvPr id="11" name="Group 10"/>
          <p:cNvGrpSpPr/>
          <p:nvPr/>
        </p:nvGrpSpPr>
        <p:grpSpPr>
          <a:xfrm>
            <a:off x="2564056" y="2816110"/>
            <a:ext cx="4459549" cy="3467096"/>
            <a:chOff x="1796396" y="844325"/>
            <a:chExt cx="5925429" cy="4606751"/>
          </a:xfrm>
        </p:grpSpPr>
        <p:grpSp>
          <p:nvGrpSpPr>
            <p:cNvPr id="5" name="קבוצה 6"/>
            <p:cNvGrpSpPr/>
            <p:nvPr/>
          </p:nvGrpSpPr>
          <p:grpSpPr>
            <a:xfrm>
              <a:off x="1796396" y="844325"/>
              <a:ext cx="5447156" cy="4268029"/>
              <a:chOff x="2065057" y="747647"/>
              <a:chExt cx="5447156" cy="4268029"/>
            </a:xfrm>
          </p:grpSpPr>
          <p:grpSp>
            <p:nvGrpSpPr>
              <p:cNvPr id="6" name="Group 5"/>
              <p:cNvGrpSpPr/>
              <p:nvPr/>
            </p:nvGrpSpPr>
            <p:grpSpPr>
              <a:xfrm>
                <a:off x="2065057" y="747647"/>
                <a:ext cx="5447156" cy="4268029"/>
                <a:chOff x="214760" y="1146408"/>
                <a:chExt cx="5991872" cy="4694832"/>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863280" y="497888"/>
                  <a:ext cx="4694832" cy="5991872"/>
                </a:xfrm>
                <a:prstGeom prst="rect">
                  <a:avLst/>
                </a:prstGeom>
                <a:effectLst/>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0859" y="1620132"/>
                  <a:ext cx="4881505" cy="3647905"/>
                </a:xfrm>
                <a:prstGeom prst="rect">
                  <a:avLst/>
                </a:prstGeom>
                <a:effectLst>
                  <a:innerShdw blurRad="114300">
                    <a:prstClr val="black"/>
                  </a:innerShdw>
                </a:effectLst>
              </p:spPr>
            </p:pic>
          </p:grpSp>
          <p:pic>
            <p:nvPicPr>
              <p:cNvPr id="7" name="Picture 2" descr="C:\Users\Bosmat\Desktop\unnamed.png"/>
              <p:cNvPicPr>
                <a:picLocks noChangeAspect="1" noChangeArrowheads="1"/>
              </p:cNvPicPr>
              <p:nvPr/>
            </p:nvPicPr>
            <p:blipFill rotWithShape="1">
              <a:blip r:embed="rId5">
                <a:extLst>
                  <a:ext uri="{28A0092B-C50C-407E-A947-70E740481C1C}">
                    <a14:useLocalDpi xmlns:a14="http://schemas.microsoft.com/office/drawing/2010/main" val="0"/>
                  </a:ext>
                </a:extLst>
              </a:blip>
              <a:srcRect l="22850" t="27634" r="35182" b="67501"/>
              <a:stretch/>
            </p:blipFill>
            <p:spPr bwMode="auto">
              <a:xfrm>
                <a:off x="3136790" y="1428485"/>
                <a:ext cx="716909" cy="168135"/>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3" descr="C:\Users\Bosmat\Desktop\unnam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0585" y="1827323"/>
              <a:ext cx="1791240" cy="3623753"/>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מלבן עם פינות אלכסוניות מעוגלות 10"/>
          <p:cNvSpPr/>
          <p:nvPr/>
        </p:nvSpPr>
        <p:spPr>
          <a:xfrm rot="16200000">
            <a:off x="1130188" y="603375"/>
            <a:ext cx="1637731" cy="2319462"/>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7" name="מלבן עם פינות אלכסוניות מעוגלות 10"/>
          <p:cNvSpPr/>
          <p:nvPr/>
        </p:nvSpPr>
        <p:spPr>
          <a:xfrm rot="16200000">
            <a:off x="3719429" y="603375"/>
            <a:ext cx="1637731" cy="2319462"/>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עם פינות אלכסוניות מעוגלות 10"/>
          <p:cNvSpPr/>
          <p:nvPr/>
        </p:nvSpPr>
        <p:spPr>
          <a:xfrm rot="16200000">
            <a:off x="6337555" y="603375"/>
            <a:ext cx="1637731" cy="2319462"/>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TextBox 18"/>
          <p:cNvSpPr txBox="1"/>
          <p:nvPr/>
        </p:nvSpPr>
        <p:spPr>
          <a:xfrm>
            <a:off x="1021836" y="1312345"/>
            <a:ext cx="1892174" cy="923330"/>
          </a:xfrm>
          <a:prstGeom prst="rect">
            <a:avLst/>
          </a:prstGeom>
          <a:noFill/>
        </p:spPr>
        <p:txBody>
          <a:bodyPr wrap="square" rtlCol="0">
            <a:spAutoFit/>
          </a:bodyPr>
          <a:lstStyle/>
          <a:p>
            <a:r>
              <a:rPr lang="en-US" dirty="0" smtClean="0">
                <a:solidFill>
                  <a:schemeClr val="bg1"/>
                </a:solidFill>
              </a:rPr>
              <a:t>Identify important functionality and prioritize</a:t>
            </a:r>
            <a:endParaRPr lang="en-US" dirty="0">
              <a:solidFill>
                <a:schemeClr val="bg1"/>
              </a:solidFill>
            </a:endParaRPr>
          </a:p>
        </p:txBody>
      </p:sp>
      <p:sp>
        <p:nvSpPr>
          <p:cNvPr id="20" name="TextBox 19"/>
          <p:cNvSpPr txBox="1"/>
          <p:nvPr/>
        </p:nvSpPr>
        <p:spPr>
          <a:xfrm>
            <a:off x="3453509" y="1312345"/>
            <a:ext cx="1892174" cy="923330"/>
          </a:xfrm>
          <a:prstGeom prst="rect">
            <a:avLst/>
          </a:prstGeom>
          <a:noFill/>
        </p:spPr>
        <p:txBody>
          <a:bodyPr wrap="square" rtlCol="0">
            <a:spAutoFit/>
          </a:bodyPr>
          <a:lstStyle/>
          <a:p>
            <a:r>
              <a:rPr lang="en-US" dirty="0" smtClean="0">
                <a:solidFill>
                  <a:schemeClr val="bg1"/>
                </a:solidFill>
              </a:rPr>
              <a:t>Adjust clickable buttons to touch experience</a:t>
            </a:r>
            <a:endParaRPr lang="en-US" dirty="0">
              <a:solidFill>
                <a:schemeClr val="bg1"/>
              </a:solidFill>
            </a:endParaRPr>
          </a:p>
        </p:txBody>
      </p:sp>
      <p:sp>
        <p:nvSpPr>
          <p:cNvPr id="21" name="TextBox 20"/>
          <p:cNvSpPr txBox="1"/>
          <p:nvPr/>
        </p:nvSpPr>
        <p:spPr>
          <a:xfrm>
            <a:off x="6103510" y="1312345"/>
            <a:ext cx="2105819" cy="923330"/>
          </a:xfrm>
          <a:prstGeom prst="rect">
            <a:avLst/>
          </a:prstGeom>
          <a:noFill/>
        </p:spPr>
        <p:txBody>
          <a:bodyPr wrap="square" rtlCol="0">
            <a:spAutoFit/>
          </a:bodyPr>
          <a:lstStyle/>
          <a:p>
            <a:r>
              <a:rPr lang="en-US" dirty="0" smtClean="0">
                <a:solidFill>
                  <a:schemeClr val="bg1"/>
                </a:solidFill>
              </a:rPr>
              <a:t>Leverage personalized mobile experience</a:t>
            </a:r>
            <a:endParaRPr lang="en-US" dirty="0">
              <a:solidFill>
                <a:schemeClr val="bg1"/>
              </a:solidFill>
            </a:endParaRPr>
          </a:p>
        </p:txBody>
      </p:sp>
      <p:grpSp>
        <p:nvGrpSpPr>
          <p:cNvPr id="28" name="Group 8"/>
          <p:cNvGrpSpPr>
            <a:grpSpLocks noChangeAspect="1"/>
          </p:cNvGrpSpPr>
          <p:nvPr/>
        </p:nvGrpSpPr>
        <p:grpSpPr bwMode="auto">
          <a:xfrm>
            <a:off x="5048790" y="800084"/>
            <a:ext cx="840317" cy="660752"/>
            <a:chOff x="133" y="0"/>
            <a:chExt cx="5494" cy="4320"/>
          </a:xfrm>
        </p:grpSpPr>
        <p:sp>
          <p:nvSpPr>
            <p:cNvPr id="29" name="AutoShape 7"/>
            <p:cNvSpPr>
              <a:spLocks noChangeAspect="1" noChangeArrowheads="1" noTextEdit="1"/>
            </p:cNvSpPr>
            <p:nvPr/>
          </p:nvSpPr>
          <p:spPr bwMode="auto">
            <a:xfrm>
              <a:off x="133" y="0"/>
              <a:ext cx="549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p:cNvSpPr>
              <a:spLocks/>
            </p:cNvSpPr>
            <p:nvPr/>
          </p:nvSpPr>
          <p:spPr bwMode="auto">
            <a:xfrm>
              <a:off x="1073" y="939"/>
              <a:ext cx="1763" cy="1766"/>
            </a:xfrm>
            <a:custGeom>
              <a:avLst/>
              <a:gdLst>
                <a:gd name="T0" fmla="*/ 1965 w 3525"/>
                <a:gd name="T1" fmla="*/ 421 h 3531"/>
                <a:gd name="T2" fmla="*/ 2278 w 3525"/>
                <a:gd name="T3" fmla="*/ 507 h 3531"/>
                <a:gd name="T4" fmla="*/ 2556 w 3525"/>
                <a:gd name="T5" fmla="*/ 661 h 3531"/>
                <a:gd name="T6" fmla="*/ 2789 w 3525"/>
                <a:gd name="T7" fmla="*/ 875 h 3531"/>
                <a:gd name="T8" fmla="*/ 2968 w 3525"/>
                <a:gd name="T9" fmla="*/ 1135 h 3531"/>
                <a:gd name="T10" fmla="*/ 3082 w 3525"/>
                <a:gd name="T11" fmla="*/ 1436 h 3531"/>
                <a:gd name="T12" fmla="*/ 3271 w 3525"/>
                <a:gd name="T13" fmla="*/ 1848 h 3531"/>
                <a:gd name="T14" fmla="*/ 3386 w 3525"/>
                <a:gd name="T15" fmla="*/ 1727 h 3531"/>
                <a:gd name="T16" fmla="*/ 3518 w 3525"/>
                <a:gd name="T17" fmla="*/ 1553 h 3531"/>
                <a:gd name="T18" fmla="*/ 3443 w 3525"/>
                <a:gd name="T19" fmla="*/ 1210 h 3531"/>
                <a:gd name="T20" fmla="*/ 3318 w 3525"/>
                <a:gd name="T21" fmla="*/ 925 h 3531"/>
                <a:gd name="T22" fmla="*/ 3073 w 3525"/>
                <a:gd name="T23" fmla="*/ 579 h 3531"/>
                <a:gd name="T24" fmla="*/ 2820 w 3525"/>
                <a:gd name="T25" fmla="*/ 348 h 3531"/>
                <a:gd name="T26" fmla="*/ 2452 w 3525"/>
                <a:gd name="T27" fmla="*/ 137 h 3531"/>
                <a:gd name="T28" fmla="*/ 2287 w 3525"/>
                <a:gd name="T29" fmla="*/ 77 h 3531"/>
                <a:gd name="T30" fmla="*/ 2073 w 3525"/>
                <a:gd name="T31" fmla="*/ 26 h 3531"/>
                <a:gd name="T32" fmla="*/ 1855 w 3525"/>
                <a:gd name="T33" fmla="*/ 2 h 3531"/>
                <a:gd name="T34" fmla="*/ 1588 w 3525"/>
                <a:gd name="T35" fmla="*/ 7 h 3531"/>
                <a:gd name="T36" fmla="*/ 1371 w 3525"/>
                <a:gd name="T37" fmla="*/ 44 h 3531"/>
                <a:gd name="T38" fmla="*/ 1161 w 3525"/>
                <a:gd name="T39" fmla="*/ 106 h 3531"/>
                <a:gd name="T40" fmla="*/ 925 w 3525"/>
                <a:gd name="T41" fmla="*/ 212 h 3531"/>
                <a:gd name="T42" fmla="*/ 578 w 3525"/>
                <a:gd name="T43" fmla="*/ 458 h 3531"/>
                <a:gd name="T44" fmla="*/ 350 w 3525"/>
                <a:gd name="T45" fmla="*/ 710 h 3531"/>
                <a:gd name="T46" fmla="*/ 139 w 3525"/>
                <a:gd name="T47" fmla="*/ 1077 h 3531"/>
                <a:gd name="T48" fmla="*/ 77 w 3525"/>
                <a:gd name="T49" fmla="*/ 1243 h 3531"/>
                <a:gd name="T50" fmla="*/ 25 w 3525"/>
                <a:gd name="T51" fmla="*/ 1456 h 3531"/>
                <a:gd name="T52" fmla="*/ 2 w 3525"/>
                <a:gd name="T53" fmla="*/ 1676 h 3531"/>
                <a:gd name="T54" fmla="*/ 9 w 3525"/>
                <a:gd name="T55" fmla="*/ 1943 h 3531"/>
                <a:gd name="T56" fmla="*/ 44 w 3525"/>
                <a:gd name="T57" fmla="*/ 2159 h 3531"/>
                <a:gd name="T58" fmla="*/ 106 w 3525"/>
                <a:gd name="T59" fmla="*/ 2370 h 3531"/>
                <a:gd name="T60" fmla="*/ 212 w 3525"/>
                <a:gd name="T61" fmla="*/ 2606 h 3531"/>
                <a:gd name="T62" fmla="*/ 458 w 3525"/>
                <a:gd name="T63" fmla="*/ 2952 h 3531"/>
                <a:gd name="T64" fmla="*/ 710 w 3525"/>
                <a:gd name="T65" fmla="*/ 3181 h 3531"/>
                <a:gd name="T66" fmla="*/ 1078 w 3525"/>
                <a:gd name="T67" fmla="*/ 3391 h 3531"/>
                <a:gd name="T68" fmla="*/ 1243 w 3525"/>
                <a:gd name="T69" fmla="*/ 3452 h 3531"/>
                <a:gd name="T70" fmla="*/ 1458 w 3525"/>
                <a:gd name="T71" fmla="*/ 3503 h 3531"/>
                <a:gd name="T72" fmla="*/ 1675 w 3525"/>
                <a:gd name="T73" fmla="*/ 3529 h 3531"/>
                <a:gd name="T74" fmla="*/ 1908 w 3525"/>
                <a:gd name="T75" fmla="*/ 3525 h 3531"/>
                <a:gd name="T76" fmla="*/ 2141 w 3525"/>
                <a:gd name="T77" fmla="*/ 3490 h 3531"/>
                <a:gd name="T78" fmla="*/ 1696 w 3525"/>
                <a:gd name="T79" fmla="*/ 3120 h 3531"/>
                <a:gd name="T80" fmla="*/ 1362 w 3525"/>
                <a:gd name="T81" fmla="*/ 3062 h 3531"/>
                <a:gd name="T82" fmla="*/ 1062 w 3525"/>
                <a:gd name="T83" fmla="*/ 2926 h 3531"/>
                <a:gd name="T84" fmla="*/ 806 w 3525"/>
                <a:gd name="T85" fmla="*/ 2725 h 3531"/>
                <a:gd name="T86" fmla="*/ 604 w 3525"/>
                <a:gd name="T87" fmla="*/ 2468 h 3531"/>
                <a:gd name="T88" fmla="*/ 469 w 3525"/>
                <a:gd name="T89" fmla="*/ 2168 h 3531"/>
                <a:gd name="T90" fmla="*/ 408 w 3525"/>
                <a:gd name="T91" fmla="*/ 1835 h 3531"/>
                <a:gd name="T92" fmla="*/ 423 w 3525"/>
                <a:gd name="T93" fmla="*/ 1558 h 3531"/>
                <a:gd name="T94" fmla="*/ 514 w 3525"/>
                <a:gd name="T95" fmla="*/ 1236 h 3531"/>
                <a:gd name="T96" fmla="*/ 677 w 3525"/>
                <a:gd name="T97" fmla="*/ 952 h 3531"/>
                <a:gd name="T98" fmla="*/ 903 w 3525"/>
                <a:gd name="T99" fmla="*/ 718 h 3531"/>
                <a:gd name="T100" fmla="*/ 1177 w 3525"/>
                <a:gd name="T101" fmla="*/ 540 h 3531"/>
                <a:gd name="T102" fmla="*/ 1492 w 3525"/>
                <a:gd name="T103" fmla="*/ 434 h 3531"/>
                <a:gd name="T104" fmla="*/ 1765 w 3525"/>
                <a:gd name="T105" fmla="*/ 406 h 3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25" h="3531">
                  <a:moveTo>
                    <a:pt x="1765" y="406"/>
                  </a:moveTo>
                  <a:lnTo>
                    <a:pt x="1765" y="406"/>
                  </a:lnTo>
                  <a:lnTo>
                    <a:pt x="1833" y="408"/>
                  </a:lnTo>
                  <a:lnTo>
                    <a:pt x="1899" y="414"/>
                  </a:lnTo>
                  <a:lnTo>
                    <a:pt x="1965" y="421"/>
                  </a:lnTo>
                  <a:lnTo>
                    <a:pt x="2031" y="432"/>
                  </a:lnTo>
                  <a:lnTo>
                    <a:pt x="2095" y="447"/>
                  </a:lnTo>
                  <a:lnTo>
                    <a:pt x="2157" y="465"/>
                  </a:lnTo>
                  <a:lnTo>
                    <a:pt x="2218" y="485"/>
                  </a:lnTo>
                  <a:lnTo>
                    <a:pt x="2278" y="507"/>
                  </a:lnTo>
                  <a:lnTo>
                    <a:pt x="2337" y="533"/>
                  </a:lnTo>
                  <a:lnTo>
                    <a:pt x="2395" y="562"/>
                  </a:lnTo>
                  <a:lnTo>
                    <a:pt x="2450" y="593"/>
                  </a:lnTo>
                  <a:lnTo>
                    <a:pt x="2503" y="626"/>
                  </a:lnTo>
                  <a:lnTo>
                    <a:pt x="2556" y="661"/>
                  </a:lnTo>
                  <a:lnTo>
                    <a:pt x="2608" y="699"/>
                  </a:lnTo>
                  <a:lnTo>
                    <a:pt x="2655" y="740"/>
                  </a:lnTo>
                  <a:lnTo>
                    <a:pt x="2703" y="784"/>
                  </a:lnTo>
                  <a:lnTo>
                    <a:pt x="2747" y="828"/>
                  </a:lnTo>
                  <a:lnTo>
                    <a:pt x="2789" y="875"/>
                  </a:lnTo>
                  <a:lnTo>
                    <a:pt x="2829" y="923"/>
                  </a:lnTo>
                  <a:lnTo>
                    <a:pt x="2868" y="974"/>
                  </a:lnTo>
                  <a:lnTo>
                    <a:pt x="2904" y="1025"/>
                  </a:lnTo>
                  <a:lnTo>
                    <a:pt x="2937" y="1080"/>
                  </a:lnTo>
                  <a:lnTo>
                    <a:pt x="2968" y="1135"/>
                  </a:lnTo>
                  <a:lnTo>
                    <a:pt x="2996" y="1192"/>
                  </a:lnTo>
                  <a:lnTo>
                    <a:pt x="3021" y="1252"/>
                  </a:lnTo>
                  <a:lnTo>
                    <a:pt x="3045" y="1311"/>
                  </a:lnTo>
                  <a:lnTo>
                    <a:pt x="3065" y="1373"/>
                  </a:lnTo>
                  <a:lnTo>
                    <a:pt x="3082" y="1436"/>
                  </a:lnTo>
                  <a:lnTo>
                    <a:pt x="3097" y="1500"/>
                  </a:lnTo>
                  <a:lnTo>
                    <a:pt x="3108" y="1564"/>
                  </a:lnTo>
                  <a:lnTo>
                    <a:pt x="3117" y="1630"/>
                  </a:lnTo>
                  <a:lnTo>
                    <a:pt x="3122" y="1697"/>
                  </a:lnTo>
                  <a:lnTo>
                    <a:pt x="3271" y="1848"/>
                  </a:lnTo>
                  <a:lnTo>
                    <a:pt x="3271" y="1848"/>
                  </a:lnTo>
                  <a:lnTo>
                    <a:pt x="3305" y="1806"/>
                  </a:lnTo>
                  <a:lnTo>
                    <a:pt x="3344" y="1767"/>
                  </a:lnTo>
                  <a:lnTo>
                    <a:pt x="3344" y="1767"/>
                  </a:lnTo>
                  <a:lnTo>
                    <a:pt x="3386" y="1727"/>
                  </a:lnTo>
                  <a:lnTo>
                    <a:pt x="3430" y="1688"/>
                  </a:lnTo>
                  <a:lnTo>
                    <a:pt x="3477" y="1655"/>
                  </a:lnTo>
                  <a:lnTo>
                    <a:pt x="3525" y="1622"/>
                  </a:lnTo>
                  <a:lnTo>
                    <a:pt x="3525" y="1622"/>
                  </a:lnTo>
                  <a:lnTo>
                    <a:pt x="3518" y="1553"/>
                  </a:lnTo>
                  <a:lnTo>
                    <a:pt x="3509" y="1483"/>
                  </a:lnTo>
                  <a:lnTo>
                    <a:pt x="3496" y="1414"/>
                  </a:lnTo>
                  <a:lnTo>
                    <a:pt x="3481" y="1344"/>
                  </a:lnTo>
                  <a:lnTo>
                    <a:pt x="3463" y="1276"/>
                  </a:lnTo>
                  <a:lnTo>
                    <a:pt x="3443" y="1210"/>
                  </a:lnTo>
                  <a:lnTo>
                    <a:pt x="3419" y="1143"/>
                  </a:lnTo>
                  <a:lnTo>
                    <a:pt x="3391" y="1077"/>
                  </a:lnTo>
                  <a:lnTo>
                    <a:pt x="3391" y="1077"/>
                  </a:lnTo>
                  <a:lnTo>
                    <a:pt x="3357" y="1000"/>
                  </a:lnTo>
                  <a:lnTo>
                    <a:pt x="3318" y="925"/>
                  </a:lnTo>
                  <a:lnTo>
                    <a:pt x="3276" y="850"/>
                  </a:lnTo>
                  <a:lnTo>
                    <a:pt x="3230" y="778"/>
                  </a:lnTo>
                  <a:lnTo>
                    <a:pt x="3181" y="710"/>
                  </a:lnTo>
                  <a:lnTo>
                    <a:pt x="3130" y="643"/>
                  </a:lnTo>
                  <a:lnTo>
                    <a:pt x="3073" y="579"/>
                  </a:lnTo>
                  <a:lnTo>
                    <a:pt x="3014" y="516"/>
                  </a:lnTo>
                  <a:lnTo>
                    <a:pt x="3014" y="516"/>
                  </a:lnTo>
                  <a:lnTo>
                    <a:pt x="2952" y="458"/>
                  </a:lnTo>
                  <a:lnTo>
                    <a:pt x="2888" y="401"/>
                  </a:lnTo>
                  <a:lnTo>
                    <a:pt x="2820" y="348"/>
                  </a:lnTo>
                  <a:lnTo>
                    <a:pt x="2750" y="300"/>
                  </a:lnTo>
                  <a:lnTo>
                    <a:pt x="2679" y="254"/>
                  </a:lnTo>
                  <a:lnTo>
                    <a:pt x="2606" y="212"/>
                  </a:lnTo>
                  <a:lnTo>
                    <a:pt x="2531" y="174"/>
                  </a:lnTo>
                  <a:lnTo>
                    <a:pt x="2452" y="137"/>
                  </a:lnTo>
                  <a:lnTo>
                    <a:pt x="2452" y="137"/>
                  </a:lnTo>
                  <a:lnTo>
                    <a:pt x="2412" y="121"/>
                  </a:lnTo>
                  <a:lnTo>
                    <a:pt x="2370" y="106"/>
                  </a:lnTo>
                  <a:lnTo>
                    <a:pt x="2329" y="91"/>
                  </a:lnTo>
                  <a:lnTo>
                    <a:pt x="2287" y="77"/>
                  </a:lnTo>
                  <a:lnTo>
                    <a:pt x="2245" y="64"/>
                  </a:lnTo>
                  <a:lnTo>
                    <a:pt x="2203" y="53"/>
                  </a:lnTo>
                  <a:lnTo>
                    <a:pt x="2159" y="44"/>
                  </a:lnTo>
                  <a:lnTo>
                    <a:pt x="2117" y="35"/>
                  </a:lnTo>
                  <a:lnTo>
                    <a:pt x="2073" y="26"/>
                  </a:lnTo>
                  <a:lnTo>
                    <a:pt x="2031" y="18"/>
                  </a:lnTo>
                  <a:lnTo>
                    <a:pt x="1987" y="13"/>
                  </a:lnTo>
                  <a:lnTo>
                    <a:pt x="1943" y="7"/>
                  </a:lnTo>
                  <a:lnTo>
                    <a:pt x="1899" y="4"/>
                  </a:lnTo>
                  <a:lnTo>
                    <a:pt x="1855" y="2"/>
                  </a:lnTo>
                  <a:lnTo>
                    <a:pt x="1765" y="0"/>
                  </a:lnTo>
                  <a:lnTo>
                    <a:pt x="1765" y="0"/>
                  </a:lnTo>
                  <a:lnTo>
                    <a:pt x="1675" y="2"/>
                  </a:lnTo>
                  <a:lnTo>
                    <a:pt x="1631" y="4"/>
                  </a:lnTo>
                  <a:lnTo>
                    <a:pt x="1588" y="7"/>
                  </a:lnTo>
                  <a:lnTo>
                    <a:pt x="1544" y="13"/>
                  </a:lnTo>
                  <a:lnTo>
                    <a:pt x="1500" y="18"/>
                  </a:lnTo>
                  <a:lnTo>
                    <a:pt x="1458" y="26"/>
                  </a:lnTo>
                  <a:lnTo>
                    <a:pt x="1414" y="35"/>
                  </a:lnTo>
                  <a:lnTo>
                    <a:pt x="1371" y="44"/>
                  </a:lnTo>
                  <a:lnTo>
                    <a:pt x="1327" y="53"/>
                  </a:lnTo>
                  <a:lnTo>
                    <a:pt x="1285" y="64"/>
                  </a:lnTo>
                  <a:lnTo>
                    <a:pt x="1243" y="77"/>
                  </a:lnTo>
                  <a:lnTo>
                    <a:pt x="1201" y="91"/>
                  </a:lnTo>
                  <a:lnTo>
                    <a:pt x="1161" y="106"/>
                  </a:lnTo>
                  <a:lnTo>
                    <a:pt x="1119" y="121"/>
                  </a:lnTo>
                  <a:lnTo>
                    <a:pt x="1078" y="137"/>
                  </a:lnTo>
                  <a:lnTo>
                    <a:pt x="1078" y="137"/>
                  </a:lnTo>
                  <a:lnTo>
                    <a:pt x="1000" y="174"/>
                  </a:lnTo>
                  <a:lnTo>
                    <a:pt x="925" y="212"/>
                  </a:lnTo>
                  <a:lnTo>
                    <a:pt x="851" y="254"/>
                  </a:lnTo>
                  <a:lnTo>
                    <a:pt x="780" y="300"/>
                  </a:lnTo>
                  <a:lnTo>
                    <a:pt x="710" y="348"/>
                  </a:lnTo>
                  <a:lnTo>
                    <a:pt x="643" y="401"/>
                  </a:lnTo>
                  <a:lnTo>
                    <a:pt x="578" y="458"/>
                  </a:lnTo>
                  <a:lnTo>
                    <a:pt x="516" y="516"/>
                  </a:lnTo>
                  <a:lnTo>
                    <a:pt x="516" y="516"/>
                  </a:lnTo>
                  <a:lnTo>
                    <a:pt x="458" y="579"/>
                  </a:lnTo>
                  <a:lnTo>
                    <a:pt x="401" y="643"/>
                  </a:lnTo>
                  <a:lnTo>
                    <a:pt x="350" y="710"/>
                  </a:lnTo>
                  <a:lnTo>
                    <a:pt x="300" y="778"/>
                  </a:lnTo>
                  <a:lnTo>
                    <a:pt x="254" y="850"/>
                  </a:lnTo>
                  <a:lnTo>
                    <a:pt x="212" y="925"/>
                  </a:lnTo>
                  <a:lnTo>
                    <a:pt x="174" y="1000"/>
                  </a:lnTo>
                  <a:lnTo>
                    <a:pt x="139" y="1077"/>
                  </a:lnTo>
                  <a:lnTo>
                    <a:pt x="139" y="1077"/>
                  </a:lnTo>
                  <a:lnTo>
                    <a:pt x="121" y="1119"/>
                  </a:lnTo>
                  <a:lnTo>
                    <a:pt x="106" y="1159"/>
                  </a:lnTo>
                  <a:lnTo>
                    <a:pt x="91" y="1201"/>
                  </a:lnTo>
                  <a:lnTo>
                    <a:pt x="77" y="1243"/>
                  </a:lnTo>
                  <a:lnTo>
                    <a:pt x="66" y="1285"/>
                  </a:lnTo>
                  <a:lnTo>
                    <a:pt x="53" y="1328"/>
                  </a:lnTo>
                  <a:lnTo>
                    <a:pt x="44" y="1370"/>
                  </a:lnTo>
                  <a:lnTo>
                    <a:pt x="35" y="1414"/>
                  </a:lnTo>
                  <a:lnTo>
                    <a:pt x="25" y="1456"/>
                  </a:lnTo>
                  <a:lnTo>
                    <a:pt x="18" y="1500"/>
                  </a:lnTo>
                  <a:lnTo>
                    <a:pt x="13" y="1544"/>
                  </a:lnTo>
                  <a:lnTo>
                    <a:pt x="9" y="1588"/>
                  </a:lnTo>
                  <a:lnTo>
                    <a:pt x="3" y="1632"/>
                  </a:lnTo>
                  <a:lnTo>
                    <a:pt x="2" y="1676"/>
                  </a:lnTo>
                  <a:lnTo>
                    <a:pt x="0" y="1765"/>
                  </a:lnTo>
                  <a:lnTo>
                    <a:pt x="0" y="1765"/>
                  </a:lnTo>
                  <a:lnTo>
                    <a:pt x="2" y="1853"/>
                  </a:lnTo>
                  <a:lnTo>
                    <a:pt x="3" y="1897"/>
                  </a:lnTo>
                  <a:lnTo>
                    <a:pt x="9" y="1943"/>
                  </a:lnTo>
                  <a:lnTo>
                    <a:pt x="13" y="1985"/>
                  </a:lnTo>
                  <a:lnTo>
                    <a:pt x="18" y="2029"/>
                  </a:lnTo>
                  <a:lnTo>
                    <a:pt x="25" y="2073"/>
                  </a:lnTo>
                  <a:lnTo>
                    <a:pt x="35" y="2117"/>
                  </a:lnTo>
                  <a:lnTo>
                    <a:pt x="44" y="2159"/>
                  </a:lnTo>
                  <a:lnTo>
                    <a:pt x="53" y="2201"/>
                  </a:lnTo>
                  <a:lnTo>
                    <a:pt x="66" y="2245"/>
                  </a:lnTo>
                  <a:lnTo>
                    <a:pt x="77" y="2287"/>
                  </a:lnTo>
                  <a:lnTo>
                    <a:pt x="91" y="2327"/>
                  </a:lnTo>
                  <a:lnTo>
                    <a:pt x="106" y="2370"/>
                  </a:lnTo>
                  <a:lnTo>
                    <a:pt x="121" y="2412"/>
                  </a:lnTo>
                  <a:lnTo>
                    <a:pt x="139" y="2452"/>
                  </a:lnTo>
                  <a:lnTo>
                    <a:pt x="139" y="2452"/>
                  </a:lnTo>
                  <a:lnTo>
                    <a:pt x="174" y="2531"/>
                  </a:lnTo>
                  <a:lnTo>
                    <a:pt x="212" y="2606"/>
                  </a:lnTo>
                  <a:lnTo>
                    <a:pt x="254" y="2679"/>
                  </a:lnTo>
                  <a:lnTo>
                    <a:pt x="300" y="2750"/>
                  </a:lnTo>
                  <a:lnTo>
                    <a:pt x="350" y="2820"/>
                  </a:lnTo>
                  <a:lnTo>
                    <a:pt x="401" y="2886"/>
                  </a:lnTo>
                  <a:lnTo>
                    <a:pt x="458" y="2952"/>
                  </a:lnTo>
                  <a:lnTo>
                    <a:pt x="516" y="3014"/>
                  </a:lnTo>
                  <a:lnTo>
                    <a:pt x="516" y="3014"/>
                  </a:lnTo>
                  <a:lnTo>
                    <a:pt x="578" y="3073"/>
                  </a:lnTo>
                  <a:lnTo>
                    <a:pt x="643" y="3128"/>
                  </a:lnTo>
                  <a:lnTo>
                    <a:pt x="710" y="3181"/>
                  </a:lnTo>
                  <a:lnTo>
                    <a:pt x="780" y="3230"/>
                  </a:lnTo>
                  <a:lnTo>
                    <a:pt x="851" y="3276"/>
                  </a:lnTo>
                  <a:lnTo>
                    <a:pt x="925" y="3318"/>
                  </a:lnTo>
                  <a:lnTo>
                    <a:pt x="1000" y="3357"/>
                  </a:lnTo>
                  <a:lnTo>
                    <a:pt x="1078" y="3391"/>
                  </a:lnTo>
                  <a:lnTo>
                    <a:pt x="1078" y="3391"/>
                  </a:lnTo>
                  <a:lnTo>
                    <a:pt x="1119" y="3408"/>
                  </a:lnTo>
                  <a:lnTo>
                    <a:pt x="1161" y="3424"/>
                  </a:lnTo>
                  <a:lnTo>
                    <a:pt x="1201" y="3439"/>
                  </a:lnTo>
                  <a:lnTo>
                    <a:pt x="1243" y="3452"/>
                  </a:lnTo>
                  <a:lnTo>
                    <a:pt x="1285" y="3465"/>
                  </a:lnTo>
                  <a:lnTo>
                    <a:pt x="1327" y="3476"/>
                  </a:lnTo>
                  <a:lnTo>
                    <a:pt x="1371" y="3487"/>
                  </a:lnTo>
                  <a:lnTo>
                    <a:pt x="1414" y="3496"/>
                  </a:lnTo>
                  <a:lnTo>
                    <a:pt x="1458" y="3503"/>
                  </a:lnTo>
                  <a:lnTo>
                    <a:pt x="1500" y="3510"/>
                  </a:lnTo>
                  <a:lnTo>
                    <a:pt x="1544" y="3516"/>
                  </a:lnTo>
                  <a:lnTo>
                    <a:pt x="1588" y="3521"/>
                  </a:lnTo>
                  <a:lnTo>
                    <a:pt x="1631" y="3525"/>
                  </a:lnTo>
                  <a:lnTo>
                    <a:pt x="1675" y="3529"/>
                  </a:lnTo>
                  <a:lnTo>
                    <a:pt x="1765" y="3531"/>
                  </a:lnTo>
                  <a:lnTo>
                    <a:pt x="1765" y="3531"/>
                  </a:lnTo>
                  <a:lnTo>
                    <a:pt x="1813" y="3531"/>
                  </a:lnTo>
                  <a:lnTo>
                    <a:pt x="1860" y="3529"/>
                  </a:lnTo>
                  <a:lnTo>
                    <a:pt x="1908" y="3525"/>
                  </a:lnTo>
                  <a:lnTo>
                    <a:pt x="1956" y="3520"/>
                  </a:lnTo>
                  <a:lnTo>
                    <a:pt x="2001" y="3514"/>
                  </a:lnTo>
                  <a:lnTo>
                    <a:pt x="2049" y="3509"/>
                  </a:lnTo>
                  <a:lnTo>
                    <a:pt x="2095" y="3499"/>
                  </a:lnTo>
                  <a:lnTo>
                    <a:pt x="2141" y="3490"/>
                  </a:lnTo>
                  <a:lnTo>
                    <a:pt x="1773" y="3122"/>
                  </a:lnTo>
                  <a:lnTo>
                    <a:pt x="1773" y="3122"/>
                  </a:lnTo>
                  <a:lnTo>
                    <a:pt x="1765" y="3122"/>
                  </a:lnTo>
                  <a:lnTo>
                    <a:pt x="1765" y="3122"/>
                  </a:lnTo>
                  <a:lnTo>
                    <a:pt x="1696" y="3120"/>
                  </a:lnTo>
                  <a:lnTo>
                    <a:pt x="1626" y="3115"/>
                  </a:lnTo>
                  <a:lnTo>
                    <a:pt x="1558" y="3108"/>
                  </a:lnTo>
                  <a:lnTo>
                    <a:pt x="1492" y="3095"/>
                  </a:lnTo>
                  <a:lnTo>
                    <a:pt x="1426" y="3080"/>
                  </a:lnTo>
                  <a:lnTo>
                    <a:pt x="1362" y="3062"/>
                  </a:lnTo>
                  <a:lnTo>
                    <a:pt x="1298" y="3040"/>
                  </a:lnTo>
                  <a:lnTo>
                    <a:pt x="1238" y="3016"/>
                  </a:lnTo>
                  <a:lnTo>
                    <a:pt x="1177" y="2989"/>
                  </a:lnTo>
                  <a:lnTo>
                    <a:pt x="1119" y="2959"/>
                  </a:lnTo>
                  <a:lnTo>
                    <a:pt x="1062" y="2926"/>
                  </a:lnTo>
                  <a:lnTo>
                    <a:pt x="1007" y="2890"/>
                  </a:lnTo>
                  <a:lnTo>
                    <a:pt x="954" y="2853"/>
                  </a:lnTo>
                  <a:lnTo>
                    <a:pt x="903" y="2813"/>
                  </a:lnTo>
                  <a:lnTo>
                    <a:pt x="853" y="2769"/>
                  </a:lnTo>
                  <a:lnTo>
                    <a:pt x="806" y="2725"/>
                  </a:lnTo>
                  <a:lnTo>
                    <a:pt x="760" y="2677"/>
                  </a:lnTo>
                  <a:lnTo>
                    <a:pt x="718" y="2628"/>
                  </a:lnTo>
                  <a:lnTo>
                    <a:pt x="677" y="2577"/>
                  </a:lnTo>
                  <a:lnTo>
                    <a:pt x="639" y="2523"/>
                  </a:lnTo>
                  <a:lnTo>
                    <a:pt x="604" y="2468"/>
                  </a:lnTo>
                  <a:lnTo>
                    <a:pt x="571" y="2412"/>
                  </a:lnTo>
                  <a:lnTo>
                    <a:pt x="542" y="2353"/>
                  </a:lnTo>
                  <a:lnTo>
                    <a:pt x="514" y="2293"/>
                  </a:lnTo>
                  <a:lnTo>
                    <a:pt x="491" y="2230"/>
                  </a:lnTo>
                  <a:lnTo>
                    <a:pt x="469" y="2168"/>
                  </a:lnTo>
                  <a:lnTo>
                    <a:pt x="450" y="2104"/>
                  </a:lnTo>
                  <a:lnTo>
                    <a:pt x="436" y="2038"/>
                  </a:lnTo>
                  <a:lnTo>
                    <a:pt x="423" y="1970"/>
                  </a:lnTo>
                  <a:lnTo>
                    <a:pt x="414" y="1903"/>
                  </a:lnTo>
                  <a:lnTo>
                    <a:pt x="408" y="1835"/>
                  </a:lnTo>
                  <a:lnTo>
                    <a:pt x="408" y="1765"/>
                  </a:lnTo>
                  <a:lnTo>
                    <a:pt x="408" y="1765"/>
                  </a:lnTo>
                  <a:lnTo>
                    <a:pt x="408" y="1696"/>
                  </a:lnTo>
                  <a:lnTo>
                    <a:pt x="414" y="1626"/>
                  </a:lnTo>
                  <a:lnTo>
                    <a:pt x="423" y="1558"/>
                  </a:lnTo>
                  <a:lnTo>
                    <a:pt x="436" y="1491"/>
                  </a:lnTo>
                  <a:lnTo>
                    <a:pt x="450" y="1426"/>
                  </a:lnTo>
                  <a:lnTo>
                    <a:pt x="469" y="1361"/>
                  </a:lnTo>
                  <a:lnTo>
                    <a:pt x="491" y="1298"/>
                  </a:lnTo>
                  <a:lnTo>
                    <a:pt x="514" y="1236"/>
                  </a:lnTo>
                  <a:lnTo>
                    <a:pt x="542" y="1177"/>
                  </a:lnTo>
                  <a:lnTo>
                    <a:pt x="571" y="1119"/>
                  </a:lnTo>
                  <a:lnTo>
                    <a:pt x="604" y="1062"/>
                  </a:lnTo>
                  <a:lnTo>
                    <a:pt x="639" y="1005"/>
                  </a:lnTo>
                  <a:lnTo>
                    <a:pt x="677" y="952"/>
                  </a:lnTo>
                  <a:lnTo>
                    <a:pt x="718" y="901"/>
                  </a:lnTo>
                  <a:lnTo>
                    <a:pt x="760" y="851"/>
                  </a:lnTo>
                  <a:lnTo>
                    <a:pt x="806" y="806"/>
                  </a:lnTo>
                  <a:lnTo>
                    <a:pt x="853" y="760"/>
                  </a:lnTo>
                  <a:lnTo>
                    <a:pt x="903" y="718"/>
                  </a:lnTo>
                  <a:lnTo>
                    <a:pt x="954" y="677"/>
                  </a:lnTo>
                  <a:lnTo>
                    <a:pt x="1007" y="639"/>
                  </a:lnTo>
                  <a:lnTo>
                    <a:pt x="1062" y="604"/>
                  </a:lnTo>
                  <a:lnTo>
                    <a:pt x="1119" y="571"/>
                  </a:lnTo>
                  <a:lnTo>
                    <a:pt x="1177" y="540"/>
                  </a:lnTo>
                  <a:lnTo>
                    <a:pt x="1238" y="514"/>
                  </a:lnTo>
                  <a:lnTo>
                    <a:pt x="1298" y="489"/>
                  </a:lnTo>
                  <a:lnTo>
                    <a:pt x="1362" y="469"/>
                  </a:lnTo>
                  <a:lnTo>
                    <a:pt x="1426" y="450"/>
                  </a:lnTo>
                  <a:lnTo>
                    <a:pt x="1492" y="434"/>
                  </a:lnTo>
                  <a:lnTo>
                    <a:pt x="1558" y="423"/>
                  </a:lnTo>
                  <a:lnTo>
                    <a:pt x="1626" y="414"/>
                  </a:lnTo>
                  <a:lnTo>
                    <a:pt x="1696" y="408"/>
                  </a:lnTo>
                  <a:lnTo>
                    <a:pt x="1765" y="406"/>
                  </a:lnTo>
                  <a:lnTo>
                    <a:pt x="1765" y="4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p:cNvSpPr>
              <a:spLocks/>
            </p:cNvSpPr>
            <p:nvPr/>
          </p:nvSpPr>
          <p:spPr bwMode="auto">
            <a:xfrm>
              <a:off x="601" y="468"/>
              <a:ext cx="2696" cy="2707"/>
            </a:xfrm>
            <a:custGeom>
              <a:avLst/>
              <a:gdLst>
                <a:gd name="T0" fmla="*/ 5391 w 5391"/>
                <a:gd name="T1" fmla="*/ 2311 h 5415"/>
                <a:gd name="T2" fmla="*/ 5239 w 5391"/>
                <a:gd name="T3" fmla="*/ 1734 h 5415"/>
                <a:gd name="T4" fmla="*/ 5062 w 5391"/>
                <a:gd name="T5" fmla="*/ 1360 h 5415"/>
                <a:gd name="T6" fmla="*/ 4803 w 5391"/>
                <a:gd name="T7" fmla="*/ 987 h 5415"/>
                <a:gd name="T8" fmla="*/ 4531 w 5391"/>
                <a:gd name="T9" fmla="*/ 703 h 5415"/>
                <a:gd name="T10" fmla="*/ 4168 w 5391"/>
                <a:gd name="T11" fmla="*/ 425 h 5415"/>
                <a:gd name="T12" fmla="*/ 3765 w 5391"/>
                <a:gd name="T13" fmla="*/ 212 h 5415"/>
                <a:gd name="T14" fmla="*/ 3380 w 5391"/>
                <a:gd name="T15" fmla="*/ 84 h 5415"/>
                <a:gd name="T16" fmla="*/ 2915 w 5391"/>
                <a:gd name="T17" fmla="*/ 7 h 5415"/>
                <a:gd name="T18" fmla="*/ 2505 w 5391"/>
                <a:gd name="T19" fmla="*/ 7 h 5415"/>
                <a:gd name="T20" fmla="*/ 2040 w 5391"/>
                <a:gd name="T21" fmla="*/ 84 h 5415"/>
                <a:gd name="T22" fmla="*/ 1655 w 5391"/>
                <a:gd name="T23" fmla="*/ 212 h 5415"/>
                <a:gd name="T24" fmla="*/ 1251 w 5391"/>
                <a:gd name="T25" fmla="*/ 425 h 5415"/>
                <a:gd name="T26" fmla="*/ 890 w 5391"/>
                <a:gd name="T27" fmla="*/ 703 h 5415"/>
                <a:gd name="T28" fmla="*/ 617 w 5391"/>
                <a:gd name="T29" fmla="*/ 987 h 5415"/>
                <a:gd name="T30" fmla="*/ 359 w 5391"/>
                <a:gd name="T31" fmla="*/ 1360 h 5415"/>
                <a:gd name="T32" fmla="*/ 188 w 5391"/>
                <a:gd name="T33" fmla="*/ 1716 h 5415"/>
                <a:gd name="T34" fmla="*/ 55 w 5391"/>
                <a:gd name="T35" fmla="*/ 2168 h 5415"/>
                <a:gd name="T36" fmla="*/ 2 w 5391"/>
                <a:gd name="T37" fmla="*/ 2639 h 5415"/>
                <a:gd name="T38" fmla="*/ 22 w 5391"/>
                <a:gd name="T39" fmla="*/ 3047 h 5415"/>
                <a:gd name="T40" fmla="*/ 121 w 5391"/>
                <a:gd name="T41" fmla="*/ 3509 h 5415"/>
                <a:gd name="T42" fmla="*/ 267 w 5391"/>
                <a:gd name="T43" fmla="*/ 3882 h 5415"/>
                <a:gd name="T44" fmla="*/ 498 w 5391"/>
                <a:gd name="T45" fmla="*/ 4274 h 5415"/>
                <a:gd name="T46" fmla="*/ 795 w 5391"/>
                <a:gd name="T47" fmla="*/ 4622 h 5415"/>
                <a:gd name="T48" fmla="*/ 1091 w 5391"/>
                <a:gd name="T49" fmla="*/ 4880 h 5415"/>
                <a:gd name="T50" fmla="*/ 1478 w 5391"/>
                <a:gd name="T51" fmla="*/ 5120 h 5415"/>
                <a:gd name="T52" fmla="*/ 1846 w 5391"/>
                <a:gd name="T53" fmla="*/ 5274 h 5415"/>
                <a:gd name="T54" fmla="*/ 2304 w 5391"/>
                <a:gd name="T55" fmla="*/ 5386 h 5415"/>
                <a:gd name="T56" fmla="*/ 2710 w 5391"/>
                <a:gd name="T57" fmla="*/ 5415 h 5415"/>
                <a:gd name="T58" fmla="*/ 3183 w 5391"/>
                <a:gd name="T59" fmla="*/ 5375 h 5415"/>
                <a:gd name="T60" fmla="*/ 3639 w 5391"/>
                <a:gd name="T61" fmla="*/ 5252 h 5415"/>
                <a:gd name="T62" fmla="*/ 3468 w 5391"/>
                <a:gd name="T63" fmla="*/ 4880 h 5415"/>
                <a:gd name="T64" fmla="*/ 3124 w 5391"/>
                <a:gd name="T65" fmla="*/ 4970 h 5415"/>
                <a:gd name="T66" fmla="*/ 2763 w 5391"/>
                <a:gd name="T67" fmla="*/ 5007 h 5415"/>
                <a:gd name="T68" fmla="*/ 2417 w 5391"/>
                <a:gd name="T69" fmla="*/ 4988 h 5415"/>
                <a:gd name="T70" fmla="*/ 2027 w 5391"/>
                <a:gd name="T71" fmla="*/ 4904 h 5415"/>
                <a:gd name="T72" fmla="*/ 1663 w 5391"/>
                <a:gd name="T73" fmla="*/ 4756 h 5415"/>
                <a:gd name="T74" fmla="*/ 1333 w 5391"/>
                <a:gd name="T75" fmla="*/ 4551 h 5415"/>
                <a:gd name="T76" fmla="*/ 1046 w 5391"/>
                <a:gd name="T77" fmla="*/ 4294 h 5415"/>
                <a:gd name="T78" fmla="*/ 802 w 5391"/>
                <a:gd name="T79" fmla="*/ 3992 h 5415"/>
                <a:gd name="T80" fmla="*/ 611 w 5391"/>
                <a:gd name="T81" fmla="*/ 3653 h 5415"/>
                <a:gd name="T82" fmla="*/ 481 w 5391"/>
                <a:gd name="T83" fmla="*/ 3281 h 5415"/>
                <a:gd name="T84" fmla="*/ 416 w 5391"/>
                <a:gd name="T85" fmla="*/ 2884 h 5415"/>
                <a:gd name="T86" fmla="*/ 416 w 5391"/>
                <a:gd name="T87" fmla="*/ 2531 h 5415"/>
                <a:gd name="T88" fmla="*/ 481 w 5391"/>
                <a:gd name="T89" fmla="*/ 2133 h 5415"/>
                <a:gd name="T90" fmla="*/ 611 w 5391"/>
                <a:gd name="T91" fmla="*/ 1761 h 5415"/>
                <a:gd name="T92" fmla="*/ 802 w 5391"/>
                <a:gd name="T93" fmla="*/ 1423 h 5415"/>
                <a:gd name="T94" fmla="*/ 1046 w 5391"/>
                <a:gd name="T95" fmla="*/ 1122 h 5415"/>
                <a:gd name="T96" fmla="*/ 1333 w 5391"/>
                <a:gd name="T97" fmla="*/ 866 h 5415"/>
                <a:gd name="T98" fmla="*/ 1663 w 5391"/>
                <a:gd name="T99" fmla="*/ 659 h 5415"/>
                <a:gd name="T100" fmla="*/ 2027 w 5391"/>
                <a:gd name="T101" fmla="*/ 511 h 5415"/>
                <a:gd name="T102" fmla="*/ 2417 w 5391"/>
                <a:gd name="T103" fmla="*/ 426 h 5415"/>
                <a:gd name="T104" fmla="*/ 2765 w 5391"/>
                <a:gd name="T105" fmla="*/ 408 h 5415"/>
                <a:gd name="T106" fmla="*/ 3139 w 5391"/>
                <a:gd name="T107" fmla="*/ 448 h 5415"/>
                <a:gd name="T108" fmla="*/ 3494 w 5391"/>
                <a:gd name="T109" fmla="*/ 546 h 5415"/>
                <a:gd name="T110" fmla="*/ 3822 w 5391"/>
                <a:gd name="T111" fmla="*/ 694 h 5415"/>
                <a:gd name="T112" fmla="*/ 4120 w 5391"/>
                <a:gd name="T113" fmla="*/ 892 h 5415"/>
                <a:gd name="T114" fmla="*/ 4386 w 5391"/>
                <a:gd name="T115" fmla="*/ 1132 h 5415"/>
                <a:gd name="T116" fmla="*/ 4609 w 5391"/>
                <a:gd name="T117" fmla="*/ 1410 h 5415"/>
                <a:gd name="T118" fmla="*/ 4789 w 5391"/>
                <a:gd name="T119" fmla="*/ 1721 h 5415"/>
                <a:gd name="T120" fmla="*/ 4919 w 5391"/>
                <a:gd name="T121" fmla="*/ 2060 h 5415"/>
                <a:gd name="T122" fmla="*/ 4994 w 5391"/>
                <a:gd name="T123" fmla="*/ 2423 h 5415"/>
                <a:gd name="T124" fmla="*/ 5204 w 5391"/>
                <a:gd name="T125" fmla="*/ 2448 h 5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91" h="5415">
                  <a:moveTo>
                    <a:pt x="5270" y="2467"/>
                  </a:moveTo>
                  <a:lnTo>
                    <a:pt x="5270" y="2467"/>
                  </a:lnTo>
                  <a:lnTo>
                    <a:pt x="5298" y="2424"/>
                  </a:lnTo>
                  <a:lnTo>
                    <a:pt x="5327" y="2386"/>
                  </a:lnTo>
                  <a:lnTo>
                    <a:pt x="5358" y="2347"/>
                  </a:lnTo>
                  <a:lnTo>
                    <a:pt x="5391" y="2311"/>
                  </a:lnTo>
                  <a:lnTo>
                    <a:pt x="5391" y="2311"/>
                  </a:lnTo>
                  <a:lnTo>
                    <a:pt x="5377" y="2227"/>
                  </a:lnTo>
                  <a:lnTo>
                    <a:pt x="5360" y="2142"/>
                  </a:lnTo>
                  <a:lnTo>
                    <a:pt x="5342" y="2060"/>
                  </a:lnTo>
                  <a:lnTo>
                    <a:pt x="5320" y="1978"/>
                  </a:lnTo>
                  <a:lnTo>
                    <a:pt x="5296" y="1895"/>
                  </a:lnTo>
                  <a:lnTo>
                    <a:pt x="5269" y="1815"/>
                  </a:lnTo>
                  <a:lnTo>
                    <a:pt x="5239" y="1734"/>
                  </a:lnTo>
                  <a:lnTo>
                    <a:pt x="5206" y="1653"/>
                  </a:lnTo>
                  <a:lnTo>
                    <a:pt x="5206" y="1653"/>
                  </a:lnTo>
                  <a:lnTo>
                    <a:pt x="5181" y="1593"/>
                  </a:lnTo>
                  <a:lnTo>
                    <a:pt x="5153" y="1534"/>
                  </a:lnTo>
                  <a:lnTo>
                    <a:pt x="5124" y="1476"/>
                  </a:lnTo>
                  <a:lnTo>
                    <a:pt x="5093" y="1417"/>
                  </a:lnTo>
                  <a:lnTo>
                    <a:pt x="5062" y="1360"/>
                  </a:lnTo>
                  <a:lnTo>
                    <a:pt x="5029" y="1305"/>
                  </a:lnTo>
                  <a:lnTo>
                    <a:pt x="4994" y="1251"/>
                  </a:lnTo>
                  <a:lnTo>
                    <a:pt x="4959" y="1196"/>
                  </a:lnTo>
                  <a:lnTo>
                    <a:pt x="4921" y="1143"/>
                  </a:lnTo>
                  <a:lnTo>
                    <a:pt x="4884" y="1089"/>
                  </a:lnTo>
                  <a:lnTo>
                    <a:pt x="4844" y="1038"/>
                  </a:lnTo>
                  <a:lnTo>
                    <a:pt x="4803" y="987"/>
                  </a:lnTo>
                  <a:lnTo>
                    <a:pt x="4759" y="937"/>
                  </a:lnTo>
                  <a:lnTo>
                    <a:pt x="4717" y="888"/>
                  </a:lnTo>
                  <a:lnTo>
                    <a:pt x="4672" y="840"/>
                  </a:lnTo>
                  <a:lnTo>
                    <a:pt x="4626" y="793"/>
                  </a:lnTo>
                  <a:lnTo>
                    <a:pt x="4626" y="793"/>
                  </a:lnTo>
                  <a:lnTo>
                    <a:pt x="4578" y="747"/>
                  </a:lnTo>
                  <a:lnTo>
                    <a:pt x="4531" y="703"/>
                  </a:lnTo>
                  <a:lnTo>
                    <a:pt x="4481" y="659"/>
                  </a:lnTo>
                  <a:lnTo>
                    <a:pt x="4432" y="617"/>
                  </a:lnTo>
                  <a:lnTo>
                    <a:pt x="4380" y="575"/>
                  </a:lnTo>
                  <a:lnTo>
                    <a:pt x="4329" y="536"/>
                  </a:lnTo>
                  <a:lnTo>
                    <a:pt x="4276" y="498"/>
                  </a:lnTo>
                  <a:lnTo>
                    <a:pt x="4223" y="461"/>
                  </a:lnTo>
                  <a:lnTo>
                    <a:pt x="4168" y="425"/>
                  </a:lnTo>
                  <a:lnTo>
                    <a:pt x="4113" y="390"/>
                  </a:lnTo>
                  <a:lnTo>
                    <a:pt x="4058" y="357"/>
                  </a:lnTo>
                  <a:lnTo>
                    <a:pt x="4001" y="326"/>
                  </a:lnTo>
                  <a:lnTo>
                    <a:pt x="3943" y="296"/>
                  </a:lnTo>
                  <a:lnTo>
                    <a:pt x="3884" y="267"/>
                  </a:lnTo>
                  <a:lnTo>
                    <a:pt x="3825" y="240"/>
                  </a:lnTo>
                  <a:lnTo>
                    <a:pt x="3765" y="212"/>
                  </a:lnTo>
                  <a:lnTo>
                    <a:pt x="3765" y="212"/>
                  </a:lnTo>
                  <a:lnTo>
                    <a:pt x="3703" y="187"/>
                  </a:lnTo>
                  <a:lnTo>
                    <a:pt x="3639" y="163"/>
                  </a:lnTo>
                  <a:lnTo>
                    <a:pt x="3575" y="141"/>
                  </a:lnTo>
                  <a:lnTo>
                    <a:pt x="3510" y="121"/>
                  </a:lnTo>
                  <a:lnTo>
                    <a:pt x="3446" y="101"/>
                  </a:lnTo>
                  <a:lnTo>
                    <a:pt x="3380" y="84"/>
                  </a:lnTo>
                  <a:lnTo>
                    <a:pt x="3315" y="68"/>
                  </a:lnTo>
                  <a:lnTo>
                    <a:pt x="3249" y="53"/>
                  </a:lnTo>
                  <a:lnTo>
                    <a:pt x="3183" y="40"/>
                  </a:lnTo>
                  <a:lnTo>
                    <a:pt x="3117" y="31"/>
                  </a:lnTo>
                  <a:lnTo>
                    <a:pt x="3049" y="22"/>
                  </a:lnTo>
                  <a:lnTo>
                    <a:pt x="2983" y="13"/>
                  </a:lnTo>
                  <a:lnTo>
                    <a:pt x="2915" y="7"/>
                  </a:lnTo>
                  <a:lnTo>
                    <a:pt x="2848" y="3"/>
                  </a:lnTo>
                  <a:lnTo>
                    <a:pt x="2778" y="2"/>
                  </a:lnTo>
                  <a:lnTo>
                    <a:pt x="2710" y="0"/>
                  </a:lnTo>
                  <a:lnTo>
                    <a:pt x="2710" y="0"/>
                  </a:lnTo>
                  <a:lnTo>
                    <a:pt x="2642" y="2"/>
                  </a:lnTo>
                  <a:lnTo>
                    <a:pt x="2573" y="3"/>
                  </a:lnTo>
                  <a:lnTo>
                    <a:pt x="2505" y="7"/>
                  </a:lnTo>
                  <a:lnTo>
                    <a:pt x="2437" y="13"/>
                  </a:lnTo>
                  <a:lnTo>
                    <a:pt x="2371" y="22"/>
                  </a:lnTo>
                  <a:lnTo>
                    <a:pt x="2304" y="31"/>
                  </a:lnTo>
                  <a:lnTo>
                    <a:pt x="2238" y="40"/>
                  </a:lnTo>
                  <a:lnTo>
                    <a:pt x="2172" y="53"/>
                  </a:lnTo>
                  <a:lnTo>
                    <a:pt x="2106" y="68"/>
                  </a:lnTo>
                  <a:lnTo>
                    <a:pt x="2040" y="84"/>
                  </a:lnTo>
                  <a:lnTo>
                    <a:pt x="1974" y="101"/>
                  </a:lnTo>
                  <a:lnTo>
                    <a:pt x="1910" y="121"/>
                  </a:lnTo>
                  <a:lnTo>
                    <a:pt x="1846" y="141"/>
                  </a:lnTo>
                  <a:lnTo>
                    <a:pt x="1782" y="163"/>
                  </a:lnTo>
                  <a:lnTo>
                    <a:pt x="1718" y="187"/>
                  </a:lnTo>
                  <a:lnTo>
                    <a:pt x="1655" y="212"/>
                  </a:lnTo>
                  <a:lnTo>
                    <a:pt x="1655" y="212"/>
                  </a:lnTo>
                  <a:lnTo>
                    <a:pt x="1595" y="240"/>
                  </a:lnTo>
                  <a:lnTo>
                    <a:pt x="1536" y="267"/>
                  </a:lnTo>
                  <a:lnTo>
                    <a:pt x="1478" y="296"/>
                  </a:lnTo>
                  <a:lnTo>
                    <a:pt x="1419" y="326"/>
                  </a:lnTo>
                  <a:lnTo>
                    <a:pt x="1362" y="357"/>
                  </a:lnTo>
                  <a:lnTo>
                    <a:pt x="1307" y="390"/>
                  </a:lnTo>
                  <a:lnTo>
                    <a:pt x="1251" y="425"/>
                  </a:lnTo>
                  <a:lnTo>
                    <a:pt x="1198" y="461"/>
                  </a:lnTo>
                  <a:lnTo>
                    <a:pt x="1144" y="498"/>
                  </a:lnTo>
                  <a:lnTo>
                    <a:pt x="1091" y="536"/>
                  </a:lnTo>
                  <a:lnTo>
                    <a:pt x="1040" y="575"/>
                  </a:lnTo>
                  <a:lnTo>
                    <a:pt x="989" y="617"/>
                  </a:lnTo>
                  <a:lnTo>
                    <a:pt x="939" y="659"/>
                  </a:lnTo>
                  <a:lnTo>
                    <a:pt x="890" y="703"/>
                  </a:lnTo>
                  <a:lnTo>
                    <a:pt x="842" y="747"/>
                  </a:lnTo>
                  <a:lnTo>
                    <a:pt x="795" y="793"/>
                  </a:lnTo>
                  <a:lnTo>
                    <a:pt x="795" y="793"/>
                  </a:lnTo>
                  <a:lnTo>
                    <a:pt x="749" y="840"/>
                  </a:lnTo>
                  <a:lnTo>
                    <a:pt x="703" y="888"/>
                  </a:lnTo>
                  <a:lnTo>
                    <a:pt x="659" y="937"/>
                  </a:lnTo>
                  <a:lnTo>
                    <a:pt x="617" y="987"/>
                  </a:lnTo>
                  <a:lnTo>
                    <a:pt x="577" y="1038"/>
                  </a:lnTo>
                  <a:lnTo>
                    <a:pt x="536" y="1089"/>
                  </a:lnTo>
                  <a:lnTo>
                    <a:pt x="498" y="1143"/>
                  </a:lnTo>
                  <a:lnTo>
                    <a:pt x="461" y="1196"/>
                  </a:lnTo>
                  <a:lnTo>
                    <a:pt x="427" y="1251"/>
                  </a:lnTo>
                  <a:lnTo>
                    <a:pt x="392" y="1305"/>
                  </a:lnTo>
                  <a:lnTo>
                    <a:pt x="359" y="1360"/>
                  </a:lnTo>
                  <a:lnTo>
                    <a:pt x="328" y="1417"/>
                  </a:lnTo>
                  <a:lnTo>
                    <a:pt x="296" y="1476"/>
                  </a:lnTo>
                  <a:lnTo>
                    <a:pt x="267" y="1534"/>
                  </a:lnTo>
                  <a:lnTo>
                    <a:pt x="240" y="1593"/>
                  </a:lnTo>
                  <a:lnTo>
                    <a:pt x="214" y="1653"/>
                  </a:lnTo>
                  <a:lnTo>
                    <a:pt x="214" y="1653"/>
                  </a:lnTo>
                  <a:lnTo>
                    <a:pt x="188" y="1716"/>
                  </a:lnTo>
                  <a:lnTo>
                    <a:pt x="165" y="1780"/>
                  </a:lnTo>
                  <a:lnTo>
                    <a:pt x="141" y="1844"/>
                  </a:lnTo>
                  <a:lnTo>
                    <a:pt x="121" y="1908"/>
                  </a:lnTo>
                  <a:lnTo>
                    <a:pt x="102" y="1972"/>
                  </a:lnTo>
                  <a:lnTo>
                    <a:pt x="84" y="2038"/>
                  </a:lnTo>
                  <a:lnTo>
                    <a:pt x="68" y="2104"/>
                  </a:lnTo>
                  <a:lnTo>
                    <a:pt x="55" y="2168"/>
                  </a:lnTo>
                  <a:lnTo>
                    <a:pt x="42" y="2236"/>
                  </a:lnTo>
                  <a:lnTo>
                    <a:pt x="31" y="2302"/>
                  </a:lnTo>
                  <a:lnTo>
                    <a:pt x="22" y="2369"/>
                  </a:lnTo>
                  <a:lnTo>
                    <a:pt x="14" y="2435"/>
                  </a:lnTo>
                  <a:lnTo>
                    <a:pt x="9" y="2503"/>
                  </a:lnTo>
                  <a:lnTo>
                    <a:pt x="3" y="2571"/>
                  </a:lnTo>
                  <a:lnTo>
                    <a:pt x="2" y="2639"/>
                  </a:lnTo>
                  <a:lnTo>
                    <a:pt x="0" y="2708"/>
                  </a:lnTo>
                  <a:lnTo>
                    <a:pt x="0" y="2708"/>
                  </a:lnTo>
                  <a:lnTo>
                    <a:pt x="2" y="2776"/>
                  </a:lnTo>
                  <a:lnTo>
                    <a:pt x="3" y="2844"/>
                  </a:lnTo>
                  <a:lnTo>
                    <a:pt x="9" y="2912"/>
                  </a:lnTo>
                  <a:lnTo>
                    <a:pt x="14" y="2979"/>
                  </a:lnTo>
                  <a:lnTo>
                    <a:pt x="22" y="3047"/>
                  </a:lnTo>
                  <a:lnTo>
                    <a:pt x="31" y="3113"/>
                  </a:lnTo>
                  <a:lnTo>
                    <a:pt x="42" y="3181"/>
                  </a:lnTo>
                  <a:lnTo>
                    <a:pt x="55" y="3247"/>
                  </a:lnTo>
                  <a:lnTo>
                    <a:pt x="68" y="3313"/>
                  </a:lnTo>
                  <a:lnTo>
                    <a:pt x="84" y="3379"/>
                  </a:lnTo>
                  <a:lnTo>
                    <a:pt x="102" y="3443"/>
                  </a:lnTo>
                  <a:lnTo>
                    <a:pt x="121" y="3509"/>
                  </a:lnTo>
                  <a:lnTo>
                    <a:pt x="141" y="3573"/>
                  </a:lnTo>
                  <a:lnTo>
                    <a:pt x="165" y="3635"/>
                  </a:lnTo>
                  <a:lnTo>
                    <a:pt x="188" y="3699"/>
                  </a:lnTo>
                  <a:lnTo>
                    <a:pt x="214" y="3761"/>
                  </a:lnTo>
                  <a:lnTo>
                    <a:pt x="214" y="3761"/>
                  </a:lnTo>
                  <a:lnTo>
                    <a:pt x="240" y="3822"/>
                  </a:lnTo>
                  <a:lnTo>
                    <a:pt x="267" y="3882"/>
                  </a:lnTo>
                  <a:lnTo>
                    <a:pt x="296" y="3939"/>
                  </a:lnTo>
                  <a:lnTo>
                    <a:pt x="328" y="3997"/>
                  </a:lnTo>
                  <a:lnTo>
                    <a:pt x="359" y="4054"/>
                  </a:lnTo>
                  <a:lnTo>
                    <a:pt x="392" y="4111"/>
                  </a:lnTo>
                  <a:lnTo>
                    <a:pt x="427" y="4166"/>
                  </a:lnTo>
                  <a:lnTo>
                    <a:pt x="461" y="4219"/>
                  </a:lnTo>
                  <a:lnTo>
                    <a:pt x="498" y="4274"/>
                  </a:lnTo>
                  <a:lnTo>
                    <a:pt x="536" y="4325"/>
                  </a:lnTo>
                  <a:lnTo>
                    <a:pt x="577" y="4378"/>
                  </a:lnTo>
                  <a:lnTo>
                    <a:pt x="617" y="4428"/>
                  </a:lnTo>
                  <a:lnTo>
                    <a:pt x="659" y="4479"/>
                  </a:lnTo>
                  <a:lnTo>
                    <a:pt x="703" y="4527"/>
                  </a:lnTo>
                  <a:lnTo>
                    <a:pt x="749" y="4576"/>
                  </a:lnTo>
                  <a:lnTo>
                    <a:pt x="795" y="4622"/>
                  </a:lnTo>
                  <a:lnTo>
                    <a:pt x="795" y="4622"/>
                  </a:lnTo>
                  <a:lnTo>
                    <a:pt x="842" y="4668"/>
                  </a:lnTo>
                  <a:lnTo>
                    <a:pt x="890" y="4714"/>
                  </a:lnTo>
                  <a:lnTo>
                    <a:pt x="939" y="4757"/>
                  </a:lnTo>
                  <a:lnTo>
                    <a:pt x="989" y="4800"/>
                  </a:lnTo>
                  <a:lnTo>
                    <a:pt x="1040" y="4840"/>
                  </a:lnTo>
                  <a:lnTo>
                    <a:pt x="1091" y="4880"/>
                  </a:lnTo>
                  <a:lnTo>
                    <a:pt x="1144" y="4917"/>
                  </a:lnTo>
                  <a:lnTo>
                    <a:pt x="1198" y="4955"/>
                  </a:lnTo>
                  <a:lnTo>
                    <a:pt x="1251" y="4990"/>
                  </a:lnTo>
                  <a:lnTo>
                    <a:pt x="1307" y="5025"/>
                  </a:lnTo>
                  <a:lnTo>
                    <a:pt x="1362" y="5058"/>
                  </a:lnTo>
                  <a:lnTo>
                    <a:pt x="1419" y="5089"/>
                  </a:lnTo>
                  <a:lnTo>
                    <a:pt x="1478" y="5120"/>
                  </a:lnTo>
                  <a:lnTo>
                    <a:pt x="1536" y="5149"/>
                  </a:lnTo>
                  <a:lnTo>
                    <a:pt x="1595" y="5177"/>
                  </a:lnTo>
                  <a:lnTo>
                    <a:pt x="1655" y="5202"/>
                  </a:lnTo>
                  <a:lnTo>
                    <a:pt x="1655" y="5202"/>
                  </a:lnTo>
                  <a:lnTo>
                    <a:pt x="1718" y="5228"/>
                  </a:lnTo>
                  <a:lnTo>
                    <a:pt x="1782" y="5252"/>
                  </a:lnTo>
                  <a:lnTo>
                    <a:pt x="1846" y="5274"/>
                  </a:lnTo>
                  <a:lnTo>
                    <a:pt x="1910" y="5296"/>
                  </a:lnTo>
                  <a:lnTo>
                    <a:pt x="1974" y="5314"/>
                  </a:lnTo>
                  <a:lnTo>
                    <a:pt x="2040" y="5332"/>
                  </a:lnTo>
                  <a:lnTo>
                    <a:pt x="2106" y="5347"/>
                  </a:lnTo>
                  <a:lnTo>
                    <a:pt x="2172" y="5362"/>
                  </a:lnTo>
                  <a:lnTo>
                    <a:pt x="2238" y="5375"/>
                  </a:lnTo>
                  <a:lnTo>
                    <a:pt x="2304" y="5386"/>
                  </a:lnTo>
                  <a:lnTo>
                    <a:pt x="2371" y="5395"/>
                  </a:lnTo>
                  <a:lnTo>
                    <a:pt x="2437" y="5402"/>
                  </a:lnTo>
                  <a:lnTo>
                    <a:pt x="2505" y="5408"/>
                  </a:lnTo>
                  <a:lnTo>
                    <a:pt x="2573" y="5413"/>
                  </a:lnTo>
                  <a:lnTo>
                    <a:pt x="2642" y="5415"/>
                  </a:lnTo>
                  <a:lnTo>
                    <a:pt x="2710" y="5415"/>
                  </a:lnTo>
                  <a:lnTo>
                    <a:pt x="2710" y="5415"/>
                  </a:lnTo>
                  <a:lnTo>
                    <a:pt x="2778" y="5415"/>
                  </a:lnTo>
                  <a:lnTo>
                    <a:pt x="2848" y="5413"/>
                  </a:lnTo>
                  <a:lnTo>
                    <a:pt x="2915" y="5408"/>
                  </a:lnTo>
                  <a:lnTo>
                    <a:pt x="2983" y="5402"/>
                  </a:lnTo>
                  <a:lnTo>
                    <a:pt x="3049" y="5395"/>
                  </a:lnTo>
                  <a:lnTo>
                    <a:pt x="3117" y="5386"/>
                  </a:lnTo>
                  <a:lnTo>
                    <a:pt x="3183" y="5375"/>
                  </a:lnTo>
                  <a:lnTo>
                    <a:pt x="3249" y="5362"/>
                  </a:lnTo>
                  <a:lnTo>
                    <a:pt x="3315" y="5347"/>
                  </a:lnTo>
                  <a:lnTo>
                    <a:pt x="3380" y="5332"/>
                  </a:lnTo>
                  <a:lnTo>
                    <a:pt x="3446" y="5314"/>
                  </a:lnTo>
                  <a:lnTo>
                    <a:pt x="3510" y="5296"/>
                  </a:lnTo>
                  <a:lnTo>
                    <a:pt x="3575" y="5274"/>
                  </a:lnTo>
                  <a:lnTo>
                    <a:pt x="3639" y="5252"/>
                  </a:lnTo>
                  <a:lnTo>
                    <a:pt x="3703" y="5228"/>
                  </a:lnTo>
                  <a:lnTo>
                    <a:pt x="3765" y="5202"/>
                  </a:lnTo>
                  <a:lnTo>
                    <a:pt x="3765" y="5202"/>
                  </a:lnTo>
                  <a:lnTo>
                    <a:pt x="3827" y="5175"/>
                  </a:lnTo>
                  <a:lnTo>
                    <a:pt x="3514" y="4862"/>
                  </a:lnTo>
                  <a:lnTo>
                    <a:pt x="3514" y="4862"/>
                  </a:lnTo>
                  <a:lnTo>
                    <a:pt x="3468" y="4880"/>
                  </a:lnTo>
                  <a:lnTo>
                    <a:pt x="3421" y="4895"/>
                  </a:lnTo>
                  <a:lnTo>
                    <a:pt x="3371" y="4911"/>
                  </a:lnTo>
                  <a:lnTo>
                    <a:pt x="3324" y="4924"/>
                  </a:lnTo>
                  <a:lnTo>
                    <a:pt x="3274" y="4937"/>
                  </a:lnTo>
                  <a:lnTo>
                    <a:pt x="3225" y="4950"/>
                  </a:lnTo>
                  <a:lnTo>
                    <a:pt x="3175" y="4961"/>
                  </a:lnTo>
                  <a:lnTo>
                    <a:pt x="3124" y="4970"/>
                  </a:lnTo>
                  <a:lnTo>
                    <a:pt x="3075" y="4979"/>
                  </a:lnTo>
                  <a:lnTo>
                    <a:pt x="3023" y="4986"/>
                  </a:lnTo>
                  <a:lnTo>
                    <a:pt x="2972" y="4994"/>
                  </a:lnTo>
                  <a:lnTo>
                    <a:pt x="2921" y="4997"/>
                  </a:lnTo>
                  <a:lnTo>
                    <a:pt x="2868" y="5003"/>
                  </a:lnTo>
                  <a:lnTo>
                    <a:pt x="2816" y="5005"/>
                  </a:lnTo>
                  <a:lnTo>
                    <a:pt x="2763" y="5007"/>
                  </a:lnTo>
                  <a:lnTo>
                    <a:pt x="2710" y="5008"/>
                  </a:lnTo>
                  <a:lnTo>
                    <a:pt x="2710" y="5008"/>
                  </a:lnTo>
                  <a:lnTo>
                    <a:pt x="2652" y="5007"/>
                  </a:lnTo>
                  <a:lnTo>
                    <a:pt x="2591" y="5005"/>
                  </a:lnTo>
                  <a:lnTo>
                    <a:pt x="2533" y="5001"/>
                  </a:lnTo>
                  <a:lnTo>
                    <a:pt x="2476" y="4996"/>
                  </a:lnTo>
                  <a:lnTo>
                    <a:pt x="2417" y="4988"/>
                  </a:lnTo>
                  <a:lnTo>
                    <a:pt x="2360" y="4981"/>
                  </a:lnTo>
                  <a:lnTo>
                    <a:pt x="2304" y="4972"/>
                  </a:lnTo>
                  <a:lnTo>
                    <a:pt x="2247" y="4961"/>
                  </a:lnTo>
                  <a:lnTo>
                    <a:pt x="2190" y="4948"/>
                  </a:lnTo>
                  <a:lnTo>
                    <a:pt x="2135" y="4935"/>
                  </a:lnTo>
                  <a:lnTo>
                    <a:pt x="2080" y="4920"/>
                  </a:lnTo>
                  <a:lnTo>
                    <a:pt x="2027" y="4904"/>
                  </a:lnTo>
                  <a:lnTo>
                    <a:pt x="1972" y="4887"/>
                  </a:lnTo>
                  <a:lnTo>
                    <a:pt x="1919" y="4867"/>
                  </a:lnTo>
                  <a:lnTo>
                    <a:pt x="1868" y="4847"/>
                  </a:lnTo>
                  <a:lnTo>
                    <a:pt x="1815" y="4827"/>
                  </a:lnTo>
                  <a:lnTo>
                    <a:pt x="1763" y="4803"/>
                  </a:lnTo>
                  <a:lnTo>
                    <a:pt x="1714" y="4781"/>
                  </a:lnTo>
                  <a:lnTo>
                    <a:pt x="1663" y="4756"/>
                  </a:lnTo>
                  <a:lnTo>
                    <a:pt x="1613" y="4730"/>
                  </a:lnTo>
                  <a:lnTo>
                    <a:pt x="1566" y="4703"/>
                  </a:lnTo>
                  <a:lnTo>
                    <a:pt x="1518" y="4675"/>
                  </a:lnTo>
                  <a:lnTo>
                    <a:pt x="1470" y="4644"/>
                  </a:lnTo>
                  <a:lnTo>
                    <a:pt x="1425" y="4615"/>
                  </a:lnTo>
                  <a:lnTo>
                    <a:pt x="1379" y="4583"/>
                  </a:lnTo>
                  <a:lnTo>
                    <a:pt x="1333" y="4551"/>
                  </a:lnTo>
                  <a:lnTo>
                    <a:pt x="1289" y="4516"/>
                  </a:lnTo>
                  <a:lnTo>
                    <a:pt x="1247" y="4481"/>
                  </a:lnTo>
                  <a:lnTo>
                    <a:pt x="1205" y="4446"/>
                  </a:lnTo>
                  <a:lnTo>
                    <a:pt x="1163" y="4410"/>
                  </a:lnTo>
                  <a:lnTo>
                    <a:pt x="1122" y="4371"/>
                  </a:lnTo>
                  <a:lnTo>
                    <a:pt x="1084" y="4333"/>
                  </a:lnTo>
                  <a:lnTo>
                    <a:pt x="1046" y="4294"/>
                  </a:lnTo>
                  <a:lnTo>
                    <a:pt x="1007" y="4254"/>
                  </a:lnTo>
                  <a:lnTo>
                    <a:pt x="970" y="4212"/>
                  </a:lnTo>
                  <a:lnTo>
                    <a:pt x="934" y="4170"/>
                  </a:lnTo>
                  <a:lnTo>
                    <a:pt x="901" y="4128"/>
                  </a:lnTo>
                  <a:lnTo>
                    <a:pt x="866" y="4084"/>
                  </a:lnTo>
                  <a:lnTo>
                    <a:pt x="833" y="4038"/>
                  </a:lnTo>
                  <a:lnTo>
                    <a:pt x="802" y="3992"/>
                  </a:lnTo>
                  <a:lnTo>
                    <a:pt x="771" y="3946"/>
                  </a:lnTo>
                  <a:lnTo>
                    <a:pt x="742" y="3899"/>
                  </a:lnTo>
                  <a:lnTo>
                    <a:pt x="714" y="3851"/>
                  </a:lnTo>
                  <a:lnTo>
                    <a:pt x="687" y="3803"/>
                  </a:lnTo>
                  <a:lnTo>
                    <a:pt x="661" y="3754"/>
                  </a:lnTo>
                  <a:lnTo>
                    <a:pt x="635" y="3704"/>
                  </a:lnTo>
                  <a:lnTo>
                    <a:pt x="611" y="3653"/>
                  </a:lnTo>
                  <a:lnTo>
                    <a:pt x="590" y="3602"/>
                  </a:lnTo>
                  <a:lnTo>
                    <a:pt x="568" y="3551"/>
                  </a:lnTo>
                  <a:lnTo>
                    <a:pt x="549" y="3498"/>
                  </a:lnTo>
                  <a:lnTo>
                    <a:pt x="529" y="3444"/>
                  </a:lnTo>
                  <a:lnTo>
                    <a:pt x="513" y="3391"/>
                  </a:lnTo>
                  <a:lnTo>
                    <a:pt x="496" y="3336"/>
                  </a:lnTo>
                  <a:lnTo>
                    <a:pt x="481" y="3281"/>
                  </a:lnTo>
                  <a:lnTo>
                    <a:pt x="467" y="3227"/>
                  </a:lnTo>
                  <a:lnTo>
                    <a:pt x="456" y="3172"/>
                  </a:lnTo>
                  <a:lnTo>
                    <a:pt x="445" y="3115"/>
                  </a:lnTo>
                  <a:lnTo>
                    <a:pt x="436" y="3058"/>
                  </a:lnTo>
                  <a:lnTo>
                    <a:pt x="427" y="2999"/>
                  </a:lnTo>
                  <a:lnTo>
                    <a:pt x="421" y="2943"/>
                  </a:lnTo>
                  <a:lnTo>
                    <a:pt x="416" y="2884"/>
                  </a:lnTo>
                  <a:lnTo>
                    <a:pt x="412" y="2825"/>
                  </a:lnTo>
                  <a:lnTo>
                    <a:pt x="410" y="2767"/>
                  </a:lnTo>
                  <a:lnTo>
                    <a:pt x="408" y="2708"/>
                  </a:lnTo>
                  <a:lnTo>
                    <a:pt x="408" y="2708"/>
                  </a:lnTo>
                  <a:lnTo>
                    <a:pt x="410" y="2648"/>
                  </a:lnTo>
                  <a:lnTo>
                    <a:pt x="412" y="2589"/>
                  </a:lnTo>
                  <a:lnTo>
                    <a:pt x="416" y="2531"/>
                  </a:lnTo>
                  <a:lnTo>
                    <a:pt x="421" y="2472"/>
                  </a:lnTo>
                  <a:lnTo>
                    <a:pt x="427" y="2415"/>
                  </a:lnTo>
                  <a:lnTo>
                    <a:pt x="436" y="2358"/>
                  </a:lnTo>
                  <a:lnTo>
                    <a:pt x="445" y="2302"/>
                  </a:lnTo>
                  <a:lnTo>
                    <a:pt x="456" y="2245"/>
                  </a:lnTo>
                  <a:lnTo>
                    <a:pt x="467" y="2188"/>
                  </a:lnTo>
                  <a:lnTo>
                    <a:pt x="481" y="2133"/>
                  </a:lnTo>
                  <a:lnTo>
                    <a:pt x="496" y="2078"/>
                  </a:lnTo>
                  <a:lnTo>
                    <a:pt x="513" y="2025"/>
                  </a:lnTo>
                  <a:lnTo>
                    <a:pt x="529" y="1970"/>
                  </a:lnTo>
                  <a:lnTo>
                    <a:pt x="549" y="1917"/>
                  </a:lnTo>
                  <a:lnTo>
                    <a:pt x="568" y="1866"/>
                  </a:lnTo>
                  <a:lnTo>
                    <a:pt x="590" y="1813"/>
                  </a:lnTo>
                  <a:lnTo>
                    <a:pt x="611" y="1761"/>
                  </a:lnTo>
                  <a:lnTo>
                    <a:pt x="635" y="1712"/>
                  </a:lnTo>
                  <a:lnTo>
                    <a:pt x="661" y="1661"/>
                  </a:lnTo>
                  <a:lnTo>
                    <a:pt x="687" y="1613"/>
                  </a:lnTo>
                  <a:lnTo>
                    <a:pt x="714" y="1564"/>
                  </a:lnTo>
                  <a:lnTo>
                    <a:pt x="742" y="1516"/>
                  </a:lnTo>
                  <a:lnTo>
                    <a:pt x="771" y="1468"/>
                  </a:lnTo>
                  <a:lnTo>
                    <a:pt x="802" y="1423"/>
                  </a:lnTo>
                  <a:lnTo>
                    <a:pt x="833" y="1377"/>
                  </a:lnTo>
                  <a:lnTo>
                    <a:pt x="866" y="1333"/>
                  </a:lnTo>
                  <a:lnTo>
                    <a:pt x="901" y="1289"/>
                  </a:lnTo>
                  <a:lnTo>
                    <a:pt x="934" y="1245"/>
                  </a:lnTo>
                  <a:lnTo>
                    <a:pt x="970" y="1203"/>
                  </a:lnTo>
                  <a:lnTo>
                    <a:pt x="1007" y="1163"/>
                  </a:lnTo>
                  <a:lnTo>
                    <a:pt x="1046" y="1122"/>
                  </a:lnTo>
                  <a:lnTo>
                    <a:pt x="1084" y="1082"/>
                  </a:lnTo>
                  <a:lnTo>
                    <a:pt x="1122" y="1044"/>
                  </a:lnTo>
                  <a:lnTo>
                    <a:pt x="1163" y="1005"/>
                  </a:lnTo>
                  <a:lnTo>
                    <a:pt x="1205" y="969"/>
                  </a:lnTo>
                  <a:lnTo>
                    <a:pt x="1247" y="934"/>
                  </a:lnTo>
                  <a:lnTo>
                    <a:pt x="1289" y="899"/>
                  </a:lnTo>
                  <a:lnTo>
                    <a:pt x="1333" y="866"/>
                  </a:lnTo>
                  <a:lnTo>
                    <a:pt x="1379" y="833"/>
                  </a:lnTo>
                  <a:lnTo>
                    <a:pt x="1425" y="802"/>
                  </a:lnTo>
                  <a:lnTo>
                    <a:pt x="1470" y="771"/>
                  </a:lnTo>
                  <a:lnTo>
                    <a:pt x="1518" y="741"/>
                  </a:lnTo>
                  <a:lnTo>
                    <a:pt x="1566" y="712"/>
                  </a:lnTo>
                  <a:lnTo>
                    <a:pt x="1613" y="687"/>
                  </a:lnTo>
                  <a:lnTo>
                    <a:pt x="1663" y="659"/>
                  </a:lnTo>
                  <a:lnTo>
                    <a:pt x="1714" y="635"/>
                  </a:lnTo>
                  <a:lnTo>
                    <a:pt x="1763" y="611"/>
                  </a:lnTo>
                  <a:lnTo>
                    <a:pt x="1815" y="589"/>
                  </a:lnTo>
                  <a:lnTo>
                    <a:pt x="1868" y="567"/>
                  </a:lnTo>
                  <a:lnTo>
                    <a:pt x="1919" y="547"/>
                  </a:lnTo>
                  <a:lnTo>
                    <a:pt x="1972" y="529"/>
                  </a:lnTo>
                  <a:lnTo>
                    <a:pt x="2027" y="511"/>
                  </a:lnTo>
                  <a:lnTo>
                    <a:pt x="2080" y="496"/>
                  </a:lnTo>
                  <a:lnTo>
                    <a:pt x="2135" y="480"/>
                  </a:lnTo>
                  <a:lnTo>
                    <a:pt x="2190" y="467"/>
                  </a:lnTo>
                  <a:lnTo>
                    <a:pt x="2247" y="454"/>
                  </a:lnTo>
                  <a:lnTo>
                    <a:pt x="2304" y="443"/>
                  </a:lnTo>
                  <a:lnTo>
                    <a:pt x="2360" y="434"/>
                  </a:lnTo>
                  <a:lnTo>
                    <a:pt x="2417" y="426"/>
                  </a:lnTo>
                  <a:lnTo>
                    <a:pt x="2476" y="419"/>
                  </a:lnTo>
                  <a:lnTo>
                    <a:pt x="2533" y="415"/>
                  </a:lnTo>
                  <a:lnTo>
                    <a:pt x="2591" y="410"/>
                  </a:lnTo>
                  <a:lnTo>
                    <a:pt x="2652" y="408"/>
                  </a:lnTo>
                  <a:lnTo>
                    <a:pt x="2710" y="408"/>
                  </a:lnTo>
                  <a:lnTo>
                    <a:pt x="2710" y="408"/>
                  </a:lnTo>
                  <a:lnTo>
                    <a:pt x="2765" y="408"/>
                  </a:lnTo>
                  <a:lnTo>
                    <a:pt x="2820" y="410"/>
                  </a:lnTo>
                  <a:lnTo>
                    <a:pt x="2873" y="414"/>
                  </a:lnTo>
                  <a:lnTo>
                    <a:pt x="2928" y="417"/>
                  </a:lnTo>
                  <a:lnTo>
                    <a:pt x="2981" y="423"/>
                  </a:lnTo>
                  <a:lnTo>
                    <a:pt x="3034" y="430"/>
                  </a:lnTo>
                  <a:lnTo>
                    <a:pt x="3087" y="439"/>
                  </a:lnTo>
                  <a:lnTo>
                    <a:pt x="3139" y="448"/>
                  </a:lnTo>
                  <a:lnTo>
                    <a:pt x="3192" y="458"/>
                  </a:lnTo>
                  <a:lnTo>
                    <a:pt x="3243" y="470"/>
                  </a:lnTo>
                  <a:lnTo>
                    <a:pt x="3294" y="483"/>
                  </a:lnTo>
                  <a:lnTo>
                    <a:pt x="3344" y="496"/>
                  </a:lnTo>
                  <a:lnTo>
                    <a:pt x="3395" y="511"/>
                  </a:lnTo>
                  <a:lnTo>
                    <a:pt x="3445" y="527"/>
                  </a:lnTo>
                  <a:lnTo>
                    <a:pt x="3494" y="546"/>
                  </a:lnTo>
                  <a:lnTo>
                    <a:pt x="3542" y="564"/>
                  </a:lnTo>
                  <a:lnTo>
                    <a:pt x="3589" y="582"/>
                  </a:lnTo>
                  <a:lnTo>
                    <a:pt x="3637" y="602"/>
                  </a:lnTo>
                  <a:lnTo>
                    <a:pt x="3684" y="624"/>
                  </a:lnTo>
                  <a:lnTo>
                    <a:pt x="3730" y="646"/>
                  </a:lnTo>
                  <a:lnTo>
                    <a:pt x="3776" y="670"/>
                  </a:lnTo>
                  <a:lnTo>
                    <a:pt x="3822" y="694"/>
                  </a:lnTo>
                  <a:lnTo>
                    <a:pt x="3868" y="719"/>
                  </a:lnTo>
                  <a:lnTo>
                    <a:pt x="3912" y="747"/>
                  </a:lnTo>
                  <a:lnTo>
                    <a:pt x="3954" y="774"/>
                  </a:lnTo>
                  <a:lnTo>
                    <a:pt x="3998" y="802"/>
                  </a:lnTo>
                  <a:lnTo>
                    <a:pt x="4040" y="831"/>
                  </a:lnTo>
                  <a:lnTo>
                    <a:pt x="4080" y="860"/>
                  </a:lnTo>
                  <a:lnTo>
                    <a:pt x="4120" y="892"/>
                  </a:lnTo>
                  <a:lnTo>
                    <a:pt x="4161" y="925"/>
                  </a:lnTo>
                  <a:lnTo>
                    <a:pt x="4201" y="956"/>
                  </a:lnTo>
                  <a:lnTo>
                    <a:pt x="4239" y="991"/>
                  </a:lnTo>
                  <a:lnTo>
                    <a:pt x="4276" y="1023"/>
                  </a:lnTo>
                  <a:lnTo>
                    <a:pt x="4314" y="1060"/>
                  </a:lnTo>
                  <a:lnTo>
                    <a:pt x="4349" y="1095"/>
                  </a:lnTo>
                  <a:lnTo>
                    <a:pt x="4386" y="1132"/>
                  </a:lnTo>
                  <a:lnTo>
                    <a:pt x="4421" y="1170"/>
                  </a:lnTo>
                  <a:lnTo>
                    <a:pt x="4454" y="1208"/>
                  </a:lnTo>
                  <a:lnTo>
                    <a:pt x="4487" y="1247"/>
                  </a:lnTo>
                  <a:lnTo>
                    <a:pt x="4520" y="1287"/>
                  </a:lnTo>
                  <a:lnTo>
                    <a:pt x="4551" y="1327"/>
                  </a:lnTo>
                  <a:lnTo>
                    <a:pt x="4580" y="1368"/>
                  </a:lnTo>
                  <a:lnTo>
                    <a:pt x="4609" y="1410"/>
                  </a:lnTo>
                  <a:lnTo>
                    <a:pt x="4639" y="1452"/>
                  </a:lnTo>
                  <a:lnTo>
                    <a:pt x="4666" y="1496"/>
                  </a:lnTo>
                  <a:lnTo>
                    <a:pt x="4692" y="1540"/>
                  </a:lnTo>
                  <a:lnTo>
                    <a:pt x="4717" y="1584"/>
                  </a:lnTo>
                  <a:lnTo>
                    <a:pt x="4743" y="1630"/>
                  </a:lnTo>
                  <a:lnTo>
                    <a:pt x="4767" y="1675"/>
                  </a:lnTo>
                  <a:lnTo>
                    <a:pt x="4789" y="1721"/>
                  </a:lnTo>
                  <a:lnTo>
                    <a:pt x="4811" y="1769"/>
                  </a:lnTo>
                  <a:lnTo>
                    <a:pt x="4831" y="1816"/>
                  </a:lnTo>
                  <a:lnTo>
                    <a:pt x="4851" y="1864"/>
                  </a:lnTo>
                  <a:lnTo>
                    <a:pt x="4869" y="1912"/>
                  </a:lnTo>
                  <a:lnTo>
                    <a:pt x="4888" y="1961"/>
                  </a:lnTo>
                  <a:lnTo>
                    <a:pt x="4904" y="2011"/>
                  </a:lnTo>
                  <a:lnTo>
                    <a:pt x="4919" y="2060"/>
                  </a:lnTo>
                  <a:lnTo>
                    <a:pt x="4933" y="2111"/>
                  </a:lnTo>
                  <a:lnTo>
                    <a:pt x="4946" y="2163"/>
                  </a:lnTo>
                  <a:lnTo>
                    <a:pt x="4959" y="2214"/>
                  </a:lnTo>
                  <a:lnTo>
                    <a:pt x="4968" y="2265"/>
                  </a:lnTo>
                  <a:lnTo>
                    <a:pt x="4979" y="2316"/>
                  </a:lnTo>
                  <a:lnTo>
                    <a:pt x="4987" y="2369"/>
                  </a:lnTo>
                  <a:lnTo>
                    <a:pt x="4994" y="2423"/>
                  </a:lnTo>
                  <a:lnTo>
                    <a:pt x="4994" y="2423"/>
                  </a:lnTo>
                  <a:lnTo>
                    <a:pt x="5030" y="2424"/>
                  </a:lnTo>
                  <a:lnTo>
                    <a:pt x="5065" y="2426"/>
                  </a:lnTo>
                  <a:lnTo>
                    <a:pt x="5100" y="2430"/>
                  </a:lnTo>
                  <a:lnTo>
                    <a:pt x="5135" y="2434"/>
                  </a:lnTo>
                  <a:lnTo>
                    <a:pt x="5170" y="2441"/>
                  </a:lnTo>
                  <a:lnTo>
                    <a:pt x="5204" y="2448"/>
                  </a:lnTo>
                  <a:lnTo>
                    <a:pt x="5237" y="2456"/>
                  </a:lnTo>
                  <a:lnTo>
                    <a:pt x="5270" y="2467"/>
                  </a:lnTo>
                  <a:lnTo>
                    <a:pt x="5270" y="24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p:cNvSpPr>
              <a:spLocks/>
            </p:cNvSpPr>
            <p:nvPr/>
          </p:nvSpPr>
          <p:spPr bwMode="auto">
            <a:xfrm>
              <a:off x="133" y="0"/>
              <a:ext cx="3614" cy="3643"/>
            </a:xfrm>
            <a:custGeom>
              <a:avLst/>
              <a:gdLst>
                <a:gd name="T0" fmla="*/ 5069 w 7228"/>
                <a:gd name="T1" fmla="*/ 6743 h 7287"/>
                <a:gd name="T2" fmla="*/ 5073 w 7228"/>
                <a:gd name="T3" fmla="*/ 6549 h 7287"/>
                <a:gd name="T4" fmla="*/ 4342 w 7228"/>
                <a:gd name="T5" fmla="*/ 6805 h 7287"/>
                <a:gd name="T6" fmla="*/ 3646 w 7228"/>
                <a:gd name="T7" fmla="*/ 6880 h 7287"/>
                <a:gd name="T8" fmla="*/ 2994 w 7228"/>
                <a:gd name="T9" fmla="*/ 6814 h 7287"/>
                <a:gd name="T10" fmla="*/ 2386 w 7228"/>
                <a:gd name="T11" fmla="*/ 6626 h 7287"/>
                <a:gd name="T12" fmla="*/ 1837 w 7228"/>
                <a:gd name="T13" fmla="*/ 6325 h 7287"/>
                <a:gd name="T14" fmla="*/ 1357 w 7228"/>
                <a:gd name="T15" fmla="*/ 5932 h 7287"/>
                <a:gd name="T16" fmla="*/ 961 w 7228"/>
                <a:gd name="T17" fmla="*/ 5452 h 7287"/>
                <a:gd name="T18" fmla="*/ 663 w 7228"/>
                <a:gd name="T19" fmla="*/ 4902 h 7287"/>
                <a:gd name="T20" fmla="*/ 474 w 7228"/>
                <a:gd name="T21" fmla="*/ 4294 h 7287"/>
                <a:gd name="T22" fmla="*/ 408 w 7228"/>
                <a:gd name="T23" fmla="*/ 3644 h 7287"/>
                <a:gd name="T24" fmla="*/ 458 w 7228"/>
                <a:gd name="T25" fmla="*/ 3071 h 7287"/>
                <a:gd name="T26" fmla="*/ 634 w 7228"/>
                <a:gd name="T27" fmla="*/ 2458 h 7287"/>
                <a:gd name="T28" fmla="*/ 919 w 7228"/>
                <a:gd name="T29" fmla="*/ 1901 h 7287"/>
                <a:gd name="T30" fmla="*/ 1304 w 7228"/>
                <a:gd name="T31" fmla="*/ 1412 h 7287"/>
                <a:gd name="T32" fmla="*/ 1773 w 7228"/>
                <a:gd name="T33" fmla="*/ 1005 h 7287"/>
                <a:gd name="T34" fmla="*/ 2315 w 7228"/>
                <a:gd name="T35" fmla="*/ 694 h 7287"/>
                <a:gd name="T36" fmla="*/ 2915 w 7228"/>
                <a:gd name="T37" fmla="*/ 491 h 7287"/>
                <a:gd name="T38" fmla="*/ 3562 w 7228"/>
                <a:gd name="T39" fmla="*/ 408 h 7287"/>
                <a:gd name="T40" fmla="*/ 4077 w 7228"/>
                <a:gd name="T41" fmla="*/ 436 h 7287"/>
                <a:gd name="T42" fmla="*/ 4622 w 7228"/>
                <a:gd name="T43" fmla="*/ 559 h 7287"/>
                <a:gd name="T44" fmla="*/ 5128 w 7228"/>
                <a:gd name="T45" fmla="*/ 767 h 7287"/>
                <a:gd name="T46" fmla="*/ 5587 w 7228"/>
                <a:gd name="T47" fmla="*/ 1057 h 7287"/>
                <a:gd name="T48" fmla="*/ 5992 w 7228"/>
                <a:gd name="T49" fmla="*/ 1416 h 7287"/>
                <a:gd name="T50" fmla="*/ 6331 w 7228"/>
                <a:gd name="T51" fmla="*/ 1837 h 7287"/>
                <a:gd name="T52" fmla="*/ 6596 w 7228"/>
                <a:gd name="T53" fmla="*/ 2311 h 7287"/>
                <a:gd name="T54" fmla="*/ 6781 w 7228"/>
                <a:gd name="T55" fmla="*/ 2831 h 7287"/>
                <a:gd name="T56" fmla="*/ 7038 w 7228"/>
                <a:gd name="T57" fmla="*/ 2941 h 7287"/>
                <a:gd name="T58" fmla="*/ 7162 w 7228"/>
                <a:gd name="T59" fmla="*/ 2679 h 7287"/>
                <a:gd name="T60" fmla="*/ 6933 w 7228"/>
                <a:gd name="T61" fmla="*/ 2064 h 7287"/>
                <a:gd name="T62" fmla="*/ 6571 w 7228"/>
                <a:gd name="T63" fmla="*/ 1467 h 7287"/>
                <a:gd name="T64" fmla="*/ 6161 w 7228"/>
                <a:gd name="T65" fmla="*/ 1005 h 7287"/>
                <a:gd name="T66" fmla="*/ 5609 w 7228"/>
                <a:gd name="T67" fmla="*/ 571 h 7287"/>
                <a:gd name="T68" fmla="*/ 5065 w 7228"/>
                <a:gd name="T69" fmla="*/ 286 h 7287"/>
                <a:gd name="T70" fmla="*/ 4371 w 7228"/>
                <a:gd name="T71" fmla="*/ 71 h 7287"/>
                <a:gd name="T72" fmla="*/ 3646 w 7228"/>
                <a:gd name="T73" fmla="*/ 0 h 7287"/>
                <a:gd name="T74" fmla="*/ 3009 w 7228"/>
                <a:gd name="T75" fmla="*/ 55 h 7287"/>
                <a:gd name="T76" fmla="*/ 2311 w 7228"/>
                <a:gd name="T77" fmla="*/ 253 h 7287"/>
                <a:gd name="T78" fmla="*/ 1758 w 7228"/>
                <a:gd name="T79" fmla="*/ 526 h 7287"/>
                <a:gd name="T80" fmla="*/ 1196 w 7228"/>
                <a:gd name="T81" fmla="*/ 945 h 7287"/>
                <a:gd name="T82" fmla="*/ 775 w 7228"/>
                <a:gd name="T83" fmla="*/ 1397 h 7287"/>
                <a:gd name="T84" fmla="*/ 397 w 7228"/>
                <a:gd name="T85" fmla="*/ 1985 h 7287"/>
                <a:gd name="T86" fmla="*/ 161 w 7228"/>
                <a:gd name="T87" fmla="*/ 2567 h 7287"/>
                <a:gd name="T88" fmla="*/ 18 w 7228"/>
                <a:gd name="T89" fmla="*/ 3278 h 7287"/>
                <a:gd name="T90" fmla="*/ 11 w 7228"/>
                <a:gd name="T91" fmla="*/ 3919 h 7287"/>
                <a:gd name="T92" fmla="*/ 136 w 7228"/>
                <a:gd name="T93" fmla="*/ 4633 h 7287"/>
                <a:gd name="T94" fmla="*/ 359 w 7228"/>
                <a:gd name="T95" fmla="*/ 5223 h 7287"/>
                <a:gd name="T96" fmla="*/ 722 w 7228"/>
                <a:gd name="T97" fmla="*/ 5822 h 7287"/>
                <a:gd name="T98" fmla="*/ 1132 w 7228"/>
                <a:gd name="T99" fmla="*/ 6281 h 7287"/>
                <a:gd name="T100" fmla="*/ 1683 w 7228"/>
                <a:gd name="T101" fmla="*/ 6715 h 7287"/>
                <a:gd name="T102" fmla="*/ 2227 w 7228"/>
                <a:gd name="T103" fmla="*/ 7001 h 7287"/>
                <a:gd name="T104" fmla="*/ 2921 w 7228"/>
                <a:gd name="T105" fmla="*/ 7215 h 7287"/>
                <a:gd name="T106" fmla="*/ 3646 w 7228"/>
                <a:gd name="T107" fmla="*/ 7287 h 7287"/>
                <a:gd name="T108" fmla="*/ 4234 w 7228"/>
                <a:gd name="T109" fmla="*/ 7241 h 7287"/>
                <a:gd name="T110" fmla="*/ 4507 w 7228"/>
                <a:gd name="T111" fmla="*/ 6992 h 7287"/>
                <a:gd name="T112" fmla="*/ 4791 w 7228"/>
                <a:gd name="T113" fmla="*/ 6812 h 7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28" h="7287">
                  <a:moveTo>
                    <a:pt x="4791" y="6812"/>
                  </a:moveTo>
                  <a:lnTo>
                    <a:pt x="4791" y="6812"/>
                  </a:lnTo>
                  <a:lnTo>
                    <a:pt x="4835" y="6796"/>
                  </a:lnTo>
                  <a:lnTo>
                    <a:pt x="4881" y="6779"/>
                  </a:lnTo>
                  <a:lnTo>
                    <a:pt x="4926" y="6767"/>
                  </a:lnTo>
                  <a:lnTo>
                    <a:pt x="4974" y="6757"/>
                  </a:lnTo>
                  <a:lnTo>
                    <a:pt x="5022" y="6748"/>
                  </a:lnTo>
                  <a:lnTo>
                    <a:pt x="5069" y="6743"/>
                  </a:lnTo>
                  <a:lnTo>
                    <a:pt x="5117" y="6739"/>
                  </a:lnTo>
                  <a:lnTo>
                    <a:pt x="5164" y="6739"/>
                  </a:lnTo>
                  <a:lnTo>
                    <a:pt x="5164" y="6739"/>
                  </a:lnTo>
                  <a:lnTo>
                    <a:pt x="5227" y="6741"/>
                  </a:lnTo>
                  <a:lnTo>
                    <a:pt x="5404" y="6752"/>
                  </a:lnTo>
                  <a:lnTo>
                    <a:pt x="5157" y="6505"/>
                  </a:lnTo>
                  <a:lnTo>
                    <a:pt x="5157" y="6505"/>
                  </a:lnTo>
                  <a:lnTo>
                    <a:pt x="5073" y="6549"/>
                  </a:lnTo>
                  <a:lnTo>
                    <a:pt x="4985" y="6589"/>
                  </a:lnTo>
                  <a:lnTo>
                    <a:pt x="4897" y="6627"/>
                  </a:lnTo>
                  <a:lnTo>
                    <a:pt x="4807" y="6664"/>
                  </a:lnTo>
                  <a:lnTo>
                    <a:pt x="4718" y="6697"/>
                  </a:lnTo>
                  <a:lnTo>
                    <a:pt x="4624" y="6728"/>
                  </a:lnTo>
                  <a:lnTo>
                    <a:pt x="4531" y="6757"/>
                  </a:lnTo>
                  <a:lnTo>
                    <a:pt x="4437" y="6781"/>
                  </a:lnTo>
                  <a:lnTo>
                    <a:pt x="4342" y="6805"/>
                  </a:lnTo>
                  <a:lnTo>
                    <a:pt x="4245" y="6823"/>
                  </a:lnTo>
                  <a:lnTo>
                    <a:pt x="4148" y="6842"/>
                  </a:lnTo>
                  <a:lnTo>
                    <a:pt x="4049" y="6854"/>
                  </a:lnTo>
                  <a:lnTo>
                    <a:pt x="3950" y="6865"/>
                  </a:lnTo>
                  <a:lnTo>
                    <a:pt x="3849" y="6873"/>
                  </a:lnTo>
                  <a:lnTo>
                    <a:pt x="3749" y="6878"/>
                  </a:lnTo>
                  <a:lnTo>
                    <a:pt x="3646" y="6880"/>
                  </a:lnTo>
                  <a:lnTo>
                    <a:pt x="3646" y="6880"/>
                  </a:lnTo>
                  <a:lnTo>
                    <a:pt x="3562" y="6878"/>
                  </a:lnTo>
                  <a:lnTo>
                    <a:pt x="3480" y="6875"/>
                  </a:lnTo>
                  <a:lnTo>
                    <a:pt x="3397" y="6869"/>
                  </a:lnTo>
                  <a:lnTo>
                    <a:pt x="3315" y="6864"/>
                  </a:lnTo>
                  <a:lnTo>
                    <a:pt x="3234" y="6853"/>
                  </a:lnTo>
                  <a:lnTo>
                    <a:pt x="3154" y="6842"/>
                  </a:lnTo>
                  <a:lnTo>
                    <a:pt x="3073" y="6829"/>
                  </a:lnTo>
                  <a:lnTo>
                    <a:pt x="2994" y="6814"/>
                  </a:lnTo>
                  <a:lnTo>
                    <a:pt x="2915" y="6796"/>
                  </a:lnTo>
                  <a:lnTo>
                    <a:pt x="2839" y="6778"/>
                  </a:lnTo>
                  <a:lnTo>
                    <a:pt x="2760" y="6757"/>
                  </a:lnTo>
                  <a:lnTo>
                    <a:pt x="2685" y="6734"/>
                  </a:lnTo>
                  <a:lnTo>
                    <a:pt x="2608" y="6710"/>
                  </a:lnTo>
                  <a:lnTo>
                    <a:pt x="2535" y="6682"/>
                  </a:lnTo>
                  <a:lnTo>
                    <a:pt x="2459" y="6655"/>
                  </a:lnTo>
                  <a:lnTo>
                    <a:pt x="2386" y="6626"/>
                  </a:lnTo>
                  <a:lnTo>
                    <a:pt x="2315" y="6593"/>
                  </a:lnTo>
                  <a:lnTo>
                    <a:pt x="2243" y="6560"/>
                  </a:lnTo>
                  <a:lnTo>
                    <a:pt x="2174" y="6525"/>
                  </a:lnTo>
                  <a:lnTo>
                    <a:pt x="2104" y="6488"/>
                  </a:lnTo>
                  <a:lnTo>
                    <a:pt x="2036" y="6450"/>
                  </a:lnTo>
                  <a:lnTo>
                    <a:pt x="1969" y="6409"/>
                  </a:lnTo>
                  <a:lnTo>
                    <a:pt x="1903" y="6369"/>
                  </a:lnTo>
                  <a:lnTo>
                    <a:pt x="1837" y="6325"/>
                  </a:lnTo>
                  <a:lnTo>
                    <a:pt x="1773" y="6281"/>
                  </a:lnTo>
                  <a:lnTo>
                    <a:pt x="1710" y="6236"/>
                  </a:lnTo>
                  <a:lnTo>
                    <a:pt x="1648" y="6188"/>
                  </a:lnTo>
                  <a:lnTo>
                    <a:pt x="1588" y="6140"/>
                  </a:lnTo>
                  <a:lnTo>
                    <a:pt x="1527" y="6089"/>
                  </a:lnTo>
                  <a:lnTo>
                    <a:pt x="1471" y="6038"/>
                  </a:lnTo>
                  <a:lnTo>
                    <a:pt x="1414" y="5985"/>
                  </a:lnTo>
                  <a:lnTo>
                    <a:pt x="1357" y="5932"/>
                  </a:lnTo>
                  <a:lnTo>
                    <a:pt x="1304" y="5875"/>
                  </a:lnTo>
                  <a:lnTo>
                    <a:pt x="1251" y="5818"/>
                  </a:lnTo>
                  <a:lnTo>
                    <a:pt x="1198" y="5759"/>
                  </a:lnTo>
                  <a:lnTo>
                    <a:pt x="1148" y="5701"/>
                  </a:lnTo>
                  <a:lnTo>
                    <a:pt x="1099" y="5640"/>
                  </a:lnTo>
                  <a:lnTo>
                    <a:pt x="1051" y="5578"/>
                  </a:lnTo>
                  <a:lnTo>
                    <a:pt x="1005" y="5516"/>
                  </a:lnTo>
                  <a:lnTo>
                    <a:pt x="961" y="5452"/>
                  </a:lnTo>
                  <a:lnTo>
                    <a:pt x="919" y="5386"/>
                  </a:lnTo>
                  <a:lnTo>
                    <a:pt x="877" y="5320"/>
                  </a:lnTo>
                  <a:lnTo>
                    <a:pt x="837" y="5254"/>
                  </a:lnTo>
                  <a:lnTo>
                    <a:pt x="798" y="5184"/>
                  </a:lnTo>
                  <a:lnTo>
                    <a:pt x="762" y="5115"/>
                  </a:lnTo>
                  <a:lnTo>
                    <a:pt x="727" y="5045"/>
                  </a:lnTo>
                  <a:lnTo>
                    <a:pt x="694" y="4974"/>
                  </a:lnTo>
                  <a:lnTo>
                    <a:pt x="663" y="4902"/>
                  </a:lnTo>
                  <a:lnTo>
                    <a:pt x="634" y="4829"/>
                  </a:lnTo>
                  <a:lnTo>
                    <a:pt x="604" y="4756"/>
                  </a:lnTo>
                  <a:lnTo>
                    <a:pt x="579" y="4681"/>
                  </a:lnTo>
                  <a:lnTo>
                    <a:pt x="553" y="4606"/>
                  </a:lnTo>
                  <a:lnTo>
                    <a:pt x="531" y="4529"/>
                  </a:lnTo>
                  <a:lnTo>
                    <a:pt x="511" y="4452"/>
                  </a:lnTo>
                  <a:lnTo>
                    <a:pt x="491" y="4373"/>
                  </a:lnTo>
                  <a:lnTo>
                    <a:pt x="474" y="4294"/>
                  </a:lnTo>
                  <a:lnTo>
                    <a:pt x="458" y="4216"/>
                  </a:lnTo>
                  <a:lnTo>
                    <a:pt x="445" y="4135"/>
                  </a:lnTo>
                  <a:lnTo>
                    <a:pt x="434" y="4054"/>
                  </a:lnTo>
                  <a:lnTo>
                    <a:pt x="425" y="3974"/>
                  </a:lnTo>
                  <a:lnTo>
                    <a:pt x="418" y="3891"/>
                  </a:lnTo>
                  <a:lnTo>
                    <a:pt x="412" y="3811"/>
                  </a:lnTo>
                  <a:lnTo>
                    <a:pt x="408" y="3727"/>
                  </a:lnTo>
                  <a:lnTo>
                    <a:pt x="408" y="3644"/>
                  </a:lnTo>
                  <a:lnTo>
                    <a:pt x="408" y="3644"/>
                  </a:lnTo>
                  <a:lnTo>
                    <a:pt x="408" y="3560"/>
                  </a:lnTo>
                  <a:lnTo>
                    <a:pt x="412" y="3478"/>
                  </a:lnTo>
                  <a:lnTo>
                    <a:pt x="418" y="3395"/>
                  </a:lnTo>
                  <a:lnTo>
                    <a:pt x="425" y="3313"/>
                  </a:lnTo>
                  <a:lnTo>
                    <a:pt x="434" y="3232"/>
                  </a:lnTo>
                  <a:lnTo>
                    <a:pt x="445" y="3152"/>
                  </a:lnTo>
                  <a:lnTo>
                    <a:pt x="458" y="3071"/>
                  </a:lnTo>
                  <a:lnTo>
                    <a:pt x="474" y="2992"/>
                  </a:lnTo>
                  <a:lnTo>
                    <a:pt x="491" y="2914"/>
                  </a:lnTo>
                  <a:lnTo>
                    <a:pt x="511" y="2837"/>
                  </a:lnTo>
                  <a:lnTo>
                    <a:pt x="531" y="2760"/>
                  </a:lnTo>
                  <a:lnTo>
                    <a:pt x="553" y="2683"/>
                  </a:lnTo>
                  <a:lnTo>
                    <a:pt x="579" y="2608"/>
                  </a:lnTo>
                  <a:lnTo>
                    <a:pt x="604" y="2533"/>
                  </a:lnTo>
                  <a:lnTo>
                    <a:pt x="634" y="2458"/>
                  </a:lnTo>
                  <a:lnTo>
                    <a:pt x="663" y="2386"/>
                  </a:lnTo>
                  <a:lnTo>
                    <a:pt x="694" y="2313"/>
                  </a:lnTo>
                  <a:lnTo>
                    <a:pt x="727" y="2241"/>
                  </a:lnTo>
                  <a:lnTo>
                    <a:pt x="762" y="2172"/>
                  </a:lnTo>
                  <a:lnTo>
                    <a:pt x="798" y="2102"/>
                  </a:lnTo>
                  <a:lnTo>
                    <a:pt x="837" y="2035"/>
                  </a:lnTo>
                  <a:lnTo>
                    <a:pt x="877" y="1967"/>
                  </a:lnTo>
                  <a:lnTo>
                    <a:pt x="919" y="1901"/>
                  </a:lnTo>
                  <a:lnTo>
                    <a:pt x="961" y="1835"/>
                  </a:lnTo>
                  <a:lnTo>
                    <a:pt x="1005" y="1773"/>
                  </a:lnTo>
                  <a:lnTo>
                    <a:pt x="1051" y="1709"/>
                  </a:lnTo>
                  <a:lnTo>
                    <a:pt x="1099" y="1646"/>
                  </a:lnTo>
                  <a:lnTo>
                    <a:pt x="1148" y="1586"/>
                  </a:lnTo>
                  <a:lnTo>
                    <a:pt x="1198" y="1527"/>
                  </a:lnTo>
                  <a:lnTo>
                    <a:pt x="1251" y="1469"/>
                  </a:lnTo>
                  <a:lnTo>
                    <a:pt x="1304" y="1412"/>
                  </a:lnTo>
                  <a:lnTo>
                    <a:pt x="1357" y="1357"/>
                  </a:lnTo>
                  <a:lnTo>
                    <a:pt x="1414" y="1302"/>
                  </a:lnTo>
                  <a:lnTo>
                    <a:pt x="1471" y="1249"/>
                  </a:lnTo>
                  <a:lnTo>
                    <a:pt x="1527" y="1198"/>
                  </a:lnTo>
                  <a:lnTo>
                    <a:pt x="1588" y="1148"/>
                  </a:lnTo>
                  <a:lnTo>
                    <a:pt x="1648" y="1099"/>
                  </a:lnTo>
                  <a:lnTo>
                    <a:pt x="1710" y="1051"/>
                  </a:lnTo>
                  <a:lnTo>
                    <a:pt x="1773" y="1005"/>
                  </a:lnTo>
                  <a:lnTo>
                    <a:pt x="1837" y="961"/>
                  </a:lnTo>
                  <a:lnTo>
                    <a:pt x="1903" y="919"/>
                  </a:lnTo>
                  <a:lnTo>
                    <a:pt x="1969" y="877"/>
                  </a:lnTo>
                  <a:lnTo>
                    <a:pt x="2036" y="837"/>
                  </a:lnTo>
                  <a:lnTo>
                    <a:pt x="2104" y="798"/>
                  </a:lnTo>
                  <a:lnTo>
                    <a:pt x="2174" y="762"/>
                  </a:lnTo>
                  <a:lnTo>
                    <a:pt x="2243" y="727"/>
                  </a:lnTo>
                  <a:lnTo>
                    <a:pt x="2315" y="694"/>
                  </a:lnTo>
                  <a:lnTo>
                    <a:pt x="2386" y="663"/>
                  </a:lnTo>
                  <a:lnTo>
                    <a:pt x="2459" y="634"/>
                  </a:lnTo>
                  <a:lnTo>
                    <a:pt x="2535" y="604"/>
                  </a:lnTo>
                  <a:lnTo>
                    <a:pt x="2608" y="579"/>
                  </a:lnTo>
                  <a:lnTo>
                    <a:pt x="2685" y="553"/>
                  </a:lnTo>
                  <a:lnTo>
                    <a:pt x="2760" y="531"/>
                  </a:lnTo>
                  <a:lnTo>
                    <a:pt x="2839" y="511"/>
                  </a:lnTo>
                  <a:lnTo>
                    <a:pt x="2915" y="491"/>
                  </a:lnTo>
                  <a:lnTo>
                    <a:pt x="2994" y="474"/>
                  </a:lnTo>
                  <a:lnTo>
                    <a:pt x="3073" y="458"/>
                  </a:lnTo>
                  <a:lnTo>
                    <a:pt x="3154" y="445"/>
                  </a:lnTo>
                  <a:lnTo>
                    <a:pt x="3234" y="434"/>
                  </a:lnTo>
                  <a:lnTo>
                    <a:pt x="3315" y="425"/>
                  </a:lnTo>
                  <a:lnTo>
                    <a:pt x="3397" y="418"/>
                  </a:lnTo>
                  <a:lnTo>
                    <a:pt x="3480" y="412"/>
                  </a:lnTo>
                  <a:lnTo>
                    <a:pt x="3562" y="408"/>
                  </a:lnTo>
                  <a:lnTo>
                    <a:pt x="3646" y="408"/>
                  </a:lnTo>
                  <a:lnTo>
                    <a:pt x="3646" y="408"/>
                  </a:lnTo>
                  <a:lnTo>
                    <a:pt x="3719" y="408"/>
                  </a:lnTo>
                  <a:lnTo>
                    <a:pt x="3791" y="412"/>
                  </a:lnTo>
                  <a:lnTo>
                    <a:pt x="3862" y="416"/>
                  </a:lnTo>
                  <a:lnTo>
                    <a:pt x="3934" y="421"/>
                  </a:lnTo>
                  <a:lnTo>
                    <a:pt x="4005" y="429"/>
                  </a:lnTo>
                  <a:lnTo>
                    <a:pt x="4077" y="436"/>
                  </a:lnTo>
                  <a:lnTo>
                    <a:pt x="4146" y="447"/>
                  </a:lnTo>
                  <a:lnTo>
                    <a:pt x="4216" y="458"/>
                  </a:lnTo>
                  <a:lnTo>
                    <a:pt x="4283" y="471"/>
                  </a:lnTo>
                  <a:lnTo>
                    <a:pt x="4353" y="485"/>
                  </a:lnTo>
                  <a:lnTo>
                    <a:pt x="4421" y="502"/>
                  </a:lnTo>
                  <a:lnTo>
                    <a:pt x="4489" y="518"/>
                  </a:lnTo>
                  <a:lnTo>
                    <a:pt x="4555" y="538"/>
                  </a:lnTo>
                  <a:lnTo>
                    <a:pt x="4622" y="559"/>
                  </a:lnTo>
                  <a:lnTo>
                    <a:pt x="4686" y="579"/>
                  </a:lnTo>
                  <a:lnTo>
                    <a:pt x="4752" y="602"/>
                  </a:lnTo>
                  <a:lnTo>
                    <a:pt x="4816" y="626"/>
                  </a:lnTo>
                  <a:lnTo>
                    <a:pt x="4881" y="652"/>
                  </a:lnTo>
                  <a:lnTo>
                    <a:pt x="4943" y="679"/>
                  </a:lnTo>
                  <a:lnTo>
                    <a:pt x="5005" y="707"/>
                  </a:lnTo>
                  <a:lnTo>
                    <a:pt x="5067" y="736"/>
                  </a:lnTo>
                  <a:lnTo>
                    <a:pt x="5128" y="767"/>
                  </a:lnTo>
                  <a:lnTo>
                    <a:pt x="5188" y="798"/>
                  </a:lnTo>
                  <a:lnTo>
                    <a:pt x="5249" y="833"/>
                  </a:lnTo>
                  <a:lnTo>
                    <a:pt x="5307" y="866"/>
                  </a:lnTo>
                  <a:lnTo>
                    <a:pt x="5364" y="903"/>
                  </a:lnTo>
                  <a:lnTo>
                    <a:pt x="5423" y="939"/>
                  </a:lnTo>
                  <a:lnTo>
                    <a:pt x="5478" y="976"/>
                  </a:lnTo>
                  <a:lnTo>
                    <a:pt x="5534" y="1016"/>
                  </a:lnTo>
                  <a:lnTo>
                    <a:pt x="5587" y="1057"/>
                  </a:lnTo>
                  <a:lnTo>
                    <a:pt x="5642" y="1097"/>
                  </a:lnTo>
                  <a:lnTo>
                    <a:pt x="5695" y="1139"/>
                  </a:lnTo>
                  <a:lnTo>
                    <a:pt x="5747" y="1183"/>
                  </a:lnTo>
                  <a:lnTo>
                    <a:pt x="5798" y="1227"/>
                  </a:lnTo>
                  <a:lnTo>
                    <a:pt x="5847" y="1273"/>
                  </a:lnTo>
                  <a:lnTo>
                    <a:pt x="5897" y="1319"/>
                  </a:lnTo>
                  <a:lnTo>
                    <a:pt x="5945" y="1366"/>
                  </a:lnTo>
                  <a:lnTo>
                    <a:pt x="5992" y="1416"/>
                  </a:lnTo>
                  <a:lnTo>
                    <a:pt x="6038" y="1465"/>
                  </a:lnTo>
                  <a:lnTo>
                    <a:pt x="6084" y="1514"/>
                  </a:lnTo>
                  <a:lnTo>
                    <a:pt x="6128" y="1566"/>
                  </a:lnTo>
                  <a:lnTo>
                    <a:pt x="6170" y="1619"/>
                  </a:lnTo>
                  <a:lnTo>
                    <a:pt x="6212" y="1672"/>
                  </a:lnTo>
                  <a:lnTo>
                    <a:pt x="6252" y="1725"/>
                  </a:lnTo>
                  <a:lnTo>
                    <a:pt x="6292" y="1780"/>
                  </a:lnTo>
                  <a:lnTo>
                    <a:pt x="6331" y="1837"/>
                  </a:lnTo>
                  <a:lnTo>
                    <a:pt x="6368" y="1894"/>
                  </a:lnTo>
                  <a:lnTo>
                    <a:pt x="6404" y="1950"/>
                  </a:lnTo>
                  <a:lnTo>
                    <a:pt x="6439" y="2009"/>
                  </a:lnTo>
                  <a:lnTo>
                    <a:pt x="6474" y="2068"/>
                  </a:lnTo>
                  <a:lnTo>
                    <a:pt x="6507" y="2128"/>
                  </a:lnTo>
                  <a:lnTo>
                    <a:pt x="6538" y="2188"/>
                  </a:lnTo>
                  <a:lnTo>
                    <a:pt x="6567" y="2249"/>
                  </a:lnTo>
                  <a:lnTo>
                    <a:pt x="6596" y="2311"/>
                  </a:lnTo>
                  <a:lnTo>
                    <a:pt x="6624" y="2373"/>
                  </a:lnTo>
                  <a:lnTo>
                    <a:pt x="6651" y="2437"/>
                  </a:lnTo>
                  <a:lnTo>
                    <a:pt x="6675" y="2502"/>
                  </a:lnTo>
                  <a:lnTo>
                    <a:pt x="6699" y="2566"/>
                  </a:lnTo>
                  <a:lnTo>
                    <a:pt x="6723" y="2632"/>
                  </a:lnTo>
                  <a:lnTo>
                    <a:pt x="6743" y="2697"/>
                  </a:lnTo>
                  <a:lnTo>
                    <a:pt x="6763" y="2763"/>
                  </a:lnTo>
                  <a:lnTo>
                    <a:pt x="6781" y="2831"/>
                  </a:lnTo>
                  <a:lnTo>
                    <a:pt x="6798" y="2899"/>
                  </a:lnTo>
                  <a:lnTo>
                    <a:pt x="6813" y="2967"/>
                  </a:lnTo>
                  <a:lnTo>
                    <a:pt x="6813" y="2967"/>
                  </a:lnTo>
                  <a:lnTo>
                    <a:pt x="6868" y="2956"/>
                  </a:lnTo>
                  <a:lnTo>
                    <a:pt x="6924" y="2947"/>
                  </a:lnTo>
                  <a:lnTo>
                    <a:pt x="6981" y="2943"/>
                  </a:lnTo>
                  <a:lnTo>
                    <a:pt x="7038" y="2941"/>
                  </a:lnTo>
                  <a:lnTo>
                    <a:pt x="7038" y="2941"/>
                  </a:lnTo>
                  <a:lnTo>
                    <a:pt x="7087" y="2941"/>
                  </a:lnTo>
                  <a:lnTo>
                    <a:pt x="7135" y="2945"/>
                  </a:lnTo>
                  <a:lnTo>
                    <a:pt x="7181" y="2950"/>
                  </a:lnTo>
                  <a:lnTo>
                    <a:pt x="7228" y="2958"/>
                  </a:lnTo>
                  <a:lnTo>
                    <a:pt x="7228" y="2958"/>
                  </a:lnTo>
                  <a:lnTo>
                    <a:pt x="7208" y="2864"/>
                  </a:lnTo>
                  <a:lnTo>
                    <a:pt x="7188" y="2771"/>
                  </a:lnTo>
                  <a:lnTo>
                    <a:pt x="7162" y="2679"/>
                  </a:lnTo>
                  <a:lnTo>
                    <a:pt x="7137" y="2588"/>
                  </a:lnTo>
                  <a:lnTo>
                    <a:pt x="7107" y="2496"/>
                  </a:lnTo>
                  <a:lnTo>
                    <a:pt x="7076" y="2404"/>
                  </a:lnTo>
                  <a:lnTo>
                    <a:pt x="7041" y="2315"/>
                  </a:lnTo>
                  <a:lnTo>
                    <a:pt x="7005" y="2225"/>
                  </a:lnTo>
                  <a:lnTo>
                    <a:pt x="7005" y="2225"/>
                  </a:lnTo>
                  <a:lnTo>
                    <a:pt x="6970" y="2144"/>
                  </a:lnTo>
                  <a:lnTo>
                    <a:pt x="6933" y="2064"/>
                  </a:lnTo>
                  <a:lnTo>
                    <a:pt x="6893" y="1985"/>
                  </a:lnTo>
                  <a:lnTo>
                    <a:pt x="6853" y="1908"/>
                  </a:lnTo>
                  <a:lnTo>
                    <a:pt x="6811" y="1831"/>
                  </a:lnTo>
                  <a:lnTo>
                    <a:pt x="6767" y="1756"/>
                  </a:lnTo>
                  <a:lnTo>
                    <a:pt x="6719" y="1683"/>
                  </a:lnTo>
                  <a:lnTo>
                    <a:pt x="6672" y="1610"/>
                  </a:lnTo>
                  <a:lnTo>
                    <a:pt x="6622" y="1536"/>
                  </a:lnTo>
                  <a:lnTo>
                    <a:pt x="6571" y="1467"/>
                  </a:lnTo>
                  <a:lnTo>
                    <a:pt x="6518" y="1397"/>
                  </a:lnTo>
                  <a:lnTo>
                    <a:pt x="6461" y="1328"/>
                  </a:lnTo>
                  <a:lnTo>
                    <a:pt x="6404" y="1262"/>
                  </a:lnTo>
                  <a:lnTo>
                    <a:pt x="6346" y="1196"/>
                  </a:lnTo>
                  <a:lnTo>
                    <a:pt x="6287" y="1130"/>
                  </a:lnTo>
                  <a:lnTo>
                    <a:pt x="6225" y="1068"/>
                  </a:lnTo>
                  <a:lnTo>
                    <a:pt x="6225" y="1068"/>
                  </a:lnTo>
                  <a:lnTo>
                    <a:pt x="6161" y="1005"/>
                  </a:lnTo>
                  <a:lnTo>
                    <a:pt x="6097" y="945"/>
                  </a:lnTo>
                  <a:lnTo>
                    <a:pt x="6031" y="886"/>
                  </a:lnTo>
                  <a:lnTo>
                    <a:pt x="5963" y="830"/>
                  </a:lnTo>
                  <a:lnTo>
                    <a:pt x="5895" y="775"/>
                  </a:lnTo>
                  <a:lnTo>
                    <a:pt x="5825" y="722"/>
                  </a:lnTo>
                  <a:lnTo>
                    <a:pt x="5754" y="670"/>
                  </a:lnTo>
                  <a:lnTo>
                    <a:pt x="5683" y="621"/>
                  </a:lnTo>
                  <a:lnTo>
                    <a:pt x="5609" y="571"/>
                  </a:lnTo>
                  <a:lnTo>
                    <a:pt x="5534" y="526"/>
                  </a:lnTo>
                  <a:lnTo>
                    <a:pt x="5459" y="482"/>
                  </a:lnTo>
                  <a:lnTo>
                    <a:pt x="5382" y="440"/>
                  </a:lnTo>
                  <a:lnTo>
                    <a:pt x="5305" y="397"/>
                  </a:lnTo>
                  <a:lnTo>
                    <a:pt x="5227" y="359"/>
                  </a:lnTo>
                  <a:lnTo>
                    <a:pt x="5146" y="322"/>
                  </a:lnTo>
                  <a:lnTo>
                    <a:pt x="5065" y="286"/>
                  </a:lnTo>
                  <a:lnTo>
                    <a:pt x="5065" y="286"/>
                  </a:lnTo>
                  <a:lnTo>
                    <a:pt x="4981" y="253"/>
                  </a:lnTo>
                  <a:lnTo>
                    <a:pt x="4895" y="220"/>
                  </a:lnTo>
                  <a:lnTo>
                    <a:pt x="4809" y="189"/>
                  </a:lnTo>
                  <a:lnTo>
                    <a:pt x="4723" y="161"/>
                  </a:lnTo>
                  <a:lnTo>
                    <a:pt x="4637" y="136"/>
                  </a:lnTo>
                  <a:lnTo>
                    <a:pt x="4549" y="112"/>
                  </a:lnTo>
                  <a:lnTo>
                    <a:pt x="4461" y="92"/>
                  </a:lnTo>
                  <a:lnTo>
                    <a:pt x="4371" y="71"/>
                  </a:lnTo>
                  <a:lnTo>
                    <a:pt x="4282" y="55"/>
                  </a:lnTo>
                  <a:lnTo>
                    <a:pt x="4194" y="40"/>
                  </a:lnTo>
                  <a:lnTo>
                    <a:pt x="4102" y="27"/>
                  </a:lnTo>
                  <a:lnTo>
                    <a:pt x="4012" y="18"/>
                  </a:lnTo>
                  <a:lnTo>
                    <a:pt x="3921" y="11"/>
                  </a:lnTo>
                  <a:lnTo>
                    <a:pt x="3829" y="4"/>
                  </a:lnTo>
                  <a:lnTo>
                    <a:pt x="3738" y="2"/>
                  </a:lnTo>
                  <a:lnTo>
                    <a:pt x="3646" y="0"/>
                  </a:lnTo>
                  <a:lnTo>
                    <a:pt x="3646" y="0"/>
                  </a:lnTo>
                  <a:lnTo>
                    <a:pt x="3555" y="2"/>
                  </a:lnTo>
                  <a:lnTo>
                    <a:pt x="3463" y="4"/>
                  </a:lnTo>
                  <a:lnTo>
                    <a:pt x="3371" y="11"/>
                  </a:lnTo>
                  <a:lnTo>
                    <a:pt x="3280" y="18"/>
                  </a:lnTo>
                  <a:lnTo>
                    <a:pt x="3190" y="27"/>
                  </a:lnTo>
                  <a:lnTo>
                    <a:pt x="3099" y="40"/>
                  </a:lnTo>
                  <a:lnTo>
                    <a:pt x="3009" y="55"/>
                  </a:lnTo>
                  <a:lnTo>
                    <a:pt x="2921" y="71"/>
                  </a:lnTo>
                  <a:lnTo>
                    <a:pt x="2831" y="92"/>
                  </a:lnTo>
                  <a:lnTo>
                    <a:pt x="2743" y="112"/>
                  </a:lnTo>
                  <a:lnTo>
                    <a:pt x="2655" y="136"/>
                  </a:lnTo>
                  <a:lnTo>
                    <a:pt x="2569" y="161"/>
                  </a:lnTo>
                  <a:lnTo>
                    <a:pt x="2483" y="189"/>
                  </a:lnTo>
                  <a:lnTo>
                    <a:pt x="2397" y="220"/>
                  </a:lnTo>
                  <a:lnTo>
                    <a:pt x="2311" y="253"/>
                  </a:lnTo>
                  <a:lnTo>
                    <a:pt x="2227" y="286"/>
                  </a:lnTo>
                  <a:lnTo>
                    <a:pt x="2227" y="286"/>
                  </a:lnTo>
                  <a:lnTo>
                    <a:pt x="2146" y="322"/>
                  </a:lnTo>
                  <a:lnTo>
                    <a:pt x="2066" y="359"/>
                  </a:lnTo>
                  <a:lnTo>
                    <a:pt x="1987" y="397"/>
                  </a:lnTo>
                  <a:lnTo>
                    <a:pt x="1910" y="440"/>
                  </a:lnTo>
                  <a:lnTo>
                    <a:pt x="1833" y="482"/>
                  </a:lnTo>
                  <a:lnTo>
                    <a:pt x="1758" y="526"/>
                  </a:lnTo>
                  <a:lnTo>
                    <a:pt x="1683" y="571"/>
                  </a:lnTo>
                  <a:lnTo>
                    <a:pt x="1610" y="621"/>
                  </a:lnTo>
                  <a:lnTo>
                    <a:pt x="1538" y="670"/>
                  </a:lnTo>
                  <a:lnTo>
                    <a:pt x="1467" y="722"/>
                  </a:lnTo>
                  <a:lnTo>
                    <a:pt x="1397" y="775"/>
                  </a:lnTo>
                  <a:lnTo>
                    <a:pt x="1330" y="830"/>
                  </a:lnTo>
                  <a:lnTo>
                    <a:pt x="1262" y="886"/>
                  </a:lnTo>
                  <a:lnTo>
                    <a:pt x="1196" y="945"/>
                  </a:lnTo>
                  <a:lnTo>
                    <a:pt x="1132" y="1005"/>
                  </a:lnTo>
                  <a:lnTo>
                    <a:pt x="1068" y="1068"/>
                  </a:lnTo>
                  <a:lnTo>
                    <a:pt x="1068" y="1068"/>
                  </a:lnTo>
                  <a:lnTo>
                    <a:pt x="1005" y="1130"/>
                  </a:lnTo>
                  <a:lnTo>
                    <a:pt x="945" y="1196"/>
                  </a:lnTo>
                  <a:lnTo>
                    <a:pt x="886" y="1262"/>
                  </a:lnTo>
                  <a:lnTo>
                    <a:pt x="830" y="1328"/>
                  </a:lnTo>
                  <a:lnTo>
                    <a:pt x="775" y="1397"/>
                  </a:lnTo>
                  <a:lnTo>
                    <a:pt x="722" y="1467"/>
                  </a:lnTo>
                  <a:lnTo>
                    <a:pt x="670" y="1536"/>
                  </a:lnTo>
                  <a:lnTo>
                    <a:pt x="621" y="1610"/>
                  </a:lnTo>
                  <a:lnTo>
                    <a:pt x="573" y="1683"/>
                  </a:lnTo>
                  <a:lnTo>
                    <a:pt x="526" y="1756"/>
                  </a:lnTo>
                  <a:lnTo>
                    <a:pt x="482" y="1831"/>
                  </a:lnTo>
                  <a:lnTo>
                    <a:pt x="440" y="1908"/>
                  </a:lnTo>
                  <a:lnTo>
                    <a:pt x="397" y="1985"/>
                  </a:lnTo>
                  <a:lnTo>
                    <a:pt x="359" y="2064"/>
                  </a:lnTo>
                  <a:lnTo>
                    <a:pt x="322" y="2144"/>
                  </a:lnTo>
                  <a:lnTo>
                    <a:pt x="288" y="2225"/>
                  </a:lnTo>
                  <a:lnTo>
                    <a:pt x="288" y="2225"/>
                  </a:lnTo>
                  <a:lnTo>
                    <a:pt x="253" y="2309"/>
                  </a:lnTo>
                  <a:lnTo>
                    <a:pt x="220" y="2395"/>
                  </a:lnTo>
                  <a:lnTo>
                    <a:pt x="190" y="2481"/>
                  </a:lnTo>
                  <a:lnTo>
                    <a:pt x="161" y="2567"/>
                  </a:lnTo>
                  <a:lnTo>
                    <a:pt x="136" y="2654"/>
                  </a:lnTo>
                  <a:lnTo>
                    <a:pt x="112" y="2741"/>
                  </a:lnTo>
                  <a:lnTo>
                    <a:pt x="92" y="2829"/>
                  </a:lnTo>
                  <a:lnTo>
                    <a:pt x="71" y="2919"/>
                  </a:lnTo>
                  <a:lnTo>
                    <a:pt x="55" y="3007"/>
                  </a:lnTo>
                  <a:lnTo>
                    <a:pt x="40" y="3097"/>
                  </a:lnTo>
                  <a:lnTo>
                    <a:pt x="27" y="3188"/>
                  </a:lnTo>
                  <a:lnTo>
                    <a:pt x="18" y="3278"/>
                  </a:lnTo>
                  <a:lnTo>
                    <a:pt x="11" y="3370"/>
                  </a:lnTo>
                  <a:lnTo>
                    <a:pt x="4" y="3459"/>
                  </a:lnTo>
                  <a:lnTo>
                    <a:pt x="2" y="3551"/>
                  </a:lnTo>
                  <a:lnTo>
                    <a:pt x="0" y="3644"/>
                  </a:lnTo>
                  <a:lnTo>
                    <a:pt x="0" y="3644"/>
                  </a:lnTo>
                  <a:lnTo>
                    <a:pt x="2" y="3736"/>
                  </a:lnTo>
                  <a:lnTo>
                    <a:pt x="4" y="3827"/>
                  </a:lnTo>
                  <a:lnTo>
                    <a:pt x="11" y="3919"/>
                  </a:lnTo>
                  <a:lnTo>
                    <a:pt x="18" y="4011"/>
                  </a:lnTo>
                  <a:lnTo>
                    <a:pt x="27" y="4100"/>
                  </a:lnTo>
                  <a:lnTo>
                    <a:pt x="40" y="4190"/>
                  </a:lnTo>
                  <a:lnTo>
                    <a:pt x="55" y="4280"/>
                  </a:lnTo>
                  <a:lnTo>
                    <a:pt x="71" y="4369"/>
                  </a:lnTo>
                  <a:lnTo>
                    <a:pt x="92" y="4457"/>
                  </a:lnTo>
                  <a:lnTo>
                    <a:pt x="112" y="4545"/>
                  </a:lnTo>
                  <a:lnTo>
                    <a:pt x="136" y="4633"/>
                  </a:lnTo>
                  <a:lnTo>
                    <a:pt x="161" y="4719"/>
                  </a:lnTo>
                  <a:lnTo>
                    <a:pt x="190" y="4807"/>
                  </a:lnTo>
                  <a:lnTo>
                    <a:pt x="220" y="4893"/>
                  </a:lnTo>
                  <a:lnTo>
                    <a:pt x="253" y="4977"/>
                  </a:lnTo>
                  <a:lnTo>
                    <a:pt x="288" y="5062"/>
                  </a:lnTo>
                  <a:lnTo>
                    <a:pt x="288" y="5062"/>
                  </a:lnTo>
                  <a:lnTo>
                    <a:pt x="322" y="5142"/>
                  </a:lnTo>
                  <a:lnTo>
                    <a:pt x="359" y="5223"/>
                  </a:lnTo>
                  <a:lnTo>
                    <a:pt x="397" y="5302"/>
                  </a:lnTo>
                  <a:lnTo>
                    <a:pt x="440" y="5378"/>
                  </a:lnTo>
                  <a:lnTo>
                    <a:pt x="482" y="5455"/>
                  </a:lnTo>
                  <a:lnTo>
                    <a:pt x="526" y="5530"/>
                  </a:lnTo>
                  <a:lnTo>
                    <a:pt x="573" y="5606"/>
                  </a:lnTo>
                  <a:lnTo>
                    <a:pt x="621" y="5679"/>
                  </a:lnTo>
                  <a:lnTo>
                    <a:pt x="670" y="5750"/>
                  </a:lnTo>
                  <a:lnTo>
                    <a:pt x="722" y="5822"/>
                  </a:lnTo>
                  <a:lnTo>
                    <a:pt x="775" y="5891"/>
                  </a:lnTo>
                  <a:lnTo>
                    <a:pt x="830" y="5959"/>
                  </a:lnTo>
                  <a:lnTo>
                    <a:pt x="886" y="6027"/>
                  </a:lnTo>
                  <a:lnTo>
                    <a:pt x="945" y="6093"/>
                  </a:lnTo>
                  <a:lnTo>
                    <a:pt x="1005" y="6157"/>
                  </a:lnTo>
                  <a:lnTo>
                    <a:pt x="1068" y="6221"/>
                  </a:lnTo>
                  <a:lnTo>
                    <a:pt x="1068" y="6221"/>
                  </a:lnTo>
                  <a:lnTo>
                    <a:pt x="1132" y="6281"/>
                  </a:lnTo>
                  <a:lnTo>
                    <a:pt x="1196" y="6342"/>
                  </a:lnTo>
                  <a:lnTo>
                    <a:pt x="1262" y="6400"/>
                  </a:lnTo>
                  <a:lnTo>
                    <a:pt x="1330" y="6457"/>
                  </a:lnTo>
                  <a:lnTo>
                    <a:pt x="1397" y="6512"/>
                  </a:lnTo>
                  <a:lnTo>
                    <a:pt x="1467" y="6565"/>
                  </a:lnTo>
                  <a:lnTo>
                    <a:pt x="1538" y="6618"/>
                  </a:lnTo>
                  <a:lnTo>
                    <a:pt x="1610" y="6668"/>
                  </a:lnTo>
                  <a:lnTo>
                    <a:pt x="1683" y="6715"/>
                  </a:lnTo>
                  <a:lnTo>
                    <a:pt x="1758" y="6761"/>
                  </a:lnTo>
                  <a:lnTo>
                    <a:pt x="1833" y="6807"/>
                  </a:lnTo>
                  <a:lnTo>
                    <a:pt x="1910" y="6849"/>
                  </a:lnTo>
                  <a:lnTo>
                    <a:pt x="1987" y="6889"/>
                  </a:lnTo>
                  <a:lnTo>
                    <a:pt x="2066" y="6928"/>
                  </a:lnTo>
                  <a:lnTo>
                    <a:pt x="2146" y="6966"/>
                  </a:lnTo>
                  <a:lnTo>
                    <a:pt x="2227" y="7001"/>
                  </a:lnTo>
                  <a:lnTo>
                    <a:pt x="2227" y="7001"/>
                  </a:lnTo>
                  <a:lnTo>
                    <a:pt x="2311" y="7036"/>
                  </a:lnTo>
                  <a:lnTo>
                    <a:pt x="2397" y="7069"/>
                  </a:lnTo>
                  <a:lnTo>
                    <a:pt x="2483" y="7098"/>
                  </a:lnTo>
                  <a:lnTo>
                    <a:pt x="2569" y="7126"/>
                  </a:lnTo>
                  <a:lnTo>
                    <a:pt x="2655" y="7151"/>
                  </a:lnTo>
                  <a:lnTo>
                    <a:pt x="2743" y="7175"/>
                  </a:lnTo>
                  <a:lnTo>
                    <a:pt x="2831" y="7197"/>
                  </a:lnTo>
                  <a:lnTo>
                    <a:pt x="2921" y="7215"/>
                  </a:lnTo>
                  <a:lnTo>
                    <a:pt x="3009" y="7232"/>
                  </a:lnTo>
                  <a:lnTo>
                    <a:pt x="3099" y="7246"/>
                  </a:lnTo>
                  <a:lnTo>
                    <a:pt x="3190" y="7259"/>
                  </a:lnTo>
                  <a:lnTo>
                    <a:pt x="3280" y="7270"/>
                  </a:lnTo>
                  <a:lnTo>
                    <a:pt x="3371" y="7278"/>
                  </a:lnTo>
                  <a:lnTo>
                    <a:pt x="3463" y="7283"/>
                  </a:lnTo>
                  <a:lnTo>
                    <a:pt x="3555" y="7287"/>
                  </a:lnTo>
                  <a:lnTo>
                    <a:pt x="3646" y="7287"/>
                  </a:lnTo>
                  <a:lnTo>
                    <a:pt x="3646" y="7287"/>
                  </a:lnTo>
                  <a:lnTo>
                    <a:pt x="3730" y="7287"/>
                  </a:lnTo>
                  <a:lnTo>
                    <a:pt x="3816" y="7283"/>
                  </a:lnTo>
                  <a:lnTo>
                    <a:pt x="3901" y="7279"/>
                  </a:lnTo>
                  <a:lnTo>
                    <a:pt x="3985" y="7272"/>
                  </a:lnTo>
                  <a:lnTo>
                    <a:pt x="4067" y="7263"/>
                  </a:lnTo>
                  <a:lnTo>
                    <a:pt x="4152" y="7254"/>
                  </a:lnTo>
                  <a:lnTo>
                    <a:pt x="4234" y="7241"/>
                  </a:lnTo>
                  <a:lnTo>
                    <a:pt x="4316" y="7226"/>
                  </a:lnTo>
                  <a:lnTo>
                    <a:pt x="4316" y="7226"/>
                  </a:lnTo>
                  <a:lnTo>
                    <a:pt x="4351" y="7173"/>
                  </a:lnTo>
                  <a:lnTo>
                    <a:pt x="4388" y="7122"/>
                  </a:lnTo>
                  <a:lnTo>
                    <a:pt x="4428" y="7072"/>
                  </a:lnTo>
                  <a:lnTo>
                    <a:pt x="4472" y="7025"/>
                  </a:lnTo>
                  <a:lnTo>
                    <a:pt x="4472" y="7025"/>
                  </a:lnTo>
                  <a:lnTo>
                    <a:pt x="4507" y="6992"/>
                  </a:lnTo>
                  <a:lnTo>
                    <a:pt x="4544" y="6961"/>
                  </a:lnTo>
                  <a:lnTo>
                    <a:pt x="4580" y="6931"/>
                  </a:lnTo>
                  <a:lnTo>
                    <a:pt x="4620" y="6904"/>
                  </a:lnTo>
                  <a:lnTo>
                    <a:pt x="4661" y="6878"/>
                  </a:lnTo>
                  <a:lnTo>
                    <a:pt x="4703" y="6854"/>
                  </a:lnTo>
                  <a:lnTo>
                    <a:pt x="4745" y="6833"/>
                  </a:lnTo>
                  <a:lnTo>
                    <a:pt x="4791" y="6812"/>
                  </a:lnTo>
                  <a:lnTo>
                    <a:pt x="4791" y="68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
            <p:cNvSpPr>
              <a:spLocks noEditPoints="1"/>
            </p:cNvSpPr>
            <p:nvPr/>
          </p:nvSpPr>
          <p:spPr bwMode="auto">
            <a:xfrm>
              <a:off x="1563" y="1399"/>
              <a:ext cx="4064" cy="2921"/>
            </a:xfrm>
            <a:custGeom>
              <a:avLst/>
              <a:gdLst>
                <a:gd name="T0" fmla="*/ 5598 w 8127"/>
                <a:gd name="T1" fmla="*/ 55 h 5842"/>
                <a:gd name="T2" fmla="*/ 5248 w 8127"/>
                <a:gd name="T3" fmla="*/ 4 h 5842"/>
                <a:gd name="T4" fmla="*/ 4887 w 8127"/>
                <a:gd name="T5" fmla="*/ 141 h 5842"/>
                <a:gd name="T6" fmla="*/ 4629 w 8127"/>
                <a:gd name="T7" fmla="*/ 500 h 5842"/>
                <a:gd name="T8" fmla="*/ 4382 w 8127"/>
                <a:gd name="T9" fmla="*/ 427 h 5842"/>
                <a:gd name="T10" fmla="*/ 4071 w 8127"/>
                <a:gd name="T11" fmla="*/ 405 h 5842"/>
                <a:gd name="T12" fmla="*/ 3719 w 8127"/>
                <a:gd name="T13" fmla="*/ 561 h 5842"/>
                <a:gd name="T14" fmla="*/ 3474 w 8127"/>
                <a:gd name="T15" fmla="*/ 947 h 5842"/>
                <a:gd name="T16" fmla="*/ 3021 w 8127"/>
                <a:gd name="T17" fmla="*/ 817 h 5842"/>
                <a:gd name="T18" fmla="*/ 2655 w 8127"/>
                <a:gd name="T19" fmla="*/ 938 h 5842"/>
                <a:gd name="T20" fmla="*/ 2386 w 8127"/>
                <a:gd name="T21" fmla="*/ 1266 h 5842"/>
                <a:gd name="T22" fmla="*/ 1031 w 8127"/>
                <a:gd name="T23" fmla="*/ 92 h 5842"/>
                <a:gd name="T24" fmla="*/ 655 w 8127"/>
                <a:gd name="T25" fmla="*/ 28 h 5842"/>
                <a:gd name="T26" fmla="*/ 296 w 8127"/>
                <a:gd name="T27" fmla="*/ 163 h 5842"/>
                <a:gd name="T28" fmla="*/ 67 w 8127"/>
                <a:gd name="T29" fmla="*/ 443 h 5842"/>
                <a:gd name="T30" fmla="*/ 3 w 8127"/>
                <a:gd name="T31" fmla="*/ 819 h 5842"/>
                <a:gd name="T32" fmla="*/ 141 w 8127"/>
                <a:gd name="T33" fmla="*/ 1178 h 5842"/>
                <a:gd name="T34" fmla="*/ 2159 w 8127"/>
                <a:gd name="T35" fmla="*/ 4210 h 5842"/>
                <a:gd name="T36" fmla="*/ 1791 w 8127"/>
                <a:gd name="T37" fmla="*/ 4408 h 5842"/>
                <a:gd name="T38" fmla="*/ 1618 w 8127"/>
                <a:gd name="T39" fmla="*/ 4683 h 5842"/>
                <a:gd name="T40" fmla="*/ 1585 w 8127"/>
                <a:gd name="T41" fmla="*/ 5018 h 5842"/>
                <a:gd name="T42" fmla="*/ 1736 w 8127"/>
                <a:gd name="T43" fmla="*/ 5373 h 5842"/>
                <a:gd name="T44" fmla="*/ 2016 w 8127"/>
                <a:gd name="T45" fmla="*/ 5587 h 5842"/>
                <a:gd name="T46" fmla="*/ 4984 w 8127"/>
                <a:gd name="T47" fmla="*/ 5833 h 5842"/>
                <a:gd name="T48" fmla="*/ 5409 w 8127"/>
                <a:gd name="T49" fmla="*/ 5780 h 5842"/>
                <a:gd name="T50" fmla="*/ 8002 w 8127"/>
                <a:gd name="T51" fmla="*/ 3242 h 5842"/>
                <a:gd name="T52" fmla="*/ 8127 w 8127"/>
                <a:gd name="T53" fmla="*/ 2859 h 5842"/>
                <a:gd name="T54" fmla="*/ 8039 w 8127"/>
                <a:gd name="T55" fmla="*/ 2469 h 5842"/>
                <a:gd name="T56" fmla="*/ 5367 w 8127"/>
                <a:gd name="T57" fmla="*/ 5382 h 5842"/>
                <a:gd name="T58" fmla="*/ 5107 w 8127"/>
                <a:gd name="T59" fmla="*/ 5479 h 5842"/>
                <a:gd name="T60" fmla="*/ 2245 w 8127"/>
                <a:gd name="T61" fmla="*/ 5280 h 5842"/>
                <a:gd name="T62" fmla="*/ 1974 w 8127"/>
                <a:gd name="T63" fmla="*/ 5071 h 5842"/>
                <a:gd name="T64" fmla="*/ 1988 w 8127"/>
                <a:gd name="T65" fmla="*/ 4743 h 5842"/>
                <a:gd name="T66" fmla="*/ 2289 w 8127"/>
                <a:gd name="T67" fmla="*/ 4558 h 5842"/>
                <a:gd name="T68" fmla="*/ 3834 w 8127"/>
                <a:gd name="T69" fmla="*/ 4536 h 5842"/>
                <a:gd name="T70" fmla="*/ 468 w 8127"/>
                <a:gd name="T71" fmla="*/ 1006 h 5842"/>
                <a:gd name="T72" fmla="*/ 379 w 8127"/>
                <a:gd name="T73" fmla="*/ 647 h 5842"/>
                <a:gd name="T74" fmla="*/ 622 w 8127"/>
                <a:gd name="T75" fmla="*/ 401 h 5842"/>
                <a:gd name="T76" fmla="*/ 981 w 8127"/>
                <a:gd name="T77" fmla="*/ 493 h 5842"/>
                <a:gd name="T78" fmla="*/ 2688 w 8127"/>
                <a:gd name="T79" fmla="*/ 2106 h 5842"/>
                <a:gd name="T80" fmla="*/ 2812 w 8127"/>
                <a:gd name="T81" fmla="*/ 2040 h 5842"/>
                <a:gd name="T82" fmla="*/ 2840 w 8127"/>
                <a:gd name="T83" fmla="*/ 1857 h 5842"/>
                <a:gd name="T84" fmla="*/ 2701 w 8127"/>
                <a:gd name="T85" fmla="*/ 1610 h 5842"/>
                <a:gd name="T86" fmla="*/ 2800 w 8127"/>
                <a:gd name="T87" fmla="*/ 1284 h 5842"/>
                <a:gd name="T88" fmla="*/ 3127 w 8127"/>
                <a:gd name="T89" fmla="*/ 1185 h 5842"/>
                <a:gd name="T90" fmla="*/ 3708 w 8127"/>
                <a:gd name="T91" fmla="*/ 1669 h 5842"/>
                <a:gd name="T92" fmla="*/ 3893 w 8127"/>
                <a:gd name="T93" fmla="*/ 1659 h 5842"/>
                <a:gd name="T94" fmla="*/ 3974 w 8127"/>
                <a:gd name="T95" fmla="*/ 1507 h 5842"/>
                <a:gd name="T96" fmla="*/ 3875 w 8127"/>
                <a:gd name="T97" fmla="*/ 1322 h 5842"/>
                <a:gd name="T98" fmla="*/ 3856 w 8127"/>
                <a:gd name="T99" fmla="*/ 954 h 5842"/>
                <a:gd name="T100" fmla="*/ 4142 w 8127"/>
                <a:gd name="T101" fmla="*/ 762 h 5842"/>
                <a:gd name="T102" fmla="*/ 4807 w 8127"/>
                <a:gd name="T103" fmla="*/ 1238 h 5842"/>
                <a:gd name="T104" fmla="*/ 4970 w 8127"/>
                <a:gd name="T105" fmla="*/ 1288 h 5842"/>
                <a:gd name="T106" fmla="*/ 5103 w 8127"/>
                <a:gd name="T107" fmla="*/ 1178 h 5842"/>
                <a:gd name="T108" fmla="*/ 5076 w 8127"/>
                <a:gd name="T109" fmla="*/ 996 h 5842"/>
                <a:gd name="T110" fmla="*/ 4959 w 8127"/>
                <a:gd name="T111" fmla="*/ 691 h 5842"/>
                <a:gd name="T112" fmla="*/ 5149 w 8127"/>
                <a:gd name="T113" fmla="*/ 405 h 5842"/>
                <a:gd name="T114" fmla="*/ 5490 w 8127"/>
                <a:gd name="T115" fmla="*/ 405 h 5842"/>
                <a:gd name="T116" fmla="*/ 7757 w 8127"/>
                <a:gd name="T117" fmla="*/ 2745 h 5842"/>
                <a:gd name="T118" fmla="*/ 7647 w 8127"/>
                <a:gd name="T119" fmla="*/ 3104 h 5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27" h="5842">
                  <a:moveTo>
                    <a:pt x="7904" y="2284"/>
                  </a:moveTo>
                  <a:lnTo>
                    <a:pt x="5832" y="213"/>
                  </a:lnTo>
                  <a:lnTo>
                    <a:pt x="5832" y="213"/>
                  </a:lnTo>
                  <a:lnTo>
                    <a:pt x="5807" y="187"/>
                  </a:lnTo>
                  <a:lnTo>
                    <a:pt x="5779" y="163"/>
                  </a:lnTo>
                  <a:lnTo>
                    <a:pt x="5752" y="141"/>
                  </a:lnTo>
                  <a:lnTo>
                    <a:pt x="5722" y="121"/>
                  </a:lnTo>
                  <a:lnTo>
                    <a:pt x="5691" y="103"/>
                  </a:lnTo>
                  <a:lnTo>
                    <a:pt x="5662" y="84"/>
                  </a:lnTo>
                  <a:lnTo>
                    <a:pt x="5629" y="68"/>
                  </a:lnTo>
                  <a:lnTo>
                    <a:pt x="5598" y="55"/>
                  </a:lnTo>
                  <a:lnTo>
                    <a:pt x="5565" y="42"/>
                  </a:lnTo>
                  <a:lnTo>
                    <a:pt x="5530" y="31"/>
                  </a:lnTo>
                  <a:lnTo>
                    <a:pt x="5497" y="22"/>
                  </a:lnTo>
                  <a:lnTo>
                    <a:pt x="5462" y="13"/>
                  </a:lnTo>
                  <a:lnTo>
                    <a:pt x="5428" y="8"/>
                  </a:lnTo>
                  <a:lnTo>
                    <a:pt x="5391" y="4"/>
                  </a:lnTo>
                  <a:lnTo>
                    <a:pt x="5356" y="0"/>
                  </a:lnTo>
                  <a:lnTo>
                    <a:pt x="5320" y="0"/>
                  </a:lnTo>
                  <a:lnTo>
                    <a:pt x="5320" y="0"/>
                  </a:lnTo>
                  <a:lnTo>
                    <a:pt x="5283" y="0"/>
                  </a:lnTo>
                  <a:lnTo>
                    <a:pt x="5248" y="4"/>
                  </a:lnTo>
                  <a:lnTo>
                    <a:pt x="5212" y="8"/>
                  </a:lnTo>
                  <a:lnTo>
                    <a:pt x="5177" y="13"/>
                  </a:lnTo>
                  <a:lnTo>
                    <a:pt x="5142" y="22"/>
                  </a:lnTo>
                  <a:lnTo>
                    <a:pt x="5109" y="31"/>
                  </a:lnTo>
                  <a:lnTo>
                    <a:pt x="5074" y="42"/>
                  </a:lnTo>
                  <a:lnTo>
                    <a:pt x="5041" y="55"/>
                  </a:lnTo>
                  <a:lnTo>
                    <a:pt x="5010" y="68"/>
                  </a:lnTo>
                  <a:lnTo>
                    <a:pt x="4977" y="84"/>
                  </a:lnTo>
                  <a:lnTo>
                    <a:pt x="4948" y="103"/>
                  </a:lnTo>
                  <a:lnTo>
                    <a:pt x="4917" y="121"/>
                  </a:lnTo>
                  <a:lnTo>
                    <a:pt x="4887" y="141"/>
                  </a:lnTo>
                  <a:lnTo>
                    <a:pt x="4860" y="163"/>
                  </a:lnTo>
                  <a:lnTo>
                    <a:pt x="4832" y="187"/>
                  </a:lnTo>
                  <a:lnTo>
                    <a:pt x="4807" y="213"/>
                  </a:lnTo>
                  <a:lnTo>
                    <a:pt x="4807" y="213"/>
                  </a:lnTo>
                  <a:lnTo>
                    <a:pt x="4772" y="249"/>
                  </a:lnTo>
                  <a:lnTo>
                    <a:pt x="4741" y="288"/>
                  </a:lnTo>
                  <a:lnTo>
                    <a:pt x="4713" y="328"/>
                  </a:lnTo>
                  <a:lnTo>
                    <a:pt x="4688" y="368"/>
                  </a:lnTo>
                  <a:lnTo>
                    <a:pt x="4666" y="410"/>
                  </a:lnTo>
                  <a:lnTo>
                    <a:pt x="4646" y="454"/>
                  </a:lnTo>
                  <a:lnTo>
                    <a:pt x="4629" y="500"/>
                  </a:lnTo>
                  <a:lnTo>
                    <a:pt x="4616" y="544"/>
                  </a:lnTo>
                  <a:lnTo>
                    <a:pt x="4616" y="544"/>
                  </a:lnTo>
                  <a:lnTo>
                    <a:pt x="4593" y="528"/>
                  </a:lnTo>
                  <a:lnTo>
                    <a:pt x="4569" y="511"/>
                  </a:lnTo>
                  <a:lnTo>
                    <a:pt x="4543" y="496"/>
                  </a:lnTo>
                  <a:lnTo>
                    <a:pt x="4517" y="482"/>
                  </a:lnTo>
                  <a:lnTo>
                    <a:pt x="4492" y="469"/>
                  </a:lnTo>
                  <a:lnTo>
                    <a:pt x="4464" y="456"/>
                  </a:lnTo>
                  <a:lnTo>
                    <a:pt x="4439" y="445"/>
                  </a:lnTo>
                  <a:lnTo>
                    <a:pt x="4411" y="436"/>
                  </a:lnTo>
                  <a:lnTo>
                    <a:pt x="4382" y="427"/>
                  </a:lnTo>
                  <a:lnTo>
                    <a:pt x="4354" y="420"/>
                  </a:lnTo>
                  <a:lnTo>
                    <a:pt x="4325" y="412"/>
                  </a:lnTo>
                  <a:lnTo>
                    <a:pt x="4296" y="407"/>
                  </a:lnTo>
                  <a:lnTo>
                    <a:pt x="4267" y="403"/>
                  </a:lnTo>
                  <a:lnTo>
                    <a:pt x="4237" y="399"/>
                  </a:lnTo>
                  <a:lnTo>
                    <a:pt x="4208" y="398"/>
                  </a:lnTo>
                  <a:lnTo>
                    <a:pt x="4179" y="398"/>
                  </a:lnTo>
                  <a:lnTo>
                    <a:pt x="4179" y="398"/>
                  </a:lnTo>
                  <a:lnTo>
                    <a:pt x="4142" y="398"/>
                  </a:lnTo>
                  <a:lnTo>
                    <a:pt x="4105" y="401"/>
                  </a:lnTo>
                  <a:lnTo>
                    <a:pt x="4071" y="405"/>
                  </a:lnTo>
                  <a:lnTo>
                    <a:pt x="4036" y="410"/>
                  </a:lnTo>
                  <a:lnTo>
                    <a:pt x="4001" y="420"/>
                  </a:lnTo>
                  <a:lnTo>
                    <a:pt x="3966" y="429"/>
                  </a:lnTo>
                  <a:lnTo>
                    <a:pt x="3933" y="440"/>
                  </a:lnTo>
                  <a:lnTo>
                    <a:pt x="3900" y="453"/>
                  </a:lnTo>
                  <a:lnTo>
                    <a:pt x="3867" y="467"/>
                  </a:lnTo>
                  <a:lnTo>
                    <a:pt x="3836" y="482"/>
                  </a:lnTo>
                  <a:lnTo>
                    <a:pt x="3805" y="500"/>
                  </a:lnTo>
                  <a:lnTo>
                    <a:pt x="3776" y="518"/>
                  </a:lnTo>
                  <a:lnTo>
                    <a:pt x="3746" y="539"/>
                  </a:lnTo>
                  <a:lnTo>
                    <a:pt x="3719" y="561"/>
                  </a:lnTo>
                  <a:lnTo>
                    <a:pt x="3692" y="584"/>
                  </a:lnTo>
                  <a:lnTo>
                    <a:pt x="3664" y="610"/>
                  </a:lnTo>
                  <a:lnTo>
                    <a:pt x="3664" y="610"/>
                  </a:lnTo>
                  <a:lnTo>
                    <a:pt x="3629" y="647"/>
                  </a:lnTo>
                  <a:lnTo>
                    <a:pt x="3598" y="685"/>
                  </a:lnTo>
                  <a:lnTo>
                    <a:pt x="3571" y="727"/>
                  </a:lnTo>
                  <a:lnTo>
                    <a:pt x="3545" y="768"/>
                  </a:lnTo>
                  <a:lnTo>
                    <a:pt x="3523" y="811"/>
                  </a:lnTo>
                  <a:lnTo>
                    <a:pt x="3503" y="855"/>
                  </a:lnTo>
                  <a:lnTo>
                    <a:pt x="3486" y="901"/>
                  </a:lnTo>
                  <a:lnTo>
                    <a:pt x="3474" y="947"/>
                  </a:lnTo>
                  <a:lnTo>
                    <a:pt x="3474" y="947"/>
                  </a:lnTo>
                  <a:lnTo>
                    <a:pt x="3428" y="918"/>
                  </a:lnTo>
                  <a:lnTo>
                    <a:pt x="3378" y="890"/>
                  </a:lnTo>
                  <a:lnTo>
                    <a:pt x="3329" y="868"/>
                  </a:lnTo>
                  <a:lnTo>
                    <a:pt x="3276" y="850"/>
                  </a:lnTo>
                  <a:lnTo>
                    <a:pt x="3223" y="835"/>
                  </a:lnTo>
                  <a:lnTo>
                    <a:pt x="3170" y="824"/>
                  </a:lnTo>
                  <a:lnTo>
                    <a:pt x="3113" y="817"/>
                  </a:lnTo>
                  <a:lnTo>
                    <a:pt x="3056" y="815"/>
                  </a:lnTo>
                  <a:lnTo>
                    <a:pt x="3056" y="815"/>
                  </a:lnTo>
                  <a:lnTo>
                    <a:pt x="3021" y="817"/>
                  </a:lnTo>
                  <a:lnTo>
                    <a:pt x="2985" y="819"/>
                  </a:lnTo>
                  <a:lnTo>
                    <a:pt x="2950" y="822"/>
                  </a:lnTo>
                  <a:lnTo>
                    <a:pt x="2913" y="830"/>
                  </a:lnTo>
                  <a:lnTo>
                    <a:pt x="2880" y="837"/>
                  </a:lnTo>
                  <a:lnTo>
                    <a:pt x="2845" y="846"/>
                  </a:lnTo>
                  <a:lnTo>
                    <a:pt x="2812" y="857"/>
                  </a:lnTo>
                  <a:lnTo>
                    <a:pt x="2780" y="870"/>
                  </a:lnTo>
                  <a:lnTo>
                    <a:pt x="2747" y="885"/>
                  </a:lnTo>
                  <a:lnTo>
                    <a:pt x="2715" y="901"/>
                  </a:lnTo>
                  <a:lnTo>
                    <a:pt x="2684" y="918"/>
                  </a:lnTo>
                  <a:lnTo>
                    <a:pt x="2655" y="938"/>
                  </a:lnTo>
                  <a:lnTo>
                    <a:pt x="2626" y="958"/>
                  </a:lnTo>
                  <a:lnTo>
                    <a:pt x="2596" y="980"/>
                  </a:lnTo>
                  <a:lnTo>
                    <a:pt x="2569" y="1004"/>
                  </a:lnTo>
                  <a:lnTo>
                    <a:pt x="2543" y="1028"/>
                  </a:lnTo>
                  <a:lnTo>
                    <a:pt x="2543" y="1028"/>
                  </a:lnTo>
                  <a:lnTo>
                    <a:pt x="2510" y="1064"/>
                  </a:lnTo>
                  <a:lnTo>
                    <a:pt x="2479" y="1101"/>
                  </a:lnTo>
                  <a:lnTo>
                    <a:pt x="2452" y="1141"/>
                  </a:lnTo>
                  <a:lnTo>
                    <a:pt x="2426" y="1181"/>
                  </a:lnTo>
                  <a:lnTo>
                    <a:pt x="2404" y="1224"/>
                  </a:lnTo>
                  <a:lnTo>
                    <a:pt x="2386" y="1266"/>
                  </a:lnTo>
                  <a:lnTo>
                    <a:pt x="2369" y="1310"/>
                  </a:lnTo>
                  <a:lnTo>
                    <a:pt x="2356" y="1354"/>
                  </a:lnTo>
                  <a:lnTo>
                    <a:pt x="1239" y="236"/>
                  </a:lnTo>
                  <a:lnTo>
                    <a:pt x="1239" y="236"/>
                  </a:lnTo>
                  <a:lnTo>
                    <a:pt x="1212" y="211"/>
                  </a:lnTo>
                  <a:lnTo>
                    <a:pt x="1184" y="187"/>
                  </a:lnTo>
                  <a:lnTo>
                    <a:pt x="1155" y="163"/>
                  </a:lnTo>
                  <a:lnTo>
                    <a:pt x="1124" y="143"/>
                  </a:lnTo>
                  <a:lnTo>
                    <a:pt x="1095" y="125"/>
                  </a:lnTo>
                  <a:lnTo>
                    <a:pt x="1064" y="106"/>
                  </a:lnTo>
                  <a:lnTo>
                    <a:pt x="1031" y="92"/>
                  </a:lnTo>
                  <a:lnTo>
                    <a:pt x="999" y="77"/>
                  </a:lnTo>
                  <a:lnTo>
                    <a:pt x="966" y="64"/>
                  </a:lnTo>
                  <a:lnTo>
                    <a:pt x="932" y="53"/>
                  </a:lnTo>
                  <a:lnTo>
                    <a:pt x="899" y="44"/>
                  </a:lnTo>
                  <a:lnTo>
                    <a:pt x="864" y="37"/>
                  </a:lnTo>
                  <a:lnTo>
                    <a:pt x="829" y="31"/>
                  </a:lnTo>
                  <a:lnTo>
                    <a:pt x="794" y="28"/>
                  </a:lnTo>
                  <a:lnTo>
                    <a:pt x="760" y="24"/>
                  </a:lnTo>
                  <a:lnTo>
                    <a:pt x="725" y="24"/>
                  </a:lnTo>
                  <a:lnTo>
                    <a:pt x="690" y="24"/>
                  </a:lnTo>
                  <a:lnTo>
                    <a:pt x="655" y="28"/>
                  </a:lnTo>
                  <a:lnTo>
                    <a:pt x="620" y="31"/>
                  </a:lnTo>
                  <a:lnTo>
                    <a:pt x="587" y="37"/>
                  </a:lnTo>
                  <a:lnTo>
                    <a:pt x="553" y="44"/>
                  </a:lnTo>
                  <a:lnTo>
                    <a:pt x="520" y="53"/>
                  </a:lnTo>
                  <a:lnTo>
                    <a:pt x="485" y="64"/>
                  </a:lnTo>
                  <a:lnTo>
                    <a:pt x="452" y="77"/>
                  </a:lnTo>
                  <a:lnTo>
                    <a:pt x="419" y="92"/>
                  </a:lnTo>
                  <a:lnTo>
                    <a:pt x="388" y="106"/>
                  </a:lnTo>
                  <a:lnTo>
                    <a:pt x="357" y="125"/>
                  </a:lnTo>
                  <a:lnTo>
                    <a:pt x="326" y="143"/>
                  </a:lnTo>
                  <a:lnTo>
                    <a:pt x="296" y="163"/>
                  </a:lnTo>
                  <a:lnTo>
                    <a:pt x="267" y="187"/>
                  </a:lnTo>
                  <a:lnTo>
                    <a:pt x="239" y="211"/>
                  </a:lnTo>
                  <a:lnTo>
                    <a:pt x="212" y="236"/>
                  </a:lnTo>
                  <a:lnTo>
                    <a:pt x="212" y="236"/>
                  </a:lnTo>
                  <a:lnTo>
                    <a:pt x="186" y="264"/>
                  </a:lnTo>
                  <a:lnTo>
                    <a:pt x="163" y="291"/>
                  </a:lnTo>
                  <a:lnTo>
                    <a:pt x="141" y="321"/>
                  </a:lnTo>
                  <a:lnTo>
                    <a:pt x="120" y="350"/>
                  </a:lnTo>
                  <a:lnTo>
                    <a:pt x="100" y="381"/>
                  </a:lnTo>
                  <a:lnTo>
                    <a:pt x="84" y="412"/>
                  </a:lnTo>
                  <a:lnTo>
                    <a:pt x="67" y="443"/>
                  </a:lnTo>
                  <a:lnTo>
                    <a:pt x="53" y="476"/>
                  </a:lnTo>
                  <a:lnTo>
                    <a:pt x="42" y="509"/>
                  </a:lnTo>
                  <a:lnTo>
                    <a:pt x="31" y="542"/>
                  </a:lnTo>
                  <a:lnTo>
                    <a:pt x="22" y="577"/>
                  </a:lnTo>
                  <a:lnTo>
                    <a:pt x="14" y="610"/>
                  </a:lnTo>
                  <a:lnTo>
                    <a:pt x="7" y="645"/>
                  </a:lnTo>
                  <a:lnTo>
                    <a:pt x="3" y="680"/>
                  </a:lnTo>
                  <a:lnTo>
                    <a:pt x="1" y="714"/>
                  </a:lnTo>
                  <a:lnTo>
                    <a:pt x="0" y="749"/>
                  </a:lnTo>
                  <a:lnTo>
                    <a:pt x="1" y="784"/>
                  </a:lnTo>
                  <a:lnTo>
                    <a:pt x="3" y="819"/>
                  </a:lnTo>
                  <a:lnTo>
                    <a:pt x="7" y="854"/>
                  </a:lnTo>
                  <a:lnTo>
                    <a:pt x="14" y="888"/>
                  </a:lnTo>
                  <a:lnTo>
                    <a:pt x="22" y="921"/>
                  </a:lnTo>
                  <a:lnTo>
                    <a:pt x="31" y="956"/>
                  </a:lnTo>
                  <a:lnTo>
                    <a:pt x="42" y="989"/>
                  </a:lnTo>
                  <a:lnTo>
                    <a:pt x="53" y="1022"/>
                  </a:lnTo>
                  <a:lnTo>
                    <a:pt x="67" y="1055"/>
                  </a:lnTo>
                  <a:lnTo>
                    <a:pt x="84" y="1086"/>
                  </a:lnTo>
                  <a:lnTo>
                    <a:pt x="100" y="1117"/>
                  </a:lnTo>
                  <a:lnTo>
                    <a:pt x="120" y="1148"/>
                  </a:lnTo>
                  <a:lnTo>
                    <a:pt x="141" y="1178"/>
                  </a:lnTo>
                  <a:lnTo>
                    <a:pt x="163" y="1207"/>
                  </a:lnTo>
                  <a:lnTo>
                    <a:pt x="186" y="1234"/>
                  </a:lnTo>
                  <a:lnTo>
                    <a:pt x="212" y="1262"/>
                  </a:lnTo>
                  <a:lnTo>
                    <a:pt x="3201" y="4251"/>
                  </a:lnTo>
                  <a:lnTo>
                    <a:pt x="2349" y="4198"/>
                  </a:lnTo>
                  <a:lnTo>
                    <a:pt x="2349" y="4198"/>
                  </a:lnTo>
                  <a:lnTo>
                    <a:pt x="2311" y="4196"/>
                  </a:lnTo>
                  <a:lnTo>
                    <a:pt x="2272" y="4196"/>
                  </a:lnTo>
                  <a:lnTo>
                    <a:pt x="2234" y="4199"/>
                  </a:lnTo>
                  <a:lnTo>
                    <a:pt x="2195" y="4203"/>
                  </a:lnTo>
                  <a:lnTo>
                    <a:pt x="2159" y="4210"/>
                  </a:lnTo>
                  <a:lnTo>
                    <a:pt x="2120" y="4219"/>
                  </a:lnTo>
                  <a:lnTo>
                    <a:pt x="2084" y="4229"/>
                  </a:lnTo>
                  <a:lnTo>
                    <a:pt x="2047" y="4241"/>
                  </a:lnTo>
                  <a:lnTo>
                    <a:pt x="2012" y="4256"/>
                  </a:lnTo>
                  <a:lnTo>
                    <a:pt x="1977" y="4273"/>
                  </a:lnTo>
                  <a:lnTo>
                    <a:pt x="1944" y="4291"/>
                  </a:lnTo>
                  <a:lnTo>
                    <a:pt x="1911" y="4311"/>
                  </a:lnTo>
                  <a:lnTo>
                    <a:pt x="1878" y="4333"/>
                  </a:lnTo>
                  <a:lnTo>
                    <a:pt x="1849" y="4357"/>
                  </a:lnTo>
                  <a:lnTo>
                    <a:pt x="1820" y="4381"/>
                  </a:lnTo>
                  <a:lnTo>
                    <a:pt x="1791" y="4408"/>
                  </a:lnTo>
                  <a:lnTo>
                    <a:pt x="1791" y="4408"/>
                  </a:lnTo>
                  <a:lnTo>
                    <a:pt x="1769" y="4432"/>
                  </a:lnTo>
                  <a:lnTo>
                    <a:pt x="1747" y="4456"/>
                  </a:lnTo>
                  <a:lnTo>
                    <a:pt x="1726" y="4481"/>
                  </a:lnTo>
                  <a:lnTo>
                    <a:pt x="1706" y="4509"/>
                  </a:lnTo>
                  <a:lnTo>
                    <a:pt x="1688" y="4536"/>
                  </a:lnTo>
                  <a:lnTo>
                    <a:pt x="1672" y="4564"/>
                  </a:lnTo>
                  <a:lnTo>
                    <a:pt x="1657" y="4593"/>
                  </a:lnTo>
                  <a:lnTo>
                    <a:pt x="1642" y="4622"/>
                  </a:lnTo>
                  <a:lnTo>
                    <a:pt x="1629" y="4652"/>
                  </a:lnTo>
                  <a:lnTo>
                    <a:pt x="1618" y="4683"/>
                  </a:lnTo>
                  <a:lnTo>
                    <a:pt x="1609" y="4714"/>
                  </a:lnTo>
                  <a:lnTo>
                    <a:pt x="1600" y="4745"/>
                  </a:lnTo>
                  <a:lnTo>
                    <a:pt x="1593" y="4776"/>
                  </a:lnTo>
                  <a:lnTo>
                    <a:pt x="1587" y="4809"/>
                  </a:lnTo>
                  <a:lnTo>
                    <a:pt x="1582" y="4842"/>
                  </a:lnTo>
                  <a:lnTo>
                    <a:pt x="1580" y="4875"/>
                  </a:lnTo>
                  <a:lnTo>
                    <a:pt x="1580" y="4875"/>
                  </a:lnTo>
                  <a:lnTo>
                    <a:pt x="1578" y="4912"/>
                  </a:lnTo>
                  <a:lnTo>
                    <a:pt x="1578" y="4947"/>
                  </a:lnTo>
                  <a:lnTo>
                    <a:pt x="1580" y="4983"/>
                  </a:lnTo>
                  <a:lnTo>
                    <a:pt x="1585" y="5018"/>
                  </a:lnTo>
                  <a:lnTo>
                    <a:pt x="1591" y="5053"/>
                  </a:lnTo>
                  <a:lnTo>
                    <a:pt x="1598" y="5088"/>
                  </a:lnTo>
                  <a:lnTo>
                    <a:pt x="1606" y="5122"/>
                  </a:lnTo>
                  <a:lnTo>
                    <a:pt x="1617" y="5155"/>
                  </a:lnTo>
                  <a:lnTo>
                    <a:pt x="1629" y="5188"/>
                  </a:lnTo>
                  <a:lnTo>
                    <a:pt x="1642" y="5221"/>
                  </a:lnTo>
                  <a:lnTo>
                    <a:pt x="1659" y="5252"/>
                  </a:lnTo>
                  <a:lnTo>
                    <a:pt x="1675" y="5283"/>
                  </a:lnTo>
                  <a:lnTo>
                    <a:pt x="1694" y="5315"/>
                  </a:lnTo>
                  <a:lnTo>
                    <a:pt x="1714" y="5344"/>
                  </a:lnTo>
                  <a:lnTo>
                    <a:pt x="1736" y="5373"/>
                  </a:lnTo>
                  <a:lnTo>
                    <a:pt x="1759" y="5401"/>
                  </a:lnTo>
                  <a:lnTo>
                    <a:pt x="1759" y="5401"/>
                  </a:lnTo>
                  <a:lnTo>
                    <a:pt x="1783" y="5426"/>
                  </a:lnTo>
                  <a:lnTo>
                    <a:pt x="1809" y="5452"/>
                  </a:lnTo>
                  <a:lnTo>
                    <a:pt x="1836" y="5476"/>
                  </a:lnTo>
                  <a:lnTo>
                    <a:pt x="1864" y="5498"/>
                  </a:lnTo>
                  <a:lnTo>
                    <a:pt x="1893" y="5520"/>
                  </a:lnTo>
                  <a:lnTo>
                    <a:pt x="1922" y="5538"/>
                  </a:lnTo>
                  <a:lnTo>
                    <a:pt x="1954" y="5556"/>
                  </a:lnTo>
                  <a:lnTo>
                    <a:pt x="1985" y="5573"/>
                  </a:lnTo>
                  <a:lnTo>
                    <a:pt x="2016" y="5587"/>
                  </a:lnTo>
                  <a:lnTo>
                    <a:pt x="2049" y="5600"/>
                  </a:lnTo>
                  <a:lnTo>
                    <a:pt x="2082" y="5611"/>
                  </a:lnTo>
                  <a:lnTo>
                    <a:pt x="2117" y="5622"/>
                  </a:lnTo>
                  <a:lnTo>
                    <a:pt x="2151" y="5630"/>
                  </a:lnTo>
                  <a:lnTo>
                    <a:pt x="2186" y="5637"/>
                  </a:lnTo>
                  <a:lnTo>
                    <a:pt x="2221" y="5642"/>
                  </a:lnTo>
                  <a:lnTo>
                    <a:pt x="2258" y="5644"/>
                  </a:lnTo>
                  <a:lnTo>
                    <a:pt x="4900" y="5813"/>
                  </a:lnTo>
                  <a:lnTo>
                    <a:pt x="4900" y="5813"/>
                  </a:lnTo>
                  <a:lnTo>
                    <a:pt x="4942" y="5824"/>
                  </a:lnTo>
                  <a:lnTo>
                    <a:pt x="4984" y="5833"/>
                  </a:lnTo>
                  <a:lnTo>
                    <a:pt x="5028" y="5838"/>
                  </a:lnTo>
                  <a:lnTo>
                    <a:pt x="5071" y="5840"/>
                  </a:lnTo>
                  <a:lnTo>
                    <a:pt x="5114" y="5842"/>
                  </a:lnTo>
                  <a:lnTo>
                    <a:pt x="5158" y="5840"/>
                  </a:lnTo>
                  <a:lnTo>
                    <a:pt x="5201" y="5837"/>
                  </a:lnTo>
                  <a:lnTo>
                    <a:pt x="5244" y="5829"/>
                  </a:lnTo>
                  <a:lnTo>
                    <a:pt x="5244" y="5829"/>
                  </a:lnTo>
                  <a:lnTo>
                    <a:pt x="5272" y="5824"/>
                  </a:lnTo>
                  <a:lnTo>
                    <a:pt x="5301" y="5816"/>
                  </a:lnTo>
                  <a:lnTo>
                    <a:pt x="5356" y="5800"/>
                  </a:lnTo>
                  <a:lnTo>
                    <a:pt x="5409" y="5780"/>
                  </a:lnTo>
                  <a:lnTo>
                    <a:pt x="5461" y="5756"/>
                  </a:lnTo>
                  <a:lnTo>
                    <a:pt x="5512" y="5727"/>
                  </a:lnTo>
                  <a:lnTo>
                    <a:pt x="5559" y="5694"/>
                  </a:lnTo>
                  <a:lnTo>
                    <a:pt x="5603" y="5659"/>
                  </a:lnTo>
                  <a:lnTo>
                    <a:pt x="5647" y="5619"/>
                  </a:lnTo>
                  <a:lnTo>
                    <a:pt x="7904" y="3361"/>
                  </a:lnTo>
                  <a:lnTo>
                    <a:pt x="7904" y="3361"/>
                  </a:lnTo>
                  <a:lnTo>
                    <a:pt x="7931" y="3333"/>
                  </a:lnTo>
                  <a:lnTo>
                    <a:pt x="7957" y="3304"/>
                  </a:lnTo>
                  <a:lnTo>
                    <a:pt x="7980" y="3273"/>
                  </a:lnTo>
                  <a:lnTo>
                    <a:pt x="8002" y="3242"/>
                  </a:lnTo>
                  <a:lnTo>
                    <a:pt x="8021" y="3210"/>
                  </a:lnTo>
                  <a:lnTo>
                    <a:pt x="8039" y="3177"/>
                  </a:lnTo>
                  <a:lnTo>
                    <a:pt x="8057" y="3143"/>
                  </a:lnTo>
                  <a:lnTo>
                    <a:pt x="8072" y="3110"/>
                  </a:lnTo>
                  <a:lnTo>
                    <a:pt x="8085" y="3075"/>
                  </a:lnTo>
                  <a:lnTo>
                    <a:pt x="8096" y="3040"/>
                  </a:lnTo>
                  <a:lnTo>
                    <a:pt x="8105" y="3004"/>
                  </a:lnTo>
                  <a:lnTo>
                    <a:pt x="8112" y="2969"/>
                  </a:lnTo>
                  <a:lnTo>
                    <a:pt x="8120" y="2932"/>
                  </a:lnTo>
                  <a:lnTo>
                    <a:pt x="8123" y="2895"/>
                  </a:lnTo>
                  <a:lnTo>
                    <a:pt x="8127" y="2859"/>
                  </a:lnTo>
                  <a:lnTo>
                    <a:pt x="8127" y="2822"/>
                  </a:lnTo>
                  <a:lnTo>
                    <a:pt x="8127" y="2786"/>
                  </a:lnTo>
                  <a:lnTo>
                    <a:pt x="8123" y="2749"/>
                  </a:lnTo>
                  <a:lnTo>
                    <a:pt x="8120" y="2712"/>
                  </a:lnTo>
                  <a:lnTo>
                    <a:pt x="8112" y="2678"/>
                  </a:lnTo>
                  <a:lnTo>
                    <a:pt x="8105" y="2641"/>
                  </a:lnTo>
                  <a:lnTo>
                    <a:pt x="8096" y="2606"/>
                  </a:lnTo>
                  <a:lnTo>
                    <a:pt x="8085" y="2569"/>
                  </a:lnTo>
                  <a:lnTo>
                    <a:pt x="8072" y="2535"/>
                  </a:lnTo>
                  <a:lnTo>
                    <a:pt x="8057" y="2502"/>
                  </a:lnTo>
                  <a:lnTo>
                    <a:pt x="8039" y="2469"/>
                  </a:lnTo>
                  <a:lnTo>
                    <a:pt x="8021" y="2436"/>
                  </a:lnTo>
                  <a:lnTo>
                    <a:pt x="8002" y="2403"/>
                  </a:lnTo>
                  <a:lnTo>
                    <a:pt x="7980" y="2372"/>
                  </a:lnTo>
                  <a:lnTo>
                    <a:pt x="7957" y="2341"/>
                  </a:lnTo>
                  <a:lnTo>
                    <a:pt x="7931" y="2311"/>
                  </a:lnTo>
                  <a:lnTo>
                    <a:pt x="7904" y="2284"/>
                  </a:lnTo>
                  <a:lnTo>
                    <a:pt x="7904" y="2284"/>
                  </a:lnTo>
                  <a:close/>
                  <a:moveTo>
                    <a:pt x="7647" y="3104"/>
                  </a:moveTo>
                  <a:lnTo>
                    <a:pt x="5389" y="5362"/>
                  </a:lnTo>
                  <a:lnTo>
                    <a:pt x="5389" y="5362"/>
                  </a:lnTo>
                  <a:lnTo>
                    <a:pt x="5367" y="5382"/>
                  </a:lnTo>
                  <a:lnTo>
                    <a:pt x="5343" y="5402"/>
                  </a:lnTo>
                  <a:lnTo>
                    <a:pt x="5320" y="5419"/>
                  </a:lnTo>
                  <a:lnTo>
                    <a:pt x="5294" y="5434"/>
                  </a:lnTo>
                  <a:lnTo>
                    <a:pt x="5266" y="5446"/>
                  </a:lnTo>
                  <a:lnTo>
                    <a:pt x="5237" y="5457"/>
                  </a:lnTo>
                  <a:lnTo>
                    <a:pt x="5210" y="5467"/>
                  </a:lnTo>
                  <a:lnTo>
                    <a:pt x="5179" y="5472"/>
                  </a:lnTo>
                  <a:lnTo>
                    <a:pt x="5179" y="5472"/>
                  </a:lnTo>
                  <a:lnTo>
                    <a:pt x="5155" y="5476"/>
                  </a:lnTo>
                  <a:lnTo>
                    <a:pt x="5131" y="5478"/>
                  </a:lnTo>
                  <a:lnTo>
                    <a:pt x="5107" y="5479"/>
                  </a:lnTo>
                  <a:lnTo>
                    <a:pt x="5081" y="5478"/>
                  </a:lnTo>
                  <a:lnTo>
                    <a:pt x="5058" y="5476"/>
                  </a:lnTo>
                  <a:lnTo>
                    <a:pt x="5034" y="5472"/>
                  </a:lnTo>
                  <a:lnTo>
                    <a:pt x="5010" y="5467"/>
                  </a:lnTo>
                  <a:lnTo>
                    <a:pt x="4986" y="5461"/>
                  </a:lnTo>
                  <a:lnTo>
                    <a:pt x="4986" y="5461"/>
                  </a:lnTo>
                  <a:lnTo>
                    <a:pt x="4964" y="5456"/>
                  </a:lnTo>
                  <a:lnTo>
                    <a:pt x="4942" y="5452"/>
                  </a:lnTo>
                  <a:lnTo>
                    <a:pt x="2281" y="5283"/>
                  </a:lnTo>
                  <a:lnTo>
                    <a:pt x="2281" y="5283"/>
                  </a:lnTo>
                  <a:lnTo>
                    <a:pt x="2245" y="5280"/>
                  </a:lnTo>
                  <a:lnTo>
                    <a:pt x="2210" y="5271"/>
                  </a:lnTo>
                  <a:lnTo>
                    <a:pt x="2177" y="5261"/>
                  </a:lnTo>
                  <a:lnTo>
                    <a:pt x="2144" y="5247"/>
                  </a:lnTo>
                  <a:lnTo>
                    <a:pt x="2113" y="5230"/>
                  </a:lnTo>
                  <a:lnTo>
                    <a:pt x="2084" y="5210"/>
                  </a:lnTo>
                  <a:lnTo>
                    <a:pt x="2056" y="5186"/>
                  </a:lnTo>
                  <a:lnTo>
                    <a:pt x="2032" y="5161"/>
                  </a:lnTo>
                  <a:lnTo>
                    <a:pt x="2032" y="5161"/>
                  </a:lnTo>
                  <a:lnTo>
                    <a:pt x="2009" y="5133"/>
                  </a:lnTo>
                  <a:lnTo>
                    <a:pt x="1990" y="5102"/>
                  </a:lnTo>
                  <a:lnTo>
                    <a:pt x="1974" y="5071"/>
                  </a:lnTo>
                  <a:lnTo>
                    <a:pt x="1961" y="5038"/>
                  </a:lnTo>
                  <a:lnTo>
                    <a:pt x="1950" y="5005"/>
                  </a:lnTo>
                  <a:lnTo>
                    <a:pt x="1944" y="4970"/>
                  </a:lnTo>
                  <a:lnTo>
                    <a:pt x="1941" y="4934"/>
                  </a:lnTo>
                  <a:lnTo>
                    <a:pt x="1943" y="4897"/>
                  </a:lnTo>
                  <a:lnTo>
                    <a:pt x="1943" y="4897"/>
                  </a:lnTo>
                  <a:lnTo>
                    <a:pt x="1946" y="4866"/>
                  </a:lnTo>
                  <a:lnTo>
                    <a:pt x="1952" y="4833"/>
                  </a:lnTo>
                  <a:lnTo>
                    <a:pt x="1961" y="4802"/>
                  </a:lnTo>
                  <a:lnTo>
                    <a:pt x="1974" y="4771"/>
                  </a:lnTo>
                  <a:lnTo>
                    <a:pt x="1988" y="4743"/>
                  </a:lnTo>
                  <a:lnTo>
                    <a:pt x="2005" y="4714"/>
                  </a:lnTo>
                  <a:lnTo>
                    <a:pt x="2025" y="4688"/>
                  </a:lnTo>
                  <a:lnTo>
                    <a:pt x="2047" y="4664"/>
                  </a:lnTo>
                  <a:lnTo>
                    <a:pt x="2047" y="4664"/>
                  </a:lnTo>
                  <a:lnTo>
                    <a:pt x="2076" y="4639"/>
                  </a:lnTo>
                  <a:lnTo>
                    <a:pt x="2107" y="4615"/>
                  </a:lnTo>
                  <a:lnTo>
                    <a:pt x="2140" y="4597"/>
                  </a:lnTo>
                  <a:lnTo>
                    <a:pt x="2175" y="4582"/>
                  </a:lnTo>
                  <a:lnTo>
                    <a:pt x="2212" y="4569"/>
                  </a:lnTo>
                  <a:lnTo>
                    <a:pt x="2250" y="4562"/>
                  </a:lnTo>
                  <a:lnTo>
                    <a:pt x="2289" y="4558"/>
                  </a:lnTo>
                  <a:lnTo>
                    <a:pt x="2327" y="4558"/>
                  </a:lnTo>
                  <a:lnTo>
                    <a:pt x="3657" y="4644"/>
                  </a:lnTo>
                  <a:lnTo>
                    <a:pt x="3657" y="4644"/>
                  </a:lnTo>
                  <a:lnTo>
                    <a:pt x="3686" y="4643"/>
                  </a:lnTo>
                  <a:lnTo>
                    <a:pt x="3713" y="4639"/>
                  </a:lnTo>
                  <a:lnTo>
                    <a:pt x="3739" y="4630"/>
                  </a:lnTo>
                  <a:lnTo>
                    <a:pt x="3763" y="4619"/>
                  </a:lnTo>
                  <a:lnTo>
                    <a:pt x="3785" y="4602"/>
                  </a:lnTo>
                  <a:lnTo>
                    <a:pt x="3805" y="4584"/>
                  </a:lnTo>
                  <a:lnTo>
                    <a:pt x="3822" y="4562"/>
                  </a:lnTo>
                  <a:lnTo>
                    <a:pt x="3834" y="4536"/>
                  </a:lnTo>
                  <a:lnTo>
                    <a:pt x="3834" y="4536"/>
                  </a:lnTo>
                  <a:lnTo>
                    <a:pt x="3844" y="4511"/>
                  </a:lnTo>
                  <a:lnTo>
                    <a:pt x="3849" y="4483"/>
                  </a:lnTo>
                  <a:lnTo>
                    <a:pt x="3851" y="4458"/>
                  </a:lnTo>
                  <a:lnTo>
                    <a:pt x="3847" y="4430"/>
                  </a:lnTo>
                  <a:lnTo>
                    <a:pt x="3840" y="4404"/>
                  </a:lnTo>
                  <a:lnTo>
                    <a:pt x="3831" y="4379"/>
                  </a:lnTo>
                  <a:lnTo>
                    <a:pt x="3816" y="4355"/>
                  </a:lnTo>
                  <a:lnTo>
                    <a:pt x="3798" y="4335"/>
                  </a:lnTo>
                  <a:lnTo>
                    <a:pt x="468" y="1006"/>
                  </a:lnTo>
                  <a:lnTo>
                    <a:pt x="468" y="1006"/>
                  </a:lnTo>
                  <a:lnTo>
                    <a:pt x="445" y="978"/>
                  </a:lnTo>
                  <a:lnTo>
                    <a:pt x="423" y="949"/>
                  </a:lnTo>
                  <a:lnTo>
                    <a:pt x="404" y="918"/>
                  </a:lnTo>
                  <a:lnTo>
                    <a:pt x="390" y="887"/>
                  </a:lnTo>
                  <a:lnTo>
                    <a:pt x="379" y="852"/>
                  </a:lnTo>
                  <a:lnTo>
                    <a:pt x="369" y="819"/>
                  </a:lnTo>
                  <a:lnTo>
                    <a:pt x="364" y="784"/>
                  </a:lnTo>
                  <a:lnTo>
                    <a:pt x="362" y="749"/>
                  </a:lnTo>
                  <a:lnTo>
                    <a:pt x="364" y="714"/>
                  </a:lnTo>
                  <a:lnTo>
                    <a:pt x="369" y="680"/>
                  </a:lnTo>
                  <a:lnTo>
                    <a:pt x="379" y="647"/>
                  </a:lnTo>
                  <a:lnTo>
                    <a:pt x="390" y="612"/>
                  </a:lnTo>
                  <a:lnTo>
                    <a:pt x="404" y="581"/>
                  </a:lnTo>
                  <a:lnTo>
                    <a:pt x="423" y="550"/>
                  </a:lnTo>
                  <a:lnTo>
                    <a:pt x="445" y="520"/>
                  </a:lnTo>
                  <a:lnTo>
                    <a:pt x="468" y="493"/>
                  </a:lnTo>
                  <a:lnTo>
                    <a:pt x="468" y="493"/>
                  </a:lnTo>
                  <a:lnTo>
                    <a:pt x="496" y="467"/>
                  </a:lnTo>
                  <a:lnTo>
                    <a:pt x="525" y="447"/>
                  </a:lnTo>
                  <a:lnTo>
                    <a:pt x="556" y="429"/>
                  </a:lnTo>
                  <a:lnTo>
                    <a:pt x="589" y="412"/>
                  </a:lnTo>
                  <a:lnTo>
                    <a:pt x="622" y="401"/>
                  </a:lnTo>
                  <a:lnTo>
                    <a:pt x="657" y="394"/>
                  </a:lnTo>
                  <a:lnTo>
                    <a:pt x="690" y="388"/>
                  </a:lnTo>
                  <a:lnTo>
                    <a:pt x="725" y="387"/>
                  </a:lnTo>
                  <a:lnTo>
                    <a:pt x="760" y="388"/>
                  </a:lnTo>
                  <a:lnTo>
                    <a:pt x="794" y="394"/>
                  </a:lnTo>
                  <a:lnTo>
                    <a:pt x="829" y="401"/>
                  </a:lnTo>
                  <a:lnTo>
                    <a:pt x="862" y="412"/>
                  </a:lnTo>
                  <a:lnTo>
                    <a:pt x="895" y="429"/>
                  </a:lnTo>
                  <a:lnTo>
                    <a:pt x="924" y="447"/>
                  </a:lnTo>
                  <a:lnTo>
                    <a:pt x="954" y="467"/>
                  </a:lnTo>
                  <a:lnTo>
                    <a:pt x="981" y="493"/>
                  </a:lnTo>
                  <a:lnTo>
                    <a:pt x="2543" y="2053"/>
                  </a:lnTo>
                  <a:lnTo>
                    <a:pt x="2543" y="2053"/>
                  </a:lnTo>
                  <a:lnTo>
                    <a:pt x="2556" y="2066"/>
                  </a:lnTo>
                  <a:lnTo>
                    <a:pt x="2571" y="2077"/>
                  </a:lnTo>
                  <a:lnTo>
                    <a:pt x="2587" y="2086"/>
                  </a:lnTo>
                  <a:lnTo>
                    <a:pt x="2602" y="2093"/>
                  </a:lnTo>
                  <a:lnTo>
                    <a:pt x="2618" y="2099"/>
                  </a:lnTo>
                  <a:lnTo>
                    <a:pt x="2637" y="2103"/>
                  </a:lnTo>
                  <a:lnTo>
                    <a:pt x="2653" y="2106"/>
                  </a:lnTo>
                  <a:lnTo>
                    <a:pt x="2671" y="2106"/>
                  </a:lnTo>
                  <a:lnTo>
                    <a:pt x="2688" y="2106"/>
                  </a:lnTo>
                  <a:lnTo>
                    <a:pt x="2706" y="2103"/>
                  </a:lnTo>
                  <a:lnTo>
                    <a:pt x="2723" y="2099"/>
                  </a:lnTo>
                  <a:lnTo>
                    <a:pt x="2739" y="2093"/>
                  </a:lnTo>
                  <a:lnTo>
                    <a:pt x="2756" y="2086"/>
                  </a:lnTo>
                  <a:lnTo>
                    <a:pt x="2770" y="2077"/>
                  </a:lnTo>
                  <a:lnTo>
                    <a:pt x="2785" y="2066"/>
                  </a:lnTo>
                  <a:lnTo>
                    <a:pt x="2800" y="2053"/>
                  </a:lnTo>
                  <a:lnTo>
                    <a:pt x="2800" y="2053"/>
                  </a:lnTo>
                  <a:lnTo>
                    <a:pt x="2800" y="2053"/>
                  </a:lnTo>
                  <a:lnTo>
                    <a:pt x="2800" y="2053"/>
                  </a:lnTo>
                  <a:lnTo>
                    <a:pt x="2812" y="2040"/>
                  </a:lnTo>
                  <a:lnTo>
                    <a:pt x="2822" y="2026"/>
                  </a:lnTo>
                  <a:lnTo>
                    <a:pt x="2831" y="2009"/>
                  </a:lnTo>
                  <a:lnTo>
                    <a:pt x="2838" y="1993"/>
                  </a:lnTo>
                  <a:lnTo>
                    <a:pt x="2845" y="1976"/>
                  </a:lnTo>
                  <a:lnTo>
                    <a:pt x="2849" y="1960"/>
                  </a:lnTo>
                  <a:lnTo>
                    <a:pt x="2851" y="1943"/>
                  </a:lnTo>
                  <a:lnTo>
                    <a:pt x="2853" y="1925"/>
                  </a:lnTo>
                  <a:lnTo>
                    <a:pt x="2851" y="1908"/>
                  </a:lnTo>
                  <a:lnTo>
                    <a:pt x="2849" y="1890"/>
                  </a:lnTo>
                  <a:lnTo>
                    <a:pt x="2845" y="1874"/>
                  </a:lnTo>
                  <a:lnTo>
                    <a:pt x="2840" y="1857"/>
                  </a:lnTo>
                  <a:lnTo>
                    <a:pt x="2833" y="1841"/>
                  </a:lnTo>
                  <a:lnTo>
                    <a:pt x="2823" y="1826"/>
                  </a:lnTo>
                  <a:lnTo>
                    <a:pt x="2812" y="1811"/>
                  </a:lnTo>
                  <a:lnTo>
                    <a:pt x="2800" y="1797"/>
                  </a:lnTo>
                  <a:lnTo>
                    <a:pt x="2800" y="1797"/>
                  </a:lnTo>
                  <a:lnTo>
                    <a:pt x="2774" y="1769"/>
                  </a:lnTo>
                  <a:lnTo>
                    <a:pt x="2754" y="1740"/>
                  </a:lnTo>
                  <a:lnTo>
                    <a:pt x="2736" y="1709"/>
                  </a:lnTo>
                  <a:lnTo>
                    <a:pt x="2721" y="1678"/>
                  </a:lnTo>
                  <a:lnTo>
                    <a:pt x="2708" y="1645"/>
                  </a:lnTo>
                  <a:lnTo>
                    <a:pt x="2701" y="1610"/>
                  </a:lnTo>
                  <a:lnTo>
                    <a:pt x="2695" y="1575"/>
                  </a:lnTo>
                  <a:lnTo>
                    <a:pt x="2693" y="1540"/>
                  </a:lnTo>
                  <a:lnTo>
                    <a:pt x="2695" y="1506"/>
                  </a:lnTo>
                  <a:lnTo>
                    <a:pt x="2701" y="1471"/>
                  </a:lnTo>
                  <a:lnTo>
                    <a:pt x="2710" y="1438"/>
                  </a:lnTo>
                  <a:lnTo>
                    <a:pt x="2721" y="1405"/>
                  </a:lnTo>
                  <a:lnTo>
                    <a:pt x="2736" y="1372"/>
                  </a:lnTo>
                  <a:lnTo>
                    <a:pt x="2754" y="1341"/>
                  </a:lnTo>
                  <a:lnTo>
                    <a:pt x="2776" y="1311"/>
                  </a:lnTo>
                  <a:lnTo>
                    <a:pt x="2800" y="1284"/>
                  </a:lnTo>
                  <a:lnTo>
                    <a:pt x="2800" y="1284"/>
                  </a:lnTo>
                  <a:lnTo>
                    <a:pt x="2827" y="1260"/>
                  </a:lnTo>
                  <a:lnTo>
                    <a:pt x="2855" y="1238"/>
                  </a:lnTo>
                  <a:lnTo>
                    <a:pt x="2886" y="1222"/>
                  </a:lnTo>
                  <a:lnTo>
                    <a:pt x="2917" y="1205"/>
                  </a:lnTo>
                  <a:lnTo>
                    <a:pt x="2952" y="1194"/>
                  </a:lnTo>
                  <a:lnTo>
                    <a:pt x="2985" y="1185"/>
                  </a:lnTo>
                  <a:lnTo>
                    <a:pt x="3021" y="1180"/>
                  </a:lnTo>
                  <a:lnTo>
                    <a:pt x="3056" y="1178"/>
                  </a:lnTo>
                  <a:lnTo>
                    <a:pt x="3056" y="1178"/>
                  </a:lnTo>
                  <a:lnTo>
                    <a:pt x="3093" y="1180"/>
                  </a:lnTo>
                  <a:lnTo>
                    <a:pt x="3127" y="1185"/>
                  </a:lnTo>
                  <a:lnTo>
                    <a:pt x="3162" y="1194"/>
                  </a:lnTo>
                  <a:lnTo>
                    <a:pt x="3195" y="1205"/>
                  </a:lnTo>
                  <a:lnTo>
                    <a:pt x="3228" y="1222"/>
                  </a:lnTo>
                  <a:lnTo>
                    <a:pt x="3257" y="1238"/>
                  </a:lnTo>
                  <a:lnTo>
                    <a:pt x="3287" y="1260"/>
                  </a:lnTo>
                  <a:lnTo>
                    <a:pt x="3312" y="1284"/>
                  </a:lnTo>
                  <a:lnTo>
                    <a:pt x="3664" y="1636"/>
                  </a:lnTo>
                  <a:lnTo>
                    <a:pt x="3664" y="1636"/>
                  </a:lnTo>
                  <a:lnTo>
                    <a:pt x="3679" y="1648"/>
                  </a:lnTo>
                  <a:lnTo>
                    <a:pt x="3693" y="1659"/>
                  </a:lnTo>
                  <a:lnTo>
                    <a:pt x="3708" y="1669"/>
                  </a:lnTo>
                  <a:lnTo>
                    <a:pt x="3724" y="1676"/>
                  </a:lnTo>
                  <a:lnTo>
                    <a:pt x="3741" y="1681"/>
                  </a:lnTo>
                  <a:lnTo>
                    <a:pt x="3757" y="1685"/>
                  </a:lnTo>
                  <a:lnTo>
                    <a:pt x="3776" y="1689"/>
                  </a:lnTo>
                  <a:lnTo>
                    <a:pt x="3792" y="1689"/>
                  </a:lnTo>
                  <a:lnTo>
                    <a:pt x="3811" y="1689"/>
                  </a:lnTo>
                  <a:lnTo>
                    <a:pt x="3827" y="1685"/>
                  </a:lnTo>
                  <a:lnTo>
                    <a:pt x="3845" y="1681"/>
                  </a:lnTo>
                  <a:lnTo>
                    <a:pt x="3862" y="1676"/>
                  </a:lnTo>
                  <a:lnTo>
                    <a:pt x="3876" y="1669"/>
                  </a:lnTo>
                  <a:lnTo>
                    <a:pt x="3893" y="1659"/>
                  </a:lnTo>
                  <a:lnTo>
                    <a:pt x="3908" y="1648"/>
                  </a:lnTo>
                  <a:lnTo>
                    <a:pt x="3920" y="1636"/>
                  </a:lnTo>
                  <a:lnTo>
                    <a:pt x="3920" y="1636"/>
                  </a:lnTo>
                  <a:lnTo>
                    <a:pt x="3933" y="1623"/>
                  </a:lnTo>
                  <a:lnTo>
                    <a:pt x="3944" y="1608"/>
                  </a:lnTo>
                  <a:lnTo>
                    <a:pt x="3953" y="1592"/>
                  </a:lnTo>
                  <a:lnTo>
                    <a:pt x="3961" y="1575"/>
                  </a:lnTo>
                  <a:lnTo>
                    <a:pt x="3966" y="1559"/>
                  </a:lnTo>
                  <a:lnTo>
                    <a:pt x="3972" y="1542"/>
                  </a:lnTo>
                  <a:lnTo>
                    <a:pt x="3974" y="1526"/>
                  </a:lnTo>
                  <a:lnTo>
                    <a:pt x="3974" y="1507"/>
                  </a:lnTo>
                  <a:lnTo>
                    <a:pt x="3974" y="1491"/>
                  </a:lnTo>
                  <a:lnTo>
                    <a:pt x="3972" y="1473"/>
                  </a:lnTo>
                  <a:lnTo>
                    <a:pt x="3966" y="1456"/>
                  </a:lnTo>
                  <a:lnTo>
                    <a:pt x="3961" y="1440"/>
                  </a:lnTo>
                  <a:lnTo>
                    <a:pt x="3953" y="1423"/>
                  </a:lnTo>
                  <a:lnTo>
                    <a:pt x="3944" y="1408"/>
                  </a:lnTo>
                  <a:lnTo>
                    <a:pt x="3933" y="1394"/>
                  </a:lnTo>
                  <a:lnTo>
                    <a:pt x="3920" y="1379"/>
                  </a:lnTo>
                  <a:lnTo>
                    <a:pt x="3920" y="1379"/>
                  </a:lnTo>
                  <a:lnTo>
                    <a:pt x="3897" y="1352"/>
                  </a:lnTo>
                  <a:lnTo>
                    <a:pt x="3875" y="1322"/>
                  </a:lnTo>
                  <a:lnTo>
                    <a:pt x="3856" y="1291"/>
                  </a:lnTo>
                  <a:lnTo>
                    <a:pt x="3842" y="1260"/>
                  </a:lnTo>
                  <a:lnTo>
                    <a:pt x="3831" y="1227"/>
                  </a:lnTo>
                  <a:lnTo>
                    <a:pt x="3822" y="1192"/>
                  </a:lnTo>
                  <a:lnTo>
                    <a:pt x="3816" y="1158"/>
                  </a:lnTo>
                  <a:lnTo>
                    <a:pt x="3816" y="1123"/>
                  </a:lnTo>
                  <a:lnTo>
                    <a:pt x="3816" y="1088"/>
                  </a:lnTo>
                  <a:lnTo>
                    <a:pt x="3822" y="1053"/>
                  </a:lnTo>
                  <a:lnTo>
                    <a:pt x="3831" y="1020"/>
                  </a:lnTo>
                  <a:lnTo>
                    <a:pt x="3842" y="985"/>
                  </a:lnTo>
                  <a:lnTo>
                    <a:pt x="3856" y="954"/>
                  </a:lnTo>
                  <a:lnTo>
                    <a:pt x="3875" y="923"/>
                  </a:lnTo>
                  <a:lnTo>
                    <a:pt x="3897" y="894"/>
                  </a:lnTo>
                  <a:lnTo>
                    <a:pt x="3920" y="866"/>
                  </a:lnTo>
                  <a:lnTo>
                    <a:pt x="3920" y="866"/>
                  </a:lnTo>
                  <a:lnTo>
                    <a:pt x="3948" y="843"/>
                  </a:lnTo>
                  <a:lnTo>
                    <a:pt x="3977" y="821"/>
                  </a:lnTo>
                  <a:lnTo>
                    <a:pt x="4007" y="802"/>
                  </a:lnTo>
                  <a:lnTo>
                    <a:pt x="4039" y="788"/>
                  </a:lnTo>
                  <a:lnTo>
                    <a:pt x="4072" y="775"/>
                  </a:lnTo>
                  <a:lnTo>
                    <a:pt x="4107" y="768"/>
                  </a:lnTo>
                  <a:lnTo>
                    <a:pt x="4142" y="762"/>
                  </a:lnTo>
                  <a:lnTo>
                    <a:pt x="4179" y="760"/>
                  </a:lnTo>
                  <a:lnTo>
                    <a:pt x="4179" y="760"/>
                  </a:lnTo>
                  <a:lnTo>
                    <a:pt x="4213" y="762"/>
                  </a:lnTo>
                  <a:lnTo>
                    <a:pt x="4250" y="768"/>
                  </a:lnTo>
                  <a:lnTo>
                    <a:pt x="4283" y="775"/>
                  </a:lnTo>
                  <a:lnTo>
                    <a:pt x="4316" y="788"/>
                  </a:lnTo>
                  <a:lnTo>
                    <a:pt x="4349" y="802"/>
                  </a:lnTo>
                  <a:lnTo>
                    <a:pt x="4378" y="821"/>
                  </a:lnTo>
                  <a:lnTo>
                    <a:pt x="4408" y="843"/>
                  </a:lnTo>
                  <a:lnTo>
                    <a:pt x="4435" y="866"/>
                  </a:lnTo>
                  <a:lnTo>
                    <a:pt x="4807" y="1238"/>
                  </a:lnTo>
                  <a:lnTo>
                    <a:pt x="4807" y="1238"/>
                  </a:lnTo>
                  <a:lnTo>
                    <a:pt x="4820" y="1251"/>
                  </a:lnTo>
                  <a:lnTo>
                    <a:pt x="4834" y="1262"/>
                  </a:lnTo>
                  <a:lnTo>
                    <a:pt x="4851" y="1271"/>
                  </a:lnTo>
                  <a:lnTo>
                    <a:pt x="4867" y="1278"/>
                  </a:lnTo>
                  <a:lnTo>
                    <a:pt x="4884" y="1284"/>
                  </a:lnTo>
                  <a:lnTo>
                    <a:pt x="4900" y="1288"/>
                  </a:lnTo>
                  <a:lnTo>
                    <a:pt x="4917" y="1291"/>
                  </a:lnTo>
                  <a:lnTo>
                    <a:pt x="4935" y="1291"/>
                  </a:lnTo>
                  <a:lnTo>
                    <a:pt x="4951" y="1291"/>
                  </a:lnTo>
                  <a:lnTo>
                    <a:pt x="4970" y="1288"/>
                  </a:lnTo>
                  <a:lnTo>
                    <a:pt x="4986" y="1284"/>
                  </a:lnTo>
                  <a:lnTo>
                    <a:pt x="5003" y="1278"/>
                  </a:lnTo>
                  <a:lnTo>
                    <a:pt x="5019" y="1271"/>
                  </a:lnTo>
                  <a:lnTo>
                    <a:pt x="5034" y="1262"/>
                  </a:lnTo>
                  <a:lnTo>
                    <a:pt x="5049" y="1251"/>
                  </a:lnTo>
                  <a:lnTo>
                    <a:pt x="5063" y="1238"/>
                  </a:lnTo>
                  <a:lnTo>
                    <a:pt x="5063" y="1238"/>
                  </a:lnTo>
                  <a:lnTo>
                    <a:pt x="5076" y="1225"/>
                  </a:lnTo>
                  <a:lnTo>
                    <a:pt x="5087" y="1211"/>
                  </a:lnTo>
                  <a:lnTo>
                    <a:pt x="5096" y="1194"/>
                  </a:lnTo>
                  <a:lnTo>
                    <a:pt x="5103" y="1178"/>
                  </a:lnTo>
                  <a:lnTo>
                    <a:pt x="5109" y="1161"/>
                  </a:lnTo>
                  <a:lnTo>
                    <a:pt x="5113" y="1145"/>
                  </a:lnTo>
                  <a:lnTo>
                    <a:pt x="5114" y="1128"/>
                  </a:lnTo>
                  <a:lnTo>
                    <a:pt x="5116" y="1110"/>
                  </a:lnTo>
                  <a:lnTo>
                    <a:pt x="5114" y="1093"/>
                  </a:lnTo>
                  <a:lnTo>
                    <a:pt x="5113" y="1075"/>
                  </a:lnTo>
                  <a:lnTo>
                    <a:pt x="5109" y="1059"/>
                  </a:lnTo>
                  <a:lnTo>
                    <a:pt x="5103" y="1042"/>
                  </a:lnTo>
                  <a:lnTo>
                    <a:pt x="5096" y="1026"/>
                  </a:lnTo>
                  <a:lnTo>
                    <a:pt x="5087" y="1011"/>
                  </a:lnTo>
                  <a:lnTo>
                    <a:pt x="5076" y="996"/>
                  </a:lnTo>
                  <a:lnTo>
                    <a:pt x="5063" y="982"/>
                  </a:lnTo>
                  <a:lnTo>
                    <a:pt x="5063" y="982"/>
                  </a:lnTo>
                  <a:lnTo>
                    <a:pt x="5038" y="954"/>
                  </a:lnTo>
                  <a:lnTo>
                    <a:pt x="5017" y="925"/>
                  </a:lnTo>
                  <a:lnTo>
                    <a:pt x="4999" y="894"/>
                  </a:lnTo>
                  <a:lnTo>
                    <a:pt x="4983" y="863"/>
                  </a:lnTo>
                  <a:lnTo>
                    <a:pt x="4972" y="828"/>
                  </a:lnTo>
                  <a:lnTo>
                    <a:pt x="4964" y="795"/>
                  </a:lnTo>
                  <a:lnTo>
                    <a:pt x="4959" y="760"/>
                  </a:lnTo>
                  <a:lnTo>
                    <a:pt x="4957" y="725"/>
                  </a:lnTo>
                  <a:lnTo>
                    <a:pt x="4959" y="691"/>
                  </a:lnTo>
                  <a:lnTo>
                    <a:pt x="4964" y="656"/>
                  </a:lnTo>
                  <a:lnTo>
                    <a:pt x="4972" y="621"/>
                  </a:lnTo>
                  <a:lnTo>
                    <a:pt x="4983" y="588"/>
                  </a:lnTo>
                  <a:lnTo>
                    <a:pt x="4999" y="557"/>
                  </a:lnTo>
                  <a:lnTo>
                    <a:pt x="5017" y="526"/>
                  </a:lnTo>
                  <a:lnTo>
                    <a:pt x="5038" y="496"/>
                  </a:lnTo>
                  <a:lnTo>
                    <a:pt x="5063" y="469"/>
                  </a:lnTo>
                  <a:lnTo>
                    <a:pt x="5063" y="469"/>
                  </a:lnTo>
                  <a:lnTo>
                    <a:pt x="5089" y="445"/>
                  </a:lnTo>
                  <a:lnTo>
                    <a:pt x="5118" y="423"/>
                  </a:lnTo>
                  <a:lnTo>
                    <a:pt x="5149" y="405"/>
                  </a:lnTo>
                  <a:lnTo>
                    <a:pt x="5180" y="390"/>
                  </a:lnTo>
                  <a:lnTo>
                    <a:pt x="5213" y="377"/>
                  </a:lnTo>
                  <a:lnTo>
                    <a:pt x="5248" y="370"/>
                  </a:lnTo>
                  <a:lnTo>
                    <a:pt x="5283" y="365"/>
                  </a:lnTo>
                  <a:lnTo>
                    <a:pt x="5320" y="363"/>
                  </a:lnTo>
                  <a:lnTo>
                    <a:pt x="5320" y="363"/>
                  </a:lnTo>
                  <a:lnTo>
                    <a:pt x="5356" y="365"/>
                  </a:lnTo>
                  <a:lnTo>
                    <a:pt x="5391" y="370"/>
                  </a:lnTo>
                  <a:lnTo>
                    <a:pt x="5426" y="377"/>
                  </a:lnTo>
                  <a:lnTo>
                    <a:pt x="5459" y="390"/>
                  </a:lnTo>
                  <a:lnTo>
                    <a:pt x="5490" y="405"/>
                  </a:lnTo>
                  <a:lnTo>
                    <a:pt x="5521" y="423"/>
                  </a:lnTo>
                  <a:lnTo>
                    <a:pt x="5548" y="445"/>
                  </a:lnTo>
                  <a:lnTo>
                    <a:pt x="5576" y="469"/>
                  </a:lnTo>
                  <a:lnTo>
                    <a:pt x="7647" y="2540"/>
                  </a:lnTo>
                  <a:lnTo>
                    <a:pt x="7647" y="2540"/>
                  </a:lnTo>
                  <a:lnTo>
                    <a:pt x="7675" y="2571"/>
                  </a:lnTo>
                  <a:lnTo>
                    <a:pt x="7698" y="2602"/>
                  </a:lnTo>
                  <a:lnTo>
                    <a:pt x="7719" y="2637"/>
                  </a:lnTo>
                  <a:lnTo>
                    <a:pt x="7735" y="2672"/>
                  </a:lnTo>
                  <a:lnTo>
                    <a:pt x="7748" y="2709"/>
                  </a:lnTo>
                  <a:lnTo>
                    <a:pt x="7757" y="2745"/>
                  </a:lnTo>
                  <a:lnTo>
                    <a:pt x="7763" y="2784"/>
                  </a:lnTo>
                  <a:lnTo>
                    <a:pt x="7764" y="2822"/>
                  </a:lnTo>
                  <a:lnTo>
                    <a:pt x="7763" y="2861"/>
                  </a:lnTo>
                  <a:lnTo>
                    <a:pt x="7757" y="2899"/>
                  </a:lnTo>
                  <a:lnTo>
                    <a:pt x="7748" y="2936"/>
                  </a:lnTo>
                  <a:lnTo>
                    <a:pt x="7735" y="2972"/>
                  </a:lnTo>
                  <a:lnTo>
                    <a:pt x="7719" y="3009"/>
                  </a:lnTo>
                  <a:lnTo>
                    <a:pt x="7698" y="3042"/>
                  </a:lnTo>
                  <a:lnTo>
                    <a:pt x="7675" y="3075"/>
                  </a:lnTo>
                  <a:lnTo>
                    <a:pt x="7647" y="3104"/>
                  </a:lnTo>
                  <a:lnTo>
                    <a:pt x="7647" y="31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15"/>
          <p:cNvGrpSpPr>
            <a:grpSpLocks noChangeAspect="1"/>
          </p:cNvGrpSpPr>
          <p:nvPr/>
        </p:nvGrpSpPr>
        <p:grpSpPr bwMode="auto">
          <a:xfrm>
            <a:off x="2500323" y="856060"/>
            <a:ext cx="674247" cy="544486"/>
            <a:chOff x="1481" y="2709"/>
            <a:chExt cx="530" cy="428"/>
          </a:xfrm>
          <a:solidFill>
            <a:schemeClr val="bg1"/>
          </a:solidFill>
        </p:grpSpPr>
        <p:sp>
          <p:nvSpPr>
            <p:cNvPr id="37" name="Freeform 16"/>
            <p:cNvSpPr>
              <a:spLocks/>
            </p:cNvSpPr>
            <p:nvPr/>
          </p:nvSpPr>
          <p:spPr bwMode="auto">
            <a:xfrm>
              <a:off x="1533" y="2871"/>
              <a:ext cx="184" cy="36"/>
            </a:xfrm>
            <a:custGeom>
              <a:avLst/>
              <a:gdLst>
                <a:gd name="T0" fmla="*/ 166 w 184"/>
                <a:gd name="T1" fmla="*/ 36 h 36"/>
                <a:gd name="T2" fmla="*/ 18 w 184"/>
                <a:gd name="T3" fmla="*/ 36 h 36"/>
                <a:gd name="T4" fmla="*/ 18 w 184"/>
                <a:gd name="T5" fmla="*/ 36 h 36"/>
                <a:gd name="T6" fmla="*/ 12 w 184"/>
                <a:gd name="T7" fmla="*/ 34 h 36"/>
                <a:gd name="T8" fmla="*/ 6 w 184"/>
                <a:gd name="T9" fmla="*/ 30 h 36"/>
                <a:gd name="T10" fmla="*/ 2 w 184"/>
                <a:gd name="T11" fmla="*/ 24 h 36"/>
                <a:gd name="T12" fmla="*/ 0 w 184"/>
                <a:gd name="T13" fmla="*/ 18 h 36"/>
                <a:gd name="T14" fmla="*/ 0 w 184"/>
                <a:gd name="T15" fmla="*/ 18 h 36"/>
                <a:gd name="T16" fmla="*/ 2 w 184"/>
                <a:gd name="T17" fmla="*/ 10 h 36"/>
                <a:gd name="T18" fmla="*/ 6 w 184"/>
                <a:gd name="T19" fmla="*/ 4 h 36"/>
                <a:gd name="T20" fmla="*/ 12 w 184"/>
                <a:gd name="T21" fmla="*/ 2 h 36"/>
                <a:gd name="T22" fmla="*/ 18 w 184"/>
                <a:gd name="T23" fmla="*/ 0 h 36"/>
                <a:gd name="T24" fmla="*/ 166 w 184"/>
                <a:gd name="T25" fmla="*/ 0 h 36"/>
                <a:gd name="T26" fmla="*/ 166 w 184"/>
                <a:gd name="T27" fmla="*/ 0 h 36"/>
                <a:gd name="T28" fmla="*/ 174 w 184"/>
                <a:gd name="T29" fmla="*/ 2 h 36"/>
                <a:gd name="T30" fmla="*/ 180 w 184"/>
                <a:gd name="T31" fmla="*/ 4 h 36"/>
                <a:gd name="T32" fmla="*/ 184 w 184"/>
                <a:gd name="T33" fmla="*/ 10 h 36"/>
                <a:gd name="T34" fmla="*/ 184 w 184"/>
                <a:gd name="T35" fmla="*/ 18 h 36"/>
                <a:gd name="T36" fmla="*/ 184 w 184"/>
                <a:gd name="T37" fmla="*/ 18 h 36"/>
                <a:gd name="T38" fmla="*/ 184 w 184"/>
                <a:gd name="T39" fmla="*/ 24 h 36"/>
                <a:gd name="T40" fmla="*/ 180 w 184"/>
                <a:gd name="T41" fmla="*/ 30 h 36"/>
                <a:gd name="T42" fmla="*/ 174 w 184"/>
                <a:gd name="T43" fmla="*/ 34 h 36"/>
                <a:gd name="T44" fmla="*/ 166 w 184"/>
                <a:gd name="T45" fmla="*/ 36 h 36"/>
                <a:gd name="T46" fmla="*/ 166 w 184"/>
                <a:gd name="T4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4" h="36">
                  <a:moveTo>
                    <a:pt x="166" y="36"/>
                  </a:moveTo>
                  <a:lnTo>
                    <a:pt x="18" y="36"/>
                  </a:lnTo>
                  <a:lnTo>
                    <a:pt x="18" y="36"/>
                  </a:lnTo>
                  <a:lnTo>
                    <a:pt x="12" y="34"/>
                  </a:lnTo>
                  <a:lnTo>
                    <a:pt x="6" y="30"/>
                  </a:lnTo>
                  <a:lnTo>
                    <a:pt x="2" y="24"/>
                  </a:lnTo>
                  <a:lnTo>
                    <a:pt x="0" y="18"/>
                  </a:lnTo>
                  <a:lnTo>
                    <a:pt x="0" y="18"/>
                  </a:lnTo>
                  <a:lnTo>
                    <a:pt x="2" y="10"/>
                  </a:lnTo>
                  <a:lnTo>
                    <a:pt x="6" y="4"/>
                  </a:lnTo>
                  <a:lnTo>
                    <a:pt x="12" y="2"/>
                  </a:lnTo>
                  <a:lnTo>
                    <a:pt x="18" y="0"/>
                  </a:lnTo>
                  <a:lnTo>
                    <a:pt x="166" y="0"/>
                  </a:lnTo>
                  <a:lnTo>
                    <a:pt x="166" y="0"/>
                  </a:lnTo>
                  <a:lnTo>
                    <a:pt x="174" y="2"/>
                  </a:lnTo>
                  <a:lnTo>
                    <a:pt x="180" y="4"/>
                  </a:lnTo>
                  <a:lnTo>
                    <a:pt x="184" y="10"/>
                  </a:lnTo>
                  <a:lnTo>
                    <a:pt x="184" y="18"/>
                  </a:lnTo>
                  <a:lnTo>
                    <a:pt x="184" y="18"/>
                  </a:lnTo>
                  <a:lnTo>
                    <a:pt x="184" y="24"/>
                  </a:lnTo>
                  <a:lnTo>
                    <a:pt x="180" y="30"/>
                  </a:lnTo>
                  <a:lnTo>
                    <a:pt x="174" y="34"/>
                  </a:lnTo>
                  <a:lnTo>
                    <a:pt x="166" y="36"/>
                  </a:lnTo>
                  <a:lnTo>
                    <a:pt x="16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p:cNvSpPr>
              <a:spLocks/>
            </p:cNvSpPr>
            <p:nvPr/>
          </p:nvSpPr>
          <p:spPr bwMode="auto">
            <a:xfrm>
              <a:off x="1555" y="2875"/>
              <a:ext cx="36" cy="76"/>
            </a:xfrm>
            <a:custGeom>
              <a:avLst/>
              <a:gdLst>
                <a:gd name="T0" fmla="*/ 18 w 36"/>
                <a:gd name="T1" fmla="*/ 76 h 76"/>
                <a:gd name="T2" fmla="*/ 18 w 36"/>
                <a:gd name="T3" fmla="*/ 76 h 76"/>
                <a:gd name="T4" fmla="*/ 10 w 36"/>
                <a:gd name="T5" fmla="*/ 74 h 76"/>
                <a:gd name="T6" fmla="*/ 4 w 36"/>
                <a:gd name="T7" fmla="*/ 70 h 76"/>
                <a:gd name="T8" fmla="*/ 2 w 36"/>
                <a:gd name="T9" fmla="*/ 64 h 76"/>
                <a:gd name="T10" fmla="*/ 0 w 36"/>
                <a:gd name="T11" fmla="*/ 58 h 76"/>
                <a:gd name="T12" fmla="*/ 0 w 36"/>
                <a:gd name="T13" fmla="*/ 18 h 76"/>
                <a:gd name="T14" fmla="*/ 0 w 36"/>
                <a:gd name="T15" fmla="*/ 18 h 76"/>
                <a:gd name="T16" fmla="*/ 2 w 36"/>
                <a:gd name="T17" fmla="*/ 12 h 76"/>
                <a:gd name="T18" fmla="*/ 4 w 36"/>
                <a:gd name="T19" fmla="*/ 6 h 76"/>
                <a:gd name="T20" fmla="*/ 10 w 36"/>
                <a:gd name="T21" fmla="*/ 2 h 76"/>
                <a:gd name="T22" fmla="*/ 18 w 36"/>
                <a:gd name="T23" fmla="*/ 0 h 76"/>
                <a:gd name="T24" fmla="*/ 18 w 36"/>
                <a:gd name="T25" fmla="*/ 0 h 76"/>
                <a:gd name="T26" fmla="*/ 24 w 36"/>
                <a:gd name="T27" fmla="*/ 2 h 76"/>
                <a:gd name="T28" fmla="*/ 30 w 36"/>
                <a:gd name="T29" fmla="*/ 6 h 76"/>
                <a:gd name="T30" fmla="*/ 34 w 36"/>
                <a:gd name="T31" fmla="*/ 12 h 76"/>
                <a:gd name="T32" fmla="*/ 36 w 36"/>
                <a:gd name="T33" fmla="*/ 18 h 76"/>
                <a:gd name="T34" fmla="*/ 36 w 36"/>
                <a:gd name="T35" fmla="*/ 58 h 76"/>
                <a:gd name="T36" fmla="*/ 36 w 36"/>
                <a:gd name="T37" fmla="*/ 58 h 76"/>
                <a:gd name="T38" fmla="*/ 34 w 36"/>
                <a:gd name="T39" fmla="*/ 64 h 76"/>
                <a:gd name="T40" fmla="*/ 30 w 36"/>
                <a:gd name="T41" fmla="*/ 70 h 76"/>
                <a:gd name="T42" fmla="*/ 24 w 36"/>
                <a:gd name="T43" fmla="*/ 74 h 76"/>
                <a:gd name="T44" fmla="*/ 18 w 36"/>
                <a:gd name="T45" fmla="*/ 76 h 76"/>
                <a:gd name="T46" fmla="*/ 18 w 36"/>
                <a:gd name="T4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76">
                  <a:moveTo>
                    <a:pt x="18" y="76"/>
                  </a:moveTo>
                  <a:lnTo>
                    <a:pt x="18" y="76"/>
                  </a:lnTo>
                  <a:lnTo>
                    <a:pt x="10" y="74"/>
                  </a:lnTo>
                  <a:lnTo>
                    <a:pt x="4" y="70"/>
                  </a:lnTo>
                  <a:lnTo>
                    <a:pt x="2" y="64"/>
                  </a:lnTo>
                  <a:lnTo>
                    <a:pt x="0" y="58"/>
                  </a:lnTo>
                  <a:lnTo>
                    <a:pt x="0" y="18"/>
                  </a:lnTo>
                  <a:lnTo>
                    <a:pt x="0" y="18"/>
                  </a:lnTo>
                  <a:lnTo>
                    <a:pt x="2" y="12"/>
                  </a:lnTo>
                  <a:lnTo>
                    <a:pt x="4" y="6"/>
                  </a:lnTo>
                  <a:lnTo>
                    <a:pt x="10" y="2"/>
                  </a:lnTo>
                  <a:lnTo>
                    <a:pt x="18" y="0"/>
                  </a:lnTo>
                  <a:lnTo>
                    <a:pt x="18" y="0"/>
                  </a:lnTo>
                  <a:lnTo>
                    <a:pt x="24" y="2"/>
                  </a:lnTo>
                  <a:lnTo>
                    <a:pt x="30" y="6"/>
                  </a:lnTo>
                  <a:lnTo>
                    <a:pt x="34" y="12"/>
                  </a:lnTo>
                  <a:lnTo>
                    <a:pt x="36" y="18"/>
                  </a:lnTo>
                  <a:lnTo>
                    <a:pt x="36" y="58"/>
                  </a:lnTo>
                  <a:lnTo>
                    <a:pt x="36" y="58"/>
                  </a:lnTo>
                  <a:lnTo>
                    <a:pt x="34" y="64"/>
                  </a:lnTo>
                  <a:lnTo>
                    <a:pt x="30" y="70"/>
                  </a:lnTo>
                  <a:lnTo>
                    <a:pt x="24" y="74"/>
                  </a:lnTo>
                  <a:lnTo>
                    <a:pt x="18" y="76"/>
                  </a:lnTo>
                  <a:lnTo>
                    <a:pt x="18"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8"/>
            <p:cNvSpPr>
              <a:spLocks/>
            </p:cNvSpPr>
            <p:nvPr/>
          </p:nvSpPr>
          <p:spPr bwMode="auto">
            <a:xfrm>
              <a:off x="1599" y="2875"/>
              <a:ext cx="36" cy="76"/>
            </a:xfrm>
            <a:custGeom>
              <a:avLst/>
              <a:gdLst>
                <a:gd name="T0" fmla="*/ 18 w 36"/>
                <a:gd name="T1" fmla="*/ 76 h 76"/>
                <a:gd name="T2" fmla="*/ 18 w 36"/>
                <a:gd name="T3" fmla="*/ 76 h 76"/>
                <a:gd name="T4" fmla="*/ 10 w 36"/>
                <a:gd name="T5" fmla="*/ 74 h 76"/>
                <a:gd name="T6" fmla="*/ 4 w 36"/>
                <a:gd name="T7" fmla="*/ 70 h 76"/>
                <a:gd name="T8" fmla="*/ 2 w 36"/>
                <a:gd name="T9" fmla="*/ 64 h 76"/>
                <a:gd name="T10" fmla="*/ 0 w 36"/>
                <a:gd name="T11" fmla="*/ 58 h 76"/>
                <a:gd name="T12" fmla="*/ 0 w 36"/>
                <a:gd name="T13" fmla="*/ 18 h 76"/>
                <a:gd name="T14" fmla="*/ 0 w 36"/>
                <a:gd name="T15" fmla="*/ 18 h 76"/>
                <a:gd name="T16" fmla="*/ 2 w 36"/>
                <a:gd name="T17" fmla="*/ 12 h 76"/>
                <a:gd name="T18" fmla="*/ 4 w 36"/>
                <a:gd name="T19" fmla="*/ 6 h 76"/>
                <a:gd name="T20" fmla="*/ 10 w 36"/>
                <a:gd name="T21" fmla="*/ 2 h 76"/>
                <a:gd name="T22" fmla="*/ 18 w 36"/>
                <a:gd name="T23" fmla="*/ 0 h 76"/>
                <a:gd name="T24" fmla="*/ 18 w 36"/>
                <a:gd name="T25" fmla="*/ 0 h 76"/>
                <a:gd name="T26" fmla="*/ 24 w 36"/>
                <a:gd name="T27" fmla="*/ 2 h 76"/>
                <a:gd name="T28" fmla="*/ 30 w 36"/>
                <a:gd name="T29" fmla="*/ 6 h 76"/>
                <a:gd name="T30" fmla="*/ 34 w 36"/>
                <a:gd name="T31" fmla="*/ 12 h 76"/>
                <a:gd name="T32" fmla="*/ 36 w 36"/>
                <a:gd name="T33" fmla="*/ 18 h 76"/>
                <a:gd name="T34" fmla="*/ 36 w 36"/>
                <a:gd name="T35" fmla="*/ 58 h 76"/>
                <a:gd name="T36" fmla="*/ 36 w 36"/>
                <a:gd name="T37" fmla="*/ 58 h 76"/>
                <a:gd name="T38" fmla="*/ 34 w 36"/>
                <a:gd name="T39" fmla="*/ 64 h 76"/>
                <a:gd name="T40" fmla="*/ 30 w 36"/>
                <a:gd name="T41" fmla="*/ 70 h 76"/>
                <a:gd name="T42" fmla="*/ 24 w 36"/>
                <a:gd name="T43" fmla="*/ 74 h 76"/>
                <a:gd name="T44" fmla="*/ 18 w 36"/>
                <a:gd name="T45" fmla="*/ 76 h 76"/>
                <a:gd name="T46" fmla="*/ 18 w 36"/>
                <a:gd name="T4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76">
                  <a:moveTo>
                    <a:pt x="18" y="76"/>
                  </a:moveTo>
                  <a:lnTo>
                    <a:pt x="18" y="76"/>
                  </a:lnTo>
                  <a:lnTo>
                    <a:pt x="10" y="74"/>
                  </a:lnTo>
                  <a:lnTo>
                    <a:pt x="4" y="70"/>
                  </a:lnTo>
                  <a:lnTo>
                    <a:pt x="2" y="64"/>
                  </a:lnTo>
                  <a:lnTo>
                    <a:pt x="0" y="58"/>
                  </a:lnTo>
                  <a:lnTo>
                    <a:pt x="0" y="18"/>
                  </a:lnTo>
                  <a:lnTo>
                    <a:pt x="0" y="18"/>
                  </a:lnTo>
                  <a:lnTo>
                    <a:pt x="2" y="12"/>
                  </a:lnTo>
                  <a:lnTo>
                    <a:pt x="4" y="6"/>
                  </a:lnTo>
                  <a:lnTo>
                    <a:pt x="10" y="2"/>
                  </a:lnTo>
                  <a:lnTo>
                    <a:pt x="18" y="0"/>
                  </a:lnTo>
                  <a:lnTo>
                    <a:pt x="18" y="0"/>
                  </a:lnTo>
                  <a:lnTo>
                    <a:pt x="24" y="2"/>
                  </a:lnTo>
                  <a:lnTo>
                    <a:pt x="30" y="6"/>
                  </a:lnTo>
                  <a:lnTo>
                    <a:pt x="34" y="12"/>
                  </a:lnTo>
                  <a:lnTo>
                    <a:pt x="36" y="18"/>
                  </a:lnTo>
                  <a:lnTo>
                    <a:pt x="36" y="58"/>
                  </a:lnTo>
                  <a:lnTo>
                    <a:pt x="36" y="58"/>
                  </a:lnTo>
                  <a:lnTo>
                    <a:pt x="34" y="64"/>
                  </a:lnTo>
                  <a:lnTo>
                    <a:pt x="30" y="70"/>
                  </a:lnTo>
                  <a:lnTo>
                    <a:pt x="24" y="74"/>
                  </a:lnTo>
                  <a:lnTo>
                    <a:pt x="18" y="76"/>
                  </a:lnTo>
                  <a:lnTo>
                    <a:pt x="18"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p:cNvSpPr>
              <a:spLocks noEditPoints="1"/>
            </p:cNvSpPr>
            <p:nvPr/>
          </p:nvSpPr>
          <p:spPr bwMode="auto">
            <a:xfrm>
              <a:off x="1687" y="2811"/>
              <a:ext cx="108" cy="156"/>
            </a:xfrm>
            <a:custGeom>
              <a:avLst/>
              <a:gdLst>
                <a:gd name="T0" fmla="*/ 54 w 108"/>
                <a:gd name="T1" fmla="*/ 156 h 156"/>
                <a:gd name="T2" fmla="*/ 34 w 108"/>
                <a:gd name="T3" fmla="*/ 152 h 156"/>
                <a:gd name="T4" fmla="*/ 16 w 108"/>
                <a:gd name="T5" fmla="*/ 140 h 156"/>
                <a:gd name="T6" fmla="*/ 6 w 108"/>
                <a:gd name="T7" fmla="*/ 122 h 156"/>
                <a:gd name="T8" fmla="*/ 0 w 108"/>
                <a:gd name="T9" fmla="*/ 102 h 156"/>
                <a:gd name="T10" fmla="*/ 0 w 108"/>
                <a:gd name="T11" fmla="*/ 54 h 156"/>
                <a:gd name="T12" fmla="*/ 6 w 108"/>
                <a:gd name="T13" fmla="*/ 32 h 156"/>
                <a:gd name="T14" fmla="*/ 16 w 108"/>
                <a:gd name="T15" fmla="*/ 16 h 156"/>
                <a:gd name="T16" fmla="*/ 34 w 108"/>
                <a:gd name="T17" fmla="*/ 4 h 156"/>
                <a:gd name="T18" fmla="*/ 54 w 108"/>
                <a:gd name="T19" fmla="*/ 0 h 156"/>
                <a:gd name="T20" fmla="*/ 64 w 108"/>
                <a:gd name="T21" fmla="*/ 2 h 156"/>
                <a:gd name="T22" fmla="*/ 84 w 108"/>
                <a:gd name="T23" fmla="*/ 10 h 156"/>
                <a:gd name="T24" fmla="*/ 98 w 108"/>
                <a:gd name="T25" fmla="*/ 24 h 156"/>
                <a:gd name="T26" fmla="*/ 106 w 108"/>
                <a:gd name="T27" fmla="*/ 42 h 156"/>
                <a:gd name="T28" fmla="*/ 108 w 108"/>
                <a:gd name="T29" fmla="*/ 102 h 156"/>
                <a:gd name="T30" fmla="*/ 106 w 108"/>
                <a:gd name="T31" fmla="*/ 112 h 156"/>
                <a:gd name="T32" fmla="*/ 98 w 108"/>
                <a:gd name="T33" fmla="*/ 132 h 156"/>
                <a:gd name="T34" fmla="*/ 84 w 108"/>
                <a:gd name="T35" fmla="*/ 146 h 156"/>
                <a:gd name="T36" fmla="*/ 64 w 108"/>
                <a:gd name="T37" fmla="*/ 154 h 156"/>
                <a:gd name="T38" fmla="*/ 54 w 108"/>
                <a:gd name="T39" fmla="*/ 156 h 156"/>
                <a:gd name="T40" fmla="*/ 54 w 108"/>
                <a:gd name="T41" fmla="*/ 36 h 156"/>
                <a:gd name="T42" fmla="*/ 42 w 108"/>
                <a:gd name="T43" fmla="*/ 42 h 156"/>
                <a:gd name="T44" fmla="*/ 36 w 108"/>
                <a:gd name="T45" fmla="*/ 54 h 156"/>
                <a:gd name="T46" fmla="*/ 36 w 108"/>
                <a:gd name="T47" fmla="*/ 102 h 156"/>
                <a:gd name="T48" fmla="*/ 42 w 108"/>
                <a:gd name="T49" fmla="*/ 114 h 156"/>
                <a:gd name="T50" fmla="*/ 54 w 108"/>
                <a:gd name="T51" fmla="*/ 120 h 156"/>
                <a:gd name="T52" fmla="*/ 60 w 108"/>
                <a:gd name="T53" fmla="*/ 118 h 156"/>
                <a:gd name="T54" fmla="*/ 70 w 108"/>
                <a:gd name="T55" fmla="*/ 108 h 156"/>
                <a:gd name="T56" fmla="*/ 70 w 108"/>
                <a:gd name="T57" fmla="*/ 54 h 156"/>
                <a:gd name="T58" fmla="*/ 70 w 108"/>
                <a:gd name="T59" fmla="*/ 46 h 156"/>
                <a:gd name="T60" fmla="*/ 60 w 108"/>
                <a:gd name="T61" fmla="*/ 38 h 156"/>
                <a:gd name="T62" fmla="*/ 54 w 108"/>
                <a:gd name="T63" fmla="*/ 3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56">
                  <a:moveTo>
                    <a:pt x="54" y="156"/>
                  </a:moveTo>
                  <a:lnTo>
                    <a:pt x="54" y="156"/>
                  </a:lnTo>
                  <a:lnTo>
                    <a:pt x="44" y="154"/>
                  </a:lnTo>
                  <a:lnTo>
                    <a:pt x="34" y="152"/>
                  </a:lnTo>
                  <a:lnTo>
                    <a:pt x="24" y="146"/>
                  </a:lnTo>
                  <a:lnTo>
                    <a:pt x="16" y="140"/>
                  </a:lnTo>
                  <a:lnTo>
                    <a:pt x="10" y="132"/>
                  </a:lnTo>
                  <a:lnTo>
                    <a:pt x="6" y="122"/>
                  </a:lnTo>
                  <a:lnTo>
                    <a:pt x="2" y="112"/>
                  </a:lnTo>
                  <a:lnTo>
                    <a:pt x="0" y="102"/>
                  </a:lnTo>
                  <a:lnTo>
                    <a:pt x="0" y="54"/>
                  </a:lnTo>
                  <a:lnTo>
                    <a:pt x="0" y="54"/>
                  </a:lnTo>
                  <a:lnTo>
                    <a:pt x="2" y="42"/>
                  </a:lnTo>
                  <a:lnTo>
                    <a:pt x="6" y="32"/>
                  </a:lnTo>
                  <a:lnTo>
                    <a:pt x="10" y="24"/>
                  </a:lnTo>
                  <a:lnTo>
                    <a:pt x="16" y="16"/>
                  </a:lnTo>
                  <a:lnTo>
                    <a:pt x="24" y="10"/>
                  </a:lnTo>
                  <a:lnTo>
                    <a:pt x="34" y="4"/>
                  </a:lnTo>
                  <a:lnTo>
                    <a:pt x="44" y="2"/>
                  </a:lnTo>
                  <a:lnTo>
                    <a:pt x="54" y="0"/>
                  </a:lnTo>
                  <a:lnTo>
                    <a:pt x="54" y="0"/>
                  </a:lnTo>
                  <a:lnTo>
                    <a:pt x="64" y="2"/>
                  </a:lnTo>
                  <a:lnTo>
                    <a:pt x="74" y="4"/>
                  </a:lnTo>
                  <a:lnTo>
                    <a:pt x="84" y="10"/>
                  </a:lnTo>
                  <a:lnTo>
                    <a:pt x="92" y="16"/>
                  </a:lnTo>
                  <a:lnTo>
                    <a:pt x="98" y="24"/>
                  </a:lnTo>
                  <a:lnTo>
                    <a:pt x="102" y="32"/>
                  </a:lnTo>
                  <a:lnTo>
                    <a:pt x="106" y="42"/>
                  </a:lnTo>
                  <a:lnTo>
                    <a:pt x="108" y="54"/>
                  </a:lnTo>
                  <a:lnTo>
                    <a:pt x="108" y="102"/>
                  </a:lnTo>
                  <a:lnTo>
                    <a:pt x="108" y="102"/>
                  </a:lnTo>
                  <a:lnTo>
                    <a:pt x="106" y="112"/>
                  </a:lnTo>
                  <a:lnTo>
                    <a:pt x="102" y="122"/>
                  </a:lnTo>
                  <a:lnTo>
                    <a:pt x="98" y="132"/>
                  </a:lnTo>
                  <a:lnTo>
                    <a:pt x="92" y="140"/>
                  </a:lnTo>
                  <a:lnTo>
                    <a:pt x="84" y="146"/>
                  </a:lnTo>
                  <a:lnTo>
                    <a:pt x="74" y="152"/>
                  </a:lnTo>
                  <a:lnTo>
                    <a:pt x="64" y="154"/>
                  </a:lnTo>
                  <a:lnTo>
                    <a:pt x="54" y="156"/>
                  </a:lnTo>
                  <a:lnTo>
                    <a:pt x="54" y="156"/>
                  </a:lnTo>
                  <a:close/>
                  <a:moveTo>
                    <a:pt x="54" y="36"/>
                  </a:moveTo>
                  <a:lnTo>
                    <a:pt x="54" y="36"/>
                  </a:lnTo>
                  <a:lnTo>
                    <a:pt x="48" y="38"/>
                  </a:lnTo>
                  <a:lnTo>
                    <a:pt x="42" y="42"/>
                  </a:lnTo>
                  <a:lnTo>
                    <a:pt x="38" y="46"/>
                  </a:lnTo>
                  <a:lnTo>
                    <a:pt x="36" y="54"/>
                  </a:lnTo>
                  <a:lnTo>
                    <a:pt x="36" y="102"/>
                  </a:lnTo>
                  <a:lnTo>
                    <a:pt x="36" y="102"/>
                  </a:lnTo>
                  <a:lnTo>
                    <a:pt x="38" y="108"/>
                  </a:lnTo>
                  <a:lnTo>
                    <a:pt x="42" y="114"/>
                  </a:lnTo>
                  <a:lnTo>
                    <a:pt x="48" y="118"/>
                  </a:lnTo>
                  <a:lnTo>
                    <a:pt x="54" y="120"/>
                  </a:lnTo>
                  <a:lnTo>
                    <a:pt x="54" y="120"/>
                  </a:lnTo>
                  <a:lnTo>
                    <a:pt x="60" y="118"/>
                  </a:lnTo>
                  <a:lnTo>
                    <a:pt x="66" y="114"/>
                  </a:lnTo>
                  <a:lnTo>
                    <a:pt x="70" y="108"/>
                  </a:lnTo>
                  <a:lnTo>
                    <a:pt x="70" y="102"/>
                  </a:lnTo>
                  <a:lnTo>
                    <a:pt x="70" y="54"/>
                  </a:lnTo>
                  <a:lnTo>
                    <a:pt x="70" y="54"/>
                  </a:lnTo>
                  <a:lnTo>
                    <a:pt x="70" y="46"/>
                  </a:lnTo>
                  <a:lnTo>
                    <a:pt x="66" y="42"/>
                  </a:lnTo>
                  <a:lnTo>
                    <a:pt x="60" y="38"/>
                  </a:lnTo>
                  <a:lnTo>
                    <a:pt x="54" y="36"/>
                  </a:lnTo>
                  <a:lnTo>
                    <a:pt x="54"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p:cNvSpPr>
              <a:spLocks noEditPoints="1"/>
            </p:cNvSpPr>
            <p:nvPr/>
          </p:nvSpPr>
          <p:spPr bwMode="auto">
            <a:xfrm>
              <a:off x="1481" y="2709"/>
              <a:ext cx="530" cy="428"/>
            </a:xfrm>
            <a:custGeom>
              <a:avLst/>
              <a:gdLst>
                <a:gd name="T0" fmla="*/ 404 w 530"/>
                <a:gd name="T1" fmla="*/ 286 h 428"/>
                <a:gd name="T2" fmla="*/ 382 w 530"/>
                <a:gd name="T3" fmla="*/ 278 h 428"/>
                <a:gd name="T4" fmla="*/ 364 w 530"/>
                <a:gd name="T5" fmla="*/ 284 h 428"/>
                <a:gd name="T6" fmla="*/ 354 w 530"/>
                <a:gd name="T7" fmla="*/ 258 h 428"/>
                <a:gd name="T8" fmla="*/ 366 w 530"/>
                <a:gd name="T9" fmla="*/ 210 h 428"/>
                <a:gd name="T10" fmla="*/ 366 w 530"/>
                <a:gd name="T11" fmla="*/ 158 h 428"/>
                <a:gd name="T12" fmla="*/ 358 w 530"/>
                <a:gd name="T13" fmla="*/ 122 h 428"/>
                <a:gd name="T14" fmla="*/ 332 w 530"/>
                <a:gd name="T15" fmla="*/ 74 h 428"/>
                <a:gd name="T16" fmla="*/ 294 w 530"/>
                <a:gd name="T17" fmla="*/ 36 h 428"/>
                <a:gd name="T18" fmla="*/ 248 w 530"/>
                <a:gd name="T19" fmla="*/ 12 h 428"/>
                <a:gd name="T20" fmla="*/ 196 w 530"/>
                <a:gd name="T21" fmla="*/ 0 h 428"/>
                <a:gd name="T22" fmla="*/ 140 w 530"/>
                <a:gd name="T23" fmla="*/ 6 h 428"/>
                <a:gd name="T24" fmla="*/ 104 w 530"/>
                <a:gd name="T25" fmla="*/ 18 h 428"/>
                <a:gd name="T26" fmla="*/ 60 w 530"/>
                <a:gd name="T27" fmla="*/ 48 h 428"/>
                <a:gd name="T28" fmla="*/ 26 w 530"/>
                <a:gd name="T29" fmla="*/ 88 h 428"/>
                <a:gd name="T30" fmla="*/ 6 w 530"/>
                <a:gd name="T31" fmla="*/ 138 h 428"/>
                <a:gd name="T32" fmla="*/ 0 w 530"/>
                <a:gd name="T33" fmla="*/ 192 h 428"/>
                <a:gd name="T34" fmla="*/ 4 w 530"/>
                <a:gd name="T35" fmla="*/ 228 h 428"/>
                <a:gd name="T36" fmla="*/ 26 w 530"/>
                <a:gd name="T37" fmla="*/ 280 h 428"/>
                <a:gd name="T38" fmla="*/ 60 w 530"/>
                <a:gd name="T39" fmla="*/ 320 h 428"/>
                <a:gd name="T40" fmla="*/ 104 w 530"/>
                <a:gd name="T41" fmla="*/ 350 h 428"/>
                <a:gd name="T42" fmla="*/ 154 w 530"/>
                <a:gd name="T43" fmla="*/ 366 h 428"/>
                <a:gd name="T44" fmla="*/ 208 w 530"/>
                <a:gd name="T45" fmla="*/ 368 h 428"/>
                <a:gd name="T46" fmla="*/ 242 w 530"/>
                <a:gd name="T47" fmla="*/ 360 h 428"/>
                <a:gd name="T48" fmla="*/ 304 w 530"/>
                <a:gd name="T49" fmla="*/ 324 h 428"/>
                <a:gd name="T50" fmla="*/ 342 w 530"/>
                <a:gd name="T51" fmla="*/ 316 h 428"/>
                <a:gd name="T52" fmla="*/ 352 w 530"/>
                <a:gd name="T53" fmla="*/ 346 h 428"/>
                <a:gd name="T54" fmla="*/ 468 w 530"/>
                <a:gd name="T55" fmla="*/ 422 h 428"/>
                <a:gd name="T56" fmla="*/ 492 w 530"/>
                <a:gd name="T57" fmla="*/ 428 h 428"/>
                <a:gd name="T58" fmla="*/ 506 w 530"/>
                <a:gd name="T59" fmla="*/ 426 h 428"/>
                <a:gd name="T60" fmla="*/ 524 w 530"/>
                <a:gd name="T61" fmla="*/ 410 h 428"/>
                <a:gd name="T62" fmla="*/ 530 w 530"/>
                <a:gd name="T63" fmla="*/ 396 h 428"/>
                <a:gd name="T64" fmla="*/ 526 w 530"/>
                <a:gd name="T65" fmla="*/ 372 h 428"/>
                <a:gd name="T66" fmla="*/ 512 w 530"/>
                <a:gd name="T67" fmla="*/ 354 h 428"/>
                <a:gd name="T68" fmla="*/ 220 w 530"/>
                <a:gd name="T69" fmla="*/ 330 h 428"/>
                <a:gd name="T70" fmla="*/ 174 w 530"/>
                <a:gd name="T71" fmla="*/ 334 h 428"/>
                <a:gd name="T72" fmla="*/ 132 w 530"/>
                <a:gd name="T73" fmla="*/ 326 h 428"/>
                <a:gd name="T74" fmla="*/ 94 w 530"/>
                <a:gd name="T75" fmla="*/ 304 h 428"/>
                <a:gd name="T76" fmla="*/ 62 w 530"/>
                <a:gd name="T77" fmla="*/ 274 h 428"/>
                <a:gd name="T78" fmla="*/ 42 w 530"/>
                <a:gd name="T79" fmla="*/ 234 h 428"/>
                <a:gd name="T80" fmla="*/ 34 w 530"/>
                <a:gd name="T81" fmla="*/ 204 h 428"/>
                <a:gd name="T82" fmla="*/ 36 w 530"/>
                <a:gd name="T83" fmla="*/ 160 h 428"/>
                <a:gd name="T84" fmla="*/ 48 w 530"/>
                <a:gd name="T85" fmla="*/ 118 h 428"/>
                <a:gd name="T86" fmla="*/ 72 w 530"/>
                <a:gd name="T87" fmla="*/ 84 h 428"/>
                <a:gd name="T88" fmla="*/ 106 w 530"/>
                <a:gd name="T89" fmla="*/ 56 h 428"/>
                <a:gd name="T90" fmla="*/ 148 w 530"/>
                <a:gd name="T91" fmla="*/ 38 h 428"/>
                <a:gd name="T92" fmla="*/ 178 w 530"/>
                <a:gd name="T93" fmla="*/ 34 h 428"/>
                <a:gd name="T94" fmla="*/ 222 w 530"/>
                <a:gd name="T95" fmla="*/ 40 h 428"/>
                <a:gd name="T96" fmla="*/ 262 w 530"/>
                <a:gd name="T97" fmla="*/ 56 h 428"/>
                <a:gd name="T98" fmla="*/ 296 w 530"/>
                <a:gd name="T99" fmla="*/ 84 h 428"/>
                <a:gd name="T100" fmla="*/ 320 w 530"/>
                <a:gd name="T101" fmla="*/ 120 h 428"/>
                <a:gd name="T102" fmla="*/ 330 w 530"/>
                <a:gd name="T103" fmla="*/ 150 h 428"/>
                <a:gd name="T104" fmla="*/ 334 w 530"/>
                <a:gd name="T105" fmla="*/ 194 h 428"/>
                <a:gd name="T106" fmla="*/ 324 w 530"/>
                <a:gd name="T107" fmla="*/ 236 h 428"/>
                <a:gd name="T108" fmla="*/ 304 w 530"/>
                <a:gd name="T109" fmla="*/ 274 h 428"/>
                <a:gd name="T110" fmla="*/ 274 w 530"/>
                <a:gd name="T111" fmla="*/ 306 h 428"/>
                <a:gd name="T112" fmla="*/ 234 w 530"/>
                <a:gd name="T113" fmla="*/ 326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0" h="428">
                  <a:moveTo>
                    <a:pt x="512" y="354"/>
                  </a:moveTo>
                  <a:lnTo>
                    <a:pt x="404" y="286"/>
                  </a:lnTo>
                  <a:lnTo>
                    <a:pt x="404" y="286"/>
                  </a:lnTo>
                  <a:lnTo>
                    <a:pt x="396" y="282"/>
                  </a:lnTo>
                  <a:lnTo>
                    <a:pt x="388" y="280"/>
                  </a:lnTo>
                  <a:lnTo>
                    <a:pt x="382" y="278"/>
                  </a:lnTo>
                  <a:lnTo>
                    <a:pt x="374" y="280"/>
                  </a:lnTo>
                  <a:lnTo>
                    <a:pt x="374" y="280"/>
                  </a:lnTo>
                  <a:lnTo>
                    <a:pt x="364" y="284"/>
                  </a:lnTo>
                  <a:lnTo>
                    <a:pt x="346" y="272"/>
                  </a:lnTo>
                  <a:lnTo>
                    <a:pt x="346" y="272"/>
                  </a:lnTo>
                  <a:lnTo>
                    <a:pt x="354" y="258"/>
                  </a:lnTo>
                  <a:lnTo>
                    <a:pt x="358" y="242"/>
                  </a:lnTo>
                  <a:lnTo>
                    <a:pt x="364" y="226"/>
                  </a:lnTo>
                  <a:lnTo>
                    <a:pt x="366" y="210"/>
                  </a:lnTo>
                  <a:lnTo>
                    <a:pt x="368" y="192"/>
                  </a:lnTo>
                  <a:lnTo>
                    <a:pt x="368" y="176"/>
                  </a:lnTo>
                  <a:lnTo>
                    <a:pt x="366" y="158"/>
                  </a:lnTo>
                  <a:lnTo>
                    <a:pt x="364" y="142"/>
                  </a:lnTo>
                  <a:lnTo>
                    <a:pt x="364" y="142"/>
                  </a:lnTo>
                  <a:lnTo>
                    <a:pt x="358" y="122"/>
                  </a:lnTo>
                  <a:lnTo>
                    <a:pt x="350" y="106"/>
                  </a:lnTo>
                  <a:lnTo>
                    <a:pt x="342" y="90"/>
                  </a:lnTo>
                  <a:lnTo>
                    <a:pt x="332" y="74"/>
                  </a:lnTo>
                  <a:lnTo>
                    <a:pt x="320" y="60"/>
                  </a:lnTo>
                  <a:lnTo>
                    <a:pt x="308" y="48"/>
                  </a:lnTo>
                  <a:lnTo>
                    <a:pt x="294" y="36"/>
                  </a:lnTo>
                  <a:lnTo>
                    <a:pt x="280" y="28"/>
                  </a:lnTo>
                  <a:lnTo>
                    <a:pt x="264" y="18"/>
                  </a:lnTo>
                  <a:lnTo>
                    <a:pt x="248" y="12"/>
                  </a:lnTo>
                  <a:lnTo>
                    <a:pt x="230" y="6"/>
                  </a:lnTo>
                  <a:lnTo>
                    <a:pt x="214" y="2"/>
                  </a:lnTo>
                  <a:lnTo>
                    <a:pt x="196" y="0"/>
                  </a:lnTo>
                  <a:lnTo>
                    <a:pt x="178" y="0"/>
                  </a:lnTo>
                  <a:lnTo>
                    <a:pt x="158" y="2"/>
                  </a:lnTo>
                  <a:lnTo>
                    <a:pt x="140" y="6"/>
                  </a:lnTo>
                  <a:lnTo>
                    <a:pt x="140" y="6"/>
                  </a:lnTo>
                  <a:lnTo>
                    <a:pt x="122" y="10"/>
                  </a:lnTo>
                  <a:lnTo>
                    <a:pt x="104" y="18"/>
                  </a:lnTo>
                  <a:lnTo>
                    <a:pt x="88" y="26"/>
                  </a:lnTo>
                  <a:lnTo>
                    <a:pt x="74" y="36"/>
                  </a:lnTo>
                  <a:lnTo>
                    <a:pt x="60" y="48"/>
                  </a:lnTo>
                  <a:lnTo>
                    <a:pt x="48" y="60"/>
                  </a:lnTo>
                  <a:lnTo>
                    <a:pt x="36" y="74"/>
                  </a:lnTo>
                  <a:lnTo>
                    <a:pt x="26" y="88"/>
                  </a:lnTo>
                  <a:lnTo>
                    <a:pt x="18" y="104"/>
                  </a:lnTo>
                  <a:lnTo>
                    <a:pt x="10" y="120"/>
                  </a:lnTo>
                  <a:lnTo>
                    <a:pt x="6" y="138"/>
                  </a:lnTo>
                  <a:lnTo>
                    <a:pt x="2" y="154"/>
                  </a:lnTo>
                  <a:lnTo>
                    <a:pt x="0" y="172"/>
                  </a:lnTo>
                  <a:lnTo>
                    <a:pt x="0" y="192"/>
                  </a:lnTo>
                  <a:lnTo>
                    <a:pt x="0" y="210"/>
                  </a:lnTo>
                  <a:lnTo>
                    <a:pt x="4" y="228"/>
                  </a:lnTo>
                  <a:lnTo>
                    <a:pt x="4" y="228"/>
                  </a:lnTo>
                  <a:lnTo>
                    <a:pt x="10" y="246"/>
                  </a:lnTo>
                  <a:lnTo>
                    <a:pt x="16" y="264"/>
                  </a:lnTo>
                  <a:lnTo>
                    <a:pt x="26" y="280"/>
                  </a:lnTo>
                  <a:lnTo>
                    <a:pt x="36" y="294"/>
                  </a:lnTo>
                  <a:lnTo>
                    <a:pt x="46" y="308"/>
                  </a:lnTo>
                  <a:lnTo>
                    <a:pt x="60" y="320"/>
                  </a:lnTo>
                  <a:lnTo>
                    <a:pt x="72" y="332"/>
                  </a:lnTo>
                  <a:lnTo>
                    <a:pt x="88" y="342"/>
                  </a:lnTo>
                  <a:lnTo>
                    <a:pt x="104" y="350"/>
                  </a:lnTo>
                  <a:lnTo>
                    <a:pt x="120" y="358"/>
                  </a:lnTo>
                  <a:lnTo>
                    <a:pt x="136" y="364"/>
                  </a:lnTo>
                  <a:lnTo>
                    <a:pt x="154" y="366"/>
                  </a:lnTo>
                  <a:lnTo>
                    <a:pt x="172" y="368"/>
                  </a:lnTo>
                  <a:lnTo>
                    <a:pt x="190" y="370"/>
                  </a:lnTo>
                  <a:lnTo>
                    <a:pt x="208" y="368"/>
                  </a:lnTo>
                  <a:lnTo>
                    <a:pt x="228" y="364"/>
                  </a:lnTo>
                  <a:lnTo>
                    <a:pt x="228" y="364"/>
                  </a:lnTo>
                  <a:lnTo>
                    <a:pt x="242" y="360"/>
                  </a:lnTo>
                  <a:lnTo>
                    <a:pt x="256" y="354"/>
                  </a:lnTo>
                  <a:lnTo>
                    <a:pt x="282" y="342"/>
                  </a:lnTo>
                  <a:lnTo>
                    <a:pt x="304" y="324"/>
                  </a:lnTo>
                  <a:lnTo>
                    <a:pt x="324" y="304"/>
                  </a:lnTo>
                  <a:lnTo>
                    <a:pt x="342" y="316"/>
                  </a:lnTo>
                  <a:lnTo>
                    <a:pt x="342" y="316"/>
                  </a:lnTo>
                  <a:lnTo>
                    <a:pt x="342" y="326"/>
                  </a:lnTo>
                  <a:lnTo>
                    <a:pt x="346" y="336"/>
                  </a:lnTo>
                  <a:lnTo>
                    <a:pt x="352" y="346"/>
                  </a:lnTo>
                  <a:lnTo>
                    <a:pt x="360" y="352"/>
                  </a:lnTo>
                  <a:lnTo>
                    <a:pt x="468" y="422"/>
                  </a:lnTo>
                  <a:lnTo>
                    <a:pt x="468" y="422"/>
                  </a:lnTo>
                  <a:lnTo>
                    <a:pt x="476" y="426"/>
                  </a:lnTo>
                  <a:lnTo>
                    <a:pt x="484" y="428"/>
                  </a:lnTo>
                  <a:lnTo>
                    <a:pt x="492" y="428"/>
                  </a:lnTo>
                  <a:lnTo>
                    <a:pt x="500" y="428"/>
                  </a:lnTo>
                  <a:lnTo>
                    <a:pt x="500" y="428"/>
                  </a:lnTo>
                  <a:lnTo>
                    <a:pt x="506" y="426"/>
                  </a:lnTo>
                  <a:lnTo>
                    <a:pt x="512" y="422"/>
                  </a:lnTo>
                  <a:lnTo>
                    <a:pt x="518" y="416"/>
                  </a:lnTo>
                  <a:lnTo>
                    <a:pt x="524" y="410"/>
                  </a:lnTo>
                  <a:lnTo>
                    <a:pt x="524" y="410"/>
                  </a:lnTo>
                  <a:lnTo>
                    <a:pt x="528" y="404"/>
                  </a:lnTo>
                  <a:lnTo>
                    <a:pt x="530" y="396"/>
                  </a:lnTo>
                  <a:lnTo>
                    <a:pt x="530" y="388"/>
                  </a:lnTo>
                  <a:lnTo>
                    <a:pt x="530" y="380"/>
                  </a:lnTo>
                  <a:lnTo>
                    <a:pt x="526" y="372"/>
                  </a:lnTo>
                  <a:lnTo>
                    <a:pt x="524" y="366"/>
                  </a:lnTo>
                  <a:lnTo>
                    <a:pt x="518" y="360"/>
                  </a:lnTo>
                  <a:lnTo>
                    <a:pt x="512" y="354"/>
                  </a:lnTo>
                  <a:lnTo>
                    <a:pt x="512" y="354"/>
                  </a:lnTo>
                  <a:close/>
                  <a:moveTo>
                    <a:pt x="220" y="330"/>
                  </a:moveTo>
                  <a:lnTo>
                    <a:pt x="220" y="330"/>
                  </a:lnTo>
                  <a:lnTo>
                    <a:pt x="204" y="334"/>
                  </a:lnTo>
                  <a:lnTo>
                    <a:pt x="188" y="334"/>
                  </a:lnTo>
                  <a:lnTo>
                    <a:pt x="174" y="334"/>
                  </a:lnTo>
                  <a:lnTo>
                    <a:pt x="160" y="334"/>
                  </a:lnTo>
                  <a:lnTo>
                    <a:pt x="146" y="330"/>
                  </a:lnTo>
                  <a:lnTo>
                    <a:pt x="132" y="326"/>
                  </a:lnTo>
                  <a:lnTo>
                    <a:pt x="118" y="320"/>
                  </a:lnTo>
                  <a:lnTo>
                    <a:pt x="106" y="314"/>
                  </a:lnTo>
                  <a:lnTo>
                    <a:pt x="94" y="304"/>
                  </a:lnTo>
                  <a:lnTo>
                    <a:pt x="82" y="296"/>
                  </a:lnTo>
                  <a:lnTo>
                    <a:pt x="72" y="286"/>
                  </a:lnTo>
                  <a:lnTo>
                    <a:pt x="62" y="274"/>
                  </a:lnTo>
                  <a:lnTo>
                    <a:pt x="54" y="262"/>
                  </a:lnTo>
                  <a:lnTo>
                    <a:pt x="48" y="248"/>
                  </a:lnTo>
                  <a:lnTo>
                    <a:pt x="42" y="234"/>
                  </a:lnTo>
                  <a:lnTo>
                    <a:pt x="38" y="220"/>
                  </a:lnTo>
                  <a:lnTo>
                    <a:pt x="38" y="220"/>
                  </a:lnTo>
                  <a:lnTo>
                    <a:pt x="34" y="204"/>
                  </a:lnTo>
                  <a:lnTo>
                    <a:pt x="34" y="190"/>
                  </a:lnTo>
                  <a:lnTo>
                    <a:pt x="34" y="174"/>
                  </a:lnTo>
                  <a:lnTo>
                    <a:pt x="36" y="160"/>
                  </a:lnTo>
                  <a:lnTo>
                    <a:pt x="38" y="146"/>
                  </a:lnTo>
                  <a:lnTo>
                    <a:pt x="42" y="132"/>
                  </a:lnTo>
                  <a:lnTo>
                    <a:pt x="48" y="118"/>
                  </a:lnTo>
                  <a:lnTo>
                    <a:pt x="56" y="106"/>
                  </a:lnTo>
                  <a:lnTo>
                    <a:pt x="64" y="94"/>
                  </a:lnTo>
                  <a:lnTo>
                    <a:pt x="72" y="84"/>
                  </a:lnTo>
                  <a:lnTo>
                    <a:pt x="82" y="72"/>
                  </a:lnTo>
                  <a:lnTo>
                    <a:pt x="94" y="64"/>
                  </a:lnTo>
                  <a:lnTo>
                    <a:pt x="106" y="56"/>
                  </a:lnTo>
                  <a:lnTo>
                    <a:pt x="120" y="48"/>
                  </a:lnTo>
                  <a:lnTo>
                    <a:pt x="134" y="42"/>
                  </a:lnTo>
                  <a:lnTo>
                    <a:pt x="148" y="38"/>
                  </a:lnTo>
                  <a:lnTo>
                    <a:pt x="148" y="38"/>
                  </a:lnTo>
                  <a:lnTo>
                    <a:pt x="164" y="36"/>
                  </a:lnTo>
                  <a:lnTo>
                    <a:pt x="178" y="34"/>
                  </a:lnTo>
                  <a:lnTo>
                    <a:pt x="194" y="34"/>
                  </a:lnTo>
                  <a:lnTo>
                    <a:pt x="208" y="36"/>
                  </a:lnTo>
                  <a:lnTo>
                    <a:pt x="222" y="40"/>
                  </a:lnTo>
                  <a:lnTo>
                    <a:pt x="236" y="44"/>
                  </a:lnTo>
                  <a:lnTo>
                    <a:pt x="250" y="50"/>
                  </a:lnTo>
                  <a:lnTo>
                    <a:pt x="262" y="56"/>
                  </a:lnTo>
                  <a:lnTo>
                    <a:pt x="274" y="64"/>
                  </a:lnTo>
                  <a:lnTo>
                    <a:pt x="286" y="74"/>
                  </a:lnTo>
                  <a:lnTo>
                    <a:pt x="296" y="84"/>
                  </a:lnTo>
                  <a:lnTo>
                    <a:pt x="304" y="94"/>
                  </a:lnTo>
                  <a:lnTo>
                    <a:pt x="312" y="108"/>
                  </a:lnTo>
                  <a:lnTo>
                    <a:pt x="320" y="120"/>
                  </a:lnTo>
                  <a:lnTo>
                    <a:pt x="326" y="134"/>
                  </a:lnTo>
                  <a:lnTo>
                    <a:pt x="330" y="150"/>
                  </a:lnTo>
                  <a:lnTo>
                    <a:pt x="330" y="150"/>
                  </a:lnTo>
                  <a:lnTo>
                    <a:pt x="332" y="164"/>
                  </a:lnTo>
                  <a:lnTo>
                    <a:pt x="334" y="180"/>
                  </a:lnTo>
                  <a:lnTo>
                    <a:pt x="334" y="194"/>
                  </a:lnTo>
                  <a:lnTo>
                    <a:pt x="332" y="208"/>
                  </a:lnTo>
                  <a:lnTo>
                    <a:pt x="330" y="224"/>
                  </a:lnTo>
                  <a:lnTo>
                    <a:pt x="324" y="236"/>
                  </a:lnTo>
                  <a:lnTo>
                    <a:pt x="320" y="250"/>
                  </a:lnTo>
                  <a:lnTo>
                    <a:pt x="312" y="262"/>
                  </a:lnTo>
                  <a:lnTo>
                    <a:pt x="304" y="274"/>
                  </a:lnTo>
                  <a:lnTo>
                    <a:pt x="294" y="286"/>
                  </a:lnTo>
                  <a:lnTo>
                    <a:pt x="284" y="296"/>
                  </a:lnTo>
                  <a:lnTo>
                    <a:pt x="274" y="306"/>
                  </a:lnTo>
                  <a:lnTo>
                    <a:pt x="262" y="314"/>
                  </a:lnTo>
                  <a:lnTo>
                    <a:pt x="248" y="320"/>
                  </a:lnTo>
                  <a:lnTo>
                    <a:pt x="234" y="326"/>
                  </a:lnTo>
                  <a:lnTo>
                    <a:pt x="220" y="330"/>
                  </a:lnTo>
                  <a:lnTo>
                    <a:pt x="220"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2" name="Freeform 131"/>
          <p:cNvSpPr>
            <a:spLocks noEditPoints="1"/>
          </p:cNvSpPr>
          <p:nvPr/>
        </p:nvSpPr>
        <p:spPr bwMode="auto">
          <a:xfrm>
            <a:off x="7830040" y="876888"/>
            <a:ext cx="577873" cy="470931"/>
          </a:xfrm>
          <a:custGeom>
            <a:avLst/>
            <a:gdLst>
              <a:gd name="T0" fmla="*/ 148 w 157"/>
              <a:gd name="T1" fmla="*/ 117 h 128"/>
              <a:gd name="T2" fmla="*/ 139 w 157"/>
              <a:gd name="T3" fmla="*/ 48 h 128"/>
              <a:gd name="T4" fmla="*/ 13 w 157"/>
              <a:gd name="T5" fmla="*/ 34 h 128"/>
              <a:gd name="T6" fmla="*/ 23 w 157"/>
              <a:gd name="T7" fmla="*/ 17 h 128"/>
              <a:gd name="T8" fmla="*/ 103 w 157"/>
              <a:gd name="T9" fmla="*/ 10 h 128"/>
              <a:gd name="T10" fmla="*/ 148 w 157"/>
              <a:gd name="T11" fmla="*/ 0 h 128"/>
              <a:gd name="T12" fmla="*/ 157 w 157"/>
              <a:gd name="T13" fmla="*/ 107 h 128"/>
              <a:gd name="T14" fmla="*/ 134 w 157"/>
              <a:gd name="T15" fmla="*/ 119 h 128"/>
              <a:gd name="T16" fmla="*/ 102 w 157"/>
              <a:gd name="T17" fmla="*/ 128 h 128"/>
              <a:gd name="T18" fmla="*/ 93 w 157"/>
              <a:gd name="T19" fmla="*/ 120 h 128"/>
              <a:gd name="T20" fmla="*/ 84 w 157"/>
              <a:gd name="T21" fmla="*/ 128 h 128"/>
              <a:gd name="T22" fmla="*/ 52 w 157"/>
              <a:gd name="T23" fmla="*/ 128 h 128"/>
              <a:gd name="T24" fmla="*/ 34 w 157"/>
              <a:gd name="T25" fmla="*/ 128 h 128"/>
              <a:gd name="T26" fmla="*/ 9 w 157"/>
              <a:gd name="T27" fmla="*/ 128 h 128"/>
              <a:gd name="T28" fmla="*/ 0 w 157"/>
              <a:gd name="T29" fmla="*/ 48 h 128"/>
              <a:gd name="T30" fmla="*/ 125 w 157"/>
              <a:gd name="T31" fmla="*/ 39 h 128"/>
              <a:gd name="T32" fmla="*/ 96 w 157"/>
              <a:gd name="T33" fmla="*/ 72 h 128"/>
              <a:gd name="T34" fmla="*/ 116 w 157"/>
              <a:gd name="T35" fmla="*/ 76 h 128"/>
              <a:gd name="T36" fmla="*/ 116 w 157"/>
              <a:gd name="T37" fmla="*/ 69 h 128"/>
              <a:gd name="T38" fmla="*/ 96 w 157"/>
              <a:gd name="T39" fmla="*/ 72 h 128"/>
              <a:gd name="T40" fmla="*/ 78 w 157"/>
              <a:gd name="T41" fmla="*/ 76 h 128"/>
              <a:gd name="T42" fmla="*/ 89 w 157"/>
              <a:gd name="T43" fmla="*/ 72 h 128"/>
              <a:gd name="T44" fmla="*/ 78 w 157"/>
              <a:gd name="T45" fmla="*/ 69 h 128"/>
              <a:gd name="T46" fmla="*/ 28 w 157"/>
              <a:gd name="T47" fmla="*/ 68 h 128"/>
              <a:gd name="T48" fmla="*/ 55 w 157"/>
              <a:gd name="T49" fmla="*/ 68 h 128"/>
              <a:gd name="T50" fmla="*/ 28 w 157"/>
              <a:gd name="T51" fmla="*/ 68 h 128"/>
              <a:gd name="T52" fmla="*/ 49 w 157"/>
              <a:gd name="T53" fmla="*/ 82 h 128"/>
              <a:gd name="T54" fmla="*/ 33 w 157"/>
              <a:gd name="T55" fmla="*/ 82 h 128"/>
              <a:gd name="T56" fmla="*/ 69 w 157"/>
              <a:gd name="T57" fmla="*/ 107 h 128"/>
              <a:gd name="T58" fmla="*/ 116 w 157"/>
              <a:gd name="T59" fmla="*/ 84 h 128"/>
              <a:gd name="T60" fmla="*/ 73 w 157"/>
              <a:gd name="T61" fmla="*/ 88 h 128"/>
              <a:gd name="T62" fmla="*/ 116 w 157"/>
              <a:gd name="T63"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128">
                <a:moveTo>
                  <a:pt x="157" y="107"/>
                </a:moveTo>
                <a:cubicBezTo>
                  <a:pt x="157" y="112"/>
                  <a:pt x="153" y="117"/>
                  <a:pt x="148" y="117"/>
                </a:cubicBezTo>
                <a:cubicBezTo>
                  <a:pt x="139" y="117"/>
                  <a:pt x="139" y="117"/>
                  <a:pt x="139" y="117"/>
                </a:cubicBezTo>
                <a:cubicBezTo>
                  <a:pt x="139" y="48"/>
                  <a:pt x="139" y="48"/>
                  <a:pt x="139" y="48"/>
                </a:cubicBezTo>
                <a:cubicBezTo>
                  <a:pt x="139" y="40"/>
                  <a:pt x="133" y="34"/>
                  <a:pt x="125" y="34"/>
                </a:cubicBezTo>
                <a:cubicBezTo>
                  <a:pt x="13" y="34"/>
                  <a:pt x="13" y="34"/>
                  <a:pt x="13" y="34"/>
                </a:cubicBezTo>
                <a:cubicBezTo>
                  <a:pt x="13" y="27"/>
                  <a:pt x="13" y="27"/>
                  <a:pt x="13" y="27"/>
                </a:cubicBezTo>
                <a:cubicBezTo>
                  <a:pt x="13" y="22"/>
                  <a:pt x="18" y="17"/>
                  <a:pt x="23" y="17"/>
                </a:cubicBezTo>
                <a:cubicBezTo>
                  <a:pt x="103" y="17"/>
                  <a:pt x="103" y="17"/>
                  <a:pt x="103" y="17"/>
                </a:cubicBezTo>
                <a:cubicBezTo>
                  <a:pt x="103" y="10"/>
                  <a:pt x="103" y="10"/>
                  <a:pt x="103" y="10"/>
                </a:cubicBezTo>
                <a:cubicBezTo>
                  <a:pt x="103" y="5"/>
                  <a:pt x="107" y="0"/>
                  <a:pt x="113" y="0"/>
                </a:cubicBezTo>
                <a:cubicBezTo>
                  <a:pt x="148" y="0"/>
                  <a:pt x="148" y="0"/>
                  <a:pt x="148" y="0"/>
                </a:cubicBezTo>
                <a:cubicBezTo>
                  <a:pt x="153" y="0"/>
                  <a:pt x="157" y="5"/>
                  <a:pt x="157" y="10"/>
                </a:cubicBezTo>
                <a:lnTo>
                  <a:pt x="157" y="107"/>
                </a:lnTo>
                <a:close/>
                <a:moveTo>
                  <a:pt x="134" y="48"/>
                </a:moveTo>
                <a:cubicBezTo>
                  <a:pt x="134" y="119"/>
                  <a:pt x="134" y="119"/>
                  <a:pt x="134" y="119"/>
                </a:cubicBezTo>
                <a:cubicBezTo>
                  <a:pt x="134" y="124"/>
                  <a:pt x="130" y="128"/>
                  <a:pt x="125" y="128"/>
                </a:cubicBezTo>
                <a:cubicBezTo>
                  <a:pt x="102" y="128"/>
                  <a:pt x="102" y="128"/>
                  <a:pt x="102" y="128"/>
                </a:cubicBezTo>
                <a:cubicBezTo>
                  <a:pt x="102" y="128"/>
                  <a:pt x="102" y="128"/>
                  <a:pt x="102" y="128"/>
                </a:cubicBezTo>
                <a:cubicBezTo>
                  <a:pt x="102" y="124"/>
                  <a:pt x="98" y="120"/>
                  <a:pt x="93" y="120"/>
                </a:cubicBezTo>
                <a:cubicBezTo>
                  <a:pt x="88" y="120"/>
                  <a:pt x="84" y="124"/>
                  <a:pt x="84" y="128"/>
                </a:cubicBezTo>
                <a:cubicBezTo>
                  <a:pt x="84" y="128"/>
                  <a:pt x="84" y="128"/>
                  <a:pt x="84" y="128"/>
                </a:cubicBezTo>
                <a:cubicBezTo>
                  <a:pt x="52" y="128"/>
                  <a:pt x="52" y="128"/>
                  <a:pt x="52" y="128"/>
                </a:cubicBezTo>
                <a:cubicBezTo>
                  <a:pt x="52" y="128"/>
                  <a:pt x="52" y="128"/>
                  <a:pt x="52" y="128"/>
                </a:cubicBezTo>
                <a:cubicBezTo>
                  <a:pt x="52" y="124"/>
                  <a:pt x="48" y="120"/>
                  <a:pt x="43" y="120"/>
                </a:cubicBezTo>
                <a:cubicBezTo>
                  <a:pt x="38" y="120"/>
                  <a:pt x="34" y="124"/>
                  <a:pt x="34" y="128"/>
                </a:cubicBezTo>
                <a:cubicBezTo>
                  <a:pt x="34" y="128"/>
                  <a:pt x="34" y="128"/>
                  <a:pt x="34" y="128"/>
                </a:cubicBezTo>
                <a:cubicBezTo>
                  <a:pt x="9" y="128"/>
                  <a:pt x="9" y="128"/>
                  <a:pt x="9" y="128"/>
                </a:cubicBezTo>
                <a:cubicBezTo>
                  <a:pt x="4" y="128"/>
                  <a:pt x="0" y="124"/>
                  <a:pt x="0" y="119"/>
                </a:cubicBezTo>
                <a:cubicBezTo>
                  <a:pt x="0" y="48"/>
                  <a:pt x="0" y="48"/>
                  <a:pt x="0" y="48"/>
                </a:cubicBezTo>
                <a:cubicBezTo>
                  <a:pt x="0" y="43"/>
                  <a:pt x="4" y="39"/>
                  <a:pt x="9" y="39"/>
                </a:cubicBezTo>
                <a:cubicBezTo>
                  <a:pt x="125" y="39"/>
                  <a:pt x="125" y="39"/>
                  <a:pt x="125" y="39"/>
                </a:cubicBezTo>
                <a:cubicBezTo>
                  <a:pt x="130" y="39"/>
                  <a:pt x="134" y="43"/>
                  <a:pt x="134" y="48"/>
                </a:cubicBezTo>
                <a:close/>
                <a:moveTo>
                  <a:pt x="96" y="72"/>
                </a:moveTo>
                <a:cubicBezTo>
                  <a:pt x="96" y="74"/>
                  <a:pt x="98" y="76"/>
                  <a:pt x="100" y="76"/>
                </a:cubicBezTo>
                <a:cubicBezTo>
                  <a:pt x="116" y="76"/>
                  <a:pt x="116" y="76"/>
                  <a:pt x="116" y="76"/>
                </a:cubicBezTo>
                <a:cubicBezTo>
                  <a:pt x="118" y="76"/>
                  <a:pt x="119" y="74"/>
                  <a:pt x="119" y="72"/>
                </a:cubicBezTo>
                <a:cubicBezTo>
                  <a:pt x="119" y="70"/>
                  <a:pt x="118" y="69"/>
                  <a:pt x="116" y="69"/>
                </a:cubicBezTo>
                <a:cubicBezTo>
                  <a:pt x="100" y="69"/>
                  <a:pt x="100" y="69"/>
                  <a:pt x="100" y="69"/>
                </a:cubicBezTo>
                <a:cubicBezTo>
                  <a:pt x="98" y="69"/>
                  <a:pt x="96" y="70"/>
                  <a:pt x="96" y="72"/>
                </a:cubicBezTo>
                <a:close/>
                <a:moveTo>
                  <a:pt x="74" y="72"/>
                </a:moveTo>
                <a:cubicBezTo>
                  <a:pt x="74" y="74"/>
                  <a:pt x="76" y="76"/>
                  <a:pt x="78" y="76"/>
                </a:cubicBezTo>
                <a:cubicBezTo>
                  <a:pt x="86" y="76"/>
                  <a:pt x="86" y="76"/>
                  <a:pt x="86" y="76"/>
                </a:cubicBezTo>
                <a:cubicBezTo>
                  <a:pt x="88" y="76"/>
                  <a:pt x="89" y="74"/>
                  <a:pt x="89" y="72"/>
                </a:cubicBezTo>
                <a:cubicBezTo>
                  <a:pt x="89" y="70"/>
                  <a:pt x="88" y="69"/>
                  <a:pt x="86" y="69"/>
                </a:cubicBezTo>
                <a:cubicBezTo>
                  <a:pt x="78" y="69"/>
                  <a:pt x="78" y="69"/>
                  <a:pt x="78" y="69"/>
                </a:cubicBezTo>
                <a:cubicBezTo>
                  <a:pt x="76" y="69"/>
                  <a:pt x="74" y="70"/>
                  <a:pt x="74" y="72"/>
                </a:cubicBezTo>
                <a:close/>
                <a:moveTo>
                  <a:pt x="28" y="68"/>
                </a:moveTo>
                <a:cubicBezTo>
                  <a:pt x="28" y="75"/>
                  <a:pt x="34" y="81"/>
                  <a:pt x="41" y="81"/>
                </a:cubicBezTo>
                <a:cubicBezTo>
                  <a:pt x="49" y="81"/>
                  <a:pt x="55" y="75"/>
                  <a:pt x="55" y="68"/>
                </a:cubicBezTo>
                <a:cubicBezTo>
                  <a:pt x="55" y="60"/>
                  <a:pt x="49" y="54"/>
                  <a:pt x="41" y="54"/>
                </a:cubicBezTo>
                <a:cubicBezTo>
                  <a:pt x="34" y="54"/>
                  <a:pt x="28" y="60"/>
                  <a:pt x="28" y="68"/>
                </a:cubicBezTo>
                <a:close/>
                <a:moveTo>
                  <a:pt x="69" y="107"/>
                </a:moveTo>
                <a:cubicBezTo>
                  <a:pt x="67" y="95"/>
                  <a:pt x="59" y="86"/>
                  <a:pt x="49" y="82"/>
                </a:cubicBezTo>
                <a:cubicBezTo>
                  <a:pt x="41" y="91"/>
                  <a:pt x="41" y="91"/>
                  <a:pt x="41" y="91"/>
                </a:cubicBezTo>
                <a:cubicBezTo>
                  <a:pt x="33" y="82"/>
                  <a:pt x="33" y="82"/>
                  <a:pt x="33" y="82"/>
                </a:cubicBezTo>
                <a:cubicBezTo>
                  <a:pt x="23" y="86"/>
                  <a:pt x="15" y="95"/>
                  <a:pt x="13" y="107"/>
                </a:cubicBezTo>
                <a:lnTo>
                  <a:pt x="69" y="107"/>
                </a:lnTo>
                <a:close/>
                <a:moveTo>
                  <a:pt x="120" y="88"/>
                </a:moveTo>
                <a:cubicBezTo>
                  <a:pt x="120" y="86"/>
                  <a:pt x="118" y="84"/>
                  <a:pt x="116" y="84"/>
                </a:cubicBezTo>
                <a:cubicBezTo>
                  <a:pt x="77" y="84"/>
                  <a:pt x="77" y="84"/>
                  <a:pt x="77" y="84"/>
                </a:cubicBezTo>
                <a:cubicBezTo>
                  <a:pt x="75" y="84"/>
                  <a:pt x="73" y="86"/>
                  <a:pt x="73" y="88"/>
                </a:cubicBezTo>
                <a:cubicBezTo>
                  <a:pt x="73" y="90"/>
                  <a:pt x="75" y="91"/>
                  <a:pt x="77" y="91"/>
                </a:cubicBezTo>
                <a:cubicBezTo>
                  <a:pt x="116" y="91"/>
                  <a:pt x="116" y="91"/>
                  <a:pt x="116" y="91"/>
                </a:cubicBezTo>
                <a:cubicBezTo>
                  <a:pt x="118" y="91"/>
                  <a:pt x="120" y="90"/>
                  <a:pt x="120"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Bent Arrow 42"/>
          <p:cNvSpPr/>
          <p:nvPr/>
        </p:nvSpPr>
        <p:spPr>
          <a:xfrm rot="10800000">
            <a:off x="7029443" y="2885740"/>
            <a:ext cx="806305" cy="813852"/>
          </a:xfrm>
          <a:prstGeom prst="bentArrow">
            <a:avLst>
              <a:gd name="adj1" fmla="val 12747"/>
              <a:gd name="adj2" fmla="val 13428"/>
              <a:gd name="adj3" fmla="val 19554"/>
              <a:gd name="adj4" fmla="val 13433"/>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Bent Arrow 43"/>
          <p:cNvSpPr/>
          <p:nvPr/>
        </p:nvSpPr>
        <p:spPr>
          <a:xfrm rot="10800000" flipH="1">
            <a:off x="1373032" y="2885741"/>
            <a:ext cx="806305" cy="813852"/>
          </a:xfrm>
          <a:prstGeom prst="bentArrow">
            <a:avLst>
              <a:gd name="adj1" fmla="val 12747"/>
              <a:gd name="adj2" fmla="val 13428"/>
              <a:gd name="adj3" fmla="val 19554"/>
              <a:gd name="adj4" fmla="val 13433"/>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84018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1692995"/>
            <a:ext cx="9144000" cy="48888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400" dirty="0"/>
              <a:t>Intuitive </a:t>
            </a:r>
            <a:r>
              <a:rPr lang="en-US" sz="2400" dirty="0" smtClean="0"/>
              <a:t>Design to Simplify Tasks</a:t>
            </a:r>
            <a:endParaRPr lang="en-US" sz="2400"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11</a:t>
            </a:fld>
            <a:endParaRPr lang="en-US" dirty="0"/>
          </a:p>
        </p:txBody>
      </p:sp>
      <p:sp>
        <p:nvSpPr>
          <p:cNvPr id="5" name="Content Placeholder 3"/>
          <p:cNvSpPr>
            <a:spLocks noGrp="1"/>
          </p:cNvSpPr>
          <p:nvPr>
            <p:ph idx="1"/>
          </p:nvPr>
        </p:nvSpPr>
        <p:spPr>
          <a:xfrm>
            <a:off x="192372" y="1036371"/>
            <a:ext cx="8634757" cy="602306"/>
          </a:xfrm>
        </p:spPr>
        <p:txBody>
          <a:bodyPr>
            <a:normAutofit/>
          </a:bodyPr>
          <a:lstStyle/>
          <a:p>
            <a:pPr marL="0" indent="0" algn="ctr">
              <a:lnSpc>
                <a:spcPct val="150000"/>
              </a:lnSpc>
              <a:spcBef>
                <a:spcPts val="600"/>
              </a:spcBef>
              <a:buNone/>
            </a:pPr>
            <a:r>
              <a:rPr lang="en-US" sz="2000" dirty="0" smtClean="0"/>
              <a:t>CLEAN LOOK &amp; FEEL   |   DIGESTIBLE   |   “GLANCEBILTY”   |   GRADUAL EXPOSURE</a:t>
            </a:r>
          </a:p>
        </p:txBody>
      </p:sp>
      <p:sp>
        <p:nvSpPr>
          <p:cNvPr id="6" name="Rectangle 2"/>
          <p:cNvSpPr/>
          <p:nvPr/>
        </p:nvSpPr>
        <p:spPr>
          <a:xfrm>
            <a:off x="7556384" y="236913"/>
            <a:ext cx="1478973" cy="263149"/>
          </a:xfrm>
          <a:prstGeom prst="rect">
            <a:avLst/>
          </a:prstGeom>
        </p:spPr>
        <p:txBody>
          <a:bodyPr wrap="square">
            <a:spAutoFit/>
          </a:bodyPr>
          <a:lstStyle/>
          <a:p>
            <a:pPr fontAlgn="t">
              <a:lnSpc>
                <a:spcPct val="90000"/>
              </a:lnSpc>
            </a:pPr>
            <a:r>
              <a:rPr lang="en-US" sz="1200" dirty="0">
                <a:solidFill>
                  <a:schemeClr val="accent1"/>
                </a:solidFill>
              </a:rPr>
              <a:t>INTUITIVE </a:t>
            </a:r>
            <a:r>
              <a:rPr lang="en-US" sz="1200" dirty="0" smtClean="0">
                <a:solidFill>
                  <a:schemeClr val="accent1"/>
                </a:solidFill>
              </a:rPr>
              <a:t>DESIGN</a:t>
            </a:r>
            <a:endParaRPr lang="en-US" sz="1200" dirty="0">
              <a:solidFill>
                <a:schemeClr val="accent1"/>
              </a:solidFill>
            </a:endParaRPr>
          </a:p>
        </p:txBody>
      </p:sp>
      <p:grpSp>
        <p:nvGrpSpPr>
          <p:cNvPr id="8" name="Group 4"/>
          <p:cNvGrpSpPr>
            <a:grpSpLocks noChangeAspect="1"/>
          </p:cNvGrpSpPr>
          <p:nvPr/>
        </p:nvGrpSpPr>
        <p:grpSpPr bwMode="auto">
          <a:xfrm>
            <a:off x="7170790" y="206758"/>
            <a:ext cx="426171" cy="318208"/>
            <a:chOff x="2280" y="1712"/>
            <a:chExt cx="1200" cy="896"/>
          </a:xfrm>
        </p:grpSpPr>
        <p:sp>
          <p:nvSpPr>
            <p:cNvPr id="9" name="AutoShape 3"/>
            <p:cNvSpPr>
              <a:spLocks noChangeAspect="1" noChangeArrowheads="1" noTextEdit="1"/>
            </p:cNvSpPr>
            <p:nvPr/>
          </p:nvSpPr>
          <p:spPr bwMode="auto">
            <a:xfrm>
              <a:off x="2280" y="1712"/>
              <a:ext cx="120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noEditPoints="1"/>
            </p:cNvSpPr>
            <p:nvPr/>
          </p:nvSpPr>
          <p:spPr bwMode="auto">
            <a:xfrm>
              <a:off x="2280" y="1712"/>
              <a:ext cx="1200" cy="896"/>
            </a:xfrm>
            <a:custGeom>
              <a:avLst/>
              <a:gdLst>
                <a:gd name="T0" fmla="*/ 94 w 1200"/>
                <a:gd name="T1" fmla="*/ 0 h 896"/>
                <a:gd name="T2" fmla="*/ 76 w 1200"/>
                <a:gd name="T3" fmla="*/ 2 h 896"/>
                <a:gd name="T4" fmla="*/ 42 w 1200"/>
                <a:gd name="T5" fmla="*/ 16 h 896"/>
                <a:gd name="T6" fmla="*/ 16 w 1200"/>
                <a:gd name="T7" fmla="*/ 42 h 896"/>
                <a:gd name="T8" fmla="*/ 2 w 1200"/>
                <a:gd name="T9" fmla="*/ 76 h 896"/>
                <a:gd name="T10" fmla="*/ 0 w 1200"/>
                <a:gd name="T11" fmla="*/ 802 h 896"/>
                <a:gd name="T12" fmla="*/ 2 w 1200"/>
                <a:gd name="T13" fmla="*/ 820 h 896"/>
                <a:gd name="T14" fmla="*/ 16 w 1200"/>
                <a:gd name="T15" fmla="*/ 854 h 896"/>
                <a:gd name="T16" fmla="*/ 42 w 1200"/>
                <a:gd name="T17" fmla="*/ 880 h 896"/>
                <a:gd name="T18" fmla="*/ 76 w 1200"/>
                <a:gd name="T19" fmla="*/ 894 h 896"/>
                <a:gd name="T20" fmla="*/ 1106 w 1200"/>
                <a:gd name="T21" fmla="*/ 896 h 896"/>
                <a:gd name="T22" fmla="*/ 1126 w 1200"/>
                <a:gd name="T23" fmla="*/ 894 h 896"/>
                <a:gd name="T24" fmla="*/ 1158 w 1200"/>
                <a:gd name="T25" fmla="*/ 880 h 896"/>
                <a:gd name="T26" fmla="*/ 1184 w 1200"/>
                <a:gd name="T27" fmla="*/ 854 h 896"/>
                <a:gd name="T28" fmla="*/ 1198 w 1200"/>
                <a:gd name="T29" fmla="*/ 820 h 896"/>
                <a:gd name="T30" fmla="*/ 1200 w 1200"/>
                <a:gd name="T31" fmla="*/ 94 h 896"/>
                <a:gd name="T32" fmla="*/ 1198 w 1200"/>
                <a:gd name="T33" fmla="*/ 76 h 896"/>
                <a:gd name="T34" fmla="*/ 1184 w 1200"/>
                <a:gd name="T35" fmla="*/ 42 h 896"/>
                <a:gd name="T36" fmla="*/ 1158 w 1200"/>
                <a:gd name="T37" fmla="*/ 16 h 896"/>
                <a:gd name="T38" fmla="*/ 1126 w 1200"/>
                <a:gd name="T39" fmla="*/ 2 h 896"/>
                <a:gd name="T40" fmla="*/ 1106 w 1200"/>
                <a:gd name="T41" fmla="*/ 0 h 896"/>
                <a:gd name="T42" fmla="*/ 1106 w 1200"/>
                <a:gd name="T43" fmla="*/ 66 h 896"/>
                <a:gd name="T44" fmla="*/ 1118 w 1200"/>
                <a:gd name="T45" fmla="*/ 68 h 896"/>
                <a:gd name="T46" fmla="*/ 1132 w 1200"/>
                <a:gd name="T47" fmla="*/ 84 h 896"/>
                <a:gd name="T48" fmla="*/ 1134 w 1200"/>
                <a:gd name="T49" fmla="*/ 238 h 896"/>
                <a:gd name="T50" fmla="*/ 66 w 1200"/>
                <a:gd name="T51" fmla="*/ 94 h 896"/>
                <a:gd name="T52" fmla="*/ 68 w 1200"/>
                <a:gd name="T53" fmla="*/ 84 h 896"/>
                <a:gd name="T54" fmla="*/ 84 w 1200"/>
                <a:gd name="T55" fmla="*/ 68 h 896"/>
                <a:gd name="T56" fmla="*/ 94 w 1200"/>
                <a:gd name="T57" fmla="*/ 66 h 896"/>
                <a:gd name="T58" fmla="*/ 94 w 1200"/>
                <a:gd name="T59" fmla="*/ 830 h 896"/>
                <a:gd name="T60" fmla="*/ 84 w 1200"/>
                <a:gd name="T61" fmla="*/ 828 h 896"/>
                <a:gd name="T62" fmla="*/ 68 w 1200"/>
                <a:gd name="T63" fmla="*/ 812 h 896"/>
                <a:gd name="T64" fmla="*/ 66 w 1200"/>
                <a:gd name="T65" fmla="*/ 304 h 896"/>
                <a:gd name="T66" fmla="*/ 1134 w 1200"/>
                <a:gd name="T67" fmla="*/ 802 h 896"/>
                <a:gd name="T68" fmla="*/ 1132 w 1200"/>
                <a:gd name="T69" fmla="*/ 812 h 896"/>
                <a:gd name="T70" fmla="*/ 1118 w 1200"/>
                <a:gd name="T71" fmla="*/ 828 h 896"/>
                <a:gd name="T72" fmla="*/ 1106 w 1200"/>
                <a:gd name="T73" fmla="*/ 83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0" h="896">
                  <a:moveTo>
                    <a:pt x="1106" y="0"/>
                  </a:moveTo>
                  <a:lnTo>
                    <a:pt x="94" y="0"/>
                  </a:lnTo>
                  <a:lnTo>
                    <a:pt x="94" y="0"/>
                  </a:lnTo>
                  <a:lnTo>
                    <a:pt x="76" y="2"/>
                  </a:lnTo>
                  <a:lnTo>
                    <a:pt x="58" y="8"/>
                  </a:lnTo>
                  <a:lnTo>
                    <a:pt x="42" y="16"/>
                  </a:lnTo>
                  <a:lnTo>
                    <a:pt x="28" y="28"/>
                  </a:lnTo>
                  <a:lnTo>
                    <a:pt x="16" y="42"/>
                  </a:lnTo>
                  <a:lnTo>
                    <a:pt x="8" y="58"/>
                  </a:lnTo>
                  <a:lnTo>
                    <a:pt x="2" y="76"/>
                  </a:lnTo>
                  <a:lnTo>
                    <a:pt x="0" y="94"/>
                  </a:lnTo>
                  <a:lnTo>
                    <a:pt x="0" y="802"/>
                  </a:lnTo>
                  <a:lnTo>
                    <a:pt x="0" y="802"/>
                  </a:lnTo>
                  <a:lnTo>
                    <a:pt x="2" y="820"/>
                  </a:lnTo>
                  <a:lnTo>
                    <a:pt x="8" y="838"/>
                  </a:lnTo>
                  <a:lnTo>
                    <a:pt x="16" y="854"/>
                  </a:lnTo>
                  <a:lnTo>
                    <a:pt x="28" y="868"/>
                  </a:lnTo>
                  <a:lnTo>
                    <a:pt x="42" y="880"/>
                  </a:lnTo>
                  <a:lnTo>
                    <a:pt x="58" y="888"/>
                  </a:lnTo>
                  <a:lnTo>
                    <a:pt x="76" y="894"/>
                  </a:lnTo>
                  <a:lnTo>
                    <a:pt x="94" y="896"/>
                  </a:lnTo>
                  <a:lnTo>
                    <a:pt x="1106" y="896"/>
                  </a:lnTo>
                  <a:lnTo>
                    <a:pt x="1106" y="896"/>
                  </a:lnTo>
                  <a:lnTo>
                    <a:pt x="1126" y="894"/>
                  </a:lnTo>
                  <a:lnTo>
                    <a:pt x="1142" y="888"/>
                  </a:lnTo>
                  <a:lnTo>
                    <a:pt x="1158" y="880"/>
                  </a:lnTo>
                  <a:lnTo>
                    <a:pt x="1172" y="868"/>
                  </a:lnTo>
                  <a:lnTo>
                    <a:pt x="1184" y="854"/>
                  </a:lnTo>
                  <a:lnTo>
                    <a:pt x="1192" y="838"/>
                  </a:lnTo>
                  <a:lnTo>
                    <a:pt x="1198" y="820"/>
                  </a:lnTo>
                  <a:lnTo>
                    <a:pt x="1200" y="802"/>
                  </a:lnTo>
                  <a:lnTo>
                    <a:pt x="1200" y="94"/>
                  </a:lnTo>
                  <a:lnTo>
                    <a:pt x="1200" y="94"/>
                  </a:lnTo>
                  <a:lnTo>
                    <a:pt x="1198" y="76"/>
                  </a:lnTo>
                  <a:lnTo>
                    <a:pt x="1192" y="58"/>
                  </a:lnTo>
                  <a:lnTo>
                    <a:pt x="1184" y="42"/>
                  </a:lnTo>
                  <a:lnTo>
                    <a:pt x="1172" y="28"/>
                  </a:lnTo>
                  <a:lnTo>
                    <a:pt x="1158" y="16"/>
                  </a:lnTo>
                  <a:lnTo>
                    <a:pt x="1142" y="8"/>
                  </a:lnTo>
                  <a:lnTo>
                    <a:pt x="1126" y="2"/>
                  </a:lnTo>
                  <a:lnTo>
                    <a:pt x="1106" y="0"/>
                  </a:lnTo>
                  <a:lnTo>
                    <a:pt x="1106" y="0"/>
                  </a:lnTo>
                  <a:close/>
                  <a:moveTo>
                    <a:pt x="94" y="66"/>
                  </a:moveTo>
                  <a:lnTo>
                    <a:pt x="1106" y="66"/>
                  </a:lnTo>
                  <a:lnTo>
                    <a:pt x="1106" y="66"/>
                  </a:lnTo>
                  <a:lnTo>
                    <a:pt x="1118" y="68"/>
                  </a:lnTo>
                  <a:lnTo>
                    <a:pt x="1126" y="74"/>
                  </a:lnTo>
                  <a:lnTo>
                    <a:pt x="1132" y="84"/>
                  </a:lnTo>
                  <a:lnTo>
                    <a:pt x="1134" y="94"/>
                  </a:lnTo>
                  <a:lnTo>
                    <a:pt x="1134" y="238"/>
                  </a:lnTo>
                  <a:lnTo>
                    <a:pt x="66" y="238"/>
                  </a:lnTo>
                  <a:lnTo>
                    <a:pt x="66" y="94"/>
                  </a:lnTo>
                  <a:lnTo>
                    <a:pt x="66" y="94"/>
                  </a:lnTo>
                  <a:lnTo>
                    <a:pt x="68" y="84"/>
                  </a:lnTo>
                  <a:lnTo>
                    <a:pt x="74" y="74"/>
                  </a:lnTo>
                  <a:lnTo>
                    <a:pt x="84" y="68"/>
                  </a:lnTo>
                  <a:lnTo>
                    <a:pt x="94" y="66"/>
                  </a:lnTo>
                  <a:lnTo>
                    <a:pt x="94" y="66"/>
                  </a:lnTo>
                  <a:close/>
                  <a:moveTo>
                    <a:pt x="1106" y="830"/>
                  </a:moveTo>
                  <a:lnTo>
                    <a:pt x="94" y="830"/>
                  </a:lnTo>
                  <a:lnTo>
                    <a:pt x="94" y="830"/>
                  </a:lnTo>
                  <a:lnTo>
                    <a:pt x="84" y="828"/>
                  </a:lnTo>
                  <a:lnTo>
                    <a:pt x="74" y="822"/>
                  </a:lnTo>
                  <a:lnTo>
                    <a:pt x="68" y="812"/>
                  </a:lnTo>
                  <a:lnTo>
                    <a:pt x="66" y="802"/>
                  </a:lnTo>
                  <a:lnTo>
                    <a:pt x="66" y="304"/>
                  </a:lnTo>
                  <a:lnTo>
                    <a:pt x="1134" y="304"/>
                  </a:lnTo>
                  <a:lnTo>
                    <a:pt x="1134" y="802"/>
                  </a:lnTo>
                  <a:lnTo>
                    <a:pt x="1134" y="802"/>
                  </a:lnTo>
                  <a:lnTo>
                    <a:pt x="1132" y="812"/>
                  </a:lnTo>
                  <a:lnTo>
                    <a:pt x="1126" y="822"/>
                  </a:lnTo>
                  <a:lnTo>
                    <a:pt x="1118" y="828"/>
                  </a:lnTo>
                  <a:lnTo>
                    <a:pt x="1106" y="830"/>
                  </a:lnTo>
                  <a:lnTo>
                    <a:pt x="1106" y="83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2406" y="1826"/>
              <a:ext cx="74" cy="74"/>
            </a:xfrm>
            <a:custGeom>
              <a:avLst/>
              <a:gdLst>
                <a:gd name="T0" fmla="*/ 38 w 74"/>
                <a:gd name="T1" fmla="*/ 74 h 74"/>
                <a:gd name="T2" fmla="*/ 38 w 74"/>
                <a:gd name="T3" fmla="*/ 74 h 74"/>
                <a:gd name="T4" fmla="*/ 44 w 74"/>
                <a:gd name="T5" fmla="*/ 74 h 74"/>
                <a:gd name="T6" fmla="*/ 52 w 74"/>
                <a:gd name="T7" fmla="*/ 72 h 74"/>
                <a:gd name="T8" fmla="*/ 58 w 74"/>
                <a:gd name="T9" fmla="*/ 68 h 74"/>
                <a:gd name="T10" fmla="*/ 64 w 74"/>
                <a:gd name="T11" fmla="*/ 64 h 74"/>
                <a:gd name="T12" fmla="*/ 68 w 74"/>
                <a:gd name="T13" fmla="*/ 58 h 74"/>
                <a:gd name="T14" fmla="*/ 72 w 74"/>
                <a:gd name="T15" fmla="*/ 52 h 74"/>
                <a:gd name="T16" fmla="*/ 74 w 74"/>
                <a:gd name="T17" fmla="*/ 44 h 74"/>
                <a:gd name="T18" fmla="*/ 74 w 74"/>
                <a:gd name="T19" fmla="*/ 36 h 74"/>
                <a:gd name="T20" fmla="*/ 74 w 74"/>
                <a:gd name="T21" fmla="*/ 36 h 74"/>
                <a:gd name="T22" fmla="*/ 74 w 74"/>
                <a:gd name="T23" fmla="*/ 30 h 74"/>
                <a:gd name="T24" fmla="*/ 72 w 74"/>
                <a:gd name="T25" fmla="*/ 22 h 74"/>
                <a:gd name="T26" fmla="*/ 68 w 74"/>
                <a:gd name="T27" fmla="*/ 16 h 74"/>
                <a:gd name="T28" fmla="*/ 64 w 74"/>
                <a:gd name="T29" fmla="*/ 10 h 74"/>
                <a:gd name="T30" fmla="*/ 58 w 74"/>
                <a:gd name="T31" fmla="*/ 6 h 74"/>
                <a:gd name="T32" fmla="*/ 52 w 74"/>
                <a:gd name="T33" fmla="*/ 2 h 74"/>
                <a:gd name="T34" fmla="*/ 44 w 74"/>
                <a:gd name="T35" fmla="*/ 0 h 74"/>
                <a:gd name="T36" fmla="*/ 38 w 74"/>
                <a:gd name="T37" fmla="*/ 0 h 74"/>
                <a:gd name="T38" fmla="*/ 38 w 74"/>
                <a:gd name="T39" fmla="*/ 0 h 74"/>
                <a:gd name="T40" fmla="*/ 30 w 74"/>
                <a:gd name="T41" fmla="*/ 0 h 74"/>
                <a:gd name="T42" fmla="*/ 22 w 74"/>
                <a:gd name="T43" fmla="*/ 2 h 74"/>
                <a:gd name="T44" fmla="*/ 16 w 74"/>
                <a:gd name="T45" fmla="*/ 6 h 74"/>
                <a:gd name="T46" fmla="*/ 10 w 74"/>
                <a:gd name="T47" fmla="*/ 10 h 74"/>
                <a:gd name="T48" fmla="*/ 6 w 74"/>
                <a:gd name="T49" fmla="*/ 16 h 74"/>
                <a:gd name="T50" fmla="*/ 2 w 74"/>
                <a:gd name="T51" fmla="*/ 22 h 74"/>
                <a:gd name="T52" fmla="*/ 0 w 74"/>
                <a:gd name="T53" fmla="*/ 30 h 74"/>
                <a:gd name="T54" fmla="*/ 0 w 74"/>
                <a:gd name="T55" fmla="*/ 36 h 74"/>
                <a:gd name="T56" fmla="*/ 0 w 74"/>
                <a:gd name="T57" fmla="*/ 36 h 74"/>
                <a:gd name="T58" fmla="*/ 0 w 74"/>
                <a:gd name="T59" fmla="*/ 44 h 74"/>
                <a:gd name="T60" fmla="*/ 2 w 74"/>
                <a:gd name="T61" fmla="*/ 52 h 74"/>
                <a:gd name="T62" fmla="*/ 6 w 74"/>
                <a:gd name="T63" fmla="*/ 58 h 74"/>
                <a:gd name="T64" fmla="*/ 10 w 74"/>
                <a:gd name="T65" fmla="*/ 64 h 74"/>
                <a:gd name="T66" fmla="*/ 16 w 74"/>
                <a:gd name="T67" fmla="*/ 68 h 74"/>
                <a:gd name="T68" fmla="*/ 22 w 74"/>
                <a:gd name="T69" fmla="*/ 72 h 74"/>
                <a:gd name="T70" fmla="*/ 30 w 74"/>
                <a:gd name="T71" fmla="*/ 74 h 74"/>
                <a:gd name="T72" fmla="*/ 38 w 74"/>
                <a:gd name="T73" fmla="*/ 74 h 74"/>
                <a:gd name="T74" fmla="*/ 38 w 74"/>
                <a:gd name="T7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4">
                  <a:moveTo>
                    <a:pt x="38" y="74"/>
                  </a:moveTo>
                  <a:lnTo>
                    <a:pt x="38" y="74"/>
                  </a:lnTo>
                  <a:lnTo>
                    <a:pt x="44" y="74"/>
                  </a:lnTo>
                  <a:lnTo>
                    <a:pt x="52" y="72"/>
                  </a:lnTo>
                  <a:lnTo>
                    <a:pt x="58" y="68"/>
                  </a:lnTo>
                  <a:lnTo>
                    <a:pt x="64" y="64"/>
                  </a:lnTo>
                  <a:lnTo>
                    <a:pt x="68" y="58"/>
                  </a:lnTo>
                  <a:lnTo>
                    <a:pt x="72" y="52"/>
                  </a:lnTo>
                  <a:lnTo>
                    <a:pt x="74" y="44"/>
                  </a:lnTo>
                  <a:lnTo>
                    <a:pt x="74" y="36"/>
                  </a:lnTo>
                  <a:lnTo>
                    <a:pt x="74" y="36"/>
                  </a:lnTo>
                  <a:lnTo>
                    <a:pt x="74" y="30"/>
                  </a:lnTo>
                  <a:lnTo>
                    <a:pt x="72" y="22"/>
                  </a:lnTo>
                  <a:lnTo>
                    <a:pt x="68" y="16"/>
                  </a:lnTo>
                  <a:lnTo>
                    <a:pt x="64" y="10"/>
                  </a:lnTo>
                  <a:lnTo>
                    <a:pt x="58" y="6"/>
                  </a:lnTo>
                  <a:lnTo>
                    <a:pt x="52" y="2"/>
                  </a:lnTo>
                  <a:lnTo>
                    <a:pt x="44" y="0"/>
                  </a:lnTo>
                  <a:lnTo>
                    <a:pt x="38" y="0"/>
                  </a:lnTo>
                  <a:lnTo>
                    <a:pt x="38" y="0"/>
                  </a:lnTo>
                  <a:lnTo>
                    <a:pt x="30" y="0"/>
                  </a:lnTo>
                  <a:lnTo>
                    <a:pt x="22" y="2"/>
                  </a:lnTo>
                  <a:lnTo>
                    <a:pt x="16" y="6"/>
                  </a:lnTo>
                  <a:lnTo>
                    <a:pt x="10" y="10"/>
                  </a:lnTo>
                  <a:lnTo>
                    <a:pt x="6" y="16"/>
                  </a:lnTo>
                  <a:lnTo>
                    <a:pt x="2" y="22"/>
                  </a:lnTo>
                  <a:lnTo>
                    <a:pt x="0" y="30"/>
                  </a:lnTo>
                  <a:lnTo>
                    <a:pt x="0" y="36"/>
                  </a:lnTo>
                  <a:lnTo>
                    <a:pt x="0" y="36"/>
                  </a:lnTo>
                  <a:lnTo>
                    <a:pt x="0" y="44"/>
                  </a:lnTo>
                  <a:lnTo>
                    <a:pt x="2" y="52"/>
                  </a:lnTo>
                  <a:lnTo>
                    <a:pt x="6" y="58"/>
                  </a:lnTo>
                  <a:lnTo>
                    <a:pt x="10" y="64"/>
                  </a:lnTo>
                  <a:lnTo>
                    <a:pt x="16" y="68"/>
                  </a:lnTo>
                  <a:lnTo>
                    <a:pt x="22" y="72"/>
                  </a:lnTo>
                  <a:lnTo>
                    <a:pt x="30" y="74"/>
                  </a:lnTo>
                  <a:lnTo>
                    <a:pt x="38" y="74"/>
                  </a:lnTo>
                  <a:lnTo>
                    <a:pt x="38" y="74"/>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a:off x="2534" y="1826"/>
              <a:ext cx="76" cy="74"/>
            </a:xfrm>
            <a:custGeom>
              <a:avLst/>
              <a:gdLst>
                <a:gd name="T0" fmla="*/ 38 w 76"/>
                <a:gd name="T1" fmla="*/ 74 h 74"/>
                <a:gd name="T2" fmla="*/ 38 w 76"/>
                <a:gd name="T3" fmla="*/ 74 h 74"/>
                <a:gd name="T4" fmla="*/ 46 w 76"/>
                <a:gd name="T5" fmla="*/ 74 h 74"/>
                <a:gd name="T6" fmla="*/ 52 w 76"/>
                <a:gd name="T7" fmla="*/ 72 h 74"/>
                <a:gd name="T8" fmla="*/ 58 w 76"/>
                <a:gd name="T9" fmla="*/ 68 h 74"/>
                <a:gd name="T10" fmla="*/ 64 w 76"/>
                <a:gd name="T11" fmla="*/ 64 h 74"/>
                <a:gd name="T12" fmla="*/ 68 w 76"/>
                <a:gd name="T13" fmla="*/ 58 h 74"/>
                <a:gd name="T14" fmla="*/ 72 w 76"/>
                <a:gd name="T15" fmla="*/ 52 h 74"/>
                <a:gd name="T16" fmla="*/ 74 w 76"/>
                <a:gd name="T17" fmla="*/ 44 h 74"/>
                <a:gd name="T18" fmla="*/ 76 w 76"/>
                <a:gd name="T19" fmla="*/ 36 h 74"/>
                <a:gd name="T20" fmla="*/ 76 w 76"/>
                <a:gd name="T21" fmla="*/ 36 h 74"/>
                <a:gd name="T22" fmla="*/ 74 w 76"/>
                <a:gd name="T23" fmla="*/ 30 h 74"/>
                <a:gd name="T24" fmla="*/ 72 w 76"/>
                <a:gd name="T25" fmla="*/ 22 h 74"/>
                <a:gd name="T26" fmla="*/ 68 w 76"/>
                <a:gd name="T27" fmla="*/ 16 h 74"/>
                <a:gd name="T28" fmla="*/ 64 w 76"/>
                <a:gd name="T29" fmla="*/ 10 h 74"/>
                <a:gd name="T30" fmla="*/ 58 w 76"/>
                <a:gd name="T31" fmla="*/ 6 h 74"/>
                <a:gd name="T32" fmla="*/ 52 w 76"/>
                <a:gd name="T33" fmla="*/ 2 h 74"/>
                <a:gd name="T34" fmla="*/ 46 w 76"/>
                <a:gd name="T35" fmla="*/ 0 h 74"/>
                <a:gd name="T36" fmla="*/ 38 w 76"/>
                <a:gd name="T37" fmla="*/ 0 h 74"/>
                <a:gd name="T38" fmla="*/ 38 w 76"/>
                <a:gd name="T39" fmla="*/ 0 h 74"/>
                <a:gd name="T40" fmla="*/ 30 w 76"/>
                <a:gd name="T41" fmla="*/ 0 h 74"/>
                <a:gd name="T42" fmla="*/ 24 w 76"/>
                <a:gd name="T43" fmla="*/ 2 h 74"/>
                <a:gd name="T44" fmla="*/ 18 w 76"/>
                <a:gd name="T45" fmla="*/ 6 h 74"/>
                <a:gd name="T46" fmla="*/ 12 w 76"/>
                <a:gd name="T47" fmla="*/ 10 h 74"/>
                <a:gd name="T48" fmla="*/ 8 w 76"/>
                <a:gd name="T49" fmla="*/ 16 h 74"/>
                <a:gd name="T50" fmla="*/ 4 w 76"/>
                <a:gd name="T51" fmla="*/ 22 h 74"/>
                <a:gd name="T52" fmla="*/ 2 w 76"/>
                <a:gd name="T53" fmla="*/ 30 h 74"/>
                <a:gd name="T54" fmla="*/ 0 w 76"/>
                <a:gd name="T55" fmla="*/ 36 h 74"/>
                <a:gd name="T56" fmla="*/ 0 w 76"/>
                <a:gd name="T57" fmla="*/ 36 h 74"/>
                <a:gd name="T58" fmla="*/ 2 w 76"/>
                <a:gd name="T59" fmla="*/ 44 h 74"/>
                <a:gd name="T60" fmla="*/ 4 w 76"/>
                <a:gd name="T61" fmla="*/ 52 h 74"/>
                <a:gd name="T62" fmla="*/ 8 w 76"/>
                <a:gd name="T63" fmla="*/ 58 h 74"/>
                <a:gd name="T64" fmla="*/ 12 w 76"/>
                <a:gd name="T65" fmla="*/ 64 h 74"/>
                <a:gd name="T66" fmla="*/ 18 w 76"/>
                <a:gd name="T67" fmla="*/ 68 h 74"/>
                <a:gd name="T68" fmla="*/ 24 w 76"/>
                <a:gd name="T69" fmla="*/ 72 h 74"/>
                <a:gd name="T70" fmla="*/ 30 w 76"/>
                <a:gd name="T71" fmla="*/ 74 h 74"/>
                <a:gd name="T72" fmla="*/ 38 w 76"/>
                <a:gd name="T73" fmla="*/ 74 h 74"/>
                <a:gd name="T74" fmla="*/ 38 w 76"/>
                <a:gd name="T7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4">
                  <a:moveTo>
                    <a:pt x="38" y="74"/>
                  </a:moveTo>
                  <a:lnTo>
                    <a:pt x="38" y="74"/>
                  </a:lnTo>
                  <a:lnTo>
                    <a:pt x="46" y="74"/>
                  </a:lnTo>
                  <a:lnTo>
                    <a:pt x="52" y="72"/>
                  </a:lnTo>
                  <a:lnTo>
                    <a:pt x="58" y="68"/>
                  </a:lnTo>
                  <a:lnTo>
                    <a:pt x="64" y="64"/>
                  </a:lnTo>
                  <a:lnTo>
                    <a:pt x="68" y="58"/>
                  </a:lnTo>
                  <a:lnTo>
                    <a:pt x="72" y="52"/>
                  </a:lnTo>
                  <a:lnTo>
                    <a:pt x="74" y="44"/>
                  </a:lnTo>
                  <a:lnTo>
                    <a:pt x="76" y="36"/>
                  </a:lnTo>
                  <a:lnTo>
                    <a:pt x="76" y="36"/>
                  </a:lnTo>
                  <a:lnTo>
                    <a:pt x="74" y="30"/>
                  </a:lnTo>
                  <a:lnTo>
                    <a:pt x="72" y="22"/>
                  </a:lnTo>
                  <a:lnTo>
                    <a:pt x="68" y="16"/>
                  </a:lnTo>
                  <a:lnTo>
                    <a:pt x="64" y="10"/>
                  </a:lnTo>
                  <a:lnTo>
                    <a:pt x="58" y="6"/>
                  </a:lnTo>
                  <a:lnTo>
                    <a:pt x="52" y="2"/>
                  </a:lnTo>
                  <a:lnTo>
                    <a:pt x="46" y="0"/>
                  </a:lnTo>
                  <a:lnTo>
                    <a:pt x="38" y="0"/>
                  </a:lnTo>
                  <a:lnTo>
                    <a:pt x="38" y="0"/>
                  </a:lnTo>
                  <a:lnTo>
                    <a:pt x="30" y="0"/>
                  </a:lnTo>
                  <a:lnTo>
                    <a:pt x="24" y="2"/>
                  </a:lnTo>
                  <a:lnTo>
                    <a:pt x="18" y="6"/>
                  </a:lnTo>
                  <a:lnTo>
                    <a:pt x="12" y="10"/>
                  </a:lnTo>
                  <a:lnTo>
                    <a:pt x="8" y="16"/>
                  </a:lnTo>
                  <a:lnTo>
                    <a:pt x="4" y="22"/>
                  </a:lnTo>
                  <a:lnTo>
                    <a:pt x="2" y="30"/>
                  </a:lnTo>
                  <a:lnTo>
                    <a:pt x="0" y="36"/>
                  </a:lnTo>
                  <a:lnTo>
                    <a:pt x="0" y="36"/>
                  </a:lnTo>
                  <a:lnTo>
                    <a:pt x="2" y="44"/>
                  </a:lnTo>
                  <a:lnTo>
                    <a:pt x="4" y="52"/>
                  </a:lnTo>
                  <a:lnTo>
                    <a:pt x="8" y="58"/>
                  </a:lnTo>
                  <a:lnTo>
                    <a:pt x="12" y="64"/>
                  </a:lnTo>
                  <a:lnTo>
                    <a:pt x="18" y="68"/>
                  </a:lnTo>
                  <a:lnTo>
                    <a:pt x="24" y="72"/>
                  </a:lnTo>
                  <a:lnTo>
                    <a:pt x="30" y="74"/>
                  </a:lnTo>
                  <a:lnTo>
                    <a:pt x="38" y="74"/>
                  </a:lnTo>
                  <a:lnTo>
                    <a:pt x="38" y="74"/>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2664" y="1826"/>
              <a:ext cx="74" cy="74"/>
            </a:xfrm>
            <a:custGeom>
              <a:avLst/>
              <a:gdLst>
                <a:gd name="T0" fmla="*/ 36 w 74"/>
                <a:gd name="T1" fmla="*/ 74 h 74"/>
                <a:gd name="T2" fmla="*/ 36 w 74"/>
                <a:gd name="T3" fmla="*/ 74 h 74"/>
                <a:gd name="T4" fmla="*/ 44 w 74"/>
                <a:gd name="T5" fmla="*/ 74 h 74"/>
                <a:gd name="T6" fmla="*/ 52 w 74"/>
                <a:gd name="T7" fmla="*/ 72 h 74"/>
                <a:gd name="T8" fmla="*/ 58 w 74"/>
                <a:gd name="T9" fmla="*/ 68 h 74"/>
                <a:gd name="T10" fmla="*/ 64 w 74"/>
                <a:gd name="T11" fmla="*/ 64 h 74"/>
                <a:gd name="T12" fmla="*/ 68 w 74"/>
                <a:gd name="T13" fmla="*/ 58 h 74"/>
                <a:gd name="T14" fmla="*/ 72 w 74"/>
                <a:gd name="T15" fmla="*/ 52 h 74"/>
                <a:gd name="T16" fmla="*/ 74 w 74"/>
                <a:gd name="T17" fmla="*/ 44 h 74"/>
                <a:gd name="T18" fmla="*/ 74 w 74"/>
                <a:gd name="T19" fmla="*/ 36 h 74"/>
                <a:gd name="T20" fmla="*/ 74 w 74"/>
                <a:gd name="T21" fmla="*/ 36 h 74"/>
                <a:gd name="T22" fmla="*/ 74 w 74"/>
                <a:gd name="T23" fmla="*/ 30 h 74"/>
                <a:gd name="T24" fmla="*/ 72 w 74"/>
                <a:gd name="T25" fmla="*/ 22 h 74"/>
                <a:gd name="T26" fmla="*/ 68 w 74"/>
                <a:gd name="T27" fmla="*/ 16 h 74"/>
                <a:gd name="T28" fmla="*/ 64 w 74"/>
                <a:gd name="T29" fmla="*/ 10 h 74"/>
                <a:gd name="T30" fmla="*/ 58 w 74"/>
                <a:gd name="T31" fmla="*/ 6 h 74"/>
                <a:gd name="T32" fmla="*/ 52 w 74"/>
                <a:gd name="T33" fmla="*/ 2 h 74"/>
                <a:gd name="T34" fmla="*/ 44 w 74"/>
                <a:gd name="T35" fmla="*/ 0 h 74"/>
                <a:gd name="T36" fmla="*/ 36 w 74"/>
                <a:gd name="T37" fmla="*/ 0 h 74"/>
                <a:gd name="T38" fmla="*/ 36 w 74"/>
                <a:gd name="T39" fmla="*/ 0 h 74"/>
                <a:gd name="T40" fmla="*/ 30 w 74"/>
                <a:gd name="T41" fmla="*/ 0 h 74"/>
                <a:gd name="T42" fmla="*/ 22 w 74"/>
                <a:gd name="T43" fmla="*/ 2 h 74"/>
                <a:gd name="T44" fmla="*/ 16 w 74"/>
                <a:gd name="T45" fmla="*/ 6 h 74"/>
                <a:gd name="T46" fmla="*/ 10 w 74"/>
                <a:gd name="T47" fmla="*/ 10 h 74"/>
                <a:gd name="T48" fmla="*/ 6 w 74"/>
                <a:gd name="T49" fmla="*/ 16 h 74"/>
                <a:gd name="T50" fmla="*/ 2 w 74"/>
                <a:gd name="T51" fmla="*/ 22 h 74"/>
                <a:gd name="T52" fmla="*/ 0 w 74"/>
                <a:gd name="T53" fmla="*/ 30 h 74"/>
                <a:gd name="T54" fmla="*/ 0 w 74"/>
                <a:gd name="T55" fmla="*/ 36 h 74"/>
                <a:gd name="T56" fmla="*/ 0 w 74"/>
                <a:gd name="T57" fmla="*/ 36 h 74"/>
                <a:gd name="T58" fmla="*/ 0 w 74"/>
                <a:gd name="T59" fmla="*/ 44 h 74"/>
                <a:gd name="T60" fmla="*/ 2 w 74"/>
                <a:gd name="T61" fmla="*/ 52 h 74"/>
                <a:gd name="T62" fmla="*/ 6 w 74"/>
                <a:gd name="T63" fmla="*/ 58 h 74"/>
                <a:gd name="T64" fmla="*/ 10 w 74"/>
                <a:gd name="T65" fmla="*/ 64 h 74"/>
                <a:gd name="T66" fmla="*/ 16 w 74"/>
                <a:gd name="T67" fmla="*/ 68 h 74"/>
                <a:gd name="T68" fmla="*/ 22 w 74"/>
                <a:gd name="T69" fmla="*/ 72 h 74"/>
                <a:gd name="T70" fmla="*/ 30 w 74"/>
                <a:gd name="T71" fmla="*/ 74 h 74"/>
                <a:gd name="T72" fmla="*/ 36 w 74"/>
                <a:gd name="T73" fmla="*/ 74 h 74"/>
                <a:gd name="T74" fmla="*/ 36 w 74"/>
                <a:gd name="T7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4">
                  <a:moveTo>
                    <a:pt x="36" y="74"/>
                  </a:moveTo>
                  <a:lnTo>
                    <a:pt x="36" y="74"/>
                  </a:lnTo>
                  <a:lnTo>
                    <a:pt x="44" y="74"/>
                  </a:lnTo>
                  <a:lnTo>
                    <a:pt x="52" y="72"/>
                  </a:lnTo>
                  <a:lnTo>
                    <a:pt x="58" y="68"/>
                  </a:lnTo>
                  <a:lnTo>
                    <a:pt x="64" y="64"/>
                  </a:lnTo>
                  <a:lnTo>
                    <a:pt x="68" y="58"/>
                  </a:lnTo>
                  <a:lnTo>
                    <a:pt x="72" y="52"/>
                  </a:lnTo>
                  <a:lnTo>
                    <a:pt x="74" y="44"/>
                  </a:lnTo>
                  <a:lnTo>
                    <a:pt x="74" y="36"/>
                  </a:lnTo>
                  <a:lnTo>
                    <a:pt x="74" y="36"/>
                  </a:lnTo>
                  <a:lnTo>
                    <a:pt x="74" y="30"/>
                  </a:lnTo>
                  <a:lnTo>
                    <a:pt x="72" y="22"/>
                  </a:lnTo>
                  <a:lnTo>
                    <a:pt x="68" y="16"/>
                  </a:lnTo>
                  <a:lnTo>
                    <a:pt x="64" y="10"/>
                  </a:lnTo>
                  <a:lnTo>
                    <a:pt x="58" y="6"/>
                  </a:lnTo>
                  <a:lnTo>
                    <a:pt x="52" y="2"/>
                  </a:lnTo>
                  <a:lnTo>
                    <a:pt x="44" y="0"/>
                  </a:lnTo>
                  <a:lnTo>
                    <a:pt x="36" y="0"/>
                  </a:lnTo>
                  <a:lnTo>
                    <a:pt x="36" y="0"/>
                  </a:lnTo>
                  <a:lnTo>
                    <a:pt x="30" y="0"/>
                  </a:lnTo>
                  <a:lnTo>
                    <a:pt x="22" y="2"/>
                  </a:lnTo>
                  <a:lnTo>
                    <a:pt x="16" y="6"/>
                  </a:lnTo>
                  <a:lnTo>
                    <a:pt x="10" y="10"/>
                  </a:lnTo>
                  <a:lnTo>
                    <a:pt x="6" y="16"/>
                  </a:lnTo>
                  <a:lnTo>
                    <a:pt x="2" y="22"/>
                  </a:lnTo>
                  <a:lnTo>
                    <a:pt x="0" y="30"/>
                  </a:lnTo>
                  <a:lnTo>
                    <a:pt x="0" y="36"/>
                  </a:lnTo>
                  <a:lnTo>
                    <a:pt x="0" y="36"/>
                  </a:lnTo>
                  <a:lnTo>
                    <a:pt x="0" y="44"/>
                  </a:lnTo>
                  <a:lnTo>
                    <a:pt x="2" y="52"/>
                  </a:lnTo>
                  <a:lnTo>
                    <a:pt x="6" y="58"/>
                  </a:lnTo>
                  <a:lnTo>
                    <a:pt x="10" y="64"/>
                  </a:lnTo>
                  <a:lnTo>
                    <a:pt x="16" y="68"/>
                  </a:lnTo>
                  <a:lnTo>
                    <a:pt x="22" y="72"/>
                  </a:lnTo>
                  <a:lnTo>
                    <a:pt x="30" y="74"/>
                  </a:lnTo>
                  <a:lnTo>
                    <a:pt x="36" y="74"/>
                  </a:lnTo>
                  <a:lnTo>
                    <a:pt x="36" y="74"/>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noEditPoints="1"/>
            </p:cNvSpPr>
            <p:nvPr/>
          </p:nvSpPr>
          <p:spPr bwMode="auto">
            <a:xfrm>
              <a:off x="2452" y="2106"/>
              <a:ext cx="344" cy="346"/>
            </a:xfrm>
            <a:custGeom>
              <a:avLst/>
              <a:gdLst>
                <a:gd name="T0" fmla="*/ 0 w 344"/>
                <a:gd name="T1" fmla="*/ 346 h 346"/>
                <a:gd name="T2" fmla="*/ 344 w 344"/>
                <a:gd name="T3" fmla="*/ 346 h 346"/>
                <a:gd name="T4" fmla="*/ 344 w 344"/>
                <a:gd name="T5" fmla="*/ 0 h 346"/>
                <a:gd name="T6" fmla="*/ 0 w 344"/>
                <a:gd name="T7" fmla="*/ 0 h 346"/>
                <a:gd name="T8" fmla="*/ 0 w 344"/>
                <a:gd name="T9" fmla="*/ 346 h 346"/>
                <a:gd name="T10" fmla="*/ 64 w 344"/>
                <a:gd name="T11" fmla="*/ 66 h 346"/>
                <a:gd name="T12" fmla="*/ 278 w 344"/>
                <a:gd name="T13" fmla="*/ 66 h 346"/>
                <a:gd name="T14" fmla="*/ 278 w 344"/>
                <a:gd name="T15" fmla="*/ 280 h 346"/>
                <a:gd name="T16" fmla="*/ 64 w 344"/>
                <a:gd name="T17" fmla="*/ 280 h 346"/>
                <a:gd name="T18" fmla="*/ 64 w 344"/>
                <a:gd name="T19" fmla="*/ 6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4" h="346">
                  <a:moveTo>
                    <a:pt x="0" y="346"/>
                  </a:moveTo>
                  <a:lnTo>
                    <a:pt x="344" y="346"/>
                  </a:lnTo>
                  <a:lnTo>
                    <a:pt x="344" y="0"/>
                  </a:lnTo>
                  <a:lnTo>
                    <a:pt x="0" y="0"/>
                  </a:lnTo>
                  <a:lnTo>
                    <a:pt x="0" y="346"/>
                  </a:lnTo>
                  <a:close/>
                  <a:moveTo>
                    <a:pt x="64" y="66"/>
                  </a:moveTo>
                  <a:lnTo>
                    <a:pt x="278" y="66"/>
                  </a:lnTo>
                  <a:lnTo>
                    <a:pt x="278" y="280"/>
                  </a:lnTo>
                  <a:lnTo>
                    <a:pt x="64" y="280"/>
                  </a:lnTo>
                  <a:lnTo>
                    <a:pt x="64" y="66"/>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a:off x="2924" y="2106"/>
              <a:ext cx="388" cy="66"/>
            </a:xfrm>
            <a:custGeom>
              <a:avLst/>
              <a:gdLst>
                <a:gd name="T0" fmla="*/ 354 w 388"/>
                <a:gd name="T1" fmla="*/ 0 h 66"/>
                <a:gd name="T2" fmla="*/ 34 w 388"/>
                <a:gd name="T3" fmla="*/ 0 h 66"/>
                <a:gd name="T4" fmla="*/ 34 w 388"/>
                <a:gd name="T5" fmla="*/ 0 h 66"/>
                <a:gd name="T6" fmla="*/ 26 w 388"/>
                <a:gd name="T7" fmla="*/ 2 h 66"/>
                <a:gd name="T8" fmla="*/ 20 w 388"/>
                <a:gd name="T9" fmla="*/ 4 h 66"/>
                <a:gd name="T10" fmla="*/ 14 w 388"/>
                <a:gd name="T11" fmla="*/ 6 h 66"/>
                <a:gd name="T12" fmla="*/ 10 w 388"/>
                <a:gd name="T13" fmla="*/ 10 h 66"/>
                <a:gd name="T14" fmla="*/ 6 w 388"/>
                <a:gd name="T15" fmla="*/ 16 h 66"/>
                <a:gd name="T16" fmla="*/ 4 w 388"/>
                <a:gd name="T17" fmla="*/ 20 h 66"/>
                <a:gd name="T18" fmla="*/ 2 w 388"/>
                <a:gd name="T19" fmla="*/ 26 h 66"/>
                <a:gd name="T20" fmla="*/ 0 w 388"/>
                <a:gd name="T21" fmla="*/ 34 h 66"/>
                <a:gd name="T22" fmla="*/ 0 w 388"/>
                <a:gd name="T23" fmla="*/ 34 h 66"/>
                <a:gd name="T24" fmla="*/ 2 w 388"/>
                <a:gd name="T25" fmla="*/ 40 h 66"/>
                <a:gd name="T26" fmla="*/ 4 w 388"/>
                <a:gd name="T27" fmla="*/ 46 h 66"/>
                <a:gd name="T28" fmla="*/ 6 w 388"/>
                <a:gd name="T29" fmla="*/ 52 h 66"/>
                <a:gd name="T30" fmla="*/ 10 w 388"/>
                <a:gd name="T31" fmla="*/ 56 h 66"/>
                <a:gd name="T32" fmla="*/ 14 w 388"/>
                <a:gd name="T33" fmla="*/ 60 h 66"/>
                <a:gd name="T34" fmla="*/ 20 w 388"/>
                <a:gd name="T35" fmla="*/ 64 h 66"/>
                <a:gd name="T36" fmla="*/ 26 w 388"/>
                <a:gd name="T37" fmla="*/ 66 h 66"/>
                <a:gd name="T38" fmla="*/ 34 w 388"/>
                <a:gd name="T39" fmla="*/ 66 h 66"/>
                <a:gd name="T40" fmla="*/ 354 w 388"/>
                <a:gd name="T41" fmla="*/ 66 h 66"/>
                <a:gd name="T42" fmla="*/ 354 w 388"/>
                <a:gd name="T43" fmla="*/ 66 h 66"/>
                <a:gd name="T44" fmla="*/ 362 w 388"/>
                <a:gd name="T45" fmla="*/ 66 h 66"/>
                <a:gd name="T46" fmla="*/ 368 w 388"/>
                <a:gd name="T47" fmla="*/ 64 h 66"/>
                <a:gd name="T48" fmla="*/ 372 w 388"/>
                <a:gd name="T49" fmla="*/ 60 h 66"/>
                <a:gd name="T50" fmla="*/ 378 w 388"/>
                <a:gd name="T51" fmla="*/ 56 h 66"/>
                <a:gd name="T52" fmla="*/ 382 w 388"/>
                <a:gd name="T53" fmla="*/ 52 h 66"/>
                <a:gd name="T54" fmla="*/ 384 w 388"/>
                <a:gd name="T55" fmla="*/ 46 h 66"/>
                <a:gd name="T56" fmla="*/ 386 w 388"/>
                <a:gd name="T57" fmla="*/ 40 h 66"/>
                <a:gd name="T58" fmla="*/ 388 w 388"/>
                <a:gd name="T59" fmla="*/ 34 h 66"/>
                <a:gd name="T60" fmla="*/ 388 w 388"/>
                <a:gd name="T61" fmla="*/ 34 h 66"/>
                <a:gd name="T62" fmla="*/ 386 w 388"/>
                <a:gd name="T63" fmla="*/ 26 h 66"/>
                <a:gd name="T64" fmla="*/ 384 w 388"/>
                <a:gd name="T65" fmla="*/ 20 h 66"/>
                <a:gd name="T66" fmla="*/ 382 w 388"/>
                <a:gd name="T67" fmla="*/ 16 h 66"/>
                <a:gd name="T68" fmla="*/ 378 w 388"/>
                <a:gd name="T69" fmla="*/ 10 h 66"/>
                <a:gd name="T70" fmla="*/ 372 w 388"/>
                <a:gd name="T71" fmla="*/ 6 h 66"/>
                <a:gd name="T72" fmla="*/ 368 w 388"/>
                <a:gd name="T73" fmla="*/ 4 h 66"/>
                <a:gd name="T74" fmla="*/ 362 w 388"/>
                <a:gd name="T75" fmla="*/ 2 h 66"/>
                <a:gd name="T76" fmla="*/ 354 w 388"/>
                <a:gd name="T77" fmla="*/ 0 h 66"/>
                <a:gd name="T78" fmla="*/ 354 w 388"/>
                <a:gd name="T7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8" h="66">
                  <a:moveTo>
                    <a:pt x="354" y="0"/>
                  </a:moveTo>
                  <a:lnTo>
                    <a:pt x="34" y="0"/>
                  </a:lnTo>
                  <a:lnTo>
                    <a:pt x="34" y="0"/>
                  </a:lnTo>
                  <a:lnTo>
                    <a:pt x="26" y="2"/>
                  </a:lnTo>
                  <a:lnTo>
                    <a:pt x="20" y="4"/>
                  </a:lnTo>
                  <a:lnTo>
                    <a:pt x="14" y="6"/>
                  </a:lnTo>
                  <a:lnTo>
                    <a:pt x="10" y="10"/>
                  </a:lnTo>
                  <a:lnTo>
                    <a:pt x="6" y="16"/>
                  </a:lnTo>
                  <a:lnTo>
                    <a:pt x="4" y="20"/>
                  </a:lnTo>
                  <a:lnTo>
                    <a:pt x="2" y="26"/>
                  </a:lnTo>
                  <a:lnTo>
                    <a:pt x="0" y="34"/>
                  </a:lnTo>
                  <a:lnTo>
                    <a:pt x="0" y="34"/>
                  </a:lnTo>
                  <a:lnTo>
                    <a:pt x="2" y="40"/>
                  </a:lnTo>
                  <a:lnTo>
                    <a:pt x="4" y="46"/>
                  </a:lnTo>
                  <a:lnTo>
                    <a:pt x="6" y="52"/>
                  </a:lnTo>
                  <a:lnTo>
                    <a:pt x="10" y="56"/>
                  </a:lnTo>
                  <a:lnTo>
                    <a:pt x="14" y="60"/>
                  </a:lnTo>
                  <a:lnTo>
                    <a:pt x="20" y="64"/>
                  </a:lnTo>
                  <a:lnTo>
                    <a:pt x="26" y="66"/>
                  </a:lnTo>
                  <a:lnTo>
                    <a:pt x="34" y="66"/>
                  </a:lnTo>
                  <a:lnTo>
                    <a:pt x="354" y="66"/>
                  </a:lnTo>
                  <a:lnTo>
                    <a:pt x="354" y="66"/>
                  </a:lnTo>
                  <a:lnTo>
                    <a:pt x="362" y="66"/>
                  </a:lnTo>
                  <a:lnTo>
                    <a:pt x="368" y="64"/>
                  </a:lnTo>
                  <a:lnTo>
                    <a:pt x="372" y="60"/>
                  </a:lnTo>
                  <a:lnTo>
                    <a:pt x="378" y="56"/>
                  </a:lnTo>
                  <a:lnTo>
                    <a:pt x="382" y="52"/>
                  </a:lnTo>
                  <a:lnTo>
                    <a:pt x="384" y="46"/>
                  </a:lnTo>
                  <a:lnTo>
                    <a:pt x="386" y="40"/>
                  </a:lnTo>
                  <a:lnTo>
                    <a:pt x="388" y="34"/>
                  </a:lnTo>
                  <a:lnTo>
                    <a:pt x="388" y="34"/>
                  </a:lnTo>
                  <a:lnTo>
                    <a:pt x="386" y="26"/>
                  </a:lnTo>
                  <a:lnTo>
                    <a:pt x="384" y="20"/>
                  </a:lnTo>
                  <a:lnTo>
                    <a:pt x="382" y="16"/>
                  </a:lnTo>
                  <a:lnTo>
                    <a:pt x="378" y="10"/>
                  </a:lnTo>
                  <a:lnTo>
                    <a:pt x="372" y="6"/>
                  </a:lnTo>
                  <a:lnTo>
                    <a:pt x="368" y="4"/>
                  </a:lnTo>
                  <a:lnTo>
                    <a:pt x="362" y="2"/>
                  </a:lnTo>
                  <a:lnTo>
                    <a:pt x="354" y="0"/>
                  </a:lnTo>
                  <a:lnTo>
                    <a:pt x="354"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p:cNvSpPr>
            <p:nvPr/>
          </p:nvSpPr>
          <p:spPr bwMode="auto">
            <a:xfrm>
              <a:off x="2924" y="2246"/>
              <a:ext cx="388" cy="66"/>
            </a:xfrm>
            <a:custGeom>
              <a:avLst/>
              <a:gdLst>
                <a:gd name="T0" fmla="*/ 354 w 388"/>
                <a:gd name="T1" fmla="*/ 0 h 66"/>
                <a:gd name="T2" fmla="*/ 34 w 388"/>
                <a:gd name="T3" fmla="*/ 0 h 66"/>
                <a:gd name="T4" fmla="*/ 34 w 388"/>
                <a:gd name="T5" fmla="*/ 0 h 66"/>
                <a:gd name="T6" fmla="*/ 26 w 388"/>
                <a:gd name="T7" fmla="*/ 2 h 66"/>
                <a:gd name="T8" fmla="*/ 20 w 388"/>
                <a:gd name="T9" fmla="*/ 4 h 66"/>
                <a:gd name="T10" fmla="*/ 14 w 388"/>
                <a:gd name="T11" fmla="*/ 6 h 66"/>
                <a:gd name="T12" fmla="*/ 10 w 388"/>
                <a:gd name="T13" fmla="*/ 10 h 66"/>
                <a:gd name="T14" fmla="*/ 6 w 388"/>
                <a:gd name="T15" fmla="*/ 16 h 66"/>
                <a:gd name="T16" fmla="*/ 4 w 388"/>
                <a:gd name="T17" fmla="*/ 20 h 66"/>
                <a:gd name="T18" fmla="*/ 2 w 388"/>
                <a:gd name="T19" fmla="*/ 26 h 66"/>
                <a:gd name="T20" fmla="*/ 0 w 388"/>
                <a:gd name="T21" fmla="*/ 34 h 66"/>
                <a:gd name="T22" fmla="*/ 0 w 388"/>
                <a:gd name="T23" fmla="*/ 34 h 66"/>
                <a:gd name="T24" fmla="*/ 2 w 388"/>
                <a:gd name="T25" fmla="*/ 40 h 66"/>
                <a:gd name="T26" fmla="*/ 4 w 388"/>
                <a:gd name="T27" fmla="*/ 46 h 66"/>
                <a:gd name="T28" fmla="*/ 6 w 388"/>
                <a:gd name="T29" fmla="*/ 52 h 66"/>
                <a:gd name="T30" fmla="*/ 10 w 388"/>
                <a:gd name="T31" fmla="*/ 56 h 66"/>
                <a:gd name="T32" fmla="*/ 14 w 388"/>
                <a:gd name="T33" fmla="*/ 60 h 66"/>
                <a:gd name="T34" fmla="*/ 20 w 388"/>
                <a:gd name="T35" fmla="*/ 64 h 66"/>
                <a:gd name="T36" fmla="*/ 26 w 388"/>
                <a:gd name="T37" fmla="*/ 66 h 66"/>
                <a:gd name="T38" fmla="*/ 34 w 388"/>
                <a:gd name="T39" fmla="*/ 66 h 66"/>
                <a:gd name="T40" fmla="*/ 354 w 388"/>
                <a:gd name="T41" fmla="*/ 66 h 66"/>
                <a:gd name="T42" fmla="*/ 354 w 388"/>
                <a:gd name="T43" fmla="*/ 66 h 66"/>
                <a:gd name="T44" fmla="*/ 362 w 388"/>
                <a:gd name="T45" fmla="*/ 66 h 66"/>
                <a:gd name="T46" fmla="*/ 368 w 388"/>
                <a:gd name="T47" fmla="*/ 64 h 66"/>
                <a:gd name="T48" fmla="*/ 372 w 388"/>
                <a:gd name="T49" fmla="*/ 60 h 66"/>
                <a:gd name="T50" fmla="*/ 378 w 388"/>
                <a:gd name="T51" fmla="*/ 56 h 66"/>
                <a:gd name="T52" fmla="*/ 382 w 388"/>
                <a:gd name="T53" fmla="*/ 52 h 66"/>
                <a:gd name="T54" fmla="*/ 384 w 388"/>
                <a:gd name="T55" fmla="*/ 46 h 66"/>
                <a:gd name="T56" fmla="*/ 386 w 388"/>
                <a:gd name="T57" fmla="*/ 40 h 66"/>
                <a:gd name="T58" fmla="*/ 388 w 388"/>
                <a:gd name="T59" fmla="*/ 34 h 66"/>
                <a:gd name="T60" fmla="*/ 388 w 388"/>
                <a:gd name="T61" fmla="*/ 34 h 66"/>
                <a:gd name="T62" fmla="*/ 386 w 388"/>
                <a:gd name="T63" fmla="*/ 26 h 66"/>
                <a:gd name="T64" fmla="*/ 384 w 388"/>
                <a:gd name="T65" fmla="*/ 20 h 66"/>
                <a:gd name="T66" fmla="*/ 382 w 388"/>
                <a:gd name="T67" fmla="*/ 16 h 66"/>
                <a:gd name="T68" fmla="*/ 378 w 388"/>
                <a:gd name="T69" fmla="*/ 10 h 66"/>
                <a:gd name="T70" fmla="*/ 372 w 388"/>
                <a:gd name="T71" fmla="*/ 6 h 66"/>
                <a:gd name="T72" fmla="*/ 368 w 388"/>
                <a:gd name="T73" fmla="*/ 4 h 66"/>
                <a:gd name="T74" fmla="*/ 362 w 388"/>
                <a:gd name="T75" fmla="*/ 2 h 66"/>
                <a:gd name="T76" fmla="*/ 354 w 388"/>
                <a:gd name="T77" fmla="*/ 0 h 66"/>
                <a:gd name="T78" fmla="*/ 354 w 388"/>
                <a:gd name="T7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8" h="66">
                  <a:moveTo>
                    <a:pt x="354" y="0"/>
                  </a:moveTo>
                  <a:lnTo>
                    <a:pt x="34" y="0"/>
                  </a:lnTo>
                  <a:lnTo>
                    <a:pt x="34" y="0"/>
                  </a:lnTo>
                  <a:lnTo>
                    <a:pt x="26" y="2"/>
                  </a:lnTo>
                  <a:lnTo>
                    <a:pt x="20" y="4"/>
                  </a:lnTo>
                  <a:lnTo>
                    <a:pt x="14" y="6"/>
                  </a:lnTo>
                  <a:lnTo>
                    <a:pt x="10" y="10"/>
                  </a:lnTo>
                  <a:lnTo>
                    <a:pt x="6" y="16"/>
                  </a:lnTo>
                  <a:lnTo>
                    <a:pt x="4" y="20"/>
                  </a:lnTo>
                  <a:lnTo>
                    <a:pt x="2" y="26"/>
                  </a:lnTo>
                  <a:lnTo>
                    <a:pt x="0" y="34"/>
                  </a:lnTo>
                  <a:lnTo>
                    <a:pt x="0" y="34"/>
                  </a:lnTo>
                  <a:lnTo>
                    <a:pt x="2" y="40"/>
                  </a:lnTo>
                  <a:lnTo>
                    <a:pt x="4" y="46"/>
                  </a:lnTo>
                  <a:lnTo>
                    <a:pt x="6" y="52"/>
                  </a:lnTo>
                  <a:lnTo>
                    <a:pt x="10" y="56"/>
                  </a:lnTo>
                  <a:lnTo>
                    <a:pt x="14" y="60"/>
                  </a:lnTo>
                  <a:lnTo>
                    <a:pt x="20" y="64"/>
                  </a:lnTo>
                  <a:lnTo>
                    <a:pt x="26" y="66"/>
                  </a:lnTo>
                  <a:lnTo>
                    <a:pt x="34" y="66"/>
                  </a:lnTo>
                  <a:lnTo>
                    <a:pt x="354" y="66"/>
                  </a:lnTo>
                  <a:lnTo>
                    <a:pt x="354" y="66"/>
                  </a:lnTo>
                  <a:lnTo>
                    <a:pt x="362" y="66"/>
                  </a:lnTo>
                  <a:lnTo>
                    <a:pt x="368" y="64"/>
                  </a:lnTo>
                  <a:lnTo>
                    <a:pt x="372" y="60"/>
                  </a:lnTo>
                  <a:lnTo>
                    <a:pt x="378" y="56"/>
                  </a:lnTo>
                  <a:lnTo>
                    <a:pt x="382" y="52"/>
                  </a:lnTo>
                  <a:lnTo>
                    <a:pt x="384" y="46"/>
                  </a:lnTo>
                  <a:lnTo>
                    <a:pt x="386" y="40"/>
                  </a:lnTo>
                  <a:lnTo>
                    <a:pt x="388" y="34"/>
                  </a:lnTo>
                  <a:lnTo>
                    <a:pt x="388" y="34"/>
                  </a:lnTo>
                  <a:lnTo>
                    <a:pt x="386" y="26"/>
                  </a:lnTo>
                  <a:lnTo>
                    <a:pt x="384" y="20"/>
                  </a:lnTo>
                  <a:lnTo>
                    <a:pt x="382" y="16"/>
                  </a:lnTo>
                  <a:lnTo>
                    <a:pt x="378" y="10"/>
                  </a:lnTo>
                  <a:lnTo>
                    <a:pt x="372" y="6"/>
                  </a:lnTo>
                  <a:lnTo>
                    <a:pt x="368" y="4"/>
                  </a:lnTo>
                  <a:lnTo>
                    <a:pt x="362" y="2"/>
                  </a:lnTo>
                  <a:lnTo>
                    <a:pt x="354" y="0"/>
                  </a:lnTo>
                  <a:lnTo>
                    <a:pt x="354"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p:cNvSpPr>
            <p:nvPr/>
          </p:nvSpPr>
          <p:spPr bwMode="auto">
            <a:xfrm>
              <a:off x="2924" y="2388"/>
              <a:ext cx="388" cy="64"/>
            </a:xfrm>
            <a:custGeom>
              <a:avLst/>
              <a:gdLst>
                <a:gd name="T0" fmla="*/ 354 w 388"/>
                <a:gd name="T1" fmla="*/ 0 h 64"/>
                <a:gd name="T2" fmla="*/ 34 w 388"/>
                <a:gd name="T3" fmla="*/ 0 h 64"/>
                <a:gd name="T4" fmla="*/ 34 w 388"/>
                <a:gd name="T5" fmla="*/ 0 h 64"/>
                <a:gd name="T6" fmla="*/ 26 w 388"/>
                <a:gd name="T7" fmla="*/ 0 h 64"/>
                <a:gd name="T8" fmla="*/ 20 w 388"/>
                <a:gd name="T9" fmla="*/ 2 h 64"/>
                <a:gd name="T10" fmla="*/ 14 w 388"/>
                <a:gd name="T11" fmla="*/ 4 h 64"/>
                <a:gd name="T12" fmla="*/ 10 w 388"/>
                <a:gd name="T13" fmla="*/ 8 h 64"/>
                <a:gd name="T14" fmla="*/ 6 w 388"/>
                <a:gd name="T15" fmla="*/ 14 h 64"/>
                <a:gd name="T16" fmla="*/ 4 w 388"/>
                <a:gd name="T17" fmla="*/ 20 h 64"/>
                <a:gd name="T18" fmla="*/ 2 w 388"/>
                <a:gd name="T19" fmla="*/ 26 h 64"/>
                <a:gd name="T20" fmla="*/ 0 w 388"/>
                <a:gd name="T21" fmla="*/ 32 h 64"/>
                <a:gd name="T22" fmla="*/ 0 w 388"/>
                <a:gd name="T23" fmla="*/ 32 h 64"/>
                <a:gd name="T24" fmla="*/ 2 w 388"/>
                <a:gd name="T25" fmla="*/ 38 h 64"/>
                <a:gd name="T26" fmla="*/ 4 w 388"/>
                <a:gd name="T27" fmla="*/ 44 h 64"/>
                <a:gd name="T28" fmla="*/ 6 w 388"/>
                <a:gd name="T29" fmla="*/ 50 h 64"/>
                <a:gd name="T30" fmla="*/ 10 w 388"/>
                <a:gd name="T31" fmla="*/ 54 h 64"/>
                <a:gd name="T32" fmla="*/ 14 w 388"/>
                <a:gd name="T33" fmla="*/ 58 h 64"/>
                <a:gd name="T34" fmla="*/ 20 w 388"/>
                <a:gd name="T35" fmla="*/ 62 h 64"/>
                <a:gd name="T36" fmla="*/ 26 w 388"/>
                <a:gd name="T37" fmla="*/ 64 h 64"/>
                <a:gd name="T38" fmla="*/ 34 w 388"/>
                <a:gd name="T39" fmla="*/ 64 h 64"/>
                <a:gd name="T40" fmla="*/ 354 w 388"/>
                <a:gd name="T41" fmla="*/ 64 h 64"/>
                <a:gd name="T42" fmla="*/ 354 w 388"/>
                <a:gd name="T43" fmla="*/ 64 h 64"/>
                <a:gd name="T44" fmla="*/ 362 w 388"/>
                <a:gd name="T45" fmla="*/ 64 h 64"/>
                <a:gd name="T46" fmla="*/ 368 w 388"/>
                <a:gd name="T47" fmla="*/ 62 h 64"/>
                <a:gd name="T48" fmla="*/ 372 w 388"/>
                <a:gd name="T49" fmla="*/ 58 h 64"/>
                <a:gd name="T50" fmla="*/ 378 w 388"/>
                <a:gd name="T51" fmla="*/ 54 h 64"/>
                <a:gd name="T52" fmla="*/ 382 w 388"/>
                <a:gd name="T53" fmla="*/ 50 h 64"/>
                <a:gd name="T54" fmla="*/ 384 w 388"/>
                <a:gd name="T55" fmla="*/ 44 h 64"/>
                <a:gd name="T56" fmla="*/ 386 w 388"/>
                <a:gd name="T57" fmla="*/ 38 h 64"/>
                <a:gd name="T58" fmla="*/ 388 w 388"/>
                <a:gd name="T59" fmla="*/ 32 h 64"/>
                <a:gd name="T60" fmla="*/ 388 w 388"/>
                <a:gd name="T61" fmla="*/ 32 h 64"/>
                <a:gd name="T62" fmla="*/ 386 w 388"/>
                <a:gd name="T63" fmla="*/ 26 h 64"/>
                <a:gd name="T64" fmla="*/ 384 w 388"/>
                <a:gd name="T65" fmla="*/ 20 h 64"/>
                <a:gd name="T66" fmla="*/ 382 w 388"/>
                <a:gd name="T67" fmla="*/ 14 h 64"/>
                <a:gd name="T68" fmla="*/ 378 w 388"/>
                <a:gd name="T69" fmla="*/ 8 h 64"/>
                <a:gd name="T70" fmla="*/ 372 w 388"/>
                <a:gd name="T71" fmla="*/ 4 h 64"/>
                <a:gd name="T72" fmla="*/ 368 w 388"/>
                <a:gd name="T73" fmla="*/ 2 h 64"/>
                <a:gd name="T74" fmla="*/ 362 w 388"/>
                <a:gd name="T75" fmla="*/ 0 h 64"/>
                <a:gd name="T76" fmla="*/ 354 w 388"/>
                <a:gd name="T77" fmla="*/ 0 h 64"/>
                <a:gd name="T78" fmla="*/ 354 w 38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8" h="64">
                  <a:moveTo>
                    <a:pt x="354" y="0"/>
                  </a:moveTo>
                  <a:lnTo>
                    <a:pt x="34" y="0"/>
                  </a:lnTo>
                  <a:lnTo>
                    <a:pt x="34" y="0"/>
                  </a:lnTo>
                  <a:lnTo>
                    <a:pt x="26" y="0"/>
                  </a:lnTo>
                  <a:lnTo>
                    <a:pt x="20" y="2"/>
                  </a:lnTo>
                  <a:lnTo>
                    <a:pt x="14" y="4"/>
                  </a:lnTo>
                  <a:lnTo>
                    <a:pt x="10" y="8"/>
                  </a:lnTo>
                  <a:lnTo>
                    <a:pt x="6" y="14"/>
                  </a:lnTo>
                  <a:lnTo>
                    <a:pt x="4" y="20"/>
                  </a:lnTo>
                  <a:lnTo>
                    <a:pt x="2" y="26"/>
                  </a:lnTo>
                  <a:lnTo>
                    <a:pt x="0" y="32"/>
                  </a:lnTo>
                  <a:lnTo>
                    <a:pt x="0" y="32"/>
                  </a:lnTo>
                  <a:lnTo>
                    <a:pt x="2" y="38"/>
                  </a:lnTo>
                  <a:lnTo>
                    <a:pt x="4" y="44"/>
                  </a:lnTo>
                  <a:lnTo>
                    <a:pt x="6" y="50"/>
                  </a:lnTo>
                  <a:lnTo>
                    <a:pt x="10" y="54"/>
                  </a:lnTo>
                  <a:lnTo>
                    <a:pt x="14" y="58"/>
                  </a:lnTo>
                  <a:lnTo>
                    <a:pt x="20" y="62"/>
                  </a:lnTo>
                  <a:lnTo>
                    <a:pt x="26" y="64"/>
                  </a:lnTo>
                  <a:lnTo>
                    <a:pt x="34" y="64"/>
                  </a:lnTo>
                  <a:lnTo>
                    <a:pt x="354" y="64"/>
                  </a:lnTo>
                  <a:lnTo>
                    <a:pt x="354" y="64"/>
                  </a:lnTo>
                  <a:lnTo>
                    <a:pt x="362" y="64"/>
                  </a:lnTo>
                  <a:lnTo>
                    <a:pt x="368" y="62"/>
                  </a:lnTo>
                  <a:lnTo>
                    <a:pt x="372" y="58"/>
                  </a:lnTo>
                  <a:lnTo>
                    <a:pt x="378" y="54"/>
                  </a:lnTo>
                  <a:lnTo>
                    <a:pt x="382" y="50"/>
                  </a:lnTo>
                  <a:lnTo>
                    <a:pt x="384" y="44"/>
                  </a:lnTo>
                  <a:lnTo>
                    <a:pt x="386" y="38"/>
                  </a:lnTo>
                  <a:lnTo>
                    <a:pt x="388" y="32"/>
                  </a:lnTo>
                  <a:lnTo>
                    <a:pt x="388" y="32"/>
                  </a:lnTo>
                  <a:lnTo>
                    <a:pt x="386" y="26"/>
                  </a:lnTo>
                  <a:lnTo>
                    <a:pt x="384" y="20"/>
                  </a:lnTo>
                  <a:lnTo>
                    <a:pt x="382" y="14"/>
                  </a:lnTo>
                  <a:lnTo>
                    <a:pt x="378" y="8"/>
                  </a:lnTo>
                  <a:lnTo>
                    <a:pt x="372" y="4"/>
                  </a:lnTo>
                  <a:lnTo>
                    <a:pt x="368" y="2"/>
                  </a:lnTo>
                  <a:lnTo>
                    <a:pt x="362" y="0"/>
                  </a:lnTo>
                  <a:lnTo>
                    <a:pt x="354" y="0"/>
                  </a:lnTo>
                  <a:lnTo>
                    <a:pt x="354"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8" name="Picture 17"/>
          <p:cNvPicPr>
            <a:picLocks noChangeAspect="1"/>
          </p:cNvPicPr>
          <p:nvPr/>
        </p:nvPicPr>
        <p:blipFill>
          <a:blip r:embed="rId3"/>
          <a:stretch>
            <a:fillRect/>
          </a:stretch>
        </p:blipFill>
        <p:spPr>
          <a:xfrm>
            <a:off x="4278666" y="2097637"/>
            <a:ext cx="4413224" cy="3838996"/>
          </a:xfrm>
          <a:prstGeom prst="rect">
            <a:avLst/>
          </a:prstGeom>
          <a:ln>
            <a:solidFill>
              <a:schemeClr val="accent1">
                <a:lumMod val="20000"/>
                <a:lumOff val="80000"/>
              </a:schemeClr>
            </a:solidFill>
          </a:ln>
          <a:effectLst>
            <a:outerShdw blurRad="50800" dist="38100" dir="2700000" algn="tl" rotWithShape="0">
              <a:prstClr val="black">
                <a:alpha val="40000"/>
              </a:prstClr>
            </a:outerShdw>
            <a:reflection blurRad="6350" stA="39000" endPos="4000" dir="5400000" sy="-100000" algn="bl" rotWithShape="0"/>
          </a:effectLst>
        </p:spPr>
      </p:pic>
      <p:sp>
        <p:nvSpPr>
          <p:cNvPr id="19" name="TextBox 18"/>
          <p:cNvSpPr txBox="1"/>
          <p:nvPr/>
        </p:nvSpPr>
        <p:spPr>
          <a:xfrm>
            <a:off x="217289" y="1952789"/>
            <a:ext cx="3713533" cy="707886"/>
          </a:xfrm>
          <a:prstGeom prst="rect">
            <a:avLst/>
          </a:prstGeom>
          <a:noFill/>
        </p:spPr>
        <p:txBody>
          <a:bodyPr wrap="square" rtlCol="0">
            <a:spAutoFit/>
          </a:bodyPr>
          <a:lstStyle/>
          <a:p>
            <a:r>
              <a:rPr lang="en-US" sz="2000" b="1" dirty="0" smtClean="0">
                <a:solidFill>
                  <a:schemeClr val="accent2"/>
                </a:solidFill>
              </a:rPr>
              <a:t>WHAT DOES IT MEAN IN THE WORLD OF DISCOVERY?</a:t>
            </a:r>
            <a:endParaRPr lang="en-US" sz="2000" b="1" dirty="0">
              <a:solidFill>
                <a:schemeClr val="accent2"/>
              </a:solidFill>
            </a:endParaRPr>
          </a:p>
        </p:txBody>
      </p:sp>
      <p:sp>
        <p:nvSpPr>
          <p:cNvPr id="22" name="TextBox 21"/>
          <p:cNvSpPr txBox="1"/>
          <p:nvPr/>
        </p:nvSpPr>
        <p:spPr>
          <a:xfrm>
            <a:off x="258027" y="2969538"/>
            <a:ext cx="3595844" cy="2195473"/>
          </a:xfrm>
          <a:prstGeom prst="rect">
            <a:avLst/>
          </a:prstGeom>
          <a:noFill/>
        </p:spPr>
        <p:txBody>
          <a:bodyPr wrap="square" rtlCol="0">
            <a:spAutoFit/>
          </a:bodyPr>
          <a:lstStyle/>
          <a:p>
            <a:pPr marL="271463" indent="-271463">
              <a:lnSpc>
                <a:spcPts val="4100"/>
              </a:lnSpc>
              <a:buFont typeface="Arial" panose="020B0604020202020204" pitchFamily="34" charset="0"/>
              <a:buChar char="•"/>
            </a:pPr>
            <a:r>
              <a:rPr lang="en-US" sz="2000" dirty="0"/>
              <a:t>Display relevant data only</a:t>
            </a:r>
          </a:p>
          <a:p>
            <a:pPr marL="271463" indent="-271463">
              <a:lnSpc>
                <a:spcPts val="4100"/>
              </a:lnSpc>
              <a:buFont typeface="Arial" panose="020B0604020202020204" pitchFamily="34" charset="0"/>
              <a:buChar char="•"/>
            </a:pPr>
            <a:r>
              <a:rPr lang="en-US" sz="2000" dirty="0"/>
              <a:t>Display relevant services only</a:t>
            </a:r>
          </a:p>
          <a:p>
            <a:pPr marL="271463" indent="-271463">
              <a:lnSpc>
                <a:spcPts val="4100"/>
              </a:lnSpc>
              <a:buFont typeface="Arial" panose="020B0604020202020204" pitchFamily="34" charset="0"/>
              <a:buChar char="•"/>
            </a:pPr>
            <a:r>
              <a:rPr lang="en-US" sz="2000" dirty="0"/>
              <a:t>Minimize tabs and dropdowns</a:t>
            </a:r>
          </a:p>
          <a:p>
            <a:pPr marL="271463" indent="-271463">
              <a:lnSpc>
                <a:spcPts val="4100"/>
              </a:lnSpc>
              <a:buFont typeface="Arial" panose="020B0604020202020204" pitchFamily="34" charset="0"/>
              <a:buChar char="•"/>
            </a:pPr>
            <a:r>
              <a:rPr lang="en-US" sz="2000" dirty="0"/>
              <a:t>Consistent </a:t>
            </a:r>
            <a:r>
              <a:rPr lang="en-US" sz="2000" dirty="0" smtClean="0"/>
              <a:t>view</a:t>
            </a:r>
            <a:endParaRPr lang="en-US" sz="2000" dirty="0"/>
          </a:p>
        </p:txBody>
      </p:sp>
      <p:grpSp>
        <p:nvGrpSpPr>
          <p:cNvPr id="27" name="Group 26"/>
          <p:cNvGrpSpPr/>
          <p:nvPr/>
        </p:nvGrpSpPr>
        <p:grpSpPr>
          <a:xfrm>
            <a:off x="353084" y="3585172"/>
            <a:ext cx="3322623" cy="1058506"/>
            <a:chOff x="353084" y="3585172"/>
            <a:chExt cx="3586790" cy="1058506"/>
          </a:xfrm>
        </p:grpSpPr>
        <p:cxnSp>
          <p:nvCxnSpPr>
            <p:cNvPr id="24" name="Straight Connector 23"/>
            <p:cNvCxnSpPr/>
            <p:nvPr/>
          </p:nvCxnSpPr>
          <p:spPr>
            <a:xfrm>
              <a:off x="353084" y="3585172"/>
              <a:ext cx="358679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53084" y="4083872"/>
              <a:ext cx="358679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53084" y="4643678"/>
              <a:ext cx="358679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28" name="Rectangle 27"/>
          <p:cNvSpPr/>
          <p:nvPr/>
        </p:nvSpPr>
        <p:spPr>
          <a:xfrm>
            <a:off x="0" y="1638677"/>
            <a:ext cx="9144000" cy="54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4"/>
          <p:cNvGrpSpPr>
            <a:grpSpLocks noChangeAspect="1"/>
          </p:cNvGrpSpPr>
          <p:nvPr/>
        </p:nvGrpSpPr>
        <p:grpSpPr bwMode="auto">
          <a:xfrm>
            <a:off x="1247094" y="839247"/>
            <a:ext cx="291994" cy="291848"/>
            <a:chOff x="1880" y="1160"/>
            <a:chExt cx="2001" cy="2000"/>
          </a:xfrm>
        </p:grpSpPr>
        <p:sp>
          <p:nvSpPr>
            <p:cNvPr id="31" name="AutoShape 3"/>
            <p:cNvSpPr>
              <a:spLocks noChangeAspect="1" noChangeArrowheads="1" noTextEdit="1"/>
            </p:cNvSpPr>
            <p:nvPr/>
          </p:nvSpPr>
          <p:spPr bwMode="auto">
            <a:xfrm>
              <a:off x="1880" y="1160"/>
              <a:ext cx="2000"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6"/>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7"/>
            <p:cNvSpPr>
              <a:spLocks noEditPoints="1"/>
            </p:cNvSpPr>
            <p:nvPr/>
          </p:nvSpPr>
          <p:spPr bwMode="auto">
            <a:xfrm>
              <a:off x="3878" y="2158"/>
              <a:ext cx="2" cy="76"/>
            </a:xfrm>
            <a:custGeom>
              <a:avLst/>
              <a:gdLst>
                <a:gd name="T0" fmla="*/ 0 w 2"/>
                <a:gd name="T1" fmla="*/ 76 h 76"/>
                <a:gd name="T2" fmla="*/ 0 w 2"/>
                <a:gd name="T3" fmla="*/ 72 h 76"/>
                <a:gd name="T4" fmla="*/ 0 w 2"/>
                <a:gd name="T5" fmla="*/ 70 h 76"/>
                <a:gd name="T6" fmla="*/ 0 w 2"/>
                <a:gd name="T7" fmla="*/ 68 h 76"/>
                <a:gd name="T8" fmla="*/ 0 w 2"/>
                <a:gd name="T9" fmla="*/ 66 h 76"/>
                <a:gd name="T10" fmla="*/ 0 w 2"/>
                <a:gd name="T11" fmla="*/ 66 h 76"/>
                <a:gd name="T12" fmla="*/ 2 w 2"/>
                <a:gd name="T13" fmla="*/ 64 h 76"/>
                <a:gd name="T14" fmla="*/ 2 w 2"/>
                <a:gd name="T15" fmla="*/ 62 h 76"/>
                <a:gd name="T16" fmla="*/ 2 w 2"/>
                <a:gd name="T17" fmla="*/ 62 h 76"/>
                <a:gd name="T18" fmla="*/ 2 w 2"/>
                <a:gd name="T19" fmla="*/ 58 h 76"/>
                <a:gd name="T20" fmla="*/ 2 w 2"/>
                <a:gd name="T21" fmla="*/ 58 h 76"/>
                <a:gd name="T22" fmla="*/ 2 w 2"/>
                <a:gd name="T23" fmla="*/ 56 h 76"/>
                <a:gd name="T24" fmla="*/ 2 w 2"/>
                <a:gd name="T25" fmla="*/ 54 h 76"/>
                <a:gd name="T26" fmla="*/ 2 w 2"/>
                <a:gd name="T27" fmla="*/ 54 h 76"/>
                <a:gd name="T28" fmla="*/ 2 w 2"/>
                <a:gd name="T29" fmla="*/ 52 h 76"/>
                <a:gd name="T30" fmla="*/ 2 w 2"/>
                <a:gd name="T31" fmla="*/ 52 h 76"/>
                <a:gd name="T32" fmla="*/ 2 w 2"/>
                <a:gd name="T33" fmla="*/ 50 h 76"/>
                <a:gd name="T34" fmla="*/ 2 w 2"/>
                <a:gd name="T35" fmla="*/ 48 h 76"/>
                <a:gd name="T36" fmla="*/ 2 w 2"/>
                <a:gd name="T37" fmla="*/ 48 h 76"/>
                <a:gd name="T38" fmla="*/ 2 w 2"/>
                <a:gd name="T39" fmla="*/ 46 h 76"/>
                <a:gd name="T40" fmla="*/ 2 w 2"/>
                <a:gd name="T41" fmla="*/ 46 h 76"/>
                <a:gd name="T42" fmla="*/ 2 w 2"/>
                <a:gd name="T43" fmla="*/ 44 h 76"/>
                <a:gd name="T44" fmla="*/ 2 w 2"/>
                <a:gd name="T45" fmla="*/ 44 h 76"/>
                <a:gd name="T46" fmla="*/ 2 w 2"/>
                <a:gd name="T47" fmla="*/ 42 h 76"/>
                <a:gd name="T48" fmla="*/ 2 w 2"/>
                <a:gd name="T49" fmla="*/ 40 h 76"/>
                <a:gd name="T50" fmla="*/ 2 w 2"/>
                <a:gd name="T51" fmla="*/ 40 h 76"/>
                <a:gd name="T52" fmla="*/ 2 w 2"/>
                <a:gd name="T53" fmla="*/ 40 h 76"/>
                <a:gd name="T54" fmla="*/ 2 w 2"/>
                <a:gd name="T55" fmla="*/ 38 h 76"/>
                <a:gd name="T56" fmla="*/ 2 w 2"/>
                <a:gd name="T57" fmla="*/ 38 h 76"/>
                <a:gd name="T58" fmla="*/ 2 w 2"/>
                <a:gd name="T59" fmla="*/ 36 h 76"/>
                <a:gd name="T60" fmla="*/ 2 w 2"/>
                <a:gd name="T61" fmla="*/ 34 h 76"/>
                <a:gd name="T62" fmla="*/ 2 w 2"/>
                <a:gd name="T63" fmla="*/ 34 h 76"/>
                <a:gd name="T64" fmla="*/ 2 w 2"/>
                <a:gd name="T65" fmla="*/ 32 h 76"/>
                <a:gd name="T66" fmla="*/ 2 w 2"/>
                <a:gd name="T67" fmla="*/ 32 h 76"/>
                <a:gd name="T68" fmla="*/ 2 w 2"/>
                <a:gd name="T69" fmla="*/ 30 h 76"/>
                <a:gd name="T70" fmla="*/ 2 w 2"/>
                <a:gd name="T71" fmla="*/ 30 h 76"/>
                <a:gd name="T72" fmla="*/ 2 w 2"/>
                <a:gd name="T73" fmla="*/ 28 h 76"/>
                <a:gd name="T74" fmla="*/ 2 w 2"/>
                <a:gd name="T75" fmla="*/ 26 h 76"/>
                <a:gd name="T76" fmla="*/ 2 w 2"/>
                <a:gd name="T77" fmla="*/ 26 h 76"/>
                <a:gd name="T78" fmla="*/ 2 w 2"/>
                <a:gd name="T79" fmla="*/ 24 h 76"/>
                <a:gd name="T80" fmla="*/ 2 w 2"/>
                <a:gd name="T81" fmla="*/ 24 h 76"/>
                <a:gd name="T82" fmla="*/ 2 w 2"/>
                <a:gd name="T83" fmla="*/ 22 h 76"/>
                <a:gd name="T84" fmla="*/ 2 w 2"/>
                <a:gd name="T85" fmla="*/ 20 h 76"/>
                <a:gd name="T86" fmla="*/ 2 w 2"/>
                <a:gd name="T87" fmla="*/ 20 h 76"/>
                <a:gd name="T88" fmla="*/ 2 w 2"/>
                <a:gd name="T89" fmla="*/ 18 h 76"/>
                <a:gd name="T90" fmla="*/ 2 w 2"/>
                <a:gd name="T91" fmla="*/ 18 h 76"/>
                <a:gd name="T92" fmla="*/ 2 w 2"/>
                <a:gd name="T93" fmla="*/ 16 h 76"/>
                <a:gd name="T94" fmla="*/ 2 w 2"/>
                <a:gd name="T95" fmla="*/ 14 h 76"/>
                <a:gd name="T96" fmla="*/ 2 w 2"/>
                <a:gd name="T97" fmla="*/ 14 h 76"/>
                <a:gd name="T98" fmla="*/ 2 w 2"/>
                <a:gd name="T99" fmla="*/ 12 h 76"/>
                <a:gd name="T100" fmla="*/ 2 w 2"/>
                <a:gd name="T101" fmla="*/ 12 h 76"/>
                <a:gd name="T102" fmla="*/ 2 w 2"/>
                <a:gd name="T103" fmla="*/ 10 h 76"/>
                <a:gd name="T104" fmla="*/ 2 w 2"/>
                <a:gd name="T105" fmla="*/ 10 h 76"/>
                <a:gd name="T106" fmla="*/ 2 w 2"/>
                <a:gd name="T107" fmla="*/ 10 h 76"/>
                <a:gd name="T108" fmla="*/ 2 w 2"/>
                <a:gd name="T109" fmla="*/ 6 h 76"/>
                <a:gd name="T110" fmla="*/ 2 w 2"/>
                <a:gd name="T111" fmla="*/ 6 h 76"/>
                <a:gd name="T112" fmla="*/ 2 w 2"/>
                <a:gd name="T113" fmla="*/ 6 h 76"/>
                <a:gd name="T114" fmla="*/ 2 w 2"/>
                <a:gd name="T115" fmla="*/ 4 h 76"/>
                <a:gd name="T116" fmla="*/ 2 w 2"/>
                <a:gd name="T117" fmla="*/ 4 h 76"/>
                <a:gd name="T118" fmla="*/ 2 w 2"/>
                <a:gd name="T119" fmla="*/ 2 h 76"/>
                <a:gd name="T120" fmla="*/ 2 w 2"/>
                <a:gd name="T1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 h="76">
                  <a:moveTo>
                    <a:pt x="0" y="76"/>
                  </a:moveTo>
                  <a:lnTo>
                    <a:pt x="0" y="76"/>
                  </a:lnTo>
                  <a:lnTo>
                    <a:pt x="0" y="76"/>
                  </a:lnTo>
                  <a:lnTo>
                    <a:pt x="0" y="76"/>
                  </a:lnTo>
                  <a:close/>
                  <a:moveTo>
                    <a:pt x="0" y="76"/>
                  </a:moveTo>
                  <a:lnTo>
                    <a:pt x="0" y="76"/>
                  </a:lnTo>
                  <a:lnTo>
                    <a:pt x="0" y="76"/>
                  </a:lnTo>
                  <a:lnTo>
                    <a:pt x="0" y="76"/>
                  </a:lnTo>
                  <a:close/>
                  <a:moveTo>
                    <a:pt x="0" y="74"/>
                  </a:moveTo>
                  <a:lnTo>
                    <a:pt x="0" y="74"/>
                  </a:lnTo>
                  <a:lnTo>
                    <a:pt x="0" y="74"/>
                  </a:lnTo>
                  <a:close/>
                  <a:moveTo>
                    <a:pt x="0" y="72"/>
                  </a:moveTo>
                  <a:lnTo>
                    <a:pt x="0" y="72"/>
                  </a:lnTo>
                  <a:lnTo>
                    <a:pt x="0" y="72"/>
                  </a:lnTo>
                  <a:lnTo>
                    <a:pt x="0" y="72"/>
                  </a:lnTo>
                  <a:lnTo>
                    <a:pt x="0" y="72"/>
                  </a:lnTo>
                  <a:close/>
                  <a:moveTo>
                    <a:pt x="0" y="70"/>
                  </a:moveTo>
                  <a:lnTo>
                    <a:pt x="0" y="70"/>
                  </a:lnTo>
                  <a:lnTo>
                    <a:pt x="0" y="70"/>
                  </a:lnTo>
                  <a:lnTo>
                    <a:pt x="0" y="70"/>
                  </a:lnTo>
                  <a:lnTo>
                    <a:pt x="0" y="70"/>
                  </a:lnTo>
                  <a:close/>
                  <a:moveTo>
                    <a:pt x="0" y="70"/>
                  </a:moveTo>
                  <a:lnTo>
                    <a:pt x="0" y="70"/>
                  </a:lnTo>
                  <a:lnTo>
                    <a:pt x="0" y="70"/>
                  </a:lnTo>
                  <a:lnTo>
                    <a:pt x="0" y="70"/>
                  </a:lnTo>
                  <a:lnTo>
                    <a:pt x="0" y="70"/>
                  </a:lnTo>
                  <a:close/>
                  <a:moveTo>
                    <a:pt x="0" y="68"/>
                  </a:moveTo>
                  <a:lnTo>
                    <a:pt x="0" y="68"/>
                  </a:lnTo>
                  <a:lnTo>
                    <a:pt x="0" y="68"/>
                  </a:lnTo>
                  <a:lnTo>
                    <a:pt x="0" y="68"/>
                  </a:lnTo>
                  <a:lnTo>
                    <a:pt x="0" y="68"/>
                  </a:lnTo>
                  <a:close/>
                  <a:moveTo>
                    <a:pt x="0" y="66"/>
                  </a:moveTo>
                  <a:lnTo>
                    <a:pt x="0" y="66"/>
                  </a:lnTo>
                  <a:lnTo>
                    <a:pt x="0" y="66"/>
                  </a:lnTo>
                  <a:lnTo>
                    <a:pt x="0" y="66"/>
                  </a:lnTo>
                  <a:lnTo>
                    <a:pt x="0" y="66"/>
                  </a:lnTo>
                  <a:close/>
                  <a:moveTo>
                    <a:pt x="0" y="66"/>
                  </a:moveTo>
                  <a:lnTo>
                    <a:pt x="0" y="66"/>
                  </a:lnTo>
                  <a:lnTo>
                    <a:pt x="0" y="66"/>
                  </a:lnTo>
                  <a:lnTo>
                    <a:pt x="0" y="66"/>
                  </a:lnTo>
                  <a:lnTo>
                    <a:pt x="0" y="66"/>
                  </a:lnTo>
                  <a:close/>
                  <a:moveTo>
                    <a:pt x="0" y="66"/>
                  </a:moveTo>
                  <a:lnTo>
                    <a:pt x="0" y="66"/>
                  </a:lnTo>
                  <a:lnTo>
                    <a:pt x="0" y="66"/>
                  </a:lnTo>
                  <a:lnTo>
                    <a:pt x="0" y="66"/>
                  </a:lnTo>
                  <a:close/>
                  <a:moveTo>
                    <a:pt x="2" y="64"/>
                  </a:moveTo>
                  <a:lnTo>
                    <a:pt x="2" y="64"/>
                  </a:lnTo>
                  <a:lnTo>
                    <a:pt x="2" y="64"/>
                  </a:lnTo>
                  <a:lnTo>
                    <a:pt x="2" y="64"/>
                  </a:lnTo>
                  <a:lnTo>
                    <a:pt x="2" y="64"/>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0"/>
                  </a:moveTo>
                  <a:lnTo>
                    <a:pt x="2" y="60"/>
                  </a:lnTo>
                  <a:lnTo>
                    <a:pt x="2" y="60"/>
                  </a:lnTo>
                  <a:lnTo>
                    <a:pt x="2" y="60"/>
                  </a:lnTo>
                  <a:close/>
                  <a:moveTo>
                    <a:pt x="2" y="58"/>
                  </a:moveTo>
                  <a:lnTo>
                    <a:pt x="2" y="58"/>
                  </a:lnTo>
                  <a:lnTo>
                    <a:pt x="2" y="58"/>
                  </a:lnTo>
                  <a:lnTo>
                    <a:pt x="2" y="58"/>
                  </a:lnTo>
                  <a:lnTo>
                    <a:pt x="2" y="58"/>
                  </a:lnTo>
                  <a:close/>
                  <a:moveTo>
                    <a:pt x="2" y="58"/>
                  </a:moveTo>
                  <a:lnTo>
                    <a:pt x="2" y="58"/>
                  </a:lnTo>
                  <a:lnTo>
                    <a:pt x="2" y="58"/>
                  </a:lnTo>
                  <a:lnTo>
                    <a:pt x="2" y="58"/>
                  </a:lnTo>
                  <a:lnTo>
                    <a:pt x="2" y="58"/>
                  </a:lnTo>
                  <a:close/>
                  <a:moveTo>
                    <a:pt x="2" y="56"/>
                  </a:moveTo>
                  <a:lnTo>
                    <a:pt x="2" y="56"/>
                  </a:lnTo>
                  <a:lnTo>
                    <a:pt x="2" y="58"/>
                  </a:lnTo>
                  <a:lnTo>
                    <a:pt x="2" y="58"/>
                  </a:lnTo>
                  <a:lnTo>
                    <a:pt x="2" y="56"/>
                  </a:lnTo>
                  <a:close/>
                  <a:moveTo>
                    <a:pt x="2" y="56"/>
                  </a:moveTo>
                  <a:lnTo>
                    <a:pt x="2" y="56"/>
                  </a:lnTo>
                  <a:lnTo>
                    <a:pt x="2" y="56"/>
                  </a:lnTo>
                  <a:lnTo>
                    <a:pt x="2" y="56"/>
                  </a:lnTo>
                  <a:lnTo>
                    <a:pt x="2" y="56"/>
                  </a:lnTo>
                  <a:close/>
                  <a:moveTo>
                    <a:pt x="2" y="54"/>
                  </a:moveTo>
                  <a:lnTo>
                    <a:pt x="2" y="54"/>
                  </a:lnTo>
                  <a:lnTo>
                    <a:pt x="2" y="54"/>
                  </a:lnTo>
                  <a:lnTo>
                    <a:pt x="2" y="54"/>
                  </a:lnTo>
                  <a:lnTo>
                    <a:pt x="2" y="54"/>
                  </a:lnTo>
                  <a:close/>
                  <a:moveTo>
                    <a:pt x="2" y="54"/>
                  </a:moveTo>
                  <a:lnTo>
                    <a:pt x="2" y="54"/>
                  </a:lnTo>
                  <a:lnTo>
                    <a:pt x="2" y="54"/>
                  </a:lnTo>
                  <a:lnTo>
                    <a:pt x="2" y="54"/>
                  </a:lnTo>
                  <a:lnTo>
                    <a:pt x="2" y="54"/>
                  </a:lnTo>
                  <a:close/>
                  <a:moveTo>
                    <a:pt x="2" y="52"/>
                  </a:moveTo>
                  <a:lnTo>
                    <a:pt x="2" y="52"/>
                  </a:lnTo>
                  <a:lnTo>
                    <a:pt x="2" y="54"/>
                  </a:lnTo>
                  <a:lnTo>
                    <a:pt x="2" y="54"/>
                  </a:lnTo>
                  <a:lnTo>
                    <a:pt x="2" y="52"/>
                  </a:lnTo>
                  <a:close/>
                  <a:moveTo>
                    <a:pt x="2" y="52"/>
                  </a:moveTo>
                  <a:lnTo>
                    <a:pt x="2" y="52"/>
                  </a:lnTo>
                  <a:lnTo>
                    <a:pt x="2" y="52"/>
                  </a:lnTo>
                  <a:lnTo>
                    <a:pt x="2" y="52"/>
                  </a:lnTo>
                  <a:lnTo>
                    <a:pt x="2" y="52"/>
                  </a:lnTo>
                  <a:close/>
                  <a:moveTo>
                    <a:pt x="2" y="52"/>
                  </a:moveTo>
                  <a:lnTo>
                    <a:pt x="2" y="52"/>
                  </a:lnTo>
                  <a:lnTo>
                    <a:pt x="2" y="52"/>
                  </a:lnTo>
                  <a:lnTo>
                    <a:pt x="2" y="52"/>
                  </a:lnTo>
                  <a:lnTo>
                    <a:pt x="2" y="52"/>
                  </a:lnTo>
                  <a:close/>
                  <a:moveTo>
                    <a:pt x="2" y="50"/>
                  </a:moveTo>
                  <a:lnTo>
                    <a:pt x="2" y="50"/>
                  </a:lnTo>
                  <a:lnTo>
                    <a:pt x="2" y="50"/>
                  </a:lnTo>
                  <a:lnTo>
                    <a:pt x="2" y="50"/>
                  </a:lnTo>
                  <a:lnTo>
                    <a:pt x="2" y="50"/>
                  </a:lnTo>
                  <a:close/>
                  <a:moveTo>
                    <a:pt x="2" y="50"/>
                  </a:moveTo>
                  <a:lnTo>
                    <a:pt x="2" y="50"/>
                  </a:lnTo>
                  <a:lnTo>
                    <a:pt x="2" y="50"/>
                  </a:lnTo>
                  <a:lnTo>
                    <a:pt x="2" y="50"/>
                  </a:lnTo>
                  <a:lnTo>
                    <a:pt x="2" y="50"/>
                  </a:lnTo>
                  <a:close/>
                  <a:moveTo>
                    <a:pt x="2" y="48"/>
                  </a:moveTo>
                  <a:lnTo>
                    <a:pt x="2" y="48"/>
                  </a:lnTo>
                  <a:lnTo>
                    <a:pt x="2" y="50"/>
                  </a:lnTo>
                  <a:lnTo>
                    <a:pt x="2" y="50"/>
                  </a:lnTo>
                  <a:lnTo>
                    <a:pt x="2" y="48"/>
                  </a:lnTo>
                  <a:close/>
                  <a:moveTo>
                    <a:pt x="2" y="48"/>
                  </a:moveTo>
                  <a:lnTo>
                    <a:pt x="2" y="48"/>
                  </a:lnTo>
                  <a:lnTo>
                    <a:pt x="2" y="48"/>
                  </a:lnTo>
                  <a:lnTo>
                    <a:pt x="2" y="48"/>
                  </a:lnTo>
                  <a:lnTo>
                    <a:pt x="2" y="48"/>
                  </a:lnTo>
                  <a:close/>
                  <a:moveTo>
                    <a:pt x="2" y="48"/>
                  </a:moveTo>
                  <a:lnTo>
                    <a:pt x="2" y="48"/>
                  </a:lnTo>
                  <a:lnTo>
                    <a:pt x="2" y="48"/>
                  </a:lnTo>
                  <a:lnTo>
                    <a:pt x="2" y="48"/>
                  </a:lnTo>
                  <a:lnTo>
                    <a:pt x="2" y="48"/>
                  </a:lnTo>
                  <a:close/>
                  <a:moveTo>
                    <a:pt x="2" y="46"/>
                  </a:moveTo>
                  <a:lnTo>
                    <a:pt x="2" y="46"/>
                  </a:lnTo>
                  <a:lnTo>
                    <a:pt x="2" y="46"/>
                  </a:lnTo>
                  <a:lnTo>
                    <a:pt x="2" y="46"/>
                  </a:lnTo>
                  <a:lnTo>
                    <a:pt x="2" y="46"/>
                  </a:lnTo>
                  <a:close/>
                  <a:moveTo>
                    <a:pt x="2" y="46"/>
                  </a:moveTo>
                  <a:lnTo>
                    <a:pt x="2" y="46"/>
                  </a:lnTo>
                  <a:lnTo>
                    <a:pt x="2" y="46"/>
                  </a:lnTo>
                  <a:lnTo>
                    <a:pt x="2" y="46"/>
                  </a:lnTo>
                  <a:lnTo>
                    <a:pt x="2" y="46"/>
                  </a:lnTo>
                  <a:close/>
                  <a:moveTo>
                    <a:pt x="2" y="44"/>
                  </a:moveTo>
                  <a:lnTo>
                    <a:pt x="2" y="44"/>
                  </a:lnTo>
                  <a:lnTo>
                    <a:pt x="2" y="46"/>
                  </a:lnTo>
                  <a:lnTo>
                    <a:pt x="2" y="46"/>
                  </a:lnTo>
                  <a:lnTo>
                    <a:pt x="2" y="44"/>
                  </a:lnTo>
                  <a:close/>
                  <a:moveTo>
                    <a:pt x="2" y="44"/>
                  </a:moveTo>
                  <a:lnTo>
                    <a:pt x="2" y="44"/>
                  </a:lnTo>
                  <a:lnTo>
                    <a:pt x="2" y="44"/>
                  </a:lnTo>
                  <a:lnTo>
                    <a:pt x="2" y="44"/>
                  </a:lnTo>
                  <a:lnTo>
                    <a:pt x="2" y="44"/>
                  </a:lnTo>
                  <a:close/>
                  <a:moveTo>
                    <a:pt x="2" y="44"/>
                  </a:moveTo>
                  <a:lnTo>
                    <a:pt x="2" y="44"/>
                  </a:lnTo>
                  <a:lnTo>
                    <a:pt x="2" y="44"/>
                  </a:lnTo>
                  <a:lnTo>
                    <a:pt x="2" y="44"/>
                  </a:lnTo>
                  <a:lnTo>
                    <a:pt x="2" y="44"/>
                  </a:lnTo>
                  <a:close/>
                  <a:moveTo>
                    <a:pt x="2" y="42"/>
                  </a:moveTo>
                  <a:lnTo>
                    <a:pt x="2" y="42"/>
                  </a:lnTo>
                  <a:lnTo>
                    <a:pt x="2" y="42"/>
                  </a:lnTo>
                  <a:lnTo>
                    <a:pt x="2" y="42"/>
                  </a:lnTo>
                  <a:lnTo>
                    <a:pt x="2" y="42"/>
                  </a:lnTo>
                  <a:close/>
                  <a:moveTo>
                    <a:pt x="2" y="42"/>
                  </a:moveTo>
                  <a:lnTo>
                    <a:pt x="2" y="42"/>
                  </a:lnTo>
                  <a:lnTo>
                    <a:pt x="2" y="42"/>
                  </a:lnTo>
                  <a:lnTo>
                    <a:pt x="2" y="42"/>
                  </a:lnTo>
                  <a:lnTo>
                    <a:pt x="2" y="42"/>
                  </a:lnTo>
                  <a:close/>
                  <a:moveTo>
                    <a:pt x="2" y="40"/>
                  </a:moveTo>
                  <a:lnTo>
                    <a:pt x="2" y="40"/>
                  </a:lnTo>
                  <a:lnTo>
                    <a:pt x="2" y="42"/>
                  </a:lnTo>
                  <a:lnTo>
                    <a:pt x="2" y="42"/>
                  </a:lnTo>
                  <a:lnTo>
                    <a:pt x="2" y="40"/>
                  </a:lnTo>
                  <a:close/>
                  <a:moveTo>
                    <a:pt x="2" y="40"/>
                  </a:moveTo>
                  <a:lnTo>
                    <a:pt x="2" y="40"/>
                  </a:lnTo>
                  <a:lnTo>
                    <a:pt x="2" y="40"/>
                  </a:lnTo>
                  <a:lnTo>
                    <a:pt x="2" y="40"/>
                  </a:lnTo>
                  <a:lnTo>
                    <a:pt x="2" y="40"/>
                  </a:lnTo>
                  <a:close/>
                  <a:moveTo>
                    <a:pt x="2" y="40"/>
                  </a:moveTo>
                  <a:lnTo>
                    <a:pt x="2" y="40"/>
                  </a:lnTo>
                  <a:lnTo>
                    <a:pt x="2" y="40"/>
                  </a:lnTo>
                  <a:lnTo>
                    <a:pt x="2" y="40"/>
                  </a:lnTo>
                  <a:lnTo>
                    <a:pt x="2" y="40"/>
                  </a:lnTo>
                  <a:close/>
                  <a:moveTo>
                    <a:pt x="2" y="38"/>
                  </a:moveTo>
                  <a:lnTo>
                    <a:pt x="2" y="38"/>
                  </a:lnTo>
                  <a:lnTo>
                    <a:pt x="2" y="38"/>
                  </a:lnTo>
                  <a:lnTo>
                    <a:pt x="2" y="38"/>
                  </a:lnTo>
                  <a:lnTo>
                    <a:pt x="2" y="38"/>
                  </a:lnTo>
                  <a:close/>
                  <a:moveTo>
                    <a:pt x="2" y="38"/>
                  </a:moveTo>
                  <a:lnTo>
                    <a:pt x="2" y="38"/>
                  </a:lnTo>
                  <a:lnTo>
                    <a:pt x="2" y="38"/>
                  </a:lnTo>
                  <a:lnTo>
                    <a:pt x="2" y="38"/>
                  </a:lnTo>
                  <a:lnTo>
                    <a:pt x="2" y="38"/>
                  </a:lnTo>
                  <a:close/>
                  <a:moveTo>
                    <a:pt x="2" y="36"/>
                  </a:moveTo>
                  <a:lnTo>
                    <a:pt x="2" y="36"/>
                  </a:lnTo>
                  <a:lnTo>
                    <a:pt x="2" y="38"/>
                  </a:lnTo>
                  <a:lnTo>
                    <a:pt x="2" y="38"/>
                  </a:lnTo>
                  <a:lnTo>
                    <a:pt x="2" y="36"/>
                  </a:lnTo>
                  <a:close/>
                  <a:moveTo>
                    <a:pt x="2" y="36"/>
                  </a:moveTo>
                  <a:lnTo>
                    <a:pt x="2" y="36"/>
                  </a:lnTo>
                  <a:lnTo>
                    <a:pt x="2" y="36"/>
                  </a:lnTo>
                  <a:lnTo>
                    <a:pt x="2" y="36"/>
                  </a:lnTo>
                  <a:lnTo>
                    <a:pt x="2" y="36"/>
                  </a:lnTo>
                  <a:close/>
                  <a:moveTo>
                    <a:pt x="2" y="36"/>
                  </a:moveTo>
                  <a:lnTo>
                    <a:pt x="2" y="36"/>
                  </a:lnTo>
                  <a:lnTo>
                    <a:pt x="2" y="36"/>
                  </a:lnTo>
                  <a:lnTo>
                    <a:pt x="2" y="36"/>
                  </a:lnTo>
                  <a:lnTo>
                    <a:pt x="2" y="36"/>
                  </a:lnTo>
                  <a:close/>
                  <a:moveTo>
                    <a:pt x="2" y="34"/>
                  </a:moveTo>
                  <a:lnTo>
                    <a:pt x="2" y="34"/>
                  </a:lnTo>
                  <a:lnTo>
                    <a:pt x="2" y="34"/>
                  </a:lnTo>
                  <a:lnTo>
                    <a:pt x="2" y="34"/>
                  </a:lnTo>
                  <a:lnTo>
                    <a:pt x="2" y="34"/>
                  </a:lnTo>
                  <a:close/>
                  <a:moveTo>
                    <a:pt x="2" y="34"/>
                  </a:moveTo>
                  <a:lnTo>
                    <a:pt x="2" y="34"/>
                  </a:lnTo>
                  <a:lnTo>
                    <a:pt x="2" y="34"/>
                  </a:lnTo>
                  <a:lnTo>
                    <a:pt x="2" y="34"/>
                  </a:lnTo>
                  <a:lnTo>
                    <a:pt x="2" y="34"/>
                  </a:lnTo>
                  <a:close/>
                  <a:moveTo>
                    <a:pt x="2" y="32"/>
                  </a:moveTo>
                  <a:lnTo>
                    <a:pt x="2" y="32"/>
                  </a:lnTo>
                  <a:lnTo>
                    <a:pt x="2" y="34"/>
                  </a:lnTo>
                  <a:lnTo>
                    <a:pt x="2" y="34"/>
                  </a:lnTo>
                  <a:lnTo>
                    <a:pt x="2" y="32"/>
                  </a:lnTo>
                  <a:close/>
                  <a:moveTo>
                    <a:pt x="2" y="32"/>
                  </a:moveTo>
                  <a:lnTo>
                    <a:pt x="2" y="32"/>
                  </a:lnTo>
                  <a:lnTo>
                    <a:pt x="2" y="32"/>
                  </a:lnTo>
                  <a:lnTo>
                    <a:pt x="2" y="32"/>
                  </a:lnTo>
                  <a:lnTo>
                    <a:pt x="2" y="32"/>
                  </a:lnTo>
                  <a:close/>
                  <a:moveTo>
                    <a:pt x="2" y="32"/>
                  </a:moveTo>
                  <a:lnTo>
                    <a:pt x="2" y="32"/>
                  </a:lnTo>
                  <a:lnTo>
                    <a:pt x="2" y="32"/>
                  </a:lnTo>
                  <a:lnTo>
                    <a:pt x="2" y="32"/>
                  </a:lnTo>
                  <a:lnTo>
                    <a:pt x="2" y="32"/>
                  </a:lnTo>
                  <a:close/>
                  <a:moveTo>
                    <a:pt x="2" y="30"/>
                  </a:moveTo>
                  <a:lnTo>
                    <a:pt x="2" y="30"/>
                  </a:lnTo>
                  <a:lnTo>
                    <a:pt x="2" y="30"/>
                  </a:lnTo>
                  <a:lnTo>
                    <a:pt x="2" y="30"/>
                  </a:lnTo>
                  <a:lnTo>
                    <a:pt x="2" y="30"/>
                  </a:lnTo>
                  <a:close/>
                  <a:moveTo>
                    <a:pt x="2" y="30"/>
                  </a:moveTo>
                  <a:lnTo>
                    <a:pt x="2" y="30"/>
                  </a:lnTo>
                  <a:lnTo>
                    <a:pt x="2" y="30"/>
                  </a:lnTo>
                  <a:lnTo>
                    <a:pt x="2" y="30"/>
                  </a:lnTo>
                  <a:lnTo>
                    <a:pt x="2" y="30"/>
                  </a:lnTo>
                  <a:close/>
                  <a:moveTo>
                    <a:pt x="2" y="28"/>
                  </a:moveTo>
                  <a:lnTo>
                    <a:pt x="2" y="28"/>
                  </a:lnTo>
                  <a:lnTo>
                    <a:pt x="2" y="30"/>
                  </a:lnTo>
                  <a:lnTo>
                    <a:pt x="2" y="30"/>
                  </a:lnTo>
                  <a:lnTo>
                    <a:pt x="2" y="28"/>
                  </a:lnTo>
                  <a:close/>
                  <a:moveTo>
                    <a:pt x="2" y="28"/>
                  </a:moveTo>
                  <a:lnTo>
                    <a:pt x="2" y="28"/>
                  </a:lnTo>
                  <a:lnTo>
                    <a:pt x="2" y="28"/>
                  </a:lnTo>
                  <a:lnTo>
                    <a:pt x="2" y="28"/>
                  </a:lnTo>
                  <a:lnTo>
                    <a:pt x="2" y="28"/>
                  </a:lnTo>
                  <a:close/>
                  <a:moveTo>
                    <a:pt x="2" y="28"/>
                  </a:moveTo>
                  <a:lnTo>
                    <a:pt x="2" y="28"/>
                  </a:lnTo>
                  <a:lnTo>
                    <a:pt x="2" y="28"/>
                  </a:lnTo>
                  <a:lnTo>
                    <a:pt x="2" y="28"/>
                  </a:lnTo>
                  <a:lnTo>
                    <a:pt x="2" y="28"/>
                  </a:lnTo>
                  <a:close/>
                  <a:moveTo>
                    <a:pt x="2" y="26"/>
                  </a:moveTo>
                  <a:lnTo>
                    <a:pt x="2" y="26"/>
                  </a:lnTo>
                  <a:lnTo>
                    <a:pt x="2" y="26"/>
                  </a:lnTo>
                  <a:lnTo>
                    <a:pt x="2" y="26"/>
                  </a:lnTo>
                  <a:lnTo>
                    <a:pt x="2" y="26"/>
                  </a:lnTo>
                  <a:close/>
                  <a:moveTo>
                    <a:pt x="2" y="26"/>
                  </a:moveTo>
                  <a:lnTo>
                    <a:pt x="2" y="26"/>
                  </a:lnTo>
                  <a:lnTo>
                    <a:pt x="2" y="26"/>
                  </a:lnTo>
                  <a:lnTo>
                    <a:pt x="2" y="26"/>
                  </a:lnTo>
                  <a:lnTo>
                    <a:pt x="2" y="26"/>
                  </a:lnTo>
                  <a:close/>
                  <a:moveTo>
                    <a:pt x="2" y="24"/>
                  </a:moveTo>
                  <a:lnTo>
                    <a:pt x="2" y="24"/>
                  </a:lnTo>
                  <a:lnTo>
                    <a:pt x="2" y="26"/>
                  </a:lnTo>
                  <a:lnTo>
                    <a:pt x="2" y="26"/>
                  </a:lnTo>
                  <a:lnTo>
                    <a:pt x="2" y="24"/>
                  </a:lnTo>
                  <a:close/>
                  <a:moveTo>
                    <a:pt x="2" y="24"/>
                  </a:moveTo>
                  <a:lnTo>
                    <a:pt x="2" y="24"/>
                  </a:lnTo>
                  <a:lnTo>
                    <a:pt x="2" y="24"/>
                  </a:lnTo>
                  <a:lnTo>
                    <a:pt x="2" y="24"/>
                  </a:lnTo>
                  <a:lnTo>
                    <a:pt x="2" y="24"/>
                  </a:lnTo>
                  <a:close/>
                  <a:moveTo>
                    <a:pt x="2" y="24"/>
                  </a:moveTo>
                  <a:lnTo>
                    <a:pt x="2" y="24"/>
                  </a:lnTo>
                  <a:lnTo>
                    <a:pt x="2" y="24"/>
                  </a:lnTo>
                  <a:lnTo>
                    <a:pt x="2" y="24"/>
                  </a:lnTo>
                  <a:lnTo>
                    <a:pt x="2" y="24"/>
                  </a:lnTo>
                  <a:close/>
                  <a:moveTo>
                    <a:pt x="2" y="22"/>
                  </a:moveTo>
                  <a:lnTo>
                    <a:pt x="2" y="22"/>
                  </a:lnTo>
                  <a:lnTo>
                    <a:pt x="2" y="22"/>
                  </a:lnTo>
                  <a:lnTo>
                    <a:pt x="2" y="22"/>
                  </a:lnTo>
                  <a:lnTo>
                    <a:pt x="2" y="22"/>
                  </a:lnTo>
                  <a:close/>
                  <a:moveTo>
                    <a:pt x="2" y="22"/>
                  </a:moveTo>
                  <a:lnTo>
                    <a:pt x="2" y="22"/>
                  </a:lnTo>
                  <a:lnTo>
                    <a:pt x="2" y="22"/>
                  </a:lnTo>
                  <a:lnTo>
                    <a:pt x="2" y="22"/>
                  </a:lnTo>
                  <a:lnTo>
                    <a:pt x="2" y="22"/>
                  </a:lnTo>
                  <a:close/>
                  <a:moveTo>
                    <a:pt x="2" y="20"/>
                  </a:moveTo>
                  <a:lnTo>
                    <a:pt x="2" y="20"/>
                  </a:lnTo>
                  <a:lnTo>
                    <a:pt x="2" y="22"/>
                  </a:lnTo>
                  <a:lnTo>
                    <a:pt x="2" y="22"/>
                  </a:lnTo>
                  <a:lnTo>
                    <a:pt x="2" y="20"/>
                  </a:lnTo>
                  <a:close/>
                  <a:moveTo>
                    <a:pt x="2" y="20"/>
                  </a:moveTo>
                  <a:lnTo>
                    <a:pt x="2" y="20"/>
                  </a:lnTo>
                  <a:lnTo>
                    <a:pt x="2" y="20"/>
                  </a:lnTo>
                  <a:lnTo>
                    <a:pt x="2" y="20"/>
                  </a:lnTo>
                  <a:lnTo>
                    <a:pt x="2" y="20"/>
                  </a:lnTo>
                  <a:close/>
                  <a:moveTo>
                    <a:pt x="2" y="18"/>
                  </a:moveTo>
                  <a:lnTo>
                    <a:pt x="2" y="18"/>
                  </a:lnTo>
                  <a:lnTo>
                    <a:pt x="2" y="20"/>
                  </a:lnTo>
                  <a:lnTo>
                    <a:pt x="2" y="20"/>
                  </a:lnTo>
                  <a:lnTo>
                    <a:pt x="2" y="18"/>
                  </a:lnTo>
                  <a:close/>
                  <a:moveTo>
                    <a:pt x="2" y="18"/>
                  </a:moveTo>
                  <a:lnTo>
                    <a:pt x="2" y="18"/>
                  </a:lnTo>
                  <a:lnTo>
                    <a:pt x="2" y="18"/>
                  </a:lnTo>
                  <a:lnTo>
                    <a:pt x="2" y="18"/>
                  </a:lnTo>
                  <a:lnTo>
                    <a:pt x="2" y="18"/>
                  </a:lnTo>
                  <a:close/>
                  <a:moveTo>
                    <a:pt x="2" y="18"/>
                  </a:moveTo>
                  <a:lnTo>
                    <a:pt x="2" y="18"/>
                  </a:lnTo>
                  <a:lnTo>
                    <a:pt x="2" y="18"/>
                  </a:lnTo>
                  <a:lnTo>
                    <a:pt x="2" y="18"/>
                  </a:lnTo>
                  <a:lnTo>
                    <a:pt x="2" y="18"/>
                  </a:lnTo>
                  <a:close/>
                  <a:moveTo>
                    <a:pt x="2" y="16"/>
                  </a:moveTo>
                  <a:lnTo>
                    <a:pt x="2" y="16"/>
                  </a:lnTo>
                  <a:lnTo>
                    <a:pt x="2" y="18"/>
                  </a:lnTo>
                  <a:lnTo>
                    <a:pt x="2" y="18"/>
                  </a:lnTo>
                  <a:lnTo>
                    <a:pt x="2" y="16"/>
                  </a:lnTo>
                  <a:close/>
                  <a:moveTo>
                    <a:pt x="2" y="16"/>
                  </a:moveTo>
                  <a:lnTo>
                    <a:pt x="2" y="16"/>
                  </a:lnTo>
                  <a:lnTo>
                    <a:pt x="2" y="16"/>
                  </a:lnTo>
                  <a:lnTo>
                    <a:pt x="2" y="16"/>
                  </a:lnTo>
                  <a:lnTo>
                    <a:pt x="2" y="16"/>
                  </a:lnTo>
                  <a:close/>
                  <a:moveTo>
                    <a:pt x="2" y="14"/>
                  </a:moveTo>
                  <a:lnTo>
                    <a:pt x="2" y="14"/>
                  </a:lnTo>
                  <a:lnTo>
                    <a:pt x="2" y="16"/>
                  </a:lnTo>
                  <a:lnTo>
                    <a:pt x="2" y="16"/>
                  </a:lnTo>
                  <a:lnTo>
                    <a:pt x="2" y="14"/>
                  </a:lnTo>
                  <a:close/>
                  <a:moveTo>
                    <a:pt x="2" y="14"/>
                  </a:moveTo>
                  <a:lnTo>
                    <a:pt x="2" y="14"/>
                  </a:lnTo>
                  <a:lnTo>
                    <a:pt x="2" y="14"/>
                  </a:lnTo>
                  <a:lnTo>
                    <a:pt x="2" y="14"/>
                  </a:lnTo>
                  <a:lnTo>
                    <a:pt x="2" y="14"/>
                  </a:lnTo>
                  <a:close/>
                  <a:moveTo>
                    <a:pt x="2" y="14"/>
                  </a:moveTo>
                  <a:lnTo>
                    <a:pt x="2" y="14"/>
                  </a:lnTo>
                  <a:lnTo>
                    <a:pt x="2" y="14"/>
                  </a:lnTo>
                  <a:lnTo>
                    <a:pt x="2" y="14"/>
                  </a:lnTo>
                  <a:lnTo>
                    <a:pt x="2" y="14"/>
                  </a:lnTo>
                  <a:close/>
                  <a:moveTo>
                    <a:pt x="2" y="12"/>
                  </a:moveTo>
                  <a:lnTo>
                    <a:pt x="2" y="12"/>
                  </a:lnTo>
                  <a:lnTo>
                    <a:pt x="2" y="14"/>
                  </a:lnTo>
                  <a:lnTo>
                    <a:pt x="2" y="14"/>
                  </a:lnTo>
                  <a:lnTo>
                    <a:pt x="2" y="12"/>
                  </a:lnTo>
                  <a:close/>
                  <a:moveTo>
                    <a:pt x="2" y="12"/>
                  </a:moveTo>
                  <a:lnTo>
                    <a:pt x="2" y="12"/>
                  </a:lnTo>
                  <a:lnTo>
                    <a:pt x="2" y="12"/>
                  </a:lnTo>
                  <a:lnTo>
                    <a:pt x="2" y="12"/>
                  </a:lnTo>
                  <a:lnTo>
                    <a:pt x="2" y="12"/>
                  </a:lnTo>
                  <a:close/>
                  <a:moveTo>
                    <a:pt x="2" y="10"/>
                  </a:moveTo>
                  <a:lnTo>
                    <a:pt x="2" y="10"/>
                  </a:lnTo>
                  <a:lnTo>
                    <a:pt x="2" y="12"/>
                  </a:lnTo>
                  <a:lnTo>
                    <a:pt x="2" y="12"/>
                  </a:lnTo>
                  <a:lnTo>
                    <a:pt x="2" y="10"/>
                  </a:lnTo>
                  <a:close/>
                  <a:moveTo>
                    <a:pt x="2" y="10"/>
                  </a:moveTo>
                  <a:lnTo>
                    <a:pt x="2" y="10"/>
                  </a:lnTo>
                  <a:lnTo>
                    <a:pt x="2" y="10"/>
                  </a:lnTo>
                  <a:lnTo>
                    <a:pt x="2" y="10"/>
                  </a:lnTo>
                  <a:lnTo>
                    <a:pt x="2" y="10"/>
                  </a:lnTo>
                  <a:close/>
                  <a:moveTo>
                    <a:pt x="2" y="10"/>
                  </a:moveTo>
                  <a:lnTo>
                    <a:pt x="2" y="10"/>
                  </a:lnTo>
                  <a:lnTo>
                    <a:pt x="2" y="10"/>
                  </a:lnTo>
                  <a:lnTo>
                    <a:pt x="2" y="10"/>
                  </a:lnTo>
                  <a:lnTo>
                    <a:pt x="2" y="10"/>
                  </a:lnTo>
                  <a:close/>
                  <a:moveTo>
                    <a:pt x="2" y="8"/>
                  </a:moveTo>
                  <a:lnTo>
                    <a:pt x="2" y="8"/>
                  </a:lnTo>
                  <a:lnTo>
                    <a:pt x="2" y="10"/>
                  </a:lnTo>
                  <a:lnTo>
                    <a:pt x="2" y="10"/>
                  </a:lnTo>
                  <a:lnTo>
                    <a:pt x="2" y="8"/>
                  </a:lnTo>
                  <a:close/>
                  <a:moveTo>
                    <a:pt x="2" y="8"/>
                  </a:moveTo>
                  <a:lnTo>
                    <a:pt x="2" y="8"/>
                  </a:lnTo>
                  <a:lnTo>
                    <a:pt x="2" y="8"/>
                  </a:lnTo>
                  <a:lnTo>
                    <a:pt x="2" y="8"/>
                  </a:lnTo>
                  <a:lnTo>
                    <a:pt x="2" y="8"/>
                  </a:lnTo>
                  <a:close/>
                  <a:moveTo>
                    <a:pt x="2" y="6"/>
                  </a:moveTo>
                  <a:lnTo>
                    <a:pt x="2" y="6"/>
                  </a:lnTo>
                  <a:lnTo>
                    <a:pt x="2" y="8"/>
                  </a:lnTo>
                  <a:lnTo>
                    <a:pt x="2" y="8"/>
                  </a:lnTo>
                  <a:lnTo>
                    <a:pt x="2" y="6"/>
                  </a:lnTo>
                  <a:close/>
                  <a:moveTo>
                    <a:pt x="2" y="6"/>
                  </a:moveTo>
                  <a:lnTo>
                    <a:pt x="2" y="6"/>
                  </a:lnTo>
                  <a:lnTo>
                    <a:pt x="2" y="6"/>
                  </a:lnTo>
                  <a:lnTo>
                    <a:pt x="2" y="6"/>
                  </a:lnTo>
                  <a:lnTo>
                    <a:pt x="2" y="6"/>
                  </a:lnTo>
                  <a:close/>
                  <a:moveTo>
                    <a:pt x="2" y="6"/>
                  </a:moveTo>
                  <a:lnTo>
                    <a:pt x="2" y="6"/>
                  </a:lnTo>
                  <a:lnTo>
                    <a:pt x="2" y="6"/>
                  </a:lnTo>
                  <a:lnTo>
                    <a:pt x="2" y="6"/>
                  </a:lnTo>
                  <a:lnTo>
                    <a:pt x="2" y="6"/>
                  </a:lnTo>
                  <a:close/>
                  <a:moveTo>
                    <a:pt x="2" y="4"/>
                  </a:moveTo>
                  <a:lnTo>
                    <a:pt x="2" y="4"/>
                  </a:lnTo>
                  <a:lnTo>
                    <a:pt x="2" y="6"/>
                  </a:lnTo>
                  <a:lnTo>
                    <a:pt x="2" y="6"/>
                  </a:lnTo>
                  <a:lnTo>
                    <a:pt x="2" y="4"/>
                  </a:lnTo>
                  <a:close/>
                  <a:moveTo>
                    <a:pt x="2" y="4"/>
                  </a:moveTo>
                  <a:lnTo>
                    <a:pt x="2" y="4"/>
                  </a:lnTo>
                  <a:lnTo>
                    <a:pt x="2" y="4"/>
                  </a:lnTo>
                  <a:lnTo>
                    <a:pt x="2" y="4"/>
                  </a:lnTo>
                  <a:lnTo>
                    <a:pt x="2" y="4"/>
                  </a:lnTo>
                  <a:close/>
                  <a:moveTo>
                    <a:pt x="2" y="2"/>
                  </a:moveTo>
                  <a:lnTo>
                    <a:pt x="2" y="2"/>
                  </a:lnTo>
                  <a:lnTo>
                    <a:pt x="2" y="4"/>
                  </a:lnTo>
                  <a:lnTo>
                    <a:pt x="2" y="4"/>
                  </a:lnTo>
                  <a:lnTo>
                    <a:pt x="2" y="2"/>
                  </a:lnTo>
                  <a:close/>
                  <a:moveTo>
                    <a:pt x="2" y="2"/>
                  </a:moveTo>
                  <a:lnTo>
                    <a:pt x="2" y="2"/>
                  </a:lnTo>
                  <a:lnTo>
                    <a:pt x="2" y="2"/>
                  </a:lnTo>
                  <a:lnTo>
                    <a:pt x="2" y="2"/>
                  </a:lnTo>
                  <a:lnTo>
                    <a:pt x="2" y="2"/>
                  </a:lnTo>
                  <a:lnTo>
                    <a:pt x="2" y="2"/>
                  </a:lnTo>
                  <a:close/>
                  <a:moveTo>
                    <a:pt x="2" y="2"/>
                  </a:moveTo>
                  <a:lnTo>
                    <a:pt x="2" y="2"/>
                  </a:lnTo>
                  <a:lnTo>
                    <a:pt x="2" y="2"/>
                  </a:lnTo>
                  <a:lnTo>
                    <a:pt x="2" y="2"/>
                  </a:lnTo>
                  <a:lnTo>
                    <a:pt x="2" y="2"/>
                  </a:lnTo>
                  <a:close/>
                  <a:moveTo>
                    <a:pt x="2" y="0"/>
                  </a:moveTo>
                  <a:lnTo>
                    <a:pt x="2" y="0"/>
                  </a:lnTo>
                  <a:lnTo>
                    <a:pt x="2" y="0"/>
                  </a:lnTo>
                  <a:lnTo>
                    <a:pt x="2" y="0"/>
                  </a:lnTo>
                  <a:lnTo>
                    <a:pt x="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9"/>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0"/>
            <p:cNvSpPr>
              <a:spLocks/>
            </p:cNvSpPr>
            <p:nvPr/>
          </p:nvSpPr>
          <p:spPr bwMode="auto">
            <a:xfrm>
              <a:off x="3878" y="223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11"/>
            <p:cNvSpPr>
              <a:spLocks noChangeArrowheads="1"/>
            </p:cNvSpPr>
            <p:nvPr/>
          </p:nvSpPr>
          <p:spPr bwMode="auto">
            <a:xfrm>
              <a:off x="3878" y="223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12"/>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13"/>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14"/>
            <p:cNvSpPr>
              <a:spLocks noChangeArrowheads="1"/>
            </p:cNvSpPr>
            <p:nvPr/>
          </p:nvSpPr>
          <p:spPr bwMode="auto">
            <a:xfrm>
              <a:off x="3878" y="222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15"/>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16"/>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7"/>
            <p:cNvSpPr>
              <a:spLocks/>
            </p:cNvSpPr>
            <p:nvPr/>
          </p:nvSpPr>
          <p:spPr bwMode="auto">
            <a:xfrm>
              <a:off x="3878" y="222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18"/>
            <p:cNvSpPr>
              <a:spLocks noChangeArrowheads="1"/>
            </p:cNvSpPr>
            <p:nvPr/>
          </p:nvSpPr>
          <p:spPr bwMode="auto">
            <a:xfrm>
              <a:off x="3880" y="222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19"/>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20"/>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21"/>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2"/>
            <p:cNvSpPr>
              <a:spLocks/>
            </p:cNvSpPr>
            <p:nvPr/>
          </p:nvSpPr>
          <p:spPr bwMode="auto">
            <a:xfrm>
              <a:off x="3880" y="221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23"/>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24"/>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25"/>
            <p:cNvSpPr>
              <a:spLocks noChangeArrowheads="1"/>
            </p:cNvSpPr>
            <p:nvPr/>
          </p:nvSpPr>
          <p:spPr bwMode="auto">
            <a:xfrm>
              <a:off x="3880" y="221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26"/>
            <p:cNvSpPr>
              <a:spLocks noChangeArrowheads="1"/>
            </p:cNvSpPr>
            <p:nvPr/>
          </p:nvSpPr>
          <p:spPr bwMode="auto">
            <a:xfrm>
              <a:off x="3880" y="221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7"/>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8"/>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29"/>
            <p:cNvSpPr>
              <a:spLocks noChangeArrowheads="1"/>
            </p:cNvSpPr>
            <p:nvPr/>
          </p:nvSpPr>
          <p:spPr bwMode="auto">
            <a:xfrm>
              <a:off x="3880" y="221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30"/>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31"/>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2"/>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3"/>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4"/>
            <p:cNvSpPr>
              <a:spLocks noChangeArrowheads="1"/>
            </p:cNvSpPr>
            <p:nvPr/>
          </p:nvSpPr>
          <p:spPr bwMode="auto">
            <a:xfrm>
              <a:off x="3880" y="220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35"/>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36"/>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37"/>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38"/>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39"/>
            <p:cNvSpPr>
              <a:spLocks noChangeArrowheads="1"/>
            </p:cNvSpPr>
            <p:nvPr/>
          </p:nvSpPr>
          <p:spPr bwMode="auto">
            <a:xfrm>
              <a:off x="3880" y="220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40"/>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41"/>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42"/>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43"/>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44"/>
            <p:cNvSpPr>
              <a:spLocks noChangeArrowheads="1"/>
            </p:cNvSpPr>
            <p:nvPr/>
          </p:nvSpPr>
          <p:spPr bwMode="auto">
            <a:xfrm>
              <a:off x="3880" y="219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45"/>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46"/>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47"/>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48"/>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49"/>
            <p:cNvSpPr>
              <a:spLocks noChangeArrowheads="1"/>
            </p:cNvSpPr>
            <p:nvPr/>
          </p:nvSpPr>
          <p:spPr bwMode="auto">
            <a:xfrm>
              <a:off x="3880" y="219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50"/>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51"/>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52"/>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53"/>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54"/>
            <p:cNvSpPr>
              <a:spLocks noChangeArrowheads="1"/>
            </p:cNvSpPr>
            <p:nvPr/>
          </p:nvSpPr>
          <p:spPr bwMode="auto">
            <a:xfrm>
              <a:off x="3880" y="219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55"/>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56"/>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57"/>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58"/>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59"/>
            <p:cNvSpPr>
              <a:spLocks noChangeArrowheads="1"/>
            </p:cNvSpPr>
            <p:nvPr/>
          </p:nvSpPr>
          <p:spPr bwMode="auto">
            <a:xfrm>
              <a:off x="3880" y="218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60"/>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61"/>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62"/>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63"/>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64"/>
            <p:cNvSpPr>
              <a:spLocks noChangeArrowheads="1"/>
            </p:cNvSpPr>
            <p:nvPr/>
          </p:nvSpPr>
          <p:spPr bwMode="auto">
            <a:xfrm>
              <a:off x="3880" y="218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65"/>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66"/>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67"/>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68"/>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69"/>
            <p:cNvSpPr>
              <a:spLocks noChangeArrowheads="1"/>
            </p:cNvSpPr>
            <p:nvPr/>
          </p:nvSpPr>
          <p:spPr bwMode="auto">
            <a:xfrm>
              <a:off x="3880" y="217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70"/>
            <p:cNvSpPr>
              <a:spLocks noChangeArrowheads="1"/>
            </p:cNvSpPr>
            <p:nvPr/>
          </p:nvSpPr>
          <p:spPr bwMode="auto">
            <a:xfrm>
              <a:off x="3880" y="21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71"/>
            <p:cNvSpPr>
              <a:spLocks noChangeArrowheads="1"/>
            </p:cNvSpPr>
            <p:nvPr/>
          </p:nvSpPr>
          <p:spPr bwMode="auto">
            <a:xfrm>
              <a:off x="3880" y="217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72"/>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73"/>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74"/>
            <p:cNvSpPr>
              <a:spLocks noChangeArrowheads="1"/>
            </p:cNvSpPr>
            <p:nvPr/>
          </p:nvSpPr>
          <p:spPr bwMode="auto">
            <a:xfrm>
              <a:off x="3880" y="217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75"/>
            <p:cNvSpPr>
              <a:spLocks noChangeArrowheads="1"/>
            </p:cNvSpPr>
            <p:nvPr/>
          </p:nvSpPr>
          <p:spPr bwMode="auto">
            <a:xfrm>
              <a:off x="3880" y="217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76"/>
            <p:cNvSpPr>
              <a:spLocks noChangeArrowheads="1"/>
            </p:cNvSpPr>
            <p:nvPr/>
          </p:nvSpPr>
          <p:spPr bwMode="auto">
            <a:xfrm>
              <a:off x="3880" y="217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77"/>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78"/>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79"/>
            <p:cNvSpPr>
              <a:spLocks noChangeArrowheads="1"/>
            </p:cNvSpPr>
            <p:nvPr/>
          </p:nvSpPr>
          <p:spPr bwMode="auto">
            <a:xfrm>
              <a:off x="3880" y="217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80"/>
            <p:cNvSpPr>
              <a:spLocks noChangeArrowheads="1"/>
            </p:cNvSpPr>
            <p:nvPr/>
          </p:nvSpPr>
          <p:spPr bwMode="auto">
            <a:xfrm>
              <a:off x="3880" y="217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81"/>
            <p:cNvSpPr>
              <a:spLocks noChangeArrowheads="1"/>
            </p:cNvSpPr>
            <p:nvPr/>
          </p:nvSpPr>
          <p:spPr bwMode="auto">
            <a:xfrm>
              <a:off x="3880" y="216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82"/>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83"/>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84"/>
            <p:cNvSpPr>
              <a:spLocks noChangeArrowheads="1"/>
            </p:cNvSpPr>
            <p:nvPr/>
          </p:nvSpPr>
          <p:spPr bwMode="auto">
            <a:xfrm>
              <a:off x="3880" y="216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85"/>
            <p:cNvSpPr>
              <a:spLocks noChangeArrowheads="1"/>
            </p:cNvSpPr>
            <p:nvPr/>
          </p:nvSpPr>
          <p:spPr bwMode="auto">
            <a:xfrm>
              <a:off x="3880" y="216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86"/>
            <p:cNvSpPr>
              <a:spLocks noChangeArrowheads="1"/>
            </p:cNvSpPr>
            <p:nvPr/>
          </p:nvSpPr>
          <p:spPr bwMode="auto">
            <a:xfrm>
              <a:off x="3880" y="216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87"/>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88"/>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89"/>
            <p:cNvSpPr>
              <a:spLocks noChangeArrowheads="1"/>
            </p:cNvSpPr>
            <p:nvPr/>
          </p:nvSpPr>
          <p:spPr bwMode="auto">
            <a:xfrm>
              <a:off x="3880" y="216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90"/>
            <p:cNvSpPr>
              <a:spLocks noChangeArrowheads="1"/>
            </p:cNvSpPr>
            <p:nvPr/>
          </p:nvSpPr>
          <p:spPr bwMode="auto">
            <a:xfrm>
              <a:off x="3880" y="216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91"/>
            <p:cNvSpPr>
              <a:spLocks noChangeArrowheads="1"/>
            </p:cNvSpPr>
            <p:nvPr/>
          </p:nvSpPr>
          <p:spPr bwMode="auto">
            <a:xfrm>
              <a:off x="3880" y="216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92"/>
            <p:cNvSpPr>
              <a:spLocks/>
            </p:cNvSpPr>
            <p:nvPr/>
          </p:nvSpPr>
          <p:spPr bwMode="auto">
            <a:xfrm>
              <a:off x="3880" y="216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93"/>
            <p:cNvSpPr>
              <a:spLocks noChangeArrowheads="1"/>
            </p:cNvSpPr>
            <p:nvPr/>
          </p:nvSpPr>
          <p:spPr bwMode="auto">
            <a:xfrm>
              <a:off x="3880" y="216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94"/>
            <p:cNvSpPr>
              <a:spLocks noChangeArrowheads="1"/>
            </p:cNvSpPr>
            <p:nvPr/>
          </p:nvSpPr>
          <p:spPr bwMode="auto">
            <a:xfrm>
              <a:off x="3880" y="215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95"/>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96"/>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97"/>
            <p:cNvSpPr>
              <a:spLocks/>
            </p:cNvSpPr>
            <p:nvPr/>
          </p:nvSpPr>
          <p:spPr bwMode="auto">
            <a:xfrm>
              <a:off x="2212" y="1670"/>
              <a:ext cx="1336" cy="982"/>
            </a:xfrm>
            <a:custGeom>
              <a:avLst/>
              <a:gdLst>
                <a:gd name="T0" fmla="*/ 498 w 1336"/>
                <a:gd name="T1" fmla="*/ 982 h 982"/>
                <a:gd name="T2" fmla="*/ 470 w 1336"/>
                <a:gd name="T3" fmla="*/ 980 h 982"/>
                <a:gd name="T4" fmla="*/ 444 w 1336"/>
                <a:gd name="T5" fmla="*/ 972 h 982"/>
                <a:gd name="T6" fmla="*/ 418 w 1336"/>
                <a:gd name="T7" fmla="*/ 958 h 982"/>
                <a:gd name="T8" fmla="*/ 396 w 1336"/>
                <a:gd name="T9" fmla="*/ 940 h 982"/>
                <a:gd name="T10" fmla="*/ 42 w 1336"/>
                <a:gd name="T11" fmla="*/ 586 h 982"/>
                <a:gd name="T12" fmla="*/ 24 w 1336"/>
                <a:gd name="T13" fmla="*/ 564 h 982"/>
                <a:gd name="T14" fmla="*/ 12 w 1336"/>
                <a:gd name="T15" fmla="*/ 540 h 982"/>
                <a:gd name="T16" fmla="*/ 4 w 1336"/>
                <a:gd name="T17" fmla="*/ 512 h 982"/>
                <a:gd name="T18" fmla="*/ 0 w 1336"/>
                <a:gd name="T19" fmla="*/ 486 h 982"/>
                <a:gd name="T20" fmla="*/ 4 w 1336"/>
                <a:gd name="T21" fmla="*/ 458 h 982"/>
                <a:gd name="T22" fmla="*/ 12 w 1336"/>
                <a:gd name="T23" fmla="*/ 432 h 982"/>
                <a:gd name="T24" fmla="*/ 24 w 1336"/>
                <a:gd name="T25" fmla="*/ 406 h 982"/>
                <a:gd name="T26" fmla="*/ 42 w 1336"/>
                <a:gd name="T27" fmla="*/ 384 h 982"/>
                <a:gd name="T28" fmla="*/ 54 w 1336"/>
                <a:gd name="T29" fmla="*/ 374 h 982"/>
                <a:gd name="T30" fmla="*/ 78 w 1336"/>
                <a:gd name="T31" fmla="*/ 358 h 982"/>
                <a:gd name="T32" fmla="*/ 104 w 1336"/>
                <a:gd name="T33" fmla="*/ 348 h 982"/>
                <a:gd name="T34" fmla="*/ 130 w 1336"/>
                <a:gd name="T35" fmla="*/ 344 h 982"/>
                <a:gd name="T36" fmla="*/ 158 w 1336"/>
                <a:gd name="T37" fmla="*/ 344 h 982"/>
                <a:gd name="T38" fmla="*/ 184 w 1336"/>
                <a:gd name="T39" fmla="*/ 348 h 982"/>
                <a:gd name="T40" fmla="*/ 210 w 1336"/>
                <a:gd name="T41" fmla="*/ 358 h 982"/>
                <a:gd name="T42" fmla="*/ 234 w 1336"/>
                <a:gd name="T43" fmla="*/ 374 h 982"/>
                <a:gd name="T44" fmla="*/ 498 w 1336"/>
                <a:gd name="T45" fmla="*/ 636 h 982"/>
                <a:gd name="T46" fmla="*/ 1092 w 1336"/>
                <a:gd name="T47" fmla="*/ 42 h 982"/>
                <a:gd name="T48" fmla="*/ 1116 w 1336"/>
                <a:gd name="T49" fmla="*/ 24 h 982"/>
                <a:gd name="T50" fmla="*/ 1140 w 1336"/>
                <a:gd name="T51" fmla="*/ 10 h 982"/>
                <a:gd name="T52" fmla="*/ 1166 w 1336"/>
                <a:gd name="T53" fmla="*/ 2 h 982"/>
                <a:gd name="T54" fmla="*/ 1194 w 1336"/>
                <a:gd name="T55" fmla="*/ 0 h 982"/>
                <a:gd name="T56" fmla="*/ 1222 w 1336"/>
                <a:gd name="T57" fmla="*/ 2 h 982"/>
                <a:gd name="T58" fmla="*/ 1248 w 1336"/>
                <a:gd name="T59" fmla="*/ 10 h 982"/>
                <a:gd name="T60" fmla="*/ 1272 w 1336"/>
                <a:gd name="T61" fmla="*/ 24 h 982"/>
                <a:gd name="T62" fmla="*/ 1296 w 1336"/>
                <a:gd name="T63" fmla="*/ 42 h 982"/>
                <a:gd name="T64" fmla="*/ 1304 w 1336"/>
                <a:gd name="T65" fmla="*/ 52 h 982"/>
                <a:gd name="T66" fmla="*/ 1320 w 1336"/>
                <a:gd name="T67" fmla="*/ 76 h 982"/>
                <a:gd name="T68" fmla="*/ 1332 w 1336"/>
                <a:gd name="T69" fmla="*/ 102 h 982"/>
                <a:gd name="T70" fmla="*/ 1336 w 1336"/>
                <a:gd name="T71" fmla="*/ 128 h 982"/>
                <a:gd name="T72" fmla="*/ 1336 w 1336"/>
                <a:gd name="T73" fmla="*/ 156 h 982"/>
                <a:gd name="T74" fmla="*/ 1332 w 1336"/>
                <a:gd name="T75" fmla="*/ 184 h 982"/>
                <a:gd name="T76" fmla="*/ 1320 w 1336"/>
                <a:gd name="T77" fmla="*/ 208 h 982"/>
                <a:gd name="T78" fmla="*/ 1304 w 1336"/>
                <a:gd name="T79" fmla="*/ 232 h 982"/>
                <a:gd name="T80" fmla="*/ 598 w 1336"/>
                <a:gd name="T81" fmla="*/ 940 h 982"/>
                <a:gd name="T82" fmla="*/ 588 w 1336"/>
                <a:gd name="T83" fmla="*/ 950 h 982"/>
                <a:gd name="T84" fmla="*/ 564 w 1336"/>
                <a:gd name="T85" fmla="*/ 966 h 982"/>
                <a:gd name="T86" fmla="*/ 538 w 1336"/>
                <a:gd name="T87" fmla="*/ 976 h 982"/>
                <a:gd name="T88" fmla="*/ 512 w 1336"/>
                <a:gd name="T89" fmla="*/ 982 h 982"/>
                <a:gd name="T90" fmla="*/ 498 w 1336"/>
                <a:gd name="T91" fmla="*/ 98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6" h="982">
                  <a:moveTo>
                    <a:pt x="498" y="982"/>
                  </a:moveTo>
                  <a:lnTo>
                    <a:pt x="498" y="982"/>
                  </a:lnTo>
                  <a:lnTo>
                    <a:pt x="484" y="982"/>
                  </a:lnTo>
                  <a:lnTo>
                    <a:pt x="470" y="980"/>
                  </a:lnTo>
                  <a:lnTo>
                    <a:pt x="456" y="976"/>
                  </a:lnTo>
                  <a:lnTo>
                    <a:pt x="444" y="972"/>
                  </a:lnTo>
                  <a:lnTo>
                    <a:pt x="430" y="966"/>
                  </a:lnTo>
                  <a:lnTo>
                    <a:pt x="418" y="958"/>
                  </a:lnTo>
                  <a:lnTo>
                    <a:pt x="408" y="950"/>
                  </a:lnTo>
                  <a:lnTo>
                    <a:pt x="396" y="940"/>
                  </a:lnTo>
                  <a:lnTo>
                    <a:pt x="42" y="586"/>
                  </a:lnTo>
                  <a:lnTo>
                    <a:pt x="42" y="586"/>
                  </a:lnTo>
                  <a:lnTo>
                    <a:pt x="32" y="576"/>
                  </a:lnTo>
                  <a:lnTo>
                    <a:pt x="24" y="564"/>
                  </a:lnTo>
                  <a:lnTo>
                    <a:pt x="18" y="552"/>
                  </a:lnTo>
                  <a:lnTo>
                    <a:pt x="12" y="540"/>
                  </a:lnTo>
                  <a:lnTo>
                    <a:pt x="6" y="526"/>
                  </a:lnTo>
                  <a:lnTo>
                    <a:pt x="4" y="512"/>
                  </a:lnTo>
                  <a:lnTo>
                    <a:pt x="2" y="500"/>
                  </a:lnTo>
                  <a:lnTo>
                    <a:pt x="0" y="486"/>
                  </a:lnTo>
                  <a:lnTo>
                    <a:pt x="2" y="472"/>
                  </a:lnTo>
                  <a:lnTo>
                    <a:pt x="4" y="458"/>
                  </a:lnTo>
                  <a:lnTo>
                    <a:pt x="6" y="444"/>
                  </a:lnTo>
                  <a:lnTo>
                    <a:pt x="12" y="432"/>
                  </a:lnTo>
                  <a:lnTo>
                    <a:pt x="18" y="418"/>
                  </a:lnTo>
                  <a:lnTo>
                    <a:pt x="24" y="406"/>
                  </a:lnTo>
                  <a:lnTo>
                    <a:pt x="32" y="396"/>
                  </a:lnTo>
                  <a:lnTo>
                    <a:pt x="42" y="384"/>
                  </a:lnTo>
                  <a:lnTo>
                    <a:pt x="42" y="384"/>
                  </a:lnTo>
                  <a:lnTo>
                    <a:pt x="54" y="374"/>
                  </a:lnTo>
                  <a:lnTo>
                    <a:pt x="66" y="366"/>
                  </a:lnTo>
                  <a:lnTo>
                    <a:pt x="78" y="358"/>
                  </a:lnTo>
                  <a:lnTo>
                    <a:pt x="90" y="352"/>
                  </a:lnTo>
                  <a:lnTo>
                    <a:pt x="104" y="348"/>
                  </a:lnTo>
                  <a:lnTo>
                    <a:pt x="116" y="346"/>
                  </a:lnTo>
                  <a:lnTo>
                    <a:pt x="130" y="344"/>
                  </a:lnTo>
                  <a:lnTo>
                    <a:pt x="144" y="342"/>
                  </a:lnTo>
                  <a:lnTo>
                    <a:pt x="158" y="344"/>
                  </a:lnTo>
                  <a:lnTo>
                    <a:pt x="172" y="346"/>
                  </a:lnTo>
                  <a:lnTo>
                    <a:pt x="184" y="348"/>
                  </a:lnTo>
                  <a:lnTo>
                    <a:pt x="198" y="352"/>
                  </a:lnTo>
                  <a:lnTo>
                    <a:pt x="210" y="358"/>
                  </a:lnTo>
                  <a:lnTo>
                    <a:pt x="222" y="366"/>
                  </a:lnTo>
                  <a:lnTo>
                    <a:pt x="234" y="374"/>
                  </a:lnTo>
                  <a:lnTo>
                    <a:pt x="244" y="384"/>
                  </a:lnTo>
                  <a:lnTo>
                    <a:pt x="498" y="636"/>
                  </a:lnTo>
                  <a:lnTo>
                    <a:pt x="1092" y="42"/>
                  </a:lnTo>
                  <a:lnTo>
                    <a:pt x="1092" y="42"/>
                  </a:lnTo>
                  <a:lnTo>
                    <a:pt x="1104" y="32"/>
                  </a:lnTo>
                  <a:lnTo>
                    <a:pt x="1116" y="24"/>
                  </a:lnTo>
                  <a:lnTo>
                    <a:pt x="1128" y="16"/>
                  </a:lnTo>
                  <a:lnTo>
                    <a:pt x="1140" y="10"/>
                  </a:lnTo>
                  <a:lnTo>
                    <a:pt x="1154" y="6"/>
                  </a:lnTo>
                  <a:lnTo>
                    <a:pt x="1166" y="2"/>
                  </a:lnTo>
                  <a:lnTo>
                    <a:pt x="1180" y="0"/>
                  </a:lnTo>
                  <a:lnTo>
                    <a:pt x="1194" y="0"/>
                  </a:lnTo>
                  <a:lnTo>
                    <a:pt x="1208" y="0"/>
                  </a:lnTo>
                  <a:lnTo>
                    <a:pt x="1222" y="2"/>
                  </a:lnTo>
                  <a:lnTo>
                    <a:pt x="1234" y="6"/>
                  </a:lnTo>
                  <a:lnTo>
                    <a:pt x="1248" y="10"/>
                  </a:lnTo>
                  <a:lnTo>
                    <a:pt x="1260" y="16"/>
                  </a:lnTo>
                  <a:lnTo>
                    <a:pt x="1272" y="24"/>
                  </a:lnTo>
                  <a:lnTo>
                    <a:pt x="1284" y="32"/>
                  </a:lnTo>
                  <a:lnTo>
                    <a:pt x="1296" y="42"/>
                  </a:lnTo>
                  <a:lnTo>
                    <a:pt x="1296" y="42"/>
                  </a:lnTo>
                  <a:lnTo>
                    <a:pt x="1304" y="52"/>
                  </a:lnTo>
                  <a:lnTo>
                    <a:pt x="1314" y="64"/>
                  </a:lnTo>
                  <a:lnTo>
                    <a:pt x="1320" y="76"/>
                  </a:lnTo>
                  <a:lnTo>
                    <a:pt x="1326" y="88"/>
                  </a:lnTo>
                  <a:lnTo>
                    <a:pt x="1332" y="102"/>
                  </a:lnTo>
                  <a:lnTo>
                    <a:pt x="1334" y="116"/>
                  </a:lnTo>
                  <a:lnTo>
                    <a:pt x="1336" y="128"/>
                  </a:lnTo>
                  <a:lnTo>
                    <a:pt x="1336" y="142"/>
                  </a:lnTo>
                  <a:lnTo>
                    <a:pt x="1336" y="156"/>
                  </a:lnTo>
                  <a:lnTo>
                    <a:pt x="1334" y="170"/>
                  </a:lnTo>
                  <a:lnTo>
                    <a:pt x="1332" y="184"/>
                  </a:lnTo>
                  <a:lnTo>
                    <a:pt x="1326" y="196"/>
                  </a:lnTo>
                  <a:lnTo>
                    <a:pt x="1320" y="208"/>
                  </a:lnTo>
                  <a:lnTo>
                    <a:pt x="1314" y="222"/>
                  </a:lnTo>
                  <a:lnTo>
                    <a:pt x="1304" y="232"/>
                  </a:lnTo>
                  <a:lnTo>
                    <a:pt x="1296" y="244"/>
                  </a:lnTo>
                  <a:lnTo>
                    <a:pt x="598" y="940"/>
                  </a:lnTo>
                  <a:lnTo>
                    <a:pt x="598" y="940"/>
                  </a:lnTo>
                  <a:lnTo>
                    <a:pt x="588" y="950"/>
                  </a:lnTo>
                  <a:lnTo>
                    <a:pt x="576" y="958"/>
                  </a:lnTo>
                  <a:lnTo>
                    <a:pt x="564" y="966"/>
                  </a:lnTo>
                  <a:lnTo>
                    <a:pt x="552" y="972"/>
                  </a:lnTo>
                  <a:lnTo>
                    <a:pt x="538" y="976"/>
                  </a:lnTo>
                  <a:lnTo>
                    <a:pt x="524" y="980"/>
                  </a:lnTo>
                  <a:lnTo>
                    <a:pt x="512" y="982"/>
                  </a:lnTo>
                  <a:lnTo>
                    <a:pt x="498" y="982"/>
                  </a:lnTo>
                  <a:lnTo>
                    <a:pt x="498" y="9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5" name="Group 4"/>
          <p:cNvGrpSpPr>
            <a:grpSpLocks noChangeAspect="1"/>
          </p:cNvGrpSpPr>
          <p:nvPr/>
        </p:nvGrpSpPr>
        <p:grpSpPr bwMode="auto">
          <a:xfrm>
            <a:off x="3318829" y="839247"/>
            <a:ext cx="291994" cy="291848"/>
            <a:chOff x="1880" y="1160"/>
            <a:chExt cx="2001" cy="2000"/>
          </a:xfrm>
        </p:grpSpPr>
        <p:sp>
          <p:nvSpPr>
            <p:cNvPr id="126" name="AutoShape 3"/>
            <p:cNvSpPr>
              <a:spLocks noChangeAspect="1" noChangeArrowheads="1" noTextEdit="1"/>
            </p:cNvSpPr>
            <p:nvPr/>
          </p:nvSpPr>
          <p:spPr bwMode="auto">
            <a:xfrm>
              <a:off x="1880" y="1160"/>
              <a:ext cx="2000"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5"/>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6"/>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7"/>
            <p:cNvSpPr>
              <a:spLocks noEditPoints="1"/>
            </p:cNvSpPr>
            <p:nvPr/>
          </p:nvSpPr>
          <p:spPr bwMode="auto">
            <a:xfrm>
              <a:off x="3878" y="2158"/>
              <a:ext cx="2" cy="76"/>
            </a:xfrm>
            <a:custGeom>
              <a:avLst/>
              <a:gdLst>
                <a:gd name="T0" fmla="*/ 0 w 2"/>
                <a:gd name="T1" fmla="*/ 76 h 76"/>
                <a:gd name="T2" fmla="*/ 0 w 2"/>
                <a:gd name="T3" fmla="*/ 72 h 76"/>
                <a:gd name="T4" fmla="*/ 0 w 2"/>
                <a:gd name="T5" fmla="*/ 70 h 76"/>
                <a:gd name="T6" fmla="*/ 0 w 2"/>
                <a:gd name="T7" fmla="*/ 68 h 76"/>
                <a:gd name="T8" fmla="*/ 0 w 2"/>
                <a:gd name="T9" fmla="*/ 66 h 76"/>
                <a:gd name="T10" fmla="*/ 0 w 2"/>
                <a:gd name="T11" fmla="*/ 66 h 76"/>
                <a:gd name="T12" fmla="*/ 2 w 2"/>
                <a:gd name="T13" fmla="*/ 64 h 76"/>
                <a:gd name="T14" fmla="*/ 2 w 2"/>
                <a:gd name="T15" fmla="*/ 62 h 76"/>
                <a:gd name="T16" fmla="*/ 2 w 2"/>
                <a:gd name="T17" fmla="*/ 62 h 76"/>
                <a:gd name="T18" fmla="*/ 2 w 2"/>
                <a:gd name="T19" fmla="*/ 58 h 76"/>
                <a:gd name="T20" fmla="*/ 2 w 2"/>
                <a:gd name="T21" fmla="*/ 58 h 76"/>
                <a:gd name="T22" fmla="*/ 2 w 2"/>
                <a:gd name="T23" fmla="*/ 56 h 76"/>
                <a:gd name="T24" fmla="*/ 2 w 2"/>
                <a:gd name="T25" fmla="*/ 54 h 76"/>
                <a:gd name="T26" fmla="*/ 2 w 2"/>
                <a:gd name="T27" fmla="*/ 54 h 76"/>
                <a:gd name="T28" fmla="*/ 2 w 2"/>
                <a:gd name="T29" fmla="*/ 52 h 76"/>
                <a:gd name="T30" fmla="*/ 2 w 2"/>
                <a:gd name="T31" fmla="*/ 52 h 76"/>
                <a:gd name="T32" fmla="*/ 2 w 2"/>
                <a:gd name="T33" fmla="*/ 50 h 76"/>
                <a:gd name="T34" fmla="*/ 2 w 2"/>
                <a:gd name="T35" fmla="*/ 48 h 76"/>
                <a:gd name="T36" fmla="*/ 2 w 2"/>
                <a:gd name="T37" fmla="*/ 48 h 76"/>
                <a:gd name="T38" fmla="*/ 2 w 2"/>
                <a:gd name="T39" fmla="*/ 46 h 76"/>
                <a:gd name="T40" fmla="*/ 2 w 2"/>
                <a:gd name="T41" fmla="*/ 46 h 76"/>
                <a:gd name="T42" fmla="*/ 2 w 2"/>
                <a:gd name="T43" fmla="*/ 44 h 76"/>
                <a:gd name="T44" fmla="*/ 2 w 2"/>
                <a:gd name="T45" fmla="*/ 44 h 76"/>
                <a:gd name="T46" fmla="*/ 2 w 2"/>
                <a:gd name="T47" fmla="*/ 42 h 76"/>
                <a:gd name="T48" fmla="*/ 2 w 2"/>
                <a:gd name="T49" fmla="*/ 40 h 76"/>
                <a:gd name="T50" fmla="*/ 2 w 2"/>
                <a:gd name="T51" fmla="*/ 40 h 76"/>
                <a:gd name="T52" fmla="*/ 2 w 2"/>
                <a:gd name="T53" fmla="*/ 40 h 76"/>
                <a:gd name="T54" fmla="*/ 2 w 2"/>
                <a:gd name="T55" fmla="*/ 38 h 76"/>
                <a:gd name="T56" fmla="*/ 2 w 2"/>
                <a:gd name="T57" fmla="*/ 38 h 76"/>
                <a:gd name="T58" fmla="*/ 2 w 2"/>
                <a:gd name="T59" fmla="*/ 36 h 76"/>
                <a:gd name="T60" fmla="*/ 2 w 2"/>
                <a:gd name="T61" fmla="*/ 34 h 76"/>
                <a:gd name="T62" fmla="*/ 2 w 2"/>
                <a:gd name="T63" fmla="*/ 34 h 76"/>
                <a:gd name="T64" fmla="*/ 2 w 2"/>
                <a:gd name="T65" fmla="*/ 32 h 76"/>
                <a:gd name="T66" fmla="*/ 2 w 2"/>
                <a:gd name="T67" fmla="*/ 32 h 76"/>
                <a:gd name="T68" fmla="*/ 2 w 2"/>
                <a:gd name="T69" fmla="*/ 30 h 76"/>
                <a:gd name="T70" fmla="*/ 2 w 2"/>
                <a:gd name="T71" fmla="*/ 30 h 76"/>
                <a:gd name="T72" fmla="*/ 2 w 2"/>
                <a:gd name="T73" fmla="*/ 28 h 76"/>
                <a:gd name="T74" fmla="*/ 2 w 2"/>
                <a:gd name="T75" fmla="*/ 26 h 76"/>
                <a:gd name="T76" fmla="*/ 2 w 2"/>
                <a:gd name="T77" fmla="*/ 26 h 76"/>
                <a:gd name="T78" fmla="*/ 2 w 2"/>
                <a:gd name="T79" fmla="*/ 24 h 76"/>
                <a:gd name="T80" fmla="*/ 2 w 2"/>
                <a:gd name="T81" fmla="*/ 24 h 76"/>
                <a:gd name="T82" fmla="*/ 2 w 2"/>
                <a:gd name="T83" fmla="*/ 22 h 76"/>
                <a:gd name="T84" fmla="*/ 2 w 2"/>
                <a:gd name="T85" fmla="*/ 20 h 76"/>
                <a:gd name="T86" fmla="*/ 2 w 2"/>
                <a:gd name="T87" fmla="*/ 20 h 76"/>
                <a:gd name="T88" fmla="*/ 2 w 2"/>
                <a:gd name="T89" fmla="*/ 18 h 76"/>
                <a:gd name="T90" fmla="*/ 2 w 2"/>
                <a:gd name="T91" fmla="*/ 18 h 76"/>
                <a:gd name="T92" fmla="*/ 2 w 2"/>
                <a:gd name="T93" fmla="*/ 16 h 76"/>
                <a:gd name="T94" fmla="*/ 2 w 2"/>
                <a:gd name="T95" fmla="*/ 14 h 76"/>
                <a:gd name="T96" fmla="*/ 2 w 2"/>
                <a:gd name="T97" fmla="*/ 14 h 76"/>
                <a:gd name="T98" fmla="*/ 2 w 2"/>
                <a:gd name="T99" fmla="*/ 12 h 76"/>
                <a:gd name="T100" fmla="*/ 2 w 2"/>
                <a:gd name="T101" fmla="*/ 12 h 76"/>
                <a:gd name="T102" fmla="*/ 2 w 2"/>
                <a:gd name="T103" fmla="*/ 10 h 76"/>
                <a:gd name="T104" fmla="*/ 2 w 2"/>
                <a:gd name="T105" fmla="*/ 10 h 76"/>
                <a:gd name="T106" fmla="*/ 2 w 2"/>
                <a:gd name="T107" fmla="*/ 10 h 76"/>
                <a:gd name="T108" fmla="*/ 2 w 2"/>
                <a:gd name="T109" fmla="*/ 6 h 76"/>
                <a:gd name="T110" fmla="*/ 2 w 2"/>
                <a:gd name="T111" fmla="*/ 6 h 76"/>
                <a:gd name="T112" fmla="*/ 2 w 2"/>
                <a:gd name="T113" fmla="*/ 6 h 76"/>
                <a:gd name="T114" fmla="*/ 2 w 2"/>
                <a:gd name="T115" fmla="*/ 4 h 76"/>
                <a:gd name="T116" fmla="*/ 2 w 2"/>
                <a:gd name="T117" fmla="*/ 4 h 76"/>
                <a:gd name="T118" fmla="*/ 2 w 2"/>
                <a:gd name="T119" fmla="*/ 2 h 76"/>
                <a:gd name="T120" fmla="*/ 2 w 2"/>
                <a:gd name="T1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 h="76">
                  <a:moveTo>
                    <a:pt x="0" y="76"/>
                  </a:moveTo>
                  <a:lnTo>
                    <a:pt x="0" y="76"/>
                  </a:lnTo>
                  <a:lnTo>
                    <a:pt x="0" y="76"/>
                  </a:lnTo>
                  <a:lnTo>
                    <a:pt x="0" y="76"/>
                  </a:lnTo>
                  <a:close/>
                  <a:moveTo>
                    <a:pt x="0" y="76"/>
                  </a:moveTo>
                  <a:lnTo>
                    <a:pt x="0" y="76"/>
                  </a:lnTo>
                  <a:lnTo>
                    <a:pt x="0" y="76"/>
                  </a:lnTo>
                  <a:lnTo>
                    <a:pt x="0" y="76"/>
                  </a:lnTo>
                  <a:close/>
                  <a:moveTo>
                    <a:pt x="0" y="74"/>
                  </a:moveTo>
                  <a:lnTo>
                    <a:pt x="0" y="74"/>
                  </a:lnTo>
                  <a:lnTo>
                    <a:pt x="0" y="74"/>
                  </a:lnTo>
                  <a:close/>
                  <a:moveTo>
                    <a:pt x="0" y="72"/>
                  </a:moveTo>
                  <a:lnTo>
                    <a:pt x="0" y="72"/>
                  </a:lnTo>
                  <a:lnTo>
                    <a:pt x="0" y="72"/>
                  </a:lnTo>
                  <a:lnTo>
                    <a:pt x="0" y="72"/>
                  </a:lnTo>
                  <a:lnTo>
                    <a:pt x="0" y="72"/>
                  </a:lnTo>
                  <a:close/>
                  <a:moveTo>
                    <a:pt x="0" y="70"/>
                  </a:moveTo>
                  <a:lnTo>
                    <a:pt x="0" y="70"/>
                  </a:lnTo>
                  <a:lnTo>
                    <a:pt x="0" y="70"/>
                  </a:lnTo>
                  <a:lnTo>
                    <a:pt x="0" y="70"/>
                  </a:lnTo>
                  <a:lnTo>
                    <a:pt x="0" y="70"/>
                  </a:lnTo>
                  <a:close/>
                  <a:moveTo>
                    <a:pt x="0" y="70"/>
                  </a:moveTo>
                  <a:lnTo>
                    <a:pt x="0" y="70"/>
                  </a:lnTo>
                  <a:lnTo>
                    <a:pt x="0" y="70"/>
                  </a:lnTo>
                  <a:lnTo>
                    <a:pt x="0" y="70"/>
                  </a:lnTo>
                  <a:lnTo>
                    <a:pt x="0" y="70"/>
                  </a:lnTo>
                  <a:close/>
                  <a:moveTo>
                    <a:pt x="0" y="68"/>
                  </a:moveTo>
                  <a:lnTo>
                    <a:pt x="0" y="68"/>
                  </a:lnTo>
                  <a:lnTo>
                    <a:pt x="0" y="68"/>
                  </a:lnTo>
                  <a:lnTo>
                    <a:pt x="0" y="68"/>
                  </a:lnTo>
                  <a:lnTo>
                    <a:pt x="0" y="68"/>
                  </a:lnTo>
                  <a:close/>
                  <a:moveTo>
                    <a:pt x="0" y="66"/>
                  </a:moveTo>
                  <a:lnTo>
                    <a:pt x="0" y="66"/>
                  </a:lnTo>
                  <a:lnTo>
                    <a:pt x="0" y="66"/>
                  </a:lnTo>
                  <a:lnTo>
                    <a:pt x="0" y="66"/>
                  </a:lnTo>
                  <a:lnTo>
                    <a:pt x="0" y="66"/>
                  </a:lnTo>
                  <a:close/>
                  <a:moveTo>
                    <a:pt x="0" y="66"/>
                  </a:moveTo>
                  <a:lnTo>
                    <a:pt x="0" y="66"/>
                  </a:lnTo>
                  <a:lnTo>
                    <a:pt x="0" y="66"/>
                  </a:lnTo>
                  <a:lnTo>
                    <a:pt x="0" y="66"/>
                  </a:lnTo>
                  <a:lnTo>
                    <a:pt x="0" y="66"/>
                  </a:lnTo>
                  <a:close/>
                  <a:moveTo>
                    <a:pt x="0" y="66"/>
                  </a:moveTo>
                  <a:lnTo>
                    <a:pt x="0" y="66"/>
                  </a:lnTo>
                  <a:lnTo>
                    <a:pt x="0" y="66"/>
                  </a:lnTo>
                  <a:lnTo>
                    <a:pt x="0" y="66"/>
                  </a:lnTo>
                  <a:close/>
                  <a:moveTo>
                    <a:pt x="2" y="64"/>
                  </a:moveTo>
                  <a:lnTo>
                    <a:pt x="2" y="64"/>
                  </a:lnTo>
                  <a:lnTo>
                    <a:pt x="2" y="64"/>
                  </a:lnTo>
                  <a:lnTo>
                    <a:pt x="2" y="64"/>
                  </a:lnTo>
                  <a:lnTo>
                    <a:pt x="2" y="64"/>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0"/>
                  </a:moveTo>
                  <a:lnTo>
                    <a:pt x="2" y="60"/>
                  </a:lnTo>
                  <a:lnTo>
                    <a:pt x="2" y="60"/>
                  </a:lnTo>
                  <a:lnTo>
                    <a:pt x="2" y="60"/>
                  </a:lnTo>
                  <a:close/>
                  <a:moveTo>
                    <a:pt x="2" y="58"/>
                  </a:moveTo>
                  <a:lnTo>
                    <a:pt x="2" y="58"/>
                  </a:lnTo>
                  <a:lnTo>
                    <a:pt x="2" y="58"/>
                  </a:lnTo>
                  <a:lnTo>
                    <a:pt x="2" y="58"/>
                  </a:lnTo>
                  <a:lnTo>
                    <a:pt x="2" y="58"/>
                  </a:lnTo>
                  <a:close/>
                  <a:moveTo>
                    <a:pt x="2" y="58"/>
                  </a:moveTo>
                  <a:lnTo>
                    <a:pt x="2" y="58"/>
                  </a:lnTo>
                  <a:lnTo>
                    <a:pt x="2" y="58"/>
                  </a:lnTo>
                  <a:lnTo>
                    <a:pt x="2" y="58"/>
                  </a:lnTo>
                  <a:lnTo>
                    <a:pt x="2" y="58"/>
                  </a:lnTo>
                  <a:close/>
                  <a:moveTo>
                    <a:pt x="2" y="56"/>
                  </a:moveTo>
                  <a:lnTo>
                    <a:pt x="2" y="56"/>
                  </a:lnTo>
                  <a:lnTo>
                    <a:pt x="2" y="58"/>
                  </a:lnTo>
                  <a:lnTo>
                    <a:pt x="2" y="58"/>
                  </a:lnTo>
                  <a:lnTo>
                    <a:pt x="2" y="56"/>
                  </a:lnTo>
                  <a:close/>
                  <a:moveTo>
                    <a:pt x="2" y="56"/>
                  </a:moveTo>
                  <a:lnTo>
                    <a:pt x="2" y="56"/>
                  </a:lnTo>
                  <a:lnTo>
                    <a:pt x="2" y="56"/>
                  </a:lnTo>
                  <a:lnTo>
                    <a:pt x="2" y="56"/>
                  </a:lnTo>
                  <a:lnTo>
                    <a:pt x="2" y="56"/>
                  </a:lnTo>
                  <a:close/>
                  <a:moveTo>
                    <a:pt x="2" y="54"/>
                  </a:moveTo>
                  <a:lnTo>
                    <a:pt x="2" y="54"/>
                  </a:lnTo>
                  <a:lnTo>
                    <a:pt x="2" y="54"/>
                  </a:lnTo>
                  <a:lnTo>
                    <a:pt x="2" y="54"/>
                  </a:lnTo>
                  <a:lnTo>
                    <a:pt x="2" y="54"/>
                  </a:lnTo>
                  <a:close/>
                  <a:moveTo>
                    <a:pt x="2" y="54"/>
                  </a:moveTo>
                  <a:lnTo>
                    <a:pt x="2" y="54"/>
                  </a:lnTo>
                  <a:lnTo>
                    <a:pt x="2" y="54"/>
                  </a:lnTo>
                  <a:lnTo>
                    <a:pt x="2" y="54"/>
                  </a:lnTo>
                  <a:lnTo>
                    <a:pt x="2" y="54"/>
                  </a:lnTo>
                  <a:close/>
                  <a:moveTo>
                    <a:pt x="2" y="52"/>
                  </a:moveTo>
                  <a:lnTo>
                    <a:pt x="2" y="52"/>
                  </a:lnTo>
                  <a:lnTo>
                    <a:pt x="2" y="54"/>
                  </a:lnTo>
                  <a:lnTo>
                    <a:pt x="2" y="54"/>
                  </a:lnTo>
                  <a:lnTo>
                    <a:pt x="2" y="52"/>
                  </a:lnTo>
                  <a:close/>
                  <a:moveTo>
                    <a:pt x="2" y="52"/>
                  </a:moveTo>
                  <a:lnTo>
                    <a:pt x="2" y="52"/>
                  </a:lnTo>
                  <a:lnTo>
                    <a:pt x="2" y="52"/>
                  </a:lnTo>
                  <a:lnTo>
                    <a:pt x="2" y="52"/>
                  </a:lnTo>
                  <a:lnTo>
                    <a:pt x="2" y="52"/>
                  </a:lnTo>
                  <a:close/>
                  <a:moveTo>
                    <a:pt x="2" y="52"/>
                  </a:moveTo>
                  <a:lnTo>
                    <a:pt x="2" y="52"/>
                  </a:lnTo>
                  <a:lnTo>
                    <a:pt x="2" y="52"/>
                  </a:lnTo>
                  <a:lnTo>
                    <a:pt x="2" y="52"/>
                  </a:lnTo>
                  <a:lnTo>
                    <a:pt x="2" y="52"/>
                  </a:lnTo>
                  <a:close/>
                  <a:moveTo>
                    <a:pt x="2" y="50"/>
                  </a:moveTo>
                  <a:lnTo>
                    <a:pt x="2" y="50"/>
                  </a:lnTo>
                  <a:lnTo>
                    <a:pt x="2" y="50"/>
                  </a:lnTo>
                  <a:lnTo>
                    <a:pt x="2" y="50"/>
                  </a:lnTo>
                  <a:lnTo>
                    <a:pt x="2" y="50"/>
                  </a:lnTo>
                  <a:close/>
                  <a:moveTo>
                    <a:pt x="2" y="50"/>
                  </a:moveTo>
                  <a:lnTo>
                    <a:pt x="2" y="50"/>
                  </a:lnTo>
                  <a:lnTo>
                    <a:pt x="2" y="50"/>
                  </a:lnTo>
                  <a:lnTo>
                    <a:pt x="2" y="50"/>
                  </a:lnTo>
                  <a:lnTo>
                    <a:pt x="2" y="50"/>
                  </a:lnTo>
                  <a:close/>
                  <a:moveTo>
                    <a:pt x="2" y="48"/>
                  </a:moveTo>
                  <a:lnTo>
                    <a:pt x="2" y="48"/>
                  </a:lnTo>
                  <a:lnTo>
                    <a:pt x="2" y="50"/>
                  </a:lnTo>
                  <a:lnTo>
                    <a:pt x="2" y="50"/>
                  </a:lnTo>
                  <a:lnTo>
                    <a:pt x="2" y="48"/>
                  </a:lnTo>
                  <a:close/>
                  <a:moveTo>
                    <a:pt x="2" y="48"/>
                  </a:moveTo>
                  <a:lnTo>
                    <a:pt x="2" y="48"/>
                  </a:lnTo>
                  <a:lnTo>
                    <a:pt x="2" y="48"/>
                  </a:lnTo>
                  <a:lnTo>
                    <a:pt x="2" y="48"/>
                  </a:lnTo>
                  <a:lnTo>
                    <a:pt x="2" y="48"/>
                  </a:lnTo>
                  <a:close/>
                  <a:moveTo>
                    <a:pt x="2" y="48"/>
                  </a:moveTo>
                  <a:lnTo>
                    <a:pt x="2" y="48"/>
                  </a:lnTo>
                  <a:lnTo>
                    <a:pt x="2" y="48"/>
                  </a:lnTo>
                  <a:lnTo>
                    <a:pt x="2" y="48"/>
                  </a:lnTo>
                  <a:lnTo>
                    <a:pt x="2" y="48"/>
                  </a:lnTo>
                  <a:close/>
                  <a:moveTo>
                    <a:pt x="2" y="46"/>
                  </a:moveTo>
                  <a:lnTo>
                    <a:pt x="2" y="46"/>
                  </a:lnTo>
                  <a:lnTo>
                    <a:pt x="2" y="46"/>
                  </a:lnTo>
                  <a:lnTo>
                    <a:pt x="2" y="46"/>
                  </a:lnTo>
                  <a:lnTo>
                    <a:pt x="2" y="46"/>
                  </a:lnTo>
                  <a:close/>
                  <a:moveTo>
                    <a:pt x="2" y="46"/>
                  </a:moveTo>
                  <a:lnTo>
                    <a:pt x="2" y="46"/>
                  </a:lnTo>
                  <a:lnTo>
                    <a:pt x="2" y="46"/>
                  </a:lnTo>
                  <a:lnTo>
                    <a:pt x="2" y="46"/>
                  </a:lnTo>
                  <a:lnTo>
                    <a:pt x="2" y="46"/>
                  </a:lnTo>
                  <a:close/>
                  <a:moveTo>
                    <a:pt x="2" y="44"/>
                  </a:moveTo>
                  <a:lnTo>
                    <a:pt x="2" y="44"/>
                  </a:lnTo>
                  <a:lnTo>
                    <a:pt x="2" y="46"/>
                  </a:lnTo>
                  <a:lnTo>
                    <a:pt x="2" y="46"/>
                  </a:lnTo>
                  <a:lnTo>
                    <a:pt x="2" y="44"/>
                  </a:lnTo>
                  <a:close/>
                  <a:moveTo>
                    <a:pt x="2" y="44"/>
                  </a:moveTo>
                  <a:lnTo>
                    <a:pt x="2" y="44"/>
                  </a:lnTo>
                  <a:lnTo>
                    <a:pt x="2" y="44"/>
                  </a:lnTo>
                  <a:lnTo>
                    <a:pt x="2" y="44"/>
                  </a:lnTo>
                  <a:lnTo>
                    <a:pt x="2" y="44"/>
                  </a:lnTo>
                  <a:close/>
                  <a:moveTo>
                    <a:pt x="2" y="44"/>
                  </a:moveTo>
                  <a:lnTo>
                    <a:pt x="2" y="44"/>
                  </a:lnTo>
                  <a:lnTo>
                    <a:pt x="2" y="44"/>
                  </a:lnTo>
                  <a:lnTo>
                    <a:pt x="2" y="44"/>
                  </a:lnTo>
                  <a:lnTo>
                    <a:pt x="2" y="44"/>
                  </a:lnTo>
                  <a:close/>
                  <a:moveTo>
                    <a:pt x="2" y="42"/>
                  </a:moveTo>
                  <a:lnTo>
                    <a:pt x="2" y="42"/>
                  </a:lnTo>
                  <a:lnTo>
                    <a:pt x="2" y="42"/>
                  </a:lnTo>
                  <a:lnTo>
                    <a:pt x="2" y="42"/>
                  </a:lnTo>
                  <a:lnTo>
                    <a:pt x="2" y="42"/>
                  </a:lnTo>
                  <a:close/>
                  <a:moveTo>
                    <a:pt x="2" y="42"/>
                  </a:moveTo>
                  <a:lnTo>
                    <a:pt x="2" y="42"/>
                  </a:lnTo>
                  <a:lnTo>
                    <a:pt x="2" y="42"/>
                  </a:lnTo>
                  <a:lnTo>
                    <a:pt x="2" y="42"/>
                  </a:lnTo>
                  <a:lnTo>
                    <a:pt x="2" y="42"/>
                  </a:lnTo>
                  <a:close/>
                  <a:moveTo>
                    <a:pt x="2" y="40"/>
                  </a:moveTo>
                  <a:lnTo>
                    <a:pt x="2" y="40"/>
                  </a:lnTo>
                  <a:lnTo>
                    <a:pt x="2" y="42"/>
                  </a:lnTo>
                  <a:lnTo>
                    <a:pt x="2" y="42"/>
                  </a:lnTo>
                  <a:lnTo>
                    <a:pt x="2" y="40"/>
                  </a:lnTo>
                  <a:close/>
                  <a:moveTo>
                    <a:pt x="2" y="40"/>
                  </a:moveTo>
                  <a:lnTo>
                    <a:pt x="2" y="40"/>
                  </a:lnTo>
                  <a:lnTo>
                    <a:pt x="2" y="40"/>
                  </a:lnTo>
                  <a:lnTo>
                    <a:pt x="2" y="40"/>
                  </a:lnTo>
                  <a:lnTo>
                    <a:pt x="2" y="40"/>
                  </a:lnTo>
                  <a:close/>
                  <a:moveTo>
                    <a:pt x="2" y="40"/>
                  </a:moveTo>
                  <a:lnTo>
                    <a:pt x="2" y="40"/>
                  </a:lnTo>
                  <a:lnTo>
                    <a:pt x="2" y="40"/>
                  </a:lnTo>
                  <a:lnTo>
                    <a:pt x="2" y="40"/>
                  </a:lnTo>
                  <a:lnTo>
                    <a:pt x="2" y="40"/>
                  </a:lnTo>
                  <a:close/>
                  <a:moveTo>
                    <a:pt x="2" y="38"/>
                  </a:moveTo>
                  <a:lnTo>
                    <a:pt x="2" y="38"/>
                  </a:lnTo>
                  <a:lnTo>
                    <a:pt x="2" y="38"/>
                  </a:lnTo>
                  <a:lnTo>
                    <a:pt x="2" y="38"/>
                  </a:lnTo>
                  <a:lnTo>
                    <a:pt x="2" y="38"/>
                  </a:lnTo>
                  <a:close/>
                  <a:moveTo>
                    <a:pt x="2" y="38"/>
                  </a:moveTo>
                  <a:lnTo>
                    <a:pt x="2" y="38"/>
                  </a:lnTo>
                  <a:lnTo>
                    <a:pt x="2" y="38"/>
                  </a:lnTo>
                  <a:lnTo>
                    <a:pt x="2" y="38"/>
                  </a:lnTo>
                  <a:lnTo>
                    <a:pt x="2" y="38"/>
                  </a:lnTo>
                  <a:close/>
                  <a:moveTo>
                    <a:pt x="2" y="36"/>
                  </a:moveTo>
                  <a:lnTo>
                    <a:pt x="2" y="36"/>
                  </a:lnTo>
                  <a:lnTo>
                    <a:pt x="2" y="38"/>
                  </a:lnTo>
                  <a:lnTo>
                    <a:pt x="2" y="38"/>
                  </a:lnTo>
                  <a:lnTo>
                    <a:pt x="2" y="36"/>
                  </a:lnTo>
                  <a:close/>
                  <a:moveTo>
                    <a:pt x="2" y="36"/>
                  </a:moveTo>
                  <a:lnTo>
                    <a:pt x="2" y="36"/>
                  </a:lnTo>
                  <a:lnTo>
                    <a:pt x="2" y="36"/>
                  </a:lnTo>
                  <a:lnTo>
                    <a:pt x="2" y="36"/>
                  </a:lnTo>
                  <a:lnTo>
                    <a:pt x="2" y="36"/>
                  </a:lnTo>
                  <a:close/>
                  <a:moveTo>
                    <a:pt x="2" y="36"/>
                  </a:moveTo>
                  <a:lnTo>
                    <a:pt x="2" y="36"/>
                  </a:lnTo>
                  <a:lnTo>
                    <a:pt x="2" y="36"/>
                  </a:lnTo>
                  <a:lnTo>
                    <a:pt x="2" y="36"/>
                  </a:lnTo>
                  <a:lnTo>
                    <a:pt x="2" y="36"/>
                  </a:lnTo>
                  <a:close/>
                  <a:moveTo>
                    <a:pt x="2" y="34"/>
                  </a:moveTo>
                  <a:lnTo>
                    <a:pt x="2" y="34"/>
                  </a:lnTo>
                  <a:lnTo>
                    <a:pt x="2" y="34"/>
                  </a:lnTo>
                  <a:lnTo>
                    <a:pt x="2" y="34"/>
                  </a:lnTo>
                  <a:lnTo>
                    <a:pt x="2" y="34"/>
                  </a:lnTo>
                  <a:close/>
                  <a:moveTo>
                    <a:pt x="2" y="34"/>
                  </a:moveTo>
                  <a:lnTo>
                    <a:pt x="2" y="34"/>
                  </a:lnTo>
                  <a:lnTo>
                    <a:pt x="2" y="34"/>
                  </a:lnTo>
                  <a:lnTo>
                    <a:pt x="2" y="34"/>
                  </a:lnTo>
                  <a:lnTo>
                    <a:pt x="2" y="34"/>
                  </a:lnTo>
                  <a:close/>
                  <a:moveTo>
                    <a:pt x="2" y="32"/>
                  </a:moveTo>
                  <a:lnTo>
                    <a:pt x="2" y="32"/>
                  </a:lnTo>
                  <a:lnTo>
                    <a:pt x="2" y="34"/>
                  </a:lnTo>
                  <a:lnTo>
                    <a:pt x="2" y="34"/>
                  </a:lnTo>
                  <a:lnTo>
                    <a:pt x="2" y="32"/>
                  </a:lnTo>
                  <a:close/>
                  <a:moveTo>
                    <a:pt x="2" y="32"/>
                  </a:moveTo>
                  <a:lnTo>
                    <a:pt x="2" y="32"/>
                  </a:lnTo>
                  <a:lnTo>
                    <a:pt x="2" y="32"/>
                  </a:lnTo>
                  <a:lnTo>
                    <a:pt x="2" y="32"/>
                  </a:lnTo>
                  <a:lnTo>
                    <a:pt x="2" y="32"/>
                  </a:lnTo>
                  <a:close/>
                  <a:moveTo>
                    <a:pt x="2" y="32"/>
                  </a:moveTo>
                  <a:lnTo>
                    <a:pt x="2" y="32"/>
                  </a:lnTo>
                  <a:lnTo>
                    <a:pt x="2" y="32"/>
                  </a:lnTo>
                  <a:lnTo>
                    <a:pt x="2" y="32"/>
                  </a:lnTo>
                  <a:lnTo>
                    <a:pt x="2" y="32"/>
                  </a:lnTo>
                  <a:close/>
                  <a:moveTo>
                    <a:pt x="2" y="30"/>
                  </a:moveTo>
                  <a:lnTo>
                    <a:pt x="2" y="30"/>
                  </a:lnTo>
                  <a:lnTo>
                    <a:pt x="2" y="30"/>
                  </a:lnTo>
                  <a:lnTo>
                    <a:pt x="2" y="30"/>
                  </a:lnTo>
                  <a:lnTo>
                    <a:pt x="2" y="30"/>
                  </a:lnTo>
                  <a:close/>
                  <a:moveTo>
                    <a:pt x="2" y="30"/>
                  </a:moveTo>
                  <a:lnTo>
                    <a:pt x="2" y="30"/>
                  </a:lnTo>
                  <a:lnTo>
                    <a:pt x="2" y="30"/>
                  </a:lnTo>
                  <a:lnTo>
                    <a:pt x="2" y="30"/>
                  </a:lnTo>
                  <a:lnTo>
                    <a:pt x="2" y="30"/>
                  </a:lnTo>
                  <a:close/>
                  <a:moveTo>
                    <a:pt x="2" y="28"/>
                  </a:moveTo>
                  <a:lnTo>
                    <a:pt x="2" y="28"/>
                  </a:lnTo>
                  <a:lnTo>
                    <a:pt x="2" y="30"/>
                  </a:lnTo>
                  <a:lnTo>
                    <a:pt x="2" y="30"/>
                  </a:lnTo>
                  <a:lnTo>
                    <a:pt x="2" y="28"/>
                  </a:lnTo>
                  <a:close/>
                  <a:moveTo>
                    <a:pt x="2" y="28"/>
                  </a:moveTo>
                  <a:lnTo>
                    <a:pt x="2" y="28"/>
                  </a:lnTo>
                  <a:lnTo>
                    <a:pt x="2" y="28"/>
                  </a:lnTo>
                  <a:lnTo>
                    <a:pt x="2" y="28"/>
                  </a:lnTo>
                  <a:lnTo>
                    <a:pt x="2" y="28"/>
                  </a:lnTo>
                  <a:close/>
                  <a:moveTo>
                    <a:pt x="2" y="28"/>
                  </a:moveTo>
                  <a:lnTo>
                    <a:pt x="2" y="28"/>
                  </a:lnTo>
                  <a:lnTo>
                    <a:pt x="2" y="28"/>
                  </a:lnTo>
                  <a:lnTo>
                    <a:pt x="2" y="28"/>
                  </a:lnTo>
                  <a:lnTo>
                    <a:pt x="2" y="28"/>
                  </a:lnTo>
                  <a:close/>
                  <a:moveTo>
                    <a:pt x="2" y="26"/>
                  </a:moveTo>
                  <a:lnTo>
                    <a:pt x="2" y="26"/>
                  </a:lnTo>
                  <a:lnTo>
                    <a:pt x="2" y="26"/>
                  </a:lnTo>
                  <a:lnTo>
                    <a:pt x="2" y="26"/>
                  </a:lnTo>
                  <a:lnTo>
                    <a:pt x="2" y="26"/>
                  </a:lnTo>
                  <a:close/>
                  <a:moveTo>
                    <a:pt x="2" y="26"/>
                  </a:moveTo>
                  <a:lnTo>
                    <a:pt x="2" y="26"/>
                  </a:lnTo>
                  <a:lnTo>
                    <a:pt x="2" y="26"/>
                  </a:lnTo>
                  <a:lnTo>
                    <a:pt x="2" y="26"/>
                  </a:lnTo>
                  <a:lnTo>
                    <a:pt x="2" y="26"/>
                  </a:lnTo>
                  <a:close/>
                  <a:moveTo>
                    <a:pt x="2" y="24"/>
                  </a:moveTo>
                  <a:lnTo>
                    <a:pt x="2" y="24"/>
                  </a:lnTo>
                  <a:lnTo>
                    <a:pt x="2" y="26"/>
                  </a:lnTo>
                  <a:lnTo>
                    <a:pt x="2" y="26"/>
                  </a:lnTo>
                  <a:lnTo>
                    <a:pt x="2" y="24"/>
                  </a:lnTo>
                  <a:close/>
                  <a:moveTo>
                    <a:pt x="2" y="24"/>
                  </a:moveTo>
                  <a:lnTo>
                    <a:pt x="2" y="24"/>
                  </a:lnTo>
                  <a:lnTo>
                    <a:pt x="2" y="24"/>
                  </a:lnTo>
                  <a:lnTo>
                    <a:pt x="2" y="24"/>
                  </a:lnTo>
                  <a:lnTo>
                    <a:pt x="2" y="24"/>
                  </a:lnTo>
                  <a:close/>
                  <a:moveTo>
                    <a:pt x="2" y="24"/>
                  </a:moveTo>
                  <a:lnTo>
                    <a:pt x="2" y="24"/>
                  </a:lnTo>
                  <a:lnTo>
                    <a:pt x="2" y="24"/>
                  </a:lnTo>
                  <a:lnTo>
                    <a:pt x="2" y="24"/>
                  </a:lnTo>
                  <a:lnTo>
                    <a:pt x="2" y="24"/>
                  </a:lnTo>
                  <a:close/>
                  <a:moveTo>
                    <a:pt x="2" y="22"/>
                  </a:moveTo>
                  <a:lnTo>
                    <a:pt x="2" y="22"/>
                  </a:lnTo>
                  <a:lnTo>
                    <a:pt x="2" y="22"/>
                  </a:lnTo>
                  <a:lnTo>
                    <a:pt x="2" y="22"/>
                  </a:lnTo>
                  <a:lnTo>
                    <a:pt x="2" y="22"/>
                  </a:lnTo>
                  <a:close/>
                  <a:moveTo>
                    <a:pt x="2" y="22"/>
                  </a:moveTo>
                  <a:lnTo>
                    <a:pt x="2" y="22"/>
                  </a:lnTo>
                  <a:lnTo>
                    <a:pt x="2" y="22"/>
                  </a:lnTo>
                  <a:lnTo>
                    <a:pt x="2" y="22"/>
                  </a:lnTo>
                  <a:lnTo>
                    <a:pt x="2" y="22"/>
                  </a:lnTo>
                  <a:close/>
                  <a:moveTo>
                    <a:pt x="2" y="20"/>
                  </a:moveTo>
                  <a:lnTo>
                    <a:pt x="2" y="20"/>
                  </a:lnTo>
                  <a:lnTo>
                    <a:pt x="2" y="22"/>
                  </a:lnTo>
                  <a:lnTo>
                    <a:pt x="2" y="22"/>
                  </a:lnTo>
                  <a:lnTo>
                    <a:pt x="2" y="20"/>
                  </a:lnTo>
                  <a:close/>
                  <a:moveTo>
                    <a:pt x="2" y="20"/>
                  </a:moveTo>
                  <a:lnTo>
                    <a:pt x="2" y="20"/>
                  </a:lnTo>
                  <a:lnTo>
                    <a:pt x="2" y="20"/>
                  </a:lnTo>
                  <a:lnTo>
                    <a:pt x="2" y="20"/>
                  </a:lnTo>
                  <a:lnTo>
                    <a:pt x="2" y="20"/>
                  </a:lnTo>
                  <a:close/>
                  <a:moveTo>
                    <a:pt x="2" y="18"/>
                  </a:moveTo>
                  <a:lnTo>
                    <a:pt x="2" y="18"/>
                  </a:lnTo>
                  <a:lnTo>
                    <a:pt x="2" y="20"/>
                  </a:lnTo>
                  <a:lnTo>
                    <a:pt x="2" y="20"/>
                  </a:lnTo>
                  <a:lnTo>
                    <a:pt x="2" y="18"/>
                  </a:lnTo>
                  <a:close/>
                  <a:moveTo>
                    <a:pt x="2" y="18"/>
                  </a:moveTo>
                  <a:lnTo>
                    <a:pt x="2" y="18"/>
                  </a:lnTo>
                  <a:lnTo>
                    <a:pt x="2" y="18"/>
                  </a:lnTo>
                  <a:lnTo>
                    <a:pt x="2" y="18"/>
                  </a:lnTo>
                  <a:lnTo>
                    <a:pt x="2" y="18"/>
                  </a:lnTo>
                  <a:close/>
                  <a:moveTo>
                    <a:pt x="2" y="18"/>
                  </a:moveTo>
                  <a:lnTo>
                    <a:pt x="2" y="18"/>
                  </a:lnTo>
                  <a:lnTo>
                    <a:pt x="2" y="18"/>
                  </a:lnTo>
                  <a:lnTo>
                    <a:pt x="2" y="18"/>
                  </a:lnTo>
                  <a:lnTo>
                    <a:pt x="2" y="18"/>
                  </a:lnTo>
                  <a:close/>
                  <a:moveTo>
                    <a:pt x="2" y="16"/>
                  </a:moveTo>
                  <a:lnTo>
                    <a:pt x="2" y="16"/>
                  </a:lnTo>
                  <a:lnTo>
                    <a:pt x="2" y="18"/>
                  </a:lnTo>
                  <a:lnTo>
                    <a:pt x="2" y="18"/>
                  </a:lnTo>
                  <a:lnTo>
                    <a:pt x="2" y="16"/>
                  </a:lnTo>
                  <a:close/>
                  <a:moveTo>
                    <a:pt x="2" y="16"/>
                  </a:moveTo>
                  <a:lnTo>
                    <a:pt x="2" y="16"/>
                  </a:lnTo>
                  <a:lnTo>
                    <a:pt x="2" y="16"/>
                  </a:lnTo>
                  <a:lnTo>
                    <a:pt x="2" y="16"/>
                  </a:lnTo>
                  <a:lnTo>
                    <a:pt x="2" y="16"/>
                  </a:lnTo>
                  <a:close/>
                  <a:moveTo>
                    <a:pt x="2" y="14"/>
                  </a:moveTo>
                  <a:lnTo>
                    <a:pt x="2" y="14"/>
                  </a:lnTo>
                  <a:lnTo>
                    <a:pt x="2" y="16"/>
                  </a:lnTo>
                  <a:lnTo>
                    <a:pt x="2" y="16"/>
                  </a:lnTo>
                  <a:lnTo>
                    <a:pt x="2" y="14"/>
                  </a:lnTo>
                  <a:close/>
                  <a:moveTo>
                    <a:pt x="2" y="14"/>
                  </a:moveTo>
                  <a:lnTo>
                    <a:pt x="2" y="14"/>
                  </a:lnTo>
                  <a:lnTo>
                    <a:pt x="2" y="14"/>
                  </a:lnTo>
                  <a:lnTo>
                    <a:pt x="2" y="14"/>
                  </a:lnTo>
                  <a:lnTo>
                    <a:pt x="2" y="14"/>
                  </a:lnTo>
                  <a:close/>
                  <a:moveTo>
                    <a:pt x="2" y="14"/>
                  </a:moveTo>
                  <a:lnTo>
                    <a:pt x="2" y="14"/>
                  </a:lnTo>
                  <a:lnTo>
                    <a:pt x="2" y="14"/>
                  </a:lnTo>
                  <a:lnTo>
                    <a:pt x="2" y="14"/>
                  </a:lnTo>
                  <a:lnTo>
                    <a:pt x="2" y="14"/>
                  </a:lnTo>
                  <a:close/>
                  <a:moveTo>
                    <a:pt x="2" y="12"/>
                  </a:moveTo>
                  <a:lnTo>
                    <a:pt x="2" y="12"/>
                  </a:lnTo>
                  <a:lnTo>
                    <a:pt x="2" y="14"/>
                  </a:lnTo>
                  <a:lnTo>
                    <a:pt x="2" y="14"/>
                  </a:lnTo>
                  <a:lnTo>
                    <a:pt x="2" y="12"/>
                  </a:lnTo>
                  <a:close/>
                  <a:moveTo>
                    <a:pt x="2" y="12"/>
                  </a:moveTo>
                  <a:lnTo>
                    <a:pt x="2" y="12"/>
                  </a:lnTo>
                  <a:lnTo>
                    <a:pt x="2" y="12"/>
                  </a:lnTo>
                  <a:lnTo>
                    <a:pt x="2" y="12"/>
                  </a:lnTo>
                  <a:lnTo>
                    <a:pt x="2" y="12"/>
                  </a:lnTo>
                  <a:close/>
                  <a:moveTo>
                    <a:pt x="2" y="10"/>
                  </a:moveTo>
                  <a:lnTo>
                    <a:pt x="2" y="10"/>
                  </a:lnTo>
                  <a:lnTo>
                    <a:pt x="2" y="12"/>
                  </a:lnTo>
                  <a:lnTo>
                    <a:pt x="2" y="12"/>
                  </a:lnTo>
                  <a:lnTo>
                    <a:pt x="2" y="10"/>
                  </a:lnTo>
                  <a:close/>
                  <a:moveTo>
                    <a:pt x="2" y="10"/>
                  </a:moveTo>
                  <a:lnTo>
                    <a:pt x="2" y="10"/>
                  </a:lnTo>
                  <a:lnTo>
                    <a:pt x="2" y="10"/>
                  </a:lnTo>
                  <a:lnTo>
                    <a:pt x="2" y="10"/>
                  </a:lnTo>
                  <a:lnTo>
                    <a:pt x="2" y="10"/>
                  </a:lnTo>
                  <a:close/>
                  <a:moveTo>
                    <a:pt x="2" y="10"/>
                  </a:moveTo>
                  <a:lnTo>
                    <a:pt x="2" y="10"/>
                  </a:lnTo>
                  <a:lnTo>
                    <a:pt x="2" y="10"/>
                  </a:lnTo>
                  <a:lnTo>
                    <a:pt x="2" y="10"/>
                  </a:lnTo>
                  <a:lnTo>
                    <a:pt x="2" y="10"/>
                  </a:lnTo>
                  <a:close/>
                  <a:moveTo>
                    <a:pt x="2" y="8"/>
                  </a:moveTo>
                  <a:lnTo>
                    <a:pt x="2" y="8"/>
                  </a:lnTo>
                  <a:lnTo>
                    <a:pt x="2" y="10"/>
                  </a:lnTo>
                  <a:lnTo>
                    <a:pt x="2" y="10"/>
                  </a:lnTo>
                  <a:lnTo>
                    <a:pt x="2" y="8"/>
                  </a:lnTo>
                  <a:close/>
                  <a:moveTo>
                    <a:pt x="2" y="8"/>
                  </a:moveTo>
                  <a:lnTo>
                    <a:pt x="2" y="8"/>
                  </a:lnTo>
                  <a:lnTo>
                    <a:pt x="2" y="8"/>
                  </a:lnTo>
                  <a:lnTo>
                    <a:pt x="2" y="8"/>
                  </a:lnTo>
                  <a:lnTo>
                    <a:pt x="2" y="8"/>
                  </a:lnTo>
                  <a:close/>
                  <a:moveTo>
                    <a:pt x="2" y="6"/>
                  </a:moveTo>
                  <a:lnTo>
                    <a:pt x="2" y="6"/>
                  </a:lnTo>
                  <a:lnTo>
                    <a:pt x="2" y="8"/>
                  </a:lnTo>
                  <a:lnTo>
                    <a:pt x="2" y="8"/>
                  </a:lnTo>
                  <a:lnTo>
                    <a:pt x="2" y="6"/>
                  </a:lnTo>
                  <a:close/>
                  <a:moveTo>
                    <a:pt x="2" y="6"/>
                  </a:moveTo>
                  <a:lnTo>
                    <a:pt x="2" y="6"/>
                  </a:lnTo>
                  <a:lnTo>
                    <a:pt x="2" y="6"/>
                  </a:lnTo>
                  <a:lnTo>
                    <a:pt x="2" y="6"/>
                  </a:lnTo>
                  <a:lnTo>
                    <a:pt x="2" y="6"/>
                  </a:lnTo>
                  <a:close/>
                  <a:moveTo>
                    <a:pt x="2" y="6"/>
                  </a:moveTo>
                  <a:lnTo>
                    <a:pt x="2" y="6"/>
                  </a:lnTo>
                  <a:lnTo>
                    <a:pt x="2" y="6"/>
                  </a:lnTo>
                  <a:lnTo>
                    <a:pt x="2" y="6"/>
                  </a:lnTo>
                  <a:lnTo>
                    <a:pt x="2" y="6"/>
                  </a:lnTo>
                  <a:close/>
                  <a:moveTo>
                    <a:pt x="2" y="4"/>
                  </a:moveTo>
                  <a:lnTo>
                    <a:pt x="2" y="4"/>
                  </a:lnTo>
                  <a:lnTo>
                    <a:pt x="2" y="6"/>
                  </a:lnTo>
                  <a:lnTo>
                    <a:pt x="2" y="6"/>
                  </a:lnTo>
                  <a:lnTo>
                    <a:pt x="2" y="4"/>
                  </a:lnTo>
                  <a:close/>
                  <a:moveTo>
                    <a:pt x="2" y="4"/>
                  </a:moveTo>
                  <a:lnTo>
                    <a:pt x="2" y="4"/>
                  </a:lnTo>
                  <a:lnTo>
                    <a:pt x="2" y="4"/>
                  </a:lnTo>
                  <a:lnTo>
                    <a:pt x="2" y="4"/>
                  </a:lnTo>
                  <a:lnTo>
                    <a:pt x="2" y="4"/>
                  </a:lnTo>
                  <a:close/>
                  <a:moveTo>
                    <a:pt x="2" y="2"/>
                  </a:moveTo>
                  <a:lnTo>
                    <a:pt x="2" y="2"/>
                  </a:lnTo>
                  <a:lnTo>
                    <a:pt x="2" y="4"/>
                  </a:lnTo>
                  <a:lnTo>
                    <a:pt x="2" y="4"/>
                  </a:lnTo>
                  <a:lnTo>
                    <a:pt x="2" y="2"/>
                  </a:lnTo>
                  <a:close/>
                  <a:moveTo>
                    <a:pt x="2" y="2"/>
                  </a:moveTo>
                  <a:lnTo>
                    <a:pt x="2" y="2"/>
                  </a:lnTo>
                  <a:lnTo>
                    <a:pt x="2" y="2"/>
                  </a:lnTo>
                  <a:lnTo>
                    <a:pt x="2" y="2"/>
                  </a:lnTo>
                  <a:lnTo>
                    <a:pt x="2" y="2"/>
                  </a:lnTo>
                  <a:lnTo>
                    <a:pt x="2" y="2"/>
                  </a:lnTo>
                  <a:close/>
                  <a:moveTo>
                    <a:pt x="2" y="2"/>
                  </a:moveTo>
                  <a:lnTo>
                    <a:pt x="2" y="2"/>
                  </a:lnTo>
                  <a:lnTo>
                    <a:pt x="2" y="2"/>
                  </a:lnTo>
                  <a:lnTo>
                    <a:pt x="2" y="2"/>
                  </a:lnTo>
                  <a:lnTo>
                    <a:pt x="2" y="2"/>
                  </a:lnTo>
                  <a:close/>
                  <a:moveTo>
                    <a:pt x="2" y="0"/>
                  </a:moveTo>
                  <a:lnTo>
                    <a:pt x="2" y="0"/>
                  </a:lnTo>
                  <a:lnTo>
                    <a:pt x="2" y="0"/>
                  </a:lnTo>
                  <a:lnTo>
                    <a:pt x="2" y="0"/>
                  </a:lnTo>
                  <a:lnTo>
                    <a:pt x="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8"/>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9"/>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0"/>
            <p:cNvSpPr>
              <a:spLocks/>
            </p:cNvSpPr>
            <p:nvPr/>
          </p:nvSpPr>
          <p:spPr bwMode="auto">
            <a:xfrm>
              <a:off x="3878" y="223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1"/>
            <p:cNvSpPr>
              <a:spLocks noChangeArrowheads="1"/>
            </p:cNvSpPr>
            <p:nvPr/>
          </p:nvSpPr>
          <p:spPr bwMode="auto">
            <a:xfrm>
              <a:off x="3878" y="223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2"/>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3"/>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4"/>
            <p:cNvSpPr>
              <a:spLocks noChangeArrowheads="1"/>
            </p:cNvSpPr>
            <p:nvPr/>
          </p:nvSpPr>
          <p:spPr bwMode="auto">
            <a:xfrm>
              <a:off x="3878" y="222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5"/>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6"/>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7"/>
            <p:cNvSpPr>
              <a:spLocks/>
            </p:cNvSpPr>
            <p:nvPr/>
          </p:nvSpPr>
          <p:spPr bwMode="auto">
            <a:xfrm>
              <a:off x="3878" y="222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8"/>
            <p:cNvSpPr>
              <a:spLocks noChangeArrowheads="1"/>
            </p:cNvSpPr>
            <p:nvPr/>
          </p:nvSpPr>
          <p:spPr bwMode="auto">
            <a:xfrm>
              <a:off x="3880" y="222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9"/>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20"/>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21"/>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22"/>
            <p:cNvSpPr>
              <a:spLocks/>
            </p:cNvSpPr>
            <p:nvPr/>
          </p:nvSpPr>
          <p:spPr bwMode="auto">
            <a:xfrm>
              <a:off x="3880" y="221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23"/>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24"/>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25"/>
            <p:cNvSpPr>
              <a:spLocks noChangeArrowheads="1"/>
            </p:cNvSpPr>
            <p:nvPr/>
          </p:nvSpPr>
          <p:spPr bwMode="auto">
            <a:xfrm>
              <a:off x="3880" y="221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26"/>
            <p:cNvSpPr>
              <a:spLocks noChangeArrowheads="1"/>
            </p:cNvSpPr>
            <p:nvPr/>
          </p:nvSpPr>
          <p:spPr bwMode="auto">
            <a:xfrm>
              <a:off x="3880" y="221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27"/>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28"/>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29"/>
            <p:cNvSpPr>
              <a:spLocks noChangeArrowheads="1"/>
            </p:cNvSpPr>
            <p:nvPr/>
          </p:nvSpPr>
          <p:spPr bwMode="auto">
            <a:xfrm>
              <a:off x="3880" y="221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30"/>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31"/>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32"/>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33"/>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34"/>
            <p:cNvSpPr>
              <a:spLocks noChangeArrowheads="1"/>
            </p:cNvSpPr>
            <p:nvPr/>
          </p:nvSpPr>
          <p:spPr bwMode="auto">
            <a:xfrm>
              <a:off x="3880" y="220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35"/>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36"/>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37"/>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38"/>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39"/>
            <p:cNvSpPr>
              <a:spLocks noChangeArrowheads="1"/>
            </p:cNvSpPr>
            <p:nvPr/>
          </p:nvSpPr>
          <p:spPr bwMode="auto">
            <a:xfrm>
              <a:off x="3880" y="220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40"/>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41"/>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42"/>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43"/>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44"/>
            <p:cNvSpPr>
              <a:spLocks noChangeArrowheads="1"/>
            </p:cNvSpPr>
            <p:nvPr/>
          </p:nvSpPr>
          <p:spPr bwMode="auto">
            <a:xfrm>
              <a:off x="3880" y="219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45"/>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46"/>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47"/>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48"/>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49"/>
            <p:cNvSpPr>
              <a:spLocks noChangeArrowheads="1"/>
            </p:cNvSpPr>
            <p:nvPr/>
          </p:nvSpPr>
          <p:spPr bwMode="auto">
            <a:xfrm>
              <a:off x="3880" y="219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50"/>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51"/>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52"/>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53"/>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54"/>
            <p:cNvSpPr>
              <a:spLocks noChangeArrowheads="1"/>
            </p:cNvSpPr>
            <p:nvPr/>
          </p:nvSpPr>
          <p:spPr bwMode="auto">
            <a:xfrm>
              <a:off x="3880" y="219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55"/>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56"/>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57"/>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58"/>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59"/>
            <p:cNvSpPr>
              <a:spLocks noChangeArrowheads="1"/>
            </p:cNvSpPr>
            <p:nvPr/>
          </p:nvSpPr>
          <p:spPr bwMode="auto">
            <a:xfrm>
              <a:off x="3880" y="218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60"/>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61"/>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62"/>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63"/>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64"/>
            <p:cNvSpPr>
              <a:spLocks noChangeArrowheads="1"/>
            </p:cNvSpPr>
            <p:nvPr/>
          </p:nvSpPr>
          <p:spPr bwMode="auto">
            <a:xfrm>
              <a:off x="3880" y="218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65"/>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66"/>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67"/>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68"/>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69"/>
            <p:cNvSpPr>
              <a:spLocks noChangeArrowheads="1"/>
            </p:cNvSpPr>
            <p:nvPr/>
          </p:nvSpPr>
          <p:spPr bwMode="auto">
            <a:xfrm>
              <a:off x="3880" y="217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70"/>
            <p:cNvSpPr>
              <a:spLocks noChangeArrowheads="1"/>
            </p:cNvSpPr>
            <p:nvPr/>
          </p:nvSpPr>
          <p:spPr bwMode="auto">
            <a:xfrm>
              <a:off x="3880" y="21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71"/>
            <p:cNvSpPr>
              <a:spLocks noChangeArrowheads="1"/>
            </p:cNvSpPr>
            <p:nvPr/>
          </p:nvSpPr>
          <p:spPr bwMode="auto">
            <a:xfrm>
              <a:off x="3880" y="217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72"/>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73"/>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74"/>
            <p:cNvSpPr>
              <a:spLocks noChangeArrowheads="1"/>
            </p:cNvSpPr>
            <p:nvPr/>
          </p:nvSpPr>
          <p:spPr bwMode="auto">
            <a:xfrm>
              <a:off x="3880" y="217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75"/>
            <p:cNvSpPr>
              <a:spLocks noChangeArrowheads="1"/>
            </p:cNvSpPr>
            <p:nvPr/>
          </p:nvSpPr>
          <p:spPr bwMode="auto">
            <a:xfrm>
              <a:off x="3880" y="217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76"/>
            <p:cNvSpPr>
              <a:spLocks noChangeArrowheads="1"/>
            </p:cNvSpPr>
            <p:nvPr/>
          </p:nvSpPr>
          <p:spPr bwMode="auto">
            <a:xfrm>
              <a:off x="3880" y="217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77"/>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78"/>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79"/>
            <p:cNvSpPr>
              <a:spLocks noChangeArrowheads="1"/>
            </p:cNvSpPr>
            <p:nvPr/>
          </p:nvSpPr>
          <p:spPr bwMode="auto">
            <a:xfrm>
              <a:off x="3880" y="217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80"/>
            <p:cNvSpPr>
              <a:spLocks noChangeArrowheads="1"/>
            </p:cNvSpPr>
            <p:nvPr/>
          </p:nvSpPr>
          <p:spPr bwMode="auto">
            <a:xfrm>
              <a:off x="3880" y="217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81"/>
            <p:cNvSpPr>
              <a:spLocks noChangeArrowheads="1"/>
            </p:cNvSpPr>
            <p:nvPr/>
          </p:nvSpPr>
          <p:spPr bwMode="auto">
            <a:xfrm>
              <a:off x="3880" y="216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82"/>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83"/>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84"/>
            <p:cNvSpPr>
              <a:spLocks noChangeArrowheads="1"/>
            </p:cNvSpPr>
            <p:nvPr/>
          </p:nvSpPr>
          <p:spPr bwMode="auto">
            <a:xfrm>
              <a:off x="3880" y="216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85"/>
            <p:cNvSpPr>
              <a:spLocks noChangeArrowheads="1"/>
            </p:cNvSpPr>
            <p:nvPr/>
          </p:nvSpPr>
          <p:spPr bwMode="auto">
            <a:xfrm>
              <a:off x="3880" y="216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86"/>
            <p:cNvSpPr>
              <a:spLocks noChangeArrowheads="1"/>
            </p:cNvSpPr>
            <p:nvPr/>
          </p:nvSpPr>
          <p:spPr bwMode="auto">
            <a:xfrm>
              <a:off x="3880" y="216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87"/>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88"/>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89"/>
            <p:cNvSpPr>
              <a:spLocks noChangeArrowheads="1"/>
            </p:cNvSpPr>
            <p:nvPr/>
          </p:nvSpPr>
          <p:spPr bwMode="auto">
            <a:xfrm>
              <a:off x="3880" y="216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90"/>
            <p:cNvSpPr>
              <a:spLocks noChangeArrowheads="1"/>
            </p:cNvSpPr>
            <p:nvPr/>
          </p:nvSpPr>
          <p:spPr bwMode="auto">
            <a:xfrm>
              <a:off x="3880" y="216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91"/>
            <p:cNvSpPr>
              <a:spLocks noChangeArrowheads="1"/>
            </p:cNvSpPr>
            <p:nvPr/>
          </p:nvSpPr>
          <p:spPr bwMode="auto">
            <a:xfrm>
              <a:off x="3880" y="216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92"/>
            <p:cNvSpPr>
              <a:spLocks/>
            </p:cNvSpPr>
            <p:nvPr/>
          </p:nvSpPr>
          <p:spPr bwMode="auto">
            <a:xfrm>
              <a:off x="3880" y="216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93"/>
            <p:cNvSpPr>
              <a:spLocks noChangeArrowheads="1"/>
            </p:cNvSpPr>
            <p:nvPr/>
          </p:nvSpPr>
          <p:spPr bwMode="auto">
            <a:xfrm>
              <a:off x="3880" y="216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94"/>
            <p:cNvSpPr>
              <a:spLocks noChangeArrowheads="1"/>
            </p:cNvSpPr>
            <p:nvPr/>
          </p:nvSpPr>
          <p:spPr bwMode="auto">
            <a:xfrm>
              <a:off x="3880" y="215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95"/>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96"/>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97"/>
            <p:cNvSpPr>
              <a:spLocks/>
            </p:cNvSpPr>
            <p:nvPr/>
          </p:nvSpPr>
          <p:spPr bwMode="auto">
            <a:xfrm>
              <a:off x="2212" y="1670"/>
              <a:ext cx="1336" cy="982"/>
            </a:xfrm>
            <a:custGeom>
              <a:avLst/>
              <a:gdLst>
                <a:gd name="T0" fmla="*/ 498 w 1336"/>
                <a:gd name="T1" fmla="*/ 982 h 982"/>
                <a:gd name="T2" fmla="*/ 470 w 1336"/>
                <a:gd name="T3" fmla="*/ 980 h 982"/>
                <a:gd name="T4" fmla="*/ 444 w 1336"/>
                <a:gd name="T5" fmla="*/ 972 h 982"/>
                <a:gd name="T6" fmla="*/ 418 w 1336"/>
                <a:gd name="T7" fmla="*/ 958 h 982"/>
                <a:gd name="T8" fmla="*/ 396 w 1336"/>
                <a:gd name="T9" fmla="*/ 940 h 982"/>
                <a:gd name="T10" fmla="*/ 42 w 1336"/>
                <a:gd name="T11" fmla="*/ 586 h 982"/>
                <a:gd name="T12" fmla="*/ 24 w 1336"/>
                <a:gd name="T13" fmla="*/ 564 h 982"/>
                <a:gd name="T14" fmla="*/ 12 w 1336"/>
                <a:gd name="T15" fmla="*/ 540 h 982"/>
                <a:gd name="T16" fmla="*/ 4 w 1336"/>
                <a:gd name="T17" fmla="*/ 512 h 982"/>
                <a:gd name="T18" fmla="*/ 0 w 1336"/>
                <a:gd name="T19" fmla="*/ 486 h 982"/>
                <a:gd name="T20" fmla="*/ 4 w 1336"/>
                <a:gd name="T21" fmla="*/ 458 h 982"/>
                <a:gd name="T22" fmla="*/ 12 w 1336"/>
                <a:gd name="T23" fmla="*/ 432 h 982"/>
                <a:gd name="T24" fmla="*/ 24 w 1336"/>
                <a:gd name="T25" fmla="*/ 406 h 982"/>
                <a:gd name="T26" fmla="*/ 42 w 1336"/>
                <a:gd name="T27" fmla="*/ 384 h 982"/>
                <a:gd name="T28" fmla="*/ 54 w 1336"/>
                <a:gd name="T29" fmla="*/ 374 h 982"/>
                <a:gd name="T30" fmla="*/ 78 w 1336"/>
                <a:gd name="T31" fmla="*/ 358 h 982"/>
                <a:gd name="T32" fmla="*/ 104 w 1336"/>
                <a:gd name="T33" fmla="*/ 348 h 982"/>
                <a:gd name="T34" fmla="*/ 130 w 1336"/>
                <a:gd name="T35" fmla="*/ 344 h 982"/>
                <a:gd name="T36" fmla="*/ 158 w 1336"/>
                <a:gd name="T37" fmla="*/ 344 h 982"/>
                <a:gd name="T38" fmla="*/ 184 w 1336"/>
                <a:gd name="T39" fmla="*/ 348 h 982"/>
                <a:gd name="T40" fmla="*/ 210 w 1336"/>
                <a:gd name="T41" fmla="*/ 358 h 982"/>
                <a:gd name="T42" fmla="*/ 234 w 1336"/>
                <a:gd name="T43" fmla="*/ 374 h 982"/>
                <a:gd name="T44" fmla="*/ 498 w 1336"/>
                <a:gd name="T45" fmla="*/ 636 h 982"/>
                <a:gd name="T46" fmla="*/ 1092 w 1336"/>
                <a:gd name="T47" fmla="*/ 42 h 982"/>
                <a:gd name="T48" fmla="*/ 1116 w 1336"/>
                <a:gd name="T49" fmla="*/ 24 h 982"/>
                <a:gd name="T50" fmla="*/ 1140 w 1336"/>
                <a:gd name="T51" fmla="*/ 10 h 982"/>
                <a:gd name="T52" fmla="*/ 1166 w 1336"/>
                <a:gd name="T53" fmla="*/ 2 h 982"/>
                <a:gd name="T54" fmla="*/ 1194 w 1336"/>
                <a:gd name="T55" fmla="*/ 0 h 982"/>
                <a:gd name="T56" fmla="*/ 1222 w 1336"/>
                <a:gd name="T57" fmla="*/ 2 h 982"/>
                <a:gd name="T58" fmla="*/ 1248 w 1336"/>
                <a:gd name="T59" fmla="*/ 10 h 982"/>
                <a:gd name="T60" fmla="*/ 1272 w 1336"/>
                <a:gd name="T61" fmla="*/ 24 h 982"/>
                <a:gd name="T62" fmla="*/ 1296 w 1336"/>
                <a:gd name="T63" fmla="*/ 42 h 982"/>
                <a:gd name="T64" fmla="*/ 1304 w 1336"/>
                <a:gd name="T65" fmla="*/ 52 h 982"/>
                <a:gd name="T66" fmla="*/ 1320 w 1336"/>
                <a:gd name="T67" fmla="*/ 76 h 982"/>
                <a:gd name="T68" fmla="*/ 1332 w 1336"/>
                <a:gd name="T69" fmla="*/ 102 h 982"/>
                <a:gd name="T70" fmla="*/ 1336 w 1336"/>
                <a:gd name="T71" fmla="*/ 128 h 982"/>
                <a:gd name="T72" fmla="*/ 1336 w 1336"/>
                <a:gd name="T73" fmla="*/ 156 h 982"/>
                <a:gd name="T74" fmla="*/ 1332 w 1336"/>
                <a:gd name="T75" fmla="*/ 184 h 982"/>
                <a:gd name="T76" fmla="*/ 1320 w 1336"/>
                <a:gd name="T77" fmla="*/ 208 h 982"/>
                <a:gd name="T78" fmla="*/ 1304 w 1336"/>
                <a:gd name="T79" fmla="*/ 232 h 982"/>
                <a:gd name="T80" fmla="*/ 598 w 1336"/>
                <a:gd name="T81" fmla="*/ 940 h 982"/>
                <a:gd name="T82" fmla="*/ 588 w 1336"/>
                <a:gd name="T83" fmla="*/ 950 h 982"/>
                <a:gd name="T84" fmla="*/ 564 w 1336"/>
                <a:gd name="T85" fmla="*/ 966 h 982"/>
                <a:gd name="T86" fmla="*/ 538 w 1336"/>
                <a:gd name="T87" fmla="*/ 976 h 982"/>
                <a:gd name="T88" fmla="*/ 512 w 1336"/>
                <a:gd name="T89" fmla="*/ 982 h 982"/>
                <a:gd name="T90" fmla="*/ 498 w 1336"/>
                <a:gd name="T91" fmla="*/ 98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6" h="982">
                  <a:moveTo>
                    <a:pt x="498" y="982"/>
                  </a:moveTo>
                  <a:lnTo>
                    <a:pt x="498" y="982"/>
                  </a:lnTo>
                  <a:lnTo>
                    <a:pt x="484" y="982"/>
                  </a:lnTo>
                  <a:lnTo>
                    <a:pt x="470" y="980"/>
                  </a:lnTo>
                  <a:lnTo>
                    <a:pt x="456" y="976"/>
                  </a:lnTo>
                  <a:lnTo>
                    <a:pt x="444" y="972"/>
                  </a:lnTo>
                  <a:lnTo>
                    <a:pt x="430" y="966"/>
                  </a:lnTo>
                  <a:lnTo>
                    <a:pt x="418" y="958"/>
                  </a:lnTo>
                  <a:lnTo>
                    <a:pt x="408" y="950"/>
                  </a:lnTo>
                  <a:lnTo>
                    <a:pt x="396" y="940"/>
                  </a:lnTo>
                  <a:lnTo>
                    <a:pt x="42" y="586"/>
                  </a:lnTo>
                  <a:lnTo>
                    <a:pt x="42" y="586"/>
                  </a:lnTo>
                  <a:lnTo>
                    <a:pt x="32" y="576"/>
                  </a:lnTo>
                  <a:lnTo>
                    <a:pt x="24" y="564"/>
                  </a:lnTo>
                  <a:lnTo>
                    <a:pt x="18" y="552"/>
                  </a:lnTo>
                  <a:lnTo>
                    <a:pt x="12" y="540"/>
                  </a:lnTo>
                  <a:lnTo>
                    <a:pt x="6" y="526"/>
                  </a:lnTo>
                  <a:lnTo>
                    <a:pt x="4" y="512"/>
                  </a:lnTo>
                  <a:lnTo>
                    <a:pt x="2" y="500"/>
                  </a:lnTo>
                  <a:lnTo>
                    <a:pt x="0" y="486"/>
                  </a:lnTo>
                  <a:lnTo>
                    <a:pt x="2" y="472"/>
                  </a:lnTo>
                  <a:lnTo>
                    <a:pt x="4" y="458"/>
                  </a:lnTo>
                  <a:lnTo>
                    <a:pt x="6" y="444"/>
                  </a:lnTo>
                  <a:lnTo>
                    <a:pt x="12" y="432"/>
                  </a:lnTo>
                  <a:lnTo>
                    <a:pt x="18" y="418"/>
                  </a:lnTo>
                  <a:lnTo>
                    <a:pt x="24" y="406"/>
                  </a:lnTo>
                  <a:lnTo>
                    <a:pt x="32" y="396"/>
                  </a:lnTo>
                  <a:lnTo>
                    <a:pt x="42" y="384"/>
                  </a:lnTo>
                  <a:lnTo>
                    <a:pt x="42" y="384"/>
                  </a:lnTo>
                  <a:lnTo>
                    <a:pt x="54" y="374"/>
                  </a:lnTo>
                  <a:lnTo>
                    <a:pt x="66" y="366"/>
                  </a:lnTo>
                  <a:lnTo>
                    <a:pt x="78" y="358"/>
                  </a:lnTo>
                  <a:lnTo>
                    <a:pt x="90" y="352"/>
                  </a:lnTo>
                  <a:lnTo>
                    <a:pt x="104" y="348"/>
                  </a:lnTo>
                  <a:lnTo>
                    <a:pt x="116" y="346"/>
                  </a:lnTo>
                  <a:lnTo>
                    <a:pt x="130" y="344"/>
                  </a:lnTo>
                  <a:lnTo>
                    <a:pt x="144" y="342"/>
                  </a:lnTo>
                  <a:lnTo>
                    <a:pt x="158" y="344"/>
                  </a:lnTo>
                  <a:lnTo>
                    <a:pt x="172" y="346"/>
                  </a:lnTo>
                  <a:lnTo>
                    <a:pt x="184" y="348"/>
                  </a:lnTo>
                  <a:lnTo>
                    <a:pt x="198" y="352"/>
                  </a:lnTo>
                  <a:lnTo>
                    <a:pt x="210" y="358"/>
                  </a:lnTo>
                  <a:lnTo>
                    <a:pt x="222" y="366"/>
                  </a:lnTo>
                  <a:lnTo>
                    <a:pt x="234" y="374"/>
                  </a:lnTo>
                  <a:lnTo>
                    <a:pt x="244" y="384"/>
                  </a:lnTo>
                  <a:lnTo>
                    <a:pt x="498" y="636"/>
                  </a:lnTo>
                  <a:lnTo>
                    <a:pt x="1092" y="42"/>
                  </a:lnTo>
                  <a:lnTo>
                    <a:pt x="1092" y="42"/>
                  </a:lnTo>
                  <a:lnTo>
                    <a:pt x="1104" y="32"/>
                  </a:lnTo>
                  <a:lnTo>
                    <a:pt x="1116" y="24"/>
                  </a:lnTo>
                  <a:lnTo>
                    <a:pt x="1128" y="16"/>
                  </a:lnTo>
                  <a:lnTo>
                    <a:pt x="1140" y="10"/>
                  </a:lnTo>
                  <a:lnTo>
                    <a:pt x="1154" y="6"/>
                  </a:lnTo>
                  <a:lnTo>
                    <a:pt x="1166" y="2"/>
                  </a:lnTo>
                  <a:lnTo>
                    <a:pt x="1180" y="0"/>
                  </a:lnTo>
                  <a:lnTo>
                    <a:pt x="1194" y="0"/>
                  </a:lnTo>
                  <a:lnTo>
                    <a:pt x="1208" y="0"/>
                  </a:lnTo>
                  <a:lnTo>
                    <a:pt x="1222" y="2"/>
                  </a:lnTo>
                  <a:lnTo>
                    <a:pt x="1234" y="6"/>
                  </a:lnTo>
                  <a:lnTo>
                    <a:pt x="1248" y="10"/>
                  </a:lnTo>
                  <a:lnTo>
                    <a:pt x="1260" y="16"/>
                  </a:lnTo>
                  <a:lnTo>
                    <a:pt x="1272" y="24"/>
                  </a:lnTo>
                  <a:lnTo>
                    <a:pt x="1284" y="32"/>
                  </a:lnTo>
                  <a:lnTo>
                    <a:pt x="1296" y="42"/>
                  </a:lnTo>
                  <a:lnTo>
                    <a:pt x="1296" y="42"/>
                  </a:lnTo>
                  <a:lnTo>
                    <a:pt x="1304" y="52"/>
                  </a:lnTo>
                  <a:lnTo>
                    <a:pt x="1314" y="64"/>
                  </a:lnTo>
                  <a:lnTo>
                    <a:pt x="1320" y="76"/>
                  </a:lnTo>
                  <a:lnTo>
                    <a:pt x="1326" y="88"/>
                  </a:lnTo>
                  <a:lnTo>
                    <a:pt x="1332" y="102"/>
                  </a:lnTo>
                  <a:lnTo>
                    <a:pt x="1334" y="116"/>
                  </a:lnTo>
                  <a:lnTo>
                    <a:pt x="1336" y="128"/>
                  </a:lnTo>
                  <a:lnTo>
                    <a:pt x="1336" y="142"/>
                  </a:lnTo>
                  <a:lnTo>
                    <a:pt x="1336" y="156"/>
                  </a:lnTo>
                  <a:lnTo>
                    <a:pt x="1334" y="170"/>
                  </a:lnTo>
                  <a:lnTo>
                    <a:pt x="1332" y="184"/>
                  </a:lnTo>
                  <a:lnTo>
                    <a:pt x="1326" y="196"/>
                  </a:lnTo>
                  <a:lnTo>
                    <a:pt x="1320" y="208"/>
                  </a:lnTo>
                  <a:lnTo>
                    <a:pt x="1314" y="222"/>
                  </a:lnTo>
                  <a:lnTo>
                    <a:pt x="1304" y="232"/>
                  </a:lnTo>
                  <a:lnTo>
                    <a:pt x="1296" y="244"/>
                  </a:lnTo>
                  <a:lnTo>
                    <a:pt x="598" y="940"/>
                  </a:lnTo>
                  <a:lnTo>
                    <a:pt x="598" y="940"/>
                  </a:lnTo>
                  <a:lnTo>
                    <a:pt x="588" y="950"/>
                  </a:lnTo>
                  <a:lnTo>
                    <a:pt x="576" y="958"/>
                  </a:lnTo>
                  <a:lnTo>
                    <a:pt x="564" y="966"/>
                  </a:lnTo>
                  <a:lnTo>
                    <a:pt x="552" y="972"/>
                  </a:lnTo>
                  <a:lnTo>
                    <a:pt x="538" y="976"/>
                  </a:lnTo>
                  <a:lnTo>
                    <a:pt x="524" y="980"/>
                  </a:lnTo>
                  <a:lnTo>
                    <a:pt x="512" y="982"/>
                  </a:lnTo>
                  <a:lnTo>
                    <a:pt x="498" y="982"/>
                  </a:lnTo>
                  <a:lnTo>
                    <a:pt x="498" y="9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0" name="Group 4"/>
          <p:cNvGrpSpPr>
            <a:grpSpLocks noChangeAspect="1"/>
          </p:cNvGrpSpPr>
          <p:nvPr/>
        </p:nvGrpSpPr>
        <p:grpSpPr bwMode="auto">
          <a:xfrm>
            <a:off x="5091800" y="839247"/>
            <a:ext cx="291994" cy="291848"/>
            <a:chOff x="1880" y="1160"/>
            <a:chExt cx="2001" cy="2000"/>
          </a:xfrm>
        </p:grpSpPr>
        <p:sp>
          <p:nvSpPr>
            <p:cNvPr id="221" name="AutoShape 3"/>
            <p:cNvSpPr>
              <a:spLocks noChangeAspect="1" noChangeArrowheads="1" noTextEdit="1"/>
            </p:cNvSpPr>
            <p:nvPr/>
          </p:nvSpPr>
          <p:spPr bwMode="auto">
            <a:xfrm>
              <a:off x="1880" y="1160"/>
              <a:ext cx="2000"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5"/>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6"/>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7"/>
            <p:cNvSpPr>
              <a:spLocks noEditPoints="1"/>
            </p:cNvSpPr>
            <p:nvPr/>
          </p:nvSpPr>
          <p:spPr bwMode="auto">
            <a:xfrm>
              <a:off x="3878" y="2158"/>
              <a:ext cx="2" cy="76"/>
            </a:xfrm>
            <a:custGeom>
              <a:avLst/>
              <a:gdLst>
                <a:gd name="T0" fmla="*/ 0 w 2"/>
                <a:gd name="T1" fmla="*/ 76 h 76"/>
                <a:gd name="T2" fmla="*/ 0 w 2"/>
                <a:gd name="T3" fmla="*/ 72 h 76"/>
                <a:gd name="T4" fmla="*/ 0 w 2"/>
                <a:gd name="T5" fmla="*/ 70 h 76"/>
                <a:gd name="T6" fmla="*/ 0 w 2"/>
                <a:gd name="T7" fmla="*/ 68 h 76"/>
                <a:gd name="T8" fmla="*/ 0 w 2"/>
                <a:gd name="T9" fmla="*/ 66 h 76"/>
                <a:gd name="T10" fmla="*/ 0 w 2"/>
                <a:gd name="T11" fmla="*/ 66 h 76"/>
                <a:gd name="T12" fmla="*/ 2 w 2"/>
                <a:gd name="T13" fmla="*/ 64 h 76"/>
                <a:gd name="T14" fmla="*/ 2 w 2"/>
                <a:gd name="T15" fmla="*/ 62 h 76"/>
                <a:gd name="T16" fmla="*/ 2 w 2"/>
                <a:gd name="T17" fmla="*/ 62 h 76"/>
                <a:gd name="T18" fmla="*/ 2 w 2"/>
                <a:gd name="T19" fmla="*/ 58 h 76"/>
                <a:gd name="T20" fmla="*/ 2 w 2"/>
                <a:gd name="T21" fmla="*/ 58 h 76"/>
                <a:gd name="T22" fmla="*/ 2 w 2"/>
                <a:gd name="T23" fmla="*/ 56 h 76"/>
                <a:gd name="T24" fmla="*/ 2 w 2"/>
                <a:gd name="T25" fmla="*/ 54 h 76"/>
                <a:gd name="T26" fmla="*/ 2 w 2"/>
                <a:gd name="T27" fmla="*/ 54 h 76"/>
                <a:gd name="T28" fmla="*/ 2 w 2"/>
                <a:gd name="T29" fmla="*/ 52 h 76"/>
                <a:gd name="T30" fmla="*/ 2 w 2"/>
                <a:gd name="T31" fmla="*/ 52 h 76"/>
                <a:gd name="T32" fmla="*/ 2 w 2"/>
                <a:gd name="T33" fmla="*/ 50 h 76"/>
                <a:gd name="T34" fmla="*/ 2 w 2"/>
                <a:gd name="T35" fmla="*/ 48 h 76"/>
                <a:gd name="T36" fmla="*/ 2 w 2"/>
                <a:gd name="T37" fmla="*/ 48 h 76"/>
                <a:gd name="T38" fmla="*/ 2 w 2"/>
                <a:gd name="T39" fmla="*/ 46 h 76"/>
                <a:gd name="T40" fmla="*/ 2 w 2"/>
                <a:gd name="T41" fmla="*/ 46 h 76"/>
                <a:gd name="T42" fmla="*/ 2 w 2"/>
                <a:gd name="T43" fmla="*/ 44 h 76"/>
                <a:gd name="T44" fmla="*/ 2 w 2"/>
                <a:gd name="T45" fmla="*/ 44 h 76"/>
                <a:gd name="T46" fmla="*/ 2 w 2"/>
                <a:gd name="T47" fmla="*/ 42 h 76"/>
                <a:gd name="T48" fmla="*/ 2 w 2"/>
                <a:gd name="T49" fmla="*/ 40 h 76"/>
                <a:gd name="T50" fmla="*/ 2 w 2"/>
                <a:gd name="T51" fmla="*/ 40 h 76"/>
                <a:gd name="T52" fmla="*/ 2 w 2"/>
                <a:gd name="T53" fmla="*/ 40 h 76"/>
                <a:gd name="T54" fmla="*/ 2 w 2"/>
                <a:gd name="T55" fmla="*/ 38 h 76"/>
                <a:gd name="T56" fmla="*/ 2 w 2"/>
                <a:gd name="T57" fmla="*/ 38 h 76"/>
                <a:gd name="T58" fmla="*/ 2 w 2"/>
                <a:gd name="T59" fmla="*/ 36 h 76"/>
                <a:gd name="T60" fmla="*/ 2 w 2"/>
                <a:gd name="T61" fmla="*/ 34 h 76"/>
                <a:gd name="T62" fmla="*/ 2 w 2"/>
                <a:gd name="T63" fmla="*/ 34 h 76"/>
                <a:gd name="T64" fmla="*/ 2 w 2"/>
                <a:gd name="T65" fmla="*/ 32 h 76"/>
                <a:gd name="T66" fmla="*/ 2 w 2"/>
                <a:gd name="T67" fmla="*/ 32 h 76"/>
                <a:gd name="T68" fmla="*/ 2 w 2"/>
                <a:gd name="T69" fmla="*/ 30 h 76"/>
                <a:gd name="T70" fmla="*/ 2 w 2"/>
                <a:gd name="T71" fmla="*/ 30 h 76"/>
                <a:gd name="T72" fmla="*/ 2 w 2"/>
                <a:gd name="T73" fmla="*/ 28 h 76"/>
                <a:gd name="T74" fmla="*/ 2 w 2"/>
                <a:gd name="T75" fmla="*/ 26 h 76"/>
                <a:gd name="T76" fmla="*/ 2 w 2"/>
                <a:gd name="T77" fmla="*/ 26 h 76"/>
                <a:gd name="T78" fmla="*/ 2 w 2"/>
                <a:gd name="T79" fmla="*/ 24 h 76"/>
                <a:gd name="T80" fmla="*/ 2 w 2"/>
                <a:gd name="T81" fmla="*/ 24 h 76"/>
                <a:gd name="T82" fmla="*/ 2 w 2"/>
                <a:gd name="T83" fmla="*/ 22 h 76"/>
                <a:gd name="T84" fmla="*/ 2 w 2"/>
                <a:gd name="T85" fmla="*/ 20 h 76"/>
                <a:gd name="T86" fmla="*/ 2 w 2"/>
                <a:gd name="T87" fmla="*/ 20 h 76"/>
                <a:gd name="T88" fmla="*/ 2 w 2"/>
                <a:gd name="T89" fmla="*/ 18 h 76"/>
                <a:gd name="T90" fmla="*/ 2 w 2"/>
                <a:gd name="T91" fmla="*/ 18 h 76"/>
                <a:gd name="T92" fmla="*/ 2 w 2"/>
                <a:gd name="T93" fmla="*/ 16 h 76"/>
                <a:gd name="T94" fmla="*/ 2 w 2"/>
                <a:gd name="T95" fmla="*/ 14 h 76"/>
                <a:gd name="T96" fmla="*/ 2 w 2"/>
                <a:gd name="T97" fmla="*/ 14 h 76"/>
                <a:gd name="T98" fmla="*/ 2 w 2"/>
                <a:gd name="T99" fmla="*/ 12 h 76"/>
                <a:gd name="T100" fmla="*/ 2 w 2"/>
                <a:gd name="T101" fmla="*/ 12 h 76"/>
                <a:gd name="T102" fmla="*/ 2 w 2"/>
                <a:gd name="T103" fmla="*/ 10 h 76"/>
                <a:gd name="T104" fmla="*/ 2 w 2"/>
                <a:gd name="T105" fmla="*/ 10 h 76"/>
                <a:gd name="T106" fmla="*/ 2 w 2"/>
                <a:gd name="T107" fmla="*/ 10 h 76"/>
                <a:gd name="T108" fmla="*/ 2 w 2"/>
                <a:gd name="T109" fmla="*/ 6 h 76"/>
                <a:gd name="T110" fmla="*/ 2 w 2"/>
                <a:gd name="T111" fmla="*/ 6 h 76"/>
                <a:gd name="T112" fmla="*/ 2 w 2"/>
                <a:gd name="T113" fmla="*/ 6 h 76"/>
                <a:gd name="T114" fmla="*/ 2 w 2"/>
                <a:gd name="T115" fmla="*/ 4 h 76"/>
                <a:gd name="T116" fmla="*/ 2 w 2"/>
                <a:gd name="T117" fmla="*/ 4 h 76"/>
                <a:gd name="T118" fmla="*/ 2 w 2"/>
                <a:gd name="T119" fmla="*/ 2 h 76"/>
                <a:gd name="T120" fmla="*/ 2 w 2"/>
                <a:gd name="T1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 h="76">
                  <a:moveTo>
                    <a:pt x="0" y="76"/>
                  </a:moveTo>
                  <a:lnTo>
                    <a:pt x="0" y="76"/>
                  </a:lnTo>
                  <a:lnTo>
                    <a:pt x="0" y="76"/>
                  </a:lnTo>
                  <a:lnTo>
                    <a:pt x="0" y="76"/>
                  </a:lnTo>
                  <a:close/>
                  <a:moveTo>
                    <a:pt x="0" y="76"/>
                  </a:moveTo>
                  <a:lnTo>
                    <a:pt x="0" y="76"/>
                  </a:lnTo>
                  <a:lnTo>
                    <a:pt x="0" y="76"/>
                  </a:lnTo>
                  <a:lnTo>
                    <a:pt x="0" y="76"/>
                  </a:lnTo>
                  <a:close/>
                  <a:moveTo>
                    <a:pt x="0" y="74"/>
                  </a:moveTo>
                  <a:lnTo>
                    <a:pt x="0" y="74"/>
                  </a:lnTo>
                  <a:lnTo>
                    <a:pt x="0" y="74"/>
                  </a:lnTo>
                  <a:close/>
                  <a:moveTo>
                    <a:pt x="0" y="72"/>
                  </a:moveTo>
                  <a:lnTo>
                    <a:pt x="0" y="72"/>
                  </a:lnTo>
                  <a:lnTo>
                    <a:pt x="0" y="72"/>
                  </a:lnTo>
                  <a:lnTo>
                    <a:pt x="0" y="72"/>
                  </a:lnTo>
                  <a:lnTo>
                    <a:pt x="0" y="72"/>
                  </a:lnTo>
                  <a:close/>
                  <a:moveTo>
                    <a:pt x="0" y="70"/>
                  </a:moveTo>
                  <a:lnTo>
                    <a:pt x="0" y="70"/>
                  </a:lnTo>
                  <a:lnTo>
                    <a:pt x="0" y="70"/>
                  </a:lnTo>
                  <a:lnTo>
                    <a:pt x="0" y="70"/>
                  </a:lnTo>
                  <a:lnTo>
                    <a:pt x="0" y="70"/>
                  </a:lnTo>
                  <a:close/>
                  <a:moveTo>
                    <a:pt x="0" y="70"/>
                  </a:moveTo>
                  <a:lnTo>
                    <a:pt x="0" y="70"/>
                  </a:lnTo>
                  <a:lnTo>
                    <a:pt x="0" y="70"/>
                  </a:lnTo>
                  <a:lnTo>
                    <a:pt x="0" y="70"/>
                  </a:lnTo>
                  <a:lnTo>
                    <a:pt x="0" y="70"/>
                  </a:lnTo>
                  <a:close/>
                  <a:moveTo>
                    <a:pt x="0" y="68"/>
                  </a:moveTo>
                  <a:lnTo>
                    <a:pt x="0" y="68"/>
                  </a:lnTo>
                  <a:lnTo>
                    <a:pt x="0" y="68"/>
                  </a:lnTo>
                  <a:lnTo>
                    <a:pt x="0" y="68"/>
                  </a:lnTo>
                  <a:lnTo>
                    <a:pt x="0" y="68"/>
                  </a:lnTo>
                  <a:close/>
                  <a:moveTo>
                    <a:pt x="0" y="66"/>
                  </a:moveTo>
                  <a:lnTo>
                    <a:pt x="0" y="66"/>
                  </a:lnTo>
                  <a:lnTo>
                    <a:pt x="0" y="66"/>
                  </a:lnTo>
                  <a:lnTo>
                    <a:pt x="0" y="66"/>
                  </a:lnTo>
                  <a:lnTo>
                    <a:pt x="0" y="66"/>
                  </a:lnTo>
                  <a:close/>
                  <a:moveTo>
                    <a:pt x="0" y="66"/>
                  </a:moveTo>
                  <a:lnTo>
                    <a:pt x="0" y="66"/>
                  </a:lnTo>
                  <a:lnTo>
                    <a:pt x="0" y="66"/>
                  </a:lnTo>
                  <a:lnTo>
                    <a:pt x="0" y="66"/>
                  </a:lnTo>
                  <a:lnTo>
                    <a:pt x="0" y="66"/>
                  </a:lnTo>
                  <a:close/>
                  <a:moveTo>
                    <a:pt x="0" y="66"/>
                  </a:moveTo>
                  <a:lnTo>
                    <a:pt x="0" y="66"/>
                  </a:lnTo>
                  <a:lnTo>
                    <a:pt x="0" y="66"/>
                  </a:lnTo>
                  <a:lnTo>
                    <a:pt x="0" y="66"/>
                  </a:lnTo>
                  <a:close/>
                  <a:moveTo>
                    <a:pt x="2" y="64"/>
                  </a:moveTo>
                  <a:lnTo>
                    <a:pt x="2" y="64"/>
                  </a:lnTo>
                  <a:lnTo>
                    <a:pt x="2" y="64"/>
                  </a:lnTo>
                  <a:lnTo>
                    <a:pt x="2" y="64"/>
                  </a:lnTo>
                  <a:lnTo>
                    <a:pt x="2" y="64"/>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0"/>
                  </a:moveTo>
                  <a:lnTo>
                    <a:pt x="2" y="60"/>
                  </a:lnTo>
                  <a:lnTo>
                    <a:pt x="2" y="60"/>
                  </a:lnTo>
                  <a:lnTo>
                    <a:pt x="2" y="60"/>
                  </a:lnTo>
                  <a:close/>
                  <a:moveTo>
                    <a:pt x="2" y="58"/>
                  </a:moveTo>
                  <a:lnTo>
                    <a:pt x="2" y="58"/>
                  </a:lnTo>
                  <a:lnTo>
                    <a:pt x="2" y="58"/>
                  </a:lnTo>
                  <a:lnTo>
                    <a:pt x="2" y="58"/>
                  </a:lnTo>
                  <a:lnTo>
                    <a:pt x="2" y="58"/>
                  </a:lnTo>
                  <a:close/>
                  <a:moveTo>
                    <a:pt x="2" y="58"/>
                  </a:moveTo>
                  <a:lnTo>
                    <a:pt x="2" y="58"/>
                  </a:lnTo>
                  <a:lnTo>
                    <a:pt x="2" y="58"/>
                  </a:lnTo>
                  <a:lnTo>
                    <a:pt x="2" y="58"/>
                  </a:lnTo>
                  <a:lnTo>
                    <a:pt x="2" y="58"/>
                  </a:lnTo>
                  <a:close/>
                  <a:moveTo>
                    <a:pt x="2" y="56"/>
                  </a:moveTo>
                  <a:lnTo>
                    <a:pt x="2" y="56"/>
                  </a:lnTo>
                  <a:lnTo>
                    <a:pt x="2" y="58"/>
                  </a:lnTo>
                  <a:lnTo>
                    <a:pt x="2" y="58"/>
                  </a:lnTo>
                  <a:lnTo>
                    <a:pt x="2" y="56"/>
                  </a:lnTo>
                  <a:close/>
                  <a:moveTo>
                    <a:pt x="2" y="56"/>
                  </a:moveTo>
                  <a:lnTo>
                    <a:pt x="2" y="56"/>
                  </a:lnTo>
                  <a:lnTo>
                    <a:pt x="2" y="56"/>
                  </a:lnTo>
                  <a:lnTo>
                    <a:pt x="2" y="56"/>
                  </a:lnTo>
                  <a:lnTo>
                    <a:pt x="2" y="56"/>
                  </a:lnTo>
                  <a:close/>
                  <a:moveTo>
                    <a:pt x="2" y="54"/>
                  </a:moveTo>
                  <a:lnTo>
                    <a:pt x="2" y="54"/>
                  </a:lnTo>
                  <a:lnTo>
                    <a:pt x="2" y="54"/>
                  </a:lnTo>
                  <a:lnTo>
                    <a:pt x="2" y="54"/>
                  </a:lnTo>
                  <a:lnTo>
                    <a:pt x="2" y="54"/>
                  </a:lnTo>
                  <a:close/>
                  <a:moveTo>
                    <a:pt x="2" y="54"/>
                  </a:moveTo>
                  <a:lnTo>
                    <a:pt x="2" y="54"/>
                  </a:lnTo>
                  <a:lnTo>
                    <a:pt x="2" y="54"/>
                  </a:lnTo>
                  <a:lnTo>
                    <a:pt x="2" y="54"/>
                  </a:lnTo>
                  <a:lnTo>
                    <a:pt x="2" y="54"/>
                  </a:lnTo>
                  <a:close/>
                  <a:moveTo>
                    <a:pt x="2" y="52"/>
                  </a:moveTo>
                  <a:lnTo>
                    <a:pt x="2" y="52"/>
                  </a:lnTo>
                  <a:lnTo>
                    <a:pt x="2" y="54"/>
                  </a:lnTo>
                  <a:lnTo>
                    <a:pt x="2" y="54"/>
                  </a:lnTo>
                  <a:lnTo>
                    <a:pt x="2" y="52"/>
                  </a:lnTo>
                  <a:close/>
                  <a:moveTo>
                    <a:pt x="2" y="52"/>
                  </a:moveTo>
                  <a:lnTo>
                    <a:pt x="2" y="52"/>
                  </a:lnTo>
                  <a:lnTo>
                    <a:pt x="2" y="52"/>
                  </a:lnTo>
                  <a:lnTo>
                    <a:pt x="2" y="52"/>
                  </a:lnTo>
                  <a:lnTo>
                    <a:pt x="2" y="52"/>
                  </a:lnTo>
                  <a:close/>
                  <a:moveTo>
                    <a:pt x="2" y="52"/>
                  </a:moveTo>
                  <a:lnTo>
                    <a:pt x="2" y="52"/>
                  </a:lnTo>
                  <a:lnTo>
                    <a:pt x="2" y="52"/>
                  </a:lnTo>
                  <a:lnTo>
                    <a:pt x="2" y="52"/>
                  </a:lnTo>
                  <a:lnTo>
                    <a:pt x="2" y="52"/>
                  </a:lnTo>
                  <a:close/>
                  <a:moveTo>
                    <a:pt x="2" y="50"/>
                  </a:moveTo>
                  <a:lnTo>
                    <a:pt x="2" y="50"/>
                  </a:lnTo>
                  <a:lnTo>
                    <a:pt x="2" y="50"/>
                  </a:lnTo>
                  <a:lnTo>
                    <a:pt x="2" y="50"/>
                  </a:lnTo>
                  <a:lnTo>
                    <a:pt x="2" y="50"/>
                  </a:lnTo>
                  <a:close/>
                  <a:moveTo>
                    <a:pt x="2" y="50"/>
                  </a:moveTo>
                  <a:lnTo>
                    <a:pt x="2" y="50"/>
                  </a:lnTo>
                  <a:lnTo>
                    <a:pt x="2" y="50"/>
                  </a:lnTo>
                  <a:lnTo>
                    <a:pt x="2" y="50"/>
                  </a:lnTo>
                  <a:lnTo>
                    <a:pt x="2" y="50"/>
                  </a:lnTo>
                  <a:close/>
                  <a:moveTo>
                    <a:pt x="2" y="48"/>
                  </a:moveTo>
                  <a:lnTo>
                    <a:pt x="2" y="48"/>
                  </a:lnTo>
                  <a:lnTo>
                    <a:pt x="2" y="50"/>
                  </a:lnTo>
                  <a:lnTo>
                    <a:pt x="2" y="50"/>
                  </a:lnTo>
                  <a:lnTo>
                    <a:pt x="2" y="48"/>
                  </a:lnTo>
                  <a:close/>
                  <a:moveTo>
                    <a:pt x="2" y="48"/>
                  </a:moveTo>
                  <a:lnTo>
                    <a:pt x="2" y="48"/>
                  </a:lnTo>
                  <a:lnTo>
                    <a:pt x="2" y="48"/>
                  </a:lnTo>
                  <a:lnTo>
                    <a:pt x="2" y="48"/>
                  </a:lnTo>
                  <a:lnTo>
                    <a:pt x="2" y="48"/>
                  </a:lnTo>
                  <a:close/>
                  <a:moveTo>
                    <a:pt x="2" y="48"/>
                  </a:moveTo>
                  <a:lnTo>
                    <a:pt x="2" y="48"/>
                  </a:lnTo>
                  <a:lnTo>
                    <a:pt x="2" y="48"/>
                  </a:lnTo>
                  <a:lnTo>
                    <a:pt x="2" y="48"/>
                  </a:lnTo>
                  <a:lnTo>
                    <a:pt x="2" y="48"/>
                  </a:lnTo>
                  <a:close/>
                  <a:moveTo>
                    <a:pt x="2" y="46"/>
                  </a:moveTo>
                  <a:lnTo>
                    <a:pt x="2" y="46"/>
                  </a:lnTo>
                  <a:lnTo>
                    <a:pt x="2" y="46"/>
                  </a:lnTo>
                  <a:lnTo>
                    <a:pt x="2" y="46"/>
                  </a:lnTo>
                  <a:lnTo>
                    <a:pt x="2" y="46"/>
                  </a:lnTo>
                  <a:close/>
                  <a:moveTo>
                    <a:pt x="2" y="46"/>
                  </a:moveTo>
                  <a:lnTo>
                    <a:pt x="2" y="46"/>
                  </a:lnTo>
                  <a:lnTo>
                    <a:pt x="2" y="46"/>
                  </a:lnTo>
                  <a:lnTo>
                    <a:pt x="2" y="46"/>
                  </a:lnTo>
                  <a:lnTo>
                    <a:pt x="2" y="46"/>
                  </a:lnTo>
                  <a:close/>
                  <a:moveTo>
                    <a:pt x="2" y="44"/>
                  </a:moveTo>
                  <a:lnTo>
                    <a:pt x="2" y="44"/>
                  </a:lnTo>
                  <a:lnTo>
                    <a:pt x="2" y="46"/>
                  </a:lnTo>
                  <a:lnTo>
                    <a:pt x="2" y="46"/>
                  </a:lnTo>
                  <a:lnTo>
                    <a:pt x="2" y="44"/>
                  </a:lnTo>
                  <a:close/>
                  <a:moveTo>
                    <a:pt x="2" y="44"/>
                  </a:moveTo>
                  <a:lnTo>
                    <a:pt x="2" y="44"/>
                  </a:lnTo>
                  <a:lnTo>
                    <a:pt x="2" y="44"/>
                  </a:lnTo>
                  <a:lnTo>
                    <a:pt x="2" y="44"/>
                  </a:lnTo>
                  <a:lnTo>
                    <a:pt x="2" y="44"/>
                  </a:lnTo>
                  <a:close/>
                  <a:moveTo>
                    <a:pt x="2" y="44"/>
                  </a:moveTo>
                  <a:lnTo>
                    <a:pt x="2" y="44"/>
                  </a:lnTo>
                  <a:lnTo>
                    <a:pt x="2" y="44"/>
                  </a:lnTo>
                  <a:lnTo>
                    <a:pt x="2" y="44"/>
                  </a:lnTo>
                  <a:lnTo>
                    <a:pt x="2" y="44"/>
                  </a:lnTo>
                  <a:close/>
                  <a:moveTo>
                    <a:pt x="2" y="42"/>
                  </a:moveTo>
                  <a:lnTo>
                    <a:pt x="2" y="42"/>
                  </a:lnTo>
                  <a:lnTo>
                    <a:pt x="2" y="42"/>
                  </a:lnTo>
                  <a:lnTo>
                    <a:pt x="2" y="42"/>
                  </a:lnTo>
                  <a:lnTo>
                    <a:pt x="2" y="42"/>
                  </a:lnTo>
                  <a:close/>
                  <a:moveTo>
                    <a:pt x="2" y="42"/>
                  </a:moveTo>
                  <a:lnTo>
                    <a:pt x="2" y="42"/>
                  </a:lnTo>
                  <a:lnTo>
                    <a:pt x="2" y="42"/>
                  </a:lnTo>
                  <a:lnTo>
                    <a:pt x="2" y="42"/>
                  </a:lnTo>
                  <a:lnTo>
                    <a:pt x="2" y="42"/>
                  </a:lnTo>
                  <a:close/>
                  <a:moveTo>
                    <a:pt x="2" y="40"/>
                  </a:moveTo>
                  <a:lnTo>
                    <a:pt x="2" y="40"/>
                  </a:lnTo>
                  <a:lnTo>
                    <a:pt x="2" y="42"/>
                  </a:lnTo>
                  <a:lnTo>
                    <a:pt x="2" y="42"/>
                  </a:lnTo>
                  <a:lnTo>
                    <a:pt x="2" y="40"/>
                  </a:lnTo>
                  <a:close/>
                  <a:moveTo>
                    <a:pt x="2" y="40"/>
                  </a:moveTo>
                  <a:lnTo>
                    <a:pt x="2" y="40"/>
                  </a:lnTo>
                  <a:lnTo>
                    <a:pt x="2" y="40"/>
                  </a:lnTo>
                  <a:lnTo>
                    <a:pt x="2" y="40"/>
                  </a:lnTo>
                  <a:lnTo>
                    <a:pt x="2" y="40"/>
                  </a:lnTo>
                  <a:close/>
                  <a:moveTo>
                    <a:pt x="2" y="40"/>
                  </a:moveTo>
                  <a:lnTo>
                    <a:pt x="2" y="40"/>
                  </a:lnTo>
                  <a:lnTo>
                    <a:pt x="2" y="40"/>
                  </a:lnTo>
                  <a:lnTo>
                    <a:pt x="2" y="40"/>
                  </a:lnTo>
                  <a:lnTo>
                    <a:pt x="2" y="40"/>
                  </a:lnTo>
                  <a:close/>
                  <a:moveTo>
                    <a:pt x="2" y="38"/>
                  </a:moveTo>
                  <a:lnTo>
                    <a:pt x="2" y="38"/>
                  </a:lnTo>
                  <a:lnTo>
                    <a:pt x="2" y="38"/>
                  </a:lnTo>
                  <a:lnTo>
                    <a:pt x="2" y="38"/>
                  </a:lnTo>
                  <a:lnTo>
                    <a:pt x="2" y="38"/>
                  </a:lnTo>
                  <a:close/>
                  <a:moveTo>
                    <a:pt x="2" y="38"/>
                  </a:moveTo>
                  <a:lnTo>
                    <a:pt x="2" y="38"/>
                  </a:lnTo>
                  <a:lnTo>
                    <a:pt x="2" y="38"/>
                  </a:lnTo>
                  <a:lnTo>
                    <a:pt x="2" y="38"/>
                  </a:lnTo>
                  <a:lnTo>
                    <a:pt x="2" y="38"/>
                  </a:lnTo>
                  <a:close/>
                  <a:moveTo>
                    <a:pt x="2" y="36"/>
                  </a:moveTo>
                  <a:lnTo>
                    <a:pt x="2" y="36"/>
                  </a:lnTo>
                  <a:lnTo>
                    <a:pt x="2" y="38"/>
                  </a:lnTo>
                  <a:lnTo>
                    <a:pt x="2" y="38"/>
                  </a:lnTo>
                  <a:lnTo>
                    <a:pt x="2" y="36"/>
                  </a:lnTo>
                  <a:close/>
                  <a:moveTo>
                    <a:pt x="2" y="36"/>
                  </a:moveTo>
                  <a:lnTo>
                    <a:pt x="2" y="36"/>
                  </a:lnTo>
                  <a:lnTo>
                    <a:pt x="2" y="36"/>
                  </a:lnTo>
                  <a:lnTo>
                    <a:pt x="2" y="36"/>
                  </a:lnTo>
                  <a:lnTo>
                    <a:pt x="2" y="36"/>
                  </a:lnTo>
                  <a:close/>
                  <a:moveTo>
                    <a:pt x="2" y="36"/>
                  </a:moveTo>
                  <a:lnTo>
                    <a:pt x="2" y="36"/>
                  </a:lnTo>
                  <a:lnTo>
                    <a:pt x="2" y="36"/>
                  </a:lnTo>
                  <a:lnTo>
                    <a:pt x="2" y="36"/>
                  </a:lnTo>
                  <a:lnTo>
                    <a:pt x="2" y="36"/>
                  </a:lnTo>
                  <a:close/>
                  <a:moveTo>
                    <a:pt x="2" y="34"/>
                  </a:moveTo>
                  <a:lnTo>
                    <a:pt x="2" y="34"/>
                  </a:lnTo>
                  <a:lnTo>
                    <a:pt x="2" y="34"/>
                  </a:lnTo>
                  <a:lnTo>
                    <a:pt x="2" y="34"/>
                  </a:lnTo>
                  <a:lnTo>
                    <a:pt x="2" y="34"/>
                  </a:lnTo>
                  <a:close/>
                  <a:moveTo>
                    <a:pt x="2" y="34"/>
                  </a:moveTo>
                  <a:lnTo>
                    <a:pt x="2" y="34"/>
                  </a:lnTo>
                  <a:lnTo>
                    <a:pt x="2" y="34"/>
                  </a:lnTo>
                  <a:lnTo>
                    <a:pt x="2" y="34"/>
                  </a:lnTo>
                  <a:lnTo>
                    <a:pt x="2" y="34"/>
                  </a:lnTo>
                  <a:close/>
                  <a:moveTo>
                    <a:pt x="2" y="32"/>
                  </a:moveTo>
                  <a:lnTo>
                    <a:pt x="2" y="32"/>
                  </a:lnTo>
                  <a:lnTo>
                    <a:pt x="2" y="34"/>
                  </a:lnTo>
                  <a:lnTo>
                    <a:pt x="2" y="34"/>
                  </a:lnTo>
                  <a:lnTo>
                    <a:pt x="2" y="32"/>
                  </a:lnTo>
                  <a:close/>
                  <a:moveTo>
                    <a:pt x="2" y="32"/>
                  </a:moveTo>
                  <a:lnTo>
                    <a:pt x="2" y="32"/>
                  </a:lnTo>
                  <a:lnTo>
                    <a:pt x="2" y="32"/>
                  </a:lnTo>
                  <a:lnTo>
                    <a:pt x="2" y="32"/>
                  </a:lnTo>
                  <a:lnTo>
                    <a:pt x="2" y="32"/>
                  </a:lnTo>
                  <a:close/>
                  <a:moveTo>
                    <a:pt x="2" y="32"/>
                  </a:moveTo>
                  <a:lnTo>
                    <a:pt x="2" y="32"/>
                  </a:lnTo>
                  <a:lnTo>
                    <a:pt x="2" y="32"/>
                  </a:lnTo>
                  <a:lnTo>
                    <a:pt x="2" y="32"/>
                  </a:lnTo>
                  <a:lnTo>
                    <a:pt x="2" y="32"/>
                  </a:lnTo>
                  <a:close/>
                  <a:moveTo>
                    <a:pt x="2" y="30"/>
                  </a:moveTo>
                  <a:lnTo>
                    <a:pt x="2" y="30"/>
                  </a:lnTo>
                  <a:lnTo>
                    <a:pt x="2" y="30"/>
                  </a:lnTo>
                  <a:lnTo>
                    <a:pt x="2" y="30"/>
                  </a:lnTo>
                  <a:lnTo>
                    <a:pt x="2" y="30"/>
                  </a:lnTo>
                  <a:close/>
                  <a:moveTo>
                    <a:pt x="2" y="30"/>
                  </a:moveTo>
                  <a:lnTo>
                    <a:pt x="2" y="30"/>
                  </a:lnTo>
                  <a:lnTo>
                    <a:pt x="2" y="30"/>
                  </a:lnTo>
                  <a:lnTo>
                    <a:pt x="2" y="30"/>
                  </a:lnTo>
                  <a:lnTo>
                    <a:pt x="2" y="30"/>
                  </a:lnTo>
                  <a:close/>
                  <a:moveTo>
                    <a:pt x="2" y="28"/>
                  </a:moveTo>
                  <a:lnTo>
                    <a:pt x="2" y="28"/>
                  </a:lnTo>
                  <a:lnTo>
                    <a:pt x="2" y="30"/>
                  </a:lnTo>
                  <a:lnTo>
                    <a:pt x="2" y="30"/>
                  </a:lnTo>
                  <a:lnTo>
                    <a:pt x="2" y="28"/>
                  </a:lnTo>
                  <a:close/>
                  <a:moveTo>
                    <a:pt x="2" y="28"/>
                  </a:moveTo>
                  <a:lnTo>
                    <a:pt x="2" y="28"/>
                  </a:lnTo>
                  <a:lnTo>
                    <a:pt x="2" y="28"/>
                  </a:lnTo>
                  <a:lnTo>
                    <a:pt x="2" y="28"/>
                  </a:lnTo>
                  <a:lnTo>
                    <a:pt x="2" y="28"/>
                  </a:lnTo>
                  <a:close/>
                  <a:moveTo>
                    <a:pt x="2" y="28"/>
                  </a:moveTo>
                  <a:lnTo>
                    <a:pt x="2" y="28"/>
                  </a:lnTo>
                  <a:lnTo>
                    <a:pt x="2" y="28"/>
                  </a:lnTo>
                  <a:lnTo>
                    <a:pt x="2" y="28"/>
                  </a:lnTo>
                  <a:lnTo>
                    <a:pt x="2" y="28"/>
                  </a:lnTo>
                  <a:close/>
                  <a:moveTo>
                    <a:pt x="2" y="26"/>
                  </a:moveTo>
                  <a:lnTo>
                    <a:pt x="2" y="26"/>
                  </a:lnTo>
                  <a:lnTo>
                    <a:pt x="2" y="26"/>
                  </a:lnTo>
                  <a:lnTo>
                    <a:pt x="2" y="26"/>
                  </a:lnTo>
                  <a:lnTo>
                    <a:pt x="2" y="26"/>
                  </a:lnTo>
                  <a:close/>
                  <a:moveTo>
                    <a:pt x="2" y="26"/>
                  </a:moveTo>
                  <a:lnTo>
                    <a:pt x="2" y="26"/>
                  </a:lnTo>
                  <a:lnTo>
                    <a:pt x="2" y="26"/>
                  </a:lnTo>
                  <a:lnTo>
                    <a:pt x="2" y="26"/>
                  </a:lnTo>
                  <a:lnTo>
                    <a:pt x="2" y="26"/>
                  </a:lnTo>
                  <a:close/>
                  <a:moveTo>
                    <a:pt x="2" y="24"/>
                  </a:moveTo>
                  <a:lnTo>
                    <a:pt x="2" y="24"/>
                  </a:lnTo>
                  <a:lnTo>
                    <a:pt x="2" y="26"/>
                  </a:lnTo>
                  <a:lnTo>
                    <a:pt x="2" y="26"/>
                  </a:lnTo>
                  <a:lnTo>
                    <a:pt x="2" y="24"/>
                  </a:lnTo>
                  <a:close/>
                  <a:moveTo>
                    <a:pt x="2" y="24"/>
                  </a:moveTo>
                  <a:lnTo>
                    <a:pt x="2" y="24"/>
                  </a:lnTo>
                  <a:lnTo>
                    <a:pt x="2" y="24"/>
                  </a:lnTo>
                  <a:lnTo>
                    <a:pt x="2" y="24"/>
                  </a:lnTo>
                  <a:lnTo>
                    <a:pt x="2" y="24"/>
                  </a:lnTo>
                  <a:close/>
                  <a:moveTo>
                    <a:pt x="2" y="24"/>
                  </a:moveTo>
                  <a:lnTo>
                    <a:pt x="2" y="24"/>
                  </a:lnTo>
                  <a:lnTo>
                    <a:pt x="2" y="24"/>
                  </a:lnTo>
                  <a:lnTo>
                    <a:pt x="2" y="24"/>
                  </a:lnTo>
                  <a:lnTo>
                    <a:pt x="2" y="24"/>
                  </a:lnTo>
                  <a:close/>
                  <a:moveTo>
                    <a:pt x="2" y="22"/>
                  </a:moveTo>
                  <a:lnTo>
                    <a:pt x="2" y="22"/>
                  </a:lnTo>
                  <a:lnTo>
                    <a:pt x="2" y="22"/>
                  </a:lnTo>
                  <a:lnTo>
                    <a:pt x="2" y="22"/>
                  </a:lnTo>
                  <a:lnTo>
                    <a:pt x="2" y="22"/>
                  </a:lnTo>
                  <a:close/>
                  <a:moveTo>
                    <a:pt x="2" y="22"/>
                  </a:moveTo>
                  <a:lnTo>
                    <a:pt x="2" y="22"/>
                  </a:lnTo>
                  <a:lnTo>
                    <a:pt x="2" y="22"/>
                  </a:lnTo>
                  <a:lnTo>
                    <a:pt x="2" y="22"/>
                  </a:lnTo>
                  <a:lnTo>
                    <a:pt x="2" y="22"/>
                  </a:lnTo>
                  <a:close/>
                  <a:moveTo>
                    <a:pt x="2" y="20"/>
                  </a:moveTo>
                  <a:lnTo>
                    <a:pt x="2" y="20"/>
                  </a:lnTo>
                  <a:lnTo>
                    <a:pt x="2" y="22"/>
                  </a:lnTo>
                  <a:lnTo>
                    <a:pt x="2" y="22"/>
                  </a:lnTo>
                  <a:lnTo>
                    <a:pt x="2" y="20"/>
                  </a:lnTo>
                  <a:close/>
                  <a:moveTo>
                    <a:pt x="2" y="20"/>
                  </a:moveTo>
                  <a:lnTo>
                    <a:pt x="2" y="20"/>
                  </a:lnTo>
                  <a:lnTo>
                    <a:pt x="2" y="20"/>
                  </a:lnTo>
                  <a:lnTo>
                    <a:pt x="2" y="20"/>
                  </a:lnTo>
                  <a:lnTo>
                    <a:pt x="2" y="20"/>
                  </a:lnTo>
                  <a:close/>
                  <a:moveTo>
                    <a:pt x="2" y="18"/>
                  </a:moveTo>
                  <a:lnTo>
                    <a:pt x="2" y="18"/>
                  </a:lnTo>
                  <a:lnTo>
                    <a:pt x="2" y="20"/>
                  </a:lnTo>
                  <a:lnTo>
                    <a:pt x="2" y="20"/>
                  </a:lnTo>
                  <a:lnTo>
                    <a:pt x="2" y="18"/>
                  </a:lnTo>
                  <a:close/>
                  <a:moveTo>
                    <a:pt x="2" y="18"/>
                  </a:moveTo>
                  <a:lnTo>
                    <a:pt x="2" y="18"/>
                  </a:lnTo>
                  <a:lnTo>
                    <a:pt x="2" y="18"/>
                  </a:lnTo>
                  <a:lnTo>
                    <a:pt x="2" y="18"/>
                  </a:lnTo>
                  <a:lnTo>
                    <a:pt x="2" y="18"/>
                  </a:lnTo>
                  <a:close/>
                  <a:moveTo>
                    <a:pt x="2" y="18"/>
                  </a:moveTo>
                  <a:lnTo>
                    <a:pt x="2" y="18"/>
                  </a:lnTo>
                  <a:lnTo>
                    <a:pt x="2" y="18"/>
                  </a:lnTo>
                  <a:lnTo>
                    <a:pt x="2" y="18"/>
                  </a:lnTo>
                  <a:lnTo>
                    <a:pt x="2" y="18"/>
                  </a:lnTo>
                  <a:close/>
                  <a:moveTo>
                    <a:pt x="2" y="16"/>
                  </a:moveTo>
                  <a:lnTo>
                    <a:pt x="2" y="16"/>
                  </a:lnTo>
                  <a:lnTo>
                    <a:pt x="2" y="18"/>
                  </a:lnTo>
                  <a:lnTo>
                    <a:pt x="2" y="18"/>
                  </a:lnTo>
                  <a:lnTo>
                    <a:pt x="2" y="16"/>
                  </a:lnTo>
                  <a:close/>
                  <a:moveTo>
                    <a:pt x="2" y="16"/>
                  </a:moveTo>
                  <a:lnTo>
                    <a:pt x="2" y="16"/>
                  </a:lnTo>
                  <a:lnTo>
                    <a:pt x="2" y="16"/>
                  </a:lnTo>
                  <a:lnTo>
                    <a:pt x="2" y="16"/>
                  </a:lnTo>
                  <a:lnTo>
                    <a:pt x="2" y="16"/>
                  </a:lnTo>
                  <a:close/>
                  <a:moveTo>
                    <a:pt x="2" y="14"/>
                  </a:moveTo>
                  <a:lnTo>
                    <a:pt x="2" y="14"/>
                  </a:lnTo>
                  <a:lnTo>
                    <a:pt x="2" y="16"/>
                  </a:lnTo>
                  <a:lnTo>
                    <a:pt x="2" y="16"/>
                  </a:lnTo>
                  <a:lnTo>
                    <a:pt x="2" y="14"/>
                  </a:lnTo>
                  <a:close/>
                  <a:moveTo>
                    <a:pt x="2" y="14"/>
                  </a:moveTo>
                  <a:lnTo>
                    <a:pt x="2" y="14"/>
                  </a:lnTo>
                  <a:lnTo>
                    <a:pt x="2" y="14"/>
                  </a:lnTo>
                  <a:lnTo>
                    <a:pt x="2" y="14"/>
                  </a:lnTo>
                  <a:lnTo>
                    <a:pt x="2" y="14"/>
                  </a:lnTo>
                  <a:close/>
                  <a:moveTo>
                    <a:pt x="2" y="14"/>
                  </a:moveTo>
                  <a:lnTo>
                    <a:pt x="2" y="14"/>
                  </a:lnTo>
                  <a:lnTo>
                    <a:pt x="2" y="14"/>
                  </a:lnTo>
                  <a:lnTo>
                    <a:pt x="2" y="14"/>
                  </a:lnTo>
                  <a:lnTo>
                    <a:pt x="2" y="14"/>
                  </a:lnTo>
                  <a:close/>
                  <a:moveTo>
                    <a:pt x="2" y="12"/>
                  </a:moveTo>
                  <a:lnTo>
                    <a:pt x="2" y="12"/>
                  </a:lnTo>
                  <a:lnTo>
                    <a:pt x="2" y="14"/>
                  </a:lnTo>
                  <a:lnTo>
                    <a:pt x="2" y="14"/>
                  </a:lnTo>
                  <a:lnTo>
                    <a:pt x="2" y="12"/>
                  </a:lnTo>
                  <a:close/>
                  <a:moveTo>
                    <a:pt x="2" y="12"/>
                  </a:moveTo>
                  <a:lnTo>
                    <a:pt x="2" y="12"/>
                  </a:lnTo>
                  <a:lnTo>
                    <a:pt x="2" y="12"/>
                  </a:lnTo>
                  <a:lnTo>
                    <a:pt x="2" y="12"/>
                  </a:lnTo>
                  <a:lnTo>
                    <a:pt x="2" y="12"/>
                  </a:lnTo>
                  <a:close/>
                  <a:moveTo>
                    <a:pt x="2" y="10"/>
                  </a:moveTo>
                  <a:lnTo>
                    <a:pt x="2" y="10"/>
                  </a:lnTo>
                  <a:lnTo>
                    <a:pt x="2" y="12"/>
                  </a:lnTo>
                  <a:lnTo>
                    <a:pt x="2" y="12"/>
                  </a:lnTo>
                  <a:lnTo>
                    <a:pt x="2" y="10"/>
                  </a:lnTo>
                  <a:close/>
                  <a:moveTo>
                    <a:pt x="2" y="10"/>
                  </a:moveTo>
                  <a:lnTo>
                    <a:pt x="2" y="10"/>
                  </a:lnTo>
                  <a:lnTo>
                    <a:pt x="2" y="10"/>
                  </a:lnTo>
                  <a:lnTo>
                    <a:pt x="2" y="10"/>
                  </a:lnTo>
                  <a:lnTo>
                    <a:pt x="2" y="10"/>
                  </a:lnTo>
                  <a:close/>
                  <a:moveTo>
                    <a:pt x="2" y="10"/>
                  </a:moveTo>
                  <a:lnTo>
                    <a:pt x="2" y="10"/>
                  </a:lnTo>
                  <a:lnTo>
                    <a:pt x="2" y="10"/>
                  </a:lnTo>
                  <a:lnTo>
                    <a:pt x="2" y="10"/>
                  </a:lnTo>
                  <a:lnTo>
                    <a:pt x="2" y="10"/>
                  </a:lnTo>
                  <a:close/>
                  <a:moveTo>
                    <a:pt x="2" y="8"/>
                  </a:moveTo>
                  <a:lnTo>
                    <a:pt x="2" y="8"/>
                  </a:lnTo>
                  <a:lnTo>
                    <a:pt x="2" y="10"/>
                  </a:lnTo>
                  <a:lnTo>
                    <a:pt x="2" y="10"/>
                  </a:lnTo>
                  <a:lnTo>
                    <a:pt x="2" y="8"/>
                  </a:lnTo>
                  <a:close/>
                  <a:moveTo>
                    <a:pt x="2" y="8"/>
                  </a:moveTo>
                  <a:lnTo>
                    <a:pt x="2" y="8"/>
                  </a:lnTo>
                  <a:lnTo>
                    <a:pt x="2" y="8"/>
                  </a:lnTo>
                  <a:lnTo>
                    <a:pt x="2" y="8"/>
                  </a:lnTo>
                  <a:lnTo>
                    <a:pt x="2" y="8"/>
                  </a:lnTo>
                  <a:close/>
                  <a:moveTo>
                    <a:pt x="2" y="6"/>
                  </a:moveTo>
                  <a:lnTo>
                    <a:pt x="2" y="6"/>
                  </a:lnTo>
                  <a:lnTo>
                    <a:pt x="2" y="8"/>
                  </a:lnTo>
                  <a:lnTo>
                    <a:pt x="2" y="8"/>
                  </a:lnTo>
                  <a:lnTo>
                    <a:pt x="2" y="6"/>
                  </a:lnTo>
                  <a:close/>
                  <a:moveTo>
                    <a:pt x="2" y="6"/>
                  </a:moveTo>
                  <a:lnTo>
                    <a:pt x="2" y="6"/>
                  </a:lnTo>
                  <a:lnTo>
                    <a:pt x="2" y="6"/>
                  </a:lnTo>
                  <a:lnTo>
                    <a:pt x="2" y="6"/>
                  </a:lnTo>
                  <a:lnTo>
                    <a:pt x="2" y="6"/>
                  </a:lnTo>
                  <a:close/>
                  <a:moveTo>
                    <a:pt x="2" y="6"/>
                  </a:moveTo>
                  <a:lnTo>
                    <a:pt x="2" y="6"/>
                  </a:lnTo>
                  <a:lnTo>
                    <a:pt x="2" y="6"/>
                  </a:lnTo>
                  <a:lnTo>
                    <a:pt x="2" y="6"/>
                  </a:lnTo>
                  <a:lnTo>
                    <a:pt x="2" y="6"/>
                  </a:lnTo>
                  <a:close/>
                  <a:moveTo>
                    <a:pt x="2" y="4"/>
                  </a:moveTo>
                  <a:lnTo>
                    <a:pt x="2" y="4"/>
                  </a:lnTo>
                  <a:lnTo>
                    <a:pt x="2" y="6"/>
                  </a:lnTo>
                  <a:lnTo>
                    <a:pt x="2" y="6"/>
                  </a:lnTo>
                  <a:lnTo>
                    <a:pt x="2" y="4"/>
                  </a:lnTo>
                  <a:close/>
                  <a:moveTo>
                    <a:pt x="2" y="4"/>
                  </a:moveTo>
                  <a:lnTo>
                    <a:pt x="2" y="4"/>
                  </a:lnTo>
                  <a:lnTo>
                    <a:pt x="2" y="4"/>
                  </a:lnTo>
                  <a:lnTo>
                    <a:pt x="2" y="4"/>
                  </a:lnTo>
                  <a:lnTo>
                    <a:pt x="2" y="4"/>
                  </a:lnTo>
                  <a:close/>
                  <a:moveTo>
                    <a:pt x="2" y="2"/>
                  </a:moveTo>
                  <a:lnTo>
                    <a:pt x="2" y="2"/>
                  </a:lnTo>
                  <a:lnTo>
                    <a:pt x="2" y="4"/>
                  </a:lnTo>
                  <a:lnTo>
                    <a:pt x="2" y="4"/>
                  </a:lnTo>
                  <a:lnTo>
                    <a:pt x="2" y="2"/>
                  </a:lnTo>
                  <a:close/>
                  <a:moveTo>
                    <a:pt x="2" y="2"/>
                  </a:moveTo>
                  <a:lnTo>
                    <a:pt x="2" y="2"/>
                  </a:lnTo>
                  <a:lnTo>
                    <a:pt x="2" y="2"/>
                  </a:lnTo>
                  <a:lnTo>
                    <a:pt x="2" y="2"/>
                  </a:lnTo>
                  <a:lnTo>
                    <a:pt x="2" y="2"/>
                  </a:lnTo>
                  <a:lnTo>
                    <a:pt x="2" y="2"/>
                  </a:lnTo>
                  <a:close/>
                  <a:moveTo>
                    <a:pt x="2" y="2"/>
                  </a:moveTo>
                  <a:lnTo>
                    <a:pt x="2" y="2"/>
                  </a:lnTo>
                  <a:lnTo>
                    <a:pt x="2" y="2"/>
                  </a:lnTo>
                  <a:lnTo>
                    <a:pt x="2" y="2"/>
                  </a:lnTo>
                  <a:lnTo>
                    <a:pt x="2" y="2"/>
                  </a:lnTo>
                  <a:close/>
                  <a:moveTo>
                    <a:pt x="2" y="0"/>
                  </a:moveTo>
                  <a:lnTo>
                    <a:pt x="2" y="0"/>
                  </a:lnTo>
                  <a:lnTo>
                    <a:pt x="2" y="0"/>
                  </a:lnTo>
                  <a:lnTo>
                    <a:pt x="2" y="0"/>
                  </a:lnTo>
                  <a:lnTo>
                    <a:pt x="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8"/>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9"/>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0"/>
            <p:cNvSpPr>
              <a:spLocks/>
            </p:cNvSpPr>
            <p:nvPr/>
          </p:nvSpPr>
          <p:spPr bwMode="auto">
            <a:xfrm>
              <a:off x="3878" y="223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11"/>
            <p:cNvSpPr>
              <a:spLocks noChangeArrowheads="1"/>
            </p:cNvSpPr>
            <p:nvPr/>
          </p:nvSpPr>
          <p:spPr bwMode="auto">
            <a:xfrm>
              <a:off x="3878" y="223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12"/>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13"/>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14"/>
            <p:cNvSpPr>
              <a:spLocks noChangeArrowheads="1"/>
            </p:cNvSpPr>
            <p:nvPr/>
          </p:nvSpPr>
          <p:spPr bwMode="auto">
            <a:xfrm>
              <a:off x="3878" y="222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15"/>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16"/>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7"/>
            <p:cNvSpPr>
              <a:spLocks/>
            </p:cNvSpPr>
            <p:nvPr/>
          </p:nvSpPr>
          <p:spPr bwMode="auto">
            <a:xfrm>
              <a:off x="3878" y="222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18"/>
            <p:cNvSpPr>
              <a:spLocks noChangeArrowheads="1"/>
            </p:cNvSpPr>
            <p:nvPr/>
          </p:nvSpPr>
          <p:spPr bwMode="auto">
            <a:xfrm>
              <a:off x="3880" y="222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19"/>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20"/>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21"/>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2"/>
            <p:cNvSpPr>
              <a:spLocks/>
            </p:cNvSpPr>
            <p:nvPr/>
          </p:nvSpPr>
          <p:spPr bwMode="auto">
            <a:xfrm>
              <a:off x="3880" y="221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23"/>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Rectangle 24"/>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Rectangle 25"/>
            <p:cNvSpPr>
              <a:spLocks noChangeArrowheads="1"/>
            </p:cNvSpPr>
            <p:nvPr/>
          </p:nvSpPr>
          <p:spPr bwMode="auto">
            <a:xfrm>
              <a:off x="3880" y="221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Rectangle 26"/>
            <p:cNvSpPr>
              <a:spLocks noChangeArrowheads="1"/>
            </p:cNvSpPr>
            <p:nvPr/>
          </p:nvSpPr>
          <p:spPr bwMode="auto">
            <a:xfrm>
              <a:off x="3880" y="221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Rectangle 27"/>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28"/>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Rectangle 29"/>
            <p:cNvSpPr>
              <a:spLocks noChangeArrowheads="1"/>
            </p:cNvSpPr>
            <p:nvPr/>
          </p:nvSpPr>
          <p:spPr bwMode="auto">
            <a:xfrm>
              <a:off x="3880" y="221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Rectangle 30"/>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31"/>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32"/>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33"/>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34"/>
            <p:cNvSpPr>
              <a:spLocks noChangeArrowheads="1"/>
            </p:cNvSpPr>
            <p:nvPr/>
          </p:nvSpPr>
          <p:spPr bwMode="auto">
            <a:xfrm>
              <a:off x="3880" y="220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35"/>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Rectangle 36"/>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37"/>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38"/>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39"/>
            <p:cNvSpPr>
              <a:spLocks noChangeArrowheads="1"/>
            </p:cNvSpPr>
            <p:nvPr/>
          </p:nvSpPr>
          <p:spPr bwMode="auto">
            <a:xfrm>
              <a:off x="3880" y="220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40"/>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Rectangle 41"/>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42"/>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43"/>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44"/>
            <p:cNvSpPr>
              <a:spLocks noChangeArrowheads="1"/>
            </p:cNvSpPr>
            <p:nvPr/>
          </p:nvSpPr>
          <p:spPr bwMode="auto">
            <a:xfrm>
              <a:off x="3880" y="219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45"/>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Rectangle 46"/>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Rectangle 47"/>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48"/>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49"/>
            <p:cNvSpPr>
              <a:spLocks noChangeArrowheads="1"/>
            </p:cNvSpPr>
            <p:nvPr/>
          </p:nvSpPr>
          <p:spPr bwMode="auto">
            <a:xfrm>
              <a:off x="3880" y="219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50"/>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Rectangle 51"/>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52"/>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Rectangle 53"/>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54"/>
            <p:cNvSpPr>
              <a:spLocks noChangeArrowheads="1"/>
            </p:cNvSpPr>
            <p:nvPr/>
          </p:nvSpPr>
          <p:spPr bwMode="auto">
            <a:xfrm>
              <a:off x="3880" y="219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Rectangle 55"/>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Rectangle 56"/>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57"/>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58"/>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59"/>
            <p:cNvSpPr>
              <a:spLocks noChangeArrowheads="1"/>
            </p:cNvSpPr>
            <p:nvPr/>
          </p:nvSpPr>
          <p:spPr bwMode="auto">
            <a:xfrm>
              <a:off x="3880" y="218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60"/>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61"/>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62"/>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63"/>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64"/>
            <p:cNvSpPr>
              <a:spLocks noChangeArrowheads="1"/>
            </p:cNvSpPr>
            <p:nvPr/>
          </p:nvSpPr>
          <p:spPr bwMode="auto">
            <a:xfrm>
              <a:off x="3880" y="218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65"/>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66"/>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67"/>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68"/>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69"/>
            <p:cNvSpPr>
              <a:spLocks noChangeArrowheads="1"/>
            </p:cNvSpPr>
            <p:nvPr/>
          </p:nvSpPr>
          <p:spPr bwMode="auto">
            <a:xfrm>
              <a:off x="3880" y="217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70"/>
            <p:cNvSpPr>
              <a:spLocks noChangeArrowheads="1"/>
            </p:cNvSpPr>
            <p:nvPr/>
          </p:nvSpPr>
          <p:spPr bwMode="auto">
            <a:xfrm>
              <a:off x="3880" y="21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71"/>
            <p:cNvSpPr>
              <a:spLocks noChangeArrowheads="1"/>
            </p:cNvSpPr>
            <p:nvPr/>
          </p:nvSpPr>
          <p:spPr bwMode="auto">
            <a:xfrm>
              <a:off x="3880" y="217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72"/>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73"/>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74"/>
            <p:cNvSpPr>
              <a:spLocks noChangeArrowheads="1"/>
            </p:cNvSpPr>
            <p:nvPr/>
          </p:nvSpPr>
          <p:spPr bwMode="auto">
            <a:xfrm>
              <a:off x="3880" y="217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75"/>
            <p:cNvSpPr>
              <a:spLocks noChangeArrowheads="1"/>
            </p:cNvSpPr>
            <p:nvPr/>
          </p:nvSpPr>
          <p:spPr bwMode="auto">
            <a:xfrm>
              <a:off x="3880" y="217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76"/>
            <p:cNvSpPr>
              <a:spLocks noChangeArrowheads="1"/>
            </p:cNvSpPr>
            <p:nvPr/>
          </p:nvSpPr>
          <p:spPr bwMode="auto">
            <a:xfrm>
              <a:off x="3880" y="217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Rectangle 77"/>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78"/>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Rectangle 79"/>
            <p:cNvSpPr>
              <a:spLocks noChangeArrowheads="1"/>
            </p:cNvSpPr>
            <p:nvPr/>
          </p:nvSpPr>
          <p:spPr bwMode="auto">
            <a:xfrm>
              <a:off x="3880" y="217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80"/>
            <p:cNvSpPr>
              <a:spLocks noChangeArrowheads="1"/>
            </p:cNvSpPr>
            <p:nvPr/>
          </p:nvSpPr>
          <p:spPr bwMode="auto">
            <a:xfrm>
              <a:off x="3880" y="217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81"/>
            <p:cNvSpPr>
              <a:spLocks noChangeArrowheads="1"/>
            </p:cNvSpPr>
            <p:nvPr/>
          </p:nvSpPr>
          <p:spPr bwMode="auto">
            <a:xfrm>
              <a:off x="3880" y="216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Rectangle 82"/>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Rectangle 83"/>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Rectangle 84"/>
            <p:cNvSpPr>
              <a:spLocks noChangeArrowheads="1"/>
            </p:cNvSpPr>
            <p:nvPr/>
          </p:nvSpPr>
          <p:spPr bwMode="auto">
            <a:xfrm>
              <a:off x="3880" y="216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Rectangle 85"/>
            <p:cNvSpPr>
              <a:spLocks noChangeArrowheads="1"/>
            </p:cNvSpPr>
            <p:nvPr/>
          </p:nvSpPr>
          <p:spPr bwMode="auto">
            <a:xfrm>
              <a:off x="3880" y="216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Rectangle 86"/>
            <p:cNvSpPr>
              <a:spLocks noChangeArrowheads="1"/>
            </p:cNvSpPr>
            <p:nvPr/>
          </p:nvSpPr>
          <p:spPr bwMode="auto">
            <a:xfrm>
              <a:off x="3880" y="216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Rectangle 87"/>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Rectangle 88"/>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Rectangle 89"/>
            <p:cNvSpPr>
              <a:spLocks noChangeArrowheads="1"/>
            </p:cNvSpPr>
            <p:nvPr/>
          </p:nvSpPr>
          <p:spPr bwMode="auto">
            <a:xfrm>
              <a:off x="3880" y="216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Rectangle 90"/>
            <p:cNvSpPr>
              <a:spLocks noChangeArrowheads="1"/>
            </p:cNvSpPr>
            <p:nvPr/>
          </p:nvSpPr>
          <p:spPr bwMode="auto">
            <a:xfrm>
              <a:off x="3880" y="216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Rectangle 91"/>
            <p:cNvSpPr>
              <a:spLocks noChangeArrowheads="1"/>
            </p:cNvSpPr>
            <p:nvPr/>
          </p:nvSpPr>
          <p:spPr bwMode="auto">
            <a:xfrm>
              <a:off x="3880" y="216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92"/>
            <p:cNvSpPr>
              <a:spLocks/>
            </p:cNvSpPr>
            <p:nvPr/>
          </p:nvSpPr>
          <p:spPr bwMode="auto">
            <a:xfrm>
              <a:off x="3880" y="216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Rectangle 93"/>
            <p:cNvSpPr>
              <a:spLocks noChangeArrowheads="1"/>
            </p:cNvSpPr>
            <p:nvPr/>
          </p:nvSpPr>
          <p:spPr bwMode="auto">
            <a:xfrm>
              <a:off x="3880" y="216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94"/>
            <p:cNvSpPr>
              <a:spLocks noChangeArrowheads="1"/>
            </p:cNvSpPr>
            <p:nvPr/>
          </p:nvSpPr>
          <p:spPr bwMode="auto">
            <a:xfrm>
              <a:off x="3880" y="215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95"/>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96"/>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97"/>
            <p:cNvSpPr>
              <a:spLocks/>
            </p:cNvSpPr>
            <p:nvPr/>
          </p:nvSpPr>
          <p:spPr bwMode="auto">
            <a:xfrm>
              <a:off x="2212" y="1670"/>
              <a:ext cx="1336" cy="982"/>
            </a:xfrm>
            <a:custGeom>
              <a:avLst/>
              <a:gdLst>
                <a:gd name="T0" fmla="*/ 498 w 1336"/>
                <a:gd name="T1" fmla="*/ 982 h 982"/>
                <a:gd name="T2" fmla="*/ 470 w 1336"/>
                <a:gd name="T3" fmla="*/ 980 h 982"/>
                <a:gd name="T4" fmla="*/ 444 w 1336"/>
                <a:gd name="T5" fmla="*/ 972 h 982"/>
                <a:gd name="T6" fmla="*/ 418 w 1336"/>
                <a:gd name="T7" fmla="*/ 958 h 982"/>
                <a:gd name="T8" fmla="*/ 396 w 1336"/>
                <a:gd name="T9" fmla="*/ 940 h 982"/>
                <a:gd name="T10" fmla="*/ 42 w 1336"/>
                <a:gd name="T11" fmla="*/ 586 h 982"/>
                <a:gd name="T12" fmla="*/ 24 w 1336"/>
                <a:gd name="T13" fmla="*/ 564 h 982"/>
                <a:gd name="T14" fmla="*/ 12 w 1336"/>
                <a:gd name="T15" fmla="*/ 540 h 982"/>
                <a:gd name="T16" fmla="*/ 4 w 1336"/>
                <a:gd name="T17" fmla="*/ 512 h 982"/>
                <a:gd name="T18" fmla="*/ 0 w 1336"/>
                <a:gd name="T19" fmla="*/ 486 h 982"/>
                <a:gd name="T20" fmla="*/ 4 w 1336"/>
                <a:gd name="T21" fmla="*/ 458 h 982"/>
                <a:gd name="T22" fmla="*/ 12 w 1336"/>
                <a:gd name="T23" fmla="*/ 432 h 982"/>
                <a:gd name="T24" fmla="*/ 24 w 1336"/>
                <a:gd name="T25" fmla="*/ 406 h 982"/>
                <a:gd name="T26" fmla="*/ 42 w 1336"/>
                <a:gd name="T27" fmla="*/ 384 h 982"/>
                <a:gd name="T28" fmla="*/ 54 w 1336"/>
                <a:gd name="T29" fmla="*/ 374 h 982"/>
                <a:gd name="T30" fmla="*/ 78 w 1336"/>
                <a:gd name="T31" fmla="*/ 358 h 982"/>
                <a:gd name="T32" fmla="*/ 104 w 1336"/>
                <a:gd name="T33" fmla="*/ 348 h 982"/>
                <a:gd name="T34" fmla="*/ 130 w 1336"/>
                <a:gd name="T35" fmla="*/ 344 h 982"/>
                <a:gd name="T36" fmla="*/ 158 w 1336"/>
                <a:gd name="T37" fmla="*/ 344 h 982"/>
                <a:gd name="T38" fmla="*/ 184 w 1336"/>
                <a:gd name="T39" fmla="*/ 348 h 982"/>
                <a:gd name="T40" fmla="*/ 210 w 1336"/>
                <a:gd name="T41" fmla="*/ 358 h 982"/>
                <a:gd name="T42" fmla="*/ 234 w 1336"/>
                <a:gd name="T43" fmla="*/ 374 h 982"/>
                <a:gd name="T44" fmla="*/ 498 w 1336"/>
                <a:gd name="T45" fmla="*/ 636 h 982"/>
                <a:gd name="T46" fmla="*/ 1092 w 1336"/>
                <a:gd name="T47" fmla="*/ 42 h 982"/>
                <a:gd name="T48" fmla="*/ 1116 w 1336"/>
                <a:gd name="T49" fmla="*/ 24 h 982"/>
                <a:gd name="T50" fmla="*/ 1140 w 1336"/>
                <a:gd name="T51" fmla="*/ 10 h 982"/>
                <a:gd name="T52" fmla="*/ 1166 w 1336"/>
                <a:gd name="T53" fmla="*/ 2 h 982"/>
                <a:gd name="T54" fmla="*/ 1194 w 1336"/>
                <a:gd name="T55" fmla="*/ 0 h 982"/>
                <a:gd name="T56" fmla="*/ 1222 w 1336"/>
                <a:gd name="T57" fmla="*/ 2 h 982"/>
                <a:gd name="T58" fmla="*/ 1248 w 1336"/>
                <a:gd name="T59" fmla="*/ 10 h 982"/>
                <a:gd name="T60" fmla="*/ 1272 w 1336"/>
                <a:gd name="T61" fmla="*/ 24 h 982"/>
                <a:gd name="T62" fmla="*/ 1296 w 1336"/>
                <a:gd name="T63" fmla="*/ 42 h 982"/>
                <a:gd name="T64" fmla="*/ 1304 w 1336"/>
                <a:gd name="T65" fmla="*/ 52 h 982"/>
                <a:gd name="T66" fmla="*/ 1320 w 1336"/>
                <a:gd name="T67" fmla="*/ 76 h 982"/>
                <a:gd name="T68" fmla="*/ 1332 w 1336"/>
                <a:gd name="T69" fmla="*/ 102 h 982"/>
                <a:gd name="T70" fmla="*/ 1336 w 1336"/>
                <a:gd name="T71" fmla="*/ 128 h 982"/>
                <a:gd name="T72" fmla="*/ 1336 w 1336"/>
                <a:gd name="T73" fmla="*/ 156 h 982"/>
                <a:gd name="T74" fmla="*/ 1332 w 1336"/>
                <a:gd name="T75" fmla="*/ 184 h 982"/>
                <a:gd name="T76" fmla="*/ 1320 w 1336"/>
                <a:gd name="T77" fmla="*/ 208 h 982"/>
                <a:gd name="T78" fmla="*/ 1304 w 1336"/>
                <a:gd name="T79" fmla="*/ 232 h 982"/>
                <a:gd name="T80" fmla="*/ 598 w 1336"/>
                <a:gd name="T81" fmla="*/ 940 h 982"/>
                <a:gd name="T82" fmla="*/ 588 w 1336"/>
                <a:gd name="T83" fmla="*/ 950 h 982"/>
                <a:gd name="T84" fmla="*/ 564 w 1336"/>
                <a:gd name="T85" fmla="*/ 966 h 982"/>
                <a:gd name="T86" fmla="*/ 538 w 1336"/>
                <a:gd name="T87" fmla="*/ 976 h 982"/>
                <a:gd name="T88" fmla="*/ 512 w 1336"/>
                <a:gd name="T89" fmla="*/ 982 h 982"/>
                <a:gd name="T90" fmla="*/ 498 w 1336"/>
                <a:gd name="T91" fmla="*/ 98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6" h="982">
                  <a:moveTo>
                    <a:pt x="498" y="982"/>
                  </a:moveTo>
                  <a:lnTo>
                    <a:pt x="498" y="982"/>
                  </a:lnTo>
                  <a:lnTo>
                    <a:pt x="484" y="982"/>
                  </a:lnTo>
                  <a:lnTo>
                    <a:pt x="470" y="980"/>
                  </a:lnTo>
                  <a:lnTo>
                    <a:pt x="456" y="976"/>
                  </a:lnTo>
                  <a:lnTo>
                    <a:pt x="444" y="972"/>
                  </a:lnTo>
                  <a:lnTo>
                    <a:pt x="430" y="966"/>
                  </a:lnTo>
                  <a:lnTo>
                    <a:pt x="418" y="958"/>
                  </a:lnTo>
                  <a:lnTo>
                    <a:pt x="408" y="950"/>
                  </a:lnTo>
                  <a:lnTo>
                    <a:pt x="396" y="940"/>
                  </a:lnTo>
                  <a:lnTo>
                    <a:pt x="42" y="586"/>
                  </a:lnTo>
                  <a:lnTo>
                    <a:pt x="42" y="586"/>
                  </a:lnTo>
                  <a:lnTo>
                    <a:pt x="32" y="576"/>
                  </a:lnTo>
                  <a:lnTo>
                    <a:pt x="24" y="564"/>
                  </a:lnTo>
                  <a:lnTo>
                    <a:pt x="18" y="552"/>
                  </a:lnTo>
                  <a:lnTo>
                    <a:pt x="12" y="540"/>
                  </a:lnTo>
                  <a:lnTo>
                    <a:pt x="6" y="526"/>
                  </a:lnTo>
                  <a:lnTo>
                    <a:pt x="4" y="512"/>
                  </a:lnTo>
                  <a:lnTo>
                    <a:pt x="2" y="500"/>
                  </a:lnTo>
                  <a:lnTo>
                    <a:pt x="0" y="486"/>
                  </a:lnTo>
                  <a:lnTo>
                    <a:pt x="2" y="472"/>
                  </a:lnTo>
                  <a:lnTo>
                    <a:pt x="4" y="458"/>
                  </a:lnTo>
                  <a:lnTo>
                    <a:pt x="6" y="444"/>
                  </a:lnTo>
                  <a:lnTo>
                    <a:pt x="12" y="432"/>
                  </a:lnTo>
                  <a:lnTo>
                    <a:pt x="18" y="418"/>
                  </a:lnTo>
                  <a:lnTo>
                    <a:pt x="24" y="406"/>
                  </a:lnTo>
                  <a:lnTo>
                    <a:pt x="32" y="396"/>
                  </a:lnTo>
                  <a:lnTo>
                    <a:pt x="42" y="384"/>
                  </a:lnTo>
                  <a:lnTo>
                    <a:pt x="42" y="384"/>
                  </a:lnTo>
                  <a:lnTo>
                    <a:pt x="54" y="374"/>
                  </a:lnTo>
                  <a:lnTo>
                    <a:pt x="66" y="366"/>
                  </a:lnTo>
                  <a:lnTo>
                    <a:pt x="78" y="358"/>
                  </a:lnTo>
                  <a:lnTo>
                    <a:pt x="90" y="352"/>
                  </a:lnTo>
                  <a:lnTo>
                    <a:pt x="104" y="348"/>
                  </a:lnTo>
                  <a:lnTo>
                    <a:pt x="116" y="346"/>
                  </a:lnTo>
                  <a:lnTo>
                    <a:pt x="130" y="344"/>
                  </a:lnTo>
                  <a:lnTo>
                    <a:pt x="144" y="342"/>
                  </a:lnTo>
                  <a:lnTo>
                    <a:pt x="158" y="344"/>
                  </a:lnTo>
                  <a:lnTo>
                    <a:pt x="172" y="346"/>
                  </a:lnTo>
                  <a:lnTo>
                    <a:pt x="184" y="348"/>
                  </a:lnTo>
                  <a:lnTo>
                    <a:pt x="198" y="352"/>
                  </a:lnTo>
                  <a:lnTo>
                    <a:pt x="210" y="358"/>
                  </a:lnTo>
                  <a:lnTo>
                    <a:pt x="222" y="366"/>
                  </a:lnTo>
                  <a:lnTo>
                    <a:pt x="234" y="374"/>
                  </a:lnTo>
                  <a:lnTo>
                    <a:pt x="244" y="384"/>
                  </a:lnTo>
                  <a:lnTo>
                    <a:pt x="498" y="636"/>
                  </a:lnTo>
                  <a:lnTo>
                    <a:pt x="1092" y="42"/>
                  </a:lnTo>
                  <a:lnTo>
                    <a:pt x="1092" y="42"/>
                  </a:lnTo>
                  <a:lnTo>
                    <a:pt x="1104" y="32"/>
                  </a:lnTo>
                  <a:lnTo>
                    <a:pt x="1116" y="24"/>
                  </a:lnTo>
                  <a:lnTo>
                    <a:pt x="1128" y="16"/>
                  </a:lnTo>
                  <a:lnTo>
                    <a:pt x="1140" y="10"/>
                  </a:lnTo>
                  <a:lnTo>
                    <a:pt x="1154" y="6"/>
                  </a:lnTo>
                  <a:lnTo>
                    <a:pt x="1166" y="2"/>
                  </a:lnTo>
                  <a:lnTo>
                    <a:pt x="1180" y="0"/>
                  </a:lnTo>
                  <a:lnTo>
                    <a:pt x="1194" y="0"/>
                  </a:lnTo>
                  <a:lnTo>
                    <a:pt x="1208" y="0"/>
                  </a:lnTo>
                  <a:lnTo>
                    <a:pt x="1222" y="2"/>
                  </a:lnTo>
                  <a:lnTo>
                    <a:pt x="1234" y="6"/>
                  </a:lnTo>
                  <a:lnTo>
                    <a:pt x="1248" y="10"/>
                  </a:lnTo>
                  <a:lnTo>
                    <a:pt x="1260" y="16"/>
                  </a:lnTo>
                  <a:lnTo>
                    <a:pt x="1272" y="24"/>
                  </a:lnTo>
                  <a:lnTo>
                    <a:pt x="1284" y="32"/>
                  </a:lnTo>
                  <a:lnTo>
                    <a:pt x="1296" y="42"/>
                  </a:lnTo>
                  <a:lnTo>
                    <a:pt x="1296" y="42"/>
                  </a:lnTo>
                  <a:lnTo>
                    <a:pt x="1304" y="52"/>
                  </a:lnTo>
                  <a:lnTo>
                    <a:pt x="1314" y="64"/>
                  </a:lnTo>
                  <a:lnTo>
                    <a:pt x="1320" y="76"/>
                  </a:lnTo>
                  <a:lnTo>
                    <a:pt x="1326" y="88"/>
                  </a:lnTo>
                  <a:lnTo>
                    <a:pt x="1332" y="102"/>
                  </a:lnTo>
                  <a:lnTo>
                    <a:pt x="1334" y="116"/>
                  </a:lnTo>
                  <a:lnTo>
                    <a:pt x="1336" y="128"/>
                  </a:lnTo>
                  <a:lnTo>
                    <a:pt x="1336" y="142"/>
                  </a:lnTo>
                  <a:lnTo>
                    <a:pt x="1336" y="156"/>
                  </a:lnTo>
                  <a:lnTo>
                    <a:pt x="1334" y="170"/>
                  </a:lnTo>
                  <a:lnTo>
                    <a:pt x="1332" y="184"/>
                  </a:lnTo>
                  <a:lnTo>
                    <a:pt x="1326" y="196"/>
                  </a:lnTo>
                  <a:lnTo>
                    <a:pt x="1320" y="208"/>
                  </a:lnTo>
                  <a:lnTo>
                    <a:pt x="1314" y="222"/>
                  </a:lnTo>
                  <a:lnTo>
                    <a:pt x="1304" y="232"/>
                  </a:lnTo>
                  <a:lnTo>
                    <a:pt x="1296" y="244"/>
                  </a:lnTo>
                  <a:lnTo>
                    <a:pt x="598" y="940"/>
                  </a:lnTo>
                  <a:lnTo>
                    <a:pt x="598" y="940"/>
                  </a:lnTo>
                  <a:lnTo>
                    <a:pt x="588" y="950"/>
                  </a:lnTo>
                  <a:lnTo>
                    <a:pt x="576" y="958"/>
                  </a:lnTo>
                  <a:lnTo>
                    <a:pt x="564" y="966"/>
                  </a:lnTo>
                  <a:lnTo>
                    <a:pt x="552" y="972"/>
                  </a:lnTo>
                  <a:lnTo>
                    <a:pt x="538" y="976"/>
                  </a:lnTo>
                  <a:lnTo>
                    <a:pt x="524" y="980"/>
                  </a:lnTo>
                  <a:lnTo>
                    <a:pt x="512" y="982"/>
                  </a:lnTo>
                  <a:lnTo>
                    <a:pt x="498" y="982"/>
                  </a:lnTo>
                  <a:lnTo>
                    <a:pt x="498" y="9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5" name="Group 4"/>
          <p:cNvGrpSpPr>
            <a:grpSpLocks noChangeAspect="1"/>
          </p:cNvGrpSpPr>
          <p:nvPr/>
        </p:nvGrpSpPr>
        <p:grpSpPr bwMode="auto">
          <a:xfrm>
            <a:off x="7399502" y="839247"/>
            <a:ext cx="291994" cy="291848"/>
            <a:chOff x="1880" y="1160"/>
            <a:chExt cx="2001" cy="2000"/>
          </a:xfrm>
        </p:grpSpPr>
        <p:sp>
          <p:nvSpPr>
            <p:cNvPr id="316" name="AutoShape 3"/>
            <p:cNvSpPr>
              <a:spLocks noChangeAspect="1" noChangeArrowheads="1" noTextEdit="1"/>
            </p:cNvSpPr>
            <p:nvPr/>
          </p:nvSpPr>
          <p:spPr bwMode="auto">
            <a:xfrm>
              <a:off x="1880" y="1160"/>
              <a:ext cx="2000"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5"/>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6"/>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7"/>
            <p:cNvSpPr>
              <a:spLocks noEditPoints="1"/>
            </p:cNvSpPr>
            <p:nvPr/>
          </p:nvSpPr>
          <p:spPr bwMode="auto">
            <a:xfrm>
              <a:off x="3878" y="2158"/>
              <a:ext cx="2" cy="76"/>
            </a:xfrm>
            <a:custGeom>
              <a:avLst/>
              <a:gdLst>
                <a:gd name="T0" fmla="*/ 0 w 2"/>
                <a:gd name="T1" fmla="*/ 76 h 76"/>
                <a:gd name="T2" fmla="*/ 0 w 2"/>
                <a:gd name="T3" fmla="*/ 72 h 76"/>
                <a:gd name="T4" fmla="*/ 0 w 2"/>
                <a:gd name="T5" fmla="*/ 70 h 76"/>
                <a:gd name="T6" fmla="*/ 0 w 2"/>
                <a:gd name="T7" fmla="*/ 68 h 76"/>
                <a:gd name="T8" fmla="*/ 0 w 2"/>
                <a:gd name="T9" fmla="*/ 66 h 76"/>
                <a:gd name="T10" fmla="*/ 0 w 2"/>
                <a:gd name="T11" fmla="*/ 66 h 76"/>
                <a:gd name="T12" fmla="*/ 2 w 2"/>
                <a:gd name="T13" fmla="*/ 64 h 76"/>
                <a:gd name="T14" fmla="*/ 2 w 2"/>
                <a:gd name="T15" fmla="*/ 62 h 76"/>
                <a:gd name="T16" fmla="*/ 2 w 2"/>
                <a:gd name="T17" fmla="*/ 62 h 76"/>
                <a:gd name="T18" fmla="*/ 2 w 2"/>
                <a:gd name="T19" fmla="*/ 58 h 76"/>
                <a:gd name="T20" fmla="*/ 2 w 2"/>
                <a:gd name="T21" fmla="*/ 58 h 76"/>
                <a:gd name="T22" fmla="*/ 2 w 2"/>
                <a:gd name="T23" fmla="*/ 56 h 76"/>
                <a:gd name="T24" fmla="*/ 2 w 2"/>
                <a:gd name="T25" fmla="*/ 54 h 76"/>
                <a:gd name="T26" fmla="*/ 2 w 2"/>
                <a:gd name="T27" fmla="*/ 54 h 76"/>
                <a:gd name="T28" fmla="*/ 2 w 2"/>
                <a:gd name="T29" fmla="*/ 52 h 76"/>
                <a:gd name="T30" fmla="*/ 2 w 2"/>
                <a:gd name="T31" fmla="*/ 52 h 76"/>
                <a:gd name="T32" fmla="*/ 2 w 2"/>
                <a:gd name="T33" fmla="*/ 50 h 76"/>
                <a:gd name="T34" fmla="*/ 2 w 2"/>
                <a:gd name="T35" fmla="*/ 48 h 76"/>
                <a:gd name="T36" fmla="*/ 2 w 2"/>
                <a:gd name="T37" fmla="*/ 48 h 76"/>
                <a:gd name="T38" fmla="*/ 2 w 2"/>
                <a:gd name="T39" fmla="*/ 46 h 76"/>
                <a:gd name="T40" fmla="*/ 2 w 2"/>
                <a:gd name="T41" fmla="*/ 46 h 76"/>
                <a:gd name="T42" fmla="*/ 2 w 2"/>
                <a:gd name="T43" fmla="*/ 44 h 76"/>
                <a:gd name="T44" fmla="*/ 2 w 2"/>
                <a:gd name="T45" fmla="*/ 44 h 76"/>
                <a:gd name="T46" fmla="*/ 2 w 2"/>
                <a:gd name="T47" fmla="*/ 42 h 76"/>
                <a:gd name="T48" fmla="*/ 2 w 2"/>
                <a:gd name="T49" fmla="*/ 40 h 76"/>
                <a:gd name="T50" fmla="*/ 2 w 2"/>
                <a:gd name="T51" fmla="*/ 40 h 76"/>
                <a:gd name="T52" fmla="*/ 2 w 2"/>
                <a:gd name="T53" fmla="*/ 40 h 76"/>
                <a:gd name="T54" fmla="*/ 2 w 2"/>
                <a:gd name="T55" fmla="*/ 38 h 76"/>
                <a:gd name="T56" fmla="*/ 2 w 2"/>
                <a:gd name="T57" fmla="*/ 38 h 76"/>
                <a:gd name="T58" fmla="*/ 2 w 2"/>
                <a:gd name="T59" fmla="*/ 36 h 76"/>
                <a:gd name="T60" fmla="*/ 2 w 2"/>
                <a:gd name="T61" fmla="*/ 34 h 76"/>
                <a:gd name="T62" fmla="*/ 2 w 2"/>
                <a:gd name="T63" fmla="*/ 34 h 76"/>
                <a:gd name="T64" fmla="*/ 2 w 2"/>
                <a:gd name="T65" fmla="*/ 32 h 76"/>
                <a:gd name="T66" fmla="*/ 2 w 2"/>
                <a:gd name="T67" fmla="*/ 32 h 76"/>
                <a:gd name="T68" fmla="*/ 2 w 2"/>
                <a:gd name="T69" fmla="*/ 30 h 76"/>
                <a:gd name="T70" fmla="*/ 2 w 2"/>
                <a:gd name="T71" fmla="*/ 30 h 76"/>
                <a:gd name="T72" fmla="*/ 2 w 2"/>
                <a:gd name="T73" fmla="*/ 28 h 76"/>
                <a:gd name="T74" fmla="*/ 2 w 2"/>
                <a:gd name="T75" fmla="*/ 26 h 76"/>
                <a:gd name="T76" fmla="*/ 2 w 2"/>
                <a:gd name="T77" fmla="*/ 26 h 76"/>
                <a:gd name="T78" fmla="*/ 2 w 2"/>
                <a:gd name="T79" fmla="*/ 24 h 76"/>
                <a:gd name="T80" fmla="*/ 2 w 2"/>
                <a:gd name="T81" fmla="*/ 24 h 76"/>
                <a:gd name="T82" fmla="*/ 2 w 2"/>
                <a:gd name="T83" fmla="*/ 22 h 76"/>
                <a:gd name="T84" fmla="*/ 2 w 2"/>
                <a:gd name="T85" fmla="*/ 20 h 76"/>
                <a:gd name="T86" fmla="*/ 2 w 2"/>
                <a:gd name="T87" fmla="*/ 20 h 76"/>
                <a:gd name="T88" fmla="*/ 2 w 2"/>
                <a:gd name="T89" fmla="*/ 18 h 76"/>
                <a:gd name="T90" fmla="*/ 2 w 2"/>
                <a:gd name="T91" fmla="*/ 18 h 76"/>
                <a:gd name="T92" fmla="*/ 2 w 2"/>
                <a:gd name="T93" fmla="*/ 16 h 76"/>
                <a:gd name="T94" fmla="*/ 2 w 2"/>
                <a:gd name="T95" fmla="*/ 14 h 76"/>
                <a:gd name="T96" fmla="*/ 2 w 2"/>
                <a:gd name="T97" fmla="*/ 14 h 76"/>
                <a:gd name="T98" fmla="*/ 2 w 2"/>
                <a:gd name="T99" fmla="*/ 12 h 76"/>
                <a:gd name="T100" fmla="*/ 2 w 2"/>
                <a:gd name="T101" fmla="*/ 12 h 76"/>
                <a:gd name="T102" fmla="*/ 2 w 2"/>
                <a:gd name="T103" fmla="*/ 10 h 76"/>
                <a:gd name="T104" fmla="*/ 2 w 2"/>
                <a:gd name="T105" fmla="*/ 10 h 76"/>
                <a:gd name="T106" fmla="*/ 2 w 2"/>
                <a:gd name="T107" fmla="*/ 10 h 76"/>
                <a:gd name="T108" fmla="*/ 2 w 2"/>
                <a:gd name="T109" fmla="*/ 6 h 76"/>
                <a:gd name="T110" fmla="*/ 2 w 2"/>
                <a:gd name="T111" fmla="*/ 6 h 76"/>
                <a:gd name="T112" fmla="*/ 2 w 2"/>
                <a:gd name="T113" fmla="*/ 6 h 76"/>
                <a:gd name="T114" fmla="*/ 2 w 2"/>
                <a:gd name="T115" fmla="*/ 4 h 76"/>
                <a:gd name="T116" fmla="*/ 2 w 2"/>
                <a:gd name="T117" fmla="*/ 4 h 76"/>
                <a:gd name="T118" fmla="*/ 2 w 2"/>
                <a:gd name="T119" fmla="*/ 2 h 76"/>
                <a:gd name="T120" fmla="*/ 2 w 2"/>
                <a:gd name="T1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 h="76">
                  <a:moveTo>
                    <a:pt x="0" y="76"/>
                  </a:moveTo>
                  <a:lnTo>
                    <a:pt x="0" y="76"/>
                  </a:lnTo>
                  <a:lnTo>
                    <a:pt x="0" y="76"/>
                  </a:lnTo>
                  <a:lnTo>
                    <a:pt x="0" y="76"/>
                  </a:lnTo>
                  <a:close/>
                  <a:moveTo>
                    <a:pt x="0" y="76"/>
                  </a:moveTo>
                  <a:lnTo>
                    <a:pt x="0" y="76"/>
                  </a:lnTo>
                  <a:lnTo>
                    <a:pt x="0" y="76"/>
                  </a:lnTo>
                  <a:lnTo>
                    <a:pt x="0" y="76"/>
                  </a:lnTo>
                  <a:close/>
                  <a:moveTo>
                    <a:pt x="0" y="74"/>
                  </a:moveTo>
                  <a:lnTo>
                    <a:pt x="0" y="74"/>
                  </a:lnTo>
                  <a:lnTo>
                    <a:pt x="0" y="74"/>
                  </a:lnTo>
                  <a:close/>
                  <a:moveTo>
                    <a:pt x="0" y="72"/>
                  </a:moveTo>
                  <a:lnTo>
                    <a:pt x="0" y="72"/>
                  </a:lnTo>
                  <a:lnTo>
                    <a:pt x="0" y="72"/>
                  </a:lnTo>
                  <a:lnTo>
                    <a:pt x="0" y="72"/>
                  </a:lnTo>
                  <a:lnTo>
                    <a:pt x="0" y="72"/>
                  </a:lnTo>
                  <a:close/>
                  <a:moveTo>
                    <a:pt x="0" y="70"/>
                  </a:moveTo>
                  <a:lnTo>
                    <a:pt x="0" y="70"/>
                  </a:lnTo>
                  <a:lnTo>
                    <a:pt x="0" y="70"/>
                  </a:lnTo>
                  <a:lnTo>
                    <a:pt x="0" y="70"/>
                  </a:lnTo>
                  <a:lnTo>
                    <a:pt x="0" y="70"/>
                  </a:lnTo>
                  <a:close/>
                  <a:moveTo>
                    <a:pt x="0" y="70"/>
                  </a:moveTo>
                  <a:lnTo>
                    <a:pt x="0" y="70"/>
                  </a:lnTo>
                  <a:lnTo>
                    <a:pt x="0" y="70"/>
                  </a:lnTo>
                  <a:lnTo>
                    <a:pt x="0" y="70"/>
                  </a:lnTo>
                  <a:lnTo>
                    <a:pt x="0" y="70"/>
                  </a:lnTo>
                  <a:close/>
                  <a:moveTo>
                    <a:pt x="0" y="68"/>
                  </a:moveTo>
                  <a:lnTo>
                    <a:pt x="0" y="68"/>
                  </a:lnTo>
                  <a:lnTo>
                    <a:pt x="0" y="68"/>
                  </a:lnTo>
                  <a:lnTo>
                    <a:pt x="0" y="68"/>
                  </a:lnTo>
                  <a:lnTo>
                    <a:pt x="0" y="68"/>
                  </a:lnTo>
                  <a:close/>
                  <a:moveTo>
                    <a:pt x="0" y="66"/>
                  </a:moveTo>
                  <a:lnTo>
                    <a:pt x="0" y="66"/>
                  </a:lnTo>
                  <a:lnTo>
                    <a:pt x="0" y="66"/>
                  </a:lnTo>
                  <a:lnTo>
                    <a:pt x="0" y="66"/>
                  </a:lnTo>
                  <a:lnTo>
                    <a:pt x="0" y="66"/>
                  </a:lnTo>
                  <a:close/>
                  <a:moveTo>
                    <a:pt x="0" y="66"/>
                  </a:moveTo>
                  <a:lnTo>
                    <a:pt x="0" y="66"/>
                  </a:lnTo>
                  <a:lnTo>
                    <a:pt x="0" y="66"/>
                  </a:lnTo>
                  <a:lnTo>
                    <a:pt x="0" y="66"/>
                  </a:lnTo>
                  <a:lnTo>
                    <a:pt x="0" y="66"/>
                  </a:lnTo>
                  <a:close/>
                  <a:moveTo>
                    <a:pt x="0" y="66"/>
                  </a:moveTo>
                  <a:lnTo>
                    <a:pt x="0" y="66"/>
                  </a:lnTo>
                  <a:lnTo>
                    <a:pt x="0" y="66"/>
                  </a:lnTo>
                  <a:lnTo>
                    <a:pt x="0" y="66"/>
                  </a:lnTo>
                  <a:close/>
                  <a:moveTo>
                    <a:pt x="2" y="64"/>
                  </a:moveTo>
                  <a:lnTo>
                    <a:pt x="2" y="64"/>
                  </a:lnTo>
                  <a:lnTo>
                    <a:pt x="2" y="64"/>
                  </a:lnTo>
                  <a:lnTo>
                    <a:pt x="2" y="64"/>
                  </a:lnTo>
                  <a:lnTo>
                    <a:pt x="2" y="64"/>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0"/>
                  </a:moveTo>
                  <a:lnTo>
                    <a:pt x="2" y="60"/>
                  </a:lnTo>
                  <a:lnTo>
                    <a:pt x="2" y="60"/>
                  </a:lnTo>
                  <a:lnTo>
                    <a:pt x="2" y="60"/>
                  </a:lnTo>
                  <a:close/>
                  <a:moveTo>
                    <a:pt x="2" y="58"/>
                  </a:moveTo>
                  <a:lnTo>
                    <a:pt x="2" y="58"/>
                  </a:lnTo>
                  <a:lnTo>
                    <a:pt x="2" y="58"/>
                  </a:lnTo>
                  <a:lnTo>
                    <a:pt x="2" y="58"/>
                  </a:lnTo>
                  <a:lnTo>
                    <a:pt x="2" y="58"/>
                  </a:lnTo>
                  <a:close/>
                  <a:moveTo>
                    <a:pt x="2" y="58"/>
                  </a:moveTo>
                  <a:lnTo>
                    <a:pt x="2" y="58"/>
                  </a:lnTo>
                  <a:lnTo>
                    <a:pt x="2" y="58"/>
                  </a:lnTo>
                  <a:lnTo>
                    <a:pt x="2" y="58"/>
                  </a:lnTo>
                  <a:lnTo>
                    <a:pt x="2" y="58"/>
                  </a:lnTo>
                  <a:close/>
                  <a:moveTo>
                    <a:pt x="2" y="56"/>
                  </a:moveTo>
                  <a:lnTo>
                    <a:pt x="2" y="56"/>
                  </a:lnTo>
                  <a:lnTo>
                    <a:pt x="2" y="58"/>
                  </a:lnTo>
                  <a:lnTo>
                    <a:pt x="2" y="58"/>
                  </a:lnTo>
                  <a:lnTo>
                    <a:pt x="2" y="56"/>
                  </a:lnTo>
                  <a:close/>
                  <a:moveTo>
                    <a:pt x="2" y="56"/>
                  </a:moveTo>
                  <a:lnTo>
                    <a:pt x="2" y="56"/>
                  </a:lnTo>
                  <a:lnTo>
                    <a:pt x="2" y="56"/>
                  </a:lnTo>
                  <a:lnTo>
                    <a:pt x="2" y="56"/>
                  </a:lnTo>
                  <a:lnTo>
                    <a:pt x="2" y="56"/>
                  </a:lnTo>
                  <a:close/>
                  <a:moveTo>
                    <a:pt x="2" y="54"/>
                  </a:moveTo>
                  <a:lnTo>
                    <a:pt x="2" y="54"/>
                  </a:lnTo>
                  <a:lnTo>
                    <a:pt x="2" y="54"/>
                  </a:lnTo>
                  <a:lnTo>
                    <a:pt x="2" y="54"/>
                  </a:lnTo>
                  <a:lnTo>
                    <a:pt x="2" y="54"/>
                  </a:lnTo>
                  <a:close/>
                  <a:moveTo>
                    <a:pt x="2" y="54"/>
                  </a:moveTo>
                  <a:lnTo>
                    <a:pt x="2" y="54"/>
                  </a:lnTo>
                  <a:lnTo>
                    <a:pt x="2" y="54"/>
                  </a:lnTo>
                  <a:lnTo>
                    <a:pt x="2" y="54"/>
                  </a:lnTo>
                  <a:lnTo>
                    <a:pt x="2" y="54"/>
                  </a:lnTo>
                  <a:close/>
                  <a:moveTo>
                    <a:pt x="2" y="52"/>
                  </a:moveTo>
                  <a:lnTo>
                    <a:pt x="2" y="52"/>
                  </a:lnTo>
                  <a:lnTo>
                    <a:pt x="2" y="54"/>
                  </a:lnTo>
                  <a:lnTo>
                    <a:pt x="2" y="54"/>
                  </a:lnTo>
                  <a:lnTo>
                    <a:pt x="2" y="52"/>
                  </a:lnTo>
                  <a:close/>
                  <a:moveTo>
                    <a:pt x="2" y="52"/>
                  </a:moveTo>
                  <a:lnTo>
                    <a:pt x="2" y="52"/>
                  </a:lnTo>
                  <a:lnTo>
                    <a:pt x="2" y="52"/>
                  </a:lnTo>
                  <a:lnTo>
                    <a:pt x="2" y="52"/>
                  </a:lnTo>
                  <a:lnTo>
                    <a:pt x="2" y="52"/>
                  </a:lnTo>
                  <a:close/>
                  <a:moveTo>
                    <a:pt x="2" y="52"/>
                  </a:moveTo>
                  <a:lnTo>
                    <a:pt x="2" y="52"/>
                  </a:lnTo>
                  <a:lnTo>
                    <a:pt x="2" y="52"/>
                  </a:lnTo>
                  <a:lnTo>
                    <a:pt x="2" y="52"/>
                  </a:lnTo>
                  <a:lnTo>
                    <a:pt x="2" y="52"/>
                  </a:lnTo>
                  <a:close/>
                  <a:moveTo>
                    <a:pt x="2" y="50"/>
                  </a:moveTo>
                  <a:lnTo>
                    <a:pt x="2" y="50"/>
                  </a:lnTo>
                  <a:lnTo>
                    <a:pt x="2" y="50"/>
                  </a:lnTo>
                  <a:lnTo>
                    <a:pt x="2" y="50"/>
                  </a:lnTo>
                  <a:lnTo>
                    <a:pt x="2" y="50"/>
                  </a:lnTo>
                  <a:close/>
                  <a:moveTo>
                    <a:pt x="2" y="50"/>
                  </a:moveTo>
                  <a:lnTo>
                    <a:pt x="2" y="50"/>
                  </a:lnTo>
                  <a:lnTo>
                    <a:pt x="2" y="50"/>
                  </a:lnTo>
                  <a:lnTo>
                    <a:pt x="2" y="50"/>
                  </a:lnTo>
                  <a:lnTo>
                    <a:pt x="2" y="50"/>
                  </a:lnTo>
                  <a:close/>
                  <a:moveTo>
                    <a:pt x="2" y="48"/>
                  </a:moveTo>
                  <a:lnTo>
                    <a:pt x="2" y="48"/>
                  </a:lnTo>
                  <a:lnTo>
                    <a:pt x="2" y="50"/>
                  </a:lnTo>
                  <a:lnTo>
                    <a:pt x="2" y="50"/>
                  </a:lnTo>
                  <a:lnTo>
                    <a:pt x="2" y="48"/>
                  </a:lnTo>
                  <a:close/>
                  <a:moveTo>
                    <a:pt x="2" y="48"/>
                  </a:moveTo>
                  <a:lnTo>
                    <a:pt x="2" y="48"/>
                  </a:lnTo>
                  <a:lnTo>
                    <a:pt x="2" y="48"/>
                  </a:lnTo>
                  <a:lnTo>
                    <a:pt x="2" y="48"/>
                  </a:lnTo>
                  <a:lnTo>
                    <a:pt x="2" y="48"/>
                  </a:lnTo>
                  <a:close/>
                  <a:moveTo>
                    <a:pt x="2" y="48"/>
                  </a:moveTo>
                  <a:lnTo>
                    <a:pt x="2" y="48"/>
                  </a:lnTo>
                  <a:lnTo>
                    <a:pt x="2" y="48"/>
                  </a:lnTo>
                  <a:lnTo>
                    <a:pt x="2" y="48"/>
                  </a:lnTo>
                  <a:lnTo>
                    <a:pt x="2" y="48"/>
                  </a:lnTo>
                  <a:close/>
                  <a:moveTo>
                    <a:pt x="2" y="46"/>
                  </a:moveTo>
                  <a:lnTo>
                    <a:pt x="2" y="46"/>
                  </a:lnTo>
                  <a:lnTo>
                    <a:pt x="2" y="46"/>
                  </a:lnTo>
                  <a:lnTo>
                    <a:pt x="2" y="46"/>
                  </a:lnTo>
                  <a:lnTo>
                    <a:pt x="2" y="46"/>
                  </a:lnTo>
                  <a:close/>
                  <a:moveTo>
                    <a:pt x="2" y="46"/>
                  </a:moveTo>
                  <a:lnTo>
                    <a:pt x="2" y="46"/>
                  </a:lnTo>
                  <a:lnTo>
                    <a:pt x="2" y="46"/>
                  </a:lnTo>
                  <a:lnTo>
                    <a:pt x="2" y="46"/>
                  </a:lnTo>
                  <a:lnTo>
                    <a:pt x="2" y="46"/>
                  </a:lnTo>
                  <a:close/>
                  <a:moveTo>
                    <a:pt x="2" y="44"/>
                  </a:moveTo>
                  <a:lnTo>
                    <a:pt x="2" y="44"/>
                  </a:lnTo>
                  <a:lnTo>
                    <a:pt x="2" y="46"/>
                  </a:lnTo>
                  <a:lnTo>
                    <a:pt x="2" y="46"/>
                  </a:lnTo>
                  <a:lnTo>
                    <a:pt x="2" y="44"/>
                  </a:lnTo>
                  <a:close/>
                  <a:moveTo>
                    <a:pt x="2" y="44"/>
                  </a:moveTo>
                  <a:lnTo>
                    <a:pt x="2" y="44"/>
                  </a:lnTo>
                  <a:lnTo>
                    <a:pt x="2" y="44"/>
                  </a:lnTo>
                  <a:lnTo>
                    <a:pt x="2" y="44"/>
                  </a:lnTo>
                  <a:lnTo>
                    <a:pt x="2" y="44"/>
                  </a:lnTo>
                  <a:close/>
                  <a:moveTo>
                    <a:pt x="2" y="44"/>
                  </a:moveTo>
                  <a:lnTo>
                    <a:pt x="2" y="44"/>
                  </a:lnTo>
                  <a:lnTo>
                    <a:pt x="2" y="44"/>
                  </a:lnTo>
                  <a:lnTo>
                    <a:pt x="2" y="44"/>
                  </a:lnTo>
                  <a:lnTo>
                    <a:pt x="2" y="44"/>
                  </a:lnTo>
                  <a:close/>
                  <a:moveTo>
                    <a:pt x="2" y="42"/>
                  </a:moveTo>
                  <a:lnTo>
                    <a:pt x="2" y="42"/>
                  </a:lnTo>
                  <a:lnTo>
                    <a:pt x="2" y="42"/>
                  </a:lnTo>
                  <a:lnTo>
                    <a:pt x="2" y="42"/>
                  </a:lnTo>
                  <a:lnTo>
                    <a:pt x="2" y="42"/>
                  </a:lnTo>
                  <a:close/>
                  <a:moveTo>
                    <a:pt x="2" y="42"/>
                  </a:moveTo>
                  <a:lnTo>
                    <a:pt x="2" y="42"/>
                  </a:lnTo>
                  <a:lnTo>
                    <a:pt x="2" y="42"/>
                  </a:lnTo>
                  <a:lnTo>
                    <a:pt x="2" y="42"/>
                  </a:lnTo>
                  <a:lnTo>
                    <a:pt x="2" y="42"/>
                  </a:lnTo>
                  <a:close/>
                  <a:moveTo>
                    <a:pt x="2" y="40"/>
                  </a:moveTo>
                  <a:lnTo>
                    <a:pt x="2" y="40"/>
                  </a:lnTo>
                  <a:lnTo>
                    <a:pt x="2" y="42"/>
                  </a:lnTo>
                  <a:lnTo>
                    <a:pt x="2" y="42"/>
                  </a:lnTo>
                  <a:lnTo>
                    <a:pt x="2" y="40"/>
                  </a:lnTo>
                  <a:close/>
                  <a:moveTo>
                    <a:pt x="2" y="40"/>
                  </a:moveTo>
                  <a:lnTo>
                    <a:pt x="2" y="40"/>
                  </a:lnTo>
                  <a:lnTo>
                    <a:pt x="2" y="40"/>
                  </a:lnTo>
                  <a:lnTo>
                    <a:pt x="2" y="40"/>
                  </a:lnTo>
                  <a:lnTo>
                    <a:pt x="2" y="40"/>
                  </a:lnTo>
                  <a:close/>
                  <a:moveTo>
                    <a:pt x="2" y="40"/>
                  </a:moveTo>
                  <a:lnTo>
                    <a:pt x="2" y="40"/>
                  </a:lnTo>
                  <a:lnTo>
                    <a:pt x="2" y="40"/>
                  </a:lnTo>
                  <a:lnTo>
                    <a:pt x="2" y="40"/>
                  </a:lnTo>
                  <a:lnTo>
                    <a:pt x="2" y="40"/>
                  </a:lnTo>
                  <a:close/>
                  <a:moveTo>
                    <a:pt x="2" y="38"/>
                  </a:moveTo>
                  <a:lnTo>
                    <a:pt x="2" y="38"/>
                  </a:lnTo>
                  <a:lnTo>
                    <a:pt x="2" y="38"/>
                  </a:lnTo>
                  <a:lnTo>
                    <a:pt x="2" y="38"/>
                  </a:lnTo>
                  <a:lnTo>
                    <a:pt x="2" y="38"/>
                  </a:lnTo>
                  <a:close/>
                  <a:moveTo>
                    <a:pt x="2" y="38"/>
                  </a:moveTo>
                  <a:lnTo>
                    <a:pt x="2" y="38"/>
                  </a:lnTo>
                  <a:lnTo>
                    <a:pt x="2" y="38"/>
                  </a:lnTo>
                  <a:lnTo>
                    <a:pt x="2" y="38"/>
                  </a:lnTo>
                  <a:lnTo>
                    <a:pt x="2" y="38"/>
                  </a:lnTo>
                  <a:close/>
                  <a:moveTo>
                    <a:pt x="2" y="36"/>
                  </a:moveTo>
                  <a:lnTo>
                    <a:pt x="2" y="36"/>
                  </a:lnTo>
                  <a:lnTo>
                    <a:pt x="2" y="38"/>
                  </a:lnTo>
                  <a:lnTo>
                    <a:pt x="2" y="38"/>
                  </a:lnTo>
                  <a:lnTo>
                    <a:pt x="2" y="36"/>
                  </a:lnTo>
                  <a:close/>
                  <a:moveTo>
                    <a:pt x="2" y="36"/>
                  </a:moveTo>
                  <a:lnTo>
                    <a:pt x="2" y="36"/>
                  </a:lnTo>
                  <a:lnTo>
                    <a:pt x="2" y="36"/>
                  </a:lnTo>
                  <a:lnTo>
                    <a:pt x="2" y="36"/>
                  </a:lnTo>
                  <a:lnTo>
                    <a:pt x="2" y="36"/>
                  </a:lnTo>
                  <a:close/>
                  <a:moveTo>
                    <a:pt x="2" y="36"/>
                  </a:moveTo>
                  <a:lnTo>
                    <a:pt x="2" y="36"/>
                  </a:lnTo>
                  <a:lnTo>
                    <a:pt x="2" y="36"/>
                  </a:lnTo>
                  <a:lnTo>
                    <a:pt x="2" y="36"/>
                  </a:lnTo>
                  <a:lnTo>
                    <a:pt x="2" y="36"/>
                  </a:lnTo>
                  <a:close/>
                  <a:moveTo>
                    <a:pt x="2" y="34"/>
                  </a:moveTo>
                  <a:lnTo>
                    <a:pt x="2" y="34"/>
                  </a:lnTo>
                  <a:lnTo>
                    <a:pt x="2" y="34"/>
                  </a:lnTo>
                  <a:lnTo>
                    <a:pt x="2" y="34"/>
                  </a:lnTo>
                  <a:lnTo>
                    <a:pt x="2" y="34"/>
                  </a:lnTo>
                  <a:close/>
                  <a:moveTo>
                    <a:pt x="2" y="34"/>
                  </a:moveTo>
                  <a:lnTo>
                    <a:pt x="2" y="34"/>
                  </a:lnTo>
                  <a:lnTo>
                    <a:pt x="2" y="34"/>
                  </a:lnTo>
                  <a:lnTo>
                    <a:pt x="2" y="34"/>
                  </a:lnTo>
                  <a:lnTo>
                    <a:pt x="2" y="34"/>
                  </a:lnTo>
                  <a:close/>
                  <a:moveTo>
                    <a:pt x="2" y="32"/>
                  </a:moveTo>
                  <a:lnTo>
                    <a:pt x="2" y="32"/>
                  </a:lnTo>
                  <a:lnTo>
                    <a:pt x="2" y="34"/>
                  </a:lnTo>
                  <a:lnTo>
                    <a:pt x="2" y="34"/>
                  </a:lnTo>
                  <a:lnTo>
                    <a:pt x="2" y="32"/>
                  </a:lnTo>
                  <a:close/>
                  <a:moveTo>
                    <a:pt x="2" y="32"/>
                  </a:moveTo>
                  <a:lnTo>
                    <a:pt x="2" y="32"/>
                  </a:lnTo>
                  <a:lnTo>
                    <a:pt x="2" y="32"/>
                  </a:lnTo>
                  <a:lnTo>
                    <a:pt x="2" y="32"/>
                  </a:lnTo>
                  <a:lnTo>
                    <a:pt x="2" y="32"/>
                  </a:lnTo>
                  <a:close/>
                  <a:moveTo>
                    <a:pt x="2" y="32"/>
                  </a:moveTo>
                  <a:lnTo>
                    <a:pt x="2" y="32"/>
                  </a:lnTo>
                  <a:lnTo>
                    <a:pt x="2" y="32"/>
                  </a:lnTo>
                  <a:lnTo>
                    <a:pt x="2" y="32"/>
                  </a:lnTo>
                  <a:lnTo>
                    <a:pt x="2" y="32"/>
                  </a:lnTo>
                  <a:close/>
                  <a:moveTo>
                    <a:pt x="2" y="30"/>
                  </a:moveTo>
                  <a:lnTo>
                    <a:pt x="2" y="30"/>
                  </a:lnTo>
                  <a:lnTo>
                    <a:pt x="2" y="30"/>
                  </a:lnTo>
                  <a:lnTo>
                    <a:pt x="2" y="30"/>
                  </a:lnTo>
                  <a:lnTo>
                    <a:pt x="2" y="30"/>
                  </a:lnTo>
                  <a:close/>
                  <a:moveTo>
                    <a:pt x="2" y="30"/>
                  </a:moveTo>
                  <a:lnTo>
                    <a:pt x="2" y="30"/>
                  </a:lnTo>
                  <a:lnTo>
                    <a:pt x="2" y="30"/>
                  </a:lnTo>
                  <a:lnTo>
                    <a:pt x="2" y="30"/>
                  </a:lnTo>
                  <a:lnTo>
                    <a:pt x="2" y="30"/>
                  </a:lnTo>
                  <a:close/>
                  <a:moveTo>
                    <a:pt x="2" y="28"/>
                  </a:moveTo>
                  <a:lnTo>
                    <a:pt x="2" y="28"/>
                  </a:lnTo>
                  <a:lnTo>
                    <a:pt x="2" y="30"/>
                  </a:lnTo>
                  <a:lnTo>
                    <a:pt x="2" y="30"/>
                  </a:lnTo>
                  <a:lnTo>
                    <a:pt x="2" y="28"/>
                  </a:lnTo>
                  <a:close/>
                  <a:moveTo>
                    <a:pt x="2" y="28"/>
                  </a:moveTo>
                  <a:lnTo>
                    <a:pt x="2" y="28"/>
                  </a:lnTo>
                  <a:lnTo>
                    <a:pt x="2" y="28"/>
                  </a:lnTo>
                  <a:lnTo>
                    <a:pt x="2" y="28"/>
                  </a:lnTo>
                  <a:lnTo>
                    <a:pt x="2" y="28"/>
                  </a:lnTo>
                  <a:close/>
                  <a:moveTo>
                    <a:pt x="2" y="28"/>
                  </a:moveTo>
                  <a:lnTo>
                    <a:pt x="2" y="28"/>
                  </a:lnTo>
                  <a:lnTo>
                    <a:pt x="2" y="28"/>
                  </a:lnTo>
                  <a:lnTo>
                    <a:pt x="2" y="28"/>
                  </a:lnTo>
                  <a:lnTo>
                    <a:pt x="2" y="28"/>
                  </a:lnTo>
                  <a:close/>
                  <a:moveTo>
                    <a:pt x="2" y="26"/>
                  </a:moveTo>
                  <a:lnTo>
                    <a:pt x="2" y="26"/>
                  </a:lnTo>
                  <a:lnTo>
                    <a:pt x="2" y="26"/>
                  </a:lnTo>
                  <a:lnTo>
                    <a:pt x="2" y="26"/>
                  </a:lnTo>
                  <a:lnTo>
                    <a:pt x="2" y="26"/>
                  </a:lnTo>
                  <a:close/>
                  <a:moveTo>
                    <a:pt x="2" y="26"/>
                  </a:moveTo>
                  <a:lnTo>
                    <a:pt x="2" y="26"/>
                  </a:lnTo>
                  <a:lnTo>
                    <a:pt x="2" y="26"/>
                  </a:lnTo>
                  <a:lnTo>
                    <a:pt x="2" y="26"/>
                  </a:lnTo>
                  <a:lnTo>
                    <a:pt x="2" y="26"/>
                  </a:lnTo>
                  <a:close/>
                  <a:moveTo>
                    <a:pt x="2" y="24"/>
                  </a:moveTo>
                  <a:lnTo>
                    <a:pt x="2" y="24"/>
                  </a:lnTo>
                  <a:lnTo>
                    <a:pt x="2" y="26"/>
                  </a:lnTo>
                  <a:lnTo>
                    <a:pt x="2" y="26"/>
                  </a:lnTo>
                  <a:lnTo>
                    <a:pt x="2" y="24"/>
                  </a:lnTo>
                  <a:close/>
                  <a:moveTo>
                    <a:pt x="2" y="24"/>
                  </a:moveTo>
                  <a:lnTo>
                    <a:pt x="2" y="24"/>
                  </a:lnTo>
                  <a:lnTo>
                    <a:pt x="2" y="24"/>
                  </a:lnTo>
                  <a:lnTo>
                    <a:pt x="2" y="24"/>
                  </a:lnTo>
                  <a:lnTo>
                    <a:pt x="2" y="24"/>
                  </a:lnTo>
                  <a:close/>
                  <a:moveTo>
                    <a:pt x="2" y="24"/>
                  </a:moveTo>
                  <a:lnTo>
                    <a:pt x="2" y="24"/>
                  </a:lnTo>
                  <a:lnTo>
                    <a:pt x="2" y="24"/>
                  </a:lnTo>
                  <a:lnTo>
                    <a:pt x="2" y="24"/>
                  </a:lnTo>
                  <a:lnTo>
                    <a:pt x="2" y="24"/>
                  </a:lnTo>
                  <a:close/>
                  <a:moveTo>
                    <a:pt x="2" y="22"/>
                  </a:moveTo>
                  <a:lnTo>
                    <a:pt x="2" y="22"/>
                  </a:lnTo>
                  <a:lnTo>
                    <a:pt x="2" y="22"/>
                  </a:lnTo>
                  <a:lnTo>
                    <a:pt x="2" y="22"/>
                  </a:lnTo>
                  <a:lnTo>
                    <a:pt x="2" y="22"/>
                  </a:lnTo>
                  <a:close/>
                  <a:moveTo>
                    <a:pt x="2" y="22"/>
                  </a:moveTo>
                  <a:lnTo>
                    <a:pt x="2" y="22"/>
                  </a:lnTo>
                  <a:lnTo>
                    <a:pt x="2" y="22"/>
                  </a:lnTo>
                  <a:lnTo>
                    <a:pt x="2" y="22"/>
                  </a:lnTo>
                  <a:lnTo>
                    <a:pt x="2" y="22"/>
                  </a:lnTo>
                  <a:close/>
                  <a:moveTo>
                    <a:pt x="2" y="20"/>
                  </a:moveTo>
                  <a:lnTo>
                    <a:pt x="2" y="20"/>
                  </a:lnTo>
                  <a:lnTo>
                    <a:pt x="2" y="22"/>
                  </a:lnTo>
                  <a:lnTo>
                    <a:pt x="2" y="22"/>
                  </a:lnTo>
                  <a:lnTo>
                    <a:pt x="2" y="20"/>
                  </a:lnTo>
                  <a:close/>
                  <a:moveTo>
                    <a:pt x="2" y="20"/>
                  </a:moveTo>
                  <a:lnTo>
                    <a:pt x="2" y="20"/>
                  </a:lnTo>
                  <a:lnTo>
                    <a:pt x="2" y="20"/>
                  </a:lnTo>
                  <a:lnTo>
                    <a:pt x="2" y="20"/>
                  </a:lnTo>
                  <a:lnTo>
                    <a:pt x="2" y="20"/>
                  </a:lnTo>
                  <a:close/>
                  <a:moveTo>
                    <a:pt x="2" y="18"/>
                  </a:moveTo>
                  <a:lnTo>
                    <a:pt x="2" y="18"/>
                  </a:lnTo>
                  <a:lnTo>
                    <a:pt x="2" y="20"/>
                  </a:lnTo>
                  <a:lnTo>
                    <a:pt x="2" y="20"/>
                  </a:lnTo>
                  <a:lnTo>
                    <a:pt x="2" y="18"/>
                  </a:lnTo>
                  <a:close/>
                  <a:moveTo>
                    <a:pt x="2" y="18"/>
                  </a:moveTo>
                  <a:lnTo>
                    <a:pt x="2" y="18"/>
                  </a:lnTo>
                  <a:lnTo>
                    <a:pt x="2" y="18"/>
                  </a:lnTo>
                  <a:lnTo>
                    <a:pt x="2" y="18"/>
                  </a:lnTo>
                  <a:lnTo>
                    <a:pt x="2" y="18"/>
                  </a:lnTo>
                  <a:close/>
                  <a:moveTo>
                    <a:pt x="2" y="18"/>
                  </a:moveTo>
                  <a:lnTo>
                    <a:pt x="2" y="18"/>
                  </a:lnTo>
                  <a:lnTo>
                    <a:pt x="2" y="18"/>
                  </a:lnTo>
                  <a:lnTo>
                    <a:pt x="2" y="18"/>
                  </a:lnTo>
                  <a:lnTo>
                    <a:pt x="2" y="18"/>
                  </a:lnTo>
                  <a:close/>
                  <a:moveTo>
                    <a:pt x="2" y="16"/>
                  </a:moveTo>
                  <a:lnTo>
                    <a:pt x="2" y="16"/>
                  </a:lnTo>
                  <a:lnTo>
                    <a:pt x="2" y="18"/>
                  </a:lnTo>
                  <a:lnTo>
                    <a:pt x="2" y="18"/>
                  </a:lnTo>
                  <a:lnTo>
                    <a:pt x="2" y="16"/>
                  </a:lnTo>
                  <a:close/>
                  <a:moveTo>
                    <a:pt x="2" y="16"/>
                  </a:moveTo>
                  <a:lnTo>
                    <a:pt x="2" y="16"/>
                  </a:lnTo>
                  <a:lnTo>
                    <a:pt x="2" y="16"/>
                  </a:lnTo>
                  <a:lnTo>
                    <a:pt x="2" y="16"/>
                  </a:lnTo>
                  <a:lnTo>
                    <a:pt x="2" y="16"/>
                  </a:lnTo>
                  <a:close/>
                  <a:moveTo>
                    <a:pt x="2" y="14"/>
                  </a:moveTo>
                  <a:lnTo>
                    <a:pt x="2" y="14"/>
                  </a:lnTo>
                  <a:lnTo>
                    <a:pt x="2" y="16"/>
                  </a:lnTo>
                  <a:lnTo>
                    <a:pt x="2" y="16"/>
                  </a:lnTo>
                  <a:lnTo>
                    <a:pt x="2" y="14"/>
                  </a:lnTo>
                  <a:close/>
                  <a:moveTo>
                    <a:pt x="2" y="14"/>
                  </a:moveTo>
                  <a:lnTo>
                    <a:pt x="2" y="14"/>
                  </a:lnTo>
                  <a:lnTo>
                    <a:pt x="2" y="14"/>
                  </a:lnTo>
                  <a:lnTo>
                    <a:pt x="2" y="14"/>
                  </a:lnTo>
                  <a:lnTo>
                    <a:pt x="2" y="14"/>
                  </a:lnTo>
                  <a:close/>
                  <a:moveTo>
                    <a:pt x="2" y="14"/>
                  </a:moveTo>
                  <a:lnTo>
                    <a:pt x="2" y="14"/>
                  </a:lnTo>
                  <a:lnTo>
                    <a:pt x="2" y="14"/>
                  </a:lnTo>
                  <a:lnTo>
                    <a:pt x="2" y="14"/>
                  </a:lnTo>
                  <a:lnTo>
                    <a:pt x="2" y="14"/>
                  </a:lnTo>
                  <a:close/>
                  <a:moveTo>
                    <a:pt x="2" y="12"/>
                  </a:moveTo>
                  <a:lnTo>
                    <a:pt x="2" y="12"/>
                  </a:lnTo>
                  <a:lnTo>
                    <a:pt x="2" y="14"/>
                  </a:lnTo>
                  <a:lnTo>
                    <a:pt x="2" y="14"/>
                  </a:lnTo>
                  <a:lnTo>
                    <a:pt x="2" y="12"/>
                  </a:lnTo>
                  <a:close/>
                  <a:moveTo>
                    <a:pt x="2" y="12"/>
                  </a:moveTo>
                  <a:lnTo>
                    <a:pt x="2" y="12"/>
                  </a:lnTo>
                  <a:lnTo>
                    <a:pt x="2" y="12"/>
                  </a:lnTo>
                  <a:lnTo>
                    <a:pt x="2" y="12"/>
                  </a:lnTo>
                  <a:lnTo>
                    <a:pt x="2" y="12"/>
                  </a:lnTo>
                  <a:close/>
                  <a:moveTo>
                    <a:pt x="2" y="10"/>
                  </a:moveTo>
                  <a:lnTo>
                    <a:pt x="2" y="10"/>
                  </a:lnTo>
                  <a:lnTo>
                    <a:pt x="2" y="12"/>
                  </a:lnTo>
                  <a:lnTo>
                    <a:pt x="2" y="12"/>
                  </a:lnTo>
                  <a:lnTo>
                    <a:pt x="2" y="10"/>
                  </a:lnTo>
                  <a:close/>
                  <a:moveTo>
                    <a:pt x="2" y="10"/>
                  </a:moveTo>
                  <a:lnTo>
                    <a:pt x="2" y="10"/>
                  </a:lnTo>
                  <a:lnTo>
                    <a:pt x="2" y="10"/>
                  </a:lnTo>
                  <a:lnTo>
                    <a:pt x="2" y="10"/>
                  </a:lnTo>
                  <a:lnTo>
                    <a:pt x="2" y="10"/>
                  </a:lnTo>
                  <a:close/>
                  <a:moveTo>
                    <a:pt x="2" y="10"/>
                  </a:moveTo>
                  <a:lnTo>
                    <a:pt x="2" y="10"/>
                  </a:lnTo>
                  <a:lnTo>
                    <a:pt x="2" y="10"/>
                  </a:lnTo>
                  <a:lnTo>
                    <a:pt x="2" y="10"/>
                  </a:lnTo>
                  <a:lnTo>
                    <a:pt x="2" y="10"/>
                  </a:lnTo>
                  <a:close/>
                  <a:moveTo>
                    <a:pt x="2" y="8"/>
                  </a:moveTo>
                  <a:lnTo>
                    <a:pt x="2" y="8"/>
                  </a:lnTo>
                  <a:lnTo>
                    <a:pt x="2" y="10"/>
                  </a:lnTo>
                  <a:lnTo>
                    <a:pt x="2" y="10"/>
                  </a:lnTo>
                  <a:lnTo>
                    <a:pt x="2" y="8"/>
                  </a:lnTo>
                  <a:close/>
                  <a:moveTo>
                    <a:pt x="2" y="8"/>
                  </a:moveTo>
                  <a:lnTo>
                    <a:pt x="2" y="8"/>
                  </a:lnTo>
                  <a:lnTo>
                    <a:pt x="2" y="8"/>
                  </a:lnTo>
                  <a:lnTo>
                    <a:pt x="2" y="8"/>
                  </a:lnTo>
                  <a:lnTo>
                    <a:pt x="2" y="8"/>
                  </a:lnTo>
                  <a:close/>
                  <a:moveTo>
                    <a:pt x="2" y="6"/>
                  </a:moveTo>
                  <a:lnTo>
                    <a:pt x="2" y="6"/>
                  </a:lnTo>
                  <a:lnTo>
                    <a:pt x="2" y="8"/>
                  </a:lnTo>
                  <a:lnTo>
                    <a:pt x="2" y="8"/>
                  </a:lnTo>
                  <a:lnTo>
                    <a:pt x="2" y="6"/>
                  </a:lnTo>
                  <a:close/>
                  <a:moveTo>
                    <a:pt x="2" y="6"/>
                  </a:moveTo>
                  <a:lnTo>
                    <a:pt x="2" y="6"/>
                  </a:lnTo>
                  <a:lnTo>
                    <a:pt x="2" y="6"/>
                  </a:lnTo>
                  <a:lnTo>
                    <a:pt x="2" y="6"/>
                  </a:lnTo>
                  <a:lnTo>
                    <a:pt x="2" y="6"/>
                  </a:lnTo>
                  <a:close/>
                  <a:moveTo>
                    <a:pt x="2" y="6"/>
                  </a:moveTo>
                  <a:lnTo>
                    <a:pt x="2" y="6"/>
                  </a:lnTo>
                  <a:lnTo>
                    <a:pt x="2" y="6"/>
                  </a:lnTo>
                  <a:lnTo>
                    <a:pt x="2" y="6"/>
                  </a:lnTo>
                  <a:lnTo>
                    <a:pt x="2" y="6"/>
                  </a:lnTo>
                  <a:close/>
                  <a:moveTo>
                    <a:pt x="2" y="4"/>
                  </a:moveTo>
                  <a:lnTo>
                    <a:pt x="2" y="4"/>
                  </a:lnTo>
                  <a:lnTo>
                    <a:pt x="2" y="6"/>
                  </a:lnTo>
                  <a:lnTo>
                    <a:pt x="2" y="6"/>
                  </a:lnTo>
                  <a:lnTo>
                    <a:pt x="2" y="4"/>
                  </a:lnTo>
                  <a:close/>
                  <a:moveTo>
                    <a:pt x="2" y="4"/>
                  </a:moveTo>
                  <a:lnTo>
                    <a:pt x="2" y="4"/>
                  </a:lnTo>
                  <a:lnTo>
                    <a:pt x="2" y="4"/>
                  </a:lnTo>
                  <a:lnTo>
                    <a:pt x="2" y="4"/>
                  </a:lnTo>
                  <a:lnTo>
                    <a:pt x="2" y="4"/>
                  </a:lnTo>
                  <a:close/>
                  <a:moveTo>
                    <a:pt x="2" y="2"/>
                  </a:moveTo>
                  <a:lnTo>
                    <a:pt x="2" y="2"/>
                  </a:lnTo>
                  <a:lnTo>
                    <a:pt x="2" y="4"/>
                  </a:lnTo>
                  <a:lnTo>
                    <a:pt x="2" y="4"/>
                  </a:lnTo>
                  <a:lnTo>
                    <a:pt x="2" y="2"/>
                  </a:lnTo>
                  <a:close/>
                  <a:moveTo>
                    <a:pt x="2" y="2"/>
                  </a:moveTo>
                  <a:lnTo>
                    <a:pt x="2" y="2"/>
                  </a:lnTo>
                  <a:lnTo>
                    <a:pt x="2" y="2"/>
                  </a:lnTo>
                  <a:lnTo>
                    <a:pt x="2" y="2"/>
                  </a:lnTo>
                  <a:lnTo>
                    <a:pt x="2" y="2"/>
                  </a:lnTo>
                  <a:lnTo>
                    <a:pt x="2" y="2"/>
                  </a:lnTo>
                  <a:close/>
                  <a:moveTo>
                    <a:pt x="2" y="2"/>
                  </a:moveTo>
                  <a:lnTo>
                    <a:pt x="2" y="2"/>
                  </a:lnTo>
                  <a:lnTo>
                    <a:pt x="2" y="2"/>
                  </a:lnTo>
                  <a:lnTo>
                    <a:pt x="2" y="2"/>
                  </a:lnTo>
                  <a:lnTo>
                    <a:pt x="2" y="2"/>
                  </a:lnTo>
                  <a:close/>
                  <a:moveTo>
                    <a:pt x="2" y="0"/>
                  </a:moveTo>
                  <a:lnTo>
                    <a:pt x="2" y="0"/>
                  </a:lnTo>
                  <a:lnTo>
                    <a:pt x="2" y="0"/>
                  </a:lnTo>
                  <a:lnTo>
                    <a:pt x="2" y="0"/>
                  </a:lnTo>
                  <a:lnTo>
                    <a:pt x="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8"/>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9"/>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10"/>
            <p:cNvSpPr>
              <a:spLocks/>
            </p:cNvSpPr>
            <p:nvPr/>
          </p:nvSpPr>
          <p:spPr bwMode="auto">
            <a:xfrm>
              <a:off x="3878" y="223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Rectangle 11"/>
            <p:cNvSpPr>
              <a:spLocks noChangeArrowheads="1"/>
            </p:cNvSpPr>
            <p:nvPr/>
          </p:nvSpPr>
          <p:spPr bwMode="auto">
            <a:xfrm>
              <a:off x="3878" y="223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Rectangle 12"/>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Rectangle 13"/>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Rectangle 14"/>
            <p:cNvSpPr>
              <a:spLocks noChangeArrowheads="1"/>
            </p:cNvSpPr>
            <p:nvPr/>
          </p:nvSpPr>
          <p:spPr bwMode="auto">
            <a:xfrm>
              <a:off x="3878" y="222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Rectangle 15"/>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Rectangle 16"/>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17"/>
            <p:cNvSpPr>
              <a:spLocks/>
            </p:cNvSpPr>
            <p:nvPr/>
          </p:nvSpPr>
          <p:spPr bwMode="auto">
            <a:xfrm>
              <a:off x="3878" y="222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Rectangle 18"/>
            <p:cNvSpPr>
              <a:spLocks noChangeArrowheads="1"/>
            </p:cNvSpPr>
            <p:nvPr/>
          </p:nvSpPr>
          <p:spPr bwMode="auto">
            <a:xfrm>
              <a:off x="3880" y="222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19"/>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20"/>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Rectangle 21"/>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22"/>
            <p:cNvSpPr>
              <a:spLocks/>
            </p:cNvSpPr>
            <p:nvPr/>
          </p:nvSpPr>
          <p:spPr bwMode="auto">
            <a:xfrm>
              <a:off x="3880" y="221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23"/>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24"/>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25"/>
            <p:cNvSpPr>
              <a:spLocks noChangeArrowheads="1"/>
            </p:cNvSpPr>
            <p:nvPr/>
          </p:nvSpPr>
          <p:spPr bwMode="auto">
            <a:xfrm>
              <a:off x="3880" y="221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26"/>
            <p:cNvSpPr>
              <a:spLocks noChangeArrowheads="1"/>
            </p:cNvSpPr>
            <p:nvPr/>
          </p:nvSpPr>
          <p:spPr bwMode="auto">
            <a:xfrm>
              <a:off x="3880" y="221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Rectangle 27"/>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Rectangle 28"/>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29"/>
            <p:cNvSpPr>
              <a:spLocks noChangeArrowheads="1"/>
            </p:cNvSpPr>
            <p:nvPr/>
          </p:nvSpPr>
          <p:spPr bwMode="auto">
            <a:xfrm>
              <a:off x="3880" y="221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Rectangle 30"/>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Rectangle 31"/>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Rectangle 32"/>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Rectangle 33"/>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Rectangle 34"/>
            <p:cNvSpPr>
              <a:spLocks noChangeArrowheads="1"/>
            </p:cNvSpPr>
            <p:nvPr/>
          </p:nvSpPr>
          <p:spPr bwMode="auto">
            <a:xfrm>
              <a:off x="3880" y="220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Rectangle 35"/>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Rectangle 36"/>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37"/>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Rectangle 38"/>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Rectangle 39"/>
            <p:cNvSpPr>
              <a:spLocks noChangeArrowheads="1"/>
            </p:cNvSpPr>
            <p:nvPr/>
          </p:nvSpPr>
          <p:spPr bwMode="auto">
            <a:xfrm>
              <a:off x="3880" y="220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40"/>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Rectangle 41"/>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Rectangle 42"/>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Rectangle 43"/>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Rectangle 44"/>
            <p:cNvSpPr>
              <a:spLocks noChangeArrowheads="1"/>
            </p:cNvSpPr>
            <p:nvPr/>
          </p:nvSpPr>
          <p:spPr bwMode="auto">
            <a:xfrm>
              <a:off x="3880" y="219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Rectangle 45"/>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Rectangle 46"/>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Rectangle 47"/>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Rectangle 48"/>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Rectangle 49"/>
            <p:cNvSpPr>
              <a:spLocks noChangeArrowheads="1"/>
            </p:cNvSpPr>
            <p:nvPr/>
          </p:nvSpPr>
          <p:spPr bwMode="auto">
            <a:xfrm>
              <a:off x="3880" y="219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Rectangle 50"/>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Rectangle 51"/>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Rectangle 52"/>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Rectangle 53"/>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Rectangle 54"/>
            <p:cNvSpPr>
              <a:spLocks noChangeArrowheads="1"/>
            </p:cNvSpPr>
            <p:nvPr/>
          </p:nvSpPr>
          <p:spPr bwMode="auto">
            <a:xfrm>
              <a:off x="3880" y="219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Rectangle 55"/>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Rectangle 56"/>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Rectangle 57"/>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Rectangle 58"/>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59"/>
            <p:cNvSpPr>
              <a:spLocks noChangeArrowheads="1"/>
            </p:cNvSpPr>
            <p:nvPr/>
          </p:nvSpPr>
          <p:spPr bwMode="auto">
            <a:xfrm>
              <a:off x="3880" y="218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Rectangle 60"/>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Rectangle 61"/>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Rectangle 62"/>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Rectangle 63"/>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Rectangle 64"/>
            <p:cNvSpPr>
              <a:spLocks noChangeArrowheads="1"/>
            </p:cNvSpPr>
            <p:nvPr/>
          </p:nvSpPr>
          <p:spPr bwMode="auto">
            <a:xfrm>
              <a:off x="3880" y="218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Rectangle 65"/>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Rectangle 66"/>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Rectangle 67"/>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Rectangle 68"/>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Rectangle 69"/>
            <p:cNvSpPr>
              <a:spLocks noChangeArrowheads="1"/>
            </p:cNvSpPr>
            <p:nvPr/>
          </p:nvSpPr>
          <p:spPr bwMode="auto">
            <a:xfrm>
              <a:off x="3880" y="217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Rectangle 70"/>
            <p:cNvSpPr>
              <a:spLocks noChangeArrowheads="1"/>
            </p:cNvSpPr>
            <p:nvPr/>
          </p:nvSpPr>
          <p:spPr bwMode="auto">
            <a:xfrm>
              <a:off x="3880" y="21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Rectangle 71"/>
            <p:cNvSpPr>
              <a:spLocks noChangeArrowheads="1"/>
            </p:cNvSpPr>
            <p:nvPr/>
          </p:nvSpPr>
          <p:spPr bwMode="auto">
            <a:xfrm>
              <a:off x="3880" y="217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Rectangle 72"/>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Rectangle 73"/>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Rectangle 74"/>
            <p:cNvSpPr>
              <a:spLocks noChangeArrowheads="1"/>
            </p:cNvSpPr>
            <p:nvPr/>
          </p:nvSpPr>
          <p:spPr bwMode="auto">
            <a:xfrm>
              <a:off x="3880" y="217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Rectangle 75"/>
            <p:cNvSpPr>
              <a:spLocks noChangeArrowheads="1"/>
            </p:cNvSpPr>
            <p:nvPr/>
          </p:nvSpPr>
          <p:spPr bwMode="auto">
            <a:xfrm>
              <a:off x="3880" y="217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Rectangle 76"/>
            <p:cNvSpPr>
              <a:spLocks noChangeArrowheads="1"/>
            </p:cNvSpPr>
            <p:nvPr/>
          </p:nvSpPr>
          <p:spPr bwMode="auto">
            <a:xfrm>
              <a:off x="3880" y="217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Rectangle 77"/>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Rectangle 78"/>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Rectangle 79"/>
            <p:cNvSpPr>
              <a:spLocks noChangeArrowheads="1"/>
            </p:cNvSpPr>
            <p:nvPr/>
          </p:nvSpPr>
          <p:spPr bwMode="auto">
            <a:xfrm>
              <a:off x="3880" y="217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Rectangle 80"/>
            <p:cNvSpPr>
              <a:spLocks noChangeArrowheads="1"/>
            </p:cNvSpPr>
            <p:nvPr/>
          </p:nvSpPr>
          <p:spPr bwMode="auto">
            <a:xfrm>
              <a:off x="3880" y="217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Rectangle 81"/>
            <p:cNvSpPr>
              <a:spLocks noChangeArrowheads="1"/>
            </p:cNvSpPr>
            <p:nvPr/>
          </p:nvSpPr>
          <p:spPr bwMode="auto">
            <a:xfrm>
              <a:off x="3880" y="216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Rectangle 82"/>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Rectangle 83"/>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Rectangle 84"/>
            <p:cNvSpPr>
              <a:spLocks noChangeArrowheads="1"/>
            </p:cNvSpPr>
            <p:nvPr/>
          </p:nvSpPr>
          <p:spPr bwMode="auto">
            <a:xfrm>
              <a:off x="3880" y="216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Rectangle 85"/>
            <p:cNvSpPr>
              <a:spLocks noChangeArrowheads="1"/>
            </p:cNvSpPr>
            <p:nvPr/>
          </p:nvSpPr>
          <p:spPr bwMode="auto">
            <a:xfrm>
              <a:off x="3880" y="216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Rectangle 86"/>
            <p:cNvSpPr>
              <a:spLocks noChangeArrowheads="1"/>
            </p:cNvSpPr>
            <p:nvPr/>
          </p:nvSpPr>
          <p:spPr bwMode="auto">
            <a:xfrm>
              <a:off x="3880" y="216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Rectangle 87"/>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Rectangle 88"/>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Rectangle 89"/>
            <p:cNvSpPr>
              <a:spLocks noChangeArrowheads="1"/>
            </p:cNvSpPr>
            <p:nvPr/>
          </p:nvSpPr>
          <p:spPr bwMode="auto">
            <a:xfrm>
              <a:off x="3880" y="216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Rectangle 90"/>
            <p:cNvSpPr>
              <a:spLocks noChangeArrowheads="1"/>
            </p:cNvSpPr>
            <p:nvPr/>
          </p:nvSpPr>
          <p:spPr bwMode="auto">
            <a:xfrm>
              <a:off x="3880" y="216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Rectangle 91"/>
            <p:cNvSpPr>
              <a:spLocks noChangeArrowheads="1"/>
            </p:cNvSpPr>
            <p:nvPr/>
          </p:nvSpPr>
          <p:spPr bwMode="auto">
            <a:xfrm>
              <a:off x="3880" y="216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92"/>
            <p:cNvSpPr>
              <a:spLocks/>
            </p:cNvSpPr>
            <p:nvPr/>
          </p:nvSpPr>
          <p:spPr bwMode="auto">
            <a:xfrm>
              <a:off x="3880" y="216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Rectangle 93"/>
            <p:cNvSpPr>
              <a:spLocks noChangeArrowheads="1"/>
            </p:cNvSpPr>
            <p:nvPr/>
          </p:nvSpPr>
          <p:spPr bwMode="auto">
            <a:xfrm>
              <a:off x="3880" y="216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Rectangle 94"/>
            <p:cNvSpPr>
              <a:spLocks noChangeArrowheads="1"/>
            </p:cNvSpPr>
            <p:nvPr/>
          </p:nvSpPr>
          <p:spPr bwMode="auto">
            <a:xfrm>
              <a:off x="3880" y="215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95"/>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96"/>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97"/>
            <p:cNvSpPr>
              <a:spLocks/>
            </p:cNvSpPr>
            <p:nvPr/>
          </p:nvSpPr>
          <p:spPr bwMode="auto">
            <a:xfrm>
              <a:off x="2212" y="1670"/>
              <a:ext cx="1336" cy="982"/>
            </a:xfrm>
            <a:custGeom>
              <a:avLst/>
              <a:gdLst>
                <a:gd name="T0" fmla="*/ 498 w 1336"/>
                <a:gd name="T1" fmla="*/ 982 h 982"/>
                <a:gd name="T2" fmla="*/ 470 w 1336"/>
                <a:gd name="T3" fmla="*/ 980 h 982"/>
                <a:gd name="T4" fmla="*/ 444 w 1336"/>
                <a:gd name="T5" fmla="*/ 972 h 982"/>
                <a:gd name="T6" fmla="*/ 418 w 1336"/>
                <a:gd name="T7" fmla="*/ 958 h 982"/>
                <a:gd name="T8" fmla="*/ 396 w 1336"/>
                <a:gd name="T9" fmla="*/ 940 h 982"/>
                <a:gd name="T10" fmla="*/ 42 w 1336"/>
                <a:gd name="T11" fmla="*/ 586 h 982"/>
                <a:gd name="T12" fmla="*/ 24 w 1336"/>
                <a:gd name="T13" fmla="*/ 564 h 982"/>
                <a:gd name="T14" fmla="*/ 12 w 1336"/>
                <a:gd name="T15" fmla="*/ 540 h 982"/>
                <a:gd name="T16" fmla="*/ 4 w 1336"/>
                <a:gd name="T17" fmla="*/ 512 h 982"/>
                <a:gd name="T18" fmla="*/ 0 w 1336"/>
                <a:gd name="T19" fmla="*/ 486 h 982"/>
                <a:gd name="T20" fmla="*/ 4 w 1336"/>
                <a:gd name="T21" fmla="*/ 458 h 982"/>
                <a:gd name="T22" fmla="*/ 12 w 1336"/>
                <a:gd name="T23" fmla="*/ 432 h 982"/>
                <a:gd name="T24" fmla="*/ 24 w 1336"/>
                <a:gd name="T25" fmla="*/ 406 h 982"/>
                <a:gd name="T26" fmla="*/ 42 w 1336"/>
                <a:gd name="T27" fmla="*/ 384 h 982"/>
                <a:gd name="T28" fmla="*/ 54 w 1336"/>
                <a:gd name="T29" fmla="*/ 374 h 982"/>
                <a:gd name="T30" fmla="*/ 78 w 1336"/>
                <a:gd name="T31" fmla="*/ 358 h 982"/>
                <a:gd name="T32" fmla="*/ 104 w 1336"/>
                <a:gd name="T33" fmla="*/ 348 h 982"/>
                <a:gd name="T34" fmla="*/ 130 w 1336"/>
                <a:gd name="T35" fmla="*/ 344 h 982"/>
                <a:gd name="T36" fmla="*/ 158 w 1336"/>
                <a:gd name="T37" fmla="*/ 344 h 982"/>
                <a:gd name="T38" fmla="*/ 184 w 1336"/>
                <a:gd name="T39" fmla="*/ 348 h 982"/>
                <a:gd name="T40" fmla="*/ 210 w 1336"/>
                <a:gd name="T41" fmla="*/ 358 h 982"/>
                <a:gd name="T42" fmla="*/ 234 w 1336"/>
                <a:gd name="T43" fmla="*/ 374 h 982"/>
                <a:gd name="T44" fmla="*/ 498 w 1336"/>
                <a:gd name="T45" fmla="*/ 636 h 982"/>
                <a:gd name="T46" fmla="*/ 1092 w 1336"/>
                <a:gd name="T47" fmla="*/ 42 h 982"/>
                <a:gd name="T48" fmla="*/ 1116 w 1336"/>
                <a:gd name="T49" fmla="*/ 24 h 982"/>
                <a:gd name="T50" fmla="*/ 1140 w 1336"/>
                <a:gd name="T51" fmla="*/ 10 h 982"/>
                <a:gd name="T52" fmla="*/ 1166 w 1336"/>
                <a:gd name="T53" fmla="*/ 2 h 982"/>
                <a:gd name="T54" fmla="*/ 1194 w 1336"/>
                <a:gd name="T55" fmla="*/ 0 h 982"/>
                <a:gd name="T56" fmla="*/ 1222 w 1336"/>
                <a:gd name="T57" fmla="*/ 2 h 982"/>
                <a:gd name="T58" fmla="*/ 1248 w 1336"/>
                <a:gd name="T59" fmla="*/ 10 h 982"/>
                <a:gd name="T60" fmla="*/ 1272 w 1336"/>
                <a:gd name="T61" fmla="*/ 24 h 982"/>
                <a:gd name="T62" fmla="*/ 1296 w 1336"/>
                <a:gd name="T63" fmla="*/ 42 h 982"/>
                <a:gd name="T64" fmla="*/ 1304 w 1336"/>
                <a:gd name="T65" fmla="*/ 52 h 982"/>
                <a:gd name="T66" fmla="*/ 1320 w 1336"/>
                <a:gd name="T67" fmla="*/ 76 h 982"/>
                <a:gd name="T68" fmla="*/ 1332 w 1336"/>
                <a:gd name="T69" fmla="*/ 102 h 982"/>
                <a:gd name="T70" fmla="*/ 1336 w 1336"/>
                <a:gd name="T71" fmla="*/ 128 h 982"/>
                <a:gd name="T72" fmla="*/ 1336 w 1336"/>
                <a:gd name="T73" fmla="*/ 156 h 982"/>
                <a:gd name="T74" fmla="*/ 1332 w 1336"/>
                <a:gd name="T75" fmla="*/ 184 h 982"/>
                <a:gd name="T76" fmla="*/ 1320 w 1336"/>
                <a:gd name="T77" fmla="*/ 208 h 982"/>
                <a:gd name="T78" fmla="*/ 1304 w 1336"/>
                <a:gd name="T79" fmla="*/ 232 h 982"/>
                <a:gd name="T80" fmla="*/ 598 w 1336"/>
                <a:gd name="T81" fmla="*/ 940 h 982"/>
                <a:gd name="T82" fmla="*/ 588 w 1336"/>
                <a:gd name="T83" fmla="*/ 950 h 982"/>
                <a:gd name="T84" fmla="*/ 564 w 1336"/>
                <a:gd name="T85" fmla="*/ 966 h 982"/>
                <a:gd name="T86" fmla="*/ 538 w 1336"/>
                <a:gd name="T87" fmla="*/ 976 h 982"/>
                <a:gd name="T88" fmla="*/ 512 w 1336"/>
                <a:gd name="T89" fmla="*/ 982 h 982"/>
                <a:gd name="T90" fmla="*/ 498 w 1336"/>
                <a:gd name="T91" fmla="*/ 98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6" h="982">
                  <a:moveTo>
                    <a:pt x="498" y="982"/>
                  </a:moveTo>
                  <a:lnTo>
                    <a:pt x="498" y="982"/>
                  </a:lnTo>
                  <a:lnTo>
                    <a:pt x="484" y="982"/>
                  </a:lnTo>
                  <a:lnTo>
                    <a:pt x="470" y="980"/>
                  </a:lnTo>
                  <a:lnTo>
                    <a:pt x="456" y="976"/>
                  </a:lnTo>
                  <a:lnTo>
                    <a:pt x="444" y="972"/>
                  </a:lnTo>
                  <a:lnTo>
                    <a:pt x="430" y="966"/>
                  </a:lnTo>
                  <a:lnTo>
                    <a:pt x="418" y="958"/>
                  </a:lnTo>
                  <a:lnTo>
                    <a:pt x="408" y="950"/>
                  </a:lnTo>
                  <a:lnTo>
                    <a:pt x="396" y="940"/>
                  </a:lnTo>
                  <a:lnTo>
                    <a:pt x="42" y="586"/>
                  </a:lnTo>
                  <a:lnTo>
                    <a:pt x="42" y="586"/>
                  </a:lnTo>
                  <a:lnTo>
                    <a:pt x="32" y="576"/>
                  </a:lnTo>
                  <a:lnTo>
                    <a:pt x="24" y="564"/>
                  </a:lnTo>
                  <a:lnTo>
                    <a:pt x="18" y="552"/>
                  </a:lnTo>
                  <a:lnTo>
                    <a:pt x="12" y="540"/>
                  </a:lnTo>
                  <a:lnTo>
                    <a:pt x="6" y="526"/>
                  </a:lnTo>
                  <a:lnTo>
                    <a:pt x="4" y="512"/>
                  </a:lnTo>
                  <a:lnTo>
                    <a:pt x="2" y="500"/>
                  </a:lnTo>
                  <a:lnTo>
                    <a:pt x="0" y="486"/>
                  </a:lnTo>
                  <a:lnTo>
                    <a:pt x="2" y="472"/>
                  </a:lnTo>
                  <a:lnTo>
                    <a:pt x="4" y="458"/>
                  </a:lnTo>
                  <a:lnTo>
                    <a:pt x="6" y="444"/>
                  </a:lnTo>
                  <a:lnTo>
                    <a:pt x="12" y="432"/>
                  </a:lnTo>
                  <a:lnTo>
                    <a:pt x="18" y="418"/>
                  </a:lnTo>
                  <a:lnTo>
                    <a:pt x="24" y="406"/>
                  </a:lnTo>
                  <a:lnTo>
                    <a:pt x="32" y="396"/>
                  </a:lnTo>
                  <a:lnTo>
                    <a:pt x="42" y="384"/>
                  </a:lnTo>
                  <a:lnTo>
                    <a:pt x="42" y="384"/>
                  </a:lnTo>
                  <a:lnTo>
                    <a:pt x="54" y="374"/>
                  </a:lnTo>
                  <a:lnTo>
                    <a:pt x="66" y="366"/>
                  </a:lnTo>
                  <a:lnTo>
                    <a:pt x="78" y="358"/>
                  </a:lnTo>
                  <a:lnTo>
                    <a:pt x="90" y="352"/>
                  </a:lnTo>
                  <a:lnTo>
                    <a:pt x="104" y="348"/>
                  </a:lnTo>
                  <a:lnTo>
                    <a:pt x="116" y="346"/>
                  </a:lnTo>
                  <a:lnTo>
                    <a:pt x="130" y="344"/>
                  </a:lnTo>
                  <a:lnTo>
                    <a:pt x="144" y="342"/>
                  </a:lnTo>
                  <a:lnTo>
                    <a:pt x="158" y="344"/>
                  </a:lnTo>
                  <a:lnTo>
                    <a:pt x="172" y="346"/>
                  </a:lnTo>
                  <a:lnTo>
                    <a:pt x="184" y="348"/>
                  </a:lnTo>
                  <a:lnTo>
                    <a:pt x="198" y="352"/>
                  </a:lnTo>
                  <a:lnTo>
                    <a:pt x="210" y="358"/>
                  </a:lnTo>
                  <a:lnTo>
                    <a:pt x="222" y="366"/>
                  </a:lnTo>
                  <a:lnTo>
                    <a:pt x="234" y="374"/>
                  </a:lnTo>
                  <a:lnTo>
                    <a:pt x="244" y="384"/>
                  </a:lnTo>
                  <a:lnTo>
                    <a:pt x="498" y="636"/>
                  </a:lnTo>
                  <a:lnTo>
                    <a:pt x="1092" y="42"/>
                  </a:lnTo>
                  <a:lnTo>
                    <a:pt x="1092" y="42"/>
                  </a:lnTo>
                  <a:lnTo>
                    <a:pt x="1104" y="32"/>
                  </a:lnTo>
                  <a:lnTo>
                    <a:pt x="1116" y="24"/>
                  </a:lnTo>
                  <a:lnTo>
                    <a:pt x="1128" y="16"/>
                  </a:lnTo>
                  <a:lnTo>
                    <a:pt x="1140" y="10"/>
                  </a:lnTo>
                  <a:lnTo>
                    <a:pt x="1154" y="6"/>
                  </a:lnTo>
                  <a:lnTo>
                    <a:pt x="1166" y="2"/>
                  </a:lnTo>
                  <a:lnTo>
                    <a:pt x="1180" y="0"/>
                  </a:lnTo>
                  <a:lnTo>
                    <a:pt x="1194" y="0"/>
                  </a:lnTo>
                  <a:lnTo>
                    <a:pt x="1208" y="0"/>
                  </a:lnTo>
                  <a:lnTo>
                    <a:pt x="1222" y="2"/>
                  </a:lnTo>
                  <a:lnTo>
                    <a:pt x="1234" y="6"/>
                  </a:lnTo>
                  <a:lnTo>
                    <a:pt x="1248" y="10"/>
                  </a:lnTo>
                  <a:lnTo>
                    <a:pt x="1260" y="16"/>
                  </a:lnTo>
                  <a:lnTo>
                    <a:pt x="1272" y="24"/>
                  </a:lnTo>
                  <a:lnTo>
                    <a:pt x="1284" y="32"/>
                  </a:lnTo>
                  <a:lnTo>
                    <a:pt x="1296" y="42"/>
                  </a:lnTo>
                  <a:lnTo>
                    <a:pt x="1296" y="42"/>
                  </a:lnTo>
                  <a:lnTo>
                    <a:pt x="1304" y="52"/>
                  </a:lnTo>
                  <a:lnTo>
                    <a:pt x="1314" y="64"/>
                  </a:lnTo>
                  <a:lnTo>
                    <a:pt x="1320" y="76"/>
                  </a:lnTo>
                  <a:lnTo>
                    <a:pt x="1326" y="88"/>
                  </a:lnTo>
                  <a:lnTo>
                    <a:pt x="1332" y="102"/>
                  </a:lnTo>
                  <a:lnTo>
                    <a:pt x="1334" y="116"/>
                  </a:lnTo>
                  <a:lnTo>
                    <a:pt x="1336" y="128"/>
                  </a:lnTo>
                  <a:lnTo>
                    <a:pt x="1336" y="142"/>
                  </a:lnTo>
                  <a:lnTo>
                    <a:pt x="1336" y="156"/>
                  </a:lnTo>
                  <a:lnTo>
                    <a:pt x="1334" y="170"/>
                  </a:lnTo>
                  <a:lnTo>
                    <a:pt x="1332" y="184"/>
                  </a:lnTo>
                  <a:lnTo>
                    <a:pt x="1326" y="196"/>
                  </a:lnTo>
                  <a:lnTo>
                    <a:pt x="1320" y="208"/>
                  </a:lnTo>
                  <a:lnTo>
                    <a:pt x="1314" y="222"/>
                  </a:lnTo>
                  <a:lnTo>
                    <a:pt x="1304" y="232"/>
                  </a:lnTo>
                  <a:lnTo>
                    <a:pt x="1296" y="244"/>
                  </a:lnTo>
                  <a:lnTo>
                    <a:pt x="598" y="940"/>
                  </a:lnTo>
                  <a:lnTo>
                    <a:pt x="598" y="940"/>
                  </a:lnTo>
                  <a:lnTo>
                    <a:pt x="588" y="950"/>
                  </a:lnTo>
                  <a:lnTo>
                    <a:pt x="576" y="958"/>
                  </a:lnTo>
                  <a:lnTo>
                    <a:pt x="564" y="966"/>
                  </a:lnTo>
                  <a:lnTo>
                    <a:pt x="552" y="972"/>
                  </a:lnTo>
                  <a:lnTo>
                    <a:pt x="538" y="976"/>
                  </a:lnTo>
                  <a:lnTo>
                    <a:pt x="524" y="980"/>
                  </a:lnTo>
                  <a:lnTo>
                    <a:pt x="512" y="982"/>
                  </a:lnTo>
                  <a:lnTo>
                    <a:pt x="498" y="982"/>
                  </a:lnTo>
                  <a:lnTo>
                    <a:pt x="498" y="9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540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Rectangle 315"/>
          <p:cNvSpPr/>
          <p:nvPr/>
        </p:nvSpPr>
        <p:spPr>
          <a:xfrm>
            <a:off x="0" y="1692995"/>
            <a:ext cx="9144000" cy="4850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400" dirty="0" smtClean="0"/>
              <a:t>Action-oriented</a:t>
            </a:r>
            <a:endParaRPr lang="en-US" sz="2400"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12</a:t>
            </a:fld>
            <a:endParaRPr lang="en-US" dirty="0"/>
          </a:p>
        </p:txBody>
      </p:sp>
      <p:sp>
        <p:nvSpPr>
          <p:cNvPr id="5" name="Rectangle 2"/>
          <p:cNvSpPr/>
          <p:nvPr/>
        </p:nvSpPr>
        <p:spPr>
          <a:xfrm>
            <a:off x="7556384" y="218669"/>
            <a:ext cx="1478973" cy="263149"/>
          </a:xfrm>
          <a:prstGeom prst="rect">
            <a:avLst/>
          </a:prstGeom>
        </p:spPr>
        <p:txBody>
          <a:bodyPr wrap="square">
            <a:spAutoFit/>
          </a:bodyPr>
          <a:lstStyle/>
          <a:p>
            <a:pPr fontAlgn="t">
              <a:lnSpc>
                <a:spcPct val="90000"/>
              </a:lnSpc>
            </a:pPr>
            <a:r>
              <a:rPr lang="en-US" sz="1200" dirty="0" smtClean="0">
                <a:solidFill>
                  <a:schemeClr val="accent1"/>
                </a:solidFill>
              </a:rPr>
              <a:t>ACTION-ORIENTED</a:t>
            </a:r>
            <a:endParaRPr lang="en-US" sz="1200" dirty="0">
              <a:solidFill>
                <a:schemeClr val="accent1"/>
              </a:solidFill>
            </a:endParaRPr>
          </a:p>
        </p:txBody>
      </p:sp>
      <p:grpSp>
        <p:nvGrpSpPr>
          <p:cNvPr id="20" name="Group 19"/>
          <p:cNvGrpSpPr/>
          <p:nvPr/>
        </p:nvGrpSpPr>
        <p:grpSpPr>
          <a:xfrm>
            <a:off x="7292348" y="193039"/>
            <a:ext cx="350042" cy="406730"/>
            <a:chOff x="7049460" y="1532872"/>
            <a:chExt cx="645865" cy="750460"/>
          </a:xfrm>
        </p:grpSpPr>
        <p:sp>
          <p:nvSpPr>
            <p:cNvPr id="16" name="Freeform 20"/>
            <p:cNvSpPr>
              <a:spLocks noEditPoints="1"/>
            </p:cNvSpPr>
            <p:nvPr/>
          </p:nvSpPr>
          <p:spPr bwMode="auto">
            <a:xfrm>
              <a:off x="7356680" y="1912792"/>
              <a:ext cx="338645" cy="370540"/>
            </a:xfrm>
            <a:custGeom>
              <a:avLst/>
              <a:gdLst>
                <a:gd name="T0" fmla="*/ 1364 w 1444"/>
                <a:gd name="T1" fmla="*/ 790 h 1580"/>
                <a:gd name="T2" fmla="*/ 1130 w 1444"/>
                <a:gd name="T3" fmla="*/ 282 h 1580"/>
                <a:gd name="T4" fmla="*/ 1048 w 1444"/>
                <a:gd name="T5" fmla="*/ 184 h 1580"/>
                <a:gd name="T6" fmla="*/ 938 w 1444"/>
                <a:gd name="T7" fmla="*/ 182 h 1580"/>
                <a:gd name="T8" fmla="*/ 836 w 1444"/>
                <a:gd name="T9" fmla="*/ 186 h 1580"/>
                <a:gd name="T10" fmla="*/ 742 w 1444"/>
                <a:gd name="T11" fmla="*/ 174 h 1580"/>
                <a:gd name="T12" fmla="*/ 640 w 1444"/>
                <a:gd name="T13" fmla="*/ 250 h 1580"/>
                <a:gd name="T14" fmla="*/ 538 w 1444"/>
                <a:gd name="T15" fmla="*/ 230 h 1580"/>
                <a:gd name="T16" fmla="*/ 444 w 1444"/>
                <a:gd name="T17" fmla="*/ 296 h 1580"/>
                <a:gd name="T18" fmla="*/ 246 w 1444"/>
                <a:gd name="T19" fmla="*/ 74 h 1580"/>
                <a:gd name="T20" fmla="*/ 182 w 1444"/>
                <a:gd name="T21" fmla="*/ 12 h 1580"/>
                <a:gd name="T22" fmla="*/ 86 w 1444"/>
                <a:gd name="T23" fmla="*/ 8 h 1580"/>
                <a:gd name="T24" fmla="*/ 4 w 1444"/>
                <a:gd name="T25" fmla="*/ 98 h 1580"/>
                <a:gd name="T26" fmla="*/ 14 w 1444"/>
                <a:gd name="T27" fmla="*/ 196 h 1580"/>
                <a:gd name="T28" fmla="*/ 234 w 1444"/>
                <a:gd name="T29" fmla="*/ 804 h 1580"/>
                <a:gd name="T30" fmla="*/ 76 w 1444"/>
                <a:gd name="T31" fmla="*/ 856 h 1580"/>
                <a:gd name="T32" fmla="*/ 34 w 1444"/>
                <a:gd name="T33" fmla="*/ 936 h 1580"/>
                <a:gd name="T34" fmla="*/ 80 w 1444"/>
                <a:gd name="T35" fmla="*/ 1028 h 1580"/>
                <a:gd name="T36" fmla="*/ 282 w 1444"/>
                <a:gd name="T37" fmla="*/ 1132 h 1580"/>
                <a:gd name="T38" fmla="*/ 406 w 1444"/>
                <a:gd name="T39" fmla="*/ 1206 h 1580"/>
                <a:gd name="T40" fmla="*/ 490 w 1444"/>
                <a:gd name="T41" fmla="*/ 1300 h 1580"/>
                <a:gd name="T42" fmla="*/ 726 w 1444"/>
                <a:gd name="T43" fmla="*/ 1464 h 1580"/>
                <a:gd name="T44" fmla="*/ 808 w 1444"/>
                <a:gd name="T45" fmla="*/ 1574 h 1580"/>
                <a:gd name="T46" fmla="*/ 936 w 1444"/>
                <a:gd name="T47" fmla="*/ 1576 h 1580"/>
                <a:gd name="T48" fmla="*/ 1192 w 1444"/>
                <a:gd name="T49" fmla="*/ 1480 h 1580"/>
                <a:gd name="T50" fmla="*/ 1364 w 1444"/>
                <a:gd name="T51" fmla="*/ 1334 h 1580"/>
                <a:gd name="T52" fmla="*/ 1442 w 1444"/>
                <a:gd name="T53" fmla="*/ 1192 h 1580"/>
                <a:gd name="T54" fmla="*/ 1154 w 1444"/>
                <a:gd name="T55" fmla="*/ 1412 h 1580"/>
                <a:gd name="T56" fmla="*/ 922 w 1444"/>
                <a:gd name="T57" fmla="*/ 1496 h 1580"/>
                <a:gd name="T58" fmla="*/ 794 w 1444"/>
                <a:gd name="T59" fmla="*/ 1414 h 1580"/>
                <a:gd name="T60" fmla="*/ 708 w 1444"/>
                <a:gd name="T61" fmla="*/ 1374 h 1580"/>
                <a:gd name="T62" fmla="*/ 492 w 1444"/>
                <a:gd name="T63" fmla="*/ 1188 h 1580"/>
                <a:gd name="T64" fmla="*/ 352 w 1444"/>
                <a:gd name="T65" fmla="*/ 1076 h 1580"/>
                <a:gd name="T66" fmla="*/ 162 w 1444"/>
                <a:gd name="T67" fmla="*/ 994 h 1580"/>
                <a:gd name="T68" fmla="*/ 110 w 1444"/>
                <a:gd name="T69" fmla="*/ 936 h 1580"/>
                <a:gd name="T70" fmla="*/ 158 w 1444"/>
                <a:gd name="T71" fmla="*/ 900 h 1580"/>
                <a:gd name="T72" fmla="*/ 378 w 1444"/>
                <a:gd name="T73" fmla="*/ 898 h 1580"/>
                <a:gd name="T74" fmla="*/ 464 w 1444"/>
                <a:gd name="T75" fmla="*/ 900 h 1580"/>
                <a:gd name="T76" fmla="*/ 86 w 1444"/>
                <a:gd name="T77" fmla="*/ 172 h 1580"/>
                <a:gd name="T78" fmla="*/ 86 w 1444"/>
                <a:gd name="T79" fmla="*/ 100 h 1580"/>
                <a:gd name="T80" fmla="*/ 138 w 1444"/>
                <a:gd name="T81" fmla="*/ 80 h 1580"/>
                <a:gd name="T82" fmla="*/ 292 w 1444"/>
                <a:gd name="T83" fmla="*/ 296 h 1580"/>
                <a:gd name="T84" fmla="*/ 472 w 1444"/>
                <a:gd name="T85" fmla="*/ 522 h 1580"/>
                <a:gd name="T86" fmla="*/ 518 w 1444"/>
                <a:gd name="T87" fmla="*/ 514 h 1580"/>
                <a:gd name="T88" fmla="*/ 524 w 1444"/>
                <a:gd name="T89" fmla="*/ 470 h 1580"/>
                <a:gd name="T90" fmla="*/ 474 w 1444"/>
                <a:gd name="T91" fmla="*/ 408 h 1580"/>
                <a:gd name="T92" fmla="*/ 534 w 1444"/>
                <a:gd name="T93" fmla="*/ 316 h 1580"/>
                <a:gd name="T94" fmla="*/ 604 w 1444"/>
                <a:gd name="T95" fmla="*/ 320 h 1580"/>
                <a:gd name="T96" fmla="*/ 684 w 1444"/>
                <a:gd name="T97" fmla="*/ 406 h 1580"/>
                <a:gd name="T98" fmla="*/ 682 w 1444"/>
                <a:gd name="T99" fmla="*/ 330 h 1580"/>
                <a:gd name="T100" fmla="*/ 740 w 1444"/>
                <a:gd name="T101" fmla="*/ 260 h 1580"/>
                <a:gd name="T102" fmla="*/ 788 w 1444"/>
                <a:gd name="T103" fmla="*/ 252 h 1580"/>
                <a:gd name="T104" fmla="*/ 850 w 1444"/>
                <a:gd name="T105" fmla="*/ 304 h 1580"/>
                <a:gd name="T106" fmla="*/ 878 w 1444"/>
                <a:gd name="T107" fmla="*/ 368 h 1580"/>
                <a:gd name="T108" fmla="*/ 920 w 1444"/>
                <a:gd name="T109" fmla="*/ 284 h 1580"/>
                <a:gd name="T110" fmla="*/ 1002 w 1444"/>
                <a:gd name="T111" fmla="*/ 252 h 1580"/>
                <a:gd name="T112" fmla="*/ 1062 w 1444"/>
                <a:gd name="T113" fmla="*/ 316 h 1580"/>
                <a:gd name="T114" fmla="*/ 1274 w 1444"/>
                <a:gd name="T115" fmla="*/ 720 h 1580"/>
                <a:gd name="T116" fmla="*/ 1308 w 1444"/>
                <a:gd name="T117" fmla="*/ 1072 h 1580"/>
                <a:gd name="T118" fmla="*/ 1330 w 1444"/>
                <a:gd name="T119" fmla="*/ 1250 h 1580"/>
                <a:gd name="T120" fmla="*/ 1154 w 1444"/>
                <a:gd name="T121" fmla="*/ 1412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4" h="1580">
                  <a:moveTo>
                    <a:pt x="1438" y="1164"/>
                  </a:moveTo>
                  <a:lnTo>
                    <a:pt x="1382" y="1062"/>
                  </a:lnTo>
                  <a:lnTo>
                    <a:pt x="1382" y="1062"/>
                  </a:lnTo>
                  <a:lnTo>
                    <a:pt x="1380" y="980"/>
                  </a:lnTo>
                  <a:lnTo>
                    <a:pt x="1378" y="922"/>
                  </a:lnTo>
                  <a:lnTo>
                    <a:pt x="1372" y="856"/>
                  </a:lnTo>
                  <a:lnTo>
                    <a:pt x="1364" y="790"/>
                  </a:lnTo>
                  <a:lnTo>
                    <a:pt x="1352" y="724"/>
                  </a:lnTo>
                  <a:lnTo>
                    <a:pt x="1346" y="694"/>
                  </a:lnTo>
                  <a:lnTo>
                    <a:pt x="1336" y="666"/>
                  </a:lnTo>
                  <a:lnTo>
                    <a:pt x="1328" y="642"/>
                  </a:lnTo>
                  <a:lnTo>
                    <a:pt x="1318" y="620"/>
                  </a:lnTo>
                  <a:lnTo>
                    <a:pt x="1318" y="620"/>
                  </a:lnTo>
                  <a:lnTo>
                    <a:pt x="1130" y="282"/>
                  </a:lnTo>
                  <a:lnTo>
                    <a:pt x="1130" y="282"/>
                  </a:lnTo>
                  <a:lnTo>
                    <a:pt x="1118" y="260"/>
                  </a:lnTo>
                  <a:lnTo>
                    <a:pt x="1106" y="240"/>
                  </a:lnTo>
                  <a:lnTo>
                    <a:pt x="1094" y="222"/>
                  </a:lnTo>
                  <a:lnTo>
                    <a:pt x="1080" y="208"/>
                  </a:lnTo>
                  <a:lnTo>
                    <a:pt x="1064" y="194"/>
                  </a:lnTo>
                  <a:lnTo>
                    <a:pt x="1048" y="184"/>
                  </a:lnTo>
                  <a:lnTo>
                    <a:pt x="1032" y="178"/>
                  </a:lnTo>
                  <a:lnTo>
                    <a:pt x="1014" y="174"/>
                  </a:lnTo>
                  <a:lnTo>
                    <a:pt x="1014" y="174"/>
                  </a:lnTo>
                  <a:lnTo>
                    <a:pt x="994" y="172"/>
                  </a:lnTo>
                  <a:lnTo>
                    <a:pt x="974" y="172"/>
                  </a:lnTo>
                  <a:lnTo>
                    <a:pt x="956" y="176"/>
                  </a:lnTo>
                  <a:lnTo>
                    <a:pt x="938" y="182"/>
                  </a:lnTo>
                  <a:lnTo>
                    <a:pt x="920" y="190"/>
                  </a:lnTo>
                  <a:lnTo>
                    <a:pt x="904" y="198"/>
                  </a:lnTo>
                  <a:lnTo>
                    <a:pt x="878" y="218"/>
                  </a:lnTo>
                  <a:lnTo>
                    <a:pt x="878" y="218"/>
                  </a:lnTo>
                  <a:lnTo>
                    <a:pt x="864" y="204"/>
                  </a:lnTo>
                  <a:lnTo>
                    <a:pt x="850" y="194"/>
                  </a:lnTo>
                  <a:lnTo>
                    <a:pt x="836" y="186"/>
                  </a:lnTo>
                  <a:lnTo>
                    <a:pt x="822" y="180"/>
                  </a:lnTo>
                  <a:lnTo>
                    <a:pt x="808" y="174"/>
                  </a:lnTo>
                  <a:lnTo>
                    <a:pt x="794" y="172"/>
                  </a:lnTo>
                  <a:lnTo>
                    <a:pt x="778" y="170"/>
                  </a:lnTo>
                  <a:lnTo>
                    <a:pt x="764" y="170"/>
                  </a:lnTo>
                  <a:lnTo>
                    <a:pt x="764" y="170"/>
                  </a:lnTo>
                  <a:lnTo>
                    <a:pt x="742" y="174"/>
                  </a:lnTo>
                  <a:lnTo>
                    <a:pt x="724" y="180"/>
                  </a:lnTo>
                  <a:lnTo>
                    <a:pt x="706" y="190"/>
                  </a:lnTo>
                  <a:lnTo>
                    <a:pt x="690" y="200"/>
                  </a:lnTo>
                  <a:lnTo>
                    <a:pt x="674" y="212"/>
                  </a:lnTo>
                  <a:lnTo>
                    <a:pt x="660" y="224"/>
                  </a:lnTo>
                  <a:lnTo>
                    <a:pt x="640" y="250"/>
                  </a:lnTo>
                  <a:lnTo>
                    <a:pt x="640" y="250"/>
                  </a:lnTo>
                  <a:lnTo>
                    <a:pt x="624" y="242"/>
                  </a:lnTo>
                  <a:lnTo>
                    <a:pt x="610" y="236"/>
                  </a:lnTo>
                  <a:lnTo>
                    <a:pt x="596" y="232"/>
                  </a:lnTo>
                  <a:lnTo>
                    <a:pt x="580" y="228"/>
                  </a:lnTo>
                  <a:lnTo>
                    <a:pt x="566" y="228"/>
                  </a:lnTo>
                  <a:lnTo>
                    <a:pt x="552" y="228"/>
                  </a:lnTo>
                  <a:lnTo>
                    <a:pt x="538" y="230"/>
                  </a:lnTo>
                  <a:lnTo>
                    <a:pt x="524" y="234"/>
                  </a:lnTo>
                  <a:lnTo>
                    <a:pt x="524" y="234"/>
                  </a:lnTo>
                  <a:lnTo>
                    <a:pt x="504" y="242"/>
                  </a:lnTo>
                  <a:lnTo>
                    <a:pt x="486" y="252"/>
                  </a:lnTo>
                  <a:lnTo>
                    <a:pt x="472" y="266"/>
                  </a:lnTo>
                  <a:lnTo>
                    <a:pt x="458" y="280"/>
                  </a:lnTo>
                  <a:lnTo>
                    <a:pt x="444" y="296"/>
                  </a:lnTo>
                  <a:lnTo>
                    <a:pt x="434" y="312"/>
                  </a:lnTo>
                  <a:lnTo>
                    <a:pt x="418" y="342"/>
                  </a:lnTo>
                  <a:lnTo>
                    <a:pt x="418" y="342"/>
                  </a:lnTo>
                  <a:lnTo>
                    <a:pt x="380" y="292"/>
                  </a:lnTo>
                  <a:lnTo>
                    <a:pt x="340" y="230"/>
                  </a:lnTo>
                  <a:lnTo>
                    <a:pt x="294" y="158"/>
                  </a:lnTo>
                  <a:lnTo>
                    <a:pt x="246" y="74"/>
                  </a:lnTo>
                  <a:lnTo>
                    <a:pt x="246" y="74"/>
                  </a:lnTo>
                  <a:lnTo>
                    <a:pt x="236" y="60"/>
                  </a:lnTo>
                  <a:lnTo>
                    <a:pt x="228" y="46"/>
                  </a:lnTo>
                  <a:lnTo>
                    <a:pt x="216" y="36"/>
                  </a:lnTo>
                  <a:lnTo>
                    <a:pt x="206" y="26"/>
                  </a:lnTo>
                  <a:lnTo>
                    <a:pt x="194" y="18"/>
                  </a:lnTo>
                  <a:lnTo>
                    <a:pt x="182" y="12"/>
                  </a:lnTo>
                  <a:lnTo>
                    <a:pt x="170" y="8"/>
                  </a:lnTo>
                  <a:lnTo>
                    <a:pt x="158" y="4"/>
                  </a:lnTo>
                  <a:lnTo>
                    <a:pt x="146" y="2"/>
                  </a:lnTo>
                  <a:lnTo>
                    <a:pt x="134" y="0"/>
                  </a:lnTo>
                  <a:lnTo>
                    <a:pt x="122" y="0"/>
                  </a:lnTo>
                  <a:lnTo>
                    <a:pt x="108" y="2"/>
                  </a:lnTo>
                  <a:lnTo>
                    <a:pt x="86" y="8"/>
                  </a:lnTo>
                  <a:lnTo>
                    <a:pt x="64" y="20"/>
                  </a:lnTo>
                  <a:lnTo>
                    <a:pt x="64" y="20"/>
                  </a:lnTo>
                  <a:lnTo>
                    <a:pt x="44" y="34"/>
                  </a:lnTo>
                  <a:lnTo>
                    <a:pt x="28" y="52"/>
                  </a:lnTo>
                  <a:lnTo>
                    <a:pt x="14" y="74"/>
                  </a:lnTo>
                  <a:lnTo>
                    <a:pt x="8" y="84"/>
                  </a:lnTo>
                  <a:lnTo>
                    <a:pt x="4" y="98"/>
                  </a:lnTo>
                  <a:lnTo>
                    <a:pt x="2" y="110"/>
                  </a:lnTo>
                  <a:lnTo>
                    <a:pt x="0" y="124"/>
                  </a:lnTo>
                  <a:lnTo>
                    <a:pt x="0" y="138"/>
                  </a:lnTo>
                  <a:lnTo>
                    <a:pt x="2" y="152"/>
                  </a:lnTo>
                  <a:lnTo>
                    <a:pt x="4" y="166"/>
                  </a:lnTo>
                  <a:lnTo>
                    <a:pt x="8" y="180"/>
                  </a:lnTo>
                  <a:lnTo>
                    <a:pt x="14" y="196"/>
                  </a:lnTo>
                  <a:lnTo>
                    <a:pt x="22" y="212"/>
                  </a:lnTo>
                  <a:lnTo>
                    <a:pt x="22" y="212"/>
                  </a:lnTo>
                  <a:lnTo>
                    <a:pt x="356" y="812"/>
                  </a:lnTo>
                  <a:lnTo>
                    <a:pt x="356" y="812"/>
                  </a:lnTo>
                  <a:lnTo>
                    <a:pt x="316" y="806"/>
                  </a:lnTo>
                  <a:lnTo>
                    <a:pt x="274" y="804"/>
                  </a:lnTo>
                  <a:lnTo>
                    <a:pt x="234" y="804"/>
                  </a:lnTo>
                  <a:lnTo>
                    <a:pt x="196" y="808"/>
                  </a:lnTo>
                  <a:lnTo>
                    <a:pt x="160" y="816"/>
                  </a:lnTo>
                  <a:lnTo>
                    <a:pt x="128" y="826"/>
                  </a:lnTo>
                  <a:lnTo>
                    <a:pt x="100" y="840"/>
                  </a:lnTo>
                  <a:lnTo>
                    <a:pt x="86" y="848"/>
                  </a:lnTo>
                  <a:lnTo>
                    <a:pt x="76" y="856"/>
                  </a:lnTo>
                  <a:lnTo>
                    <a:pt x="76" y="856"/>
                  </a:lnTo>
                  <a:lnTo>
                    <a:pt x="64" y="866"/>
                  </a:lnTo>
                  <a:lnTo>
                    <a:pt x="56" y="876"/>
                  </a:lnTo>
                  <a:lnTo>
                    <a:pt x="48" y="888"/>
                  </a:lnTo>
                  <a:lnTo>
                    <a:pt x="42" y="898"/>
                  </a:lnTo>
                  <a:lnTo>
                    <a:pt x="38" y="910"/>
                  </a:lnTo>
                  <a:lnTo>
                    <a:pt x="36" y="924"/>
                  </a:lnTo>
                  <a:lnTo>
                    <a:pt x="34" y="936"/>
                  </a:lnTo>
                  <a:lnTo>
                    <a:pt x="36" y="950"/>
                  </a:lnTo>
                  <a:lnTo>
                    <a:pt x="36" y="950"/>
                  </a:lnTo>
                  <a:lnTo>
                    <a:pt x="40" y="968"/>
                  </a:lnTo>
                  <a:lnTo>
                    <a:pt x="46" y="984"/>
                  </a:lnTo>
                  <a:lnTo>
                    <a:pt x="56" y="1000"/>
                  </a:lnTo>
                  <a:lnTo>
                    <a:pt x="66" y="1014"/>
                  </a:lnTo>
                  <a:lnTo>
                    <a:pt x="80" y="1028"/>
                  </a:lnTo>
                  <a:lnTo>
                    <a:pt x="96" y="1042"/>
                  </a:lnTo>
                  <a:lnTo>
                    <a:pt x="112" y="1054"/>
                  </a:lnTo>
                  <a:lnTo>
                    <a:pt x="130" y="1066"/>
                  </a:lnTo>
                  <a:lnTo>
                    <a:pt x="168" y="1086"/>
                  </a:lnTo>
                  <a:lnTo>
                    <a:pt x="208" y="1104"/>
                  </a:lnTo>
                  <a:lnTo>
                    <a:pt x="248" y="1120"/>
                  </a:lnTo>
                  <a:lnTo>
                    <a:pt x="282" y="1132"/>
                  </a:lnTo>
                  <a:lnTo>
                    <a:pt x="282" y="1132"/>
                  </a:lnTo>
                  <a:lnTo>
                    <a:pt x="320" y="1146"/>
                  </a:lnTo>
                  <a:lnTo>
                    <a:pt x="320" y="1146"/>
                  </a:lnTo>
                  <a:lnTo>
                    <a:pt x="346" y="1162"/>
                  </a:lnTo>
                  <a:lnTo>
                    <a:pt x="370" y="1178"/>
                  </a:lnTo>
                  <a:lnTo>
                    <a:pt x="390" y="1192"/>
                  </a:lnTo>
                  <a:lnTo>
                    <a:pt x="406" y="1206"/>
                  </a:lnTo>
                  <a:lnTo>
                    <a:pt x="426" y="1228"/>
                  </a:lnTo>
                  <a:lnTo>
                    <a:pt x="434" y="1236"/>
                  </a:lnTo>
                  <a:lnTo>
                    <a:pt x="434" y="1236"/>
                  </a:lnTo>
                  <a:lnTo>
                    <a:pt x="436" y="1238"/>
                  </a:lnTo>
                  <a:lnTo>
                    <a:pt x="436" y="1238"/>
                  </a:lnTo>
                  <a:lnTo>
                    <a:pt x="462" y="1272"/>
                  </a:lnTo>
                  <a:lnTo>
                    <a:pt x="490" y="1300"/>
                  </a:lnTo>
                  <a:lnTo>
                    <a:pt x="538" y="1348"/>
                  </a:lnTo>
                  <a:lnTo>
                    <a:pt x="580" y="1386"/>
                  </a:lnTo>
                  <a:lnTo>
                    <a:pt x="618" y="1414"/>
                  </a:lnTo>
                  <a:lnTo>
                    <a:pt x="652" y="1434"/>
                  </a:lnTo>
                  <a:lnTo>
                    <a:pt x="680" y="1448"/>
                  </a:lnTo>
                  <a:lnTo>
                    <a:pt x="704" y="1458"/>
                  </a:lnTo>
                  <a:lnTo>
                    <a:pt x="726" y="1464"/>
                  </a:lnTo>
                  <a:lnTo>
                    <a:pt x="726" y="1464"/>
                  </a:lnTo>
                  <a:lnTo>
                    <a:pt x="744" y="1472"/>
                  </a:lnTo>
                  <a:lnTo>
                    <a:pt x="790" y="1556"/>
                  </a:lnTo>
                  <a:lnTo>
                    <a:pt x="790" y="1556"/>
                  </a:lnTo>
                  <a:lnTo>
                    <a:pt x="796" y="1564"/>
                  </a:lnTo>
                  <a:lnTo>
                    <a:pt x="802" y="1570"/>
                  </a:lnTo>
                  <a:lnTo>
                    <a:pt x="808" y="1574"/>
                  </a:lnTo>
                  <a:lnTo>
                    <a:pt x="816" y="1576"/>
                  </a:lnTo>
                  <a:lnTo>
                    <a:pt x="816" y="1576"/>
                  </a:lnTo>
                  <a:lnTo>
                    <a:pt x="842" y="1580"/>
                  </a:lnTo>
                  <a:lnTo>
                    <a:pt x="872" y="1580"/>
                  </a:lnTo>
                  <a:lnTo>
                    <a:pt x="908" y="1578"/>
                  </a:lnTo>
                  <a:lnTo>
                    <a:pt x="908" y="1578"/>
                  </a:lnTo>
                  <a:lnTo>
                    <a:pt x="936" y="1576"/>
                  </a:lnTo>
                  <a:lnTo>
                    <a:pt x="966" y="1570"/>
                  </a:lnTo>
                  <a:lnTo>
                    <a:pt x="998" y="1564"/>
                  </a:lnTo>
                  <a:lnTo>
                    <a:pt x="1032" y="1554"/>
                  </a:lnTo>
                  <a:lnTo>
                    <a:pt x="1070" y="1540"/>
                  </a:lnTo>
                  <a:lnTo>
                    <a:pt x="1108" y="1524"/>
                  </a:lnTo>
                  <a:lnTo>
                    <a:pt x="1150" y="1504"/>
                  </a:lnTo>
                  <a:lnTo>
                    <a:pt x="1192" y="1480"/>
                  </a:lnTo>
                  <a:lnTo>
                    <a:pt x="1192" y="1480"/>
                  </a:lnTo>
                  <a:lnTo>
                    <a:pt x="1230" y="1456"/>
                  </a:lnTo>
                  <a:lnTo>
                    <a:pt x="1264" y="1432"/>
                  </a:lnTo>
                  <a:lnTo>
                    <a:pt x="1294" y="1406"/>
                  </a:lnTo>
                  <a:lnTo>
                    <a:pt x="1320" y="1382"/>
                  </a:lnTo>
                  <a:lnTo>
                    <a:pt x="1344" y="1358"/>
                  </a:lnTo>
                  <a:lnTo>
                    <a:pt x="1364" y="1334"/>
                  </a:lnTo>
                  <a:lnTo>
                    <a:pt x="1380" y="1312"/>
                  </a:lnTo>
                  <a:lnTo>
                    <a:pt x="1396" y="1290"/>
                  </a:lnTo>
                  <a:lnTo>
                    <a:pt x="1418" y="1252"/>
                  </a:lnTo>
                  <a:lnTo>
                    <a:pt x="1432" y="1222"/>
                  </a:lnTo>
                  <a:lnTo>
                    <a:pt x="1440" y="1202"/>
                  </a:lnTo>
                  <a:lnTo>
                    <a:pt x="1442" y="1192"/>
                  </a:lnTo>
                  <a:lnTo>
                    <a:pt x="1442" y="1192"/>
                  </a:lnTo>
                  <a:lnTo>
                    <a:pt x="1444" y="1184"/>
                  </a:lnTo>
                  <a:lnTo>
                    <a:pt x="1442" y="1178"/>
                  </a:lnTo>
                  <a:lnTo>
                    <a:pt x="1442" y="1170"/>
                  </a:lnTo>
                  <a:lnTo>
                    <a:pt x="1438" y="1164"/>
                  </a:lnTo>
                  <a:lnTo>
                    <a:pt x="1438" y="1164"/>
                  </a:lnTo>
                  <a:close/>
                  <a:moveTo>
                    <a:pt x="1154" y="1412"/>
                  </a:moveTo>
                  <a:lnTo>
                    <a:pt x="1154" y="1412"/>
                  </a:lnTo>
                  <a:lnTo>
                    <a:pt x="1126" y="1428"/>
                  </a:lnTo>
                  <a:lnTo>
                    <a:pt x="1100" y="1442"/>
                  </a:lnTo>
                  <a:lnTo>
                    <a:pt x="1074" y="1454"/>
                  </a:lnTo>
                  <a:lnTo>
                    <a:pt x="1050" y="1464"/>
                  </a:lnTo>
                  <a:lnTo>
                    <a:pt x="1002" y="1480"/>
                  </a:lnTo>
                  <a:lnTo>
                    <a:pt x="960" y="1490"/>
                  </a:lnTo>
                  <a:lnTo>
                    <a:pt x="922" y="1496"/>
                  </a:lnTo>
                  <a:lnTo>
                    <a:pt x="892" y="1500"/>
                  </a:lnTo>
                  <a:lnTo>
                    <a:pt x="866" y="1500"/>
                  </a:lnTo>
                  <a:lnTo>
                    <a:pt x="846" y="1500"/>
                  </a:lnTo>
                  <a:lnTo>
                    <a:pt x="808" y="1430"/>
                  </a:lnTo>
                  <a:lnTo>
                    <a:pt x="808" y="1430"/>
                  </a:lnTo>
                  <a:lnTo>
                    <a:pt x="802" y="1420"/>
                  </a:lnTo>
                  <a:lnTo>
                    <a:pt x="794" y="1414"/>
                  </a:lnTo>
                  <a:lnTo>
                    <a:pt x="788" y="1408"/>
                  </a:lnTo>
                  <a:lnTo>
                    <a:pt x="780" y="1402"/>
                  </a:lnTo>
                  <a:lnTo>
                    <a:pt x="764" y="1394"/>
                  </a:lnTo>
                  <a:lnTo>
                    <a:pt x="746" y="1388"/>
                  </a:lnTo>
                  <a:lnTo>
                    <a:pt x="746" y="1388"/>
                  </a:lnTo>
                  <a:lnTo>
                    <a:pt x="730" y="1384"/>
                  </a:lnTo>
                  <a:lnTo>
                    <a:pt x="708" y="1374"/>
                  </a:lnTo>
                  <a:lnTo>
                    <a:pt x="684" y="1362"/>
                  </a:lnTo>
                  <a:lnTo>
                    <a:pt x="654" y="1344"/>
                  </a:lnTo>
                  <a:lnTo>
                    <a:pt x="622" y="1320"/>
                  </a:lnTo>
                  <a:lnTo>
                    <a:pt x="584" y="1286"/>
                  </a:lnTo>
                  <a:lnTo>
                    <a:pt x="540" y="1244"/>
                  </a:lnTo>
                  <a:lnTo>
                    <a:pt x="492" y="1188"/>
                  </a:lnTo>
                  <a:lnTo>
                    <a:pt x="492" y="1188"/>
                  </a:lnTo>
                  <a:lnTo>
                    <a:pt x="480" y="1172"/>
                  </a:lnTo>
                  <a:lnTo>
                    <a:pt x="452" y="1144"/>
                  </a:lnTo>
                  <a:lnTo>
                    <a:pt x="432" y="1128"/>
                  </a:lnTo>
                  <a:lnTo>
                    <a:pt x="410" y="1110"/>
                  </a:lnTo>
                  <a:lnTo>
                    <a:pt x="382" y="1092"/>
                  </a:lnTo>
                  <a:lnTo>
                    <a:pt x="352" y="1076"/>
                  </a:lnTo>
                  <a:lnTo>
                    <a:pt x="352" y="1076"/>
                  </a:lnTo>
                  <a:lnTo>
                    <a:pt x="334" y="1068"/>
                  </a:lnTo>
                  <a:lnTo>
                    <a:pt x="306" y="1058"/>
                  </a:lnTo>
                  <a:lnTo>
                    <a:pt x="306" y="1058"/>
                  </a:lnTo>
                  <a:lnTo>
                    <a:pt x="256" y="1038"/>
                  </a:lnTo>
                  <a:lnTo>
                    <a:pt x="226" y="1026"/>
                  </a:lnTo>
                  <a:lnTo>
                    <a:pt x="192" y="1010"/>
                  </a:lnTo>
                  <a:lnTo>
                    <a:pt x="162" y="994"/>
                  </a:lnTo>
                  <a:lnTo>
                    <a:pt x="136" y="976"/>
                  </a:lnTo>
                  <a:lnTo>
                    <a:pt x="126" y="968"/>
                  </a:lnTo>
                  <a:lnTo>
                    <a:pt x="118" y="958"/>
                  </a:lnTo>
                  <a:lnTo>
                    <a:pt x="112" y="948"/>
                  </a:lnTo>
                  <a:lnTo>
                    <a:pt x="110" y="940"/>
                  </a:lnTo>
                  <a:lnTo>
                    <a:pt x="110" y="940"/>
                  </a:lnTo>
                  <a:lnTo>
                    <a:pt x="110" y="936"/>
                  </a:lnTo>
                  <a:lnTo>
                    <a:pt x="110" y="932"/>
                  </a:lnTo>
                  <a:lnTo>
                    <a:pt x="114" y="926"/>
                  </a:lnTo>
                  <a:lnTo>
                    <a:pt x="122" y="918"/>
                  </a:lnTo>
                  <a:lnTo>
                    <a:pt x="122" y="918"/>
                  </a:lnTo>
                  <a:lnTo>
                    <a:pt x="132" y="912"/>
                  </a:lnTo>
                  <a:lnTo>
                    <a:pt x="144" y="904"/>
                  </a:lnTo>
                  <a:lnTo>
                    <a:pt x="158" y="900"/>
                  </a:lnTo>
                  <a:lnTo>
                    <a:pt x="174" y="894"/>
                  </a:lnTo>
                  <a:lnTo>
                    <a:pt x="208" y="888"/>
                  </a:lnTo>
                  <a:lnTo>
                    <a:pt x="248" y="884"/>
                  </a:lnTo>
                  <a:lnTo>
                    <a:pt x="290" y="884"/>
                  </a:lnTo>
                  <a:lnTo>
                    <a:pt x="334" y="888"/>
                  </a:lnTo>
                  <a:lnTo>
                    <a:pt x="356" y="892"/>
                  </a:lnTo>
                  <a:lnTo>
                    <a:pt x="378" y="898"/>
                  </a:lnTo>
                  <a:lnTo>
                    <a:pt x="400" y="904"/>
                  </a:lnTo>
                  <a:lnTo>
                    <a:pt x="420" y="912"/>
                  </a:lnTo>
                  <a:lnTo>
                    <a:pt x="420" y="912"/>
                  </a:lnTo>
                  <a:lnTo>
                    <a:pt x="432" y="914"/>
                  </a:lnTo>
                  <a:lnTo>
                    <a:pt x="444" y="912"/>
                  </a:lnTo>
                  <a:lnTo>
                    <a:pt x="454" y="908"/>
                  </a:lnTo>
                  <a:lnTo>
                    <a:pt x="464" y="900"/>
                  </a:lnTo>
                  <a:lnTo>
                    <a:pt x="464" y="900"/>
                  </a:lnTo>
                  <a:lnTo>
                    <a:pt x="470" y="890"/>
                  </a:lnTo>
                  <a:lnTo>
                    <a:pt x="472" y="878"/>
                  </a:lnTo>
                  <a:lnTo>
                    <a:pt x="470" y="866"/>
                  </a:lnTo>
                  <a:lnTo>
                    <a:pt x="466" y="854"/>
                  </a:lnTo>
                  <a:lnTo>
                    <a:pt x="466" y="854"/>
                  </a:lnTo>
                  <a:lnTo>
                    <a:pt x="86" y="172"/>
                  </a:lnTo>
                  <a:lnTo>
                    <a:pt x="86" y="172"/>
                  </a:lnTo>
                  <a:lnTo>
                    <a:pt x="80" y="156"/>
                  </a:lnTo>
                  <a:lnTo>
                    <a:pt x="76" y="144"/>
                  </a:lnTo>
                  <a:lnTo>
                    <a:pt x="76" y="130"/>
                  </a:lnTo>
                  <a:lnTo>
                    <a:pt x="78" y="120"/>
                  </a:lnTo>
                  <a:lnTo>
                    <a:pt x="82" y="110"/>
                  </a:lnTo>
                  <a:lnTo>
                    <a:pt x="86" y="100"/>
                  </a:lnTo>
                  <a:lnTo>
                    <a:pt x="94" y="94"/>
                  </a:lnTo>
                  <a:lnTo>
                    <a:pt x="102" y="88"/>
                  </a:lnTo>
                  <a:lnTo>
                    <a:pt x="102" y="88"/>
                  </a:lnTo>
                  <a:lnTo>
                    <a:pt x="110" y="84"/>
                  </a:lnTo>
                  <a:lnTo>
                    <a:pt x="118" y="82"/>
                  </a:lnTo>
                  <a:lnTo>
                    <a:pt x="128" y="80"/>
                  </a:lnTo>
                  <a:lnTo>
                    <a:pt x="138" y="80"/>
                  </a:lnTo>
                  <a:lnTo>
                    <a:pt x="150" y="84"/>
                  </a:lnTo>
                  <a:lnTo>
                    <a:pt x="160" y="90"/>
                  </a:lnTo>
                  <a:lnTo>
                    <a:pt x="170" y="100"/>
                  </a:lnTo>
                  <a:lnTo>
                    <a:pt x="180" y="114"/>
                  </a:lnTo>
                  <a:lnTo>
                    <a:pt x="180" y="114"/>
                  </a:lnTo>
                  <a:lnTo>
                    <a:pt x="238" y="212"/>
                  </a:lnTo>
                  <a:lnTo>
                    <a:pt x="292" y="296"/>
                  </a:lnTo>
                  <a:lnTo>
                    <a:pt x="338" y="366"/>
                  </a:lnTo>
                  <a:lnTo>
                    <a:pt x="380" y="420"/>
                  </a:lnTo>
                  <a:lnTo>
                    <a:pt x="414" y="462"/>
                  </a:lnTo>
                  <a:lnTo>
                    <a:pt x="440" y="492"/>
                  </a:lnTo>
                  <a:lnTo>
                    <a:pt x="464" y="516"/>
                  </a:lnTo>
                  <a:lnTo>
                    <a:pt x="464" y="516"/>
                  </a:lnTo>
                  <a:lnTo>
                    <a:pt x="472" y="522"/>
                  </a:lnTo>
                  <a:lnTo>
                    <a:pt x="478" y="524"/>
                  </a:lnTo>
                  <a:lnTo>
                    <a:pt x="484" y="526"/>
                  </a:lnTo>
                  <a:lnTo>
                    <a:pt x="492" y="526"/>
                  </a:lnTo>
                  <a:lnTo>
                    <a:pt x="500" y="526"/>
                  </a:lnTo>
                  <a:lnTo>
                    <a:pt x="506" y="522"/>
                  </a:lnTo>
                  <a:lnTo>
                    <a:pt x="512" y="518"/>
                  </a:lnTo>
                  <a:lnTo>
                    <a:pt x="518" y="514"/>
                  </a:lnTo>
                  <a:lnTo>
                    <a:pt x="518" y="514"/>
                  </a:lnTo>
                  <a:lnTo>
                    <a:pt x="522" y="506"/>
                  </a:lnTo>
                  <a:lnTo>
                    <a:pt x="526" y="500"/>
                  </a:lnTo>
                  <a:lnTo>
                    <a:pt x="528" y="492"/>
                  </a:lnTo>
                  <a:lnTo>
                    <a:pt x="528" y="484"/>
                  </a:lnTo>
                  <a:lnTo>
                    <a:pt x="526" y="478"/>
                  </a:lnTo>
                  <a:lnTo>
                    <a:pt x="524" y="470"/>
                  </a:lnTo>
                  <a:lnTo>
                    <a:pt x="520" y="464"/>
                  </a:lnTo>
                  <a:lnTo>
                    <a:pt x="514" y="458"/>
                  </a:lnTo>
                  <a:lnTo>
                    <a:pt x="514" y="458"/>
                  </a:lnTo>
                  <a:lnTo>
                    <a:pt x="504" y="446"/>
                  </a:lnTo>
                  <a:lnTo>
                    <a:pt x="472" y="412"/>
                  </a:lnTo>
                  <a:lnTo>
                    <a:pt x="472" y="412"/>
                  </a:lnTo>
                  <a:lnTo>
                    <a:pt x="474" y="408"/>
                  </a:lnTo>
                  <a:lnTo>
                    <a:pt x="474" y="408"/>
                  </a:lnTo>
                  <a:lnTo>
                    <a:pt x="484" y="384"/>
                  </a:lnTo>
                  <a:lnTo>
                    <a:pt x="490" y="370"/>
                  </a:lnTo>
                  <a:lnTo>
                    <a:pt x="498" y="354"/>
                  </a:lnTo>
                  <a:lnTo>
                    <a:pt x="508" y="340"/>
                  </a:lnTo>
                  <a:lnTo>
                    <a:pt x="520" y="326"/>
                  </a:lnTo>
                  <a:lnTo>
                    <a:pt x="534" y="316"/>
                  </a:lnTo>
                  <a:lnTo>
                    <a:pt x="548" y="308"/>
                  </a:lnTo>
                  <a:lnTo>
                    <a:pt x="548" y="308"/>
                  </a:lnTo>
                  <a:lnTo>
                    <a:pt x="556" y="308"/>
                  </a:lnTo>
                  <a:lnTo>
                    <a:pt x="566" y="306"/>
                  </a:lnTo>
                  <a:lnTo>
                    <a:pt x="574" y="308"/>
                  </a:lnTo>
                  <a:lnTo>
                    <a:pt x="584" y="310"/>
                  </a:lnTo>
                  <a:lnTo>
                    <a:pt x="604" y="320"/>
                  </a:lnTo>
                  <a:lnTo>
                    <a:pt x="626" y="334"/>
                  </a:lnTo>
                  <a:lnTo>
                    <a:pt x="626" y="334"/>
                  </a:lnTo>
                  <a:lnTo>
                    <a:pt x="638" y="348"/>
                  </a:lnTo>
                  <a:lnTo>
                    <a:pt x="654" y="374"/>
                  </a:lnTo>
                  <a:lnTo>
                    <a:pt x="672" y="396"/>
                  </a:lnTo>
                  <a:lnTo>
                    <a:pt x="678" y="404"/>
                  </a:lnTo>
                  <a:lnTo>
                    <a:pt x="684" y="406"/>
                  </a:lnTo>
                  <a:lnTo>
                    <a:pt x="684" y="406"/>
                  </a:lnTo>
                  <a:lnTo>
                    <a:pt x="686" y="404"/>
                  </a:lnTo>
                  <a:lnTo>
                    <a:pt x="686" y="402"/>
                  </a:lnTo>
                  <a:lnTo>
                    <a:pt x="688" y="394"/>
                  </a:lnTo>
                  <a:lnTo>
                    <a:pt x="684" y="368"/>
                  </a:lnTo>
                  <a:lnTo>
                    <a:pt x="682" y="340"/>
                  </a:lnTo>
                  <a:lnTo>
                    <a:pt x="682" y="330"/>
                  </a:lnTo>
                  <a:lnTo>
                    <a:pt x="682" y="324"/>
                  </a:lnTo>
                  <a:lnTo>
                    <a:pt x="682" y="324"/>
                  </a:lnTo>
                  <a:lnTo>
                    <a:pt x="694" y="304"/>
                  </a:lnTo>
                  <a:lnTo>
                    <a:pt x="704" y="294"/>
                  </a:lnTo>
                  <a:lnTo>
                    <a:pt x="714" y="280"/>
                  </a:lnTo>
                  <a:lnTo>
                    <a:pt x="728" y="270"/>
                  </a:lnTo>
                  <a:lnTo>
                    <a:pt x="740" y="260"/>
                  </a:lnTo>
                  <a:lnTo>
                    <a:pt x="756" y="254"/>
                  </a:lnTo>
                  <a:lnTo>
                    <a:pt x="770" y="252"/>
                  </a:lnTo>
                  <a:lnTo>
                    <a:pt x="770" y="252"/>
                  </a:lnTo>
                  <a:lnTo>
                    <a:pt x="770" y="252"/>
                  </a:lnTo>
                  <a:lnTo>
                    <a:pt x="770" y="252"/>
                  </a:lnTo>
                  <a:lnTo>
                    <a:pt x="780" y="250"/>
                  </a:lnTo>
                  <a:lnTo>
                    <a:pt x="788" y="252"/>
                  </a:lnTo>
                  <a:lnTo>
                    <a:pt x="798" y="254"/>
                  </a:lnTo>
                  <a:lnTo>
                    <a:pt x="808" y="260"/>
                  </a:lnTo>
                  <a:lnTo>
                    <a:pt x="818" y="266"/>
                  </a:lnTo>
                  <a:lnTo>
                    <a:pt x="828" y="276"/>
                  </a:lnTo>
                  <a:lnTo>
                    <a:pt x="848" y="298"/>
                  </a:lnTo>
                  <a:lnTo>
                    <a:pt x="848" y="298"/>
                  </a:lnTo>
                  <a:lnTo>
                    <a:pt x="850" y="304"/>
                  </a:lnTo>
                  <a:lnTo>
                    <a:pt x="854" y="314"/>
                  </a:lnTo>
                  <a:lnTo>
                    <a:pt x="860" y="338"/>
                  </a:lnTo>
                  <a:lnTo>
                    <a:pt x="866" y="360"/>
                  </a:lnTo>
                  <a:lnTo>
                    <a:pt x="870" y="368"/>
                  </a:lnTo>
                  <a:lnTo>
                    <a:pt x="874" y="370"/>
                  </a:lnTo>
                  <a:lnTo>
                    <a:pt x="874" y="370"/>
                  </a:lnTo>
                  <a:lnTo>
                    <a:pt x="878" y="368"/>
                  </a:lnTo>
                  <a:lnTo>
                    <a:pt x="882" y="360"/>
                  </a:lnTo>
                  <a:lnTo>
                    <a:pt x="890" y="338"/>
                  </a:lnTo>
                  <a:lnTo>
                    <a:pt x="898" y="314"/>
                  </a:lnTo>
                  <a:lnTo>
                    <a:pt x="900" y="304"/>
                  </a:lnTo>
                  <a:lnTo>
                    <a:pt x="904" y="300"/>
                  </a:lnTo>
                  <a:lnTo>
                    <a:pt x="904" y="300"/>
                  </a:lnTo>
                  <a:lnTo>
                    <a:pt x="920" y="284"/>
                  </a:lnTo>
                  <a:lnTo>
                    <a:pt x="930" y="276"/>
                  </a:lnTo>
                  <a:lnTo>
                    <a:pt x="944" y="268"/>
                  </a:lnTo>
                  <a:lnTo>
                    <a:pt x="958" y="260"/>
                  </a:lnTo>
                  <a:lnTo>
                    <a:pt x="972" y="254"/>
                  </a:lnTo>
                  <a:lnTo>
                    <a:pt x="988" y="250"/>
                  </a:lnTo>
                  <a:lnTo>
                    <a:pt x="1002" y="252"/>
                  </a:lnTo>
                  <a:lnTo>
                    <a:pt x="1002" y="252"/>
                  </a:lnTo>
                  <a:lnTo>
                    <a:pt x="1010" y="254"/>
                  </a:lnTo>
                  <a:lnTo>
                    <a:pt x="1018" y="258"/>
                  </a:lnTo>
                  <a:lnTo>
                    <a:pt x="1026" y="264"/>
                  </a:lnTo>
                  <a:lnTo>
                    <a:pt x="1034" y="270"/>
                  </a:lnTo>
                  <a:lnTo>
                    <a:pt x="1048" y="290"/>
                  </a:lnTo>
                  <a:lnTo>
                    <a:pt x="1062" y="316"/>
                  </a:lnTo>
                  <a:lnTo>
                    <a:pt x="1062" y="316"/>
                  </a:lnTo>
                  <a:lnTo>
                    <a:pt x="1064" y="320"/>
                  </a:lnTo>
                  <a:lnTo>
                    <a:pt x="1064" y="320"/>
                  </a:lnTo>
                  <a:lnTo>
                    <a:pt x="1252" y="660"/>
                  </a:lnTo>
                  <a:lnTo>
                    <a:pt x="1252" y="660"/>
                  </a:lnTo>
                  <a:lnTo>
                    <a:pt x="1260" y="676"/>
                  </a:lnTo>
                  <a:lnTo>
                    <a:pt x="1268" y="696"/>
                  </a:lnTo>
                  <a:lnTo>
                    <a:pt x="1274" y="720"/>
                  </a:lnTo>
                  <a:lnTo>
                    <a:pt x="1280" y="746"/>
                  </a:lnTo>
                  <a:lnTo>
                    <a:pt x="1290" y="802"/>
                  </a:lnTo>
                  <a:lnTo>
                    <a:pt x="1296" y="864"/>
                  </a:lnTo>
                  <a:lnTo>
                    <a:pt x="1302" y="924"/>
                  </a:lnTo>
                  <a:lnTo>
                    <a:pt x="1306" y="982"/>
                  </a:lnTo>
                  <a:lnTo>
                    <a:pt x="1308" y="1072"/>
                  </a:lnTo>
                  <a:lnTo>
                    <a:pt x="1308" y="1072"/>
                  </a:lnTo>
                  <a:lnTo>
                    <a:pt x="1308" y="1082"/>
                  </a:lnTo>
                  <a:lnTo>
                    <a:pt x="1312" y="1092"/>
                  </a:lnTo>
                  <a:lnTo>
                    <a:pt x="1364" y="1186"/>
                  </a:lnTo>
                  <a:lnTo>
                    <a:pt x="1364" y="1186"/>
                  </a:lnTo>
                  <a:lnTo>
                    <a:pt x="1358" y="1202"/>
                  </a:lnTo>
                  <a:lnTo>
                    <a:pt x="1346" y="1224"/>
                  </a:lnTo>
                  <a:lnTo>
                    <a:pt x="1330" y="1250"/>
                  </a:lnTo>
                  <a:lnTo>
                    <a:pt x="1308" y="1278"/>
                  </a:lnTo>
                  <a:lnTo>
                    <a:pt x="1280" y="1310"/>
                  </a:lnTo>
                  <a:lnTo>
                    <a:pt x="1246" y="1344"/>
                  </a:lnTo>
                  <a:lnTo>
                    <a:pt x="1226" y="1360"/>
                  </a:lnTo>
                  <a:lnTo>
                    <a:pt x="1204" y="1378"/>
                  </a:lnTo>
                  <a:lnTo>
                    <a:pt x="1180" y="1394"/>
                  </a:lnTo>
                  <a:lnTo>
                    <a:pt x="1154" y="1412"/>
                  </a:lnTo>
                  <a:lnTo>
                    <a:pt x="1154" y="1412"/>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21"/>
            <p:cNvSpPr>
              <a:spLocks/>
            </p:cNvSpPr>
            <p:nvPr/>
          </p:nvSpPr>
          <p:spPr bwMode="auto">
            <a:xfrm>
              <a:off x="7213623" y="1757072"/>
              <a:ext cx="271104" cy="311910"/>
            </a:xfrm>
            <a:custGeom>
              <a:avLst/>
              <a:gdLst>
                <a:gd name="T0" fmla="*/ 1156 w 1156"/>
                <a:gd name="T1" fmla="*/ 216 h 1330"/>
                <a:gd name="T2" fmla="*/ 1088 w 1156"/>
                <a:gd name="T3" fmla="*/ 150 h 1330"/>
                <a:gd name="T4" fmla="*/ 1008 w 1156"/>
                <a:gd name="T5" fmla="*/ 94 h 1330"/>
                <a:gd name="T6" fmla="*/ 920 w 1156"/>
                <a:gd name="T7" fmla="*/ 50 h 1330"/>
                <a:gd name="T8" fmla="*/ 824 w 1156"/>
                <a:gd name="T9" fmla="*/ 20 h 1330"/>
                <a:gd name="T10" fmla="*/ 724 w 1156"/>
                <a:gd name="T11" fmla="*/ 4 h 1330"/>
                <a:gd name="T12" fmla="*/ 654 w 1156"/>
                <a:gd name="T13" fmla="*/ 0 h 1330"/>
                <a:gd name="T14" fmla="*/ 554 w 1156"/>
                <a:gd name="T15" fmla="*/ 10 h 1330"/>
                <a:gd name="T16" fmla="*/ 458 w 1156"/>
                <a:gd name="T17" fmla="*/ 34 h 1330"/>
                <a:gd name="T18" fmla="*/ 368 w 1156"/>
                <a:gd name="T19" fmla="*/ 70 h 1330"/>
                <a:gd name="T20" fmla="*/ 286 w 1156"/>
                <a:gd name="T21" fmla="*/ 120 h 1330"/>
                <a:gd name="T22" fmla="*/ 212 w 1156"/>
                <a:gd name="T23" fmla="*/ 180 h 1330"/>
                <a:gd name="T24" fmla="*/ 146 w 1156"/>
                <a:gd name="T25" fmla="*/ 250 h 1330"/>
                <a:gd name="T26" fmla="*/ 92 w 1156"/>
                <a:gd name="T27" fmla="*/ 328 h 1330"/>
                <a:gd name="T28" fmla="*/ 48 w 1156"/>
                <a:gd name="T29" fmla="*/ 416 h 1330"/>
                <a:gd name="T30" fmla="*/ 18 w 1156"/>
                <a:gd name="T31" fmla="*/ 510 h 1330"/>
                <a:gd name="T32" fmla="*/ 2 w 1156"/>
                <a:gd name="T33" fmla="*/ 608 h 1330"/>
                <a:gd name="T34" fmla="*/ 0 w 1156"/>
                <a:gd name="T35" fmla="*/ 678 h 1330"/>
                <a:gd name="T36" fmla="*/ 10 w 1156"/>
                <a:gd name="T37" fmla="*/ 778 h 1330"/>
                <a:gd name="T38" fmla="*/ 34 w 1156"/>
                <a:gd name="T39" fmla="*/ 872 h 1330"/>
                <a:gd name="T40" fmla="*/ 70 w 1156"/>
                <a:gd name="T41" fmla="*/ 962 h 1330"/>
                <a:gd name="T42" fmla="*/ 118 w 1156"/>
                <a:gd name="T43" fmla="*/ 1046 h 1330"/>
                <a:gd name="T44" fmla="*/ 180 w 1156"/>
                <a:gd name="T45" fmla="*/ 1120 h 1330"/>
                <a:gd name="T46" fmla="*/ 250 w 1156"/>
                <a:gd name="T47" fmla="*/ 1184 h 1330"/>
                <a:gd name="T48" fmla="*/ 328 w 1156"/>
                <a:gd name="T49" fmla="*/ 1240 h 1330"/>
                <a:gd name="T50" fmla="*/ 416 w 1156"/>
                <a:gd name="T51" fmla="*/ 1282 h 1330"/>
                <a:gd name="T52" fmla="*/ 508 w 1156"/>
                <a:gd name="T53" fmla="*/ 1312 h 1330"/>
                <a:gd name="T54" fmla="*/ 608 w 1156"/>
                <a:gd name="T55" fmla="*/ 1328 h 1330"/>
                <a:gd name="T56" fmla="*/ 690 w 1156"/>
                <a:gd name="T57" fmla="*/ 1330 h 1330"/>
                <a:gd name="T58" fmla="*/ 826 w 1156"/>
                <a:gd name="T59" fmla="*/ 1312 h 1330"/>
                <a:gd name="T60" fmla="*/ 796 w 1156"/>
                <a:gd name="T61" fmla="*/ 1252 h 1330"/>
                <a:gd name="T62" fmla="*/ 684 w 1156"/>
                <a:gd name="T63" fmla="*/ 1266 h 1330"/>
                <a:gd name="T64" fmla="*/ 614 w 1156"/>
                <a:gd name="T65" fmla="*/ 1264 h 1330"/>
                <a:gd name="T66" fmla="*/ 524 w 1156"/>
                <a:gd name="T67" fmla="*/ 1250 h 1330"/>
                <a:gd name="T68" fmla="*/ 440 w 1156"/>
                <a:gd name="T69" fmla="*/ 1222 h 1330"/>
                <a:gd name="T70" fmla="*/ 362 w 1156"/>
                <a:gd name="T71" fmla="*/ 1184 h 1330"/>
                <a:gd name="T72" fmla="*/ 290 w 1156"/>
                <a:gd name="T73" fmla="*/ 1134 h 1330"/>
                <a:gd name="T74" fmla="*/ 226 w 1156"/>
                <a:gd name="T75" fmla="*/ 1076 h 1330"/>
                <a:gd name="T76" fmla="*/ 172 w 1156"/>
                <a:gd name="T77" fmla="*/ 1008 h 1330"/>
                <a:gd name="T78" fmla="*/ 128 w 1156"/>
                <a:gd name="T79" fmla="*/ 934 h 1330"/>
                <a:gd name="T80" fmla="*/ 94 w 1156"/>
                <a:gd name="T81" fmla="*/ 852 h 1330"/>
                <a:gd name="T82" fmla="*/ 72 w 1156"/>
                <a:gd name="T83" fmla="*/ 766 h 1330"/>
                <a:gd name="T84" fmla="*/ 64 w 1156"/>
                <a:gd name="T85" fmla="*/ 676 h 1330"/>
                <a:gd name="T86" fmla="*/ 66 w 1156"/>
                <a:gd name="T87" fmla="*/ 614 h 1330"/>
                <a:gd name="T88" fmla="*/ 82 w 1156"/>
                <a:gd name="T89" fmla="*/ 524 h 1330"/>
                <a:gd name="T90" fmla="*/ 108 w 1156"/>
                <a:gd name="T91" fmla="*/ 440 h 1330"/>
                <a:gd name="T92" fmla="*/ 148 w 1156"/>
                <a:gd name="T93" fmla="*/ 362 h 1330"/>
                <a:gd name="T94" fmla="*/ 196 w 1156"/>
                <a:gd name="T95" fmla="*/ 290 h 1330"/>
                <a:gd name="T96" fmla="*/ 256 w 1156"/>
                <a:gd name="T97" fmla="*/ 226 h 1330"/>
                <a:gd name="T98" fmla="*/ 324 w 1156"/>
                <a:gd name="T99" fmla="*/ 172 h 1330"/>
                <a:gd name="T100" fmla="*/ 398 w 1156"/>
                <a:gd name="T101" fmla="*/ 128 h 1330"/>
                <a:gd name="T102" fmla="*/ 478 w 1156"/>
                <a:gd name="T103" fmla="*/ 94 h 1330"/>
                <a:gd name="T104" fmla="*/ 566 w 1156"/>
                <a:gd name="T105" fmla="*/ 74 h 1330"/>
                <a:gd name="T106" fmla="*/ 656 w 1156"/>
                <a:gd name="T107" fmla="*/ 66 h 1330"/>
                <a:gd name="T108" fmla="*/ 722 w 1156"/>
                <a:gd name="T109" fmla="*/ 68 h 1330"/>
                <a:gd name="T110" fmla="*/ 828 w 1156"/>
                <a:gd name="T111" fmla="*/ 88 h 1330"/>
                <a:gd name="T112" fmla="*/ 924 w 1156"/>
                <a:gd name="T113" fmla="*/ 124 h 1330"/>
                <a:gd name="T114" fmla="*/ 1012 w 1156"/>
                <a:gd name="T115" fmla="*/ 176 h 1330"/>
                <a:gd name="T116" fmla="*/ 1090 w 1156"/>
                <a:gd name="T117" fmla="*/ 240 h 1330"/>
                <a:gd name="T118" fmla="*/ 1156 w 1156"/>
                <a:gd name="T119" fmla="*/ 318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6" h="1330">
                  <a:moveTo>
                    <a:pt x="1156" y="318"/>
                  </a:moveTo>
                  <a:lnTo>
                    <a:pt x="1156" y="216"/>
                  </a:lnTo>
                  <a:lnTo>
                    <a:pt x="1156" y="216"/>
                  </a:lnTo>
                  <a:lnTo>
                    <a:pt x="1134" y="192"/>
                  </a:lnTo>
                  <a:lnTo>
                    <a:pt x="1112" y="170"/>
                  </a:lnTo>
                  <a:lnTo>
                    <a:pt x="1088" y="150"/>
                  </a:lnTo>
                  <a:lnTo>
                    <a:pt x="1062" y="130"/>
                  </a:lnTo>
                  <a:lnTo>
                    <a:pt x="1036" y="110"/>
                  </a:lnTo>
                  <a:lnTo>
                    <a:pt x="1008" y="94"/>
                  </a:lnTo>
                  <a:lnTo>
                    <a:pt x="980" y="78"/>
                  </a:lnTo>
                  <a:lnTo>
                    <a:pt x="950" y="64"/>
                  </a:lnTo>
                  <a:lnTo>
                    <a:pt x="920" y="50"/>
                  </a:lnTo>
                  <a:lnTo>
                    <a:pt x="888" y="38"/>
                  </a:lnTo>
                  <a:lnTo>
                    <a:pt x="856" y="28"/>
                  </a:lnTo>
                  <a:lnTo>
                    <a:pt x="824" y="20"/>
                  </a:lnTo>
                  <a:lnTo>
                    <a:pt x="790" y="12"/>
                  </a:lnTo>
                  <a:lnTo>
                    <a:pt x="758" y="6"/>
                  </a:lnTo>
                  <a:lnTo>
                    <a:pt x="724" y="4"/>
                  </a:lnTo>
                  <a:lnTo>
                    <a:pt x="688" y="2"/>
                  </a:lnTo>
                  <a:lnTo>
                    <a:pt x="688" y="2"/>
                  </a:lnTo>
                  <a:lnTo>
                    <a:pt x="654" y="0"/>
                  </a:lnTo>
                  <a:lnTo>
                    <a:pt x="620" y="2"/>
                  </a:lnTo>
                  <a:lnTo>
                    <a:pt x="588" y="6"/>
                  </a:lnTo>
                  <a:lnTo>
                    <a:pt x="554" y="10"/>
                  </a:lnTo>
                  <a:lnTo>
                    <a:pt x="522" y="16"/>
                  </a:lnTo>
                  <a:lnTo>
                    <a:pt x="490" y="24"/>
                  </a:lnTo>
                  <a:lnTo>
                    <a:pt x="458" y="34"/>
                  </a:lnTo>
                  <a:lnTo>
                    <a:pt x="428" y="44"/>
                  </a:lnTo>
                  <a:lnTo>
                    <a:pt x="398" y="56"/>
                  </a:lnTo>
                  <a:lnTo>
                    <a:pt x="368" y="70"/>
                  </a:lnTo>
                  <a:lnTo>
                    <a:pt x="340" y="86"/>
                  </a:lnTo>
                  <a:lnTo>
                    <a:pt x="312" y="102"/>
                  </a:lnTo>
                  <a:lnTo>
                    <a:pt x="286" y="120"/>
                  </a:lnTo>
                  <a:lnTo>
                    <a:pt x="260" y="138"/>
                  </a:lnTo>
                  <a:lnTo>
                    <a:pt x="236" y="158"/>
                  </a:lnTo>
                  <a:lnTo>
                    <a:pt x="212" y="180"/>
                  </a:lnTo>
                  <a:lnTo>
                    <a:pt x="188" y="202"/>
                  </a:lnTo>
                  <a:lnTo>
                    <a:pt x="168" y="226"/>
                  </a:lnTo>
                  <a:lnTo>
                    <a:pt x="146" y="250"/>
                  </a:lnTo>
                  <a:lnTo>
                    <a:pt x="128" y="276"/>
                  </a:lnTo>
                  <a:lnTo>
                    <a:pt x="108" y="302"/>
                  </a:lnTo>
                  <a:lnTo>
                    <a:pt x="92" y="328"/>
                  </a:lnTo>
                  <a:lnTo>
                    <a:pt x="76" y="358"/>
                  </a:lnTo>
                  <a:lnTo>
                    <a:pt x="62" y="386"/>
                  </a:lnTo>
                  <a:lnTo>
                    <a:pt x="48" y="416"/>
                  </a:lnTo>
                  <a:lnTo>
                    <a:pt x="38" y="446"/>
                  </a:lnTo>
                  <a:lnTo>
                    <a:pt x="28" y="478"/>
                  </a:lnTo>
                  <a:lnTo>
                    <a:pt x="18" y="510"/>
                  </a:lnTo>
                  <a:lnTo>
                    <a:pt x="12" y="542"/>
                  </a:lnTo>
                  <a:lnTo>
                    <a:pt x="6" y="576"/>
                  </a:lnTo>
                  <a:lnTo>
                    <a:pt x="2" y="608"/>
                  </a:lnTo>
                  <a:lnTo>
                    <a:pt x="0" y="642"/>
                  </a:lnTo>
                  <a:lnTo>
                    <a:pt x="0" y="642"/>
                  </a:lnTo>
                  <a:lnTo>
                    <a:pt x="0" y="678"/>
                  </a:lnTo>
                  <a:lnTo>
                    <a:pt x="2" y="712"/>
                  </a:lnTo>
                  <a:lnTo>
                    <a:pt x="4" y="744"/>
                  </a:lnTo>
                  <a:lnTo>
                    <a:pt x="10" y="778"/>
                  </a:lnTo>
                  <a:lnTo>
                    <a:pt x="16" y="810"/>
                  </a:lnTo>
                  <a:lnTo>
                    <a:pt x="24" y="842"/>
                  </a:lnTo>
                  <a:lnTo>
                    <a:pt x="34" y="872"/>
                  </a:lnTo>
                  <a:lnTo>
                    <a:pt x="44" y="904"/>
                  </a:lnTo>
                  <a:lnTo>
                    <a:pt x="56" y="934"/>
                  </a:lnTo>
                  <a:lnTo>
                    <a:pt x="70" y="962"/>
                  </a:lnTo>
                  <a:lnTo>
                    <a:pt x="84" y="992"/>
                  </a:lnTo>
                  <a:lnTo>
                    <a:pt x="102" y="1018"/>
                  </a:lnTo>
                  <a:lnTo>
                    <a:pt x="118" y="1046"/>
                  </a:lnTo>
                  <a:lnTo>
                    <a:pt x="138" y="1072"/>
                  </a:lnTo>
                  <a:lnTo>
                    <a:pt x="158" y="1096"/>
                  </a:lnTo>
                  <a:lnTo>
                    <a:pt x="180" y="1120"/>
                  </a:lnTo>
                  <a:lnTo>
                    <a:pt x="202" y="1142"/>
                  </a:lnTo>
                  <a:lnTo>
                    <a:pt x="224" y="1164"/>
                  </a:lnTo>
                  <a:lnTo>
                    <a:pt x="250" y="1184"/>
                  </a:lnTo>
                  <a:lnTo>
                    <a:pt x="274" y="1204"/>
                  </a:lnTo>
                  <a:lnTo>
                    <a:pt x="302" y="1222"/>
                  </a:lnTo>
                  <a:lnTo>
                    <a:pt x="328" y="1240"/>
                  </a:lnTo>
                  <a:lnTo>
                    <a:pt x="356" y="1256"/>
                  </a:lnTo>
                  <a:lnTo>
                    <a:pt x="386" y="1270"/>
                  </a:lnTo>
                  <a:lnTo>
                    <a:pt x="416" y="1282"/>
                  </a:lnTo>
                  <a:lnTo>
                    <a:pt x="446" y="1294"/>
                  </a:lnTo>
                  <a:lnTo>
                    <a:pt x="478" y="1304"/>
                  </a:lnTo>
                  <a:lnTo>
                    <a:pt x="508" y="1312"/>
                  </a:lnTo>
                  <a:lnTo>
                    <a:pt x="542" y="1320"/>
                  </a:lnTo>
                  <a:lnTo>
                    <a:pt x="574" y="1324"/>
                  </a:lnTo>
                  <a:lnTo>
                    <a:pt x="608" y="1328"/>
                  </a:lnTo>
                  <a:lnTo>
                    <a:pt x="642" y="1330"/>
                  </a:lnTo>
                  <a:lnTo>
                    <a:pt x="642" y="1330"/>
                  </a:lnTo>
                  <a:lnTo>
                    <a:pt x="690" y="1330"/>
                  </a:lnTo>
                  <a:lnTo>
                    <a:pt x="736" y="1328"/>
                  </a:lnTo>
                  <a:lnTo>
                    <a:pt x="782" y="1320"/>
                  </a:lnTo>
                  <a:lnTo>
                    <a:pt x="826" y="1312"/>
                  </a:lnTo>
                  <a:lnTo>
                    <a:pt x="826" y="1312"/>
                  </a:lnTo>
                  <a:lnTo>
                    <a:pt x="796" y="1252"/>
                  </a:lnTo>
                  <a:lnTo>
                    <a:pt x="796" y="1252"/>
                  </a:lnTo>
                  <a:lnTo>
                    <a:pt x="760" y="1260"/>
                  </a:lnTo>
                  <a:lnTo>
                    <a:pt x="722" y="1264"/>
                  </a:lnTo>
                  <a:lnTo>
                    <a:pt x="684" y="1266"/>
                  </a:lnTo>
                  <a:lnTo>
                    <a:pt x="644" y="1266"/>
                  </a:lnTo>
                  <a:lnTo>
                    <a:pt x="644" y="1266"/>
                  </a:lnTo>
                  <a:lnTo>
                    <a:pt x="614" y="1264"/>
                  </a:lnTo>
                  <a:lnTo>
                    <a:pt x="584" y="1260"/>
                  </a:lnTo>
                  <a:lnTo>
                    <a:pt x="554" y="1256"/>
                  </a:lnTo>
                  <a:lnTo>
                    <a:pt x="524" y="1250"/>
                  </a:lnTo>
                  <a:lnTo>
                    <a:pt x="496" y="1242"/>
                  </a:lnTo>
                  <a:lnTo>
                    <a:pt x="468" y="1234"/>
                  </a:lnTo>
                  <a:lnTo>
                    <a:pt x="440" y="1222"/>
                  </a:lnTo>
                  <a:lnTo>
                    <a:pt x="412" y="1210"/>
                  </a:lnTo>
                  <a:lnTo>
                    <a:pt x="386" y="1198"/>
                  </a:lnTo>
                  <a:lnTo>
                    <a:pt x="362" y="1184"/>
                  </a:lnTo>
                  <a:lnTo>
                    <a:pt x="336" y="1168"/>
                  </a:lnTo>
                  <a:lnTo>
                    <a:pt x="312" y="1152"/>
                  </a:lnTo>
                  <a:lnTo>
                    <a:pt x="290" y="1134"/>
                  </a:lnTo>
                  <a:lnTo>
                    <a:pt x="268" y="1116"/>
                  </a:lnTo>
                  <a:lnTo>
                    <a:pt x="246" y="1096"/>
                  </a:lnTo>
                  <a:lnTo>
                    <a:pt x="226" y="1076"/>
                  </a:lnTo>
                  <a:lnTo>
                    <a:pt x="208" y="1054"/>
                  </a:lnTo>
                  <a:lnTo>
                    <a:pt x="188" y="1032"/>
                  </a:lnTo>
                  <a:lnTo>
                    <a:pt x="172" y="1008"/>
                  </a:lnTo>
                  <a:lnTo>
                    <a:pt x="156" y="984"/>
                  </a:lnTo>
                  <a:lnTo>
                    <a:pt x="142" y="960"/>
                  </a:lnTo>
                  <a:lnTo>
                    <a:pt x="128" y="934"/>
                  </a:lnTo>
                  <a:lnTo>
                    <a:pt x="116" y="908"/>
                  </a:lnTo>
                  <a:lnTo>
                    <a:pt x="104" y="880"/>
                  </a:lnTo>
                  <a:lnTo>
                    <a:pt x="94" y="852"/>
                  </a:lnTo>
                  <a:lnTo>
                    <a:pt x="86" y="824"/>
                  </a:lnTo>
                  <a:lnTo>
                    <a:pt x="78" y="796"/>
                  </a:lnTo>
                  <a:lnTo>
                    <a:pt x="72" y="766"/>
                  </a:lnTo>
                  <a:lnTo>
                    <a:pt x="68" y="736"/>
                  </a:lnTo>
                  <a:lnTo>
                    <a:pt x="66" y="706"/>
                  </a:lnTo>
                  <a:lnTo>
                    <a:pt x="64" y="676"/>
                  </a:lnTo>
                  <a:lnTo>
                    <a:pt x="64" y="646"/>
                  </a:lnTo>
                  <a:lnTo>
                    <a:pt x="64" y="646"/>
                  </a:lnTo>
                  <a:lnTo>
                    <a:pt x="66" y="614"/>
                  </a:lnTo>
                  <a:lnTo>
                    <a:pt x="70" y="584"/>
                  </a:lnTo>
                  <a:lnTo>
                    <a:pt x="74" y="554"/>
                  </a:lnTo>
                  <a:lnTo>
                    <a:pt x="82" y="524"/>
                  </a:lnTo>
                  <a:lnTo>
                    <a:pt x="88" y="496"/>
                  </a:lnTo>
                  <a:lnTo>
                    <a:pt x="98" y="468"/>
                  </a:lnTo>
                  <a:lnTo>
                    <a:pt x="108" y="440"/>
                  </a:lnTo>
                  <a:lnTo>
                    <a:pt x="120" y="414"/>
                  </a:lnTo>
                  <a:lnTo>
                    <a:pt x="134" y="388"/>
                  </a:lnTo>
                  <a:lnTo>
                    <a:pt x="148" y="362"/>
                  </a:lnTo>
                  <a:lnTo>
                    <a:pt x="162" y="338"/>
                  </a:lnTo>
                  <a:lnTo>
                    <a:pt x="180" y="314"/>
                  </a:lnTo>
                  <a:lnTo>
                    <a:pt x="196" y="290"/>
                  </a:lnTo>
                  <a:lnTo>
                    <a:pt x="216" y="268"/>
                  </a:lnTo>
                  <a:lnTo>
                    <a:pt x="236" y="248"/>
                  </a:lnTo>
                  <a:lnTo>
                    <a:pt x="256" y="226"/>
                  </a:lnTo>
                  <a:lnTo>
                    <a:pt x="278" y="208"/>
                  </a:lnTo>
                  <a:lnTo>
                    <a:pt x="300" y="190"/>
                  </a:lnTo>
                  <a:lnTo>
                    <a:pt x="324" y="172"/>
                  </a:lnTo>
                  <a:lnTo>
                    <a:pt x="348" y="156"/>
                  </a:lnTo>
                  <a:lnTo>
                    <a:pt x="372" y="142"/>
                  </a:lnTo>
                  <a:lnTo>
                    <a:pt x="398" y="128"/>
                  </a:lnTo>
                  <a:lnTo>
                    <a:pt x="424" y="116"/>
                  </a:lnTo>
                  <a:lnTo>
                    <a:pt x="452" y="104"/>
                  </a:lnTo>
                  <a:lnTo>
                    <a:pt x="478" y="94"/>
                  </a:lnTo>
                  <a:lnTo>
                    <a:pt x="508" y="86"/>
                  </a:lnTo>
                  <a:lnTo>
                    <a:pt x="536" y="80"/>
                  </a:lnTo>
                  <a:lnTo>
                    <a:pt x="566" y="74"/>
                  </a:lnTo>
                  <a:lnTo>
                    <a:pt x="594" y="70"/>
                  </a:lnTo>
                  <a:lnTo>
                    <a:pt x="626" y="66"/>
                  </a:lnTo>
                  <a:lnTo>
                    <a:pt x="656" y="66"/>
                  </a:lnTo>
                  <a:lnTo>
                    <a:pt x="686" y="66"/>
                  </a:lnTo>
                  <a:lnTo>
                    <a:pt x="686" y="66"/>
                  </a:lnTo>
                  <a:lnTo>
                    <a:pt x="722" y="68"/>
                  </a:lnTo>
                  <a:lnTo>
                    <a:pt x="758" y="72"/>
                  </a:lnTo>
                  <a:lnTo>
                    <a:pt x="792" y="78"/>
                  </a:lnTo>
                  <a:lnTo>
                    <a:pt x="828" y="88"/>
                  </a:lnTo>
                  <a:lnTo>
                    <a:pt x="860" y="98"/>
                  </a:lnTo>
                  <a:lnTo>
                    <a:pt x="892" y="110"/>
                  </a:lnTo>
                  <a:lnTo>
                    <a:pt x="924" y="124"/>
                  </a:lnTo>
                  <a:lnTo>
                    <a:pt x="956" y="140"/>
                  </a:lnTo>
                  <a:lnTo>
                    <a:pt x="984" y="156"/>
                  </a:lnTo>
                  <a:lnTo>
                    <a:pt x="1012" y="176"/>
                  </a:lnTo>
                  <a:lnTo>
                    <a:pt x="1040" y="196"/>
                  </a:lnTo>
                  <a:lnTo>
                    <a:pt x="1066" y="218"/>
                  </a:lnTo>
                  <a:lnTo>
                    <a:pt x="1090" y="240"/>
                  </a:lnTo>
                  <a:lnTo>
                    <a:pt x="1114" y="266"/>
                  </a:lnTo>
                  <a:lnTo>
                    <a:pt x="1136" y="292"/>
                  </a:lnTo>
                  <a:lnTo>
                    <a:pt x="1156" y="318"/>
                  </a:lnTo>
                  <a:lnTo>
                    <a:pt x="1156" y="318"/>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auto">
            <a:xfrm>
              <a:off x="7275536" y="1814764"/>
              <a:ext cx="189491" cy="189491"/>
            </a:xfrm>
            <a:custGeom>
              <a:avLst/>
              <a:gdLst>
                <a:gd name="T0" fmla="*/ 670 w 808"/>
                <a:gd name="T1" fmla="*/ 564 h 808"/>
                <a:gd name="T2" fmla="*/ 722 w 808"/>
                <a:gd name="T3" fmla="*/ 652 h 808"/>
                <a:gd name="T4" fmla="*/ 756 w 808"/>
                <a:gd name="T5" fmla="*/ 600 h 808"/>
                <a:gd name="T6" fmla="*/ 782 w 808"/>
                <a:gd name="T7" fmla="*/ 546 h 808"/>
                <a:gd name="T8" fmla="*/ 800 w 808"/>
                <a:gd name="T9" fmla="*/ 486 h 808"/>
                <a:gd name="T10" fmla="*/ 808 w 808"/>
                <a:gd name="T11" fmla="*/ 422 h 808"/>
                <a:gd name="T12" fmla="*/ 808 w 808"/>
                <a:gd name="T13" fmla="*/ 380 h 808"/>
                <a:gd name="T14" fmla="*/ 794 w 808"/>
                <a:gd name="T15" fmla="*/ 300 h 808"/>
                <a:gd name="T16" fmla="*/ 768 w 808"/>
                <a:gd name="T17" fmla="*/ 226 h 808"/>
                <a:gd name="T18" fmla="*/ 726 w 808"/>
                <a:gd name="T19" fmla="*/ 160 h 808"/>
                <a:gd name="T20" fmla="*/ 674 w 808"/>
                <a:gd name="T21" fmla="*/ 104 h 808"/>
                <a:gd name="T22" fmla="*/ 612 w 808"/>
                <a:gd name="T23" fmla="*/ 58 h 808"/>
                <a:gd name="T24" fmla="*/ 540 w 808"/>
                <a:gd name="T25" fmla="*/ 24 h 808"/>
                <a:gd name="T26" fmla="*/ 462 w 808"/>
                <a:gd name="T27" fmla="*/ 4 h 808"/>
                <a:gd name="T28" fmla="*/ 422 w 808"/>
                <a:gd name="T29" fmla="*/ 0 h 808"/>
                <a:gd name="T30" fmla="*/ 340 w 808"/>
                <a:gd name="T31" fmla="*/ 6 h 808"/>
                <a:gd name="T32" fmla="*/ 264 w 808"/>
                <a:gd name="T33" fmla="*/ 26 h 808"/>
                <a:gd name="T34" fmla="*/ 194 w 808"/>
                <a:gd name="T35" fmla="*/ 60 h 808"/>
                <a:gd name="T36" fmla="*/ 132 w 808"/>
                <a:gd name="T37" fmla="*/ 106 h 808"/>
                <a:gd name="T38" fmla="*/ 80 w 808"/>
                <a:gd name="T39" fmla="*/ 164 h 808"/>
                <a:gd name="T40" fmla="*/ 40 w 808"/>
                <a:gd name="T41" fmla="*/ 230 h 808"/>
                <a:gd name="T42" fmla="*/ 12 w 808"/>
                <a:gd name="T43" fmla="*/ 306 h 808"/>
                <a:gd name="T44" fmla="*/ 0 w 808"/>
                <a:gd name="T45" fmla="*/ 386 h 808"/>
                <a:gd name="T46" fmla="*/ 2 w 808"/>
                <a:gd name="T47" fmla="*/ 428 h 808"/>
                <a:gd name="T48" fmla="*/ 14 w 808"/>
                <a:gd name="T49" fmla="*/ 506 h 808"/>
                <a:gd name="T50" fmla="*/ 42 w 808"/>
                <a:gd name="T51" fmla="*/ 580 h 808"/>
                <a:gd name="T52" fmla="*/ 82 w 808"/>
                <a:gd name="T53" fmla="*/ 646 h 808"/>
                <a:gd name="T54" fmla="*/ 134 w 808"/>
                <a:gd name="T55" fmla="*/ 704 h 808"/>
                <a:gd name="T56" fmla="*/ 196 w 808"/>
                <a:gd name="T57" fmla="*/ 750 h 808"/>
                <a:gd name="T58" fmla="*/ 268 w 808"/>
                <a:gd name="T59" fmla="*/ 784 h 808"/>
                <a:gd name="T60" fmla="*/ 346 w 808"/>
                <a:gd name="T61" fmla="*/ 804 h 808"/>
                <a:gd name="T62" fmla="*/ 386 w 808"/>
                <a:gd name="T63" fmla="*/ 808 h 808"/>
                <a:gd name="T64" fmla="*/ 428 w 808"/>
                <a:gd name="T65" fmla="*/ 806 h 808"/>
                <a:gd name="T66" fmla="*/ 382 w 808"/>
                <a:gd name="T67" fmla="*/ 712 h 808"/>
                <a:gd name="T68" fmla="*/ 322 w 808"/>
                <a:gd name="T69" fmla="*/ 702 h 808"/>
                <a:gd name="T70" fmla="*/ 266 w 808"/>
                <a:gd name="T71" fmla="*/ 680 h 808"/>
                <a:gd name="T72" fmla="*/ 216 w 808"/>
                <a:gd name="T73" fmla="*/ 650 h 808"/>
                <a:gd name="T74" fmla="*/ 174 w 808"/>
                <a:gd name="T75" fmla="*/ 610 h 808"/>
                <a:gd name="T76" fmla="*/ 138 w 808"/>
                <a:gd name="T77" fmla="*/ 562 h 808"/>
                <a:gd name="T78" fmla="*/ 112 w 808"/>
                <a:gd name="T79" fmla="*/ 510 h 808"/>
                <a:gd name="T80" fmla="*/ 98 w 808"/>
                <a:gd name="T81" fmla="*/ 452 h 808"/>
                <a:gd name="T82" fmla="*/ 94 w 808"/>
                <a:gd name="T83" fmla="*/ 390 h 808"/>
                <a:gd name="T84" fmla="*/ 98 w 808"/>
                <a:gd name="T85" fmla="*/ 358 h 808"/>
                <a:gd name="T86" fmla="*/ 112 w 808"/>
                <a:gd name="T87" fmla="*/ 298 h 808"/>
                <a:gd name="T88" fmla="*/ 138 w 808"/>
                <a:gd name="T89" fmla="*/ 244 h 808"/>
                <a:gd name="T90" fmla="*/ 174 w 808"/>
                <a:gd name="T91" fmla="*/ 196 h 808"/>
                <a:gd name="T92" fmla="*/ 218 w 808"/>
                <a:gd name="T93" fmla="*/ 156 h 808"/>
                <a:gd name="T94" fmla="*/ 268 w 808"/>
                <a:gd name="T95" fmla="*/ 126 h 808"/>
                <a:gd name="T96" fmla="*/ 326 w 808"/>
                <a:gd name="T97" fmla="*/ 104 h 808"/>
                <a:gd name="T98" fmla="*/ 386 w 808"/>
                <a:gd name="T99" fmla="*/ 94 h 808"/>
                <a:gd name="T100" fmla="*/ 418 w 808"/>
                <a:gd name="T101" fmla="*/ 94 h 808"/>
                <a:gd name="T102" fmla="*/ 480 w 808"/>
                <a:gd name="T103" fmla="*/ 104 h 808"/>
                <a:gd name="T104" fmla="*/ 538 w 808"/>
                <a:gd name="T105" fmla="*/ 124 h 808"/>
                <a:gd name="T106" fmla="*/ 588 w 808"/>
                <a:gd name="T107" fmla="*/ 154 h 808"/>
                <a:gd name="T108" fmla="*/ 632 w 808"/>
                <a:gd name="T109" fmla="*/ 194 h 808"/>
                <a:gd name="T110" fmla="*/ 668 w 808"/>
                <a:gd name="T111" fmla="*/ 242 h 808"/>
                <a:gd name="T112" fmla="*/ 694 w 808"/>
                <a:gd name="T113" fmla="*/ 296 h 808"/>
                <a:gd name="T114" fmla="*/ 710 w 808"/>
                <a:gd name="T115" fmla="*/ 354 h 808"/>
                <a:gd name="T116" fmla="*/ 714 w 808"/>
                <a:gd name="T117" fmla="*/ 418 h 808"/>
                <a:gd name="T118" fmla="*/ 712 w 808"/>
                <a:gd name="T119" fmla="*/ 438 h 808"/>
                <a:gd name="T120" fmla="*/ 706 w 808"/>
                <a:gd name="T121" fmla="*/ 476 h 808"/>
                <a:gd name="T122" fmla="*/ 688 w 808"/>
                <a:gd name="T123" fmla="*/ 530 h 808"/>
                <a:gd name="T124" fmla="*/ 670 w 808"/>
                <a:gd name="T125" fmla="*/ 56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8" h="808">
                  <a:moveTo>
                    <a:pt x="670" y="564"/>
                  </a:moveTo>
                  <a:lnTo>
                    <a:pt x="670" y="564"/>
                  </a:lnTo>
                  <a:lnTo>
                    <a:pt x="722" y="652"/>
                  </a:lnTo>
                  <a:lnTo>
                    <a:pt x="722" y="652"/>
                  </a:lnTo>
                  <a:lnTo>
                    <a:pt x="740" y="626"/>
                  </a:lnTo>
                  <a:lnTo>
                    <a:pt x="756" y="600"/>
                  </a:lnTo>
                  <a:lnTo>
                    <a:pt x="770" y="574"/>
                  </a:lnTo>
                  <a:lnTo>
                    <a:pt x="782" y="546"/>
                  </a:lnTo>
                  <a:lnTo>
                    <a:pt x="792" y="516"/>
                  </a:lnTo>
                  <a:lnTo>
                    <a:pt x="800" y="486"/>
                  </a:lnTo>
                  <a:lnTo>
                    <a:pt x="804" y="454"/>
                  </a:lnTo>
                  <a:lnTo>
                    <a:pt x="808" y="422"/>
                  </a:lnTo>
                  <a:lnTo>
                    <a:pt x="808" y="422"/>
                  </a:lnTo>
                  <a:lnTo>
                    <a:pt x="808" y="380"/>
                  </a:lnTo>
                  <a:lnTo>
                    <a:pt x="802" y="340"/>
                  </a:lnTo>
                  <a:lnTo>
                    <a:pt x="794" y="300"/>
                  </a:lnTo>
                  <a:lnTo>
                    <a:pt x="782" y="262"/>
                  </a:lnTo>
                  <a:lnTo>
                    <a:pt x="768" y="226"/>
                  </a:lnTo>
                  <a:lnTo>
                    <a:pt x="748" y="192"/>
                  </a:lnTo>
                  <a:lnTo>
                    <a:pt x="726" y="160"/>
                  </a:lnTo>
                  <a:lnTo>
                    <a:pt x="702" y="132"/>
                  </a:lnTo>
                  <a:lnTo>
                    <a:pt x="674" y="104"/>
                  </a:lnTo>
                  <a:lnTo>
                    <a:pt x="644" y="80"/>
                  </a:lnTo>
                  <a:lnTo>
                    <a:pt x="612" y="58"/>
                  </a:lnTo>
                  <a:lnTo>
                    <a:pt x="578" y="38"/>
                  </a:lnTo>
                  <a:lnTo>
                    <a:pt x="540" y="24"/>
                  </a:lnTo>
                  <a:lnTo>
                    <a:pt x="502" y="12"/>
                  </a:lnTo>
                  <a:lnTo>
                    <a:pt x="462" y="4"/>
                  </a:lnTo>
                  <a:lnTo>
                    <a:pt x="422" y="0"/>
                  </a:lnTo>
                  <a:lnTo>
                    <a:pt x="422" y="0"/>
                  </a:lnTo>
                  <a:lnTo>
                    <a:pt x="380" y="0"/>
                  </a:lnTo>
                  <a:lnTo>
                    <a:pt x="340" y="6"/>
                  </a:lnTo>
                  <a:lnTo>
                    <a:pt x="302" y="14"/>
                  </a:lnTo>
                  <a:lnTo>
                    <a:pt x="264" y="26"/>
                  </a:lnTo>
                  <a:lnTo>
                    <a:pt x="228" y="40"/>
                  </a:lnTo>
                  <a:lnTo>
                    <a:pt x="194" y="60"/>
                  </a:lnTo>
                  <a:lnTo>
                    <a:pt x="162" y="82"/>
                  </a:lnTo>
                  <a:lnTo>
                    <a:pt x="132" y="106"/>
                  </a:lnTo>
                  <a:lnTo>
                    <a:pt x="104" y="134"/>
                  </a:lnTo>
                  <a:lnTo>
                    <a:pt x="80" y="164"/>
                  </a:lnTo>
                  <a:lnTo>
                    <a:pt x="58" y="196"/>
                  </a:lnTo>
                  <a:lnTo>
                    <a:pt x="40" y="230"/>
                  </a:lnTo>
                  <a:lnTo>
                    <a:pt x="24" y="268"/>
                  </a:lnTo>
                  <a:lnTo>
                    <a:pt x="12" y="306"/>
                  </a:lnTo>
                  <a:lnTo>
                    <a:pt x="4" y="346"/>
                  </a:lnTo>
                  <a:lnTo>
                    <a:pt x="0" y="386"/>
                  </a:lnTo>
                  <a:lnTo>
                    <a:pt x="0" y="386"/>
                  </a:lnTo>
                  <a:lnTo>
                    <a:pt x="2" y="428"/>
                  </a:lnTo>
                  <a:lnTo>
                    <a:pt x="6" y="468"/>
                  </a:lnTo>
                  <a:lnTo>
                    <a:pt x="14" y="506"/>
                  </a:lnTo>
                  <a:lnTo>
                    <a:pt x="26" y="544"/>
                  </a:lnTo>
                  <a:lnTo>
                    <a:pt x="42" y="580"/>
                  </a:lnTo>
                  <a:lnTo>
                    <a:pt x="60" y="614"/>
                  </a:lnTo>
                  <a:lnTo>
                    <a:pt x="82" y="646"/>
                  </a:lnTo>
                  <a:lnTo>
                    <a:pt x="106" y="676"/>
                  </a:lnTo>
                  <a:lnTo>
                    <a:pt x="134" y="704"/>
                  </a:lnTo>
                  <a:lnTo>
                    <a:pt x="164" y="728"/>
                  </a:lnTo>
                  <a:lnTo>
                    <a:pt x="196" y="750"/>
                  </a:lnTo>
                  <a:lnTo>
                    <a:pt x="232" y="768"/>
                  </a:lnTo>
                  <a:lnTo>
                    <a:pt x="268" y="784"/>
                  </a:lnTo>
                  <a:lnTo>
                    <a:pt x="306" y="796"/>
                  </a:lnTo>
                  <a:lnTo>
                    <a:pt x="346" y="804"/>
                  </a:lnTo>
                  <a:lnTo>
                    <a:pt x="386" y="808"/>
                  </a:lnTo>
                  <a:lnTo>
                    <a:pt x="386" y="808"/>
                  </a:lnTo>
                  <a:lnTo>
                    <a:pt x="428" y="806"/>
                  </a:lnTo>
                  <a:lnTo>
                    <a:pt x="428" y="806"/>
                  </a:lnTo>
                  <a:lnTo>
                    <a:pt x="382" y="712"/>
                  </a:lnTo>
                  <a:lnTo>
                    <a:pt x="382" y="712"/>
                  </a:lnTo>
                  <a:lnTo>
                    <a:pt x="352" y="710"/>
                  </a:lnTo>
                  <a:lnTo>
                    <a:pt x="322" y="702"/>
                  </a:lnTo>
                  <a:lnTo>
                    <a:pt x="292" y="694"/>
                  </a:lnTo>
                  <a:lnTo>
                    <a:pt x="266" y="680"/>
                  </a:lnTo>
                  <a:lnTo>
                    <a:pt x="240" y="666"/>
                  </a:lnTo>
                  <a:lnTo>
                    <a:pt x="216" y="650"/>
                  </a:lnTo>
                  <a:lnTo>
                    <a:pt x="194" y="630"/>
                  </a:lnTo>
                  <a:lnTo>
                    <a:pt x="174" y="610"/>
                  </a:lnTo>
                  <a:lnTo>
                    <a:pt x="154" y="588"/>
                  </a:lnTo>
                  <a:lnTo>
                    <a:pt x="138" y="562"/>
                  </a:lnTo>
                  <a:lnTo>
                    <a:pt x="124" y="538"/>
                  </a:lnTo>
                  <a:lnTo>
                    <a:pt x="112" y="510"/>
                  </a:lnTo>
                  <a:lnTo>
                    <a:pt x="104" y="482"/>
                  </a:lnTo>
                  <a:lnTo>
                    <a:pt x="98" y="452"/>
                  </a:lnTo>
                  <a:lnTo>
                    <a:pt x="94" y="422"/>
                  </a:lnTo>
                  <a:lnTo>
                    <a:pt x="94" y="390"/>
                  </a:lnTo>
                  <a:lnTo>
                    <a:pt x="94" y="390"/>
                  </a:lnTo>
                  <a:lnTo>
                    <a:pt x="98" y="358"/>
                  </a:lnTo>
                  <a:lnTo>
                    <a:pt x="104" y="328"/>
                  </a:lnTo>
                  <a:lnTo>
                    <a:pt x="112" y="298"/>
                  </a:lnTo>
                  <a:lnTo>
                    <a:pt x="124" y="270"/>
                  </a:lnTo>
                  <a:lnTo>
                    <a:pt x="138" y="244"/>
                  </a:lnTo>
                  <a:lnTo>
                    <a:pt x="156" y="220"/>
                  </a:lnTo>
                  <a:lnTo>
                    <a:pt x="174" y="196"/>
                  </a:lnTo>
                  <a:lnTo>
                    <a:pt x="194" y="176"/>
                  </a:lnTo>
                  <a:lnTo>
                    <a:pt x="218" y="156"/>
                  </a:lnTo>
                  <a:lnTo>
                    <a:pt x="242" y="140"/>
                  </a:lnTo>
                  <a:lnTo>
                    <a:pt x="268" y="126"/>
                  </a:lnTo>
                  <a:lnTo>
                    <a:pt x="296" y="114"/>
                  </a:lnTo>
                  <a:lnTo>
                    <a:pt x="326" y="104"/>
                  </a:lnTo>
                  <a:lnTo>
                    <a:pt x="356" y="98"/>
                  </a:lnTo>
                  <a:lnTo>
                    <a:pt x="386" y="94"/>
                  </a:lnTo>
                  <a:lnTo>
                    <a:pt x="418" y="94"/>
                  </a:lnTo>
                  <a:lnTo>
                    <a:pt x="418" y="94"/>
                  </a:lnTo>
                  <a:lnTo>
                    <a:pt x="450" y="98"/>
                  </a:lnTo>
                  <a:lnTo>
                    <a:pt x="480" y="104"/>
                  </a:lnTo>
                  <a:lnTo>
                    <a:pt x="510" y="112"/>
                  </a:lnTo>
                  <a:lnTo>
                    <a:pt x="538" y="124"/>
                  </a:lnTo>
                  <a:lnTo>
                    <a:pt x="564" y="138"/>
                  </a:lnTo>
                  <a:lnTo>
                    <a:pt x="588" y="154"/>
                  </a:lnTo>
                  <a:lnTo>
                    <a:pt x="612" y="174"/>
                  </a:lnTo>
                  <a:lnTo>
                    <a:pt x="632" y="194"/>
                  </a:lnTo>
                  <a:lnTo>
                    <a:pt x="652" y="218"/>
                  </a:lnTo>
                  <a:lnTo>
                    <a:pt x="668" y="242"/>
                  </a:lnTo>
                  <a:lnTo>
                    <a:pt x="682" y="268"/>
                  </a:lnTo>
                  <a:lnTo>
                    <a:pt x="694" y="296"/>
                  </a:lnTo>
                  <a:lnTo>
                    <a:pt x="704" y="324"/>
                  </a:lnTo>
                  <a:lnTo>
                    <a:pt x="710" y="354"/>
                  </a:lnTo>
                  <a:lnTo>
                    <a:pt x="714" y="386"/>
                  </a:lnTo>
                  <a:lnTo>
                    <a:pt x="714" y="418"/>
                  </a:lnTo>
                  <a:lnTo>
                    <a:pt x="714" y="418"/>
                  </a:lnTo>
                  <a:lnTo>
                    <a:pt x="712" y="438"/>
                  </a:lnTo>
                  <a:lnTo>
                    <a:pt x="710" y="456"/>
                  </a:lnTo>
                  <a:lnTo>
                    <a:pt x="706" y="476"/>
                  </a:lnTo>
                  <a:lnTo>
                    <a:pt x="700" y="494"/>
                  </a:lnTo>
                  <a:lnTo>
                    <a:pt x="688" y="530"/>
                  </a:lnTo>
                  <a:lnTo>
                    <a:pt x="670" y="564"/>
                  </a:lnTo>
                  <a:lnTo>
                    <a:pt x="670" y="564"/>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3"/>
            <p:cNvSpPr>
              <a:spLocks noEditPoints="1"/>
            </p:cNvSpPr>
            <p:nvPr/>
          </p:nvSpPr>
          <p:spPr bwMode="auto">
            <a:xfrm>
              <a:off x="7049460" y="1532872"/>
              <a:ext cx="476542" cy="667909"/>
            </a:xfrm>
            <a:custGeom>
              <a:avLst/>
              <a:gdLst>
                <a:gd name="T0" fmla="*/ 1556 w 2032"/>
                <a:gd name="T1" fmla="*/ 2774 h 2848"/>
                <a:gd name="T2" fmla="*/ 1442 w 2032"/>
                <a:gd name="T3" fmla="*/ 2728 h 2848"/>
                <a:gd name="T4" fmla="*/ 1366 w 2032"/>
                <a:gd name="T5" fmla="*/ 2686 h 2848"/>
                <a:gd name="T6" fmla="*/ 1334 w 2032"/>
                <a:gd name="T7" fmla="*/ 2660 h 2848"/>
                <a:gd name="T8" fmla="*/ 1310 w 2032"/>
                <a:gd name="T9" fmla="*/ 2632 h 2848"/>
                <a:gd name="T10" fmla="*/ 1294 w 2032"/>
                <a:gd name="T11" fmla="*/ 2600 h 2848"/>
                <a:gd name="T12" fmla="*/ 128 w 2032"/>
                <a:gd name="T13" fmla="*/ 168 h 2848"/>
                <a:gd name="T14" fmla="*/ 1904 w 2032"/>
                <a:gd name="T15" fmla="*/ 1796 h 2848"/>
                <a:gd name="T16" fmla="*/ 1922 w 2032"/>
                <a:gd name="T17" fmla="*/ 1802 h 2848"/>
                <a:gd name="T18" fmla="*/ 1946 w 2032"/>
                <a:gd name="T19" fmla="*/ 1814 h 2848"/>
                <a:gd name="T20" fmla="*/ 1984 w 2032"/>
                <a:gd name="T21" fmla="*/ 1774 h 2848"/>
                <a:gd name="T22" fmla="*/ 2032 w 2032"/>
                <a:gd name="T23" fmla="*/ 1742 h 2848"/>
                <a:gd name="T24" fmla="*/ 2032 w 2032"/>
                <a:gd name="T25" fmla="*/ 246 h 2848"/>
                <a:gd name="T26" fmla="*/ 2026 w 2032"/>
                <a:gd name="T27" fmla="*/ 196 h 2848"/>
                <a:gd name="T28" fmla="*/ 2012 w 2032"/>
                <a:gd name="T29" fmla="*/ 150 h 2848"/>
                <a:gd name="T30" fmla="*/ 1990 w 2032"/>
                <a:gd name="T31" fmla="*/ 108 h 2848"/>
                <a:gd name="T32" fmla="*/ 1958 w 2032"/>
                <a:gd name="T33" fmla="*/ 72 h 2848"/>
                <a:gd name="T34" fmla="*/ 1922 w 2032"/>
                <a:gd name="T35" fmla="*/ 42 h 2848"/>
                <a:gd name="T36" fmla="*/ 1880 w 2032"/>
                <a:gd name="T37" fmla="*/ 20 h 2848"/>
                <a:gd name="T38" fmla="*/ 1834 w 2032"/>
                <a:gd name="T39" fmla="*/ 6 h 2848"/>
                <a:gd name="T40" fmla="*/ 1784 w 2032"/>
                <a:gd name="T41" fmla="*/ 0 h 2848"/>
                <a:gd name="T42" fmla="*/ 246 w 2032"/>
                <a:gd name="T43" fmla="*/ 0 h 2848"/>
                <a:gd name="T44" fmla="*/ 196 w 2032"/>
                <a:gd name="T45" fmla="*/ 6 h 2848"/>
                <a:gd name="T46" fmla="*/ 150 w 2032"/>
                <a:gd name="T47" fmla="*/ 20 h 2848"/>
                <a:gd name="T48" fmla="*/ 108 w 2032"/>
                <a:gd name="T49" fmla="*/ 42 h 2848"/>
                <a:gd name="T50" fmla="*/ 72 w 2032"/>
                <a:gd name="T51" fmla="*/ 72 h 2848"/>
                <a:gd name="T52" fmla="*/ 42 w 2032"/>
                <a:gd name="T53" fmla="*/ 108 h 2848"/>
                <a:gd name="T54" fmla="*/ 20 w 2032"/>
                <a:gd name="T55" fmla="*/ 150 h 2848"/>
                <a:gd name="T56" fmla="*/ 4 w 2032"/>
                <a:gd name="T57" fmla="*/ 196 h 2848"/>
                <a:gd name="T58" fmla="*/ 0 w 2032"/>
                <a:gd name="T59" fmla="*/ 246 h 2848"/>
                <a:gd name="T60" fmla="*/ 0 w 2032"/>
                <a:gd name="T61" fmla="*/ 2604 h 2848"/>
                <a:gd name="T62" fmla="*/ 4 w 2032"/>
                <a:gd name="T63" fmla="*/ 2654 h 2848"/>
                <a:gd name="T64" fmla="*/ 20 w 2032"/>
                <a:gd name="T65" fmla="*/ 2700 h 2848"/>
                <a:gd name="T66" fmla="*/ 42 w 2032"/>
                <a:gd name="T67" fmla="*/ 2740 h 2848"/>
                <a:gd name="T68" fmla="*/ 72 w 2032"/>
                <a:gd name="T69" fmla="*/ 2776 h 2848"/>
                <a:gd name="T70" fmla="*/ 108 w 2032"/>
                <a:gd name="T71" fmla="*/ 2806 h 2848"/>
                <a:gd name="T72" fmla="*/ 150 w 2032"/>
                <a:gd name="T73" fmla="*/ 2828 h 2848"/>
                <a:gd name="T74" fmla="*/ 196 w 2032"/>
                <a:gd name="T75" fmla="*/ 2844 h 2848"/>
                <a:gd name="T76" fmla="*/ 246 w 2032"/>
                <a:gd name="T77" fmla="*/ 2848 h 2848"/>
                <a:gd name="T78" fmla="*/ 1686 w 2032"/>
                <a:gd name="T79" fmla="*/ 2848 h 2848"/>
                <a:gd name="T80" fmla="*/ 1648 w 2032"/>
                <a:gd name="T81" fmla="*/ 2818 h 2848"/>
                <a:gd name="T82" fmla="*/ 1596 w 2032"/>
                <a:gd name="T83" fmla="*/ 2788 h 2848"/>
                <a:gd name="T84" fmla="*/ 1580 w 2032"/>
                <a:gd name="T85" fmla="*/ 2782 h 2848"/>
                <a:gd name="T86" fmla="*/ 1556 w 2032"/>
                <a:gd name="T87" fmla="*/ 2774 h 2848"/>
                <a:gd name="T88" fmla="*/ 1008 w 2032"/>
                <a:gd name="T89" fmla="*/ 2782 h 2848"/>
                <a:gd name="T90" fmla="*/ 984 w 2032"/>
                <a:gd name="T91" fmla="*/ 2778 h 2848"/>
                <a:gd name="T92" fmla="*/ 964 w 2032"/>
                <a:gd name="T93" fmla="*/ 2766 h 2848"/>
                <a:gd name="T94" fmla="*/ 952 w 2032"/>
                <a:gd name="T95" fmla="*/ 2746 h 2848"/>
                <a:gd name="T96" fmla="*/ 946 w 2032"/>
                <a:gd name="T97" fmla="*/ 2722 h 2848"/>
                <a:gd name="T98" fmla="*/ 948 w 2032"/>
                <a:gd name="T99" fmla="*/ 2710 h 2848"/>
                <a:gd name="T100" fmla="*/ 956 w 2032"/>
                <a:gd name="T101" fmla="*/ 2688 h 2848"/>
                <a:gd name="T102" fmla="*/ 974 w 2032"/>
                <a:gd name="T103" fmla="*/ 2672 h 2848"/>
                <a:gd name="T104" fmla="*/ 996 w 2032"/>
                <a:gd name="T105" fmla="*/ 2662 h 2848"/>
                <a:gd name="T106" fmla="*/ 1008 w 2032"/>
                <a:gd name="T107" fmla="*/ 2660 h 2848"/>
                <a:gd name="T108" fmla="*/ 1032 w 2032"/>
                <a:gd name="T109" fmla="*/ 2666 h 2848"/>
                <a:gd name="T110" fmla="*/ 1050 w 2032"/>
                <a:gd name="T111" fmla="*/ 2678 h 2848"/>
                <a:gd name="T112" fmla="*/ 1064 w 2032"/>
                <a:gd name="T113" fmla="*/ 2698 h 2848"/>
                <a:gd name="T114" fmla="*/ 1068 w 2032"/>
                <a:gd name="T115" fmla="*/ 2722 h 2848"/>
                <a:gd name="T116" fmla="*/ 1068 w 2032"/>
                <a:gd name="T117" fmla="*/ 2734 h 2848"/>
                <a:gd name="T118" fmla="*/ 1058 w 2032"/>
                <a:gd name="T119" fmla="*/ 2756 h 2848"/>
                <a:gd name="T120" fmla="*/ 1042 w 2032"/>
                <a:gd name="T121" fmla="*/ 2772 h 2848"/>
                <a:gd name="T122" fmla="*/ 1020 w 2032"/>
                <a:gd name="T123" fmla="*/ 2782 h 2848"/>
                <a:gd name="T124" fmla="*/ 1008 w 2032"/>
                <a:gd name="T125" fmla="*/ 2782 h 2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2" h="2848">
                  <a:moveTo>
                    <a:pt x="1556" y="2774"/>
                  </a:moveTo>
                  <a:lnTo>
                    <a:pt x="1556" y="2774"/>
                  </a:lnTo>
                  <a:lnTo>
                    <a:pt x="1482" y="2746"/>
                  </a:lnTo>
                  <a:lnTo>
                    <a:pt x="1442" y="2728"/>
                  </a:lnTo>
                  <a:lnTo>
                    <a:pt x="1404" y="2708"/>
                  </a:lnTo>
                  <a:lnTo>
                    <a:pt x="1366" y="2686"/>
                  </a:lnTo>
                  <a:lnTo>
                    <a:pt x="1350" y="2672"/>
                  </a:lnTo>
                  <a:lnTo>
                    <a:pt x="1334" y="2660"/>
                  </a:lnTo>
                  <a:lnTo>
                    <a:pt x="1322" y="2646"/>
                  </a:lnTo>
                  <a:lnTo>
                    <a:pt x="1310" y="2632"/>
                  </a:lnTo>
                  <a:lnTo>
                    <a:pt x="1300" y="2616"/>
                  </a:lnTo>
                  <a:lnTo>
                    <a:pt x="1294" y="2600"/>
                  </a:lnTo>
                  <a:lnTo>
                    <a:pt x="128" y="2600"/>
                  </a:lnTo>
                  <a:lnTo>
                    <a:pt x="128" y="168"/>
                  </a:lnTo>
                  <a:lnTo>
                    <a:pt x="1904" y="168"/>
                  </a:lnTo>
                  <a:lnTo>
                    <a:pt x="1904" y="1796"/>
                  </a:lnTo>
                  <a:lnTo>
                    <a:pt x="1904" y="1796"/>
                  </a:lnTo>
                  <a:lnTo>
                    <a:pt x="1922" y="1802"/>
                  </a:lnTo>
                  <a:lnTo>
                    <a:pt x="1946" y="1814"/>
                  </a:lnTo>
                  <a:lnTo>
                    <a:pt x="1946" y="1814"/>
                  </a:lnTo>
                  <a:lnTo>
                    <a:pt x="1964" y="1794"/>
                  </a:lnTo>
                  <a:lnTo>
                    <a:pt x="1984" y="1774"/>
                  </a:lnTo>
                  <a:lnTo>
                    <a:pt x="2008" y="1756"/>
                  </a:lnTo>
                  <a:lnTo>
                    <a:pt x="2032" y="1742"/>
                  </a:lnTo>
                  <a:lnTo>
                    <a:pt x="2032" y="246"/>
                  </a:lnTo>
                  <a:lnTo>
                    <a:pt x="2032" y="246"/>
                  </a:lnTo>
                  <a:lnTo>
                    <a:pt x="2030" y="222"/>
                  </a:lnTo>
                  <a:lnTo>
                    <a:pt x="2026" y="196"/>
                  </a:lnTo>
                  <a:lnTo>
                    <a:pt x="2020" y="174"/>
                  </a:lnTo>
                  <a:lnTo>
                    <a:pt x="2012" y="150"/>
                  </a:lnTo>
                  <a:lnTo>
                    <a:pt x="2002" y="130"/>
                  </a:lnTo>
                  <a:lnTo>
                    <a:pt x="1990" y="108"/>
                  </a:lnTo>
                  <a:lnTo>
                    <a:pt x="1974" y="90"/>
                  </a:lnTo>
                  <a:lnTo>
                    <a:pt x="1958" y="72"/>
                  </a:lnTo>
                  <a:lnTo>
                    <a:pt x="1942" y="56"/>
                  </a:lnTo>
                  <a:lnTo>
                    <a:pt x="1922" y="42"/>
                  </a:lnTo>
                  <a:lnTo>
                    <a:pt x="1902" y="30"/>
                  </a:lnTo>
                  <a:lnTo>
                    <a:pt x="1880" y="20"/>
                  </a:lnTo>
                  <a:lnTo>
                    <a:pt x="1858" y="12"/>
                  </a:lnTo>
                  <a:lnTo>
                    <a:pt x="1834" y="6"/>
                  </a:lnTo>
                  <a:lnTo>
                    <a:pt x="1810" y="2"/>
                  </a:lnTo>
                  <a:lnTo>
                    <a:pt x="1784" y="0"/>
                  </a:lnTo>
                  <a:lnTo>
                    <a:pt x="246" y="0"/>
                  </a:lnTo>
                  <a:lnTo>
                    <a:pt x="246" y="0"/>
                  </a:lnTo>
                  <a:lnTo>
                    <a:pt x="220" y="2"/>
                  </a:lnTo>
                  <a:lnTo>
                    <a:pt x="196" y="6"/>
                  </a:lnTo>
                  <a:lnTo>
                    <a:pt x="172" y="12"/>
                  </a:lnTo>
                  <a:lnTo>
                    <a:pt x="150" y="20"/>
                  </a:lnTo>
                  <a:lnTo>
                    <a:pt x="128" y="30"/>
                  </a:lnTo>
                  <a:lnTo>
                    <a:pt x="108" y="42"/>
                  </a:lnTo>
                  <a:lnTo>
                    <a:pt x="90" y="56"/>
                  </a:lnTo>
                  <a:lnTo>
                    <a:pt x="72" y="72"/>
                  </a:lnTo>
                  <a:lnTo>
                    <a:pt x="56" y="90"/>
                  </a:lnTo>
                  <a:lnTo>
                    <a:pt x="42" y="108"/>
                  </a:lnTo>
                  <a:lnTo>
                    <a:pt x="30" y="130"/>
                  </a:lnTo>
                  <a:lnTo>
                    <a:pt x="20" y="150"/>
                  </a:lnTo>
                  <a:lnTo>
                    <a:pt x="12" y="174"/>
                  </a:lnTo>
                  <a:lnTo>
                    <a:pt x="4" y="196"/>
                  </a:lnTo>
                  <a:lnTo>
                    <a:pt x="2" y="222"/>
                  </a:lnTo>
                  <a:lnTo>
                    <a:pt x="0" y="246"/>
                  </a:lnTo>
                  <a:lnTo>
                    <a:pt x="0" y="2604"/>
                  </a:lnTo>
                  <a:lnTo>
                    <a:pt x="0" y="2604"/>
                  </a:lnTo>
                  <a:lnTo>
                    <a:pt x="2" y="2628"/>
                  </a:lnTo>
                  <a:lnTo>
                    <a:pt x="4" y="2654"/>
                  </a:lnTo>
                  <a:lnTo>
                    <a:pt x="12" y="2676"/>
                  </a:lnTo>
                  <a:lnTo>
                    <a:pt x="20" y="2700"/>
                  </a:lnTo>
                  <a:lnTo>
                    <a:pt x="30" y="2720"/>
                  </a:lnTo>
                  <a:lnTo>
                    <a:pt x="42" y="2740"/>
                  </a:lnTo>
                  <a:lnTo>
                    <a:pt x="56" y="2760"/>
                  </a:lnTo>
                  <a:lnTo>
                    <a:pt x="72" y="2776"/>
                  </a:lnTo>
                  <a:lnTo>
                    <a:pt x="90" y="2792"/>
                  </a:lnTo>
                  <a:lnTo>
                    <a:pt x="108" y="2806"/>
                  </a:lnTo>
                  <a:lnTo>
                    <a:pt x="128" y="2818"/>
                  </a:lnTo>
                  <a:lnTo>
                    <a:pt x="150" y="2828"/>
                  </a:lnTo>
                  <a:lnTo>
                    <a:pt x="172" y="2838"/>
                  </a:lnTo>
                  <a:lnTo>
                    <a:pt x="196" y="2844"/>
                  </a:lnTo>
                  <a:lnTo>
                    <a:pt x="220" y="2846"/>
                  </a:lnTo>
                  <a:lnTo>
                    <a:pt x="246" y="2848"/>
                  </a:lnTo>
                  <a:lnTo>
                    <a:pt x="1686" y="2848"/>
                  </a:lnTo>
                  <a:lnTo>
                    <a:pt x="1686" y="2848"/>
                  </a:lnTo>
                  <a:lnTo>
                    <a:pt x="1670" y="2834"/>
                  </a:lnTo>
                  <a:lnTo>
                    <a:pt x="1648" y="2818"/>
                  </a:lnTo>
                  <a:lnTo>
                    <a:pt x="1624" y="2802"/>
                  </a:lnTo>
                  <a:lnTo>
                    <a:pt x="1596" y="2788"/>
                  </a:lnTo>
                  <a:lnTo>
                    <a:pt x="1596" y="2788"/>
                  </a:lnTo>
                  <a:lnTo>
                    <a:pt x="1580" y="2782"/>
                  </a:lnTo>
                  <a:lnTo>
                    <a:pt x="1556" y="2774"/>
                  </a:lnTo>
                  <a:lnTo>
                    <a:pt x="1556" y="2774"/>
                  </a:lnTo>
                  <a:close/>
                  <a:moveTo>
                    <a:pt x="1008" y="2782"/>
                  </a:moveTo>
                  <a:lnTo>
                    <a:pt x="1008" y="2782"/>
                  </a:lnTo>
                  <a:lnTo>
                    <a:pt x="996" y="2782"/>
                  </a:lnTo>
                  <a:lnTo>
                    <a:pt x="984" y="2778"/>
                  </a:lnTo>
                  <a:lnTo>
                    <a:pt x="974" y="2772"/>
                  </a:lnTo>
                  <a:lnTo>
                    <a:pt x="964" y="2766"/>
                  </a:lnTo>
                  <a:lnTo>
                    <a:pt x="956" y="2756"/>
                  </a:lnTo>
                  <a:lnTo>
                    <a:pt x="952" y="2746"/>
                  </a:lnTo>
                  <a:lnTo>
                    <a:pt x="948" y="2734"/>
                  </a:lnTo>
                  <a:lnTo>
                    <a:pt x="946" y="2722"/>
                  </a:lnTo>
                  <a:lnTo>
                    <a:pt x="946" y="2722"/>
                  </a:lnTo>
                  <a:lnTo>
                    <a:pt x="948" y="2710"/>
                  </a:lnTo>
                  <a:lnTo>
                    <a:pt x="952" y="2698"/>
                  </a:lnTo>
                  <a:lnTo>
                    <a:pt x="956" y="2688"/>
                  </a:lnTo>
                  <a:lnTo>
                    <a:pt x="964" y="2678"/>
                  </a:lnTo>
                  <a:lnTo>
                    <a:pt x="974" y="2672"/>
                  </a:lnTo>
                  <a:lnTo>
                    <a:pt x="984" y="2666"/>
                  </a:lnTo>
                  <a:lnTo>
                    <a:pt x="996" y="2662"/>
                  </a:lnTo>
                  <a:lnTo>
                    <a:pt x="1008" y="2660"/>
                  </a:lnTo>
                  <a:lnTo>
                    <a:pt x="1008" y="2660"/>
                  </a:lnTo>
                  <a:lnTo>
                    <a:pt x="1020" y="2662"/>
                  </a:lnTo>
                  <a:lnTo>
                    <a:pt x="1032" y="2666"/>
                  </a:lnTo>
                  <a:lnTo>
                    <a:pt x="1042" y="2672"/>
                  </a:lnTo>
                  <a:lnTo>
                    <a:pt x="1050" y="2678"/>
                  </a:lnTo>
                  <a:lnTo>
                    <a:pt x="1058" y="2688"/>
                  </a:lnTo>
                  <a:lnTo>
                    <a:pt x="1064" y="2698"/>
                  </a:lnTo>
                  <a:lnTo>
                    <a:pt x="1068" y="2710"/>
                  </a:lnTo>
                  <a:lnTo>
                    <a:pt x="1068" y="2722"/>
                  </a:lnTo>
                  <a:lnTo>
                    <a:pt x="1068" y="2722"/>
                  </a:lnTo>
                  <a:lnTo>
                    <a:pt x="1068" y="2734"/>
                  </a:lnTo>
                  <a:lnTo>
                    <a:pt x="1064" y="2746"/>
                  </a:lnTo>
                  <a:lnTo>
                    <a:pt x="1058" y="2756"/>
                  </a:lnTo>
                  <a:lnTo>
                    <a:pt x="1050" y="2766"/>
                  </a:lnTo>
                  <a:lnTo>
                    <a:pt x="1042" y="2772"/>
                  </a:lnTo>
                  <a:lnTo>
                    <a:pt x="1032" y="2778"/>
                  </a:lnTo>
                  <a:lnTo>
                    <a:pt x="1020" y="2782"/>
                  </a:lnTo>
                  <a:lnTo>
                    <a:pt x="1008" y="2782"/>
                  </a:lnTo>
                  <a:lnTo>
                    <a:pt x="1008" y="2782"/>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1" name="Content Placeholder 3"/>
          <p:cNvSpPr>
            <a:spLocks noGrp="1"/>
          </p:cNvSpPr>
          <p:nvPr>
            <p:ph idx="1"/>
          </p:nvPr>
        </p:nvSpPr>
        <p:spPr>
          <a:xfrm>
            <a:off x="192372" y="1036371"/>
            <a:ext cx="8634757" cy="602306"/>
          </a:xfrm>
        </p:spPr>
        <p:txBody>
          <a:bodyPr>
            <a:normAutofit/>
          </a:bodyPr>
          <a:lstStyle/>
          <a:p>
            <a:pPr marL="0" indent="0" algn="ctr">
              <a:lnSpc>
                <a:spcPct val="150000"/>
              </a:lnSpc>
              <a:spcBef>
                <a:spcPts val="600"/>
              </a:spcBef>
              <a:buNone/>
            </a:pPr>
            <a:r>
              <a:rPr lang="en-US" sz="2000" dirty="0" smtClean="0"/>
              <a:t>WHAT IS MY NEXT STEP?     |   ONE-CLICK DISTANCE   |   INTERACTIVE DESIGN</a:t>
            </a:r>
            <a:endParaRPr lang="en-US" sz="2000" dirty="0"/>
          </a:p>
        </p:txBody>
      </p:sp>
      <p:grpSp>
        <p:nvGrpSpPr>
          <p:cNvPr id="22" name="Group 4"/>
          <p:cNvGrpSpPr>
            <a:grpSpLocks noChangeAspect="1"/>
          </p:cNvGrpSpPr>
          <p:nvPr/>
        </p:nvGrpSpPr>
        <p:grpSpPr bwMode="auto">
          <a:xfrm>
            <a:off x="1611425" y="839247"/>
            <a:ext cx="291994" cy="291848"/>
            <a:chOff x="1880" y="1160"/>
            <a:chExt cx="2001" cy="2000"/>
          </a:xfrm>
        </p:grpSpPr>
        <p:sp>
          <p:nvSpPr>
            <p:cNvPr id="23" name="AutoShape 3"/>
            <p:cNvSpPr>
              <a:spLocks noChangeAspect="1" noChangeArrowheads="1" noTextEdit="1"/>
            </p:cNvSpPr>
            <p:nvPr/>
          </p:nvSpPr>
          <p:spPr bwMode="auto">
            <a:xfrm>
              <a:off x="1880" y="1160"/>
              <a:ext cx="2000"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
            <p:cNvSpPr>
              <a:spLocks noEditPoints="1"/>
            </p:cNvSpPr>
            <p:nvPr/>
          </p:nvSpPr>
          <p:spPr bwMode="auto">
            <a:xfrm>
              <a:off x="3878" y="2158"/>
              <a:ext cx="2" cy="76"/>
            </a:xfrm>
            <a:custGeom>
              <a:avLst/>
              <a:gdLst>
                <a:gd name="T0" fmla="*/ 0 w 2"/>
                <a:gd name="T1" fmla="*/ 76 h 76"/>
                <a:gd name="T2" fmla="*/ 0 w 2"/>
                <a:gd name="T3" fmla="*/ 72 h 76"/>
                <a:gd name="T4" fmla="*/ 0 w 2"/>
                <a:gd name="T5" fmla="*/ 70 h 76"/>
                <a:gd name="T6" fmla="*/ 0 w 2"/>
                <a:gd name="T7" fmla="*/ 68 h 76"/>
                <a:gd name="T8" fmla="*/ 0 w 2"/>
                <a:gd name="T9" fmla="*/ 66 h 76"/>
                <a:gd name="T10" fmla="*/ 0 w 2"/>
                <a:gd name="T11" fmla="*/ 66 h 76"/>
                <a:gd name="T12" fmla="*/ 2 w 2"/>
                <a:gd name="T13" fmla="*/ 64 h 76"/>
                <a:gd name="T14" fmla="*/ 2 w 2"/>
                <a:gd name="T15" fmla="*/ 62 h 76"/>
                <a:gd name="T16" fmla="*/ 2 w 2"/>
                <a:gd name="T17" fmla="*/ 62 h 76"/>
                <a:gd name="T18" fmla="*/ 2 w 2"/>
                <a:gd name="T19" fmla="*/ 58 h 76"/>
                <a:gd name="T20" fmla="*/ 2 w 2"/>
                <a:gd name="T21" fmla="*/ 58 h 76"/>
                <a:gd name="T22" fmla="*/ 2 w 2"/>
                <a:gd name="T23" fmla="*/ 56 h 76"/>
                <a:gd name="T24" fmla="*/ 2 w 2"/>
                <a:gd name="T25" fmla="*/ 54 h 76"/>
                <a:gd name="T26" fmla="*/ 2 w 2"/>
                <a:gd name="T27" fmla="*/ 54 h 76"/>
                <a:gd name="T28" fmla="*/ 2 w 2"/>
                <a:gd name="T29" fmla="*/ 52 h 76"/>
                <a:gd name="T30" fmla="*/ 2 w 2"/>
                <a:gd name="T31" fmla="*/ 52 h 76"/>
                <a:gd name="T32" fmla="*/ 2 w 2"/>
                <a:gd name="T33" fmla="*/ 50 h 76"/>
                <a:gd name="T34" fmla="*/ 2 w 2"/>
                <a:gd name="T35" fmla="*/ 48 h 76"/>
                <a:gd name="T36" fmla="*/ 2 w 2"/>
                <a:gd name="T37" fmla="*/ 48 h 76"/>
                <a:gd name="T38" fmla="*/ 2 w 2"/>
                <a:gd name="T39" fmla="*/ 46 h 76"/>
                <a:gd name="T40" fmla="*/ 2 w 2"/>
                <a:gd name="T41" fmla="*/ 46 h 76"/>
                <a:gd name="T42" fmla="*/ 2 w 2"/>
                <a:gd name="T43" fmla="*/ 44 h 76"/>
                <a:gd name="T44" fmla="*/ 2 w 2"/>
                <a:gd name="T45" fmla="*/ 44 h 76"/>
                <a:gd name="T46" fmla="*/ 2 w 2"/>
                <a:gd name="T47" fmla="*/ 42 h 76"/>
                <a:gd name="T48" fmla="*/ 2 w 2"/>
                <a:gd name="T49" fmla="*/ 40 h 76"/>
                <a:gd name="T50" fmla="*/ 2 w 2"/>
                <a:gd name="T51" fmla="*/ 40 h 76"/>
                <a:gd name="T52" fmla="*/ 2 w 2"/>
                <a:gd name="T53" fmla="*/ 40 h 76"/>
                <a:gd name="T54" fmla="*/ 2 w 2"/>
                <a:gd name="T55" fmla="*/ 38 h 76"/>
                <a:gd name="T56" fmla="*/ 2 w 2"/>
                <a:gd name="T57" fmla="*/ 38 h 76"/>
                <a:gd name="T58" fmla="*/ 2 w 2"/>
                <a:gd name="T59" fmla="*/ 36 h 76"/>
                <a:gd name="T60" fmla="*/ 2 w 2"/>
                <a:gd name="T61" fmla="*/ 34 h 76"/>
                <a:gd name="T62" fmla="*/ 2 w 2"/>
                <a:gd name="T63" fmla="*/ 34 h 76"/>
                <a:gd name="T64" fmla="*/ 2 w 2"/>
                <a:gd name="T65" fmla="*/ 32 h 76"/>
                <a:gd name="T66" fmla="*/ 2 w 2"/>
                <a:gd name="T67" fmla="*/ 32 h 76"/>
                <a:gd name="T68" fmla="*/ 2 w 2"/>
                <a:gd name="T69" fmla="*/ 30 h 76"/>
                <a:gd name="T70" fmla="*/ 2 w 2"/>
                <a:gd name="T71" fmla="*/ 30 h 76"/>
                <a:gd name="T72" fmla="*/ 2 w 2"/>
                <a:gd name="T73" fmla="*/ 28 h 76"/>
                <a:gd name="T74" fmla="*/ 2 w 2"/>
                <a:gd name="T75" fmla="*/ 26 h 76"/>
                <a:gd name="T76" fmla="*/ 2 w 2"/>
                <a:gd name="T77" fmla="*/ 26 h 76"/>
                <a:gd name="T78" fmla="*/ 2 w 2"/>
                <a:gd name="T79" fmla="*/ 24 h 76"/>
                <a:gd name="T80" fmla="*/ 2 w 2"/>
                <a:gd name="T81" fmla="*/ 24 h 76"/>
                <a:gd name="T82" fmla="*/ 2 w 2"/>
                <a:gd name="T83" fmla="*/ 22 h 76"/>
                <a:gd name="T84" fmla="*/ 2 w 2"/>
                <a:gd name="T85" fmla="*/ 20 h 76"/>
                <a:gd name="T86" fmla="*/ 2 w 2"/>
                <a:gd name="T87" fmla="*/ 20 h 76"/>
                <a:gd name="T88" fmla="*/ 2 w 2"/>
                <a:gd name="T89" fmla="*/ 18 h 76"/>
                <a:gd name="T90" fmla="*/ 2 w 2"/>
                <a:gd name="T91" fmla="*/ 18 h 76"/>
                <a:gd name="T92" fmla="*/ 2 w 2"/>
                <a:gd name="T93" fmla="*/ 16 h 76"/>
                <a:gd name="T94" fmla="*/ 2 w 2"/>
                <a:gd name="T95" fmla="*/ 14 h 76"/>
                <a:gd name="T96" fmla="*/ 2 w 2"/>
                <a:gd name="T97" fmla="*/ 14 h 76"/>
                <a:gd name="T98" fmla="*/ 2 w 2"/>
                <a:gd name="T99" fmla="*/ 12 h 76"/>
                <a:gd name="T100" fmla="*/ 2 w 2"/>
                <a:gd name="T101" fmla="*/ 12 h 76"/>
                <a:gd name="T102" fmla="*/ 2 w 2"/>
                <a:gd name="T103" fmla="*/ 10 h 76"/>
                <a:gd name="T104" fmla="*/ 2 w 2"/>
                <a:gd name="T105" fmla="*/ 10 h 76"/>
                <a:gd name="T106" fmla="*/ 2 w 2"/>
                <a:gd name="T107" fmla="*/ 10 h 76"/>
                <a:gd name="T108" fmla="*/ 2 w 2"/>
                <a:gd name="T109" fmla="*/ 6 h 76"/>
                <a:gd name="T110" fmla="*/ 2 w 2"/>
                <a:gd name="T111" fmla="*/ 6 h 76"/>
                <a:gd name="T112" fmla="*/ 2 w 2"/>
                <a:gd name="T113" fmla="*/ 6 h 76"/>
                <a:gd name="T114" fmla="*/ 2 w 2"/>
                <a:gd name="T115" fmla="*/ 4 h 76"/>
                <a:gd name="T116" fmla="*/ 2 w 2"/>
                <a:gd name="T117" fmla="*/ 4 h 76"/>
                <a:gd name="T118" fmla="*/ 2 w 2"/>
                <a:gd name="T119" fmla="*/ 2 h 76"/>
                <a:gd name="T120" fmla="*/ 2 w 2"/>
                <a:gd name="T1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 h="76">
                  <a:moveTo>
                    <a:pt x="0" y="76"/>
                  </a:moveTo>
                  <a:lnTo>
                    <a:pt x="0" y="76"/>
                  </a:lnTo>
                  <a:lnTo>
                    <a:pt x="0" y="76"/>
                  </a:lnTo>
                  <a:lnTo>
                    <a:pt x="0" y="76"/>
                  </a:lnTo>
                  <a:close/>
                  <a:moveTo>
                    <a:pt x="0" y="76"/>
                  </a:moveTo>
                  <a:lnTo>
                    <a:pt x="0" y="76"/>
                  </a:lnTo>
                  <a:lnTo>
                    <a:pt x="0" y="76"/>
                  </a:lnTo>
                  <a:lnTo>
                    <a:pt x="0" y="76"/>
                  </a:lnTo>
                  <a:close/>
                  <a:moveTo>
                    <a:pt x="0" y="74"/>
                  </a:moveTo>
                  <a:lnTo>
                    <a:pt x="0" y="74"/>
                  </a:lnTo>
                  <a:lnTo>
                    <a:pt x="0" y="74"/>
                  </a:lnTo>
                  <a:close/>
                  <a:moveTo>
                    <a:pt x="0" y="72"/>
                  </a:moveTo>
                  <a:lnTo>
                    <a:pt x="0" y="72"/>
                  </a:lnTo>
                  <a:lnTo>
                    <a:pt x="0" y="72"/>
                  </a:lnTo>
                  <a:lnTo>
                    <a:pt x="0" y="72"/>
                  </a:lnTo>
                  <a:lnTo>
                    <a:pt x="0" y="72"/>
                  </a:lnTo>
                  <a:close/>
                  <a:moveTo>
                    <a:pt x="0" y="70"/>
                  </a:moveTo>
                  <a:lnTo>
                    <a:pt x="0" y="70"/>
                  </a:lnTo>
                  <a:lnTo>
                    <a:pt x="0" y="70"/>
                  </a:lnTo>
                  <a:lnTo>
                    <a:pt x="0" y="70"/>
                  </a:lnTo>
                  <a:lnTo>
                    <a:pt x="0" y="70"/>
                  </a:lnTo>
                  <a:close/>
                  <a:moveTo>
                    <a:pt x="0" y="70"/>
                  </a:moveTo>
                  <a:lnTo>
                    <a:pt x="0" y="70"/>
                  </a:lnTo>
                  <a:lnTo>
                    <a:pt x="0" y="70"/>
                  </a:lnTo>
                  <a:lnTo>
                    <a:pt x="0" y="70"/>
                  </a:lnTo>
                  <a:lnTo>
                    <a:pt x="0" y="70"/>
                  </a:lnTo>
                  <a:close/>
                  <a:moveTo>
                    <a:pt x="0" y="68"/>
                  </a:moveTo>
                  <a:lnTo>
                    <a:pt x="0" y="68"/>
                  </a:lnTo>
                  <a:lnTo>
                    <a:pt x="0" y="68"/>
                  </a:lnTo>
                  <a:lnTo>
                    <a:pt x="0" y="68"/>
                  </a:lnTo>
                  <a:lnTo>
                    <a:pt x="0" y="68"/>
                  </a:lnTo>
                  <a:close/>
                  <a:moveTo>
                    <a:pt x="0" y="66"/>
                  </a:moveTo>
                  <a:lnTo>
                    <a:pt x="0" y="66"/>
                  </a:lnTo>
                  <a:lnTo>
                    <a:pt x="0" y="66"/>
                  </a:lnTo>
                  <a:lnTo>
                    <a:pt x="0" y="66"/>
                  </a:lnTo>
                  <a:lnTo>
                    <a:pt x="0" y="66"/>
                  </a:lnTo>
                  <a:close/>
                  <a:moveTo>
                    <a:pt x="0" y="66"/>
                  </a:moveTo>
                  <a:lnTo>
                    <a:pt x="0" y="66"/>
                  </a:lnTo>
                  <a:lnTo>
                    <a:pt x="0" y="66"/>
                  </a:lnTo>
                  <a:lnTo>
                    <a:pt x="0" y="66"/>
                  </a:lnTo>
                  <a:lnTo>
                    <a:pt x="0" y="66"/>
                  </a:lnTo>
                  <a:close/>
                  <a:moveTo>
                    <a:pt x="0" y="66"/>
                  </a:moveTo>
                  <a:lnTo>
                    <a:pt x="0" y="66"/>
                  </a:lnTo>
                  <a:lnTo>
                    <a:pt x="0" y="66"/>
                  </a:lnTo>
                  <a:lnTo>
                    <a:pt x="0" y="66"/>
                  </a:lnTo>
                  <a:close/>
                  <a:moveTo>
                    <a:pt x="2" y="64"/>
                  </a:moveTo>
                  <a:lnTo>
                    <a:pt x="2" y="64"/>
                  </a:lnTo>
                  <a:lnTo>
                    <a:pt x="2" y="64"/>
                  </a:lnTo>
                  <a:lnTo>
                    <a:pt x="2" y="64"/>
                  </a:lnTo>
                  <a:lnTo>
                    <a:pt x="2" y="64"/>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0"/>
                  </a:moveTo>
                  <a:lnTo>
                    <a:pt x="2" y="60"/>
                  </a:lnTo>
                  <a:lnTo>
                    <a:pt x="2" y="60"/>
                  </a:lnTo>
                  <a:lnTo>
                    <a:pt x="2" y="60"/>
                  </a:lnTo>
                  <a:close/>
                  <a:moveTo>
                    <a:pt x="2" y="58"/>
                  </a:moveTo>
                  <a:lnTo>
                    <a:pt x="2" y="58"/>
                  </a:lnTo>
                  <a:lnTo>
                    <a:pt x="2" y="58"/>
                  </a:lnTo>
                  <a:lnTo>
                    <a:pt x="2" y="58"/>
                  </a:lnTo>
                  <a:lnTo>
                    <a:pt x="2" y="58"/>
                  </a:lnTo>
                  <a:close/>
                  <a:moveTo>
                    <a:pt x="2" y="58"/>
                  </a:moveTo>
                  <a:lnTo>
                    <a:pt x="2" y="58"/>
                  </a:lnTo>
                  <a:lnTo>
                    <a:pt x="2" y="58"/>
                  </a:lnTo>
                  <a:lnTo>
                    <a:pt x="2" y="58"/>
                  </a:lnTo>
                  <a:lnTo>
                    <a:pt x="2" y="58"/>
                  </a:lnTo>
                  <a:close/>
                  <a:moveTo>
                    <a:pt x="2" y="56"/>
                  </a:moveTo>
                  <a:lnTo>
                    <a:pt x="2" y="56"/>
                  </a:lnTo>
                  <a:lnTo>
                    <a:pt x="2" y="58"/>
                  </a:lnTo>
                  <a:lnTo>
                    <a:pt x="2" y="58"/>
                  </a:lnTo>
                  <a:lnTo>
                    <a:pt x="2" y="56"/>
                  </a:lnTo>
                  <a:close/>
                  <a:moveTo>
                    <a:pt x="2" y="56"/>
                  </a:moveTo>
                  <a:lnTo>
                    <a:pt x="2" y="56"/>
                  </a:lnTo>
                  <a:lnTo>
                    <a:pt x="2" y="56"/>
                  </a:lnTo>
                  <a:lnTo>
                    <a:pt x="2" y="56"/>
                  </a:lnTo>
                  <a:lnTo>
                    <a:pt x="2" y="56"/>
                  </a:lnTo>
                  <a:close/>
                  <a:moveTo>
                    <a:pt x="2" y="54"/>
                  </a:moveTo>
                  <a:lnTo>
                    <a:pt x="2" y="54"/>
                  </a:lnTo>
                  <a:lnTo>
                    <a:pt x="2" y="54"/>
                  </a:lnTo>
                  <a:lnTo>
                    <a:pt x="2" y="54"/>
                  </a:lnTo>
                  <a:lnTo>
                    <a:pt x="2" y="54"/>
                  </a:lnTo>
                  <a:close/>
                  <a:moveTo>
                    <a:pt x="2" y="54"/>
                  </a:moveTo>
                  <a:lnTo>
                    <a:pt x="2" y="54"/>
                  </a:lnTo>
                  <a:lnTo>
                    <a:pt x="2" y="54"/>
                  </a:lnTo>
                  <a:lnTo>
                    <a:pt x="2" y="54"/>
                  </a:lnTo>
                  <a:lnTo>
                    <a:pt x="2" y="54"/>
                  </a:lnTo>
                  <a:close/>
                  <a:moveTo>
                    <a:pt x="2" y="52"/>
                  </a:moveTo>
                  <a:lnTo>
                    <a:pt x="2" y="52"/>
                  </a:lnTo>
                  <a:lnTo>
                    <a:pt x="2" y="54"/>
                  </a:lnTo>
                  <a:lnTo>
                    <a:pt x="2" y="54"/>
                  </a:lnTo>
                  <a:lnTo>
                    <a:pt x="2" y="52"/>
                  </a:lnTo>
                  <a:close/>
                  <a:moveTo>
                    <a:pt x="2" y="52"/>
                  </a:moveTo>
                  <a:lnTo>
                    <a:pt x="2" y="52"/>
                  </a:lnTo>
                  <a:lnTo>
                    <a:pt x="2" y="52"/>
                  </a:lnTo>
                  <a:lnTo>
                    <a:pt x="2" y="52"/>
                  </a:lnTo>
                  <a:lnTo>
                    <a:pt x="2" y="52"/>
                  </a:lnTo>
                  <a:close/>
                  <a:moveTo>
                    <a:pt x="2" y="52"/>
                  </a:moveTo>
                  <a:lnTo>
                    <a:pt x="2" y="52"/>
                  </a:lnTo>
                  <a:lnTo>
                    <a:pt x="2" y="52"/>
                  </a:lnTo>
                  <a:lnTo>
                    <a:pt x="2" y="52"/>
                  </a:lnTo>
                  <a:lnTo>
                    <a:pt x="2" y="52"/>
                  </a:lnTo>
                  <a:close/>
                  <a:moveTo>
                    <a:pt x="2" y="50"/>
                  </a:moveTo>
                  <a:lnTo>
                    <a:pt x="2" y="50"/>
                  </a:lnTo>
                  <a:lnTo>
                    <a:pt x="2" y="50"/>
                  </a:lnTo>
                  <a:lnTo>
                    <a:pt x="2" y="50"/>
                  </a:lnTo>
                  <a:lnTo>
                    <a:pt x="2" y="50"/>
                  </a:lnTo>
                  <a:close/>
                  <a:moveTo>
                    <a:pt x="2" y="50"/>
                  </a:moveTo>
                  <a:lnTo>
                    <a:pt x="2" y="50"/>
                  </a:lnTo>
                  <a:lnTo>
                    <a:pt x="2" y="50"/>
                  </a:lnTo>
                  <a:lnTo>
                    <a:pt x="2" y="50"/>
                  </a:lnTo>
                  <a:lnTo>
                    <a:pt x="2" y="50"/>
                  </a:lnTo>
                  <a:close/>
                  <a:moveTo>
                    <a:pt x="2" y="48"/>
                  </a:moveTo>
                  <a:lnTo>
                    <a:pt x="2" y="48"/>
                  </a:lnTo>
                  <a:lnTo>
                    <a:pt x="2" y="50"/>
                  </a:lnTo>
                  <a:lnTo>
                    <a:pt x="2" y="50"/>
                  </a:lnTo>
                  <a:lnTo>
                    <a:pt x="2" y="48"/>
                  </a:lnTo>
                  <a:close/>
                  <a:moveTo>
                    <a:pt x="2" y="48"/>
                  </a:moveTo>
                  <a:lnTo>
                    <a:pt x="2" y="48"/>
                  </a:lnTo>
                  <a:lnTo>
                    <a:pt x="2" y="48"/>
                  </a:lnTo>
                  <a:lnTo>
                    <a:pt x="2" y="48"/>
                  </a:lnTo>
                  <a:lnTo>
                    <a:pt x="2" y="48"/>
                  </a:lnTo>
                  <a:close/>
                  <a:moveTo>
                    <a:pt x="2" y="48"/>
                  </a:moveTo>
                  <a:lnTo>
                    <a:pt x="2" y="48"/>
                  </a:lnTo>
                  <a:lnTo>
                    <a:pt x="2" y="48"/>
                  </a:lnTo>
                  <a:lnTo>
                    <a:pt x="2" y="48"/>
                  </a:lnTo>
                  <a:lnTo>
                    <a:pt x="2" y="48"/>
                  </a:lnTo>
                  <a:close/>
                  <a:moveTo>
                    <a:pt x="2" y="46"/>
                  </a:moveTo>
                  <a:lnTo>
                    <a:pt x="2" y="46"/>
                  </a:lnTo>
                  <a:lnTo>
                    <a:pt x="2" y="46"/>
                  </a:lnTo>
                  <a:lnTo>
                    <a:pt x="2" y="46"/>
                  </a:lnTo>
                  <a:lnTo>
                    <a:pt x="2" y="46"/>
                  </a:lnTo>
                  <a:close/>
                  <a:moveTo>
                    <a:pt x="2" y="46"/>
                  </a:moveTo>
                  <a:lnTo>
                    <a:pt x="2" y="46"/>
                  </a:lnTo>
                  <a:lnTo>
                    <a:pt x="2" y="46"/>
                  </a:lnTo>
                  <a:lnTo>
                    <a:pt x="2" y="46"/>
                  </a:lnTo>
                  <a:lnTo>
                    <a:pt x="2" y="46"/>
                  </a:lnTo>
                  <a:close/>
                  <a:moveTo>
                    <a:pt x="2" y="44"/>
                  </a:moveTo>
                  <a:lnTo>
                    <a:pt x="2" y="44"/>
                  </a:lnTo>
                  <a:lnTo>
                    <a:pt x="2" y="46"/>
                  </a:lnTo>
                  <a:lnTo>
                    <a:pt x="2" y="46"/>
                  </a:lnTo>
                  <a:lnTo>
                    <a:pt x="2" y="44"/>
                  </a:lnTo>
                  <a:close/>
                  <a:moveTo>
                    <a:pt x="2" y="44"/>
                  </a:moveTo>
                  <a:lnTo>
                    <a:pt x="2" y="44"/>
                  </a:lnTo>
                  <a:lnTo>
                    <a:pt x="2" y="44"/>
                  </a:lnTo>
                  <a:lnTo>
                    <a:pt x="2" y="44"/>
                  </a:lnTo>
                  <a:lnTo>
                    <a:pt x="2" y="44"/>
                  </a:lnTo>
                  <a:close/>
                  <a:moveTo>
                    <a:pt x="2" y="44"/>
                  </a:moveTo>
                  <a:lnTo>
                    <a:pt x="2" y="44"/>
                  </a:lnTo>
                  <a:lnTo>
                    <a:pt x="2" y="44"/>
                  </a:lnTo>
                  <a:lnTo>
                    <a:pt x="2" y="44"/>
                  </a:lnTo>
                  <a:lnTo>
                    <a:pt x="2" y="44"/>
                  </a:lnTo>
                  <a:close/>
                  <a:moveTo>
                    <a:pt x="2" y="42"/>
                  </a:moveTo>
                  <a:lnTo>
                    <a:pt x="2" y="42"/>
                  </a:lnTo>
                  <a:lnTo>
                    <a:pt x="2" y="42"/>
                  </a:lnTo>
                  <a:lnTo>
                    <a:pt x="2" y="42"/>
                  </a:lnTo>
                  <a:lnTo>
                    <a:pt x="2" y="42"/>
                  </a:lnTo>
                  <a:close/>
                  <a:moveTo>
                    <a:pt x="2" y="42"/>
                  </a:moveTo>
                  <a:lnTo>
                    <a:pt x="2" y="42"/>
                  </a:lnTo>
                  <a:lnTo>
                    <a:pt x="2" y="42"/>
                  </a:lnTo>
                  <a:lnTo>
                    <a:pt x="2" y="42"/>
                  </a:lnTo>
                  <a:lnTo>
                    <a:pt x="2" y="42"/>
                  </a:lnTo>
                  <a:close/>
                  <a:moveTo>
                    <a:pt x="2" y="40"/>
                  </a:moveTo>
                  <a:lnTo>
                    <a:pt x="2" y="40"/>
                  </a:lnTo>
                  <a:lnTo>
                    <a:pt x="2" y="42"/>
                  </a:lnTo>
                  <a:lnTo>
                    <a:pt x="2" y="42"/>
                  </a:lnTo>
                  <a:lnTo>
                    <a:pt x="2" y="40"/>
                  </a:lnTo>
                  <a:close/>
                  <a:moveTo>
                    <a:pt x="2" y="40"/>
                  </a:moveTo>
                  <a:lnTo>
                    <a:pt x="2" y="40"/>
                  </a:lnTo>
                  <a:lnTo>
                    <a:pt x="2" y="40"/>
                  </a:lnTo>
                  <a:lnTo>
                    <a:pt x="2" y="40"/>
                  </a:lnTo>
                  <a:lnTo>
                    <a:pt x="2" y="40"/>
                  </a:lnTo>
                  <a:close/>
                  <a:moveTo>
                    <a:pt x="2" y="40"/>
                  </a:moveTo>
                  <a:lnTo>
                    <a:pt x="2" y="40"/>
                  </a:lnTo>
                  <a:lnTo>
                    <a:pt x="2" y="40"/>
                  </a:lnTo>
                  <a:lnTo>
                    <a:pt x="2" y="40"/>
                  </a:lnTo>
                  <a:lnTo>
                    <a:pt x="2" y="40"/>
                  </a:lnTo>
                  <a:close/>
                  <a:moveTo>
                    <a:pt x="2" y="38"/>
                  </a:moveTo>
                  <a:lnTo>
                    <a:pt x="2" y="38"/>
                  </a:lnTo>
                  <a:lnTo>
                    <a:pt x="2" y="38"/>
                  </a:lnTo>
                  <a:lnTo>
                    <a:pt x="2" y="38"/>
                  </a:lnTo>
                  <a:lnTo>
                    <a:pt x="2" y="38"/>
                  </a:lnTo>
                  <a:close/>
                  <a:moveTo>
                    <a:pt x="2" y="38"/>
                  </a:moveTo>
                  <a:lnTo>
                    <a:pt x="2" y="38"/>
                  </a:lnTo>
                  <a:lnTo>
                    <a:pt x="2" y="38"/>
                  </a:lnTo>
                  <a:lnTo>
                    <a:pt x="2" y="38"/>
                  </a:lnTo>
                  <a:lnTo>
                    <a:pt x="2" y="38"/>
                  </a:lnTo>
                  <a:close/>
                  <a:moveTo>
                    <a:pt x="2" y="36"/>
                  </a:moveTo>
                  <a:lnTo>
                    <a:pt x="2" y="36"/>
                  </a:lnTo>
                  <a:lnTo>
                    <a:pt x="2" y="38"/>
                  </a:lnTo>
                  <a:lnTo>
                    <a:pt x="2" y="38"/>
                  </a:lnTo>
                  <a:lnTo>
                    <a:pt x="2" y="36"/>
                  </a:lnTo>
                  <a:close/>
                  <a:moveTo>
                    <a:pt x="2" y="36"/>
                  </a:moveTo>
                  <a:lnTo>
                    <a:pt x="2" y="36"/>
                  </a:lnTo>
                  <a:lnTo>
                    <a:pt x="2" y="36"/>
                  </a:lnTo>
                  <a:lnTo>
                    <a:pt x="2" y="36"/>
                  </a:lnTo>
                  <a:lnTo>
                    <a:pt x="2" y="36"/>
                  </a:lnTo>
                  <a:close/>
                  <a:moveTo>
                    <a:pt x="2" y="36"/>
                  </a:moveTo>
                  <a:lnTo>
                    <a:pt x="2" y="36"/>
                  </a:lnTo>
                  <a:lnTo>
                    <a:pt x="2" y="36"/>
                  </a:lnTo>
                  <a:lnTo>
                    <a:pt x="2" y="36"/>
                  </a:lnTo>
                  <a:lnTo>
                    <a:pt x="2" y="36"/>
                  </a:lnTo>
                  <a:close/>
                  <a:moveTo>
                    <a:pt x="2" y="34"/>
                  </a:moveTo>
                  <a:lnTo>
                    <a:pt x="2" y="34"/>
                  </a:lnTo>
                  <a:lnTo>
                    <a:pt x="2" y="34"/>
                  </a:lnTo>
                  <a:lnTo>
                    <a:pt x="2" y="34"/>
                  </a:lnTo>
                  <a:lnTo>
                    <a:pt x="2" y="34"/>
                  </a:lnTo>
                  <a:close/>
                  <a:moveTo>
                    <a:pt x="2" y="34"/>
                  </a:moveTo>
                  <a:lnTo>
                    <a:pt x="2" y="34"/>
                  </a:lnTo>
                  <a:lnTo>
                    <a:pt x="2" y="34"/>
                  </a:lnTo>
                  <a:lnTo>
                    <a:pt x="2" y="34"/>
                  </a:lnTo>
                  <a:lnTo>
                    <a:pt x="2" y="34"/>
                  </a:lnTo>
                  <a:close/>
                  <a:moveTo>
                    <a:pt x="2" y="32"/>
                  </a:moveTo>
                  <a:lnTo>
                    <a:pt x="2" y="32"/>
                  </a:lnTo>
                  <a:lnTo>
                    <a:pt x="2" y="34"/>
                  </a:lnTo>
                  <a:lnTo>
                    <a:pt x="2" y="34"/>
                  </a:lnTo>
                  <a:lnTo>
                    <a:pt x="2" y="32"/>
                  </a:lnTo>
                  <a:close/>
                  <a:moveTo>
                    <a:pt x="2" y="32"/>
                  </a:moveTo>
                  <a:lnTo>
                    <a:pt x="2" y="32"/>
                  </a:lnTo>
                  <a:lnTo>
                    <a:pt x="2" y="32"/>
                  </a:lnTo>
                  <a:lnTo>
                    <a:pt x="2" y="32"/>
                  </a:lnTo>
                  <a:lnTo>
                    <a:pt x="2" y="32"/>
                  </a:lnTo>
                  <a:close/>
                  <a:moveTo>
                    <a:pt x="2" y="32"/>
                  </a:moveTo>
                  <a:lnTo>
                    <a:pt x="2" y="32"/>
                  </a:lnTo>
                  <a:lnTo>
                    <a:pt x="2" y="32"/>
                  </a:lnTo>
                  <a:lnTo>
                    <a:pt x="2" y="32"/>
                  </a:lnTo>
                  <a:lnTo>
                    <a:pt x="2" y="32"/>
                  </a:lnTo>
                  <a:close/>
                  <a:moveTo>
                    <a:pt x="2" y="30"/>
                  </a:moveTo>
                  <a:lnTo>
                    <a:pt x="2" y="30"/>
                  </a:lnTo>
                  <a:lnTo>
                    <a:pt x="2" y="30"/>
                  </a:lnTo>
                  <a:lnTo>
                    <a:pt x="2" y="30"/>
                  </a:lnTo>
                  <a:lnTo>
                    <a:pt x="2" y="30"/>
                  </a:lnTo>
                  <a:close/>
                  <a:moveTo>
                    <a:pt x="2" y="30"/>
                  </a:moveTo>
                  <a:lnTo>
                    <a:pt x="2" y="30"/>
                  </a:lnTo>
                  <a:lnTo>
                    <a:pt x="2" y="30"/>
                  </a:lnTo>
                  <a:lnTo>
                    <a:pt x="2" y="30"/>
                  </a:lnTo>
                  <a:lnTo>
                    <a:pt x="2" y="30"/>
                  </a:lnTo>
                  <a:close/>
                  <a:moveTo>
                    <a:pt x="2" y="28"/>
                  </a:moveTo>
                  <a:lnTo>
                    <a:pt x="2" y="28"/>
                  </a:lnTo>
                  <a:lnTo>
                    <a:pt x="2" y="30"/>
                  </a:lnTo>
                  <a:lnTo>
                    <a:pt x="2" y="30"/>
                  </a:lnTo>
                  <a:lnTo>
                    <a:pt x="2" y="28"/>
                  </a:lnTo>
                  <a:close/>
                  <a:moveTo>
                    <a:pt x="2" y="28"/>
                  </a:moveTo>
                  <a:lnTo>
                    <a:pt x="2" y="28"/>
                  </a:lnTo>
                  <a:lnTo>
                    <a:pt x="2" y="28"/>
                  </a:lnTo>
                  <a:lnTo>
                    <a:pt x="2" y="28"/>
                  </a:lnTo>
                  <a:lnTo>
                    <a:pt x="2" y="28"/>
                  </a:lnTo>
                  <a:close/>
                  <a:moveTo>
                    <a:pt x="2" y="28"/>
                  </a:moveTo>
                  <a:lnTo>
                    <a:pt x="2" y="28"/>
                  </a:lnTo>
                  <a:lnTo>
                    <a:pt x="2" y="28"/>
                  </a:lnTo>
                  <a:lnTo>
                    <a:pt x="2" y="28"/>
                  </a:lnTo>
                  <a:lnTo>
                    <a:pt x="2" y="28"/>
                  </a:lnTo>
                  <a:close/>
                  <a:moveTo>
                    <a:pt x="2" y="26"/>
                  </a:moveTo>
                  <a:lnTo>
                    <a:pt x="2" y="26"/>
                  </a:lnTo>
                  <a:lnTo>
                    <a:pt x="2" y="26"/>
                  </a:lnTo>
                  <a:lnTo>
                    <a:pt x="2" y="26"/>
                  </a:lnTo>
                  <a:lnTo>
                    <a:pt x="2" y="26"/>
                  </a:lnTo>
                  <a:close/>
                  <a:moveTo>
                    <a:pt x="2" y="26"/>
                  </a:moveTo>
                  <a:lnTo>
                    <a:pt x="2" y="26"/>
                  </a:lnTo>
                  <a:lnTo>
                    <a:pt x="2" y="26"/>
                  </a:lnTo>
                  <a:lnTo>
                    <a:pt x="2" y="26"/>
                  </a:lnTo>
                  <a:lnTo>
                    <a:pt x="2" y="26"/>
                  </a:lnTo>
                  <a:close/>
                  <a:moveTo>
                    <a:pt x="2" y="24"/>
                  </a:moveTo>
                  <a:lnTo>
                    <a:pt x="2" y="24"/>
                  </a:lnTo>
                  <a:lnTo>
                    <a:pt x="2" y="26"/>
                  </a:lnTo>
                  <a:lnTo>
                    <a:pt x="2" y="26"/>
                  </a:lnTo>
                  <a:lnTo>
                    <a:pt x="2" y="24"/>
                  </a:lnTo>
                  <a:close/>
                  <a:moveTo>
                    <a:pt x="2" y="24"/>
                  </a:moveTo>
                  <a:lnTo>
                    <a:pt x="2" y="24"/>
                  </a:lnTo>
                  <a:lnTo>
                    <a:pt x="2" y="24"/>
                  </a:lnTo>
                  <a:lnTo>
                    <a:pt x="2" y="24"/>
                  </a:lnTo>
                  <a:lnTo>
                    <a:pt x="2" y="24"/>
                  </a:lnTo>
                  <a:close/>
                  <a:moveTo>
                    <a:pt x="2" y="24"/>
                  </a:moveTo>
                  <a:lnTo>
                    <a:pt x="2" y="24"/>
                  </a:lnTo>
                  <a:lnTo>
                    <a:pt x="2" y="24"/>
                  </a:lnTo>
                  <a:lnTo>
                    <a:pt x="2" y="24"/>
                  </a:lnTo>
                  <a:lnTo>
                    <a:pt x="2" y="24"/>
                  </a:lnTo>
                  <a:close/>
                  <a:moveTo>
                    <a:pt x="2" y="22"/>
                  </a:moveTo>
                  <a:lnTo>
                    <a:pt x="2" y="22"/>
                  </a:lnTo>
                  <a:lnTo>
                    <a:pt x="2" y="22"/>
                  </a:lnTo>
                  <a:lnTo>
                    <a:pt x="2" y="22"/>
                  </a:lnTo>
                  <a:lnTo>
                    <a:pt x="2" y="22"/>
                  </a:lnTo>
                  <a:close/>
                  <a:moveTo>
                    <a:pt x="2" y="22"/>
                  </a:moveTo>
                  <a:lnTo>
                    <a:pt x="2" y="22"/>
                  </a:lnTo>
                  <a:lnTo>
                    <a:pt x="2" y="22"/>
                  </a:lnTo>
                  <a:lnTo>
                    <a:pt x="2" y="22"/>
                  </a:lnTo>
                  <a:lnTo>
                    <a:pt x="2" y="22"/>
                  </a:lnTo>
                  <a:close/>
                  <a:moveTo>
                    <a:pt x="2" y="20"/>
                  </a:moveTo>
                  <a:lnTo>
                    <a:pt x="2" y="20"/>
                  </a:lnTo>
                  <a:lnTo>
                    <a:pt x="2" y="22"/>
                  </a:lnTo>
                  <a:lnTo>
                    <a:pt x="2" y="22"/>
                  </a:lnTo>
                  <a:lnTo>
                    <a:pt x="2" y="20"/>
                  </a:lnTo>
                  <a:close/>
                  <a:moveTo>
                    <a:pt x="2" y="20"/>
                  </a:moveTo>
                  <a:lnTo>
                    <a:pt x="2" y="20"/>
                  </a:lnTo>
                  <a:lnTo>
                    <a:pt x="2" y="20"/>
                  </a:lnTo>
                  <a:lnTo>
                    <a:pt x="2" y="20"/>
                  </a:lnTo>
                  <a:lnTo>
                    <a:pt x="2" y="20"/>
                  </a:lnTo>
                  <a:close/>
                  <a:moveTo>
                    <a:pt x="2" y="18"/>
                  </a:moveTo>
                  <a:lnTo>
                    <a:pt x="2" y="18"/>
                  </a:lnTo>
                  <a:lnTo>
                    <a:pt x="2" y="20"/>
                  </a:lnTo>
                  <a:lnTo>
                    <a:pt x="2" y="20"/>
                  </a:lnTo>
                  <a:lnTo>
                    <a:pt x="2" y="18"/>
                  </a:lnTo>
                  <a:close/>
                  <a:moveTo>
                    <a:pt x="2" y="18"/>
                  </a:moveTo>
                  <a:lnTo>
                    <a:pt x="2" y="18"/>
                  </a:lnTo>
                  <a:lnTo>
                    <a:pt x="2" y="18"/>
                  </a:lnTo>
                  <a:lnTo>
                    <a:pt x="2" y="18"/>
                  </a:lnTo>
                  <a:lnTo>
                    <a:pt x="2" y="18"/>
                  </a:lnTo>
                  <a:close/>
                  <a:moveTo>
                    <a:pt x="2" y="18"/>
                  </a:moveTo>
                  <a:lnTo>
                    <a:pt x="2" y="18"/>
                  </a:lnTo>
                  <a:lnTo>
                    <a:pt x="2" y="18"/>
                  </a:lnTo>
                  <a:lnTo>
                    <a:pt x="2" y="18"/>
                  </a:lnTo>
                  <a:lnTo>
                    <a:pt x="2" y="18"/>
                  </a:lnTo>
                  <a:close/>
                  <a:moveTo>
                    <a:pt x="2" y="16"/>
                  </a:moveTo>
                  <a:lnTo>
                    <a:pt x="2" y="16"/>
                  </a:lnTo>
                  <a:lnTo>
                    <a:pt x="2" y="18"/>
                  </a:lnTo>
                  <a:lnTo>
                    <a:pt x="2" y="18"/>
                  </a:lnTo>
                  <a:lnTo>
                    <a:pt x="2" y="16"/>
                  </a:lnTo>
                  <a:close/>
                  <a:moveTo>
                    <a:pt x="2" y="16"/>
                  </a:moveTo>
                  <a:lnTo>
                    <a:pt x="2" y="16"/>
                  </a:lnTo>
                  <a:lnTo>
                    <a:pt x="2" y="16"/>
                  </a:lnTo>
                  <a:lnTo>
                    <a:pt x="2" y="16"/>
                  </a:lnTo>
                  <a:lnTo>
                    <a:pt x="2" y="16"/>
                  </a:lnTo>
                  <a:close/>
                  <a:moveTo>
                    <a:pt x="2" y="14"/>
                  </a:moveTo>
                  <a:lnTo>
                    <a:pt x="2" y="14"/>
                  </a:lnTo>
                  <a:lnTo>
                    <a:pt x="2" y="16"/>
                  </a:lnTo>
                  <a:lnTo>
                    <a:pt x="2" y="16"/>
                  </a:lnTo>
                  <a:lnTo>
                    <a:pt x="2" y="14"/>
                  </a:lnTo>
                  <a:close/>
                  <a:moveTo>
                    <a:pt x="2" y="14"/>
                  </a:moveTo>
                  <a:lnTo>
                    <a:pt x="2" y="14"/>
                  </a:lnTo>
                  <a:lnTo>
                    <a:pt x="2" y="14"/>
                  </a:lnTo>
                  <a:lnTo>
                    <a:pt x="2" y="14"/>
                  </a:lnTo>
                  <a:lnTo>
                    <a:pt x="2" y="14"/>
                  </a:lnTo>
                  <a:close/>
                  <a:moveTo>
                    <a:pt x="2" y="14"/>
                  </a:moveTo>
                  <a:lnTo>
                    <a:pt x="2" y="14"/>
                  </a:lnTo>
                  <a:lnTo>
                    <a:pt x="2" y="14"/>
                  </a:lnTo>
                  <a:lnTo>
                    <a:pt x="2" y="14"/>
                  </a:lnTo>
                  <a:lnTo>
                    <a:pt x="2" y="14"/>
                  </a:lnTo>
                  <a:close/>
                  <a:moveTo>
                    <a:pt x="2" y="12"/>
                  </a:moveTo>
                  <a:lnTo>
                    <a:pt x="2" y="12"/>
                  </a:lnTo>
                  <a:lnTo>
                    <a:pt x="2" y="14"/>
                  </a:lnTo>
                  <a:lnTo>
                    <a:pt x="2" y="14"/>
                  </a:lnTo>
                  <a:lnTo>
                    <a:pt x="2" y="12"/>
                  </a:lnTo>
                  <a:close/>
                  <a:moveTo>
                    <a:pt x="2" y="12"/>
                  </a:moveTo>
                  <a:lnTo>
                    <a:pt x="2" y="12"/>
                  </a:lnTo>
                  <a:lnTo>
                    <a:pt x="2" y="12"/>
                  </a:lnTo>
                  <a:lnTo>
                    <a:pt x="2" y="12"/>
                  </a:lnTo>
                  <a:lnTo>
                    <a:pt x="2" y="12"/>
                  </a:lnTo>
                  <a:close/>
                  <a:moveTo>
                    <a:pt x="2" y="10"/>
                  </a:moveTo>
                  <a:lnTo>
                    <a:pt x="2" y="10"/>
                  </a:lnTo>
                  <a:lnTo>
                    <a:pt x="2" y="12"/>
                  </a:lnTo>
                  <a:lnTo>
                    <a:pt x="2" y="12"/>
                  </a:lnTo>
                  <a:lnTo>
                    <a:pt x="2" y="10"/>
                  </a:lnTo>
                  <a:close/>
                  <a:moveTo>
                    <a:pt x="2" y="10"/>
                  </a:moveTo>
                  <a:lnTo>
                    <a:pt x="2" y="10"/>
                  </a:lnTo>
                  <a:lnTo>
                    <a:pt x="2" y="10"/>
                  </a:lnTo>
                  <a:lnTo>
                    <a:pt x="2" y="10"/>
                  </a:lnTo>
                  <a:lnTo>
                    <a:pt x="2" y="10"/>
                  </a:lnTo>
                  <a:close/>
                  <a:moveTo>
                    <a:pt x="2" y="10"/>
                  </a:moveTo>
                  <a:lnTo>
                    <a:pt x="2" y="10"/>
                  </a:lnTo>
                  <a:lnTo>
                    <a:pt x="2" y="10"/>
                  </a:lnTo>
                  <a:lnTo>
                    <a:pt x="2" y="10"/>
                  </a:lnTo>
                  <a:lnTo>
                    <a:pt x="2" y="10"/>
                  </a:lnTo>
                  <a:close/>
                  <a:moveTo>
                    <a:pt x="2" y="8"/>
                  </a:moveTo>
                  <a:lnTo>
                    <a:pt x="2" y="8"/>
                  </a:lnTo>
                  <a:lnTo>
                    <a:pt x="2" y="10"/>
                  </a:lnTo>
                  <a:lnTo>
                    <a:pt x="2" y="10"/>
                  </a:lnTo>
                  <a:lnTo>
                    <a:pt x="2" y="8"/>
                  </a:lnTo>
                  <a:close/>
                  <a:moveTo>
                    <a:pt x="2" y="8"/>
                  </a:moveTo>
                  <a:lnTo>
                    <a:pt x="2" y="8"/>
                  </a:lnTo>
                  <a:lnTo>
                    <a:pt x="2" y="8"/>
                  </a:lnTo>
                  <a:lnTo>
                    <a:pt x="2" y="8"/>
                  </a:lnTo>
                  <a:lnTo>
                    <a:pt x="2" y="8"/>
                  </a:lnTo>
                  <a:close/>
                  <a:moveTo>
                    <a:pt x="2" y="6"/>
                  </a:moveTo>
                  <a:lnTo>
                    <a:pt x="2" y="6"/>
                  </a:lnTo>
                  <a:lnTo>
                    <a:pt x="2" y="8"/>
                  </a:lnTo>
                  <a:lnTo>
                    <a:pt x="2" y="8"/>
                  </a:lnTo>
                  <a:lnTo>
                    <a:pt x="2" y="6"/>
                  </a:lnTo>
                  <a:close/>
                  <a:moveTo>
                    <a:pt x="2" y="6"/>
                  </a:moveTo>
                  <a:lnTo>
                    <a:pt x="2" y="6"/>
                  </a:lnTo>
                  <a:lnTo>
                    <a:pt x="2" y="6"/>
                  </a:lnTo>
                  <a:lnTo>
                    <a:pt x="2" y="6"/>
                  </a:lnTo>
                  <a:lnTo>
                    <a:pt x="2" y="6"/>
                  </a:lnTo>
                  <a:close/>
                  <a:moveTo>
                    <a:pt x="2" y="6"/>
                  </a:moveTo>
                  <a:lnTo>
                    <a:pt x="2" y="6"/>
                  </a:lnTo>
                  <a:lnTo>
                    <a:pt x="2" y="6"/>
                  </a:lnTo>
                  <a:lnTo>
                    <a:pt x="2" y="6"/>
                  </a:lnTo>
                  <a:lnTo>
                    <a:pt x="2" y="6"/>
                  </a:lnTo>
                  <a:close/>
                  <a:moveTo>
                    <a:pt x="2" y="4"/>
                  </a:moveTo>
                  <a:lnTo>
                    <a:pt x="2" y="4"/>
                  </a:lnTo>
                  <a:lnTo>
                    <a:pt x="2" y="6"/>
                  </a:lnTo>
                  <a:lnTo>
                    <a:pt x="2" y="6"/>
                  </a:lnTo>
                  <a:lnTo>
                    <a:pt x="2" y="4"/>
                  </a:lnTo>
                  <a:close/>
                  <a:moveTo>
                    <a:pt x="2" y="4"/>
                  </a:moveTo>
                  <a:lnTo>
                    <a:pt x="2" y="4"/>
                  </a:lnTo>
                  <a:lnTo>
                    <a:pt x="2" y="4"/>
                  </a:lnTo>
                  <a:lnTo>
                    <a:pt x="2" y="4"/>
                  </a:lnTo>
                  <a:lnTo>
                    <a:pt x="2" y="4"/>
                  </a:lnTo>
                  <a:close/>
                  <a:moveTo>
                    <a:pt x="2" y="2"/>
                  </a:moveTo>
                  <a:lnTo>
                    <a:pt x="2" y="2"/>
                  </a:lnTo>
                  <a:lnTo>
                    <a:pt x="2" y="4"/>
                  </a:lnTo>
                  <a:lnTo>
                    <a:pt x="2" y="4"/>
                  </a:lnTo>
                  <a:lnTo>
                    <a:pt x="2" y="2"/>
                  </a:lnTo>
                  <a:close/>
                  <a:moveTo>
                    <a:pt x="2" y="2"/>
                  </a:moveTo>
                  <a:lnTo>
                    <a:pt x="2" y="2"/>
                  </a:lnTo>
                  <a:lnTo>
                    <a:pt x="2" y="2"/>
                  </a:lnTo>
                  <a:lnTo>
                    <a:pt x="2" y="2"/>
                  </a:lnTo>
                  <a:lnTo>
                    <a:pt x="2" y="2"/>
                  </a:lnTo>
                  <a:lnTo>
                    <a:pt x="2" y="2"/>
                  </a:lnTo>
                  <a:close/>
                  <a:moveTo>
                    <a:pt x="2" y="2"/>
                  </a:moveTo>
                  <a:lnTo>
                    <a:pt x="2" y="2"/>
                  </a:lnTo>
                  <a:lnTo>
                    <a:pt x="2" y="2"/>
                  </a:lnTo>
                  <a:lnTo>
                    <a:pt x="2" y="2"/>
                  </a:lnTo>
                  <a:lnTo>
                    <a:pt x="2" y="2"/>
                  </a:lnTo>
                  <a:close/>
                  <a:moveTo>
                    <a:pt x="2" y="0"/>
                  </a:moveTo>
                  <a:lnTo>
                    <a:pt x="2" y="0"/>
                  </a:lnTo>
                  <a:lnTo>
                    <a:pt x="2" y="0"/>
                  </a:lnTo>
                  <a:lnTo>
                    <a:pt x="2" y="0"/>
                  </a:lnTo>
                  <a:lnTo>
                    <a:pt x="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p:cNvSpPr>
              <a:spLocks/>
            </p:cNvSpPr>
            <p:nvPr/>
          </p:nvSpPr>
          <p:spPr bwMode="auto">
            <a:xfrm>
              <a:off x="3878" y="223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11"/>
            <p:cNvSpPr>
              <a:spLocks noChangeArrowheads="1"/>
            </p:cNvSpPr>
            <p:nvPr/>
          </p:nvSpPr>
          <p:spPr bwMode="auto">
            <a:xfrm>
              <a:off x="3878" y="223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12"/>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13"/>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14"/>
            <p:cNvSpPr>
              <a:spLocks noChangeArrowheads="1"/>
            </p:cNvSpPr>
            <p:nvPr/>
          </p:nvSpPr>
          <p:spPr bwMode="auto">
            <a:xfrm>
              <a:off x="3878" y="222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15"/>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16"/>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7"/>
            <p:cNvSpPr>
              <a:spLocks/>
            </p:cNvSpPr>
            <p:nvPr/>
          </p:nvSpPr>
          <p:spPr bwMode="auto">
            <a:xfrm>
              <a:off x="3878" y="222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18"/>
            <p:cNvSpPr>
              <a:spLocks noChangeArrowheads="1"/>
            </p:cNvSpPr>
            <p:nvPr/>
          </p:nvSpPr>
          <p:spPr bwMode="auto">
            <a:xfrm>
              <a:off x="3880" y="222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19"/>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20"/>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21"/>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2"/>
            <p:cNvSpPr>
              <a:spLocks/>
            </p:cNvSpPr>
            <p:nvPr/>
          </p:nvSpPr>
          <p:spPr bwMode="auto">
            <a:xfrm>
              <a:off x="3880" y="221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23"/>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24"/>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25"/>
            <p:cNvSpPr>
              <a:spLocks noChangeArrowheads="1"/>
            </p:cNvSpPr>
            <p:nvPr/>
          </p:nvSpPr>
          <p:spPr bwMode="auto">
            <a:xfrm>
              <a:off x="3880" y="221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26"/>
            <p:cNvSpPr>
              <a:spLocks noChangeArrowheads="1"/>
            </p:cNvSpPr>
            <p:nvPr/>
          </p:nvSpPr>
          <p:spPr bwMode="auto">
            <a:xfrm>
              <a:off x="3880" y="221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27"/>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28"/>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29"/>
            <p:cNvSpPr>
              <a:spLocks noChangeArrowheads="1"/>
            </p:cNvSpPr>
            <p:nvPr/>
          </p:nvSpPr>
          <p:spPr bwMode="auto">
            <a:xfrm>
              <a:off x="3880" y="221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30"/>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31"/>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32"/>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33"/>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34"/>
            <p:cNvSpPr>
              <a:spLocks noChangeArrowheads="1"/>
            </p:cNvSpPr>
            <p:nvPr/>
          </p:nvSpPr>
          <p:spPr bwMode="auto">
            <a:xfrm>
              <a:off x="3880" y="220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35"/>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36"/>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37"/>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38"/>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39"/>
            <p:cNvSpPr>
              <a:spLocks noChangeArrowheads="1"/>
            </p:cNvSpPr>
            <p:nvPr/>
          </p:nvSpPr>
          <p:spPr bwMode="auto">
            <a:xfrm>
              <a:off x="3880" y="220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40"/>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41"/>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42"/>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43"/>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44"/>
            <p:cNvSpPr>
              <a:spLocks noChangeArrowheads="1"/>
            </p:cNvSpPr>
            <p:nvPr/>
          </p:nvSpPr>
          <p:spPr bwMode="auto">
            <a:xfrm>
              <a:off x="3880" y="219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45"/>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46"/>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47"/>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48"/>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49"/>
            <p:cNvSpPr>
              <a:spLocks noChangeArrowheads="1"/>
            </p:cNvSpPr>
            <p:nvPr/>
          </p:nvSpPr>
          <p:spPr bwMode="auto">
            <a:xfrm>
              <a:off x="3880" y="219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50"/>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51"/>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52"/>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53"/>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54"/>
            <p:cNvSpPr>
              <a:spLocks noChangeArrowheads="1"/>
            </p:cNvSpPr>
            <p:nvPr/>
          </p:nvSpPr>
          <p:spPr bwMode="auto">
            <a:xfrm>
              <a:off x="3880" y="219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55"/>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56"/>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57"/>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58"/>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59"/>
            <p:cNvSpPr>
              <a:spLocks noChangeArrowheads="1"/>
            </p:cNvSpPr>
            <p:nvPr/>
          </p:nvSpPr>
          <p:spPr bwMode="auto">
            <a:xfrm>
              <a:off x="3880" y="218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60"/>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61"/>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62"/>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63"/>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64"/>
            <p:cNvSpPr>
              <a:spLocks noChangeArrowheads="1"/>
            </p:cNvSpPr>
            <p:nvPr/>
          </p:nvSpPr>
          <p:spPr bwMode="auto">
            <a:xfrm>
              <a:off x="3880" y="218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65"/>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66"/>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67"/>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68"/>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69"/>
            <p:cNvSpPr>
              <a:spLocks noChangeArrowheads="1"/>
            </p:cNvSpPr>
            <p:nvPr/>
          </p:nvSpPr>
          <p:spPr bwMode="auto">
            <a:xfrm>
              <a:off x="3880" y="217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70"/>
            <p:cNvSpPr>
              <a:spLocks noChangeArrowheads="1"/>
            </p:cNvSpPr>
            <p:nvPr/>
          </p:nvSpPr>
          <p:spPr bwMode="auto">
            <a:xfrm>
              <a:off x="3880" y="21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71"/>
            <p:cNvSpPr>
              <a:spLocks noChangeArrowheads="1"/>
            </p:cNvSpPr>
            <p:nvPr/>
          </p:nvSpPr>
          <p:spPr bwMode="auto">
            <a:xfrm>
              <a:off x="3880" y="217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72"/>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73"/>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74"/>
            <p:cNvSpPr>
              <a:spLocks noChangeArrowheads="1"/>
            </p:cNvSpPr>
            <p:nvPr/>
          </p:nvSpPr>
          <p:spPr bwMode="auto">
            <a:xfrm>
              <a:off x="3880" y="217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75"/>
            <p:cNvSpPr>
              <a:spLocks noChangeArrowheads="1"/>
            </p:cNvSpPr>
            <p:nvPr/>
          </p:nvSpPr>
          <p:spPr bwMode="auto">
            <a:xfrm>
              <a:off x="3880" y="217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76"/>
            <p:cNvSpPr>
              <a:spLocks noChangeArrowheads="1"/>
            </p:cNvSpPr>
            <p:nvPr/>
          </p:nvSpPr>
          <p:spPr bwMode="auto">
            <a:xfrm>
              <a:off x="3880" y="217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77"/>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78"/>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79"/>
            <p:cNvSpPr>
              <a:spLocks noChangeArrowheads="1"/>
            </p:cNvSpPr>
            <p:nvPr/>
          </p:nvSpPr>
          <p:spPr bwMode="auto">
            <a:xfrm>
              <a:off x="3880" y="217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80"/>
            <p:cNvSpPr>
              <a:spLocks noChangeArrowheads="1"/>
            </p:cNvSpPr>
            <p:nvPr/>
          </p:nvSpPr>
          <p:spPr bwMode="auto">
            <a:xfrm>
              <a:off x="3880" y="217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81"/>
            <p:cNvSpPr>
              <a:spLocks noChangeArrowheads="1"/>
            </p:cNvSpPr>
            <p:nvPr/>
          </p:nvSpPr>
          <p:spPr bwMode="auto">
            <a:xfrm>
              <a:off x="3880" y="216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82"/>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83"/>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84"/>
            <p:cNvSpPr>
              <a:spLocks noChangeArrowheads="1"/>
            </p:cNvSpPr>
            <p:nvPr/>
          </p:nvSpPr>
          <p:spPr bwMode="auto">
            <a:xfrm>
              <a:off x="3880" y="216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85"/>
            <p:cNvSpPr>
              <a:spLocks noChangeArrowheads="1"/>
            </p:cNvSpPr>
            <p:nvPr/>
          </p:nvSpPr>
          <p:spPr bwMode="auto">
            <a:xfrm>
              <a:off x="3880" y="216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86"/>
            <p:cNvSpPr>
              <a:spLocks noChangeArrowheads="1"/>
            </p:cNvSpPr>
            <p:nvPr/>
          </p:nvSpPr>
          <p:spPr bwMode="auto">
            <a:xfrm>
              <a:off x="3880" y="216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87"/>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88"/>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89"/>
            <p:cNvSpPr>
              <a:spLocks noChangeArrowheads="1"/>
            </p:cNvSpPr>
            <p:nvPr/>
          </p:nvSpPr>
          <p:spPr bwMode="auto">
            <a:xfrm>
              <a:off x="3880" y="216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90"/>
            <p:cNvSpPr>
              <a:spLocks noChangeArrowheads="1"/>
            </p:cNvSpPr>
            <p:nvPr/>
          </p:nvSpPr>
          <p:spPr bwMode="auto">
            <a:xfrm>
              <a:off x="3880" y="216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91"/>
            <p:cNvSpPr>
              <a:spLocks noChangeArrowheads="1"/>
            </p:cNvSpPr>
            <p:nvPr/>
          </p:nvSpPr>
          <p:spPr bwMode="auto">
            <a:xfrm>
              <a:off x="3880" y="216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92"/>
            <p:cNvSpPr>
              <a:spLocks/>
            </p:cNvSpPr>
            <p:nvPr/>
          </p:nvSpPr>
          <p:spPr bwMode="auto">
            <a:xfrm>
              <a:off x="3880" y="216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93"/>
            <p:cNvSpPr>
              <a:spLocks noChangeArrowheads="1"/>
            </p:cNvSpPr>
            <p:nvPr/>
          </p:nvSpPr>
          <p:spPr bwMode="auto">
            <a:xfrm>
              <a:off x="3880" y="216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94"/>
            <p:cNvSpPr>
              <a:spLocks noChangeArrowheads="1"/>
            </p:cNvSpPr>
            <p:nvPr/>
          </p:nvSpPr>
          <p:spPr bwMode="auto">
            <a:xfrm>
              <a:off x="3880" y="215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95"/>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96"/>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97"/>
            <p:cNvSpPr>
              <a:spLocks/>
            </p:cNvSpPr>
            <p:nvPr/>
          </p:nvSpPr>
          <p:spPr bwMode="auto">
            <a:xfrm>
              <a:off x="2212" y="1670"/>
              <a:ext cx="1336" cy="982"/>
            </a:xfrm>
            <a:custGeom>
              <a:avLst/>
              <a:gdLst>
                <a:gd name="T0" fmla="*/ 498 w 1336"/>
                <a:gd name="T1" fmla="*/ 982 h 982"/>
                <a:gd name="T2" fmla="*/ 470 w 1336"/>
                <a:gd name="T3" fmla="*/ 980 h 982"/>
                <a:gd name="T4" fmla="*/ 444 w 1336"/>
                <a:gd name="T5" fmla="*/ 972 h 982"/>
                <a:gd name="T6" fmla="*/ 418 w 1336"/>
                <a:gd name="T7" fmla="*/ 958 h 982"/>
                <a:gd name="T8" fmla="*/ 396 w 1336"/>
                <a:gd name="T9" fmla="*/ 940 h 982"/>
                <a:gd name="T10" fmla="*/ 42 w 1336"/>
                <a:gd name="T11" fmla="*/ 586 h 982"/>
                <a:gd name="T12" fmla="*/ 24 w 1336"/>
                <a:gd name="T13" fmla="*/ 564 h 982"/>
                <a:gd name="T14" fmla="*/ 12 w 1336"/>
                <a:gd name="T15" fmla="*/ 540 h 982"/>
                <a:gd name="T16" fmla="*/ 4 w 1336"/>
                <a:gd name="T17" fmla="*/ 512 h 982"/>
                <a:gd name="T18" fmla="*/ 0 w 1336"/>
                <a:gd name="T19" fmla="*/ 486 h 982"/>
                <a:gd name="T20" fmla="*/ 4 w 1336"/>
                <a:gd name="T21" fmla="*/ 458 h 982"/>
                <a:gd name="T22" fmla="*/ 12 w 1336"/>
                <a:gd name="T23" fmla="*/ 432 h 982"/>
                <a:gd name="T24" fmla="*/ 24 w 1336"/>
                <a:gd name="T25" fmla="*/ 406 h 982"/>
                <a:gd name="T26" fmla="*/ 42 w 1336"/>
                <a:gd name="T27" fmla="*/ 384 h 982"/>
                <a:gd name="T28" fmla="*/ 54 w 1336"/>
                <a:gd name="T29" fmla="*/ 374 h 982"/>
                <a:gd name="T30" fmla="*/ 78 w 1336"/>
                <a:gd name="T31" fmla="*/ 358 h 982"/>
                <a:gd name="T32" fmla="*/ 104 w 1336"/>
                <a:gd name="T33" fmla="*/ 348 h 982"/>
                <a:gd name="T34" fmla="*/ 130 w 1336"/>
                <a:gd name="T35" fmla="*/ 344 h 982"/>
                <a:gd name="T36" fmla="*/ 158 w 1336"/>
                <a:gd name="T37" fmla="*/ 344 h 982"/>
                <a:gd name="T38" fmla="*/ 184 w 1336"/>
                <a:gd name="T39" fmla="*/ 348 h 982"/>
                <a:gd name="T40" fmla="*/ 210 w 1336"/>
                <a:gd name="T41" fmla="*/ 358 h 982"/>
                <a:gd name="T42" fmla="*/ 234 w 1336"/>
                <a:gd name="T43" fmla="*/ 374 h 982"/>
                <a:gd name="T44" fmla="*/ 498 w 1336"/>
                <a:gd name="T45" fmla="*/ 636 h 982"/>
                <a:gd name="T46" fmla="*/ 1092 w 1336"/>
                <a:gd name="T47" fmla="*/ 42 h 982"/>
                <a:gd name="T48" fmla="*/ 1116 w 1336"/>
                <a:gd name="T49" fmla="*/ 24 h 982"/>
                <a:gd name="T50" fmla="*/ 1140 w 1336"/>
                <a:gd name="T51" fmla="*/ 10 h 982"/>
                <a:gd name="T52" fmla="*/ 1166 w 1336"/>
                <a:gd name="T53" fmla="*/ 2 h 982"/>
                <a:gd name="T54" fmla="*/ 1194 w 1336"/>
                <a:gd name="T55" fmla="*/ 0 h 982"/>
                <a:gd name="T56" fmla="*/ 1222 w 1336"/>
                <a:gd name="T57" fmla="*/ 2 h 982"/>
                <a:gd name="T58" fmla="*/ 1248 w 1336"/>
                <a:gd name="T59" fmla="*/ 10 h 982"/>
                <a:gd name="T60" fmla="*/ 1272 w 1336"/>
                <a:gd name="T61" fmla="*/ 24 h 982"/>
                <a:gd name="T62" fmla="*/ 1296 w 1336"/>
                <a:gd name="T63" fmla="*/ 42 h 982"/>
                <a:gd name="T64" fmla="*/ 1304 w 1336"/>
                <a:gd name="T65" fmla="*/ 52 h 982"/>
                <a:gd name="T66" fmla="*/ 1320 w 1336"/>
                <a:gd name="T67" fmla="*/ 76 h 982"/>
                <a:gd name="T68" fmla="*/ 1332 w 1336"/>
                <a:gd name="T69" fmla="*/ 102 h 982"/>
                <a:gd name="T70" fmla="*/ 1336 w 1336"/>
                <a:gd name="T71" fmla="*/ 128 h 982"/>
                <a:gd name="T72" fmla="*/ 1336 w 1336"/>
                <a:gd name="T73" fmla="*/ 156 h 982"/>
                <a:gd name="T74" fmla="*/ 1332 w 1336"/>
                <a:gd name="T75" fmla="*/ 184 h 982"/>
                <a:gd name="T76" fmla="*/ 1320 w 1336"/>
                <a:gd name="T77" fmla="*/ 208 h 982"/>
                <a:gd name="T78" fmla="*/ 1304 w 1336"/>
                <a:gd name="T79" fmla="*/ 232 h 982"/>
                <a:gd name="T80" fmla="*/ 598 w 1336"/>
                <a:gd name="T81" fmla="*/ 940 h 982"/>
                <a:gd name="T82" fmla="*/ 588 w 1336"/>
                <a:gd name="T83" fmla="*/ 950 h 982"/>
                <a:gd name="T84" fmla="*/ 564 w 1336"/>
                <a:gd name="T85" fmla="*/ 966 h 982"/>
                <a:gd name="T86" fmla="*/ 538 w 1336"/>
                <a:gd name="T87" fmla="*/ 976 h 982"/>
                <a:gd name="T88" fmla="*/ 512 w 1336"/>
                <a:gd name="T89" fmla="*/ 982 h 982"/>
                <a:gd name="T90" fmla="*/ 498 w 1336"/>
                <a:gd name="T91" fmla="*/ 98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6" h="982">
                  <a:moveTo>
                    <a:pt x="498" y="982"/>
                  </a:moveTo>
                  <a:lnTo>
                    <a:pt x="498" y="982"/>
                  </a:lnTo>
                  <a:lnTo>
                    <a:pt x="484" y="982"/>
                  </a:lnTo>
                  <a:lnTo>
                    <a:pt x="470" y="980"/>
                  </a:lnTo>
                  <a:lnTo>
                    <a:pt x="456" y="976"/>
                  </a:lnTo>
                  <a:lnTo>
                    <a:pt x="444" y="972"/>
                  </a:lnTo>
                  <a:lnTo>
                    <a:pt x="430" y="966"/>
                  </a:lnTo>
                  <a:lnTo>
                    <a:pt x="418" y="958"/>
                  </a:lnTo>
                  <a:lnTo>
                    <a:pt x="408" y="950"/>
                  </a:lnTo>
                  <a:lnTo>
                    <a:pt x="396" y="940"/>
                  </a:lnTo>
                  <a:lnTo>
                    <a:pt x="42" y="586"/>
                  </a:lnTo>
                  <a:lnTo>
                    <a:pt x="42" y="586"/>
                  </a:lnTo>
                  <a:lnTo>
                    <a:pt x="32" y="576"/>
                  </a:lnTo>
                  <a:lnTo>
                    <a:pt x="24" y="564"/>
                  </a:lnTo>
                  <a:lnTo>
                    <a:pt x="18" y="552"/>
                  </a:lnTo>
                  <a:lnTo>
                    <a:pt x="12" y="540"/>
                  </a:lnTo>
                  <a:lnTo>
                    <a:pt x="6" y="526"/>
                  </a:lnTo>
                  <a:lnTo>
                    <a:pt x="4" y="512"/>
                  </a:lnTo>
                  <a:lnTo>
                    <a:pt x="2" y="500"/>
                  </a:lnTo>
                  <a:lnTo>
                    <a:pt x="0" y="486"/>
                  </a:lnTo>
                  <a:lnTo>
                    <a:pt x="2" y="472"/>
                  </a:lnTo>
                  <a:lnTo>
                    <a:pt x="4" y="458"/>
                  </a:lnTo>
                  <a:lnTo>
                    <a:pt x="6" y="444"/>
                  </a:lnTo>
                  <a:lnTo>
                    <a:pt x="12" y="432"/>
                  </a:lnTo>
                  <a:lnTo>
                    <a:pt x="18" y="418"/>
                  </a:lnTo>
                  <a:lnTo>
                    <a:pt x="24" y="406"/>
                  </a:lnTo>
                  <a:lnTo>
                    <a:pt x="32" y="396"/>
                  </a:lnTo>
                  <a:lnTo>
                    <a:pt x="42" y="384"/>
                  </a:lnTo>
                  <a:lnTo>
                    <a:pt x="42" y="384"/>
                  </a:lnTo>
                  <a:lnTo>
                    <a:pt x="54" y="374"/>
                  </a:lnTo>
                  <a:lnTo>
                    <a:pt x="66" y="366"/>
                  </a:lnTo>
                  <a:lnTo>
                    <a:pt x="78" y="358"/>
                  </a:lnTo>
                  <a:lnTo>
                    <a:pt x="90" y="352"/>
                  </a:lnTo>
                  <a:lnTo>
                    <a:pt x="104" y="348"/>
                  </a:lnTo>
                  <a:lnTo>
                    <a:pt x="116" y="346"/>
                  </a:lnTo>
                  <a:lnTo>
                    <a:pt x="130" y="344"/>
                  </a:lnTo>
                  <a:lnTo>
                    <a:pt x="144" y="342"/>
                  </a:lnTo>
                  <a:lnTo>
                    <a:pt x="158" y="344"/>
                  </a:lnTo>
                  <a:lnTo>
                    <a:pt x="172" y="346"/>
                  </a:lnTo>
                  <a:lnTo>
                    <a:pt x="184" y="348"/>
                  </a:lnTo>
                  <a:lnTo>
                    <a:pt x="198" y="352"/>
                  </a:lnTo>
                  <a:lnTo>
                    <a:pt x="210" y="358"/>
                  </a:lnTo>
                  <a:lnTo>
                    <a:pt x="222" y="366"/>
                  </a:lnTo>
                  <a:lnTo>
                    <a:pt x="234" y="374"/>
                  </a:lnTo>
                  <a:lnTo>
                    <a:pt x="244" y="384"/>
                  </a:lnTo>
                  <a:lnTo>
                    <a:pt x="498" y="636"/>
                  </a:lnTo>
                  <a:lnTo>
                    <a:pt x="1092" y="42"/>
                  </a:lnTo>
                  <a:lnTo>
                    <a:pt x="1092" y="42"/>
                  </a:lnTo>
                  <a:lnTo>
                    <a:pt x="1104" y="32"/>
                  </a:lnTo>
                  <a:lnTo>
                    <a:pt x="1116" y="24"/>
                  </a:lnTo>
                  <a:lnTo>
                    <a:pt x="1128" y="16"/>
                  </a:lnTo>
                  <a:lnTo>
                    <a:pt x="1140" y="10"/>
                  </a:lnTo>
                  <a:lnTo>
                    <a:pt x="1154" y="6"/>
                  </a:lnTo>
                  <a:lnTo>
                    <a:pt x="1166" y="2"/>
                  </a:lnTo>
                  <a:lnTo>
                    <a:pt x="1180" y="0"/>
                  </a:lnTo>
                  <a:lnTo>
                    <a:pt x="1194" y="0"/>
                  </a:lnTo>
                  <a:lnTo>
                    <a:pt x="1208" y="0"/>
                  </a:lnTo>
                  <a:lnTo>
                    <a:pt x="1222" y="2"/>
                  </a:lnTo>
                  <a:lnTo>
                    <a:pt x="1234" y="6"/>
                  </a:lnTo>
                  <a:lnTo>
                    <a:pt x="1248" y="10"/>
                  </a:lnTo>
                  <a:lnTo>
                    <a:pt x="1260" y="16"/>
                  </a:lnTo>
                  <a:lnTo>
                    <a:pt x="1272" y="24"/>
                  </a:lnTo>
                  <a:lnTo>
                    <a:pt x="1284" y="32"/>
                  </a:lnTo>
                  <a:lnTo>
                    <a:pt x="1296" y="42"/>
                  </a:lnTo>
                  <a:lnTo>
                    <a:pt x="1296" y="42"/>
                  </a:lnTo>
                  <a:lnTo>
                    <a:pt x="1304" y="52"/>
                  </a:lnTo>
                  <a:lnTo>
                    <a:pt x="1314" y="64"/>
                  </a:lnTo>
                  <a:lnTo>
                    <a:pt x="1320" y="76"/>
                  </a:lnTo>
                  <a:lnTo>
                    <a:pt x="1326" y="88"/>
                  </a:lnTo>
                  <a:lnTo>
                    <a:pt x="1332" y="102"/>
                  </a:lnTo>
                  <a:lnTo>
                    <a:pt x="1334" y="116"/>
                  </a:lnTo>
                  <a:lnTo>
                    <a:pt x="1336" y="128"/>
                  </a:lnTo>
                  <a:lnTo>
                    <a:pt x="1336" y="142"/>
                  </a:lnTo>
                  <a:lnTo>
                    <a:pt x="1336" y="156"/>
                  </a:lnTo>
                  <a:lnTo>
                    <a:pt x="1334" y="170"/>
                  </a:lnTo>
                  <a:lnTo>
                    <a:pt x="1332" y="184"/>
                  </a:lnTo>
                  <a:lnTo>
                    <a:pt x="1326" y="196"/>
                  </a:lnTo>
                  <a:lnTo>
                    <a:pt x="1320" y="208"/>
                  </a:lnTo>
                  <a:lnTo>
                    <a:pt x="1314" y="222"/>
                  </a:lnTo>
                  <a:lnTo>
                    <a:pt x="1304" y="232"/>
                  </a:lnTo>
                  <a:lnTo>
                    <a:pt x="1296" y="244"/>
                  </a:lnTo>
                  <a:lnTo>
                    <a:pt x="598" y="940"/>
                  </a:lnTo>
                  <a:lnTo>
                    <a:pt x="598" y="940"/>
                  </a:lnTo>
                  <a:lnTo>
                    <a:pt x="588" y="950"/>
                  </a:lnTo>
                  <a:lnTo>
                    <a:pt x="576" y="958"/>
                  </a:lnTo>
                  <a:lnTo>
                    <a:pt x="564" y="966"/>
                  </a:lnTo>
                  <a:lnTo>
                    <a:pt x="552" y="972"/>
                  </a:lnTo>
                  <a:lnTo>
                    <a:pt x="538" y="976"/>
                  </a:lnTo>
                  <a:lnTo>
                    <a:pt x="524" y="980"/>
                  </a:lnTo>
                  <a:lnTo>
                    <a:pt x="512" y="982"/>
                  </a:lnTo>
                  <a:lnTo>
                    <a:pt x="498" y="982"/>
                  </a:lnTo>
                  <a:lnTo>
                    <a:pt x="498" y="9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7" name="Group 4"/>
          <p:cNvGrpSpPr>
            <a:grpSpLocks noChangeAspect="1"/>
          </p:cNvGrpSpPr>
          <p:nvPr/>
        </p:nvGrpSpPr>
        <p:grpSpPr bwMode="auto">
          <a:xfrm>
            <a:off x="4590416" y="839247"/>
            <a:ext cx="291994" cy="291848"/>
            <a:chOff x="1880" y="1160"/>
            <a:chExt cx="2001" cy="2000"/>
          </a:xfrm>
        </p:grpSpPr>
        <p:sp>
          <p:nvSpPr>
            <p:cNvPr id="118" name="AutoShape 3"/>
            <p:cNvSpPr>
              <a:spLocks noChangeAspect="1" noChangeArrowheads="1" noTextEdit="1"/>
            </p:cNvSpPr>
            <p:nvPr/>
          </p:nvSpPr>
          <p:spPr bwMode="auto">
            <a:xfrm>
              <a:off x="1880" y="1160"/>
              <a:ext cx="2000"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5"/>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6"/>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7"/>
            <p:cNvSpPr>
              <a:spLocks noEditPoints="1"/>
            </p:cNvSpPr>
            <p:nvPr/>
          </p:nvSpPr>
          <p:spPr bwMode="auto">
            <a:xfrm>
              <a:off x="3878" y="2158"/>
              <a:ext cx="2" cy="76"/>
            </a:xfrm>
            <a:custGeom>
              <a:avLst/>
              <a:gdLst>
                <a:gd name="T0" fmla="*/ 0 w 2"/>
                <a:gd name="T1" fmla="*/ 76 h 76"/>
                <a:gd name="T2" fmla="*/ 0 w 2"/>
                <a:gd name="T3" fmla="*/ 72 h 76"/>
                <a:gd name="T4" fmla="*/ 0 w 2"/>
                <a:gd name="T5" fmla="*/ 70 h 76"/>
                <a:gd name="T6" fmla="*/ 0 w 2"/>
                <a:gd name="T7" fmla="*/ 68 h 76"/>
                <a:gd name="T8" fmla="*/ 0 w 2"/>
                <a:gd name="T9" fmla="*/ 66 h 76"/>
                <a:gd name="T10" fmla="*/ 0 w 2"/>
                <a:gd name="T11" fmla="*/ 66 h 76"/>
                <a:gd name="T12" fmla="*/ 2 w 2"/>
                <a:gd name="T13" fmla="*/ 64 h 76"/>
                <a:gd name="T14" fmla="*/ 2 w 2"/>
                <a:gd name="T15" fmla="*/ 62 h 76"/>
                <a:gd name="T16" fmla="*/ 2 w 2"/>
                <a:gd name="T17" fmla="*/ 62 h 76"/>
                <a:gd name="T18" fmla="*/ 2 w 2"/>
                <a:gd name="T19" fmla="*/ 58 h 76"/>
                <a:gd name="T20" fmla="*/ 2 w 2"/>
                <a:gd name="T21" fmla="*/ 58 h 76"/>
                <a:gd name="T22" fmla="*/ 2 w 2"/>
                <a:gd name="T23" fmla="*/ 56 h 76"/>
                <a:gd name="T24" fmla="*/ 2 w 2"/>
                <a:gd name="T25" fmla="*/ 54 h 76"/>
                <a:gd name="T26" fmla="*/ 2 w 2"/>
                <a:gd name="T27" fmla="*/ 54 h 76"/>
                <a:gd name="T28" fmla="*/ 2 w 2"/>
                <a:gd name="T29" fmla="*/ 52 h 76"/>
                <a:gd name="T30" fmla="*/ 2 w 2"/>
                <a:gd name="T31" fmla="*/ 52 h 76"/>
                <a:gd name="T32" fmla="*/ 2 w 2"/>
                <a:gd name="T33" fmla="*/ 50 h 76"/>
                <a:gd name="T34" fmla="*/ 2 w 2"/>
                <a:gd name="T35" fmla="*/ 48 h 76"/>
                <a:gd name="T36" fmla="*/ 2 w 2"/>
                <a:gd name="T37" fmla="*/ 48 h 76"/>
                <a:gd name="T38" fmla="*/ 2 w 2"/>
                <a:gd name="T39" fmla="*/ 46 h 76"/>
                <a:gd name="T40" fmla="*/ 2 w 2"/>
                <a:gd name="T41" fmla="*/ 46 h 76"/>
                <a:gd name="T42" fmla="*/ 2 w 2"/>
                <a:gd name="T43" fmla="*/ 44 h 76"/>
                <a:gd name="T44" fmla="*/ 2 w 2"/>
                <a:gd name="T45" fmla="*/ 44 h 76"/>
                <a:gd name="T46" fmla="*/ 2 w 2"/>
                <a:gd name="T47" fmla="*/ 42 h 76"/>
                <a:gd name="T48" fmla="*/ 2 w 2"/>
                <a:gd name="T49" fmla="*/ 40 h 76"/>
                <a:gd name="T50" fmla="*/ 2 w 2"/>
                <a:gd name="T51" fmla="*/ 40 h 76"/>
                <a:gd name="T52" fmla="*/ 2 w 2"/>
                <a:gd name="T53" fmla="*/ 40 h 76"/>
                <a:gd name="T54" fmla="*/ 2 w 2"/>
                <a:gd name="T55" fmla="*/ 38 h 76"/>
                <a:gd name="T56" fmla="*/ 2 w 2"/>
                <a:gd name="T57" fmla="*/ 38 h 76"/>
                <a:gd name="T58" fmla="*/ 2 w 2"/>
                <a:gd name="T59" fmla="*/ 36 h 76"/>
                <a:gd name="T60" fmla="*/ 2 w 2"/>
                <a:gd name="T61" fmla="*/ 34 h 76"/>
                <a:gd name="T62" fmla="*/ 2 w 2"/>
                <a:gd name="T63" fmla="*/ 34 h 76"/>
                <a:gd name="T64" fmla="*/ 2 w 2"/>
                <a:gd name="T65" fmla="*/ 32 h 76"/>
                <a:gd name="T66" fmla="*/ 2 w 2"/>
                <a:gd name="T67" fmla="*/ 32 h 76"/>
                <a:gd name="T68" fmla="*/ 2 w 2"/>
                <a:gd name="T69" fmla="*/ 30 h 76"/>
                <a:gd name="T70" fmla="*/ 2 w 2"/>
                <a:gd name="T71" fmla="*/ 30 h 76"/>
                <a:gd name="T72" fmla="*/ 2 w 2"/>
                <a:gd name="T73" fmla="*/ 28 h 76"/>
                <a:gd name="T74" fmla="*/ 2 w 2"/>
                <a:gd name="T75" fmla="*/ 26 h 76"/>
                <a:gd name="T76" fmla="*/ 2 w 2"/>
                <a:gd name="T77" fmla="*/ 26 h 76"/>
                <a:gd name="T78" fmla="*/ 2 w 2"/>
                <a:gd name="T79" fmla="*/ 24 h 76"/>
                <a:gd name="T80" fmla="*/ 2 w 2"/>
                <a:gd name="T81" fmla="*/ 24 h 76"/>
                <a:gd name="T82" fmla="*/ 2 w 2"/>
                <a:gd name="T83" fmla="*/ 22 h 76"/>
                <a:gd name="T84" fmla="*/ 2 w 2"/>
                <a:gd name="T85" fmla="*/ 20 h 76"/>
                <a:gd name="T86" fmla="*/ 2 w 2"/>
                <a:gd name="T87" fmla="*/ 20 h 76"/>
                <a:gd name="T88" fmla="*/ 2 w 2"/>
                <a:gd name="T89" fmla="*/ 18 h 76"/>
                <a:gd name="T90" fmla="*/ 2 w 2"/>
                <a:gd name="T91" fmla="*/ 18 h 76"/>
                <a:gd name="T92" fmla="*/ 2 w 2"/>
                <a:gd name="T93" fmla="*/ 16 h 76"/>
                <a:gd name="T94" fmla="*/ 2 w 2"/>
                <a:gd name="T95" fmla="*/ 14 h 76"/>
                <a:gd name="T96" fmla="*/ 2 w 2"/>
                <a:gd name="T97" fmla="*/ 14 h 76"/>
                <a:gd name="T98" fmla="*/ 2 w 2"/>
                <a:gd name="T99" fmla="*/ 12 h 76"/>
                <a:gd name="T100" fmla="*/ 2 w 2"/>
                <a:gd name="T101" fmla="*/ 12 h 76"/>
                <a:gd name="T102" fmla="*/ 2 w 2"/>
                <a:gd name="T103" fmla="*/ 10 h 76"/>
                <a:gd name="T104" fmla="*/ 2 w 2"/>
                <a:gd name="T105" fmla="*/ 10 h 76"/>
                <a:gd name="T106" fmla="*/ 2 w 2"/>
                <a:gd name="T107" fmla="*/ 10 h 76"/>
                <a:gd name="T108" fmla="*/ 2 w 2"/>
                <a:gd name="T109" fmla="*/ 6 h 76"/>
                <a:gd name="T110" fmla="*/ 2 w 2"/>
                <a:gd name="T111" fmla="*/ 6 h 76"/>
                <a:gd name="T112" fmla="*/ 2 w 2"/>
                <a:gd name="T113" fmla="*/ 6 h 76"/>
                <a:gd name="T114" fmla="*/ 2 w 2"/>
                <a:gd name="T115" fmla="*/ 4 h 76"/>
                <a:gd name="T116" fmla="*/ 2 w 2"/>
                <a:gd name="T117" fmla="*/ 4 h 76"/>
                <a:gd name="T118" fmla="*/ 2 w 2"/>
                <a:gd name="T119" fmla="*/ 2 h 76"/>
                <a:gd name="T120" fmla="*/ 2 w 2"/>
                <a:gd name="T1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 h="76">
                  <a:moveTo>
                    <a:pt x="0" y="76"/>
                  </a:moveTo>
                  <a:lnTo>
                    <a:pt x="0" y="76"/>
                  </a:lnTo>
                  <a:lnTo>
                    <a:pt x="0" y="76"/>
                  </a:lnTo>
                  <a:lnTo>
                    <a:pt x="0" y="76"/>
                  </a:lnTo>
                  <a:close/>
                  <a:moveTo>
                    <a:pt x="0" y="76"/>
                  </a:moveTo>
                  <a:lnTo>
                    <a:pt x="0" y="76"/>
                  </a:lnTo>
                  <a:lnTo>
                    <a:pt x="0" y="76"/>
                  </a:lnTo>
                  <a:lnTo>
                    <a:pt x="0" y="76"/>
                  </a:lnTo>
                  <a:close/>
                  <a:moveTo>
                    <a:pt x="0" y="74"/>
                  </a:moveTo>
                  <a:lnTo>
                    <a:pt x="0" y="74"/>
                  </a:lnTo>
                  <a:lnTo>
                    <a:pt x="0" y="74"/>
                  </a:lnTo>
                  <a:close/>
                  <a:moveTo>
                    <a:pt x="0" y="72"/>
                  </a:moveTo>
                  <a:lnTo>
                    <a:pt x="0" y="72"/>
                  </a:lnTo>
                  <a:lnTo>
                    <a:pt x="0" y="72"/>
                  </a:lnTo>
                  <a:lnTo>
                    <a:pt x="0" y="72"/>
                  </a:lnTo>
                  <a:lnTo>
                    <a:pt x="0" y="72"/>
                  </a:lnTo>
                  <a:close/>
                  <a:moveTo>
                    <a:pt x="0" y="70"/>
                  </a:moveTo>
                  <a:lnTo>
                    <a:pt x="0" y="70"/>
                  </a:lnTo>
                  <a:lnTo>
                    <a:pt x="0" y="70"/>
                  </a:lnTo>
                  <a:lnTo>
                    <a:pt x="0" y="70"/>
                  </a:lnTo>
                  <a:lnTo>
                    <a:pt x="0" y="70"/>
                  </a:lnTo>
                  <a:close/>
                  <a:moveTo>
                    <a:pt x="0" y="70"/>
                  </a:moveTo>
                  <a:lnTo>
                    <a:pt x="0" y="70"/>
                  </a:lnTo>
                  <a:lnTo>
                    <a:pt x="0" y="70"/>
                  </a:lnTo>
                  <a:lnTo>
                    <a:pt x="0" y="70"/>
                  </a:lnTo>
                  <a:lnTo>
                    <a:pt x="0" y="70"/>
                  </a:lnTo>
                  <a:close/>
                  <a:moveTo>
                    <a:pt x="0" y="68"/>
                  </a:moveTo>
                  <a:lnTo>
                    <a:pt x="0" y="68"/>
                  </a:lnTo>
                  <a:lnTo>
                    <a:pt x="0" y="68"/>
                  </a:lnTo>
                  <a:lnTo>
                    <a:pt x="0" y="68"/>
                  </a:lnTo>
                  <a:lnTo>
                    <a:pt x="0" y="68"/>
                  </a:lnTo>
                  <a:close/>
                  <a:moveTo>
                    <a:pt x="0" y="66"/>
                  </a:moveTo>
                  <a:lnTo>
                    <a:pt x="0" y="66"/>
                  </a:lnTo>
                  <a:lnTo>
                    <a:pt x="0" y="66"/>
                  </a:lnTo>
                  <a:lnTo>
                    <a:pt x="0" y="66"/>
                  </a:lnTo>
                  <a:lnTo>
                    <a:pt x="0" y="66"/>
                  </a:lnTo>
                  <a:close/>
                  <a:moveTo>
                    <a:pt x="0" y="66"/>
                  </a:moveTo>
                  <a:lnTo>
                    <a:pt x="0" y="66"/>
                  </a:lnTo>
                  <a:lnTo>
                    <a:pt x="0" y="66"/>
                  </a:lnTo>
                  <a:lnTo>
                    <a:pt x="0" y="66"/>
                  </a:lnTo>
                  <a:lnTo>
                    <a:pt x="0" y="66"/>
                  </a:lnTo>
                  <a:close/>
                  <a:moveTo>
                    <a:pt x="0" y="66"/>
                  </a:moveTo>
                  <a:lnTo>
                    <a:pt x="0" y="66"/>
                  </a:lnTo>
                  <a:lnTo>
                    <a:pt x="0" y="66"/>
                  </a:lnTo>
                  <a:lnTo>
                    <a:pt x="0" y="66"/>
                  </a:lnTo>
                  <a:close/>
                  <a:moveTo>
                    <a:pt x="2" y="64"/>
                  </a:moveTo>
                  <a:lnTo>
                    <a:pt x="2" y="64"/>
                  </a:lnTo>
                  <a:lnTo>
                    <a:pt x="2" y="64"/>
                  </a:lnTo>
                  <a:lnTo>
                    <a:pt x="2" y="64"/>
                  </a:lnTo>
                  <a:lnTo>
                    <a:pt x="2" y="64"/>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0"/>
                  </a:moveTo>
                  <a:lnTo>
                    <a:pt x="2" y="60"/>
                  </a:lnTo>
                  <a:lnTo>
                    <a:pt x="2" y="60"/>
                  </a:lnTo>
                  <a:lnTo>
                    <a:pt x="2" y="60"/>
                  </a:lnTo>
                  <a:close/>
                  <a:moveTo>
                    <a:pt x="2" y="58"/>
                  </a:moveTo>
                  <a:lnTo>
                    <a:pt x="2" y="58"/>
                  </a:lnTo>
                  <a:lnTo>
                    <a:pt x="2" y="58"/>
                  </a:lnTo>
                  <a:lnTo>
                    <a:pt x="2" y="58"/>
                  </a:lnTo>
                  <a:lnTo>
                    <a:pt x="2" y="58"/>
                  </a:lnTo>
                  <a:close/>
                  <a:moveTo>
                    <a:pt x="2" y="58"/>
                  </a:moveTo>
                  <a:lnTo>
                    <a:pt x="2" y="58"/>
                  </a:lnTo>
                  <a:lnTo>
                    <a:pt x="2" y="58"/>
                  </a:lnTo>
                  <a:lnTo>
                    <a:pt x="2" y="58"/>
                  </a:lnTo>
                  <a:lnTo>
                    <a:pt x="2" y="58"/>
                  </a:lnTo>
                  <a:close/>
                  <a:moveTo>
                    <a:pt x="2" y="56"/>
                  </a:moveTo>
                  <a:lnTo>
                    <a:pt x="2" y="56"/>
                  </a:lnTo>
                  <a:lnTo>
                    <a:pt x="2" y="58"/>
                  </a:lnTo>
                  <a:lnTo>
                    <a:pt x="2" y="58"/>
                  </a:lnTo>
                  <a:lnTo>
                    <a:pt x="2" y="56"/>
                  </a:lnTo>
                  <a:close/>
                  <a:moveTo>
                    <a:pt x="2" y="56"/>
                  </a:moveTo>
                  <a:lnTo>
                    <a:pt x="2" y="56"/>
                  </a:lnTo>
                  <a:lnTo>
                    <a:pt x="2" y="56"/>
                  </a:lnTo>
                  <a:lnTo>
                    <a:pt x="2" y="56"/>
                  </a:lnTo>
                  <a:lnTo>
                    <a:pt x="2" y="56"/>
                  </a:lnTo>
                  <a:close/>
                  <a:moveTo>
                    <a:pt x="2" y="54"/>
                  </a:moveTo>
                  <a:lnTo>
                    <a:pt x="2" y="54"/>
                  </a:lnTo>
                  <a:lnTo>
                    <a:pt x="2" y="54"/>
                  </a:lnTo>
                  <a:lnTo>
                    <a:pt x="2" y="54"/>
                  </a:lnTo>
                  <a:lnTo>
                    <a:pt x="2" y="54"/>
                  </a:lnTo>
                  <a:close/>
                  <a:moveTo>
                    <a:pt x="2" y="54"/>
                  </a:moveTo>
                  <a:lnTo>
                    <a:pt x="2" y="54"/>
                  </a:lnTo>
                  <a:lnTo>
                    <a:pt x="2" y="54"/>
                  </a:lnTo>
                  <a:lnTo>
                    <a:pt x="2" y="54"/>
                  </a:lnTo>
                  <a:lnTo>
                    <a:pt x="2" y="54"/>
                  </a:lnTo>
                  <a:close/>
                  <a:moveTo>
                    <a:pt x="2" y="52"/>
                  </a:moveTo>
                  <a:lnTo>
                    <a:pt x="2" y="52"/>
                  </a:lnTo>
                  <a:lnTo>
                    <a:pt x="2" y="54"/>
                  </a:lnTo>
                  <a:lnTo>
                    <a:pt x="2" y="54"/>
                  </a:lnTo>
                  <a:lnTo>
                    <a:pt x="2" y="52"/>
                  </a:lnTo>
                  <a:close/>
                  <a:moveTo>
                    <a:pt x="2" y="52"/>
                  </a:moveTo>
                  <a:lnTo>
                    <a:pt x="2" y="52"/>
                  </a:lnTo>
                  <a:lnTo>
                    <a:pt x="2" y="52"/>
                  </a:lnTo>
                  <a:lnTo>
                    <a:pt x="2" y="52"/>
                  </a:lnTo>
                  <a:lnTo>
                    <a:pt x="2" y="52"/>
                  </a:lnTo>
                  <a:close/>
                  <a:moveTo>
                    <a:pt x="2" y="52"/>
                  </a:moveTo>
                  <a:lnTo>
                    <a:pt x="2" y="52"/>
                  </a:lnTo>
                  <a:lnTo>
                    <a:pt x="2" y="52"/>
                  </a:lnTo>
                  <a:lnTo>
                    <a:pt x="2" y="52"/>
                  </a:lnTo>
                  <a:lnTo>
                    <a:pt x="2" y="52"/>
                  </a:lnTo>
                  <a:close/>
                  <a:moveTo>
                    <a:pt x="2" y="50"/>
                  </a:moveTo>
                  <a:lnTo>
                    <a:pt x="2" y="50"/>
                  </a:lnTo>
                  <a:lnTo>
                    <a:pt x="2" y="50"/>
                  </a:lnTo>
                  <a:lnTo>
                    <a:pt x="2" y="50"/>
                  </a:lnTo>
                  <a:lnTo>
                    <a:pt x="2" y="50"/>
                  </a:lnTo>
                  <a:close/>
                  <a:moveTo>
                    <a:pt x="2" y="50"/>
                  </a:moveTo>
                  <a:lnTo>
                    <a:pt x="2" y="50"/>
                  </a:lnTo>
                  <a:lnTo>
                    <a:pt x="2" y="50"/>
                  </a:lnTo>
                  <a:lnTo>
                    <a:pt x="2" y="50"/>
                  </a:lnTo>
                  <a:lnTo>
                    <a:pt x="2" y="50"/>
                  </a:lnTo>
                  <a:close/>
                  <a:moveTo>
                    <a:pt x="2" y="48"/>
                  </a:moveTo>
                  <a:lnTo>
                    <a:pt x="2" y="48"/>
                  </a:lnTo>
                  <a:lnTo>
                    <a:pt x="2" y="50"/>
                  </a:lnTo>
                  <a:lnTo>
                    <a:pt x="2" y="50"/>
                  </a:lnTo>
                  <a:lnTo>
                    <a:pt x="2" y="48"/>
                  </a:lnTo>
                  <a:close/>
                  <a:moveTo>
                    <a:pt x="2" y="48"/>
                  </a:moveTo>
                  <a:lnTo>
                    <a:pt x="2" y="48"/>
                  </a:lnTo>
                  <a:lnTo>
                    <a:pt x="2" y="48"/>
                  </a:lnTo>
                  <a:lnTo>
                    <a:pt x="2" y="48"/>
                  </a:lnTo>
                  <a:lnTo>
                    <a:pt x="2" y="48"/>
                  </a:lnTo>
                  <a:close/>
                  <a:moveTo>
                    <a:pt x="2" y="48"/>
                  </a:moveTo>
                  <a:lnTo>
                    <a:pt x="2" y="48"/>
                  </a:lnTo>
                  <a:lnTo>
                    <a:pt x="2" y="48"/>
                  </a:lnTo>
                  <a:lnTo>
                    <a:pt x="2" y="48"/>
                  </a:lnTo>
                  <a:lnTo>
                    <a:pt x="2" y="48"/>
                  </a:lnTo>
                  <a:close/>
                  <a:moveTo>
                    <a:pt x="2" y="46"/>
                  </a:moveTo>
                  <a:lnTo>
                    <a:pt x="2" y="46"/>
                  </a:lnTo>
                  <a:lnTo>
                    <a:pt x="2" y="46"/>
                  </a:lnTo>
                  <a:lnTo>
                    <a:pt x="2" y="46"/>
                  </a:lnTo>
                  <a:lnTo>
                    <a:pt x="2" y="46"/>
                  </a:lnTo>
                  <a:close/>
                  <a:moveTo>
                    <a:pt x="2" y="46"/>
                  </a:moveTo>
                  <a:lnTo>
                    <a:pt x="2" y="46"/>
                  </a:lnTo>
                  <a:lnTo>
                    <a:pt x="2" y="46"/>
                  </a:lnTo>
                  <a:lnTo>
                    <a:pt x="2" y="46"/>
                  </a:lnTo>
                  <a:lnTo>
                    <a:pt x="2" y="46"/>
                  </a:lnTo>
                  <a:close/>
                  <a:moveTo>
                    <a:pt x="2" y="44"/>
                  </a:moveTo>
                  <a:lnTo>
                    <a:pt x="2" y="44"/>
                  </a:lnTo>
                  <a:lnTo>
                    <a:pt x="2" y="46"/>
                  </a:lnTo>
                  <a:lnTo>
                    <a:pt x="2" y="46"/>
                  </a:lnTo>
                  <a:lnTo>
                    <a:pt x="2" y="44"/>
                  </a:lnTo>
                  <a:close/>
                  <a:moveTo>
                    <a:pt x="2" y="44"/>
                  </a:moveTo>
                  <a:lnTo>
                    <a:pt x="2" y="44"/>
                  </a:lnTo>
                  <a:lnTo>
                    <a:pt x="2" y="44"/>
                  </a:lnTo>
                  <a:lnTo>
                    <a:pt x="2" y="44"/>
                  </a:lnTo>
                  <a:lnTo>
                    <a:pt x="2" y="44"/>
                  </a:lnTo>
                  <a:close/>
                  <a:moveTo>
                    <a:pt x="2" y="44"/>
                  </a:moveTo>
                  <a:lnTo>
                    <a:pt x="2" y="44"/>
                  </a:lnTo>
                  <a:lnTo>
                    <a:pt x="2" y="44"/>
                  </a:lnTo>
                  <a:lnTo>
                    <a:pt x="2" y="44"/>
                  </a:lnTo>
                  <a:lnTo>
                    <a:pt x="2" y="44"/>
                  </a:lnTo>
                  <a:close/>
                  <a:moveTo>
                    <a:pt x="2" y="42"/>
                  </a:moveTo>
                  <a:lnTo>
                    <a:pt x="2" y="42"/>
                  </a:lnTo>
                  <a:lnTo>
                    <a:pt x="2" y="42"/>
                  </a:lnTo>
                  <a:lnTo>
                    <a:pt x="2" y="42"/>
                  </a:lnTo>
                  <a:lnTo>
                    <a:pt x="2" y="42"/>
                  </a:lnTo>
                  <a:close/>
                  <a:moveTo>
                    <a:pt x="2" y="42"/>
                  </a:moveTo>
                  <a:lnTo>
                    <a:pt x="2" y="42"/>
                  </a:lnTo>
                  <a:lnTo>
                    <a:pt x="2" y="42"/>
                  </a:lnTo>
                  <a:lnTo>
                    <a:pt x="2" y="42"/>
                  </a:lnTo>
                  <a:lnTo>
                    <a:pt x="2" y="42"/>
                  </a:lnTo>
                  <a:close/>
                  <a:moveTo>
                    <a:pt x="2" y="40"/>
                  </a:moveTo>
                  <a:lnTo>
                    <a:pt x="2" y="40"/>
                  </a:lnTo>
                  <a:lnTo>
                    <a:pt x="2" y="42"/>
                  </a:lnTo>
                  <a:lnTo>
                    <a:pt x="2" y="42"/>
                  </a:lnTo>
                  <a:lnTo>
                    <a:pt x="2" y="40"/>
                  </a:lnTo>
                  <a:close/>
                  <a:moveTo>
                    <a:pt x="2" y="40"/>
                  </a:moveTo>
                  <a:lnTo>
                    <a:pt x="2" y="40"/>
                  </a:lnTo>
                  <a:lnTo>
                    <a:pt x="2" y="40"/>
                  </a:lnTo>
                  <a:lnTo>
                    <a:pt x="2" y="40"/>
                  </a:lnTo>
                  <a:lnTo>
                    <a:pt x="2" y="40"/>
                  </a:lnTo>
                  <a:close/>
                  <a:moveTo>
                    <a:pt x="2" y="40"/>
                  </a:moveTo>
                  <a:lnTo>
                    <a:pt x="2" y="40"/>
                  </a:lnTo>
                  <a:lnTo>
                    <a:pt x="2" y="40"/>
                  </a:lnTo>
                  <a:lnTo>
                    <a:pt x="2" y="40"/>
                  </a:lnTo>
                  <a:lnTo>
                    <a:pt x="2" y="40"/>
                  </a:lnTo>
                  <a:close/>
                  <a:moveTo>
                    <a:pt x="2" y="38"/>
                  </a:moveTo>
                  <a:lnTo>
                    <a:pt x="2" y="38"/>
                  </a:lnTo>
                  <a:lnTo>
                    <a:pt x="2" y="38"/>
                  </a:lnTo>
                  <a:lnTo>
                    <a:pt x="2" y="38"/>
                  </a:lnTo>
                  <a:lnTo>
                    <a:pt x="2" y="38"/>
                  </a:lnTo>
                  <a:close/>
                  <a:moveTo>
                    <a:pt x="2" y="38"/>
                  </a:moveTo>
                  <a:lnTo>
                    <a:pt x="2" y="38"/>
                  </a:lnTo>
                  <a:lnTo>
                    <a:pt x="2" y="38"/>
                  </a:lnTo>
                  <a:lnTo>
                    <a:pt x="2" y="38"/>
                  </a:lnTo>
                  <a:lnTo>
                    <a:pt x="2" y="38"/>
                  </a:lnTo>
                  <a:close/>
                  <a:moveTo>
                    <a:pt x="2" y="36"/>
                  </a:moveTo>
                  <a:lnTo>
                    <a:pt x="2" y="36"/>
                  </a:lnTo>
                  <a:lnTo>
                    <a:pt x="2" y="38"/>
                  </a:lnTo>
                  <a:lnTo>
                    <a:pt x="2" y="38"/>
                  </a:lnTo>
                  <a:lnTo>
                    <a:pt x="2" y="36"/>
                  </a:lnTo>
                  <a:close/>
                  <a:moveTo>
                    <a:pt x="2" y="36"/>
                  </a:moveTo>
                  <a:lnTo>
                    <a:pt x="2" y="36"/>
                  </a:lnTo>
                  <a:lnTo>
                    <a:pt x="2" y="36"/>
                  </a:lnTo>
                  <a:lnTo>
                    <a:pt x="2" y="36"/>
                  </a:lnTo>
                  <a:lnTo>
                    <a:pt x="2" y="36"/>
                  </a:lnTo>
                  <a:close/>
                  <a:moveTo>
                    <a:pt x="2" y="36"/>
                  </a:moveTo>
                  <a:lnTo>
                    <a:pt x="2" y="36"/>
                  </a:lnTo>
                  <a:lnTo>
                    <a:pt x="2" y="36"/>
                  </a:lnTo>
                  <a:lnTo>
                    <a:pt x="2" y="36"/>
                  </a:lnTo>
                  <a:lnTo>
                    <a:pt x="2" y="36"/>
                  </a:lnTo>
                  <a:close/>
                  <a:moveTo>
                    <a:pt x="2" y="34"/>
                  </a:moveTo>
                  <a:lnTo>
                    <a:pt x="2" y="34"/>
                  </a:lnTo>
                  <a:lnTo>
                    <a:pt x="2" y="34"/>
                  </a:lnTo>
                  <a:lnTo>
                    <a:pt x="2" y="34"/>
                  </a:lnTo>
                  <a:lnTo>
                    <a:pt x="2" y="34"/>
                  </a:lnTo>
                  <a:close/>
                  <a:moveTo>
                    <a:pt x="2" y="34"/>
                  </a:moveTo>
                  <a:lnTo>
                    <a:pt x="2" y="34"/>
                  </a:lnTo>
                  <a:lnTo>
                    <a:pt x="2" y="34"/>
                  </a:lnTo>
                  <a:lnTo>
                    <a:pt x="2" y="34"/>
                  </a:lnTo>
                  <a:lnTo>
                    <a:pt x="2" y="34"/>
                  </a:lnTo>
                  <a:close/>
                  <a:moveTo>
                    <a:pt x="2" y="32"/>
                  </a:moveTo>
                  <a:lnTo>
                    <a:pt x="2" y="32"/>
                  </a:lnTo>
                  <a:lnTo>
                    <a:pt x="2" y="34"/>
                  </a:lnTo>
                  <a:lnTo>
                    <a:pt x="2" y="34"/>
                  </a:lnTo>
                  <a:lnTo>
                    <a:pt x="2" y="32"/>
                  </a:lnTo>
                  <a:close/>
                  <a:moveTo>
                    <a:pt x="2" y="32"/>
                  </a:moveTo>
                  <a:lnTo>
                    <a:pt x="2" y="32"/>
                  </a:lnTo>
                  <a:lnTo>
                    <a:pt x="2" y="32"/>
                  </a:lnTo>
                  <a:lnTo>
                    <a:pt x="2" y="32"/>
                  </a:lnTo>
                  <a:lnTo>
                    <a:pt x="2" y="32"/>
                  </a:lnTo>
                  <a:close/>
                  <a:moveTo>
                    <a:pt x="2" y="32"/>
                  </a:moveTo>
                  <a:lnTo>
                    <a:pt x="2" y="32"/>
                  </a:lnTo>
                  <a:lnTo>
                    <a:pt x="2" y="32"/>
                  </a:lnTo>
                  <a:lnTo>
                    <a:pt x="2" y="32"/>
                  </a:lnTo>
                  <a:lnTo>
                    <a:pt x="2" y="32"/>
                  </a:lnTo>
                  <a:close/>
                  <a:moveTo>
                    <a:pt x="2" y="30"/>
                  </a:moveTo>
                  <a:lnTo>
                    <a:pt x="2" y="30"/>
                  </a:lnTo>
                  <a:lnTo>
                    <a:pt x="2" y="30"/>
                  </a:lnTo>
                  <a:lnTo>
                    <a:pt x="2" y="30"/>
                  </a:lnTo>
                  <a:lnTo>
                    <a:pt x="2" y="30"/>
                  </a:lnTo>
                  <a:close/>
                  <a:moveTo>
                    <a:pt x="2" y="30"/>
                  </a:moveTo>
                  <a:lnTo>
                    <a:pt x="2" y="30"/>
                  </a:lnTo>
                  <a:lnTo>
                    <a:pt x="2" y="30"/>
                  </a:lnTo>
                  <a:lnTo>
                    <a:pt x="2" y="30"/>
                  </a:lnTo>
                  <a:lnTo>
                    <a:pt x="2" y="30"/>
                  </a:lnTo>
                  <a:close/>
                  <a:moveTo>
                    <a:pt x="2" y="28"/>
                  </a:moveTo>
                  <a:lnTo>
                    <a:pt x="2" y="28"/>
                  </a:lnTo>
                  <a:lnTo>
                    <a:pt x="2" y="30"/>
                  </a:lnTo>
                  <a:lnTo>
                    <a:pt x="2" y="30"/>
                  </a:lnTo>
                  <a:lnTo>
                    <a:pt x="2" y="28"/>
                  </a:lnTo>
                  <a:close/>
                  <a:moveTo>
                    <a:pt x="2" y="28"/>
                  </a:moveTo>
                  <a:lnTo>
                    <a:pt x="2" y="28"/>
                  </a:lnTo>
                  <a:lnTo>
                    <a:pt x="2" y="28"/>
                  </a:lnTo>
                  <a:lnTo>
                    <a:pt x="2" y="28"/>
                  </a:lnTo>
                  <a:lnTo>
                    <a:pt x="2" y="28"/>
                  </a:lnTo>
                  <a:close/>
                  <a:moveTo>
                    <a:pt x="2" y="28"/>
                  </a:moveTo>
                  <a:lnTo>
                    <a:pt x="2" y="28"/>
                  </a:lnTo>
                  <a:lnTo>
                    <a:pt x="2" y="28"/>
                  </a:lnTo>
                  <a:lnTo>
                    <a:pt x="2" y="28"/>
                  </a:lnTo>
                  <a:lnTo>
                    <a:pt x="2" y="28"/>
                  </a:lnTo>
                  <a:close/>
                  <a:moveTo>
                    <a:pt x="2" y="26"/>
                  </a:moveTo>
                  <a:lnTo>
                    <a:pt x="2" y="26"/>
                  </a:lnTo>
                  <a:lnTo>
                    <a:pt x="2" y="26"/>
                  </a:lnTo>
                  <a:lnTo>
                    <a:pt x="2" y="26"/>
                  </a:lnTo>
                  <a:lnTo>
                    <a:pt x="2" y="26"/>
                  </a:lnTo>
                  <a:close/>
                  <a:moveTo>
                    <a:pt x="2" y="26"/>
                  </a:moveTo>
                  <a:lnTo>
                    <a:pt x="2" y="26"/>
                  </a:lnTo>
                  <a:lnTo>
                    <a:pt x="2" y="26"/>
                  </a:lnTo>
                  <a:lnTo>
                    <a:pt x="2" y="26"/>
                  </a:lnTo>
                  <a:lnTo>
                    <a:pt x="2" y="26"/>
                  </a:lnTo>
                  <a:close/>
                  <a:moveTo>
                    <a:pt x="2" y="24"/>
                  </a:moveTo>
                  <a:lnTo>
                    <a:pt x="2" y="24"/>
                  </a:lnTo>
                  <a:lnTo>
                    <a:pt x="2" y="26"/>
                  </a:lnTo>
                  <a:lnTo>
                    <a:pt x="2" y="26"/>
                  </a:lnTo>
                  <a:lnTo>
                    <a:pt x="2" y="24"/>
                  </a:lnTo>
                  <a:close/>
                  <a:moveTo>
                    <a:pt x="2" y="24"/>
                  </a:moveTo>
                  <a:lnTo>
                    <a:pt x="2" y="24"/>
                  </a:lnTo>
                  <a:lnTo>
                    <a:pt x="2" y="24"/>
                  </a:lnTo>
                  <a:lnTo>
                    <a:pt x="2" y="24"/>
                  </a:lnTo>
                  <a:lnTo>
                    <a:pt x="2" y="24"/>
                  </a:lnTo>
                  <a:close/>
                  <a:moveTo>
                    <a:pt x="2" y="24"/>
                  </a:moveTo>
                  <a:lnTo>
                    <a:pt x="2" y="24"/>
                  </a:lnTo>
                  <a:lnTo>
                    <a:pt x="2" y="24"/>
                  </a:lnTo>
                  <a:lnTo>
                    <a:pt x="2" y="24"/>
                  </a:lnTo>
                  <a:lnTo>
                    <a:pt x="2" y="24"/>
                  </a:lnTo>
                  <a:close/>
                  <a:moveTo>
                    <a:pt x="2" y="22"/>
                  </a:moveTo>
                  <a:lnTo>
                    <a:pt x="2" y="22"/>
                  </a:lnTo>
                  <a:lnTo>
                    <a:pt x="2" y="22"/>
                  </a:lnTo>
                  <a:lnTo>
                    <a:pt x="2" y="22"/>
                  </a:lnTo>
                  <a:lnTo>
                    <a:pt x="2" y="22"/>
                  </a:lnTo>
                  <a:close/>
                  <a:moveTo>
                    <a:pt x="2" y="22"/>
                  </a:moveTo>
                  <a:lnTo>
                    <a:pt x="2" y="22"/>
                  </a:lnTo>
                  <a:lnTo>
                    <a:pt x="2" y="22"/>
                  </a:lnTo>
                  <a:lnTo>
                    <a:pt x="2" y="22"/>
                  </a:lnTo>
                  <a:lnTo>
                    <a:pt x="2" y="22"/>
                  </a:lnTo>
                  <a:close/>
                  <a:moveTo>
                    <a:pt x="2" y="20"/>
                  </a:moveTo>
                  <a:lnTo>
                    <a:pt x="2" y="20"/>
                  </a:lnTo>
                  <a:lnTo>
                    <a:pt x="2" y="22"/>
                  </a:lnTo>
                  <a:lnTo>
                    <a:pt x="2" y="22"/>
                  </a:lnTo>
                  <a:lnTo>
                    <a:pt x="2" y="20"/>
                  </a:lnTo>
                  <a:close/>
                  <a:moveTo>
                    <a:pt x="2" y="20"/>
                  </a:moveTo>
                  <a:lnTo>
                    <a:pt x="2" y="20"/>
                  </a:lnTo>
                  <a:lnTo>
                    <a:pt x="2" y="20"/>
                  </a:lnTo>
                  <a:lnTo>
                    <a:pt x="2" y="20"/>
                  </a:lnTo>
                  <a:lnTo>
                    <a:pt x="2" y="20"/>
                  </a:lnTo>
                  <a:close/>
                  <a:moveTo>
                    <a:pt x="2" y="18"/>
                  </a:moveTo>
                  <a:lnTo>
                    <a:pt x="2" y="18"/>
                  </a:lnTo>
                  <a:lnTo>
                    <a:pt x="2" y="20"/>
                  </a:lnTo>
                  <a:lnTo>
                    <a:pt x="2" y="20"/>
                  </a:lnTo>
                  <a:lnTo>
                    <a:pt x="2" y="18"/>
                  </a:lnTo>
                  <a:close/>
                  <a:moveTo>
                    <a:pt x="2" y="18"/>
                  </a:moveTo>
                  <a:lnTo>
                    <a:pt x="2" y="18"/>
                  </a:lnTo>
                  <a:lnTo>
                    <a:pt x="2" y="18"/>
                  </a:lnTo>
                  <a:lnTo>
                    <a:pt x="2" y="18"/>
                  </a:lnTo>
                  <a:lnTo>
                    <a:pt x="2" y="18"/>
                  </a:lnTo>
                  <a:close/>
                  <a:moveTo>
                    <a:pt x="2" y="18"/>
                  </a:moveTo>
                  <a:lnTo>
                    <a:pt x="2" y="18"/>
                  </a:lnTo>
                  <a:lnTo>
                    <a:pt x="2" y="18"/>
                  </a:lnTo>
                  <a:lnTo>
                    <a:pt x="2" y="18"/>
                  </a:lnTo>
                  <a:lnTo>
                    <a:pt x="2" y="18"/>
                  </a:lnTo>
                  <a:close/>
                  <a:moveTo>
                    <a:pt x="2" y="16"/>
                  </a:moveTo>
                  <a:lnTo>
                    <a:pt x="2" y="16"/>
                  </a:lnTo>
                  <a:lnTo>
                    <a:pt x="2" y="18"/>
                  </a:lnTo>
                  <a:lnTo>
                    <a:pt x="2" y="18"/>
                  </a:lnTo>
                  <a:lnTo>
                    <a:pt x="2" y="16"/>
                  </a:lnTo>
                  <a:close/>
                  <a:moveTo>
                    <a:pt x="2" y="16"/>
                  </a:moveTo>
                  <a:lnTo>
                    <a:pt x="2" y="16"/>
                  </a:lnTo>
                  <a:lnTo>
                    <a:pt x="2" y="16"/>
                  </a:lnTo>
                  <a:lnTo>
                    <a:pt x="2" y="16"/>
                  </a:lnTo>
                  <a:lnTo>
                    <a:pt x="2" y="16"/>
                  </a:lnTo>
                  <a:close/>
                  <a:moveTo>
                    <a:pt x="2" y="14"/>
                  </a:moveTo>
                  <a:lnTo>
                    <a:pt x="2" y="14"/>
                  </a:lnTo>
                  <a:lnTo>
                    <a:pt x="2" y="16"/>
                  </a:lnTo>
                  <a:lnTo>
                    <a:pt x="2" y="16"/>
                  </a:lnTo>
                  <a:lnTo>
                    <a:pt x="2" y="14"/>
                  </a:lnTo>
                  <a:close/>
                  <a:moveTo>
                    <a:pt x="2" y="14"/>
                  </a:moveTo>
                  <a:lnTo>
                    <a:pt x="2" y="14"/>
                  </a:lnTo>
                  <a:lnTo>
                    <a:pt x="2" y="14"/>
                  </a:lnTo>
                  <a:lnTo>
                    <a:pt x="2" y="14"/>
                  </a:lnTo>
                  <a:lnTo>
                    <a:pt x="2" y="14"/>
                  </a:lnTo>
                  <a:close/>
                  <a:moveTo>
                    <a:pt x="2" y="14"/>
                  </a:moveTo>
                  <a:lnTo>
                    <a:pt x="2" y="14"/>
                  </a:lnTo>
                  <a:lnTo>
                    <a:pt x="2" y="14"/>
                  </a:lnTo>
                  <a:lnTo>
                    <a:pt x="2" y="14"/>
                  </a:lnTo>
                  <a:lnTo>
                    <a:pt x="2" y="14"/>
                  </a:lnTo>
                  <a:close/>
                  <a:moveTo>
                    <a:pt x="2" y="12"/>
                  </a:moveTo>
                  <a:lnTo>
                    <a:pt x="2" y="12"/>
                  </a:lnTo>
                  <a:lnTo>
                    <a:pt x="2" y="14"/>
                  </a:lnTo>
                  <a:lnTo>
                    <a:pt x="2" y="14"/>
                  </a:lnTo>
                  <a:lnTo>
                    <a:pt x="2" y="12"/>
                  </a:lnTo>
                  <a:close/>
                  <a:moveTo>
                    <a:pt x="2" y="12"/>
                  </a:moveTo>
                  <a:lnTo>
                    <a:pt x="2" y="12"/>
                  </a:lnTo>
                  <a:lnTo>
                    <a:pt x="2" y="12"/>
                  </a:lnTo>
                  <a:lnTo>
                    <a:pt x="2" y="12"/>
                  </a:lnTo>
                  <a:lnTo>
                    <a:pt x="2" y="12"/>
                  </a:lnTo>
                  <a:close/>
                  <a:moveTo>
                    <a:pt x="2" y="10"/>
                  </a:moveTo>
                  <a:lnTo>
                    <a:pt x="2" y="10"/>
                  </a:lnTo>
                  <a:lnTo>
                    <a:pt x="2" y="12"/>
                  </a:lnTo>
                  <a:lnTo>
                    <a:pt x="2" y="12"/>
                  </a:lnTo>
                  <a:lnTo>
                    <a:pt x="2" y="10"/>
                  </a:lnTo>
                  <a:close/>
                  <a:moveTo>
                    <a:pt x="2" y="10"/>
                  </a:moveTo>
                  <a:lnTo>
                    <a:pt x="2" y="10"/>
                  </a:lnTo>
                  <a:lnTo>
                    <a:pt x="2" y="10"/>
                  </a:lnTo>
                  <a:lnTo>
                    <a:pt x="2" y="10"/>
                  </a:lnTo>
                  <a:lnTo>
                    <a:pt x="2" y="10"/>
                  </a:lnTo>
                  <a:close/>
                  <a:moveTo>
                    <a:pt x="2" y="10"/>
                  </a:moveTo>
                  <a:lnTo>
                    <a:pt x="2" y="10"/>
                  </a:lnTo>
                  <a:lnTo>
                    <a:pt x="2" y="10"/>
                  </a:lnTo>
                  <a:lnTo>
                    <a:pt x="2" y="10"/>
                  </a:lnTo>
                  <a:lnTo>
                    <a:pt x="2" y="10"/>
                  </a:lnTo>
                  <a:close/>
                  <a:moveTo>
                    <a:pt x="2" y="8"/>
                  </a:moveTo>
                  <a:lnTo>
                    <a:pt x="2" y="8"/>
                  </a:lnTo>
                  <a:lnTo>
                    <a:pt x="2" y="10"/>
                  </a:lnTo>
                  <a:lnTo>
                    <a:pt x="2" y="10"/>
                  </a:lnTo>
                  <a:lnTo>
                    <a:pt x="2" y="8"/>
                  </a:lnTo>
                  <a:close/>
                  <a:moveTo>
                    <a:pt x="2" y="8"/>
                  </a:moveTo>
                  <a:lnTo>
                    <a:pt x="2" y="8"/>
                  </a:lnTo>
                  <a:lnTo>
                    <a:pt x="2" y="8"/>
                  </a:lnTo>
                  <a:lnTo>
                    <a:pt x="2" y="8"/>
                  </a:lnTo>
                  <a:lnTo>
                    <a:pt x="2" y="8"/>
                  </a:lnTo>
                  <a:close/>
                  <a:moveTo>
                    <a:pt x="2" y="6"/>
                  </a:moveTo>
                  <a:lnTo>
                    <a:pt x="2" y="6"/>
                  </a:lnTo>
                  <a:lnTo>
                    <a:pt x="2" y="8"/>
                  </a:lnTo>
                  <a:lnTo>
                    <a:pt x="2" y="8"/>
                  </a:lnTo>
                  <a:lnTo>
                    <a:pt x="2" y="6"/>
                  </a:lnTo>
                  <a:close/>
                  <a:moveTo>
                    <a:pt x="2" y="6"/>
                  </a:moveTo>
                  <a:lnTo>
                    <a:pt x="2" y="6"/>
                  </a:lnTo>
                  <a:lnTo>
                    <a:pt x="2" y="6"/>
                  </a:lnTo>
                  <a:lnTo>
                    <a:pt x="2" y="6"/>
                  </a:lnTo>
                  <a:lnTo>
                    <a:pt x="2" y="6"/>
                  </a:lnTo>
                  <a:close/>
                  <a:moveTo>
                    <a:pt x="2" y="6"/>
                  </a:moveTo>
                  <a:lnTo>
                    <a:pt x="2" y="6"/>
                  </a:lnTo>
                  <a:lnTo>
                    <a:pt x="2" y="6"/>
                  </a:lnTo>
                  <a:lnTo>
                    <a:pt x="2" y="6"/>
                  </a:lnTo>
                  <a:lnTo>
                    <a:pt x="2" y="6"/>
                  </a:lnTo>
                  <a:close/>
                  <a:moveTo>
                    <a:pt x="2" y="4"/>
                  </a:moveTo>
                  <a:lnTo>
                    <a:pt x="2" y="4"/>
                  </a:lnTo>
                  <a:lnTo>
                    <a:pt x="2" y="6"/>
                  </a:lnTo>
                  <a:lnTo>
                    <a:pt x="2" y="6"/>
                  </a:lnTo>
                  <a:lnTo>
                    <a:pt x="2" y="4"/>
                  </a:lnTo>
                  <a:close/>
                  <a:moveTo>
                    <a:pt x="2" y="4"/>
                  </a:moveTo>
                  <a:lnTo>
                    <a:pt x="2" y="4"/>
                  </a:lnTo>
                  <a:lnTo>
                    <a:pt x="2" y="4"/>
                  </a:lnTo>
                  <a:lnTo>
                    <a:pt x="2" y="4"/>
                  </a:lnTo>
                  <a:lnTo>
                    <a:pt x="2" y="4"/>
                  </a:lnTo>
                  <a:close/>
                  <a:moveTo>
                    <a:pt x="2" y="2"/>
                  </a:moveTo>
                  <a:lnTo>
                    <a:pt x="2" y="2"/>
                  </a:lnTo>
                  <a:lnTo>
                    <a:pt x="2" y="4"/>
                  </a:lnTo>
                  <a:lnTo>
                    <a:pt x="2" y="4"/>
                  </a:lnTo>
                  <a:lnTo>
                    <a:pt x="2" y="2"/>
                  </a:lnTo>
                  <a:close/>
                  <a:moveTo>
                    <a:pt x="2" y="2"/>
                  </a:moveTo>
                  <a:lnTo>
                    <a:pt x="2" y="2"/>
                  </a:lnTo>
                  <a:lnTo>
                    <a:pt x="2" y="2"/>
                  </a:lnTo>
                  <a:lnTo>
                    <a:pt x="2" y="2"/>
                  </a:lnTo>
                  <a:lnTo>
                    <a:pt x="2" y="2"/>
                  </a:lnTo>
                  <a:lnTo>
                    <a:pt x="2" y="2"/>
                  </a:lnTo>
                  <a:close/>
                  <a:moveTo>
                    <a:pt x="2" y="2"/>
                  </a:moveTo>
                  <a:lnTo>
                    <a:pt x="2" y="2"/>
                  </a:lnTo>
                  <a:lnTo>
                    <a:pt x="2" y="2"/>
                  </a:lnTo>
                  <a:lnTo>
                    <a:pt x="2" y="2"/>
                  </a:lnTo>
                  <a:lnTo>
                    <a:pt x="2" y="2"/>
                  </a:lnTo>
                  <a:close/>
                  <a:moveTo>
                    <a:pt x="2" y="0"/>
                  </a:moveTo>
                  <a:lnTo>
                    <a:pt x="2" y="0"/>
                  </a:lnTo>
                  <a:lnTo>
                    <a:pt x="2" y="0"/>
                  </a:lnTo>
                  <a:lnTo>
                    <a:pt x="2" y="0"/>
                  </a:lnTo>
                  <a:lnTo>
                    <a:pt x="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8"/>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9"/>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0"/>
            <p:cNvSpPr>
              <a:spLocks/>
            </p:cNvSpPr>
            <p:nvPr/>
          </p:nvSpPr>
          <p:spPr bwMode="auto">
            <a:xfrm>
              <a:off x="3878" y="223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1"/>
            <p:cNvSpPr>
              <a:spLocks noChangeArrowheads="1"/>
            </p:cNvSpPr>
            <p:nvPr/>
          </p:nvSpPr>
          <p:spPr bwMode="auto">
            <a:xfrm>
              <a:off x="3878" y="223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2"/>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3"/>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4"/>
            <p:cNvSpPr>
              <a:spLocks noChangeArrowheads="1"/>
            </p:cNvSpPr>
            <p:nvPr/>
          </p:nvSpPr>
          <p:spPr bwMode="auto">
            <a:xfrm>
              <a:off x="3878" y="222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5"/>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6"/>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7"/>
            <p:cNvSpPr>
              <a:spLocks/>
            </p:cNvSpPr>
            <p:nvPr/>
          </p:nvSpPr>
          <p:spPr bwMode="auto">
            <a:xfrm>
              <a:off x="3878" y="222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8"/>
            <p:cNvSpPr>
              <a:spLocks noChangeArrowheads="1"/>
            </p:cNvSpPr>
            <p:nvPr/>
          </p:nvSpPr>
          <p:spPr bwMode="auto">
            <a:xfrm>
              <a:off x="3880" y="222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9"/>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20"/>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21"/>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22"/>
            <p:cNvSpPr>
              <a:spLocks/>
            </p:cNvSpPr>
            <p:nvPr/>
          </p:nvSpPr>
          <p:spPr bwMode="auto">
            <a:xfrm>
              <a:off x="3880" y="221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23"/>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24"/>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25"/>
            <p:cNvSpPr>
              <a:spLocks noChangeArrowheads="1"/>
            </p:cNvSpPr>
            <p:nvPr/>
          </p:nvSpPr>
          <p:spPr bwMode="auto">
            <a:xfrm>
              <a:off x="3880" y="221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26"/>
            <p:cNvSpPr>
              <a:spLocks noChangeArrowheads="1"/>
            </p:cNvSpPr>
            <p:nvPr/>
          </p:nvSpPr>
          <p:spPr bwMode="auto">
            <a:xfrm>
              <a:off x="3880" y="221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27"/>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28"/>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29"/>
            <p:cNvSpPr>
              <a:spLocks noChangeArrowheads="1"/>
            </p:cNvSpPr>
            <p:nvPr/>
          </p:nvSpPr>
          <p:spPr bwMode="auto">
            <a:xfrm>
              <a:off x="3880" y="221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30"/>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31"/>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32"/>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33"/>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34"/>
            <p:cNvSpPr>
              <a:spLocks noChangeArrowheads="1"/>
            </p:cNvSpPr>
            <p:nvPr/>
          </p:nvSpPr>
          <p:spPr bwMode="auto">
            <a:xfrm>
              <a:off x="3880" y="220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35"/>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36"/>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37"/>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38"/>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39"/>
            <p:cNvSpPr>
              <a:spLocks noChangeArrowheads="1"/>
            </p:cNvSpPr>
            <p:nvPr/>
          </p:nvSpPr>
          <p:spPr bwMode="auto">
            <a:xfrm>
              <a:off x="3880" y="220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40"/>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41"/>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42"/>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43"/>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44"/>
            <p:cNvSpPr>
              <a:spLocks noChangeArrowheads="1"/>
            </p:cNvSpPr>
            <p:nvPr/>
          </p:nvSpPr>
          <p:spPr bwMode="auto">
            <a:xfrm>
              <a:off x="3880" y="219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45"/>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46"/>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47"/>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48"/>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49"/>
            <p:cNvSpPr>
              <a:spLocks noChangeArrowheads="1"/>
            </p:cNvSpPr>
            <p:nvPr/>
          </p:nvSpPr>
          <p:spPr bwMode="auto">
            <a:xfrm>
              <a:off x="3880" y="219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50"/>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51"/>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52"/>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53"/>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54"/>
            <p:cNvSpPr>
              <a:spLocks noChangeArrowheads="1"/>
            </p:cNvSpPr>
            <p:nvPr/>
          </p:nvSpPr>
          <p:spPr bwMode="auto">
            <a:xfrm>
              <a:off x="3880" y="219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55"/>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56"/>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57"/>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58"/>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59"/>
            <p:cNvSpPr>
              <a:spLocks noChangeArrowheads="1"/>
            </p:cNvSpPr>
            <p:nvPr/>
          </p:nvSpPr>
          <p:spPr bwMode="auto">
            <a:xfrm>
              <a:off x="3880" y="218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60"/>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61"/>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62"/>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63"/>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64"/>
            <p:cNvSpPr>
              <a:spLocks noChangeArrowheads="1"/>
            </p:cNvSpPr>
            <p:nvPr/>
          </p:nvSpPr>
          <p:spPr bwMode="auto">
            <a:xfrm>
              <a:off x="3880" y="218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65"/>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66"/>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67"/>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68"/>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69"/>
            <p:cNvSpPr>
              <a:spLocks noChangeArrowheads="1"/>
            </p:cNvSpPr>
            <p:nvPr/>
          </p:nvSpPr>
          <p:spPr bwMode="auto">
            <a:xfrm>
              <a:off x="3880" y="217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70"/>
            <p:cNvSpPr>
              <a:spLocks noChangeArrowheads="1"/>
            </p:cNvSpPr>
            <p:nvPr/>
          </p:nvSpPr>
          <p:spPr bwMode="auto">
            <a:xfrm>
              <a:off x="3880" y="21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71"/>
            <p:cNvSpPr>
              <a:spLocks noChangeArrowheads="1"/>
            </p:cNvSpPr>
            <p:nvPr/>
          </p:nvSpPr>
          <p:spPr bwMode="auto">
            <a:xfrm>
              <a:off x="3880" y="217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72"/>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73"/>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74"/>
            <p:cNvSpPr>
              <a:spLocks noChangeArrowheads="1"/>
            </p:cNvSpPr>
            <p:nvPr/>
          </p:nvSpPr>
          <p:spPr bwMode="auto">
            <a:xfrm>
              <a:off x="3880" y="217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75"/>
            <p:cNvSpPr>
              <a:spLocks noChangeArrowheads="1"/>
            </p:cNvSpPr>
            <p:nvPr/>
          </p:nvSpPr>
          <p:spPr bwMode="auto">
            <a:xfrm>
              <a:off x="3880" y="217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76"/>
            <p:cNvSpPr>
              <a:spLocks noChangeArrowheads="1"/>
            </p:cNvSpPr>
            <p:nvPr/>
          </p:nvSpPr>
          <p:spPr bwMode="auto">
            <a:xfrm>
              <a:off x="3880" y="217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77"/>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78"/>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79"/>
            <p:cNvSpPr>
              <a:spLocks noChangeArrowheads="1"/>
            </p:cNvSpPr>
            <p:nvPr/>
          </p:nvSpPr>
          <p:spPr bwMode="auto">
            <a:xfrm>
              <a:off x="3880" y="217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80"/>
            <p:cNvSpPr>
              <a:spLocks noChangeArrowheads="1"/>
            </p:cNvSpPr>
            <p:nvPr/>
          </p:nvSpPr>
          <p:spPr bwMode="auto">
            <a:xfrm>
              <a:off x="3880" y="217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81"/>
            <p:cNvSpPr>
              <a:spLocks noChangeArrowheads="1"/>
            </p:cNvSpPr>
            <p:nvPr/>
          </p:nvSpPr>
          <p:spPr bwMode="auto">
            <a:xfrm>
              <a:off x="3880" y="216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82"/>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83"/>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84"/>
            <p:cNvSpPr>
              <a:spLocks noChangeArrowheads="1"/>
            </p:cNvSpPr>
            <p:nvPr/>
          </p:nvSpPr>
          <p:spPr bwMode="auto">
            <a:xfrm>
              <a:off x="3880" y="216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85"/>
            <p:cNvSpPr>
              <a:spLocks noChangeArrowheads="1"/>
            </p:cNvSpPr>
            <p:nvPr/>
          </p:nvSpPr>
          <p:spPr bwMode="auto">
            <a:xfrm>
              <a:off x="3880" y="216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86"/>
            <p:cNvSpPr>
              <a:spLocks noChangeArrowheads="1"/>
            </p:cNvSpPr>
            <p:nvPr/>
          </p:nvSpPr>
          <p:spPr bwMode="auto">
            <a:xfrm>
              <a:off x="3880" y="216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87"/>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88"/>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89"/>
            <p:cNvSpPr>
              <a:spLocks noChangeArrowheads="1"/>
            </p:cNvSpPr>
            <p:nvPr/>
          </p:nvSpPr>
          <p:spPr bwMode="auto">
            <a:xfrm>
              <a:off x="3880" y="216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90"/>
            <p:cNvSpPr>
              <a:spLocks noChangeArrowheads="1"/>
            </p:cNvSpPr>
            <p:nvPr/>
          </p:nvSpPr>
          <p:spPr bwMode="auto">
            <a:xfrm>
              <a:off x="3880" y="216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91"/>
            <p:cNvSpPr>
              <a:spLocks noChangeArrowheads="1"/>
            </p:cNvSpPr>
            <p:nvPr/>
          </p:nvSpPr>
          <p:spPr bwMode="auto">
            <a:xfrm>
              <a:off x="3880" y="216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92"/>
            <p:cNvSpPr>
              <a:spLocks/>
            </p:cNvSpPr>
            <p:nvPr/>
          </p:nvSpPr>
          <p:spPr bwMode="auto">
            <a:xfrm>
              <a:off x="3880" y="216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93"/>
            <p:cNvSpPr>
              <a:spLocks noChangeArrowheads="1"/>
            </p:cNvSpPr>
            <p:nvPr/>
          </p:nvSpPr>
          <p:spPr bwMode="auto">
            <a:xfrm>
              <a:off x="3880" y="216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94"/>
            <p:cNvSpPr>
              <a:spLocks noChangeArrowheads="1"/>
            </p:cNvSpPr>
            <p:nvPr/>
          </p:nvSpPr>
          <p:spPr bwMode="auto">
            <a:xfrm>
              <a:off x="3880" y="215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95"/>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96"/>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97"/>
            <p:cNvSpPr>
              <a:spLocks/>
            </p:cNvSpPr>
            <p:nvPr/>
          </p:nvSpPr>
          <p:spPr bwMode="auto">
            <a:xfrm>
              <a:off x="2212" y="1670"/>
              <a:ext cx="1336" cy="982"/>
            </a:xfrm>
            <a:custGeom>
              <a:avLst/>
              <a:gdLst>
                <a:gd name="T0" fmla="*/ 498 w 1336"/>
                <a:gd name="T1" fmla="*/ 982 h 982"/>
                <a:gd name="T2" fmla="*/ 470 w 1336"/>
                <a:gd name="T3" fmla="*/ 980 h 982"/>
                <a:gd name="T4" fmla="*/ 444 w 1336"/>
                <a:gd name="T5" fmla="*/ 972 h 982"/>
                <a:gd name="T6" fmla="*/ 418 w 1336"/>
                <a:gd name="T7" fmla="*/ 958 h 982"/>
                <a:gd name="T8" fmla="*/ 396 w 1336"/>
                <a:gd name="T9" fmla="*/ 940 h 982"/>
                <a:gd name="T10" fmla="*/ 42 w 1336"/>
                <a:gd name="T11" fmla="*/ 586 h 982"/>
                <a:gd name="T12" fmla="*/ 24 w 1336"/>
                <a:gd name="T13" fmla="*/ 564 h 982"/>
                <a:gd name="T14" fmla="*/ 12 w 1336"/>
                <a:gd name="T15" fmla="*/ 540 h 982"/>
                <a:gd name="T16" fmla="*/ 4 w 1336"/>
                <a:gd name="T17" fmla="*/ 512 h 982"/>
                <a:gd name="T18" fmla="*/ 0 w 1336"/>
                <a:gd name="T19" fmla="*/ 486 h 982"/>
                <a:gd name="T20" fmla="*/ 4 w 1336"/>
                <a:gd name="T21" fmla="*/ 458 h 982"/>
                <a:gd name="T22" fmla="*/ 12 w 1336"/>
                <a:gd name="T23" fmla="*/ 432 h 982"/>
                <a:gd name="T24" fmla="*/ 24 w 1336"/>
                <a:gd name="T25" fmla="*/ 406 h 982"/>
                <a:gd name="T26" fmla="*/ 42 w 1336"/>
                <a:gd name="T27" fmla="*/ 384 h 982"/>
                <a:gd name="T28" fmla="*/ 54 w 1336"/>
                <a:gd name="T29" fmla="*/ 374 h 982"/>
                <a:gd name="T30" fmla="*/ 78 w 1336"/>
                <a:gd name="T31" fmla="*/ 358 h 982"/>
                <a:gd name="T32" fmla="*/ 104 w 1336"/>
                <a:gd name="T33" fmla="*/ 348 h 982"/>
                <a:gd name="T34" fmla="*/ 130 w 1336"/>
                <a:gd name="T35" fmla="*/ 344 h 982"/>
                <a:gd name="T36" fmla="*/ 158 w 1336"/>
                <a:gd name="T37" fmla="*/ 344 h 982"/>
                <a:gd name="T38" fmla="*/ 184 w 1336"/>
                <a:gd name="T39" fmla="*/ 348 h 982"/>
                <a:gd name="T40" fmla="*/ 210 w 1336"/>
                <a:gd name="T41" fmla="*/ 358 h 982"/>
                <a:gd name="T42" fmla="*/ 234 w 1336"/>
                <a:gd name="T43" fmla="*/ 374 h 982"/>
                <a:gd name="T44" fmla="*/ 498 w 1336"/>
                <a:gd name="T45" fmla="*/ 636 h 982"/>
                <a:gd name="T46" fmla="*/ 1092 w 1336"/>
                <a:gd name="T47" fmla="*/ 42 h 982"/>
                <a:gd name="T48" fmla="*/ 1116 w 1336"/>
                <a:gd name="T49" fmla="*/ 24 h 982"/>
                <a:gd name="T50" fmla="*/ 1140 w 1336"/>
                <a:gd name="T51" fmla="*/ 10 h 982"/>
                <a:gd name="T52" fmla="*/ 1166 w 1336"/>
                <a:gd name="T53" fmla="*/ 2 h 982"/>
                <a:gd name="T54" fmla="*/ 1194 w 1336"/>
                <a:gd name="T55" fmla="*/ 0 h 982"/>
                <a:gd name="T56" fmla="*/ 1222 w 1336"/>
                <a:gd name="T57" fmla="*/ 2 h 982"/>
                <a:gd name="T58" fmla="*/ 1248 w 1336"/>
                <a:gd name="T59" fmla="*/ 10 h 982"/>
                <a:gd name="T60" fmla="*/ 1272 w 1336"/>
                <a:gd name="T61" fmla="*/ 24 h 982"/>
                <a:gd name="T62" fmla="*/ 1296 w 1336"/>
                <a:gd name="T63" fmla="*/ 42 h 982"/>
                <a:gd name="T64" fmla="*/ 1304 w 1336"/>
                <a:gd name="T65" fmla="*/ 52 h 982"/>
                <a:gd name="T66" fmla="*/ 1320 w 1336"/>
                <a:gd name="T67" fmla="*/ 76 h 982"/>
                <a:gd name="T68" fmla="*/ 1332 w 1336"/>
                <a:gd name="T69" fmla="*/ 102 h 982"/>
                <a:gd name="T70" fmla="*/ 1336 w 1336"/>
                <a:gd name="T71" fmla="*/ 128 h 982"/>
                <a:gd name="T72" fmla="*/ 1336 w 1336"/>
                <a:gd name="T73" fmla="*/ 156 h 982"/>
                <a:gd name="T74" fmla="*/ 1332 w 1336"/>
                <a:gd name="T75" fmla="*/ 184 h 982"/>
                <a:gd name="T76" fmla="*/ 1320 w 1336"/>
                <a:gd name="T77" fmla="*/ 208 h 982"/>
                <a:gd name="T78" fmla="*/ 1304 w 1336"/>
                <a:gd name="T79" fmla="*/ 232 h 982"/>
                <a:gd name="T80" fmla="*/ 598 w 1336"/>
                <a:gd name="T81" fmla="*/ 940 h 982"/>
                <a:gd name="T82" fmla="*/ 588 w 1336"/>
                <a:gd name="T83" fmla="*/ 950 h 982"/>
                <a:gd name="T84" fmla="*/ 564 w 1336"/>
                <a:gd name="T85" fmla="*/ 966 h 982"/>
                <a:gd name="T86" fmla="*/ 538 w 1336"/>
                <a:gd name="T87" fmla="*/ 976 h 982"/>
                <a:gd name="T88" fmla="*/ 512 w 1336"/>
                <a:gd name="T89" fmla="*/ 982 h 982"/>
                <a:gd name="T90" fmla="*/ 498 w 1336"/>
                <a:gd name="T91" fmla="*/ 98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6" h="982">
                  <a:moveTo>
                    <a:pt x="498" y="982"/>
                  </a:moveTo>
                  <a:lnTo>
                    <a:pt x="498" y="982"/>
                  </a:lnTo>
                  <a:lnTo>
                    <a:pt x="484" y="982"/>
                  </a:lnTo>
                  <a:lnTo>
                    <a:pt x="470" y="980"/>
                  </a:lnTo>
                  <a:lnTo>
                    <a:pt x="456" y="976"/>
                  </a:lnTo>
                  <a:lnTo>
                    <a:pt x="444" y="972"/>
                  </a:lnTo>
                  <a:lnTo>
                    <a:pt x="430" y="966"/>
                  </a:lnTo>
                  <a:lnTo>
                    <a:pt x="418" y="958"/>
                  </a:lnTo>
                  <a:lnTo>
                    <a:pt x="408" y="950"/>
                  </a:lnTo>
                  <a:lnTo>
                    <a:pt x="396" y="940"/>
                  </a:lnTo>
                  <a:lnTo>
                    <a:pt x="42" y="586"/>
                  </a:lnTo>
                  <a:lnTo>
                    <a:pt x="42" y="586"/>
                  </a:lnTo>
                  <a:lnTo>
                    <a:pt x="32" y="576"/>
                  </a:lnTo>
                  <a:lnTo>
                    <a:pt x="24" y="564"/>
                  </a:lnTo>
                  <a:lnTo>
                    <a:pt x="18" y="552"/>
                  </a:lnTo>
                  <a:lnTo>
                    <a:pt x="12" y="540"/>
                  </a:lnTo>
                  <a:lnTo>
                    <a:pt x="6" y="526"/>
                  </a:lnTo>
                  <a:lnTo>
                    <a:pt x="4" y="512"/>
                  </a:lnTo>
                  <a:lnTo>
                    <a:pt x="2" y="500"/>
                  </a:lnTo>
                  <a:lnTo>
                    <a:pt x="0" y="486"/>
                  </a:lnTo>
                  <a:lnTo>
                    <a:pt x="2" y="472"/>
                  </a:lnTo>
                  <a:lnTo>
                    <a:pt x="4" y="458"/>
                  </a:lnTo>
                  <a:lnTo>
                    <a:pt x="6" y="444"/>
                  </a:lnTo>
                  <a:lnTo>
                    <a:pt x="12" y="432"/>
                  </a:lnTo>
                  <a:lnTo>
                    <a:pt x="18" y="418"/>
                  </a:lnTo>
                  <a:lnTo>
                    <a:pt x="24" y="406"/>
                  </a:lnTo>
                  <a:lnTo>
                    <a:pt x="32" y="396"/>
                  </a:lnTo>
                  <a:lnTo>
                    <a:pt x="42" y="384"/>
                  </a:lnTo>
                  <a:lnTo>
                    <a:pt x="42" y="384"/>
                  </a:lnTo>
                  <a:lnTo>
                    <a:pt x="54" y="374"/>
                  </a:lnTo>
                  <a:lnTo>
                    <a:pt x="66" y="366"/>
                  </a:lnTo>
                  <a:lnTo>
                    <a:pt x="78" y="358"/>
                  </a:lnTo>
                  <a:lnTo>
                    <a:pt x="90" y="352"/>
                  </a:lnTo>
                  <a:lnTo>
                    <a:pt x="104" y="348"/>
                  </a:lnTo>
                  <a:lnTo>
                    <a:pt x="116" y="346"/>
                  </a:lnTo>
                  <a:lnTo>
                    <a:pt x="130" y="344"/>
                  </a:lnTo>
                  <a:lnTo>
                    <a:pt x="144" y="342"/>
                  </a:lnTo>
                  <a:lnTo>
                    <a:pt x="158" y="344"/>
                  </a:lnTo>
                  <a:lnTo>
                    <a:pt x="172" y="346"/>
                  </a:lnTo>
                  <a:lnTo>
                    <a:pt x="184" y="348"/>
                  </a:lnTo>
                  <a:lnTo>
                    <a:pt x="198" y="352"/>
                  </a:lnTo>
                  <a:lnTo>
                    <a:pt x="210" y="358"/>
                  </a:lnTo>
                  <a:lnTo>
                    <a:pt x="222" y="366"/>
                  </a:lnTo>
                  <a:lnTo>
                    <a:pt x="234" y="374"/>
                  </a:lnTo>
                  <a:lnTo>
                    <a:pt x="244" y="384"/>
                  </a:lnTo>
                  <a:lnTo>
                    <a:pt x="498" y="636"/>
                  </a:lnTo>
                  <a:lnTo>
                    <a:pt x="1092" y="42"/>
                  </a:lnTo>
                  <a:lnTo>
                    <a:pt x="1092" y="42"/>
                  </a:lnTo>
                  <a:lnTo>
                    <a:pt x="1104" y="32"/>
                  </a:lnTo>
                  <a:lnTo>
                    <a:pt x="1116" y="24"/>
                  </a:lnTo>
                  <a:lnTo>
                    <a:pt x="1128" y="16"/>
                  </a:lnTo>
                  <a:lnTo>
                    <a:pt x="1140" y="10"/>
                  </a:lnTo>
                  <a:lnTo>
                    <a:pt x="1154" y="6"/>
                  </a:lnTo>
                  <a:lnTo>
                    <a:pt x="1166" y="2"/>
                  </a:lnTo>
                  <a:lnTo>
                    <a:pt x="1180" y="0"/>
                  </a:lnTo>
                  <a:lnTo>
                    <a:pt x="1194" y="0"/>
                  </a:lnTo>
                  <a:lnTo>
                    <a:pt x="1208" y="0"/>
                  </a:lnTo>
                  <a:lnTo>
                    <a:pt x="1222" y="2"/>
                  </a:lnTo>
                  <a:lnTo>
                    <a:pt x="1234" y="6"/>
                  </a:lnTo>
                  <a:lnTo>
                    <a:pt x="1248" y="10"/>
                  </a:lnTo>
                  <a:lnTo>
                    <a:pt x="1260" y="16"/>
                  </a:lnTo>
                  <a:lnTo>
                    <a:pt x="1272" y="24"/>
                  </a:lnTo>
                  <a:lnTo>
                    <a:pt x="1284" y="32"/>
                  </a:lnTo>
                  <a:lnTo>
                    <a:pt x="1296" y="42"/>
                  </a:lnTo>
                  <a:lnTo>
                    <a:pt x="1296" y="42"/>
                  </a:lnTo>
                  <a:lnTo>
                    <a:pt x="1304" y="52"/>
                  </a:lnTo>
                  <a:lnTo>
                    <a:pt x="1314" y="64"/>
                  </a:lnTo>
                  <a:lnTo>
                    <a:pt x="1320" y="76"/>
                  </a:lnTo>
                  <a:lnTo>
                    <a:pt x="1326" y="88"/>
                  </a:lnTo>
                  <a:lnTo>
                    <a:pt x="1332" y="102"/>
                  </a:lnTo>
                  <a:lnTo>
                    <a:pt x="1334" y="116"/>
                  </a:lnTo>
                  <a:lnTo>
                    <a:pt x="1336" y="128"/>
                  </a:lnTo>
                  <a:lnTo>
                    <a:pt x="1336" y="142"/>
                  </a:lnTo>
                  <a:lnTo>
                    <a:pt x="1336" y="156"/>
                  </a:lnTo>
                  <a:lnTo>
                    <a:pt x="1334" y="170"/>
                  </a:lnTo>
                  <a:lnTo>
                    <a:pt x="1332" y="184"/>
                  </a:lnTo>
                  <a:lnTo>
                    <a:pt x="1326" y="196"/>
                  </a:lnTo>
                  <a:lnTo>
                    <a:pt x="1320" y="208"/>
                  </a:lnTo>
                  <a:lnTo>
                    <a:pt x="1314" y="222"/>
                  </a:lnTo>
                  <a:lnTo>
                    <a:pt x="1304" y="232"/>
                  </a:lnTo>
                  <a:lnTo>
                    <a:pt x="1296" y="244"/>
                  </a:lnTo>
                  <a:lnTo>
                    <a:pt x="598" y="940"/>
                  </a:lnTo>
                  <a:lnTo>
                    <a:pt x="598" y="940"/>
                  </a:lnTo>
                  <a:lnTo>
                    <a:pt x="588" y="950"/>
                  </a:lnTo>
                  <a:lnTo>
                    <a:pt x="576" y="958"/>
                  </a:lnTo>
                  <a:lnTo>
                    <a:pt x="564" y="966"/>
                  </a:lnTo>
                  <a:lnTo>
                    <a:pt x="552" y="972"/>
                  </a:lnTo>
                  <a:lnTo>
                    <a:pt x="538" y="976"/>
                  </a:lnTo>
                  <a:lnTo>
                    <a:pt x="524" y="980"/>
                  </a:lnTo>
                  <a:lnTo>
                    <a:pt x="512" y="982"/>
                  </a:lnTo>
                  <a:lnTo>
                    <a:pt x="498" y="982"/>
                  </a:lnTo>
                  <a:lnTo>
                    <a:pt x="498" y="9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2" name="Group 4"/>
          <p:cNvGrpSpPr>
            <a:grpSpLocks noChangeAspect="1"/>
          </p:cNvGrpSpPr>
          <p:nvPr/>
        </p:nvGrpSpPr>
        <p:grpSpPr bwMode="auto">
          <a:xfrm>
            <a:off x="7275487" y="839247"/>
            <a:ext cx="291994" cy="291848"/>
            <a:chOff x="1880" y="1160"/>
            <a:chExt cx="2001" cy="2000"/>
          </a:xfrm>
        </p:grpSpPr>
        <p:sp>
          <p:nvSpPr>
            <p:cNvPr id="213" name="AutoShape 3"/>
            <p:cNvSpPr>
              <a:spLocks noChangeAspect="1" noChangeArrowheads="1" noTextEdit="1"/>
            </p:cNvSpPr>
            <p:nvPr/>
          </p:nvSpPr>
          <p:spPr bwMode="auto">
            <a:xfrm>
              <a:off x="1880" y="1160"/>
              <a:ext cx="2000"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5"/>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6"/>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7"/>
            <p:cNvSpPr>
              <a:spLocks noEditPoints="1"/>
            </p:cNvSpPr>
            <p:nvPr/>
          </p:nvSpPr>
          <p:spPr bwMode="auto">
            <a:xfrm>
              <a:off x="3878" y="2158"/>
              <a:ext cx="2" cy="76"/>
            </a:xfrm>
            <a:custGeom>
              <a:avLst/>
              <a:gdLst>
                <a:gd name="T0" fmla="*/ 0 w 2"/>
                <a:gd name="T1" fmla="*/ 76 h 76"/>
                <a:gd name="T2" fmla="*/ 0 w 2"/>
                <a:gd name="T3" fmla="*/ 72 h 76"/>
                <a:gd name="T4" fmla="*/ 0 w 2"/>
                <a:gd name="T5" fmla="*/ 70 h 76"/>
                <a:gd name="T6" fmla="*/ 0 w 2"/>
                <a:gd name="T7" fmla="*/ 68 h 76"/>
                <a:gd name="T8" fmla="*/ 0 w 2"/>
                <a:gd name="T9" fmla="*/ 66 h 76"/>
                <a:gd name="T10" fmla="*/ 0 w 2"/>
                <a:gd name="T11" fmla="*/ 66 h 76"/>
                <a:gd name="T12" fmla="*/ 2 w 2"/>
                <a:gd name="T13" fmla="*/ 64 h 76"/>
                <a:gd name="T14" fmla="*/ 2 w 2"/>
                <a:gd name="T15" fmla="*/ 62 h 76"/>
                <a:gd name="T16" fmla="*/ 2 w 2"/>
                <a:gd name="T17" fmla="*/ 62 h 76"/>
                <a:gd name="T18" fmla="*/ 2 w 2"/>
                <a:gd name="T19" fmla="*/ 58 h 76"/>
                <a:gd name="T20" fmla="*/ 2 w 2"/>
                <a:gd name="T21" fmla="*/ 58 h 76"/>
                <a:gd name="T22" fmla="*/ 2 w 2"/>
                <a:gd name="T23" fmla="*/ 56 h 76"/>
                <a:gd name="T24" fmla="*/ 2 w 2"/>
                <a:gd name="T25" fmla="*/ 54 h 76"/>
                <a:gd name="T26" fmla="*/ 2 w 2"/>
                <a:gd name="T27" fmla="*/ 54 h 76"/>
                <a:gd name="T28" fmla="*/ 2 w 2"/>
                <a:gd name="T29" fmla="*/ 52 h 76"/>
                <a:gd name="T30" fmla="*/ 2 w 2"/>
                <a:gd name="T31" fmla="*/ 52 h 76"/>
                <a:gd name="T32" fmla="*/ 2 w 2"/>
                <a:gd name="T33" fmla="*/ 50 h 76"/>
                <a:gd name="T34" fmla="*/ 2 w 2"/>
                <a:gd name="T35" fmla="*/ 48 h 76"/>
                <a:gd name="T36" fmla="*/ 2 w 2"/>
                <a:gd name="T37" fmla="*/ 48 h 76"/>
                <a:gd name="T38" fmla="*/ 2 w 2"/>
                <a:gd name="T39" fmla="*/ 46 h 76"/>
                <a:gd name="T40" fmla="*/ 2 w 2"/>
                <a:gd name="T41" fmla="*/ 46 h 76"/>
                <a:gd name="T42" fmla="*/ 2 w 2"/>
                <a:gd name="T43" fmla="*/ 44 h 76"/>
                <a:gd name="T44" fmla="*/ 2 w 2"/>
                <a:gd name="T45" fmla="*/ 44 h 76"/>
                <a:gd name="T46" fmla="*/ 2 w 2"/>
                <a:gd name="T47" fmla="*/ 42 h 76"/>
                <a:gd name="T48" fmla="*/ 2 w 2"/>
                <a:gd name="T49" fmla="*/ 40 h 76"/>
                <a:gd name="T50" fmla="*/ 2 w 2"/>
                <a:gd name="T51" fmla="*/ 40 h 76"/>
                <a:gd name="T52" fmla="*/ 2 w 2"/>
                <a:gd name="T53" fmla="*/ 40 h 76"/>
                <a:gd name="T54" fmla="*/ 2 w 2"/>
                <a:gd name="T55" fmla="*/ 38 h 76"/>
                <a:gd name="T56" fmla="*/ 2 w 2"/>
                <a:gd name="T57" fmla="*/ 38 h 76"/>
                <a:gd name="T58" fmla="*/ 2 w 2"/>
                <a:gd name="T59" fmla="*/ 36 h 76"/>
                <a:gd name="T60" fmla="*/ 2 w 2"/>
                <a:gd name="T61" fmla="*/ 34 h 76"/>
                <a:gd name="T62" fmla="*/ 2 w 2"/>
                <a:gd name="T63" fmla="*/ 34 h 76"/>
                <a:gd name="T64" fmla="*/ 2 w 2"/>
                <a:gd name="T65" fmla="*/ 32 h 76"/>
                <a:gd name="T66" fmla="*/ 2 w 2"/>
                <a:gd name="T67" fmla="*/ 32 h 76"/>
                <a:gd name="T68" fmla="*/ 2 w 2"/>
                <a:gd name="T69" fmla="*/ 30 h 76"/>
                <a:gd name="T70" fmla="*/ 2 w 2"/>
                <a:gd name="T71" fmla="*/ 30 h 76"/>
                <a:gd name="T72" fmla="*/ 2 w 2"/>
                <a:gd name="T73" fmla="*/ 28 h 76"/>
                <a:gd name="T74" fmla="*/ 2 w 2"/>
                <a:gd name="T75" fmla="*/ 26 h 76"/>
                <a:gd name="T76" fmla="*/ 2 w 2"/>
                <a:gd name="T77" fmla="*/ 26 h 76"/>
                <a:gd name="T78" fmla="*/ 2 w 2"/>
                <a:gd name="T79" fmla="*/ 24 h 76"/>
                <a:gd name="T80" fmla="*/ 2 w 2"/>
                <a:gd name="T81" fmla="*/ 24 h 76"/>
                <a:gd name="T82" fmla="*/ 2 w 2"/>
                <a:gd name="T83" fmla="*/ 22 h 76"/>
                <a:gd name="T84" fmla="*/ 2 w 2"/>
                <a:gd name="T85" fmla="*/ 20 h 76"/>
                <a:gd name="T86" fmla="*/ 2 w 2"/>
                <a:gd name="T87" fmla="*/ 20 h 76"/>
                <a:gd name="T88" fmla="*/ 2 w 2"/>
                <a:gd name="T89" fmla="*/ 18 h 76"/>
                <a:gd name="T90" fmla="*/ 2 w 2"/>
                <a:gd name="T91" fmla="*/ 18 h 76"/>
                <a:gd name="T92" fmla="*/ 2 w 2"/>
                <a:gd name="T93" fmla="*/ 16 h 76"/>
                <a:gd name="T94" fmla="*/ 2 w 2"/>
                <a:gd name="T95" fmla="*/ 14 h 76"/>
                <a:gd name="T96" fmla="*/ 2 w 2"/>
                <a:gd name="T97" fmla="*/ 14 h 76"/>
                <a:gd name="T98" fmla="*/ 2 w 2"/>
                <a:gd name="T99" fmla="*/ 12 h 76"/>
                <a:gd name="T100" fmla="*/ 2 w 2"/>
                <a:gd name="T101" fmla="*/ 12 h 76"/>
                <a:gd name="T102" fmla="*/ 2 w 2"/>
                <a:gd name="T103" fmla="*/ 10 h 76"/>
                <a:gd name="T104" fmla="*/ 2 w 2"/>
                <a:gd name="T105" fmla="*/ 10 h 76"/>
                <a:gd name="T106" fmla="*/ 2 w 2"/>
                <a:gd name="T107" fmla="*/ 10 h 76"/>
                <a:gd name="T108" fmla="*/ 2 w 2"/>
                <a:gd name="T109" fmla="*/ 6 h 76"/>
                <a:gd name="T110" fmla="*/ 2 w 2"/>
                <a:gd name="T111" fmla="*/ 6 h 76"/>
                <a:gd name="T112" fmla="*/ 2 w 2"/>
                <a:gd name="T113" fmla="*/ 6 h 76"/>
                <a:gd name="T114" fmla="*/ 2 w 2"/>
                <a:gd name="T115" fmla="*/ 4 h 76"/>
                <a:gd name="T116" fmla="*/ 2 w 2"/>
                <a:gd name="T117" fmla="*/ 4 h 76"/>
                <a:gd name="T118" fmla="*/ 2 w 2"/>
                <a:gd name="T119" fmla="*/ 2 h 76"/>
                <a:gd name="T120" fmla="*/ 2 w 2"/>
                <a:gd name="T1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 h="76">
                  <a:moveTo>
                    <a:pt x="0" y="76"/>
                  </a:moveTo>
                  <a:lnTo>
                    <a:pt x="0" y="76"/>
                  </a:lnTo>
                  <a:lnTo>
                    <a:pt x="0" y="76"/>
                  </a:lnTo>
                  <a:lnTo>
                    <a:pt x="0" y="76"/>
                  </a:lnTo>
                  <a:close/>
                  <a:moveTo>
                    <a:pt x="0" y="76"/>
                  </a:moveTo>
                  <a:lnTo>
                    <a:pt x="0" y="76"/>
                  </a:lnTo>
                  <a:lnTo>
                    <a:pt x="0" y="76"/>
                  </a:lnTo>
                  <a:lnTo>
                    <a:pt x="0" y="76"/>
                  </a:lnTo>
                  <a:close/>
                  <a:moveTo>
                    <a:pt x="0" y="74"/>
                  </a:moveTo>
                  <a:lnTo>
                    <a:pt x="0" y="74"/>
                  </a:lnTo>
                  <a:lnTo>
                    <a:pt x="0" y="74"/>
                  </a:lnTo>
                  <a:close/>
                  <a:moveTo>
                    <a:pt x="0" y="72"/>
                  </a:moveTo>
                  <a:lnTo>
                    <a:pt x="0" y="72"/>
                  </a:lnTo>
                  <a:lnTo>
                    <a:pt x="0" y="72"/>
                  </a:lnTo>
                  <a:lnTo>
                    <a:pt x="0" y="72"/>
                  </a:lnTo>
                  <a:lnTo>
                    <a:pt x="0" y="72"/>
                  </a:lnTo>
                  <a:close/>
                  <a:moveTo>
                    <a:pt x="0" y="70"/>
                  </a:moveTo>
                  <a:lnTo>
                    <a:pt x="0" y="70"/>
                  </a:lnTo>
                  <a:lnTo>
                    <a:pt x="0" y="70"/>
                  </a:lnTo>
                  <a:lnTo>
                    <a:pt x="0" y="70"/>
                  </a:lnTo>
                  <a:lnTo>
                    <a:pt x="0" y="70"/>
                  </a:lnTo>
                  <a:close/>
                  <a:moveTo>
                    <a:pt x="0" y="70"/>
                  </a:moveTo>
                  <a:lnTo>
                    <a:pt x="0" y="70"/>
                  </a:lnTo>
                  <a:lnTo>
                    <a:pt x="0" y="70"/>
                  </a:lnTo>
                  <a:lnTo>
                    <a:pt x="0" y="70"/>
                  </a:lnTo>
                  <a:lnTo>
                    <a:pt x="0" y="70"/>
                  </a:lnTo>
                  <a:close/>
                  <a:moveTo>
                    <a:pt x="0" y="68"/>
                  </a:moveTo>
                  <a:lnTo>
                    <a:pt x="0" y="68"/>
                  </a:lnTo>
                  <a:lnTo>
                    <a:pt x="0" y="68"/>
                  </a:lnTo>
                  <a:lnTo>
                    <a:pt x="0" y="68"/>
                  </a:lnTo>
                  <a:lnTo>
                    <a:pt x="0" y="68"/>
                  </a:lnTo>
                  <a:close/>
                  <a:moveTo>
                    <a:pt x="0" y="66"/>
                  </a:moveTo>
                  <a:lnTo>
                    <a:pt x="0" y="66"/>
                  </a:lnTo>
                  <a:lnTo>
                    <a:pt x="0" y="66"/>
                  </a:lnTo>
                  <a:lnTo>
                    <a:pt x="0" y="66"/>
                  </a:lnTo>
                  <a:lnTo>
                    <a:pt x="0" y="66"/>
                  </a:lnTo>
                  <a:close/>
                  <a:moveTo>
                    <a:pt x="0" y="66"/>
                  </a:moveTo>
                  <a:lnTo>
                    <a:pt x="0" y="66"/>
                  </a:lnTo>
                  <a:lnTo>
                    <a:pt x="0" y="66"/>
                  </a:lnTo>
                  <a:lnTo>
                    <a:pt x="0" y="66"/>
                  </a:lnTo>
                  <a:lnTo>
                    <a:pt x="0" y="66"/>
                  </a:lnTo>
                  <a:close/>
                  <a:moveTo>
                    <a:pt x="0" y="66"/>
                  </a:moveTo>
                  <a:lnTo>
                    <a:pt x="0" y="66"/>
                  </a:lnTo>
                  <a:lnTo>
                    <a:pt x="0" y="66"/>
                  </a:lnTo>
                  <a:lnTo>
                    <a:pt x="0" y="66"/>
                  </a:lnTo>
                  <a:close/>
                  <a:moveTo>
                    <a:pt x="2" y="64"/>
                  </a:moveTo>
                  <a:lnTo>
                    <a:pt x="2" y="64"/>
                  </a:lnTo>
                  <a:lnTo>
                    <a:pt x="2" y="64"/>
                  </a:lnTo>
                  <a:lnTo>
                    <a:pt x="2" y="64"/>
                  </a:lnTo>
                  <a:lnTo>
                    <a:pt x="2" y="64"/>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0"/>
                  </a:moveTo>
                  <a:lnTo>
                    <a:pt x="2" y="60"/>
                  </a:lnTo>
                  <a:lnTo>
                    <a:pt x="2" y="60"/>
                  </a:lnTo>
                  <a:lnTo>
                    <a:pt x="2" y="60"/>
                  </a:lnTo>
                  <a:close/>
                  <a:moveTo>
                    <a:pt x="2" y="58"/>
                  </a:moveTo>
                  <a:lnTo>
                    <a:pt x="2" y="58"/>
                  </a:lnTo>
                  <a:lnTo>
                    <a:pt x="2" y="58"/>
                  </a:lnTo>
                  <a:lnTo>
                    <a:pt x="2" y="58"/>
                  </a:lnTo>
                  <a:lnTo>
                    <a:pt x="2" y="58"/>
                  </a:lnTo>
                  <a:close/>
                  <a:moveTo>
                    <a:pt x="2" y="58"/>
                  </a:moveTo>
                  <a:lnTo>
                    <a:pt x="2" y="58"/>
                  </a:lnTo>
                  <a:lnTo>
                    <a:pt x="2" y="58"/>
                  </a:lnTo>
                  <a:lnTo>
                    <a:pt x="2" y="58"/>
                  </a:lnTo>
                  <a:lnTo>
                    <a:pt x="2" y="58"/>
                  </a:lnTo>
                  <a:close/>
                  <a:moveTo>
                    <a:pt x="2" y="56"/>
                  </a:moveTo>
                  <a:lnTo>
                    <a:pt x="2" y="56"/>
                  </a:lnTo>
                  <a:lnTo>
                    <a:pt x="2" y="58"/>
                  </a:lnTo>
                  <a:lnTo>
                    <a:pt x="2" y="58"/>
                  </a:lnTo>
                  <a:lnTo>
                    <a:pt x="2" y="56"/>
                  </a:lnTo>
                  <a:close/>
                  <a:moveTo>
                    <a:pt x="2" y="56"/>
                  </a:moveTo>
                  <a:lnTo>
                    <a:pt x="2" y="56"/>
                  </a:lnTo>
                  <a:lnTo>
                    <a:pt x="2" y="56"/>
                  </a:lnTo>
                  <a:lnTo>
                    <a:pt x="2" y="56"/>
                  </a:lnTo>
                  <a:lnTo>
                    <a:pt x="2" y="56"/>
                  </a:lnTo>
                  <a:close/>
                  <a:moveTo>
                    <a:pt x="2" y="54"/>
                  </a:moveTo>
                  <a:lnTo>
                    <a:pt x="2" y="54"/>
                  </a:lnTo>
                  <a:lnTo>
                    <a:pt x="2" y="54"/>
                  </a:lnTo>
                  <a:lnTo>
                    <a:pt x="2" y="54"/>
                  </a:lnTo>
                  <a:lnTo>
                    <a:pt x="2" y="54"/>
                  </a:lnTo>
                  <a:close/>
                  <a:moveTo>
                    <a:pt x="2" y="54"/>
                  </a:moveTo>
                  <a:lnTo>
                    <a:pt x="2" y="54"/>
                  </a:lnTo>
                  <a:lnTo>
                    <a:pt x="2" y="54"/>
                  </a:lnTo>
                  <a:lnTo>
                    <a:pt x="2" y="54"/>
                  </a:lnTo>
                  <a:lnTo>
                    <a:pt x="2" y="54"/>
                  </a:lnTo>
                  <a:close/>
                  <a:moveTo>
                    <a:pt x="2" y="52"/>
                  </a:moveTo>
                  <a:lnTo>
                    <a:pt x="2" y="52"/>
                  </a:lnTo>
                  <a:lnTo>
                    <a:pt x="2" y="54"/>
                  </a:lnTo>
                  <a:lnTo>
                    <a:pt x="2" y="54"/>
                  </a:lnTo>
                  <a:lnTo>
                    <a:pt x="2" y="52"/>
                  </a:lnTo>
                  <a:close/>
                  <a:moveTo>
                    <a:pt x="2" y="52"/>
                  </a:moveTo>
                  <a:lnTo>
                    <a:pt x="2" y="52"/>
                  </a:lnTo>
                  <a:lnTo>
                    <a:pt x="2" y="52"/>
                  </a:lnTo>
                  <a:lnTo>
                    <a:pt x="2" y="52"/>
                  </a:lnTo>
                  <a:lnTo>
                    <a:pt x="2" y="52"/>
                  </a:lnTo>
                  <a:close/>
                  <a:moveTo>
                    <a:pt x="2" y="52"/>
                  </a:moveTo>
                  <a:lnTo>
                    <a:pt x="2" y="52"/>
                  </a:lnTo>
                  <a:lnTo>
                    <a:pt x="2" y="52"/>
                  </a:lnTo>
                  <a:lnTo>
                    <a:pt x="2" y="52"/>
                  </a:lnTo>
                  <a:lnTo>
                    <a:pt x="2" y="52"/>
                  </a:lnTo>
                  <a:close/>
                  <a:moveTo>
                    <a:pt x="2" y="50"/>
                  </a:moveTo>
                  <a:lnTo>
                    <a:pt x="2" y="50"/>
                  </a:lnTo>
                  <a:lnTo>
                    <a:pt x="2" y="50"/>
                  </a:lnTo>
                  <a:lnTo>
                    <a:pt x="2" y="50"/>
                  </a:lnTo>
                  <a:lnTo>
                    <a:pt x="2" y="50"/>
                  </a:lnTo>
                  <a:close/>
                  <a:moveTo>
                    <a:pt x="2" y="50"/>
                  </a:moveTo>
                  <a:lnTo>
                    <a:pt x="2" y="50"/>
                  </a:lnTo>
                  <a:lnTo>
                    <a:pt x="2" y="50"/>
                  </a:lnTo>
                  <a:lnTo>
                    <a:pt x="2" y="50"/>
                  </a:lnTo>
                  <a:lnTo>
                    <a:pt x="2" y="50"/>
                  </a:lnTo>
                  <a:close/>
                  <a:moveTo>
                    <a:pt x="2" y="48"/>
                  </a:moveTo>
                  <a:lnTo>
                    <a:pt x="2" y="48"/>
                  </a:lnTo>
                  <a:lnTo>
                    <a:pt x="2" y="50"/>
                  </a:lnTo>
                  <a:lnTo>
                    <a:pt x="2" y="50"/>
                  </a:lnTo>
                  <a:lnTo>
                    <a:pt x="2" y="48"/>
                  </a:lnTo>
                  <a:close/>
                  <a:moveTo>
                    <a:pt x="2" y="48"/>
                  </a:moveTo>
                  <a:lnTo>
                    <a:pt x="2" y="48"/>
                  </a:lnTo>
                  <a:lnTo>
                    <a:pt x="2" y="48"/>
                  </a:lnTo>
                  <a:lnTo>
                    <a:pt x="2" y="48"/>
                  </a:lnTo>
                  <a:lnTo>
                    <a:pt x="2" y="48"/>
                  </a:lnTo>
                  <a:close/>
                  <a:moveTo>
                    <a:pt x="2" y="48"/>
                  </a:moveTo>
                  <a:lnTo>
                    <a:pt x="2" y="48"/>
                  </a:lnTo>
                  <a:lnTo>
                    <a:pt x="2" y="48"/>
                  </a:lnTo>
                  <a:lnTo>
                    <a:pt x="2" y="48"/>
                  </a:lnTo>
                  <a:lnTo>
                    <a:pt x="2" y="48"/>
                  </a:lnTo>
                  <a:close/>
                  <a:moveTo>
                    <a:pt x="2" y="46"/>
                  </a:moveTo>
                  <a:lnTo>
                    <a:pt x="2" y="46"/>
                  </a:lnTo>
                  <a:lnTo>
                    <a:pt x="2" y="46"/>
                  </a:lnTo>
                  <a:lnTo>
                    <a:pt x="2" y="46"/>
                  </a:lnTo>
                  <a:lnTo>
                    <a:pt x="2" y="46"/>
                  </a:lnTo>
                  <a:close/>
                  <a:moveTo>
                    <a:pt x="2" y="46"/>
                  </a:moveTo>
                  <a:lnTo>
                    <a:pt x="2" y="46"/>
                  </a:lnTo>
                  <a:lnTo>
                    <a:pt x="2" y="46"/>
                  </a:lnTo>
                  <a:lnTo>
                    <a:pt x="2" y="46"/>
                  </a:lnTo>
                  <a:lnTo>
                    <a:pt x="2" y="46"/>
                  </a:lnTo>
                  <a:close/>
                  <a:moveTo>
                    <a:pt x="2" y="44"/>
                  </a:moveTo>
                  <a:lnTo>
                    <a:pt x="2" y="44"/>
                  </a:lnTo>
                  <a:lnTo>
                    <a:pt x="2" y="46"/>
                  </a:lnTo>
                  <a:lnTo>
                    <a:pt x="2" y="46"/>
                  </a:lnTo>
                  <a:lnTo>
                    <a:pt x="2" y="44"/>
                  </a:lnTo>
                  <a:close/>
                  <a:moveTo>
                    <a:pt x="2" y="44"/>
                  </a:moveTo>
                  <a:lnTo>
                    <a:pt x="2" y="44"/>
                  </a:lnTo>
                  <a:lnTo>
                    <a:pt x="2" y="44"/>
                  </a:lnTo>
                  <a:lnTo>
                    <a:pt x="2" y="44"/>
                  </a:lnTo>
                  <a:lnTo>
                    <a:pt x="2" y="44"/>
                  </a:lnTo>
                  <a:close/>
                  <a:moveTo>
                    <a:pt x="2" y="44"/>
                  </a:moveTo>
                  <a:lnTo>
                    <a:pt x="2" y="44"/>
                  </a:lnTo>
                  <a:lnTo>
                    <a:pt x="2" y="44"/>
                  </a:lnTo>
                  <a:lnTo>
                    <a:pt x="2" y="44"/>
                  </a:lnTo>
                  <a:lnTo>
                    <a:pt x="2" y="44"/>
                  </a:lnTo>
                  <a:close/>
                  <a:moveTo>
                    <a:pt x="2" y="42"/>
                  </a:moveTo>
                  <a:lnTo>
                    <a:pt x="2" y="42"/>
                  </a:lnTo>
                  <a:lnTo>
                    <a:pt x="2" y="42"/>
                  </a:lnTo>
                  <a:lnTo>
                    <a:pt x="2" y="42"/>
                  </a:lnTo>
                  <a:lnTo>
                    <a:pt x="2" y="42"/>
                  </a:lnTo>
                  <a:close/>
                  <a:moveTo>
                    <a:pt x="2" y="42"/>
                  </a:moveTo>
                  <a:lnTo>
                    <a:pt x="2" y="42"/>
                  </a:lnTo>
                  <a:lnTo>
                    <a:pt x="2" y="42"/>
                  </a:lnTo>
                  <a:lnTo>
                    <a:pt x="2" y="42"/>
                  </a:lnTo>
                  <a:lnTo>
                    <a:pt x="2" y="42"/>
                  </a:lnTo>
                  <a:close/>
                  <a:moveTo>
                    <a:pt x="2" y="40"/>
                  </a:moveTo>
                  <a:lnTo>
                    <a:pt x="2" y="40"/>
                  </a:lnTo>
                  <a:lnTo>
                    <a:pt x="2" y="42"/>
                  </a:lnTo>
                  <a:lnTo>
                    <a:pt x="2" y="42"/>
                  </a:lnTo>
                  <a:lnTo>
                    <a:pt x="2" y="40"/>
                  </a:lnTo>
                  <a:close/>
                  <a:moveTo>
                    <a:pt x="2" y="40"/>
                  </a:moveTo>
                  <a:lnTo>
                    <a:pt x="2" y="40"/>
                  </a:lnTo>
                  <a:lnTo>
                    <a:pt x="2" y="40"/>
                  </a:lnTo>
                  <a:lnTo>
                    <a:pt x="2" y="40"/>
                  </a:lnTo>
                  <a:lnTo>
                    <a:pt x="2" y="40"/>
                  </a:lnTo>
                  <a:close/>
                  <a:moveTo>
                    <a:pt x="2" y="40"/>
                  </a:moveTo>
                  <a:lnTo>
                    <a:pt x="2" y="40"/>
                  </a:lnTo>
                  <a:lnTo>
                    <a:pt x="2" y="40"/>
                  </a:lnTo>
                  <a:lnTo>
                    <a:pt x="2" y="40"/>
                  </a:lnTo>
                  <a:lnTo>
                    <a:pt x="2" y="40"/>
                  </a:lnTo>
                  <a:close/>
                  <a:moveTo>
                    <a:pt x="2" y="38"/>
                  </a:moveTo>
                  <a:lnTo>
                    <a:pt x="2" y="38"/>
                  </a:lnTo>
                  <a:lnTo>
                    <a:pt x="2" y="38"/>
                  </a:lnTo>
                  <a:lnTo>
                    <a:pt x="2" y="38"/>
                  </a:lnTo>
                  <a:lnTo>
                    <a:pt x="2" y="38"/>
                  </a:lnTo>
                  <a:close/>
                  <a:moveTo>
                    <a:pt x="2" y="38"/>
                  </a:moveTo>
                  <a:lnTo>
                    <a:pt x="2" y="38"/>
                  </a:lnTo>
                  <a:lnTo>
                    <a:pt x="2" y="38"/>
                  </a:lnTo>
                  <a:lnTo>
                    <a:pt x="2" y="38"/>
                  </a:lnTo>
                  <a:lnTo>
                    <a:pt x="2" y="38"/>
                  </a:lnTo>
                  <a:close/>
                  <a:moveTo>
                    <a:pt x="2" y="36"/>
                  </a:moveTo>
                  <a:lnTo>
                    <a:pt x="2" y="36"/>
                  </a:lnTo>
                  <a:lnTo>
                    <a:pt x="2" y="38"/>
                  </a:lnTo>
                  <a:lnTo>
                    <a:pt x="2" y="38"/>
                  </a:lnTo>
                  <a:lnTo>
                    <a:pt x="2" y="36"/>
                  </a:lnTo>
                  <a:close/>
                  <a:moveTo>
                    <a:pt x="2" y="36"/>
                  </a:moveTo>
                  <a:lnTo>
                    <a:pt x="2" y="36"/>
                  </a:lnTo>
                  <a:lnTo>
                    <a:pt x="2" y="36"/>
                  </a:lnTo>
                  <a:lnTo>
                    <a:pt x="2" y="36"/>
                  </a:lnTo>
                  <a:lnTo>
                    <a:pt x="2" y="36"/>
                  </a:lnTo>
                  <a:close/>
                  <a:moveTo>
                    <a:pt x="2" y="36"/>
                  </a:moveTo>
                  <a:lnTo>
                    <a:pt x="2" y="36"/>
                  </a:lnTo>
                  <a:lnTo>
                    <a:pt x="2" y="36"/>
                  </a:lnTo>
                  <a:lnTo>
                    <a:pt x="2" y="36"/>
                  </a:lnTo>
                  <a:lnTo>
                    <a:pt x="2" y="36"/>
                  </a:lnTo>
                  <a:close/>
                  <a:moveTo>
                    <a:pt x="2" y="34"/>
                  </a:moveTo>
                  <a:lnTo>
                    <a:pt x="2" y="34"/>
                  </a:lnTo>
                  <a:lnTo>
                    <a:pt x="2" y="34"/>
                  </a:lnTo>
                  <a:lnTo>
                    <a:pt x="2" y="34"/>
                  </a:lnTo>
                  <a:lnTo>
                    <a:pt x="2" y="34"/>
                  </a:lnTo>
                  <a:close/>
                  <a:moveTo>
                    <a:pt x="2" y="34"/>
                  </a:moveTo>
                  <a:lnTo>
                    <a:pt x="2" y="34"/>
                  </a:lnTo>
                  <a:lnTo>
                    <a:pt x="2" y="34"/>
                  </a:lnTo>
                  <a:lnTo>
                    <a:pt x="2" y="34"/>
                  </a:lnTo>
                  <a:lnTo>
                    <a:pt x="2" y="34"/>
                  </a:lnTo>
                  <a:close/>
                  <a:moveTo>
                    <a:pt x="2" y="32"/>
                  </a:moveTo>
                  <a:lnTo>
                    <a:pt x="2" y="32"/>
                  </a:lnTo>
                  <a:lnTo>
                    <a:pt x="2" y="34"/>
                  </a:lnTo>
                  <a:lnTo>
                    <a:pt x="2" y="34"/>
                  </a:lnTo>
                  <a:lnTo>
                    <a:pt x="2" y="32"/>
                  </a:lnTo>
                  <a:close/>
                  <a:moveTo>
                    <a:pt x="2" y="32"/>
                  </a:moveTo>
                  <a:lnTo>
                    <a:pt x="2" y="32"/>
                  </a:lnTo>
                  <a:lnTo>
                    <a:pt x="2" y="32"/>
                  </a:lnTo>
                  <a:lnTo>
                    <a:pt x="2" y="32"/>
                  </a:lnTo>
                  <a:lnTo>
                    <a:pt x="2" y="32"/>
                  </a:lnTo>
                  <a:close/>
                  <a:moveTo>
                    <a:pt x="2" y="32"/>
                  </a:moveTo>
                  <a:lnTo>
                    <a:pt x="2" y="32"/>
                  </a:lnTo>
                  <a:lnTo>
                    <a:pt x="2" y="32"/>
                  </a:lnTo>
                  <a:lnTo>
                    <a:pt x="2" y="32"/>
                  </a:lnTo>
                  <a:lnTo>
                    <a:pt x="2" y="32"/>
                  </a:lnTo>
                  <a:close/>
                  <a:moveTo>
                    <a:pt x="2" y="30"/>
                  </a:moveTo>
                  <a:lnTo>
                    <a:pt x="2" y="30"/>
                  </a:lnTo>
                  <a:lnTo>
                    <a:pt x="2" y="30"/>
                  </a:lnTo>
                  <a:lnTo>
                    <a:pt x="2" y="30"/>
                  </a:lnTo>
                  <a:lnTo>
                    <a:pt x="2" y="30"/>
                  </a:lnTo>
                  <a:close/>
                  <a:moveTo>
                    <a:pt x="2" y="30"/>
                  </a:moveTo>
                  <a:lnTo>
                    <a:pt x="2" y="30"/>
                  </a:lnTo>
                  <a:lnTo>
                    <a:pt x="2" y="30"/>
                  </a:lnTo>
                  <a:lnTo>
                    <a:pt x="2" y="30"/>
                  </a:lnTo>
                  <a:lnTo>
                    <a:pt x="2" y="30"/>
                  </a:lnTo>
                  <a:close/>
                  <a:moveTo>
                    <a:pt x="2" y="28"/>
                  </a:moveTo>
                  <a:lnTo>
                    <a:pt x="2" y="28"/>
                  </a:lnTo>
                  <a:lnTo>
                    <a:pt x="2" y="30"/>
                  </a:lnTo>
                  <a:lnTo>
                    <a:pt x="2" y="30"/>
                  </a:lnTo>
                  <a:lnTo>
                    <a:pt x="2" y="28"/>
                  </a:lnTo>
                  <a:close/>
                  <a:moveTo>
                    <a:pt x="2" y="28"/>
                  </a:moveTo>
                  <a:lnTo>
                    <a:pt x="2" y="28"/>
                  </a:lnTo>
                  <a:lnTo>
                    <a:pt x="2" y="28"/>
                  </a:lnTo>
                  <a:lnTo>
                    <a:pt x="2" y="28"/>
                  </a:lnTo>
                  <a:lnTo>
                    <a:pt x="2" y="28"/>
                  </a:lnTo>
                  <a:close/>
                  <a:moveTo>
                    <a:pt x="2" y="28"/>
                  </a:moveTo>
                  <a:lnTo>
                    <a:pt x="2" y="28"/>
                  </a:lnTo>
                  <a:lnTo>
                    <a:pt x="2" y="28"/>
                  </a:lnTo>
                  <a:lnTo>
                    <a:pt x="2" y="28"/>
                  </a:lnTo>
                  <a:lnTo>
                    <a:pt x="2" y="28"/>
                  </a:lnTo>
                  <a:close/>
                  <a:moveTo>
                    <a:pt x="2" y="26"/>
                  </a:moveTo>
                  <a:lnTo>
                    <a:pt x="2" y="26"/>
                  </a:lnTo>
                  <a:lnTo>
                    <a:pt x="2" y="26"/>
                  </a:lnTo>
                  <a:lnTo>
                    <a:pt x="2" y="26"/>
                  </a:lnTo>
                  <a:lnTo>
                    <a:pt x="2" y="26"/>
                  </a:lnTo>
                  <a:close/>
                  <a:moveTo>
                    <a:pt x="2" y="26"/>
                  </a:moveTo>
                  <a:lnTo>
                    <a:pt x="2" y="26"/>
                  </a:lnTo>
                  <a:lnTo>
                    <a:pt x="2" y="26"/>
                  </a:lnTo>
                  <a:lnTo>
                    <a:pt x="2" y="26"/>
                  </a:lnTo>
                  <a:lnTo>
                    <a:pt x="2" y="26"/>
                  </a:lnTo>
                  <a:close/>
                  <a:moveTo>
                    <a:pt x="2" y="24"/>
                  </a:moveTo>
                  <a:lnTo>
                    <a:pt x="2" y="24"/>
                  </a:lnTo>
                  <a:lnTo>
                    <a:pt x="2" y="26"/>
                  </a:lnTo>
                  <a:lnTo>
                    <a:pt x="2" y="26"/>
                  </a:lnTo>
                  <a:lnTo>
                    <a:pt x="2" y="24"/>
                  </a:lnTo>
                  <a:close/>
                  <a:moveTo>
                    <a:pt x="2" y="24"/>
                  </a:moveTo>
                  <a:lnTo>
                    <a:pt x="2" y="24"/>
                  </a:lnTo>
                  <a:lnTo>
                    <a:pt x="2" y="24"/>
                  </a:lnTo>
                  <a:lnTo>
                    <a:pt x="2" y="24"/>
                  </a:lnTo>
                  <a:lnTo>
                    <a:pt x="2" y="24"/>
                  </a:lnTo>
                  <a:close/>
                  <a:moveTo>
                    <a:pt x="2" y="24"/>
                  </a:moveTo>
                  <a:lnTo>
                    <a:pt x="2" y="24"/>
                  </a:lnTo>
                  <a:lnTo>
                    <a:pt x="2" y="24"/>
                  </a:lnTo>
                  <a:lnTo>
                    <a:pt x="2" y="24"/>
                  </a:lnTo>
                  <a:lnTo>
                    <a:pt x="2" y="24"/>
                  </a:lnTo>
                  <a:close/>
                  <a:moveTo>
                    <a:pt x="2" y="22"/>
                  </a:moveTo>
                  <a:lnTo>
                    <a:pt x="2" y="22"/>
                  </a:lnTo>
                  <a:lnTo>
                    <a:pt x="2" y="22"/>
                  </a:lnTo>
                  <a:lnTo>
                    <a:pt x="2" y="22"/>
                  </a:lnTo>
                  <a:lnTo>
                    <a:pt x="2" y="22"/>
                  </a:lnTo>
                  <a:close/>
                  <a:moveTo>
                    <a:pt x="2" y="22"/>
                  </a:moveTo>
                  <a:lnTo>
                    <a:pt x="2" y="22"/>
                  </a:lnTo>
                  <a:lnTo>
                    <a:pt x="2" y="22"/>
                  </a:lnTo>
                  <a:lnTo>
                    <a:pt x="2" y="22"/>
                  </a:lnTo>
                  <a:lnTo>
                    <a:pt x="2" y="22"/>
                  </a:lnTo>
                  <a:close/>
                  <a:moveTo>
                    <a:pt x="2" y="20"/>
                  </a:moveTo>
                  <a:lnTo>
                    <a:pt x="2" y="20"/>
                  </a:lnTo>
                  <a:lnTo>
                    <a:pt x="2" y="22"/>
                  </a:lnTo>
                  <a:lnTo>
                    <a:pt x="2" y="22"/>
                  </a:lnTo>
                  <a:lnTo>
                    <a:pt x="2" y="20"/>
                  </a:lnTo>
                  <a:close/>
                  <a:moveTo>
                    <a:pt x="2" y="20"/>
                  </a:moveTo>
                  <a:lnTo>
                    <a:pt x="2" y="20"/>
                  </a:lnTo>
                  <a:lnTo>
                    <a:pt x="2" y="20"/>
                  </a:lnTo>
                  <a:lnTo>
                    <a:pt x="2" y="20"/>
                  </a:lnTo>
                  <a:lnTo>
                    <a:pt x="2" y="20"/>
                  </a:lnTo>
                  <a:close/>
                  <a:moveTo>
                    <a:pt x="2" y="18"/>
                  </a:moveTo>
                  <a:lnTo>
                    <a:pt x="2" y="18"/>
                  </a:lnTo>
                  <a:lnTo>
                    <a:pt x="2" y="20"/>
                  </a:lnTo>
                  <a:lnTo>
                    <a:pt x="2" y="20"/>
                  </a:lnTo>
                  <a:lnTo>
                    <a:pt x="2" y="18"/>
                  </a:lnTo>
                  <a:close/>
                  <a:moveTo>
                    <a:pt x="2" y="18"/>
                  </a:moveTo>
                  <a:lnTo>
                    <a:pt x="2" y="18"/>
                  </a:lnTo>
                  <a:lnTo>
                    <a:pt x="2" y="18"/>
                  </a:lnTo>
                  <a:lnTo>
                    <a:pt x="2" y="18"/>
                  </a:lnTo>
                  <a:lnTo>
                    <a:pt x="2" y="18"/>
                  </a:lnTo>
                  <a:close/>
                  <a:moveTo>
                    <a:pt x="2" y="18"/>
                  </a:moveTo>
                  <a:lnTo>
                    <a:pt x="2" y="18"/>
                  </a:lnTo>
                  <a:lnTo>
                    <a:pt x="2" y="18"/>
                  </a:lnTo>
                  <a:lnTo>
                    <a:pt x="2" y="18"/>
                  </a:lnTo>
                  <a:lnTo>
                    <a:pt x="2" y="18"/>
                  </a:lnTo>
                  <a:close/>
                  <a:moveTo>
                    <a:pt x="2" y="16"/>
                  </a:moveTo>
                  <a:lnTo>
                    <a:pt x="2" y="16"/>
                  </a:lnTo>
                  <a:lnTo>
                    <a:pt x="2" y="18"/>
                  </a:lnTo>
                  <a:lnTo>
                    <a:pt x="2" y="18"/>
                  </a:lnTo>
                  <a:lnTo>
                    <a:pt x="2" y="16"/>
                  </a:lnTo>
                  <a:close/>
                  <a:moveTo>
                    <a:pt x="2" y="16"/>
                  </a:moveTo>
                  <a:lnTo>
                    <a:pt x="2" y="16"/>
                  </a:lnTo>
                  <a:lnTo>
                    <a:pt x="2" y="16"/>
                  </a:lnTo>
                  <a:lnTo>
                    <a:pt x="2" y="16"/>
                  </a:lnTo>
                  <a:lnTo>
                    <a:pt x="2" y="16"/>
                  </a:lnTo>
                  <a:close/>
                  <a:moveTo>
                    <a:pt x="2" y="14"/>
                  </a:moveTo>
                  <a:lnTo>
                    <a:pt x="2" y="14"/>
                  </a:lnTo>
                  <a:lnTo>
                    <a:pt x="2" y="16"/>
                  </a:lnTo>
                  <a:lnTo>
                    <a:pt x="2" y="16"/>
                  </a:lnTo>
                  <a:lnTo>
                    <a:pt x="2" y="14"/>
                  </a:lnTo>
                  <a:close/>
                  <a:moveTo>
                    <a:pt x="2" y="14"/>
                  </a:moveTo>
                  <a:lnTo>
                    <a:pt x="2" y="14"/>
                  </a:lnTo>
                  <a:lnTo>
                    <a:pt x="2" y="14"/>
                  </a:lnTo>
                  <a:lnTo>
                    <a:pt x="2" y="14"/>
                  </a:lnTo>
                  <a:lnTo>
                    <a:pt x="2" y="14"/>
                  </a:lnTo>
                  <a:close/>
                  <a:moveTo>
                    <a:pt x="2" y="14"/>
                  </a:moveTo>
                  <a:lnTo>
                    <a:pt x="2" y="14"/>
                  </a:lnTo>
                  <a:lnTo>
                    <a:pt x="2" y="14"/>
                  </a:lnTo>
                  <a:lnTo>
                    <a:pt x="2" y="14"/>
                  </a:lnTo>
                  <a:lnTo>
                    <a:pt x="2" y="14"/>
                  </a:lnTo>
                  <a:close/>
                  <a:moveTo>
                    <a:pt x="2" y="12"/>
                  </a:moveTo>
                  <a:lnTo>
                    <a:pt x="2" y="12"/>
                  </a:lnTo>
                  <a:lnTo>
                    <a:pt x="2" y="14"/>
                  </a:lnTo>
                  <a:lnTo>
                    <a:pt x="2" y="14"/>
                  </a:lnTo>
                  <a:lnTo>
                    <a:pt x="2" y="12"/>
                  </a:lnTo>
                  <a:close/>
                  <a:moveTo>
                    <a:pt x="2" y="12"/>
                  </a:moveTo>
                  <a:lnTo>
                    <a:pt x="2" y="12"/>
                  </a:lnTo>
                  <a:lnTo>
                    <a:pt x="2" y="12"/>
                  </a:lnTo>
                  <a:lnTo>
                    <a:pt x="2" y="12"/>
                  </a:lnTo>
                  <a:lnTo>
                    <a:pt x="2" y="12"/>
                  </a:lnTo>
                  <a:close/>
                  <a:moveTo>
                    <a:pt x="2" y="10"/>
                  </a:moveTo>
                  <a:lnTo>
                    <a:pt x="2" y="10"/>
                  </a:lnTo>
                  <a:lnTo>
                    <a:pt x="2" y="12"/>
                  </a:lnTo>
                  <a:lnTo>
                    <a:pt x="2" y="12"/>
                  </a:lnTo>
                  <a:lnTo>
                    <a:pt x="2" y="10"/>
                  </a:lnTo>
                  <a:close/>
                  <a:moveTo>
                    <a:pt x="2" y="10"/>
                  </a:moveTo>
                  <a:lnTo>
                    <a:pt x="2" y="10"/>
                  </a:lnTo>
                  <a:lnTo>
                    <a:pt x="2" y="10"/>
                  </a:lnTo>
                  <a:lnTo>
                    <a:pt x="2" y="10"/>
                  </a:lnTo>
                  <a:lnTo>
                    <a:pt x="2" y="10"/>
                  </a:lnTo>
                  <a:close/>
                  <a:moveTo>
                    <a:pt x="2" y="10"/>
                  </a:moveTo>
                  <a:lnTo>
                    <a:pt x="2" y="10"/>
                  </a:lnTo>
                  <a:lnTo>
                    <a:pt x="2" y="10"/>
                  </a:lnTo>
                  <a:lnTo>
                    <a:pt x="2" y="10"/>
                  </a:lnTo>
                  <a:lnTo>
                    <a:pt x="2" y="10"/>
                  </a:lnTo>
                  <a:close/>
                  <a:moveTo>
                    <a:pt x="2" y="8"/>
                  </a:moveTo>
                  <a:lnTo>
                    <a:pt x="2" y="8"/>
                  </a:lnTo>
                  <a:lnTo>
                    <a:pt x="2" y="10"/>
                  </a:lnTo>
                  <a:lnTo>
                    <a:pt x="2" y="10"/>
                  </a:lnTo>
                  <a:lnTo>
                    <a:pt x="2" y="8"/>
                  </a:lnTo>
                  <a:close/>
                  <a:moveTo>
                    <a:pt x="2" y="8"/>
                  </a:moveTo>
                  <a:lnTo>
                    <a:pt x="2" y="8"/>
                  </a:lnTo>
                  <a:lnTo>
                    <a:pt x="2" y="8"/>
                  </a:lnTo>
                  <a:lnTo>
                    <a:pt x="2" y="8"/>
                  </a:lnTo>
                  <a:lnTo>
                    <a:pt x="2" y="8"/>
                  </a:lnTo>
                  <a:close/>
                  <a:moveTo>
                    <a:pt x="2" y="6"/>
                  </a:moveTo>
                  <a:lnTo>
                    <a:pt x="2" y="6"/>
                  </a:lnTo>
                  <a:lnTo>
                    <a:pt x="2" y="8"/>
                  </a:lnTo>
                  <a:lnTo>
                    <a:pt x="2" y="8"/>
                  </a:lnTo>
                  <a:lnTo>
                    <a:pt x="2" y="6"/>
                  </a:lnTo>
                  <a:close/>
                  <a:moveTo>
                    <a:pt x="2" y="6"/>
                  </a:moveTo>
                  <a:lnTo>
                    <a:pt x="2" y="6"/>
                  </a:lnTo>
                  <a:lnTo>
                    <a:pt x="2" y="6"/>
                  </a:lnTo>
                  <a:lnTo>
                    <a:pt x="2" y="6"/>
                  </a:lnTo>
                  <a:lnTo>
                    <a:pt x="2" y="6"/>
                  </a:lnTo>
                  <a:close/>
                  <a:moveTo>
                    <a:pt x="2" y="6"/>
                  </a:moveTo>
                  <a:lnTo>
                    <a:pt x="2" y="6"/>
                  </a:lnTo>
                  <a:lnTo>
                    <a:pt x="2" y="6"/>
                  </a:lnTo>
                  <a:lnTo>
                    <a:pt x="2" y="6"/>
                  </a:lnTo>
                  <a:lnTo>
                    <a:pt x="2" y="6"/>
                  </a:lnTo>
                  <a:close/>
                  <a:moveTo>
                    <a:pt x="2" y="4"/>
                  </a:moveTo>
                  <a:lnTo>
                    <a:pt x="2" y="4"/>
                  </a:lnTo>
                  <a:lnTo>
                    <a:pt x="2" y="6"/>
                  </a:lnTo>
                  <a:lnTo>
                    <a:pt x="2" y="6"/>
                  </a:lnTo>
                  <a:lnTo>
                    <a:pt x="2" y="4"/>
                  </a:lnTo>
                  <a:close/>
                  <a:moveTo>
                    <a:pt x="2" y="4"/>
                  </a:moveTo>
                  <a:lnTo>
                    <a:pt x="2" y="4"/>
                  </a:lnTo>
                  <a:lnTo>
                    <a:pt x="2" y="4"/>
                  </a:lnTo>
                  <a:lnTo>
                    <a:pt x="2" y="4"/>
                  </a:lnTo>
                  <a:lnTo>
                    <a:pt x="2" y="4"/>
                  </a:lnTo>
                  <a:close/>
                  <a:moveTo>
                    <a:pt x="2" y="2"/>
                  </a:moveTo>
                  <a:lnTo>
                    <a:pt x="2" y="2"/>
                  </a:lnTo>
                  <a:lnTo>
                    <a:pt x="2" y="4"/>
                  </a:lnTo>
                  <a:lnTo>
                    <a:pt x="2" y="4"/>
                  </a:lnTo>
                  <a:lnTo>
                    <a:pt x="2" y="2"/>
                  </a:lnTo>
                  <a:close/>
                  <a:moveTo>
                    <a:pt x="2" y="2"/>
                  </a:moveTo>
                  <a:lnTo>
                    <a:pt x="2" y="2"/>
                  </a:lnTo>
                  <a:lnTo>
                    <a:pt x="2" y="2"/>
                  </a:lnTo>
                  <a:lnTo>
                    <a:pt x="2" y="2"/>
                  </a:lnTo>
                  <a:lnTo>
                    <a:pt x="2" y="2"/>
                  </a:lnTo>
                  <a:lnTo>
                    <a:pt x="2" y="2"/>
                  </a:lnTo>
                  <a:close/>
                  <a:moveTo>
                    <a:pt x="2" y="2"/>
                  </a:moveTo>
                  <a:lnTo>
                    <a:pt x="2" y="2"/>
                  </a:lnTo>
                  <a:lnTo>
                    <a:pt x="2" y="2"/>
                  </a:lnTo>
                  <a:lnTo>
                    <a:pt x="2" y="2"/>
                  </a:lnTo>
                  <a:lnTo>
                    <a:pt x="2" y="2"/>
                  </a:lnTo>
                  <a:close/>
                  <a:moveTo>
                    <a:pt x="2" y="0"/>
                  </a:moveTo>
                  <a:lnTo>
                    <a:pt x="2" y="0"/>
                  </a:lnTo>
                  <a:lnTo>
                    <a:pt x="2" y="0"/>
                  </a:lnTo>
                  <a:lnTo>
                    <a:pt x="2" y="0"/>
                  </a:lnTo>
                  <a:lnTo>
                    <a:pt x="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8"/>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9"/>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0"/>
            <p:cNvSpPr>
              <a:spLocks/>
            </p:cNvSpPr>
            <p:nvPr/>
          </p:nvSpPr>
          <p:spPr bwMode="auto">
            <a:xfrm>
              <a:off x="3878" y="223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11"/>
            <p:cNvSpPr>
              <a:spLocks noChangeArrowheads="1"/>
            </p:cNvSpPr>
            <p:nvPr/>
          </p:nvSpPr>
          <p:spPr bwMode="auto">
            <a:xfrm>
              <a:off x="3878" y="223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12"/>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13"/>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14"/>
            <p:cNvSpPr>
              <a:spLocks noChangeArrowheads="1"/>
            </p:cNvSpPr>
            <p:nvPr/>
          </p:nvSpPr>
          <p:spPr bwMode="auto">
            <a:xfrm>
              <a:off x="3878" y="222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15"/>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16"/>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7"/>
            <p:cNvSpPr>
              <a:spLocks/>
            </p:cNvSpPr>
            <p:nvPr/>
          </p:nvSpPr>
          <p:spPr bwMode="auto">
            <a:xfrm>
              <a:off x="3878" y="222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18"/>
            <p:cNvSpPr>
              <a:spLocks noChangeArrowheads="1"/>
            </p:cNvSpPr>
            <p:nvPr/>
          </p:nvSpPr>
          <p:spPr bwMode="auto">
            <a:xfrm>
              <a:off x="3880" y="222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19"/>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20"/>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21"/>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2"/>
            <p:cNvSpPr>
              <a:spLocks/>
            </p:cNvSpPr>
            <p:nvPr/>
          </p:nvSpPr>
          <p:spPr bwMode="auto">
            <a:xfrm>
              <a:off x="3880" y="221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23"/>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24"/>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25"/>
            <p:cNvSpPr>
              <a:spLocks noChangeArrowheads="1"/>
            </p:cNvSpPr>
            <p:nvPr/>
          </p:nvSpPr>
          <p:spPr bwMode="auto">
            <a:xfrm>
              <a:off x="3880" y="221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26"/>
            <p:cNvSpPr>
              <a:spLocks noChangeArrowheads="1"/>
            </p:cNvSpPr>
            <p:nvPr/>
          </p:nvSpPr>
          <p:spPr bwMode="auto">
            <a:xfrm>
              <a:off x="3880" y="221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27"/>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28"/>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29"/>
            <p:cNvSpPr>
              <a:spLocks noChangeArrowheads="1"/>
            </p:cNvSpPr>
            <p:nvPr/>
          </p:nvSpPr>
          <p:spPr bwMode="auto">
            <a:xfrm>
              <a:off x="3880" y="221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30"/>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31"/>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Rectangle 32"/>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Rectangle 33"/>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Rectangle 34"/>
            <p:cNvSpPr>
              <a:spLocks noChangeArrowheads="1"/>
            </p:cNvSpPr>
            <p:nvPr/>
          </p:nvSpPr>
          <p:spPr bwMode="auto">
            <a:xfrm>
              <a:off x="3880" y="220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Rectangle 35"/>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36"/>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Rectangle 37"/>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Rectangle 38"/>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39"/>
            <p:cNvSpPr>
              <a:spLocks noChangeArrowheads="1"/>
            </p:cNvSpPr>
            <p:nvPr/>
          </p:nvSpPr>
          <p:spPr bwMode="auto">
            <a:xfrm>
              <a:off x="3880" y="220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40"/>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41"/>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42"/>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43"/>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Rectangle 44"/>
            <p:cNvSpPr>
              <a:spLocks noChangeArrowheads="1"/>
            </p:cNvSpPr>
            <p:nvPr/>
          </p:nvSpPr>
          <p:spPr bwMode="auto">
            <a:xfrm>
              <a:off x="3880" y="219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45"/>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46"/>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47"/>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48"/>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Rectangle 49"/>
            <p:cNvSpPr>
              <a:spLocks noChangeArrowheads="1"/>
            </p:cNvSpPr>
            <p:nvPr/>
          </p:nvSpPr>
          <p:spPr bwMode="auto">
            <a:xfrm>
              <a:off x="3880" y="219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50"/>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51"/>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52"/>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53"/>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Rectangle 54"/>
            <p:cNvSpPr>
              <a:spLocks noChangeArrowheads="1"/>
            </p:cNvSpPr>
            <p:nvPr/>
          </p:nvSpPr>
          <p:spPr bwMode="auto">
            <a:xfrm>
              <a:off x="3880" y="219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Rectangle 55"/>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56"/>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57"/>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58"/>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Rectangle 59"/>
            <p:cNvSpPr>
              <a:spLocks noChangeArrowheads="1"/>
            </p:cNvSpPr>
            <p:nvPr/>
          </p:nvSpPr>
          <p:spPr bwMode="auto">
            <a:xfrm>
              <a:off x="3880" y="218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60"/>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Rectangle 61"/>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62"/>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Rectangle 63"/>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Rectangle 64"/>
            <p:cNvSpPr>
              <a:spLocks noChangeArrowheads="1"/>
            </p:cNvSpPr>
            <p:nvPr/>
          </p:nvSpPr>
          <p:spPr bwMode="auto">
            <a:xfrm>
              <a:off x="3880" y="218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65"/>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66"/>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67"/>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68"/>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69"/>
            <p:cNvSpPr>
              <a:spLocks noChangeArrowheads="1"/>
            </p:cNvSpPr>
            <p:nvPr/>
          </p:nvSpPr>
          <p:spPr bwMode="auto">
            <a:xfrm>
              <a:off x="3880" y="217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70"/>
            <p:cNvSpPr>
              <a:spLocks noChangeArrowheads="1"/>
            </p:cNvSpPr>
            <p:nvPr/>
          </p:nvSpPr>
          <p:spPr bwMode="auto">
            <a:xfrm>
              <a:off x="3880" y="21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71"/>
            <p:cNvSpPr>
              <a:spLocks noChangeArrowheads="1"/>
            </p:cNvSpPr>
            <p:nvPr/>
          </p:nvSpPr>
          <p:spPr bwMode="auto">
            <a:xfrm>
              <a:off x="3880" y="217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72"/>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73"/>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74"/>
            <p:cNvSpPr>
              <a:spLocks noChangeArrowheads="1"/>
            </p:cNvSpPr>
            <p:nvPr/>
          </p:nvSpPr>
          <p:spPr bwMode="auto">
            <a:xfrm>
              <a:off x="3880" y="217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75"/>
            <p:cNvSpPr>
              <a:spLocks noChangeArrowheads="1"/>
            </p:cNvSpPr>
            <p:nvPr/>
          </p:nvSpPr>
          <p:spPr bwMode="auto">
            <a:xfrm>
              <a:off x="3880" y="217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76"/>
            <p:cNvSpPr>
              <a:spLocks noChangeArrowheads="1"/>
            </p:cNvSpPr>
            <p:nvPr/>
          </p:nvSpPr>
          <p:spPr bwMode="auto">
            <a:xfrm>
              <a:off x="3880" y="217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77"/>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78"/>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79"/>
            <p:cNvSpPr>
              <a:spLocks noChangeArrowheads="1"/>
            </p:cNvSpPr>
            <p:nvPr/>
          </p:nvSpPr>
          <p:spPr bwMode="auto">
            <a:xfrm>
              <a:off x="3880" y="217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80"/>
            <p:cNvSpPr>
              <a:spLocks noChangeArrowheads="1"/>
            </p:cNvSpPr>
            <p:nvPr/>
          </p:nvSpPr>
          <p:spPr bwMode="auto">
            <a:xfrm>
              <a:off x="3880" y="217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81"/>
            <p:cNvSpPr>
              <a:spLocks noChangeArrowheads="1"/>
            </p:cNvSpPr>
            <p:nvPr/>
          </p:nvSpPr>
          <p:spPr bwMode="auto">
            <a:xfrm>
              <a:off x="3880" y="216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82"/>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83"/>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84"/>
            <p:cNvSpPr>
              <a:spLocks noChangeArrowheads="1"/>
            </p:cNvSpPr>
            <p:nvPr/>
          </p:nvSpPr>
          <p:spPr bwMode="auto">
            <a:xfrm>
              <a:off x="3880" y="216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Rectangle 85"/>
            <p:cNvSpPr>
              <a:spLocks noChangeArrowheads="1"/>
            </p:cNvSpPr>
            <p:nvPr/>
          </p:nvSpPr>
          <p:spPr bwMode="auto">
            <a:xfrm>
              <a:off x="3880" y="216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86"/>
            <p:cNvSpPr>
              <a:spLocks noChangeArrowheads="1"/>
            </p:cNvSpPr>
            <p:nvPr/>
          </p:nvSpPr>
          <p:spPr bwMode="auto">
            <a:xfrm>
              <a:off x="3880" y="216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Rectangle 87"/>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88"/>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89"/>
            <p:cNvSpPr>
              <a:spLocks noChangeArrowheads="1"/>
            </p:cNvSpPr>
            <p:nvPr/>
          </p:nvSpPr>
          <p:spPr bwMode="auto">
            <a:xfrm>
              <a:off x="3880" y="216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Rectangle 90"/>
            <p:cNvSpPr>
              <a:spLocks noChangeArrowheads="1"/>
            </p:cNvSpPr>
            <p:nvPr/>
          </p:nvSpPr>
          <p:spPr bwMode="auto">
            <a:xfrm>
              <a:off x="3880" y="216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Rectangle 91"/>
            <p:cNvSpPr>
              <a:spLocks noChangeArrowheads="1"/>
            </p:cNvSpPr>
            <p:nvPr/>
          </p:nvSpPr>
          <p:spPr bwMode="auto">
            <a:xfrm>
              <a:off x="3880" y="216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92"/>
            <p:cNvSpPr>
              <a:spLocks/>
            </p:cNvSpPr>
            <p:nvPr/>
          </p:nvSpPr>
          <p:spPr bwMode="auto">
            <a:xfrm>
              <a:off x="3880" y="216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Rectangle 93"/>
            <p:cNvSpPr>
              <a:spLocks noChangeArrowheads="1"/>
            </p:cNvSpPr>
            <p:nvPr/>
          </p:nvSpPr>
          <p:spPr bwMode="auto">
            <a:xfrm>
              <a:off x="3880" y="216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Rectangle 94"/>
            <p:cNvSpPr>
              <a:spLocks noChangeArrowheads="1"/>
            </p:cNvSpPr>
            <p:nvPr/>
          </p:nvSpPr>
          <p:spPr bwMode="auto">
            <a:xfrm>
              <a:off x="3880" y="215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95"/>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96"/>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97"/>
            <p:cNvSpPr>
              <a:spLocks/>
            </p:cNvSpPr>
            <p:nvPr/>
          </p:nvSpPr>
          <p:spPr bwMode="auto">
            <a:xfrm>
              <a:off x="2212" y="1670"/>
              <a:ext cx="1336" cy="982"/>
            </a:xfrm>
            <a:custGeom>
              <a:avLst/>
              <a:gdLst>
                <a:gd name="T0" fmla="*/ 498 w 1336"/>
                <a:gd name="T1" fmla="*/ 982 h 982"/>
                <a:gd name="T2" fmla="*/ 470 w 1336"/>
                <a:gd name="T3" fmla="*/ 980 h 982"/>
                <a:gd name="T4" fmla="*/ 444 w 1336"/>
                <a:gd name="T5" fmla="*/ 972 h 982"/>
                <a:gd name="T6" fmla="*/ 418 w 1336"/>
                <a:gd name="T7" fmla="*/ 958 h 982"/>
                <a:gd name="T8" fmla="*/ 396 w 1336"/>
                <a:gd name="T9" fmla="*/ 940 h 982"/>
                <a:gd name="T10" fmla="*/ 42 w 1336"/>
                <a:gd name="T11" fmla="*/ 586 h 982"/>
                <a:gd name="T12" fmla="*/ 24 w 1336"/>
                <a:gd name="T13" fmla="*/ 564 h 982"/>
                <a:gd name="T14" fmla="*/ 12 w 1336"/>
                <a:gd name="T15" fmla="*/ 540 h 982"/>
                <a:gd name="T16" fmla="*/ 4 w 1336"/>
                <a:gd name="T17" fmla="*/ 512 h 982"/>
                <a:gd name="T18" fmla="*/ 0 w 1336"/>
                <a:gd name="T19" fmla="*/ 486 h 982"/>
                <a:gd name="T20" fmla="*/ 4 w 1336"/>
                <a:gd name="T21" fmla="*/ 458 h 982"/>
                <a:gd name="T22" fmla="*/ 12 w 1336"/>
                <a:gd name="T23" fmla="*/ 432 h 982"/>
                <a:gd name="T24" fmla="*/ 24 w 1336"/>
                <a:gd name="T25" fmla="*/ 406 h 982"/>
                <a:gd name="T26" fmla="*/ 42 w 1336"/>
                <a:gd name="T27" fmla="*/ 384 h 982"/>
                <a:gd name="T28" fmla="*/ 54 w 1336"/>
                <a:gd name="T29" fmla="*/ 374 h 982"/>
                <a:gd name="T30" fmla="*/ 78 w 1336"/>
                <a:gd name="T31" fmla="*/ 358 h 982"/>
                <a:gd name="T32" fmla="*/ 104 w 1336"/>
                <a:gd name="T33" fmla="*/ 348 h 982"/>
                <a:gd name="T34" fmla="*/ 130 w 1336"/>
                <a:gd name="T35" fmla="*/ 344 h 982"/>
                <a:gd name="T36" fmla="*/ 158 w 1336"/>
                <a:gd name="T37" fmla="*/ 344 h 982"/>
                <a:gd name="T38" fmla="*/ 184 w 1336"/>
                <a:gd name="T39" fmla="*/ 348 h 982"/>
                <a:gd name="T40" fmla="*/ 210 w 1336"/>
                <a:gd name="T41" fmla="*/ 358 h 982"/>
                <a:gd name="T42" fmla="*/ 234 w 1336"/>
                <a:gd name="T43" fmla="*/ 374 h 982"/>
                <a:gd name="T44" fmla="*/ 498 w 1336"/>
                <a:gd name="T45" fmla="*/ 636 h 982"/>
                <a:gd name="T46" fmla="*/ 1092 w 1336"/>
                <a:gd name="T47" fmla="*/ 42 h 982"/>
                <a:gd name="T48" fmla="*/ 1116 w 1336"/>
                <a:gd name="T49" fmla="*/ 24 h 982"/>
                <a:gd name="T50" fmla="*/ 1140 w 1336"/>
                <a:gd name="T51" fmla="*/ 10 h 982"/>
                <a:gd name="T52" fmla="*/ 1166 w 1336"/>
                <a:gd name="T53" fmla="*/ 2 h 982"/>
                <a:gd name="T54" fmla="*/ 1194 w 1336"/>
                <a:gd name="T55" fmla="*/ 0 h 982"/>
                <a:gd name="T56" fmla="*/ 1222 w 1336"/>
                <a:gd name="T57" fmla="*/ 2 h 982"/>
                <a:gd name="T58" fmla="*/ 1248 w 1336"/>
                <a:gd name="T59" fmla="*/ 10 h 982"/>
                <a:gd name="T60" fmla="*/ 1272 w 1336"/>
                <a:gd name="T61" fmla="*/ 24 h 982"/>
                <a:gd name="T62" fmla="*/ 1296 w 1336"/>
                <a:gd name="T63" fmla="*/ 42 h 982"/>
                <a:gd name="T64" fmla="*/ 1304 w 1336"/>
                <a:gd name="T65" fmla="*/ 52 h 982"/>
                <a:gd name="T66" fmla="*/ 1320 w 1336"/>
                <a:gd name="T67" fmla="*/ 76 h 982"/>
                <a:gd name="T68" fmla="*/ 1332 w 1336"/>
                <a:gd name="T69" fmla="*/ 102 h 982"/>
                <a:gd name="T70" fmla="*/ 1336 w 1336"/>
                <a:gd name="T71" fmla="*/ 128 h 982"/>
                <a:gd name="T72" fmla="*/ 1336 w 1336"/>
                <a:gd name="T73" fmla="*/ 156 h 982"/>
                <a:gd name="T74" fmla="*/ 1332 w 1336"/>
                <a:gd name="T75" fmla="*/ 184 h 982"/>
                <a:gd name="T76" fmla="*/ 1320 w 1336"/>
                <a:gd name="T77" fmla="*/ 208 h 982"/>
                <a:gd name="T78" fmla="*/ 1304 w 1336"/>
                <a:gd name="T79" fmla="*/ 232 h 982"/>
                <a:gd name="T80" fmla="*/ 598 w 1336"/>
                <a:gd name="T81" fmla="*/ 940 h 982"/>
                <a:gd name="T82" fmla="*/ 588 w 1336"/>
                <a:gd name="T83" fmla="*/ 950 h 982"/>
                <a:gd name="T84" fmla="*/ 564 w 1336"/>
                <a:gd name="T85" fmla="*/ 966 h 982"/>
                <a:gd name="T86" fmla="*/ 538 w 1336"/>
                <a:gd name="T87" fmla="*/ 976 h 982"/>
                <a:gd name="T88" fmla="*/ 512 w 1336"/>
                <a:gd name="T89" fmla="*/ 982 h 982"/>
                <a:gd name="T90" fmla="*/ 498 w 1336"/>
                <a:gd name="T91" fmla="*/ 98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6" h="982">
                  <a:moveTo>
                    <a:pt x="498" y="982"/>
                  </a:moveTo>
                  <a:lnTo>
                    <a:pt x="498" y="982"/>
                  </a:lnTo>
                  <a:lnTo>
                    <a:pt x="484" y="982"/>
                  </a:lnTo>
                  <a:lnTo>
                    <a:pt x="470" y="980"/>
                  </a:lnTo>
                  <a:lnTo>
                    <a:pt x="456" y="976"/>
                  </a:lnTo>
                  <a:lnTo>
                    <a:pt x="444" y="972"/>
                  </a:lnTo>
                  <a:lnTo>
                    <a:pt x="430" y="966"/>
                  </a:lnTo>
                  <a:lnTo>
                    <a:pt x="418" y="958"/>
                  </a:lnTo>
                  <a:lnTo>
                    <a:pt x="408" y="950"/>
                  </a:lnTo>
                  <a:lnTo>
                    <a:pt x="396" y="940"/>
                  </a:lnTo>
                  <a:lnTo>
                    <a:pt x="42" y="586"/>
                  </a:lnTo>
                  <a:lnTo>
                    <a:pt x="42" y="586"/>
                  </a:lnTo>
                  <a:lnTo>
                    <a:pt x="32" y="576"/>
                  </a:lnTo>
                  <a:lnTo>
                    <a:pt x="24" y="564"/>
                  </a:lnTo>
                  <a:lnTo>
                    <a:pt x="18" y="552"/>
                  </a:lnTo>
                  <a:lnTo>
                    <a:pt x="12" y="540"/>
                  </a:lnTo>
                  <a:lnTo>
                    <a:pt x="6" y="526"/>
                  </a:lnTo>
                  <a:lnTo>
                    <a:pt x="4" y="512"/>
                  </a:lnTo>
                  <a:lnTo>
                    <a:pt x="2" y="500"/>
                  </a:lnTo>
                  <a:lnTo>
                    <a:pt x="0" y="486"/>
                  </a:lnTo>
                  <a:lnTo>
                    <a:pt x="2" y="472"/>
                  </a:lnTo>
                  <a:lnTo>
                    <a:pt x="4" y="458"/>
                  </a:lnTo>
                  <a:lnTo>
                    <a:pt x="6" y="444"/>
                  </a:lnTo>
                  <a:lnTo>
                    <a:pt x="12" y="432"/>
                  </a:lnTo>
                  <a:lnTo>
                    <a:pt x="18" y="418"/>
                  </a:lnTo>
                  <a:lnTo>
                    <a:pt x="24" y="406"/>
                  </a:lnTo>
                  <a:lnTo>
                    <a:pt x="32" y="396"/>
                  </a:lnTo>
                  <a:lnTo>
                    <a:pt x="42" y="384"/>
                  </a:lnTo>
                  <a:lnTo>
                    <a:pt x="42" y="384"/>
                  </a:lnTo>
                  <a:lnTo>
                    <a:pt x="54" y="374"/>
                  </a:lnTo>
                  <a:lnTo>
                    <a:pt x="66" y="366"/>
                  </a:lnTo>
                  <a:lnTo>
                    <a:pt x="78" y="358"/>
                  </a:lnTo>
                  <a:lnTo>
                    <a:pt x="90" y="352"/>
                  </a:lnTo>
                  <a:lnTo>
                    <a:pt x="104" y="348"/>
                  </a:lnTo>
                  <a:lnTo>
                    <a:pt x="116" y="346"/>
                  </a:lnTo>
                  <a:lnTo>
                    <a:pt x="130" y="344"/>
                  </a:lnTo>
                  <a:lnTo>
                    <a:pt x="144" y="342"/>
                  </a:lnTo>
                  <a:lnTo>
                    <a:pt x="158" y="344"/>
                  </a:lnTo>
                  <a:lnTo>
                    <a:pt x="172" y="346"/>
                  </a:lnTo>
                  <a:lnTo>
                    <a:pt x="184" y="348"/>
                  </a:lnTo>
                  <a:lnTo>
                    <a:pt x="198" y="352"/>
                  </a:lnTo>
                  <a:lnTo>
                    <a:pt x="210" y="358"/>
                  </a:lnTo>
                  <a:lnTo>
                    <a:pt x="222" y="366"/>
                  </a:lnTo>
                  <a:lnTo>
                    <a:pt x="234" y="374"/>
                  </a:lnTo>
                  <a:lnTo>
                    <a:pt x="244" y="384"/>
                  </a:lnTo>
                  <a:lnTo>
                    <a:pt x="498" y="636"/>
                  </a:lnTo>
                  <a:lnTo>
                    <a:pt x="1092" y="42"/>
                  </a:lnTo>
                  <a:lnTo>
                    <a:pt x="1092" y="42"/>
                  </a:lnTo>
                  <a:lnTo>
                    <a:pt x="1104" y="32"/>
                  </a:lnTo>
                  <a:lnTo>
                    <a:pt x="1116" y="24"/>
                  </a:lnTo>
                  <a:lnTo>
                    <a:pt x="1128" y="16"/>
                  </a:lnTo>
                  <a:lnTo>
                    <a:pt x="1140" y="10"/>
                  </a:lnTo>
                  <a:lnTo>
                    <a:pt x="1154" y="6"/>
                  </a:lnTo>
                  <a:lnTo>
                    <a:pt x="1166" y="2"/>
                  </a:lnTo>
                  <a:lnTo>
                    <a:pt x="1180" y="0"/>
                  </a:lnTo>
                  <a:lnTo>
                    <a:pt x="1194" y="0"/>
                  </a:lnTo>
                  <a:lnTo>
                    <a:pt x="1208" y="0"/>
                  </a:lnTo>
                  <a:lnTo>
                    <a:pt x="1222" y="2"/>
                  </a:lnTo>
                  <a:lnTo>
                    <a:pt x="1234" y="6"/>
                  </a:lnTo>
                  <a:lnTo>
                    <a:pt x="1248" y="10"/>
                  </a:lnTo>
                  <a:lnTo>
                    <a:pt x="1260" y="16"/>
                  </a:lnTo>
                  <a:lnTo>
                    <a:pt x="1272" y="24"/>
                  </a:lnTo>
                  <a:lnTo>
                    <a:pt x="1284" y="32"/>
                  </a:lnTo>
                  <a:lnTo>
                    <a:pt x="1296" y="42"/>
                  </a:lnTo>
                  <a:lnTo>
                    <a:pt x="1296" y="42"/>
                  </a:lnTo>
                  <a:lnTo>
                    <a:pt x="1304" y="52"/>
                  </a:lnTo>
                  <a:lnTo>
                    <a:pt x="1314" y="64"/>
                  </a:lnTo>
                  <a:lnTo>
                    <a:pt x="1320" y="76"/>
                  </a:lnTo>
                  <a:lnTo>
                    <a:pt x="1326" y="88"/>
                  </a:lnTo>
                  <a:lnTo>
                    <a:pt x="1332" y="102"/>
                  </a:lnTo>
                  <a:lnTo>
                    <a:pt x="1334" y="116"/>
                  </a:lnTo>
                  <a:lnTo>
                    <a:pt x="1336" y="128"/>
                  </a:lnTo>
                  <a:lnTo>
                    <a:pt x="1336" y="142"/>
                  </a:lnTo>
                  <a:lnTo>
                    <a:pt x="1336" y="156"/>
                  </a:lnTo>
                  <a:lnTo>
                    <a:pt x="1334" y="170"/>
                  </a:lnTo>
                  <a:lnTo>
                    <a:pt x="1332" y="184"/>
                  </a:lnTo>
                  <a:lnTo>
                    <a:pt x="1326" y="196"/>
                  </a:lnTo>
                  <a:lnTo>
                    <a:pt x="1320" y="208"/>
                  </a:lnTo>
                  <a:lnTo>
                    <a:pt x="1314" y="222"/>
                  </a:lnTo>
                  <a:lnTo>
                    <a:pt x="1304" y="232"/>
                  </a:lnTo>
                  <a:lnTo>
                    <a:pt x="1296" y="244"/>
                  </a:lnTo>
                  <a:lnTo>
                    <a:pt x="598" y="940"/>
                  </a:lnTo>
                  <a:lnTo>
                    <a:pt x="598" y="940"/>
                  </a:lnTo>
                  <a:lnTo>
                    <a:pt x="588" y="950"/>
                  </a:lnTo>
                  <a:lnTo>
                    <a:pt x="576" y="958"/>
                  </a:lnTo>
                  <a:lnTo>
                    <a:pt x="564" y="966"/>
                  </a:lnTo>
                  <a:lnTo>
                    <a:pt x="552" y="972"/>
                  </a:lnTo>
                  <a:lnTo>
                    <a:pt x="538" y="976"/>
                  </a:lnTo>
                  <a:lnTo>
                    <a:pt x="524" y="980"/>
                  </a:lnTo>
                  <a:lnTo>
                    <a:pt x="512" y="982"/>
                  </a:lnTo>
                  <a:lnTo>
                    <a:pt x="498" y="982"/>
                  </a:lnTo>
                  <a:lnTo>
                    <a:pt x="498" y="9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8" name="Rectangle 307"/>
          <p:cNvSpPr/>
          <p:nvPr/>
        </p:nvSpPr>
        <p:spPr>
          <a:xfrm>
            <a:off x="0" y="1638677"/>
            <a:ext cx="9144000" cy="54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xtBox 308"/>
          <p:cNvSpPr txBox="1"/>
          <p:nvPr/>
        </p:nvSpPr>
        <p:spPr>
          <a:xfrm>
            <a:off x="217289" y="2008936"/>
            <a:ext cx="3713533" cy="707886"/>
          </a:xfrm>
          <a:prstGeom prst="rect">
            <a:avLst/>
          </a:prstGeom>
          <a:noFill/>
        </p:spPr>
        <p:txBody>
          <a:bodyPr wrap="square" rtlCol="0">
            <a:spAutoFit/>
          </a:bodyPr>
          <a:lstStyle/>
          <a:p>
            <a:r>
              <a:rPr lang="en-US" sz="2000" b="1" dirty="0" smtClean="0">
                <a:solidFill>
                  <a:schemeClr val="accent2"/>
                </a:solidFill>
              </a:rPr>
              <a:t>WHAT DOES IT MEAN IN THE WORLD OF DISCOVERY?</a:t>
            </a:r>
            <a:endParaRPr lang="en-US" sz="2000" b="1" dirty="0">
              <a:solidFill>
                <a:schemeClr val="accent2"/>
              </a:solidFill>
            </a:endParaRPr>
          </a:p>
        </p:txBody>
      </p:sp>
      <p:sp>
        <p:nvSpPr>
          <p:cNvPr id="310" name="TextBox 309"/>
          <p:cNvSpPr txBox="1"/>
          <p:nvPr/>
        </p:nvSpPr>
        <p:spPr>
          <a:xfrm>
            <a:off x="258027" y="3025685"/>
            <a:ext cx="3595844" cy="2246769"/>
          </a:xfrm>
          <a:prstGeom prst="rect">
            <a:avLst/>
          </a:prstGeom>
          <a:noFill/>
        </p:spPr>
        <p:txBody>
          <a:bodyPr wrap="square" rtlCol="0">
            <a:spAutoFit/>
          </a:bodyPr>
          <a:lstStyle/>
          <a:p>
            <a:pPr marL="271463" indent="-271463">
              <a:spcBef>
                <a:spcPts val="1200"/>
              </a:spcBef>
              <a:buFont typeface="Arial" panose="020B0604020202020204" pitchFamily="34" charset="0"/>
              <a:buChar char="•"/>
            </a:pPr>
            <a:r>
              <a:rPr lang="en-US" sz="2000" dirty="0"/>
              <a:t>Pre and post search options to quickly zoom-in on relevant results </a:t>
            </a:r>
          </a:p>
          <a:p>
            <a:pPr marL="271463" indent="-271463">
              <a:spcBef>
                <a:spcPts val="1200"/>
              </a:spcBef>
              <a:buFont typeface="Arial" panose="020B0604020202020204" pitchFamily="34" charset="0"/>
              <a:buChar char="•"/>
            </a:pPr>
            <a:r>
              <a:rPr lang="en-US" sz="2000" dirty="0"/>
              <a:t>Quick access to full text and OPAC functionality</a:t>
            </a:r>
          </a:p>
          <a:p>
            <a:pPr marL="271463" indent="-271463">
              <a:spcBef>
                <a:spcPts val="1200"/>
              </a:spcBef>
              <a:buFont typeface="Arial" panose="020B0604020202020204" pitchFamily="34" charset="0"/>
              <a:buChar char="•"/>
            </a:pPr>
            <a:r>
              <a:rPr lang="en-US" sz="2000" dirty="0"/>
              <a:t>Highlight favorite results </a:t>
            </a:r>
          </a:p>
        </p:txBody>
      </p:sp>
      <p:grpSp>
        <p:nvGrpSpPr>
          <p:cNvPr id="311" name="Group 310"/>
          <p:cNvGrpSpPr/>
          <p:nvPr/>
        </p:nvGrpSpPr>
        <p:grpSpPr>
          <a:xfrm>
            <a:off x="353084" y="4067830"/>
            <a:ext cx="3322623" cy="776373"/>
            <a:chOff x="353084" y="4011683"/>
            <a:chExt cx="3586790" cy="776373"/>
          </a:xfrm>
        </p:grpSpPr>
        <p:cxnSp>
          <p:nvCxnSpPr>
            <p:cNvPr id="313" name="Straight Connector 312"/>
            <p:cNvCxnSpPr/>
            <p:nvPr/>
          </p:nvCxnSpPr>
          <p:spPr>
            <a:xfrm>
              <a:off x="353084" y="4011683"/>
              <a:ext cx="358679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353084" y="4788056"/>
              <a:ext cx="358679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pic>
        <p:nvPicPr>
          <p:cNvPr id="315" name="Picture 314"/>
          <p:cNvPicPr>
            <a:picLocks noChangeAspect="1"/>
          </p:cNvPicPr>
          <p:nvPr/>
        </p:nvPicPr>
        <p:blipFill rotWithShape="1">
          <a:blip r:embed="rId3">
            <a:extLst>
              <a:ext uri="{28A0092B-C50C-407E-A947-70E740481C1C}">
                <a14:useLocalDpi xmlns:a14="http://schemas.microsoft.com/office/drawing/2010/main" val="0"/>
              </a:ext>
            </a:extLst>
          </a:blip>
          <a:srcRect t="2895" r="15559" b="-1"/>
          <a:stretch/>
        </p:blipFill>
        <p:spPr>
          <a:xfrm>
            <a:off x="4278666" y="2109538"/>
            <a:ext cx="4413224" cy="3374994"/>
          </a:xfrm>
          <a:prstGeom prst="rect">
            <a:avLst/>
          </a:prstGeom>
          <a:ln>
            <a:solidFill>
              <a:schemeClr val="accent1">
                <a:lumMod val="20000"/>
                <a:lumOff val="8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8446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500"/>
                                        <p:tgtEl>
                                          <p:spTgt spid="3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0"/>
                                        </p:tgtEl>
                                        <p:attrNameLst>
                                          <p:attrName>style.visibility</p:attrName>
                                        </p:attrNameLst>
                                      </p:cBhvr>
                                      <p:to>
                                        <p:strVal val="visible"/>
                                      </p:to>
                                    </p:set>
                                    <p:animEffect transition="in" filter="fade">
                                      <p:cBhvr>
                                        <p:cTn id="10" dur="500"/>
                                        <p:tgtEl>
                                          <p:spTgt spid="310"/>
                                        </p:tgtEl>
                                      </p:cBhvr>
                                    </p:animEffect>
                                  </p:childTnLst>
                                </p:cTn>
                              </p:par>
                              <p:par>
                                <p:cTn id="11" presetID="10" presetClass="entr" presetSubtype="0" fill="hold" nodeType="withEffect">
                                  <p:stCondLst>
                                    <p:cond delay="0"/>
                                  </p:stCondLst>
                                  <p:childTnLst>
                                    <p:set>
                                      <p:cBhvr>
                                        <p:cTn id="12" dur="1" fill="hold">
                                          <p:stCondLst>
                                            <p:cond delay="0"/>
                                          </p:stCondLst>
                                        </p:cTn>
                                        <p:tgtEl>
                                          <p:spTgt spid="311"/>
                                        </p:tgtEl>
                                        <p:attrNameLst>
                                          <p:attrName>style.visibility</p:attrName>
                                        </p:attrNameLst>
                                      </p:cBhvr>
                                      <p:to>
                                        <p:strVal val="visible"/>
                                      </p:to>
                                    </p:set>
                                    <p:animEffect transition="in" filter="fade">
                                      <p:cBhvr>
                                        <p:cTn id="13" dur="500"/>
                                        <p:tgtEl>
                                          <p:spTgt spid="311"/>
                                        </p:tgtEl>
                                      </p:cBhvr>
                                    </p:animEffect>
                                  </p:childTnLst>
                                </p:cTn>
                              </p:par>
                              <p:par>
                                <p:cTn id="14" presetID="10" presetClass="entr" presetSubtype="0" fill="hold" nodeType="withEffect">
                                  <p:stCondLst>
                                    <p:cond delay="0"/>
                                  </p:stCondLst>
                                  <p:childTnLst>
                                    <p:set>
                                      <p:cBhvr>
                                        <p:cTn id="15" dur="1" fill="hold">
                                          <p:stCondLst>
                                            <p:cond delay="0"/>
                                          </p:stCondLst>
                                        </p:cTn>
                                        <p:tgtEl>
                                          <p:spTgt spid="315"/>
                                        </p:tgtEl>
                                        <p:attrNameLst>
                                          <p:attrName>style.visibility</p:attrName>
                                        </p:attrNameLst>
                                      </p:cBhvr>
                                      <p:to>
                                        <p:strVal val="visible"/>
                                      </p:to>
                                    </p:set>
                                    <p:animEffect transition="in" filter="fade">
                                      <p:cBhvr>
                                        <p:cTn id="16" dur="5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p:bldP spid="3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Personalization</a:t>
            </a: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13</a:t>
            </a:fld>
            <a:endParaRPr lang="en-US" dirty="0"/>
          </a:p>
        </p:txBody>
      </p:sp>
      <p:sp>
        <p:nvSpPr>
          <p:cNvPr id="5" name="Rectangle 2"/>
          <p:cNvSpPr/>
          <p:nvPr/>
        </p:nvSpPr>
        <p:spPr>
          <a:xfrm>
            <a:off x="7556384" y="205618"/>
            <a:ext cx="1478973" cy="263149"/>
          </a:xfrm>
          <a:prstGeom prst="rect">
            <a:avLst/>
          </a:prstGeom>
        </p:spPr>
        <p:txBody>
          <a:bodyPr wrap="square">
            <a:spAutoFit/>
          </a:bodyPr>
          <a:lstStyle/>
          <a:p>
            <a:pPr fontAlgn="t">
              <a:lnSpc>
                <a:spcPct val="90000"/>
              </a:lnSpc>
            </a:pPr>
            <a:r>
              <a:rPr lang="en-US" sz="1200" dirty="0" smtClean="0">
                <a:solidFill>
                  <a:schemeClr val="accent1"/>
                </a:solidFill>
              </a:rPr>
              <a:t>PERSONALIZATION</a:t>
            </a:r>
            <a:endParaRPr lang="en-US" sz="1200" dirty="0">
              <a:solidFill>
                <a:schemeClr val="accent1"/>
              </a:solidFill>
            </a:endParaRPr>
          </a:p>
        </p:txBody>
      </p:sp>
      <p:sp>
        <p:nvSpPr>
          <p:cNvPr id="16" name="Freeform 131"/>
          <p:cNvSpPr>
            <a:spLocks noEditPoints="1"/>
          </p:cNvSpPr>
          <p:nvPr/>
        </p:nvSpPr>
        <p:spPr bwMode="auto">
          <a:xfrm>
            <a:off x="6988988" y="87467"/>
            <a:ext cx="567396" cy="462393"/>
          </a:xfrm>
          <a:custGeom>
            <a:avLst/>
            <a:gdLst>
              <a:gd name="T0" fmla="*/ 148 w 157"/>
              <a:gd name="T1" fmla="*/ 117 h 128"/>
              <a:gd name="T2" fmla="*/ 139 w 157"/>
              <a:gd name="T3" fmla="*/ 48 h 128"/>
              <a:gd name="T4" fmla="*/ 13 w 157"/>
              <a:gd name="T5" fmla="*/ 34 h 128"/>
              <a:gd name="T6" fmla="*/ 23 w 157"/>
              <a:gd name="T7" fmla="*/ 17 h 128"/>
              <a:gd name="T8" fmla="*/ 103 w 157"/>
              <a:gd name="T9" fmla="*/ 10 h 128"/>
              <a:gd name="T10" fmla="*/ 148 w 157"/>
              <a:gd name="T11" fmla="*/ 0 h 128"/>
              <a:gd name="T12" fmla="*/ 157 w 157"/>
              <a:gd name="T13" fmla="*/ 107 h 128"/>
              <a:gd name="T14" fmla="*/ 134 w 157"/>
              <a:gd name="T15" fmla="*/ 119 h 128"/>
              <a:gd name="T16" fmla="*/ 102 w 157"/>
              <a:gd name="T17" fmla="*/ 128 h 128"/>
              <a:gd name="T18" fmla="*/ 93 w 157"/>
              <a:gd name="T19" fmla="*/ 120 h 128"/>
              <a:gd name="T20" fmla="*/ 84 w 157"/>
              <a:gd name="T21" fmla="*/ 128 h 128"/>
              <a:gd name="T22" fmla="*/ 52 w 157"/>
              <a:gd name="T23" fmla="*/ 128 h 128"/>
              <a:gd name="T24" fmla="*/ 34 w 157"/>
              <a:gd name="T25" fmla="*/ 128 h 128"/>
              <a:gd name="T26" fmla="*/ 9 w 157"/>
              <a:gd name="T27" fmla="*/ 128 h 128"/>
              <a:gd name="T28" fmla="*/ 0 w 157"/>
              <a:gd name="T29" fmla="*/ 48 h 128"/>
              <a:gd name="T30" fmla="*/ 125 w 157"/>
              <a:gd name="T31" fmla="*/ 39 h 128"/>
              <a:gd name="T32" fmla="*/ 96 w 157"/>
              <a:gd name="T33" fmla="*/ 72 h 128"/>
              <a:gd name="T34" fmla="*/ 116 w 157"/>
              <a:gd name="T35" fmla="*/ 76 h 128"/>
              <a:gd name="T36" fmla="*/ 116 w 157"/>
              <a:gd name="T37" fmla="*/ 69 h 128"/>
              <a:gd name="T38" fmla="*/ 96 w 157"/>
              <a:gd name="T39" fmla="*/ 72 h 128"/>
              <a:gd name="T40" fmla="*/ 78 w 157"/>
              <a:gd name="T41" fmla="*/ 76 h 128"/>
              <a:gd name="T42" fmla="*/ 89 w 157"/>
              <a:gd name="T43" fmla="*/ 72 h 128"/>
              <a:gd name="T44" fmla="*/ 78 w 157"/>
              <a:gd name="T45" fmla="*/ 69 h 128"/>
              <a:gd name="T46" fmla="*/ 28 w 157"/>
              <a:gd name="T47" fmla="*/ 68 h 128"/>
              <a:gd name="T48" fmla="*/ 55 w 157"/>
              <a:gd name="T49" fmla="*/ 68 h 128"/>
              <a:gd name="T50" fmla="*/ 28 w 157"/>
              <a:gd name="T51" fmla="*/ 68 h 128"/>
              <a:gd name="T52" fmla="*/ 49 w 157"/>
              <a:gd name="T53" fmla="*/ 82 h 128"/>
              <a:gd name="T54" fmla="*/ 33 w 157"/>
              <a:gd name="T55" fmla="*/ 82 h 128"/>
              <a:gd name="T56" fmla="*/ 69 w 157"/>
              <a:gd name="T57" fmla="*/ 107 h 128"/>
              <a:gd name="T58" fmla="*/ 116 w 157"/>
              <a:gd name="T59" fmla="*/ 84 h 128"/>
              <a:gd name="T60" fmla="*/ 73 w 157"/>
              <a:gd name="T61" fmla="*/ 88 h 128"/>
              <a:gd name="T62" fmla="*/ 116 w 157"/>
              <a:gd name="T63"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128">
                <a:moveTo>
                  <a:pt x="157" y="107"/>
                </a:moveTo>
                <a:cubicBezTo>
                  <a:pt x="157" y="112"/>
                  <a:pt x="153" y="117"/>
                  <a:pt x="148" y="117"/>
                </a:cubicBezTo>
                <a:cubicBezTo>
                  <a:pt x="139" y="117"/>
                  <a:pt x="139" y="117"/>
                  <a:pt x="139" y="117"/>
                </a:cubicBezTo>
                <a:cubicBezTo>
                  <a:pt x="139" y="48"/>
                  <a:pt x="139" y="48"/>
                  <a:pt x="139" y="48"/>
                </a:cubicBezTo>
                <a:cubicBezTo>
                  <a:pt x="139" y="40"/>
                  <a:pt x="133" y="34"/>
                  <a:pt x="125" y="34"/>
                </a:cubicBezTo>
                <a:cubicBezTo>
                  <a:pt x="13" y="34"/>
                  <a:pt x="13" y="34"/>
                  <a:pt x="13" y="34"/>
                </a:cubicBezTo>
                <a:cubicBezTo>
                  <a:pt x="13" y="27"/>
                  <a:pt x="13" y="27"/>
                  <a:pt x="13" y="27"/>
                </a:cubicBezTo>
                <a:cubicBezTo>
                  <a:pt x="13" y="22"/>
                  <a:pt x="18" y="17"/>
                  <a:pt x="23" y="17"/>
                </a:cubicBezTo>
                <a:cubicBezTo>
                  <a:pt x="103" y="17"/>
                  <a:pt x="103" y="17"/>
                  <a:pt x="103" y="17"/>
                </a:cubicBezTo>
                <a:cubicBezTo>
                  <a:pt x="103" y="10"/>
                  <a:pt x="103" y="10"/>
                  <a:pt x="103" y="10"/>
                </a:cubicBezTo>
                <a:cubicBezTo>
                  <a:pt x="103" y="5"/>
                  <a:pt x="107" y="0"/>
                  <a:pt x="113" y="0"/>
                </a:cubicBezTo>
                <a:cubicBezTo>
                  <a:pt x="148" y="0"/>
                  <a:pt x="148" y="0"/>
                  <a:pt x="148" y="0"/>
                </a:cubicBezTo>
                <a:cubicBezTo>
                  <a:pt x="153" y="0"/>
                  <a:pt x="157" y="5"/>
                  <a:pt x="157" y="10"/>
                </a:cubicBezTo>
                <a:lnTo>
                  <a:pt x="157" y="107"/>
                </a:lnTo>
                <a:close/>
                <a:moveTo>
                  <a:pt x="134" y="48"/>
                </a:moveTo>
                <a:cubicBezTo>
                  <a:pt x="134" y="119"/>
                  <a:pt x="134" y="119"/>
                  <a:pt x="134" y="119"/>
                </a:cubicBezTo>
                <a:cubicBezTo>
                  <a:pt x="134" y="124"/>
                  <a:pt x="130" y="128"/>
                  <a:pt x="125" y="128"/>
                </a:cubicBezTo>
                <a:cubicBezTo>
                  <a:pt x="102" y="128"/>
                  <a:pt x="102" y="128"/>
                  <a:pt x="102" y="128"/>
                </a:cubicBezTo>
                <a:cubicBezTo>
                  <a:pt x="102" y="128"/>
                  <a:pt x="102" y="128"/>
                  <a:pt x="102" y="128"/>
                </a:cubicBezTo>
                <a:cubicBezTo>
                  <a:pt x="102" y="124"/>
                  <a:pt x="98" y="120"/>
                  <a:pt x="93" y="120"/>
                </a:cubicBezTo>
                <a:cubicBezTo>
                  <a:pt x="88" y="120"/>
                  <a:pt x="84" y="124"/>
                  <a:pt x="84" y="128"/>
                </a:cubicBezTo>
                <a:cubicBezTo>
                  <a:pt x="84" y="128"/>
                  <a:pt x="84" y="128"/>
                  <a:pt x="84" y="128"/>
                </a:cubicBezTo>
                <a:cubicBezTo>
                  <a:pt x="52" y="128"/>
                  <a:pt x="52" y="128"/>
                  <a:pt x="52" y="128"/>
                </a:cubicBezTo>
                <a:cubicBezTo>
                  <a:pt x="52" y="128"/>
                  <a:pt x="52" y="128"/>
                  <a:pt x="52" y="128"/>
                </a:cubicBezTo>
                <a:cubicBezTo>
                  <a:pt x="52" y="124"/>
                  <a:pt x="48" y="120"/>
                  <a:pt x="43" y="120"/>
                </a:cubicBezTo>
                <a:cubicBezTo>
                  <a:pt x="38" y="120"/>
                  <a:pt x="34" y="124"/>
                  <a:pt x="34" y="128"/>
                </a:cubicBezTo>
                <a:cubicBezTo>
                  <a:pt x="34" y="128"/>
                  <a:pt x="34" y="128"/>
                  <a:pt x="34" y="128"/>
                </a:cubicBezTo>
                <a:cubicBezTo>
                  <a:pt x="9" y="128"/>
                  <a:pt x="9" y="128"/>
                  <a:pt x="9" y="128"/>
                </a:cubicBezTo>
                <a:cubicBezTo>
                  <a:pt x="4" y="128"/>
                  <a:pt x="0" y="124"/>
                  <a:pt x="0" y="119"/>
                </a:cubicBezTo>
                <a:cubicBezTo>
                  <a:pt x="0" y="48"/>
                  <a:pt x="0" y="48"/>
                  <a:pt x="0" y="48"/>
                </a:cubicBezTo>
                <a:cubicBezTo>
                  <a:pt x="0" y="43"/>
                  <a:pt x="4" y="39"/>
                  <a:pt x="9" y="39"/>
                </a:cubicBezTo>
                <a:cubicBezTo>
                  <a:pt x="125" y="39"/>
                  <a:pt x="125" y="39"/>
                  <a:pt x="125" y="39"/>
                </a:cubicBezTo>
                <a:cubicBezTo>
                  <a:pt x="130" y="39"/>
                  <a:pt x="134" y="43"/>
                  <a:pt x="134" y="48"/>
                </a:cubicBezTo>
                <a:close/>
                <a:moveTo>
                  <a:pt x="96" y="72"/>
                </a:moveTo>
                <a:cubicBezTo>
                  <a:pt x="96" y="74"/>
                  <a:pt x="98" y="76"/>
                  <a:pt x="100" y="76"/>
                </a:cubicBezTo>
                <a:cubicBezTo>
                  <a:pt x="116" y="76"/>
                  <a:pt x="116" y="76"/>
                  <a:pt x="116" y="76"/>
                </a:cubicBezTo>
                <a:cubicBezTo>
                  <a:pt x="118" y="76"/>
                  <a:pt x="119" y="74"/>
                  <a:pt x="119" y="72"/>
                </a:cubicBezTo>
                <a:cubicBezTo>
                  <a:pt x="119" y="70"/>
                  <a:pt x="118" y="69"/>
                  <a:pt x="116" y="69"/>
                </a:cubicBezTo>
                <a:cubicBezTo>
                  <a:pt x="100" y="69"/>
                  <a:pt x="100" y="69"/>
                  <a:pt x="100" y="69"/>
                </a:cubicBezTo>
                <a:cubicBezTo>
                  <a:pt x="98" y="69"/>
                  <a:pt x="96" y="70"/>
                  <a:pt x="96" y="72"/>
                </a:cubicBezTo>
                <a:close/>
                <a:moveTo>
                  <a:pt x="74" y="72"/>
                </a:moveTo>
                <a:cubicBezTo>
                  <a:pt x="74" y="74"/>
                  <a:pt x="76" y="76"/>
                  <a:pt x="78" y="76"/>
                </a:cubicBezTo>
                <a:cubicBezTo>
                  <a:pt x="86" y="76"/>
                  <a:pt x="86" y="76"/>
                  <a:pt x="86" y="76"/>
                </a:cubicBezTo>
                <a:cubicBezTo>
                  <a:pt x="88" y="76"/>
                  <a:pt x="89" y="74"/>
                  <a:pt x="89" y="72"/>
                </a:cubicBezTo>
                <a:cubicBezTo>
                  <a:pt x="89" y="70"/>
                  <a:pt x="88" y="69"/>
                  <a:pt x="86" y="69"/>
                </a:cubicBezTo>
                <a:cubicBezTo>
                  <a:pt x="78" y="69"/>
                  <a:pt x="78" y="69"/>
                  <a:pt x="78" y="69"/>
                </a:cubicBezTo>
                <a:cubicBezTo>
                  <a:pt x="76" y="69"/>
                  <a:pt x="74" y="70"/>
                  <a:pt x="74" y="72"/>
                </a:cubicBezTo>
                <a:close/>
                <a:moveTo>
                  <a:pt x="28" y="68"/>
                </a:moveTo>
                <a:cubicBezTo>
                  <a:pt x="28" y="75"/>
                  <a:pt x="34" y="81"/>
                  <a:pt x="41" y="81"/>
                </a:cubicBezTo>
                <a:cubicBezTo>
                  <a:pt x="49" y="81"/>
                  <a:pt x="55" y="75"/>
                  <a:pt x="55" y="68"/>
                </a:cubicBezTo>
                <a:cubicBezTo>
                  <a:pt x="55" y="60"/>
                  <a:pt x="49" y="54"/>
                  <a:pt x="41" y="54"/>
                </a:cubicBezTo>
                <a:cubicBezTo>
                  <a:pt x="34" y="54"/>
                  <a:pt x="28" y="60"/>
                  <a:pt x="28" y="68"/>
                </a:cubicBezTo>
                <a:close/>
                <a:moveTo>
                  <a:pt x="69" y="107"/>
                </a:moveTo>
                <a:cubicBezTo>
                  <a:pt x="67" y="95"/>
                  <a:pt x="59" y="86"/>
                  <a:pt x="49" y="82"/>
                </a:cubicBezTo>
                <a:cubicBezTo>
                  <a:pt x="41" y="91"/>
                  <a:pt x="41" y="91"/>
                  <a:pt x="41" y="91"/>
                </a:cubicBezTo>
                <a:cubicBezTo>
                  <a:pt x="33" y="82"/>
                  <a:pt x="33" y="82"/>
                  <a:pt x="33" y="82"/>
                </a:cubicBezTo>
                <a:cubicBezTo>
                  <a:pt x="23" y="86"/>
                  <a:pt x="15" y="95"/>
                  <a:pt x="13" y="107"/>
                </a:cubicBezTo>
                <a:lnTo>
                  <a:pt x="69" y="107"/>
                </a:lnTo>
                <a:close/>
                <a:moveTo>
                  <a:pt x="120" y="88"/>
                </a:moveTo>
                <a:cubicBezTo>
                  <a:pt x="120" y="86"/>
                  <a:pt x="118" y="84"/>
                  <a:pt x="116" y="84"/>
                </a:cubicBezTo>
                <a:cubicBezTo>
                  <a:pt x="77" y="84"/>
                  <a:pt x="77" y="84"/>
                  <a:pt x="77" y="84"/>
                </a:cubicBezTo>
                <a:cubicBezTo>
                  <a:pt x="75" y="84"/>
                  <a:pt x="73" y="86"/>
                  <a:pt x="73" y="88"/>
                </a:cubicBezTo>
                <a:cubicBezTo>
                  <a:pt x="73" y="90"/>
                  <a:pt x="75" y="91"/>
                  <a:pt x="77" y="91"/>
                </a:cubicBezTo>
                <a:cubicBezTo>
                  <a:pt x="116" y="91"/>
                  <a:pt x="116" y="91"/>
                  <a:pt x="116" y="91"/>
                </a:cubicBezTo>
                <a:cubicBezTo>
                  <a:pt x="118" y="91"/>
                  <a:pt x="120" y="90"/>
                  <a:pt x="120" y="88"/>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Content Placeholder 3"/>
          <p:cNvSpPr>
            <a:spLocks noGrp="1"/>
          </p:cNvSpPr>
          <p:nvPr>
            <p:ph idx="1"/>
          </p:nvPr>
        </p:nvSpPr>
        <p:spPr>
          <a:xfrm>
            <a:off x="192372" y="1036371"/>
            <a:ext cx="8634757" cy="602306"/>
          </a:xfrm>
        </p:spPr>
        <p:txBody>
          <a:bodyPr>
            <a:normAutofit/>
          </a:bodyPr>
          <a:lstStyle/>
          <a:p>
            <a:pPr marL="0" indent="0" algn="ctr">
              <a:lnSpc>
                <a:spcPct val="150000"/>
              </a:lnSpc>
              <a:spcBef>
                <a:spcPts val="600"/>
              </a:spcBef>
              <a:buNone/>
            </a:pPr>
            <a:r>
              <a:rPr lang="en-US" sz="2000" dirty="0" smtClean="0"/>
              <a:t>ONE SIZE DOESN’T FIT ALL   |   UNDERSTAND PERSONAS</a:t>
            </a:r>
            <a:endParaRPr lang="en-US" sz="2000" dirty="0"/>
          </a:p>
        </p:txBody>
      </p:sp>
      <p:grpSp>
        <p:nvGrpSpPr>
          <p:cNvPr id="18" name="Group 4"/>
          <p:cNvGrpSpPr>
            <a:grpSpLocks noChangeAspect="1"/>
          </p:cNvGrpSpPr>
          <p:nvPr/>
        </p:nvGrpSpPr>
        <p:grpSpPr bwMode="auto">
          <a:xfrm>
            <a:off x="2858180" y="839247"/>
            <a:ext cx="291994" cy="291848"/>
            <a:chOff x="1880" y="1160"/>
            <a:chExt cx="2001" cy="2000"/>
          </a:xfrm>
        </p:grpSpPr>
        <p:sp>
          <p:nvSpPr>
            <p:cNvPr id="19" name="AutoShape 3"/>
            <p:cNvSpPr>
              <a:spLocks noChangeAspect="1" noChangeArrowheads="1" noTextEdit="1"/>
            </p:cNvSpPr>
            <p:nvPr/>
          </p:nvSpPr>
          <p:spPr bwMode="auto">
            <a:xfrm>
              <a:off x="1880" y="1160"/>
              <a:ext cx="2000"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5"/>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7"/>
            <p:cNvSpPr>
              <a:spLocks noEditPoints="1"/>
            </p:cNvSpPr>
            <p:nvPr/>
          </p:nvSpPr>
          <p:spPr bwMode="auto">
            <a:xfrm>
              <a:off x="3878" y="2158"/>
              <a:ext cx="2" cy="76"/>
            </a:xfrm>
            <a:custGeom>
              <a:avLst/>
              <a:gdLst>
                <a:gd name="T0" fmla="*/ 0 w 2"/>
                <a:gd name="T1" fmla="*/ 76 h 76"/>
                <a:gd name="T2" fmla="*/ 0 w 2"/>
                <a:gd name="T3" fmla="*/ 72 h 76"/>
                <a:gd name="T4" fmla="*/ 0 w 2"/>
                <a:gd name="T5" fmla="*/ 70 h 76"/>
                <a:gd name="T6" fmla="*/ 0 w 2"/>
                <a:gd name="T7" fmla="*/ 68 h 76"/>
                <a:gd name="T8" fmla="*/ 0 w 2"/>
                <a:gd name="T9" fmla="*/ 66 h 76"/>
                <a:gd name="T10" fmla="*/ 0 w 2"/>
                <a:gd name="T11" fmla="*/ 66 h 76"/>
                <a:gd name="T12" fmla="*/ 2 w 2"/>
                <a:gd name="T13" fmla="*/ 64 h 76"/>
                <a:gd name="T14" fmla="*/ 2 w 2"/>
                <a:gd name="T15" fmla="*/ 62 h 76"/>
                <a:gd name="T16" fmla="*/ 2 w 2"/>
                <a:gd name="T17" fmla="*/ 62 h 76"/>
                <a:gd name="T18" fmla="*/ 2 w 2"/>
                <a:gd name="T19" fmla="*/ 58 h 76"/>
                <a:gd name="T20" fmla="*/ 2 w 2"/>
                <a:gd name="T21" fmla="*/ 58 h 76"/>
                <a:gd name="T22" fmla="*/ 2 w 2"/>
                <a:gd name="T23" fmla="*/ 56 h 76"/>
                <a:gd name="T24" fmla="*/ 2 w 2"/>
                <a:gd name="T25" fmla="*/ 54 h 76"/>
                <a:gd name="T26" fmla="*/ 2 w 2"/>
                <a:gd name="T27" fmla="*/ 54 h 76"/>
                <a:gd name="T28" fmla="*/ 2 w 2"/>
                <a:gd name="T29" fmla="*/ 52 h 76"/>
                <a:gd name="T30" fmla="*/ 2 w 2"/>
                <a:gd name="T31" fmla="*/ 52 h 76"/>
                <a:gd name="T32" fmla="*/ 2 w 2"/>
                <a:gd name="T33" fmla="*/ 50 h 76"/>
                <a:gd name="T34" fmla="*/ 2 w 2"/>
                <a:gd name="T35" fmla="*/ 48 h 76"/>
                <a:gd name="T36" fmla="*/ 2 w 2"/>
                <a:gd name="T37" fmla="*/ 48 h 76"/>
                <a:gd name="T38" fmla="*/ 2 w 2"/>
                <a:gd name="T39" fmla="*/ 46 h 76"/>
                <a:gd name="T40" fmla="*/ 2 w 2"/>
                <a:gd name="T41" fmla="*/ 46 h 76"/>
                <a:gd name="T42" fmla="*/ 2 w 2"/>
                <a:gd name="T43" fmla="*/ 44 h 76"/>
                <a:gd name="T44" fmla="*/ 2 w 2"/>
                <a:gd name="T45" fmla="*/ 44 h 76"/>
                <a:gd name="T46" fmla="*/ 2 w 2"/>
                <a:gd name="T47" fmla="*/ 42 h 76"/>
                <a:gd name="T48" fmla="*/ 2 w 2"/>
                <a:gd name="T49" fmla="*/ 40 h 76"/>
                <a:gd name="T50" fmla="*/ 2 w 2"/>
                <a:gd name="T51" fmla="*/ 40 h 76"/>
                <a:gd name="T52" fmla="*/ 2 w 2"/>
                <a:gd name="T53" fmla="*/ 40 h 76"/>
                <a:gd name="T54" fmla="*/ 2 w 2"/>
                <a:gd name="T55" fmla="*/ 38 h 76"/>
                <a:gd name="T56" fmla="*/ 2 w 2"/>
                <a:gd name="T57" fmla="*/ 38 h 76"/>
                <a:gd name="T58" fmla="*/ 2 w 2"/>
                <a:gd name="T59" fmla="*/ 36 h 76"/>
                <a:gd name="T60" fmla="*/ 2 w 2"/>
                <a:gd name="T61" fmla="*/ 34 h 76"/>
                <a:gd name="T62" fmla="*/ 2 w 2"/>
                <a:gd name="T63" fmla="*/ 34 h 76"/>
                <a:gd name="T64" fmla="*/ 2 w 2"/>
                <a:gd name="T65" fmla="*/ 32 h 76"/>
                <a:gd name="T66" fmla="*/ 2 w 2"/>
                <a:gd name="T67" fmla="*/ 32 h 76"/>
                <a:gd name="T68" fmla="*/ 2 w 2"/>
                <a:gd name="T69" fmla="*/ 30 h 76"/>
                <a:gd name="T70" fmla="*/ 2 w 2"/>
                <a:gd name="T71" fmla="*/ 30 h 76"/>
                <a:gd name="T72" fmla="*/ 2 w 2"/>
                <a:gd name="T73" fmla="*/ 28 h 76"/>
                <a:gd name="T74" fmla="*/ 2 w 2"/>
                <a:gd name="T75" fmla="*/ 26 h 76"/>
                <a:gd name="T76" fmla="*/ 2 w 2"/>
                <a:gd name="T77" fmla="*/ 26 h 76"/>
                <a:gd name="T78" fmla="*/ 2 w 2"/>
                <a:gd name="T79" fmla="*/ 24 h 76"/>
                <a:gd name="T80" fmla="*/ 2 w 2"/>
                <a:gd name="T81" fmla="*/ 24 h 76"/>
                <a:gd name="T82" fmla="*/ 2 w 2"/>
                <a:gd name="T83" fmla="*/ 22 h 76"/>
                <a:gd name="T84" fmla="*/ 2 w 2"/>
                <a:gd name="T85" fmla="*/ 20 h 76"/>
                <a:gd name="T86" fmla="*/ 2 w 2"/>
                <a:gd name="T87" fmla="*/ 20 h 76"/>
                <a:gd name="T88" fmla="*/ 2 w 2"/>
                <a:gd name="T89" fmla="*/ 18 h 76"/>
                <a:gd name="T90" fmla="*/ 2 w 2"/>
                <a:gd name="T91" fmla="*/ 18 h 76"/>
                <a:gd name="T92" fmla="*/ 2 w 2"/>
                <a:gd name="T93" fmla="*/ 16 h 76"/>
                <a:gd name="T94" fmla="*/ 2 w 2"/>
                <a:gd name="T95" fmla="*/ 14 h 76"/>
                <a:gd name="T96" fmla="*/ 2 w 2"/>
                <a:gd name="T97" fmla="*/ 14 h 76"/>
                <a:gd name="T98" fmla="*/ 2 w 2"/>
                <a:gd name="T99" fmla="*/ 12 h 76"/>
                <a:gd name="T100" fmla="*/ 2 w 2"/>
                <a:gd name="T101" fmla="*/ 12 h 76"/>
                <a:gd name="T102" fmla="*/ 2 w 2"/>
                <a:gd name="T103" fmla="*/ 10 h 76"/>
                <a:gd name="T104" fmla="*/ 2 w 2"/>
                <a:gd name="T105" fmla="*/ 10 h 76"/>
                <a:gd name="T106" fmla="*/ 2 w 2"/>
                <a:gd name="T107" fmla="*/ 10 h 76"/>
                <a:gd name="T108" fmla="*/ 2 w 2"/>
                <a:gd name="T109" fmla="*/ 6 h 76"/>
                <a:gd name="T110" fmla="*/ 2 w 2"/>
                <a:gd name="T111" fmla="*/ 6 h 76"/>
                <a:gd name="T112" fmla="*/ 2 w 2"/>
                <a:gd name="T113" fmla="*/ 6 h 76"/>
                <a:gd name="T114" fmla="*/ 2 w 2"/>
                <a:gd name="T115" fmla="*/ 4 h 76"/>
                <a:gd name="T116" fmla="*/ 2 w 2"/>
                <a:gd name="T117" fmla="*/ 4 h 76"/>
                <a:gd name="T118" fmla="*/ 2 w 2"/>
                <a:gd name="T119" fmla="*/ 2 h 76"/>
                <a:gd name="T120" fmla="*/ 2 w 2"/>
                <a:gd name="T1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 h="76">
                  <a:moveTo>
                    <a:pt x="0" y="76"/>
                  </a:moveTo>
                  <a:lnTo>
                    <a:pt x="0" y="76"/>
                  </a:lnTo>
                  <a:lnTo>
                    <a:pt x="0" y="76"/>
                  </a:lnTo>
                  <a:lnTo>
                    <a:pt x="0" y="76"/>
                  </a:lnTo>
                  <a:close/>
                  <a:moveTo>
                    <a:pt x="0" y="76"/>
                  </a:moveTo>
                  <a:lnTo>
                    <a:pt x="0" y="76"/>
                  </a:lnTo>
                  <a:lnTo>
                    <a:pt x="0" y="76"/>
                  </a:lnTo>
                  <a:lnTo>
                    <a:pt x="0" y="76"/>
                  </a:lnTo>
                  <a:close/>
                  <a:moveTo>
                    <a:pt x="0" y="74"/>
                  </a:moveTo>
                  <a:lnTo>
                    <a:pt x="0" y="74"/>
                  </a:lnTo>
                  <a:lnTo>
                    <a:pt x="0" y="74"/>
                  </a:lnTo>
                  <a:close/>
                  <a:moveTo>
                    <a:pt x="0" y="72"/>
                  </a:moveTo>
                  <a:lnTo>
                    <a:pt x="0" y="72"/>
                  </a:lnTo>
                  <a:lnTo>
                    <a:pt x="0" y="72"/>
                  </a:lnTo>
                  <a:lnTo>
                    <a:pt x="0" y="72"/>
                  </a:lnTo>
                  <a:lnTo>
                    <a:pt x="0" y="72"/>
                  </a:lnTo>
                  <a:close/>
                  <a:moveTo>
                    <a:pt x="0" y="70"/>
                  </a:moveTo>
                  <a:lnTo>
                    <a:pt x="0" y="70"/>
                  </a:lnTo>
                  <a:lnTo>
                    <a:pt x="0" y="70"/>
                  </a:lnTo>
                  <a:lnTo>
                    <a:pt x="0" y="70"/>
                  </a:lnTo>
                  <a:lnTo>
                    <a:pt x="0" y="70"/>
                  </a:lnTo>
                  <a:close/>
                  <a:moveTo>
                    <a:pt x="0" y="70"/>
                  </a:moveTo>
                  <a:lnTo>
                    <a:pt x="0" y="70"/>
                  </a:lnTo>
                  <a:lnTo>
                    <a:pt x="0" y="70"/>
                  </a:lnTo>
                  <a:lnTo>
                    <a:pt x="0" y="70"/>
                  </a:lnTo>
                  <a:lnTo>
                    <a:pt x="0" y="70"/>
                  </a:lnTo>
                  <a:close/>
                  <a:moveTo>
                    <a:pt x="0" y="68"/>
                  </a:moveTo>
                  <a:lnTo>
                    <a:pt x="0" y="68"/>
                  </a:lnTo>
                  <a:lnTo>
                    <a:pt x="0" y="68"/>
                  </a:lnTo>
                  <a:lnTo>
                    <a:pt x="0" y="68"/>
                  </a:lnTo>
                  <a:lnTo>
                    <a:pt x="0" y="68"/>
                  </a:lnTo>
                  <a:close/>
                  <a:moveTo>
                    <a:pt x="0" y="66"/>
                  </a:moveTo>
                  <a:lnTo>
                    <a:pt x="0" y="66"/>
                  </a:lnTo>
                  <a:lnTo>
                    <a:pt x="0" y="66"/>
                  </a:lnTo>
                  <a:lnTo>
                    <a:pt x="0" y="66"/>
                  </a:lnTo>
                  <a:lnTo>
                    <a:pt x="0" y="66"/>
                  </a:lnTo>
                  <a:close/>
                  <a:moveTo>
                    <a:pt x="0" y="66"/>
                  </a:moveTo>
                  <a:lnTo>
                    <a:pt x="0" y="66"/>
                  </a:lnTo>
                  <a:lnTo>
                    <a:pt x="0" y="66"/>
                  </a:lnTo>
                  <a:lnTo>
                    <a:pt x="0" y="66"/>
                  </a:lnTo>
                  <a:lnTo>
                    <a:pt x="0" y="66"/>
                  </a:lnTo>
                  <a:close/>
                  <a:moveTo>
                    <a:pt x="0" y="66"/>
                  </a:moveTo>
                  <a:lnTo>
                    <a:pt x="0" y="66"/>
                  </a:lnTo>
                  <a:lnTo>
                    <a:pt x="0" y="66"/>
                  </a:lnTo>
                  <a:lnTo>
                    <a:pt x="0" y="66"/>
                  </a:lnTo>
                  <a:close/>
                  <a:moveTo>
                    <a:pt x="2" y="64"/>
                  </a:moveTo>
                  <a:lnTo>
                    <a:pt x="2" y="64"/>
                  </a:lnTo>
                  <a:lnTo>
                    <a:pt x="2" y="64"/>
                  </a:lnTo>
                  <a:lnTo>
                    <a:pt x="2" y="64"/>
                  </a:lnTo>
                  <a:lnTo>
                    <a:pt x="2" y="64"/>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0"/>
                  </a:moveTo>
                  <a:lnTo>
                    <a:pt x="2" y="60"/>
                  </a:lnTo>
                  <a:lnTo>
                    <a:pt x="2" y="60"/>
                  </a:lnTo>
                  <a:lnTo>
                    <a:pt x="2" y="60"/>
                  </a:lnTo>
                  <a:close/>
                  <a:moveTo>
                    <a:pt x="2" y="58"/>
                  </a:moveTo>
                  <a:lnTo>
                    <a:pt x="2" y="58"/>
                  </a:lnTo>
                  <a:lnTo>
                    <a:pt x="2" y="58"/>
                  </a:lnTo>
                  <a:lnTo>
                    <a:pt x="2" y="58"/>
                  </a:lnTo>
                  <a:lnTo>
                    <a:pt x="2" y="58"/>
                  </a:lnTo>
                  <a:close/>
                  <a:moveTo>
                    <a:pt x="2" y="58"/>
                  </a:moveTo>
                  <a:lnTo>
                    <a:pt x="2" y="58"/>
                  </a:lnTo>
                  <a:lnTo>
                    <a:pt x="2" y="58"/>
                  </a:lnTo>
                  <a:lnTo>
                    <a:pt x="2" y="58"/>
                  </a:lnTo>
                  <a:lnTo>
                    <a:pt x="2" y="58"/>
                  </a:lnTo>
                  <a:close/>
                  <a:moveTo>
                    <a:pt x="2" y="56"/>
                  </a:moveTo>
                  <a:lnTo>
                    <a:pt x="2" y="56"/>
                  </a:lnTo>
                  <a:lnTo>
                    <a:pt x="2" y="58"/>
                  </a:lnTo>
                  <a:lnTo>
                    <a:pt x="2" y="58"/>
                  </a:lnTo>
                  <a:lnTo>
                    <a:pt x="2" y="56"/>
                  </a:lnTo>
                  <a:close/>
                  <a:moveTo>
                    <a:pt x="2" y="56"/>
                  </a:moveTo>
                  <a:lnTo>
                    <a:pt x="2" y="56"/>
                  </a:lnTo>
                  <a:lnTo>
                    <a:pt x="2" y="56"/>
                  </a:lnTo>
                  <a:lnTo>
                    <a:pt x="2" y="56"/>
                  </a:lnTo>
                  <a:lnTo>
                    <a:pt x="2" y="56"/>
                  </a:lnTo>
                  <a:close/>
                  <a:moveTo>
                    <a:pt x="2" y="54"/>
                  </a:moveTo>
                  <a:lnTo>
                    <a:pt x="2" y="54"/>
                  </a:lnTo>
                  <a:lnTo>
                    <a:pt x="2" y="54"/>
                  </a:lnTo>
                  <a:lnTo>
                    <a:pt x="2" y="54"/>
                  </a:lnTo>
                  <a:lnTo>
                    <a:pt x="2" y="54"/>
                  </a:lnTo>
                  <a:close/>
                  <a:moveTo>
                    <a:pt x="2" y="54"/>
                  </a:moveTo>
                  <a:lnTo>
                    <a:pt x="2" y="54"/>
                  </a:lnTo>
                  <a:lnTo>
                    <a:pt x="2" y="54"/>
                  </a:lnTo>
                  <a:lnTo>
                    <a:pt x="2" y="54"/>
                  </a:lnTo>
                  <a:lnTo>
                    <a:pt x="2" y="54"/>
                  </a:lnTo>
                  <a:close/>
                  <a:moveTo>
                    <a:pt x="2" y="52"/>
                  </a:moveTo>
                  <a:lnTo>
                    <a:pt x="2" y="52"/>
                  </a:lnTo>
                  <a:lnTo>
                    <a:pt x="2" y="54"/>
                  </a:lnTo>
                  <a:lnTo>
                    <a:pt x="2" y="54"/>
                  </a:lnTo>
                  <a:lnTo>
                    <a:pt x="2" y="52"/>
                  </a:lnTo>
                  <a:close/>
                  <a:moveTo>
                    <a:pt x="2" y="52"/>
                  </a:moveTo>
                  <a:lnTo>
                    <a:pt x="2" y="52"/>
                  </a:lnTo>
                  <a:lnTo>
                    <a:pt x="2" y="52"/>
                  </a:lnTo>
                  <a:lnTo>
                    <a:pt x="2" y="52"/>
                  </a:lnTo>
                  <a:lnTo>
                    <a:pt x="2" y="52"/>
                  </a:lnTo>
                  <a:close/>
                  <a:moveTo>
                    <a:pt x="2" y="52"/>
                  </a:moveTo>
                  <a:lnTo>
                    <a:pt x="2" y="52"/>
                  </a:lnTo>
                  <a:lnTo>
                    <a:pt x="2" y="52"/>
                  </a:lnTo>
                  <a:lnTo>
                    <a:pt x="2" y="52"/>
                  </a:lnTo>
                  <a:lnTo>
                    <a:pt x="2" y="52"/>
                  </a:lnTo>
                  <a:close/>
                  <a:moveTo>
                    <a:pt x="2" y="50"/>
                  </a:moveTo>
                  <a:lnTo>
                    <a:pt x="2" y="50"/>
                  </a:lnTo>
                  <a:lnTo>
                    <a:pt x="2" y="50"/>
                  </a:lnTo>
                  <a:lnTo>
                    <a:pt x="2" y="50"/>
                  </a:lnTo>
                  <a:lnTo>
                    <a:pt x="2" y="50"/>
                  </a:lnTo>
                  <a:close/>
                  <a:moveTo>
                    <a:pt x="2" y="50"/>
                  </a:moveTo>
                  <a:lnTo>
                    <a:pt x="2" y="50"/>
                  </a:lnTo>
                  <a:lnTo>
                    <a:pt x="2" y="50"/>
                  </a:lnTo>
                  <a:lnTo>
                    <a:pt x="2" y="50"/>
                  </a:lnTo>
                  <a:lnTo>
                    <a:pt x="2" y="50"/>
                  </a:lnTo>
                  <a:close/>
                  <a:moveTo>
                    <a:pt x="2" y="48"/>
                  </a:moveTo>
                  <a:lnTo>
                    <a:pt x="2" y="48"/>
                  </a:lnTo>
                  <a:lnTo>
                    <a:pt x="2" y="50"/>
                  </a:lnTo>
                  <a:lnTo>
                    <a:pt x="2" y="50"/>
                  </a:lnTo>
                  <a:lnTo>
                    <a:pt x="2" y="48"/>
                  </a:lnTo>
                  <a:close/>
                  <a:moveTo>
                    <a:pt x="2" y="48"/>
                  </a:moveTo>
                  <a:lnTo>
                    <a:pt x="2" y="48"/>
                  </a:lnTo>
                  <a:lnTo>
                    <a:pt x="2" y="48"/>
                  </a:lnTo>
                  <a:lnTo>
                    <a:pt x="2" y="48"/>
                  </a:lnTo>
                  <a:lnTo>
                    <a:pt x="2" y="48"/>
                  </a:lnTo>
                  <a:close/>
                  <a:moveTo>
                    <a:pt x="2" y="48"/>
                  </a:moveTo>
                  <a:lnTo>
                    <a:pt x="2" y="48"/>
                  </a:lnTo>
                  <a:lnTo>
                    <a:pt x="2" y="48"/>
                  </a:lnTo>
                  <a:lnTo>
                    <a:pt x="2" y="48"/>
                  </a:lnTo>
                  <a:lnTo>
                    <a:pt x="2" y="48"/>
                  </a:lnTo>
                  <a:close/>
                  <a:moveTo>
                    <a:pt x="2" y="46"/>
                  </a:moveTo>
                  <a:lnTo>
                    <a:pt x="2" y="46"/>
                  </a:lnTo>
                  <a:lnTo>
                    <a:pt x="2" y="46"/>
                  </a:lnTo>
                  <a:lnTo>
                    <a:pt x="2" y="46"/>
                  </a:lnTo>
                  <a:lnTo>
                    <a:pt x="2" y="46"/>
                  </a:lnTo>
                  <a:close/>
                  <a:moveTo>
                    <a:pt x="2" y="46"/>
                  </a:moveTo>
                  <a:lnTo>
                    <a:pt x="2" y="46"/>
                  </a:lnTo>
                  <a:lnTo>
                    <a:pt x="2" y="46"/>
                  </a:lnTo>
                  <a:lnTo>
                    <a:pt x="2" y="46"/>
                  </a:lnTo>
                  <a:lnTo>
                    <a:pt x="2" y="46"/>
                  </a:lnTo>
                  <a:close/>
                  <a:moveTo>
                    <a:pt x="2" y="44"/>
                  </a:moveTo>
                  <a:lnTo>
                    <a:pt x="2" y="44"/>
                  </a:lnTo>
                  <a:lnTo>
                    <a:pt x="2" y="46"/>
                  </a:lnTo>
                  <a:lnTo>
                    <a:pt x="2" y="46"/>
                  </a:lnTo>
                  <a:lnTo>
                    <a:pt x="2" y="44"/>
                  </a:lnTo>
                  <a:close/>
                  <a:moveTo>
                    <a:pt x="2" y="44"/>
                  </a:moveTo>
                  <a:lnTo>
                    <a:pt x="2" y="44"/>
                  </a:lnTo>
                  <a:lnTo>
                    <a:pt x="2" y="44"/>
                  </a:lnTo>
                  <a:lnTo>
                    <a:pt x="2" y="44"/>
                  </a:lnTo>
                  <a:lnTo>
                    <a:pt x="2" y="44"/>
                  </a:lnTo>
                  <a:close/>
                  <a:moveTo>
                    <a:pt x="2" y="44"/>
                  </a:moveTo>
                  <a:lnTo>
                    <a:pt x="2" y="44"/>
                  </a:lnTo>
                  <a:lnTo>
                    <a:pt x="2" y="44"/>
                  </a:lnTo>
                  <a:lnTo>
                    <a:pt x="2" y="44"/>
                  </a:lnTo>
                  <a:lnTo>
                    <a:pt x="2" y="44"/>
                  </a:lnTo>
                  <a:close/>
                  <a:moveTo>
                    <a:pt x="2" y="42"/>
                  </a:moveTo>
                  <a:lnTo>
                    <a:pt x="2" y="42"/>
                  </a:lnTo>
                  <a:lnTo>
                    <a:pt x="2" y="42"/>
                  </a:lnTo>
                  <a:lnTo>
                    <a:pt x="2" y="42"/>
                  </a:lnTo>
                  <a:lnTo>
                    <a:pt x="2" y="42"/>
                  </a:lnTo>
                  <a:close/>
                  <a:moveTo>
                    <a:pt x="2" y="42"/>
                  </a:moveTo>
                  <a:lnTo>
                    <a:pt x="2" y="42"/>
                  </a:lnTo>
                  <a:lnTo>
                    <a:pt x="2" y="42"/>
                  </a:lnTo>
                  <a:lnTo>
                    <a:pt x="2" y="42"/>
                  </a:lnTo>
                  <a:lnTo>
                    <a:pt x="2" y="42"/>
                  </a:lnTo>
                  <a:close/>
                  <a:moveTo>
                    <a:pt x="2" y="40"/>
                  </a:moveTo>
                  <a:lnTo>
                    <a:pt x="2" y="40"/>
                  </a:lnTo>
                  <a:lnTo>
                    <a:pt x="2" y="42"/>
                  </a:lnTo>
                  <a:lnTo>
                    <a:pt x="2" y="42"/>
                  </a:lnTo>
                  <a:lnTo>
                    <a:pt x="2" y="40"/>
                  </a:lnTo>
                  <a:close/>
                  <a:moveTo>
                    <a:pt x="2" y="40"/>
                  </a:moveTo>
                  <a:lnTo>
                    <a:pt x="2" y="40"/>
                  </a:lnTo>
                  <a:lnTo>
                    <a:pt x="2" y="40"/>
                  </a:lnTo>
                  <a:lnTo>
                    <a:pt x="2" y="40"/>
                  </a:lnTo>
                  <a:lnTo>
                    <a:pt x="2" y="40"/>
                  </a:lnTo>
                  <a:close/>
                  <a:moveTo>
                    <a:pt x="2" y="40"/>
                  </a:moveTo>
                  <a:lnTo>
                    <a:pt x="2" y="40"/>
                  </a:lnTo>
                  <a:lnTo>
                    <a:pt x="2" y="40"/>
                  </a:lnTo>
                  <a:lnTo>
                    <a:pt x="2" y="40"/>
                  </a:lnTo>
                  <a:lnTo>
                    <a:pt x="2" y="40"/>
                  </a:lnTo>
                  <a:close/>
                  <a:moveTo>
                    <a:pt x="2" y="38"/>
                  </a:moveTo>
                  <a:lnTo>
                    <a:pt x="2" y="38"/>
                  </a:lnTo>
                  <a:lnTo>
                    <a:pt x="2" y="38"/>
                  </a:lnTo>
                  <a:lnTo>
                    <a:pt x="2" y="38"/>
                  </a:lnTo>
                  <a:lnTo>
                    <a:pt x="2" y="38"/>
                  </a:lnTo>
                  <a:close/>
                  <a:moveTo>
                    <a:pt x="2" y="38"/>
                  </a:moveTo>
                  <a:lnTo>
                    <a:pt x="2" y="38"/>
                  </a:lnTo>
                  <a:lnTo>
                    <a:pt x="2" y="38"/>
                  </a:lnTo>
                  <a:lnTo>
                    <a:pt x="2" y="38"/>
                  </a:lnTo>
                  <a:lnTo>
                    <a:pt x="2" y="38"/>
                  </a:lnTo>
                  <a:close/>
                  <a:moveTo>
                    <a:pt x="2" y="36"/>
                  </a:moveTo>
                  <a:lnTo>
                    <a:pt x="2" y="36"/>
                  </a:lnTo>
                  <a:lnTo>
                    <a:pt x="2" y="38"/>
                  </a:lnTo>
                  <a:lnTo>
                    <a:pt x="2" y="38"/>
                  </a:lnTo>
                  <a:lnTo>
                    <a:pt x="2" y="36"/>
                  </a:lnTo>
                  <a:close/>
                  <a:moveTo>
                    <a:pt x="2" y="36"/>
                  </a:moveTo>
                  <a:lnTo>
                    <a:pt x="2" y="36"/>
                  </a:lnTo>
                  <a:lnTo>
                    <a:pt x="2" y="36"/>
                  </a:lnTo>
                  <a:lnTo>
                    <a:pt x="2" y="36"/>
                  </a:lnTo>
                  <a:lnTo>
                    <a:pt x="2" y="36"/>
                  </a:lnTo>
                  <a:close/>
                  <a:moveTo>
                    <a:pt x="2" y="36"/>
                  </a:moveTo>
                  <a:lnTo>
                    <a:pt x="2" y="36"/>
                  </a:lnTo>
                  <a:lnTo>
                    <a:pt x="2" y="36"/>
                  </a:lnTo>
                  <a:lnTo>
                    <a:pt x="2" y="36"/>
                  </a:lnTo>
                  <a:lnTo>
                    <a:pt x="2" y="36"/>
                  </a:lnTo>
                  <a:close/>
                  <a:moveTo>
                    <a:pt x="2" y="34"/>
                  </a:moveTo>
                  <a:lnTo>
                    <a:pt x="2" y="34"/>
                  </a:lnTo>
                  <a:lnTo>
                    <a:pt x="2" y="34"/>
                  </a:lnTo>
                  <a:lnTo>
                    <a:pt x="2" y="34"/>
                  </a:lnTo>
                  <a:lnTo>
                    <a:pt x="2" y="34"/>
                  </a:lnTo>
                  <a:close/>
                  <a:moveTo>
                    <a:pt x="2" y="34"/>
                  </a:moveTo>
                  <a:lnTo>
                    <a:pt x="2" y="34"/>
                  </a:lnTo>
                  <a:lnTo>
                    <a:pt x="2" y="34"/>
                  </a:lnTo>
                  <a:lnTo>
                    <a:pt x="2" y="34"/>
                  </a:lnTo>
                  <a:lnTo>
                    <a:pt x="2" y="34"/>
                  </a:lnTo>
                  <a:close/>
                  <a:moveTo>
                    <a:pt x="2" y="32"/>
                  </a:moveTo>
                  <a:lnTo>
                    <a:pt x="2" y="32"/>
                  </a:lnTo>
                  <a:lnTo>
                    <a:pt x="2" y="34"/>
                  </a:lnTo>
                  <a:lnTo>
                    <a:pt x="2" y="34"/>
                  </a:lnTo>
                  <a:lnTo>
                    <a:pt x="2" y="32"/>
                  </a:lnTo>
                  <a:close/>
                  <a:moveTo>
                    <a:pt x="2" y="32"/>
                  </a:moveTo>
                  <a:lnTo>
                    <a:pt x="2" y="32"/>
                  </a:lnTo>
                  <a:lnTo>
                    <a:pt x="2" y="32"/>
                  </a:lnTo>
                  <a:lnTo>
                    <a:pt x="2" y="32"/>
                  </a:lnTo>
                  <a:lnTo>
                    <a:pt x="2" y="32"/>
                  </a:lnTo>
                  <a:close/>
                  <a:moveTo>
                    <a:pt x="2" y="32"/>
                  </a:moveTo>
                  <a:lnTo>
                    <a:pt x="2" y="32"/>
                  </a:lnTo>
                  <a:lnTo>
                    <a:pt x="2" y="32"/>
                  </a:lnTo>
                  <a:lnTo>
                    <a:pt x="2" y="32"/>
                  </a:lnTo>
                  <a:lnTo>
                    <a:pt x="2" y="32"/>
                  </a:lnTo>
                  <a:close/>
                  <a:moveTo>
                    <a:pt x="2" y="30"/>
                  </a:moveTo>
                  <a:lnTo>
                    <a:pt x="2" y="30"/>
                  </a:lnTo>
                  <a:lnTo>
                    <a:pt x="2" y="30"/>
                  </a:lnTo>
                  <a:lnTo>
                    <a:pt x="2" y="30"/>
                  </a:lnTo>
                  <a:lnTo>
                    <a:pt x="2" y="30"/>
                  </a:lnTo>
                  <a:close/>
                  <a:moveTo>
                    <a:pt x="2" y="30"/>
                  </a:moveTo>
                  <a:lnTo>
                    <a:pt x="2" y="30"/>
                  </a:lnTo>
                  <a:lnTo>
                    <a:pt x="2" y="30"/>
                  </a:lnTo>
                  <a:lnTo>
                    <a:pt x="2" y="30"/>
                  </a:lnTo>
                  <a:lnTo>
                    <a:pt x="2" y="30"/>
                  </a:lnTo>
                  <a:close/>
                  <a:moveTo>
                    <a:pt x="2" y="28"/>
                  </a:moveTo>
                  <a:lnTo>
                    <a:pt x="2" y="28"/>
                  </a:lnTo>
                  <a:lnTo>
                    <a:pt x="2" y="30"/>
                  </a:lnTo>
                  <a:lnTo>
                    <a:pt x="2" y="30"/>
                  </a:lnTo>
                  <a:lnTo>
                    <a:pt x="2" y="28"/>
                  </a:lnTo>
                  <a:close/>
                  <a:moveTo>
                    <a:pt x="2" y="28"/>
                  </a:moveTo>
                  <a:lnTo>
                    <a:pt x="2" y="28"/>
                  </a:lnTo>
                  <a:lnTo>
                    <a:pt x="2" y="28"/>
                  </a:lnTo>
                  <a:lnTo>
                    <a:pt x="2" y="28"/>
                  </a:lnTo>
                  <a:lnTo>
                    <a:pt x="2" y="28"/>
                  </a:lnTo>
                  <a:close/>
                  <a:moveTo>
                    <a:pt x="2" y="28"/>
                  </a:moveTo>
                  <a:lnTo>
                    <a:pt x="2" y="28"/>
                  </a:lnTo>
                  <a:lnTo>
                    <a:pt x="2" y="28"/>
                  </a:lnTo>
                  <a:lnTo>
                    <a:pt x="2" y="28"/>
                  </a:lnTo>
                  <a:lnTo>
                    <a:pt x="2" y="28"/>
                  </a:lnTo>
                  <a:close/>
                  <a:moveTo>
                    <a:pt x="2" y="26"/>
                  </a:moveTo>
                  <a:lnTo>
                    <a:pt x="2" y="26"/>
                  </a:lnTo>
                  <a:lnTo>
                    <a:pt x="2" y="26"/>
                  </a:lnTo>
                  <a:lnTo>
                    <a:pt x="2" y="26"/>
                  </a:lnTo>
                  <a:lnTo>
                    <a:pt x="2" y="26"/>
                  </a:lnTo>
                  <a:close/>
                  <a:moveTo>
                    <a:pt x="2" y="26"/>
                  </a:moveTo>
                  <a:lnTo>
                    <a:pt x="2" y="26"/>
                  </a:lnTo>
                  <a:lnTo>
                    <a:pt x="2" y="26"/>
                  </a:lnTo>
                  <a:lnTo>
                    <a:pt x="2" y="26"/>
                  </a:lnTo>
                  <a:lnTo>
                    <a:pt x="2" y="26"/>
                  </a:lnTo>
                  <a:close/>
                  <a:moveTo>
                    <a:pt x="2" y="24"/>
                  </a:moveTo>
                  <a:lnTo>
                    <a:pt x="2" y="24"/>
                  </a:lnTo>
                  <a:lnTo>
                    <a:pt x="2" y="26"/>
                  </a:lnTo>
                  <a:lnTo>
                    <a:pt x="2" y="26"/>
                  </a:lnTo>
                  <a:lnTo>
                    <a:pt x="2" y="24"/>
                  </a:lnTo>
                  <a:close/>
                  <a:moveTo>
                    <a:pt x="2" y="24"/>
                  </a:moveTo>
                  <a:lnTo>
                    <a:pt x="2" y="24"/>
                  </a:lnTo>
                  <a:lnTo>
                    <a:pt x="2" y="24"/>
                  </a:lnTo>
                  <a:lnTo>
                    <a:pt x="2" y="24"/>
                  </a:lnTo>
                  <a:lnTo>
                    <a:pt x="2" y="24"/>
                  </a:lnTo>
                  <a:close/>
                  <a:moveTo>
                    <a:pt x="2" y="24"/>
                  </a:moveTo>
                  <a:lnTo>
                    <a:pt x="2" y="24"/>
                  </a:lnTo>
                  <a:lnTo>
                    <a:pt x="2" y="24"/>
                  </a:lnTo>
                  <a:lnTo>
                    <a:pt x="2" y="24"/>
                  </a:lnTo>
                  <a:lnTo>
                    <a:pt x="2" y="24"/>
                  </a:lnTo>
                  <a:close/>
                  <a:moveTo>
                    <a:pt x="2" y="22"/>
                  </a:moveTo>
                  <a:lnTo>
                    <a:pt x="2" y="22"/>
                  </a:lnTo>
                  <a:lnTo>
                    <a:pt x="2" y="22"/>
                  </a:lnTo>
                  <a:lnTo>
                    <a:pt x="2" y="22"/>
                  </a:lnTo>
                  <a:lnTo>
                    <a:pt x="2" y="22"/>
                  </a:lnTo>
                  <a:close/>
                  <a:moveTo>
                    <a:pt x="2" y="22"/>
                  </a:moveTo>
                  <a:lnTo>
                    <a:pt x="2" y="22"/>
                  </a:lnTo>
                  <a:lnTo>
                    <a:pt x="2" y="22"/>
                  </a:lnTo>
                  <a:lnTo>
                    <a:pt x="2" y="22"/>
                  </a:lnTo>
                  <a:lnTo>
                    <a:pt x="2" y="22"/>
                  </a:lnTo>
                  <a:close/>
                  <a:moveTo>
                    <a:pt x="2" y="20"/>
                  </a:moveTo>
                  <a:lnTo>
                    <a:pt x="2" y="20"/>
                  </a:lnTo>
                  <a:lnTo>
                    <a:pt x="2" y="22"/>
                  </a:lnTo>
                  <a:lnTo>
                    <a:pt x="2" y="22"/>
                  </a:lnTo>
                  <a:lnTo>
                    <a:pt x="2" y="20"/>
                  </a:lnTo>
                  <a:close/>
                  <a:moveTo>
                    <a:pt x="2" y="20"/>
                  </a:moveTo>
                  <a:lnTo>
                    <a:pt x="2" y="20"/>
                  </a:lnTo>
                  <a:lnTo>
                    <a:pt x="2" y="20"/>
                  </a:lnTo>
                  <a:lnTo>
                    <a:pt x="2" y="20"/>
                  </a:lnTo>
                  <a:lnTo>
                    <a:pt x="2" y="20"/>
                  </a:lnTo>
                  <a:close/>
                  <a:moveTo>
                    <a:pt x="2" y="18"/>
                  </a:moveTo>
                  <a:lnTo>
                    <a:pt x="2" y="18"/>
                  </a:lnTo>
                  <a:lnTo>
                    <a:pt x="2" y="20"/>
                  </a:lnTo>
                  <a:lnTo>
                    <a:pt x="2" y="20"/>
                  </a:lnTo>
                  <a:lnTo>
                    <a:pt x="2" y="18"/>
                  </a:lnTo>
                  <a:close/>
                  <a:moveTo>
                    <a:pt x="2" y="18"/>
                  </a:moveTo>
                  <a:lnTo>
                    <a:pt x="2" y="18"/>
                  </a:lnTo>
                  <a:lnTo>
                    <a:pt x="2" y="18"/>
                  </a:lnTo>
                  <a:lnTo>
                    <a:pt x="2" y="18"/>
                  </a:lnTo>
                  <a:lnTo>
                    <a:pt x="2" y="18"/>
                  </a:lnTo>
                  <a:close/>
                  <a:moveTo>
                    <a:pt x="2" y="18"/>
                  </a:moveTo>
                  <a:lnTo>
                    <a:pt x="2" y="18"/>
                  </a:lnTo>
                  <a:lnTo>
                    <a:pt x="2" y="18"/>
                  </a:lnTo>
                  <a:lnTo>
                    <a:pt x="2" y="18"/>
                  </a:lnTo>
                  <a:lnTo>
                    <a:pt x="2" y="18"/>
                  </a:lnTo>
                  <a:close/>
                  <a:moveTo>
                    <a:pt x="2" y="16"/>
                  </a:moveTo>
                  <a:lnTo>
                    <a:pt x="2" y="16"/>
                  </a:lnTo>
                  <a:lnTo>
                    <a:pt x="2" y="18"/>
                  </a:lnTo>
                  <a:lnTo>
                    <a:pt x="2" y="18"/>
                  </a:lnTo>
                  <a:lnTo>
                    <a:pt x="2" y="16"/>
                  </a:lnTo>
                  <a:close/>
                  <a:moveTo>
                    <a:pt x="2" y="16"/>
                  </a:moveTo>
                  <a:lnTo>
                    <a:pt x="2" y="16"/>
                  </a:lnTo>
                  <a:lnTo>
                    <a:pt x="2" y="16"/>
                  </a:lnTo>
                  <a:lnTo>
                    <a:pt x="2" y="16"/>
                  </a:lnTo>
                  <a:lnTo>
                    <a:pt x="2" y="16"/>
                  </a:lnTo>
                  <a:close/>
                  <a:moveTo>
                    <a:pt x="2" y="14"/>
                  </a:moveTo>
                  <a:lnTo>
                    <a:pt x="2" y="14"/>
                  </a:lnTo>
                  <a:lnTo>
                    <a:pt x="2" y="16"/>
                  </a:lnTo>
                  <a:lnTo>
                    <a:pt x="2" y="16"/>
                  </a:lnTo>
                  <a:lnTo>
                    <a:pt x="2" y="14"/>
                  </a:lnTo>
                  <a:close/>
                  <a:moveTo>
                    <a:pt x="2" y="14"/>
                  </a:moveTo>
                  <a:lnTo>
                    <a:pt x="2" y="14"/>
                  </a:lnTo>
                  <a:lnTo>
                    <a:pt x="2" y="14"/>
                  </a:lnTo>
                  <a:lnTo>
                    <a:pt x="2" y="14"/>
                  </a:lnTo>
                  <a:lnTo>
                    <a:pt x="2" y="14"/>
                  </a:lnTo>
                  <a:close/>
                  <a:moveTo>
                    <a:pt x="2" y="14"/>
                  </a:moveTo>
                  <a:lnTo>
                    <a:pt x="2" y="14"/>
                  </a:lnTo>
                  <a:lnTo>
                    <a:pt x="2" y="14"/>
                  </a:lnTo>
                  <a:lnTo>
                    <a:pt x="2" y="14"/>
                  </a:lnTo>
                  <a:lnTo>
                    <a:pt x="2" y="14"/>
                  </a:lnTo>
                  <a:close/>
                  <a:moveTo>
                    <a:pt x="2" y="12"/>
                  </a:moveTo>
                  <a:lnTo>
                    <a:pt x="2" y="12"/>
                  </a:lnTo>
                  <a:lnTo>
                    <a:pt x="2" y="14"/>
                  </a:lnTo>
                  <a:lnTo>
                    <a:pt x="2" y="14"/>
                  </a:lnTo>
                  <a:lnTo>
                    <a:pt x="2" y="12"/>
                  </a:lnTo>
                  <a:close/>
                  <a:moveTo>
                    <a:pt x="2" y="12"/>
                  </a:moveTo>
                  <a:lnTo>
                    <a:pt x="2" y="12"/>
                  </a:lnTo>
                  <a:lnTo>
                    <a:pt x="2" y="12"/>
                  </a:lnTo>
                  <a:lnTo>
                    <a:pt x="2" y="12"/>
                  </a:lnTo>
                  <a:lnTo>
                    <a:pt x="2" y="12"/>
                  </a:lnTo>
                  <a:close/>
                  <a:moveTo>
                    <a:pt x="2" y="10"/>
                  </a:moveTo>
                  <a:lnTo>
                    <a:pt x="2" y="10"/>
                  </a:lnTo>
                  <a:lnTo>
                    <a:pt x="2" y="12"/>
                  </a:lnTo>
                  <a:lnTo>
                    <a:pt x="2" y="12"/>
                  </a:lnTo>
                  <a:lnTo>
                    <a:pt x="2" y="10"/>
                  </a:lnTo>
                  <a:close/>
                  <a:moveTo>
                    <a:pt x="2" y="10"/>
                  </a:moveTo>
                  <a:lnTo>
                    <a:pt x="2" y="10"/>
                  </a:lnTo>
                  <a:lnTo>
                    <a:pt x="2" y="10"/>
                  </a:lnTo>
                  <a:lnTo>
                    <a:pt x="2" y="10"/>
                  </a:lnTo>
                  <a:lnTo>
                    <a:pt x="2" y="10"/>
                  </a:lnTo>
                  <a:close/>
                  <a:moveTo>
                    <a:pt x="2" y="10"/>
                  </a:moveTo>
                  <a:lnTo>
                    <a:pt x="2" y="10"/>
                  </a:lnTo>
                  <a:lnTo>
                    <a:pt x="2" y="10"/>
                  </a:lnTo>
                  <a:lnTo>
                    <a:pt x="2" y="10"/>
                  </a:lnTo>
                  <a:lnTo>
                    <a:pt x="2" y="10"/>
                  </a:lnTo>
                  <a:close/>
                  <a:moveTo>
                    <a:pt x="2" y="8"/>
                  </a:moveTo>
                  <a:lnTo>
                    <a:pt x="2" y="8"/>
                  </a:lnTo>
                  <a:lnTo>
                    <a:pt x="2" y="10"/>
                  </a:lnTo>
                  <a:lnTo>
                    <a:pt x="2" y="10"/>
                  </a:lnTo>
                  <a:lnTo>
                    <a:pt x="2" y="8"/>
                  </a:lnTo>
                  <a:close/>
                  <a:moveTo>
                    <a:pt x="2" y="8"/>
                  </a:moveTo>
                  <a:lnTo>
                    <a:pt x="2" y="8"/>
                  </a:lnTo>
                  <a:lnTo>
                    <a:pt x="2" y="8"/>
                  </a:lnTo>
                  <a:lnTo>
                    <a:pt x="2" y="8"/>
                  </a:lnTo>
                  <a:lnTo>
                    <a:pt x="2" y="8"/>
                  </a:lnTo>
                  <a:close/>
                  <a:moveTo>
                    <a:pt x="2" y="6"/>
                  </a:moveTo>
                  <a:lnTo>
                    <a:pt x="2" y="6"/>
                  </a:lnTo>
                  <a:lnTo>
                    <a:pt x="2" y="8"/>
                  </a:lnTo>
                  <a:lnTo>
                    <a:pt x="2" y="8"/>
                  </a:lnTo>
                  <a:lnTo>
                    <a:pt x="2" y="6"/>
                  </a:lnTo>
                  <a:close/>
                  <a:moveTo>
                    <a:pt x="2" y="6"/>
                  </a:moveTo>
                  <a:lnTo>
                    <a:pt x="2" y="6"/>
                  </a:lnTo>
                  <a:lnTo>
                    <a:pt x="2" y="6"/>
                  </a:lnTo>
                  <a:lnTo>
                    <a:pt x="2" y="6"/>
                  </a:lnTo>
                  <a:lnTo>
                    <a:pt x="2" y="6"/>
                  </a:lnTo>
                  <a:close/>
                  <a:moveTo>
                    <a:pt x="2" y="6"/>
                  </a:moveTo>
                  <a:lnTo>
                    <a:pt x="2" y="6"/>
                  </a:lnTo>
                  <a:lnTo>
                    <a:pt x="2" y="6"/>
                  </a:lnTo>
                  <a:lnTo>
                    <a:pt x="2" y="6"/>
                  </a:lnTo>
                  <a:lnTo>
                    <a:pt x="2" y="6"/>
                  </a:lnTo>
                  <a:close/>
                  <a:moveTo>
                    <a:pt x="2" y="4"/>
                  </a:moveTo>
                  <a:lnTo>
                    <a:pt x="2" y="4"/>
                  </a:lnTo>
                  <a:lnTo>
                    <a:pt x="2" y="6"/>
                  </a:lnTo>
                  <a:lnTo>
                    <a:pt x="2" y="6"/>
                  </a:lnTo>
                  <a:lnTo>
                    <a:pt x="2" y="4"/>
                  </a:lnTo>
                  <a:close/>
                  <a:moveTo>
                    <a:pt x="2" y="4"/>
                  </a:moveTo>
                  <a:lnTo>
                    <a:pt x="2" y="4"/>
                  </a:lnTo>
                  <a:lnTo>
                    <a:pt x="2" y="4"/>
                  </a:lnTo>
                  <a:lnTo>
                    <a:pt x="2" y="4"/>
                  </a:lnTo>
                  <a:lnTo>
                    <a:pt x="2" y="4"/>
                  </a:lnTo>
                  <a:close/>
                  <a:moveTo>
                    <a:pt x="2" y="2"/>
                  </a:moveTo>
                  <a:lnTo>
                    <a:pt x="2" y="2"/>
                  </a:lnTo>
                  <a:lnTo>
                    <a:pt x="2" y="4"/>
                  </a:lnTo>
                  <a:lnTo>
                    <a:pt x="2" y="4"/>
                  </a:lnTo>
                  <a:lnTo>
                    <a:pt x="2" y="2"/>
                  </a:lnTo>
                  <a:close/>
                  <a:moveTo>
                    <a:pt x="2" y="2"/>
                  </a:moveTo>
                  <a:lnTo>
                    <a:pt x="2" y="2"/>
                  </a:lnTo>
                  <a:lnTo>
                    <a:pt x="2" y="2"/>
                  </a:lnTo>
                  <a:lnTo>
                    <a:pt x="2" y="2"/>
                  </a:lnTo>
                  <a:lnTo>
                    <a:pt x="2" y="2"/>
                  </a:lnTo>
                  <a:lnTo>
                    <a:pt x="2" y="2"/>
                  </a:lnTo>
                  <a:close/>
                  <a:moveTo>
                    <a:pt x="2" y="2"/>
                  </a:moveTo>
                  <a:lnTo>
                    <a:pt x="2" y="2"/>
                  </a:lnTo>
                  <a:lnTo>
                    <a:pt x="2" y="2"/>
                  </a:lnTo>
                  <a:lnTo>
                    <a:pt x="2" y="2"/>
                  </a:lnTo>
                  <a:lnTo>
                    <a:pt x="2" y="2"/>
                  </a:lnTo>
                  <a:close/>
                  <a:moveTo>
                    <a:pt x="2" y="0"/>
                  </a:moveTo>
                  <a:lnTo>
                    <a:pt x="2" y="0"/>
                  </a:lnTo>
                  <a:lnTo>
                    <a:pt x="2" y="0"/>
                  </a:lnTo>
                  <a:lnTo>
                    <a:pt x="2" y="0"/>
                  </a:lnTo>
                  <a:lnTo>
                    <a:pt x="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p:cNvSpPr>
              <a:spLocks/>
            </p:cNvSpPr>
            <p:nvPr/>
          </p:nvSpPr>
          <p:spPr bwMode="auto">
            <a:xfrm>
              <a:off x="3878" y="223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1"/>
            <p:cNvSpPr>
              <a:spLocks noChangeArrowheads="1"/>
            </p:cNvSpPr>
            <p:nvPr/>
          </p:nvSpPr>
          <p:spPr bwMode="auto">
            <a:xfrm>
              <a:off x="3878" y="223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12"/>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13"/>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14"/>
            <p:cNvSpPr>
              <a:spLocks noChangeArrowheads="1"/>
            </p:cNvSpPr>
            <p:nvPr/>
          </p:nvSpPr>
          <p:spPr bwMode="auto">
            <a:xfrm>
              <a:off x="3878" y="222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15"/>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16"/>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7"/>
            <p:cNvSpPr>
              <a:spLocks/>
            </p:cNvSpPr>
            <p:nvPr/>
          </p:nvSpPr>
          <p:spPr bwMode="auto">
            <a:xfrm>
              <a:off x="3878" y="222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18"/>
            <p:cNvSpPr>
              <a:spLocks noChangeArrowheads="1"/>
            </p:cNvSpPr>
            <p:nvPr/>
          </p:nvSpPr>
          <p:spPr bwMode="auto">
            <a:xfrm>
              <a:off x="3880" y="222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19"/>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20"/>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21"/>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2"/>
            <p:cNvSpPr>
              <a:spLocks/>
            </p:cNvSpPr>
            <p:nvPr/>
          </p:nvSpPr>
          <p:spPr bwMode="auto">
            <a:xfrm>
              <a:off x="3880" y="221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23"/>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24"/>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25"/>
            <p:cNvSpPr>
              <a:spLocks noChangeArrowheads="1"/>
            </p:cNvSpPr>
            <p:nvPr/>
          </p:nvSpPr>
          <p:spPr bwMode="auto">
            <a:xfrm>
              <a:off x="3880" y="221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26"/>
            <p:cNvSpPr>
              <a:spLocks noChangeArrowheads="1"/>
            </p:cNvSpPr>
            <p:nvPr/>
          </p:nvSpPr>
          <p:spPr bwMode="auto">
            <a:xfrm>
              <a:off x="3880" y="221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27"/>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28"/>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29"/>
            <p:cNvSpPr>
              <a:spLocks noChangeArrowheads="1"/>
            </p:cNvSpPr>
            <p:nvPr/>
          </p:nvSpPr>
          <p:spPr bwMode="auto">
            <a:xfrm>
              <a:off x="3880" y="221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30"/>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31"/>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32"/>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33"/>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34"/>
            <p:cNvSpPr>
              <a:spLocks noChangeArrowheads="1"/>
            </p:cNvSpPr>
            <p:nvPr/>
          </p:nvSpPr>
          <p:spPr bwMode="auto">
            <a:xfrm>
              <a:off x="3880" y="220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35"/>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36"/>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37"/>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38"/>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39"/>
            <p:cNvSpPr>
              <a:spLocks noChangeArrowheads="1"/>
            </p:cNvSpPr>
            <p:nvPr/>
          </p:nvSpPr>
          <p:spPr bwMode="auto">
            <a:xfrm>
              <a:off x="3880" y="220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40"/>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41"/>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42"/>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43"/>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44"/>
            <p:cNvSpPr>
              <a:spLocks noChangeArrowheads="1"/>
            </p:cNvSpPr>
            <p:nvPr/>
          </p:nvSpPr>
          <p:spPr bwMode="auto">
            <a:xfrm>
              <a:off x="3880" y="219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45"/>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46"/>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47"/>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48"/>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49"/>
            <p:cNvSpPr>
              <a:spLocks noChangeArrowheads="1"/>
            </p:cNvSpPr>
            <p:nvPr/>
          </p:nvSpPr>
          <p:spPr bwMode="auto">
            <a:xfrm>
              <a:off x="3880" y="219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50"/>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51"/>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52"/>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53"/>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54"/>
            <p:cNvSpPr>
              <a:spLocks noChangeArrowheads="1"/>
            </p:cNvSpPr>
            <p:nvPr/>
          </p:nvSpPr>
          <p:spPr bwMode="auto">
            <a:xfrm>
              <a:off x="3880" y="219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55"/>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56"/>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57"/>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58"/>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59"/>
            <p:cNvSpPr>
              <a:spLocks noChangeArrowheads="1"/>
            </p:cNvSpPr>
            <p:nvPr/>
          </p:nvSpPr>
          <p:spPr bwMode="auto">
            <a:xfrm>
              <a:off x="3880" y="218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60"/>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61"/>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62"/>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63"/>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64"/>
            <p:cNvSpPr>
              <a:spLocks noChangeArrowheads="1"/>
            </p:cNvSpPr>
            <p:nvPr/>
          </p:nvSpPr>
          <p:spPr bwMode="auto">
            <a:xfrm>
              <a:off x="3880" y="218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65"/>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66"/>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67"/>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68"/>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69"/>
            <p:cNvSpPr>
              <a:spLocks noChangeArrowheads="1"/>
            </p:cNvSpPr>
            <p:nvPr/>
          </p:nvSpPr>
          <p:spPr bwMode="auto">
            <a:xfrm>
              <a:off x="3880" y="217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70"/>
            <p:cNvSpPr>
              <a:spLocks noChangeArrowheads="1"/>
            </p:cNvSpPr>
            <p:nvPr/>
          </p:nvSpPr>
          <p:spPr bwMode="auto">
            <a:xfrm>
              <a:off x="3880" y="21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71"/>
            <p:cNvSpPr>
              <a:spLocks noChangeArrowheads="1"/>
            </p:cNvSpPr>
            <p:nvPr/>
          </p:nvSpPr>
          <p:spPr bwMode="auto">
            <a:xfrm>
              <a:off x="3880" y="217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72"/>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73"/>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74"/>
            <p:cNvSpPr>
              <a:spLocks noChangeArrowheads="1"/>
            </p:cNvSpPr>
            <p:nvPr/>
          </p:nvSpPr>
          <p:spPr bwMode="auto">
            <a:xfrm>
              <a:off x="3880" y="217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75"/>
            <p:cNvSpPr>
              <a:spLocks noChangeArrowheads="1"/>
            </p:cNvSpPr>
            <p:nvPr/>
          </p:nvSpPr>
          <p:spPr bwMode="auto">
            <a:xfrm>
              <a:off x="3880" y="217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76"/>
            <p:cNvSpPr>
              <a:spLocks noChangeArrowheads="1"/>
            </p:cNvSpPr>
            <p:nvPr/>
          </p:nvSpPr>
          <p:spPr bwMode="auto">
            <a:xfrm>
              <a:off x="3880" y="217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77"/>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78"/>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79"/>
            <p:cNvSpPr>
              <a:spLocks noChangeArrowheads="1"/>
            </p:cNvSpPr>
            <p:nvPr/>
          </p:nvSpPr>
          <p:spPr bwMode="auto">
            <a:xfrm>
              <a:off x="3880" y="217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80"/>
            <p:cNvSpPr>
              <a:spLocks noChangeArrowheads="1"/>
            </p:cNvSpPr>
            <p:nvPr/>
          </p:nvSpPr>
          <p:spPr bwMode="auto">
            <a:xfrm>
              <a:off x="3880" y="217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81"/>
            <p:cNvSpPr>
              <a:spLocks noChangeArrowheads="1"/>
            </p:cNvSpPr>
            <p:nvPr/>
          </p:nvSpPr>
          <p:spPr bwMode="auto">
            <a:xfrm>
              <a:off x="3880" y="216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82"/>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83"/>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84"/>
            <p:cNvSpPr>
              <a:spLocks noChangeArrowheads="1"/>
            </p:cNvSpPr>
            <p:nvPr/>
          </p:nvSpPr>
          <p:spPr bwMode="auto">
            <a:xfrm>
              <a:off x="3880" y="216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85"/>
            <p:cNvSpPr>
              <a:spLocks noChangeArrowheads="1"/>
            </p:cNvSpPr>
            <p:nvPr/>
          </p:nvSpPr>
          <p:spPr bwMode="auto">
            <a:xfrm>
              <a:off x="3880" y="216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86"/>
            <p:cNvSpPr>
              <a:spLocks noChangeArrowheads="1"/>
            </p:cNvSpPr>
            <p:nvPr/>
          </p:nvSpPr>
          <p:spPr bwMode="auto">
            <a:xfrm>
              <a:off x="3880" y="216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87"/>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88"/>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89"/>
            <p:cNvSpPr>
              <a:spLocks noChangeArrowheads="1"/>
            </p:cNvSpPr>
            <p:nvPr/>
          </p:nvSpPr>
          <p:spPr bwMode="auto">
            <a:xfrm>
              <a:off x="3880" y="216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90"/>
            <p:cNvSpPr>
              <a:spLocks noChangeArrowheads="1"/>
            </p:cNvSpPr>
            <p:nvPr/>
          </p:nvSpPr>
          <p:spPr bwMode="auto">
            <a:xfrm>
              <a:off x="3880" y="216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91"/>
            <p:cNvSpPr>
              <a:spLocks noChangeArrowheads="1"/>
            </p:cNvSpPr>
            <p:nvPr/>
          </p:nvSpPr>
          <p:spPr bwMode="auto">
            <a:xfrm>
              <a:off x="3880" y="216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92"/>
            <p:cNvSpPr>
              <a:spLocks/>
            </p:cNvSpPr>
            <p:nvPr/>
          </p:nvSpPr>
          <p:spPr bwMode="auto">
            <a:xfrm>
              <a:off x="3880" y="216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93"/>
            <p:cNvSpPr>
              <a:spLocks noChangeArrowheads="1"/>
            </p:cNvSpPr>
            <p:nvPr/>
          </p:nvSpPr>
          <p:spPr bwMode="auto">
            <a:xfrm>
              <a:off x="3880" y="216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94"/>
            <p:cNvSpPr>
              <a:spLocks noChangeArrowheads="1"/>
            </p:cNvSpPr>
            <p:nvPr/>
          </p:nvSpPr>
          <p:spPr bwMode="auto">
            <a:xfrm>
              <a:off x="3880" y="215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95"/>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96"/>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97"/>
            <p:cNvSpPr>
              <a:spLocks/>
            </p:cNvSpPr>
            <p:nvPr/>
          </p:nvSpPr>
          <p:spPr bwMode="auto">
            <a:xfrm>
              <a:off x="2212" y="1670"/>
              <a:ext cx="1336" cy="982"/>
            </a:xfrm>
            <a:custGeom>
              <a:avLst/>
              <a:gdLst>
                <a:gd name="T0" fmla="*/ 498 w 1336"/>
                <a:gd name="T1" fmla="*/ 982 h 982"/>
                <a:gd name="T2" fmla="*/ 470 w 1336"/>
                <a:gd name="T3" fmla="*/ 980 h 982"/>
                <a:gd name="T4" fmla="*/ 444 w 1336"/>
                <a:gd name="T5" fmla="*/ 972 h 982"/>
                <a:gd name="T6" fmla="*/ 418 w 1336"/>
                <a:gd name="T7" fmla="*/ 958 h 982"/>
                <a:gd name="T8" fmla="*/ 396 w 1336"/>
                <a:gd name="T9" fmla="*/ 940 h 982"/>
                <a:gd name="T10" fmla="*/ 42 w 1336"/>
                <a:gd name="T11" fmla="*/ 586 h 982"/>
                <a:gd name="T12" fmla="*/ 24 w 1336"/>
                <a:gd name="T13" fmla="*/ 564 h 982"/>
                <a:gd name="T14" fmla="*/ 12 w 1336"/>
                <a:gd name="T15" fmla="*/ 540 h 982"/>
                <a:gd name="T16" fmla="*/ 4 w 1336"/>
                <a:gd name="T17" fmla="*/ 512 h 982"/>
                <a:gd name="T18" fmla="*/ 0 w 1336"/>
                <a:gd name="T19" fmla="*/ 486 h 982"/>
                <a:gd name="T20" fmla="*/ 4 w 1336"/>
                <a:gd name="T21" fmla="*/ 458 h 982"/>
                <a:gd name="T22" fmla="*/ 12 w 1336"/>
                <a:gd name="T23" fmla="*/ 432 h 982"/>
                <a:gd name="T24" fmla="*/ 24 w 1336"/>
                <a:gd name="T25" fmla="*/ 406 h 982"/>
                <a:gd name="T26" fmla="*/ 42 w 1336"/>
                <a:gd name="T27" fmla="*/ 384 h 982"/>
                <a:gd name="T28" fmla="*/ 54 w 1336"/>
                <a:gd name="T29" fmla="*/ 374 h 982"/>
                <a:gd name="T30" fmla="*/ 78 w 1336"/>
                <a:gd name="T31" fmla="*/ 358 h 982"/>
                <a:gd name="T32" fmla="*/ 104 w 1336"/>
                <a:gd name="T33" fmla="*/ 348 h 982"/>
                <a:gd name="T34" fmla="*/ 130 w 1336"/>
                <a:gd name="T35" fmla="*/ 344 h 982"/>
                <a:gd name="T36" fmla="*/ 158 w 1336"/>
                <a:gd name="T37" fmla="*/ 344 h 982"/>
                <a:gd name="T38" fmla="*/ 184 w 1336"/>
                <a:gd name="T39" fmla="*/ 348 h 982"/>
                <a:gd name="T40" fmla="*/ 210 w 1336"/>
                <a:gd name="T41" fmla="*/ 358 h 982"/>
                <a:gd name="T42" fmla="*/ 234 w 1336"/>
                <a:gd name="T43" fmla="*/ 374 h 982"/>
                <a:gd name="T44" fmla="*/ 498 w 1336"/>
                <a:gd name="T45" fmla="*/ 636 h 982"/>
                <a:gd name="T46" fmla="*/ 1092 w 1336"/>
                <a:gd name="T47" fmla="*/ 42 h 982"/>
                <a:gd name="T48" fmla="*/ 1116 w 1336"/>
                <a:gd name="T49" fmla="*/ 24 h 982"/>
                <a:gd name="T50" fmla="*/ 1140 w 1336"/>
                <a:gd name="T51" fmla="*/ 10 h 982"/>
                <a:gd name="T52" fmla="*/ 1166 w 1336"/>
                <a:gd name="T53" fmla="*/ 2 h 982"/>
                <a:gd name="T54" fmla="*/ 1194 w 1336"/>
                <a:gd name="T55" fmla="*/ 0 h 982"/>
                <a:gd name="T56" fmla="*/ 1222 w 1336"/>
                <a:gd name="T57" fmla="*/ 2 h 982"/>
                <a:gd name="T58" fmla="*/ 1248 w 1336"/>
                <a:gd name="T59" fmla="*/ 10 h 982"/>
                <a:gd name="T60" fmla="*/ 1272 w 1336"/>
                <a:gd name="T61" fmla="*/ 24 h 982"/>
                <a:gd name="T62" fmla="*/ 1296 w 1336"/>
                <a:gd name="T63" fmla="*/ 42 h 982"/>
                <a:gd name="T64" fmla="*/ 1304 w 1336"/>
                <a:gd name="T65" fmla="*/ 52 h 982"/>
                <a:gd name="T66" fmla="*/ 1320 w 1336"/>
                <a:gd name="T67" fmla="*/ 76 h 982"/>
                <a:gd name="T68" fmla="*/ 1332 w 1336"/>
                <a:gd name="T69" fmla="*/ 102 h 982"/>
                <a:gd name="T70" fmla="*/ 1336 w 1336"/>
                <a:gd name="T71" fmla="*/ 128 h 982"/>
                <a:gd name="T72" fmla="*/ 1336 w 1336"/>
                <a:gd name="T73" fmla="*/ 156 h 982"/>
                <a:gd name="T74" fmla="*/ 1332 w 1336"/>
                <a:gd name="T75" fmla="*/ 184 h 982"/>
                <a:gd name="T76" fmla="*/ 1320 w 1336"/>
                <a:gd name="T77" fmla="*/ 208 h 982"/>
                <a:gd name="T78" fmla="*/ 1304 w 1336"/>
                <a:gd name="T79" fmla="*/ 232 h 982"/>
                <a:gd name="T80" fmla="*/ 598 w 1336"/>
                <a:gd name="T81" fmla="*/ 940 h 982"/>
                <a:gd name="T82" fmla="*/ 588 w 1336"/>
                <a:gd name="T83" fmla="*/ 950 h 982"/>
                <a:gd name="T84" fmla="*/ 564 w 1336"/>
                <a:gd name="T85" fmla="*/ 966 h 982"/>
                <a:gd name="T86" fmla="*/ 538 w 1336"/>
                <a:gd name="T87" fmla="*/ 976 h 982"/>
                <a:gd name="T88" fmla="*/ 512 w 1336"/>
                <a:gd name="T89" fmla="*/ 982 h 982"/>
                <a:gd name="T90" fmla="*/ 498 w 1336"/>
                <a:gd name="T91" fmla="*/ 98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6" h="982">
                  <a:moveTo>
                    <a:pt x="498" y="982"/>
                  </a:moveTo>
                  <a:lnTo>
                    <a:pt x="498" y="982"/>
                  </a:lnTo>
                  <a:lnTo>
                    <a:pt x="484" y="982"/>
                  </a:lnTo>
                  <a:lnTo>
                    <a:pt x="470" y="980"/>
                  </a:lnTo>
                  <a:lnTo>
                    <a:pt x="456" y="976"/>
                  </a:lnTo>
                  <a:lnTo>
                    <a:pt x="444" y="972"/>
                  </a:lnTo>
                  <a:lnTo>
                    <a:pt x="430" y="966"/>
                  </a:lnTo>
                  <a:lnTo>
                    <a:pt x="418" y="958"/>
                  </a:lnTo>
                  <a:lnTo>
                    <a:pt x="408" y="950"/>
                  </a:lnTo>
                  <a:lnTo>
                    <a:pt x="396" y="940"/>
                  </a:lnTo>
                  <a:lnTo>
                    <a:pt x="42" y="586"/>
                  </a:lnTo>
                  <a:lnTo>
                    <a:pt x="42" y="586"/>
                  </a:lnTo>
                  <a:lnTo>
                    <a:pt x="32" y="576"/>
                  </a:lnTo>
                  <a:lnTo>
                    <a:pt x="24" y="564"/>
                  </a:lnTo>
                  <a:lnTo>
                    <a:pt x="18" y="552"/>
                  </a:lnTo>
                  <a:lnTo>
                    <a:pt x="12" y="540"/>
                  </a:lnTo>
                  <a:lnTo>
                    <a:pt x="6" y="526"/>
                  </a:lnTo>
                  <a:lnTo>
                    <a:pt x="4" y="512"/>
                  </a:lnTo>
                  <a:lnTo>
                    <a:pt x="2" y="500"/>
                  </a:lnTo>
                  <a:lnTo>
                    <a:pt x="0" y="486"/>
                  </a:lnTo>
                  <a:lnTo>
                    <a:pt x="2" y="472"/>
                  </a:lnTo>
                  <a:lnTo>
                    <a:pt x="4" y="458"/>
                  </a:lnTo>
                  <a:lnTo>
                    <a:pt x="6" y="444"/>
                  </a:lnTo>
                  <a:lnTo>
                    <a:pt x="12" y="432"/>
                  </a:lnTo>
                  <a:lnTo>
                    <a:pt x="18" y="418"/>
                  </a:lnTo>
                  <a:lnTo>
                    <a:pt x="24" y="406"/>
                  </a:lnTo>
                  <a:lnTo>
                    <a:pt x="32" y="396"/>
                  </a:lnTo>
                  <a:lnTo>
                    <a:pt x="42" y="384"/>
                  </a:lnTo>
                  <a:lnTo>
                    <a:pt x="42" y="384"/>
                  </a:lnTo>
                  <a:lnTo>
                    <a:pt x="54" y="374"/>
                  </a:lnTo>
                  <a:lnTo>
                    <a:pt x="66" y="366"/>
                  </a:lnTo>
                  <a:lnTo>
                    <a:pt x="78" y="358"/>
                  </a:lnTo>
                  <a:lnTo>
                    <a:pt x="90" y="352"/>
                  </a:lnTo>
                  <a:lnTo>
                    <a:pt x="104" y="348"/>
                  </a:lnTo>
                  <a:lnTo>
                    <a:pt x="116" y="346"/>
                  </a:lnTo>
                  <a:lnTo>
                    <a:pt x="130" y="344"/>
                  </a:lnTo>
                  <a:lnTo>
                    <a:pt x="144" y="342"/>
                  </a:lnTo>
                  <a:lnTo>
                    <a:pt x="158" y="344"/>
                  </a:lnTo>
                  <a:lnTo>
                    <a:pt x="172" y="346"/>
                  </a:lnTo>
                  <a:lnTo>
                    <a:pt x="184" y="348"/>
                  </a:lnTo>
                  <a:lnTo>
                    <a:pt x="198" y="352"/>
                  </a:lnTo>
                  <a:lnTo>
                    <a:pt x="210" y="358"/>
                  </a:lnTo>
                  <a:lnTo>
                    <a:pt x="222" y="366"/>
                  </a:lnTo>
                  <a:lnTo>
                    <a:pt x="234" y="374"/>
                  </a:lnTo>
                  <a:lnTo>
                    <a:pt x="244" y="384"/>
                  </a:lnTo>
                  <a:lnTo>
                    <a:pt x="498" y="636"/>
                  </a:lnTo>
                  <a:lnTo>
                    <a:pt x="1092" y="42"/>
                  </a:lnTo>
                  <a:lnTo>
                    <a:pt x="1092" y="42"/>
                  </a:lnTo>
                  <a:lnTo>
                    <a:pt x="1104" y="32"/>
                  </a:lnTo>
                  <a:lnTo>
                    <a:pt x="1116" y="24"/>
                  </a:lnTo>
                  <a:lnTo>
                    <a:pt x="1128" y="16"/>
                  </a:lnTo>
                  <a:lnTo>
                    <a:pt x="1140" y="10"/>
                  </a:lnTo>
                  <a:lnTo>
                    <a:pt x="1154" y="6"/>
                  </a:lnTo>
                  <a:lnTo>
                    <a:pt x="1166" y="2"/>
                  </a:lnTo>
                  <a:lnTo>
                    <a:pt x="1180" y="0"/>
                  </a:lnTo>
                  <a:lnTo>
                    <a:pt x="1194" y="0"/>
                  </a:lnTo>
                  <a:lnTo>
                    <a:pt x="1208" y="0"/>
                  </a:lnTo>
                  <a:lnTo>
                    <a:pt x="1222" y="2"/>
                  </a:lnTo>
                  <a:lnTo>
                    <a:pt x="1234" y="6"/>
                  </a:lnTo>
                  <a:lnTo>
                    <a:pt x="1248" y="10"/>
                  </a:lnTo>
                  <a:lnTo>
                    <a:pt x="1260" y="16"/>
                  </a:lnTo>
                  <a:lnTo>
                    <a:pt x="1272" y="24"/>
                  </a:lnTo>
                  <a:lnTo>
                    <a:pt x="1284" y="32"/>
                  </a:lnTo>
                  <a:lnTo>
                    <a:pt x="1296" y="42"/>
                  </a:lnTo>
                  <a:lnTo>
                    <a:pt x="1296" y="42"/>
                  </a:lnTo>
                  <a:lnTo>
                    <a:pt x="1304" y="52"/>
                  </a:lnTo>
                  <a:lnTo>
                    <a:pt x="1314" y="64"/>
                  </a:lnTo>
                  <a:lnTo>
                    <a:pt x="1320" y="76"/>
                  </a:lnTo>
                  <a:lnTo>
                    <a:pt x="1326" y="88"/>
                  </a:lnTo>
                  <a:lnTo>
                    <a:pt x="1332" y="102"/>
                  </a:lnTo>
                  <a:lnTo>
                    <a:pt x="1334" y="116"/>
                  </a:lnTo>
                  <a:lnTo>
                    <a:pt x="1336" y="128"/>
                  </a:lnTo>
                  <a:lnTo>
                    <a:pt x="1336" y="142"/>
                  </a:lnTo>
                  <a:lnTo>
                    <a:pt x="1336" y="156"/>
                  </a:lnTo>
                  <a:lnTo>
                    <a:pt x="1334" y="170"/>
                  </a:lnTo>
                  <a:lnTo>
                    <a:pt x="1332" y="184"/>
                  </a:lnTo>
                  <a:lnTo>
                    <a:pt x="1326" y="196"/>
                  </a:lnTo>
                  <a:lnTo>
                    <a:pt x="1320" y="208"/>
                  </a:lnTo>
                  <a:lnTo>
                    <a:pt x="1314" y="222"/>
                  </a:lnTo>
                  <a:lnTo>
                    <a:pt x="1304" y="232"/>
                  </a:lnTo>
                  <a:lnTo>
                    <a:pt x="1296" y="244"/>
                  </a:lnTo>
                  <a:lnTo>
                    <a:pt x="598" y="940"/>
                  </a:lnTo>
                  <a:lnTo>
                    <a:pt x="598" y="940"/>
                  </a:lnTo>
                  <a:lnTo>
                    <a:pt x="588" y="950"/>
                  </a:lnTo>
                  <a:lnTo>
                    <a:pt x="576" y="958"/>
                  </a:lnTo>
                  <a:lnTo>
                    <a:pt x="564" y="966"/>
                  </a:lnTo>
                  <a:lnTo>
                    <a:pt x="552" y="972"/>
                  </a:lnTo>
                  <a:lnTo>
                    <a:pt x="538" y="976"/>
                  </a:lnTo>
                  <a:lnTo>
                    <a:pt x="524" y="980"/>
                  </a:lnTo>
                  <a:lnTo>
                    <a:pt x="512" y="982"/>
                  </a:lnTo>
                  <a:lnTo>
                    <a:pt x="498" y="982"/>
                  </a:lnTo>
                  <a:lnTo>
                    <a:pt x="498" y="9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3" name="Group 4"/>
          <p:cNvGrpSpPr>
            <a:grpSpLocks noChangeAspect="1"/>
          </p:cNvGrpSpPr>
          <p:nvPr/>
        </p:nvGrpSpPr>
        <p:grpSpPr bwMode="auto">
          <a:xfrm>
            <a:off x="5909629" y="839247"/>
            <a:ext cx="291994" cy="291848"/>
            <a:chOff x="1880" y="1160"/>
            <a:chExt cx="2001" cy="2000"/>
          </a:xfrm>
        </p:grpSpPr>
        <p:sp>
          <p:nvSpPr>
            <p:cNvPr id="114" name="AutoShape 3"/>
            <p:cNvSpPr>
              <a:spLocks noChangeAspect="1" noChangeArrowheads="1" noTextEdit="1"/>
            </p:cNvSpPr>
            <p:nvPr/>
          </p:nvSpPr>
          <p:spPr bwMode="auto">
            <a:xfrm>
              <a:off x="1880" y="1160"/>
              <a:ext cx="2000"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5"/>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6"/>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7"/>
            <p:cNvSpPr>
              <a:spLocks noEditPoints="1"/>
            </p:cNvSpPr>
            <p:nvPr/>
          </p:nvSpPr>
          <p:spPr bwMode="auto">
            <a:xfrm>
              <a:off x="3878" y="2158"/>
              <a:ext cx="2" cy="76"/>
            </a:xfrm>
            <a:custGeom>
              <a:avLst/>
              <a:gdLst>
                <a:gd name="T0" fmla="*/ 0 w 2"/>
                <a:gd name="T1" fmla="*/ 76 h 76"/>
                <a:gd name="T2" fmla="*/ 0 w 2"/>
                <a:gd name="T3" fmla="*/ 72 h 76"/>
                <a:gd name="T4" fmla="*/ 0 w 2"/>
                <a:gd name="T5" fmla="*/ 70 h 76"/>
                <a:gd name="T6" fmla="*/ 0 w 2"/>
                <a:gd name="T7" fmla="*/ 68 h 76"/>
                <a:gd name="T8" fmla="*/ 0 w 2"/>
                <a:gd name="T9" fmla="*/ 66 h 76"/>
                <a:gd name="T10" fmla="*/ 0 w 2"/>
                <a:gd name="T11" fmla="*/ 66 h 76"/>
                <a:gd name="T12" fmla="*/ 2 w 2"/>
                <a:gd name="T13" fmla="*/ 64 h 76"/>
                <a:gd name="T14" fmla="*/ 2 w 2"/>
                <a:gd name="T15" fmla="*/ 62 h 76"/>
                <a:gd name="T16" fmla="*/ 2 w 2"/>
                <a:gd name="T17" fmla="*/ 62 h 76"/>
                <a:gd name="T18" fmla="*/ 2 w 2"/>
                <a:gd name="T19" fmla="*/ 58 h 76"/>
                <a:gd name="T20" fmla="*/ 2 w 2"/>
                <a:gd name="T21" fmla="*/ 58 h 76"/>
                <a:gd name="T22" fmla="*/ 2 w 2"/>
                <a:gd name="T23" fmla="*/ 56 h 76"/>
                <a:gd name="T24" fmla="*/ 2 w 2"/>
                <a:gd name="T25" fmla="*/ 54 h 76"/>
                <a:gd name="T26" fmla="*/ 2 w 2"/>
                <a:gd name="T27" fmla="*/ 54 h 76"/>
                <a:gd name="T28" fmla="*/ 2 w 2"/>
                <a:gd name="T29" fmla="*/ 52 h 76"/>
                <a:gd name="T30" fmla="*/ 2 w 2"/>
                <a:gd name="T31" fmla="*/ 52 h 76"/>
                <a:gd name="T32" fmla="*/ 2 w 2"/>
                <a:gd name="T33" fmla="*/ 50 h 76"/>
                <a:gd name="T34" fmla="*/ 2 w 2"/>
                <a:gd name="T35" fmla="*/ 48 h 76"/>
                <a:gd name="T36" fmla="*/ 2 w 2"/>
                <a:gd name="T37" fmla="*/ 48 h 76"/>
                <a:gd name="T38" fmla="*/ 2 w 2"/>
                <a:gd name="T39" fmla="*/ 46 h 76"/>
                <a:gd name="T40" fmla="*/ 2 w 2"/>
                <a:gd name="T41" fmla="*/ 46 h 76"/>
                <a:gd name="T42" fmla="*/ 2 w 2"/>
                <a:gd name="T43" fmla="*/ 44 h 76"/>
                <a:gd name="T44" fmla="*/ 2 w 2"/>
                <a:gd name="T45" fmla="*/ 44 h 76"/>
                <a:gd name="T46" fmla="*/ 2 w 2"/>
                <a:gd name="T47" fmla="*/ 42 h 76"/>
                <a:gd name="T48" fmla="*/ 2 w 2"/>
                <a:gd name="T49" fmla="*/ 40 h 76"/>
                <a:gd name="T50" fmla="*/ 2 w 2"/>
                <a:gd name="T51" fmla="*/ 40 h 76"/>
                <a:gd name="T52" fmla="*/ 2 w 2"/>
                <a:gd name="T53" fmla="*/ 40 h 76"/>
                <a:gd name="T54" fmla="*/ 2 w 2"/>
                <a:gd name="T55" fmla="*/ 38 h 76"/>
                <a:gd name="T56" fmla="*/ 2 w 2"/>
                <a:gd name="T57" fmla="*/ 38 h 76"/>
                <a:gd name="T58" fmla="*/ 2 w 2"/>
                <a:gd name="T59" fmla="*/ 36 h 76"/>
                <a:gd name="T60" fmla="*/ 2 w 2"/>
                <a:gd name="T61" fmla="*/ 34 h 76"/>
                <a:gd name="T62" fmla="*/ 2 w 2"/>
                <a:gd name="T63" fmla="*/ 34 h 76"/>
                <a:gd name="T64" fmla="*/ 2 w 2"/>
                <a:gd name="T65" fmla="*/ 32 h 76"/>
                <a:gd name="T66" fmla="*/ 2 w 2"/>
                <a:gd name="T67" fmla="*/ 32 h 76"/>
                <a:gd name="T68" fmla="*/ 2 w 2"/>
                <a:gd name="T69" fmla="*/ 30 h 76"/>
                <a:gd name="T70" fmla="*/ 2 w 2"/>
                <a:gd name="T71" fmla="*/ 30 h 76"/>
                <a:gd name="T72" fmla="*/ 2 w 2"/>
                <a:gd name="T73" fmla="*/ 28 h 76"/>
                <a:gd name="T74" fmla="*/ 2 w 2"/>
                <a:gd name="T75" fmla="*/ 26 h 76"/>
                <a:gd name="T76" fmla="*/ 2 w 2"/>
                <a:gd name="T77" fmla="*/ 26 h 76"/>
                <a:gd name="T78" fmla="*/ 2 w 2"/>
                <a:gd name="T79" fmla="*/ 24 h 76"/>
                <a:gd name="T80" fmla="*/ 2 w 2"/>
                <a:gd name="T81" fmla="*/ 24 h 76"/>
                <a:gd name="T82" fmla="*/ 2 w 2"/>
                <a:gd name="T83" fmla="*/ 22 h 76"/>
                <a:gd name="T84" fmla="*/ 2 w 2"/>
                <a:gd name="T85" fmla="*/ 20 h 76"/>
                <a:gd name="T86" fmla="*/ 2 w 2"/>
                <a:gd name="T87" fmla="*/ 20 h 76"/>
                <a:gd name="T88" fmla="*/ 2 w 2"/>
                <a:gd name="T89" fmla="*/ 18 h 76"/>
                <a:gd name="T90" fmla="*/ 2 w 2"/>
                <a:gd name="T91" fmla="*/ 18 h 76"/>
                <a:gd name="T92" fmla="*/ 2 w 2"/>
                <a:gd name="T93" fmla="*/ 16 h 76"/>
                <a:gd name="T94" fmla="*/ 2 w 2"/>
                <a:gd name="T95" fmla="*/ 14 h 76"/>
                <a:gd name="T96" fmla="*/ 2 w 2"/>
                <a:gd name="T97" fmla="*/ 14 h 76"/>
                <a:gd name="T98" fmla="*/ 2 w 2"/>
                <a:gd name="T99" fmla="*/ 12 h 76"/>
                <a:gd name="T100" fmla="*/ 2 w 2"/>
                <a:gd name="T101" fmla="*/ 12 h 76"/>
                <a:gd name="T102" fmla="*/ 2 w 2"/>
                <a:gd name="T103" fmla="*/ 10 h 76"/>
                <a:gd name="T104" fmla="*/ 2 w 2"/>
                <a:gd name="T105" fmla="*/ 10 h 76"/>
                <a:gd name="T106" fmla="*/ 2 w 2"/>
                <a:gd name="T107" fmla="*/ 10 h 76"/>
                <a:gd name="T108" fmla="*/ 2 w 2"/>
                <a:gd name="T109" fmla="*/ 6 h 76"/>
                <a:gd name="T110" fmla="*/ 2 w 2"/>
                <a:gd name="T111" fmla="*/ 6 h 76"/>
                <a:gd name="T112" fmla="*/ 2 w 2"/>
                <a:gd name="T113" fmla="*/ 6 h 76"/>
                <a:gd name="T114" fmla="*/ 2 w 2"/>
                <a:gd name="T115" fmla="*/ 4 h 76"/>
                <a:gd name="T116" fmla="*/ 2 w 2"/>
                <a:gd name="T117" fmla="*/ 4 h 76"/>
                <a:gd name="T118" fmla="*/ 2 w 2"/>
                <a:gd name="T119" fmla="*/ 2 h 76"/>
                <a:gd name="T120" fmla="*/ 2 w 2"/>
                <a:gd name="T1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 h="76">
                  <a:moveTo>
                    <a:pt x="0" y="76"/>
                  </a:moveTo>
                  <a:lnTo>
                    <a:pt x="0" y="76"/>
                  </a:lnTo>
                  <a:lnTo>
                    <a:pt x="0" y="76"/>
                  </a:lnTo>
                  <a:lnTo>
                    <a:pt x="0" y="76"/>
                  </a:lnTo>
                  <a:close/>
                  <a:moveTo>
                    <a:pt x="0" y="76"/>
                  </a:moveTo>
                  <a:lnTo>
                    <a:pt x="0" y="76"/>
                  </a:lnTo>
                  <a:lnTo>
                    <a:pt x="0" y="76"/>
                  </a:lnTo>
                  <a:lnTo>
                    <a:pt x="0" y="76"/>
                  </a:lnTo>
                  <a:close/>
                  <a:moveTo>
                    <a:pt x="0" y="74"/>
                  </a:moveTo>
                  <a:lnTo>
                    <a:pt x="0" y="74"/>
                  </a:lnTo>
                  <a:lnTo>
                    <a:pt x="0" y="74"/>
                  </a:lnTo>
                  <a:close/>
                  <a:moveTo>
                    <a:pt x="0" y="72"/>
                  </a:moveTo>
                  <a:lnTo>
                    <a:pt x="0" y="72"/>
                  </a:lnTo>
                  <a:lnTo>
                    <a:pt x="0" y="72"/>
                  </a:lnTo>
                  <a:lnTo>
                    <a:pt x="0" y="72"/>
                  </a:lnTo>
                  <a:lnTo>
                    <a:pt x="0" y="72"/>
                  </a:lnTo>
                  <a:close/>
                  <a:moveTo>
                    <a:pt x="0" y="70"/>
                  </a:moveTo>
                  <a:lnTo>
                    <a:pt x="0" y="70"/>
                  </a:lnTo>
                  <a:lnTo>
                    <a:pt x="0" y="70"/>
                  </a:lnTo>
                  <a:lnTo>
                    <a:pt x="0" y="70"/>
                  </a:lnTo>
                  <a:lnTo>
                    <a:pt x="0" y="70"/>
                  </a:lnTo>
                  <a:close/>
                  <a:moveTo>
                    <a:pt x="0" y="70"/>
                  </a:moveTo>
                  <a:lnTo>
                    <a:pt x="0" y="70"/>
                  </a:lnTo>
                  <a:lnTo>
                    <a:pt x="0" y="70"/>
                  </a:lnTo>
                  <a:lnTo>
                    <a:pt x="0" y="70"/>
                  </a:lnTo>
                  <a:lnTo>
                    <a:pt x="0" y="70"/>
                  </a:lnTo>
                  <a:close/>
                  <a:moveTo>
                    <a:pt x="0" y="68"/>
                  </a:moveTo>
                  <a:lnTo>
                    <a:pt x="0" y="68"/>
                  </a:lnTo>
                  <a:lnTo>
                    <a:pt x="0" y="68"/>
                  </a:lnTo>
                  <a:lnTo>
                    <a:pt x="0" y="68"/>
                  </a:lnTo>
                  <a:lnTo>
                    <a:pt x="0" y="68"/>
                  </a:lnTo>
                  <a:close/>
                  <a:moveTo>
                    <a:pt x="0" y="66"/>
                  </a:moveTo>
                  <a:lnTo>
                    <a:pt x="0" y="66"/>
                  </a:lnTo>
                  <a:lnTo>
                    <a:pt x="0" y="66"/>
                  </a:lnTo>
                  <a:lnTo>
                    <a:pt x="0" y="66"/>
                  </a:lnTo>
                  <a:lnTo>
                    <a:pt x="0" y="66"/>
                  </a:lnTo>
                  <a:close/>
                  <a:moveTo>
                    <a:pt x="0" y="66"/>
                  </a:moveTo>
                  <a:lnTo>
                    <a:pt x="0" y="66"/>
                  </a:lnTo>
                  <a:lnTo>
                    <a:pt x="0" y="66"/>
                  </a:lnTo>
                  <a:lnTo>
                    <a:pt x="0" y="66"/>
                  </a:lnTo>
                  <a:lnTo>
                    <a:pt x="0" y="66"/>
                  </a:lnTo>
                  <a:close/>
                  <a:moveTo>
                    <a:pt x="0" y="66"/>
                  </a:moveTo>
                  <a:lnTo>
                    <a:pt x="0" y="66"/>
                  </a:lnTo>
                  <a:lnTo>
                    <a:pt x="0" y="66"/>
                  </a:lnTo>
                  <a:lnTo>
                    <a:pt x="0" y="66"/>
                  </a:lnTo>
                  <a:close/>
                  <a:moveTo>
                    <a:pt x="2" y="64"/>
                  </a:moveTo>
                  <a:lnTo>
                    <a:pt x="2" y="64"/>
                  </a:lnTo>
                  <a:lnTo>
                    <a:pt x="2" y="64"/>
                  </a:lnTo>
                  <a:lnTo>
                    <a:pt x="2" y="64"/>
                  </a:lnTo>
                  <a:lnTo>
                    <a:pt x="2" y="64"/>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0"/>
                  </a:moveTo>
                  <a:lnTo>
                    <a:pt x="2" y="60"/>
                  </a:lnTo>
                  <a:lnTo>
                    <a:pt x="2" y="60"/>
                  </a:lnTo>
                  <a:lnTo>
                    <a:pt x="2" y="60"/>
                  </a:lnTo>
                  <a:close/>
                  <a:moveTo>
                    <a:pt x="2" y="58"/>
                  </a:moveTo>
                  <a:lnTo>
                    <a:pt x="2" y="58"/>
                  </a:lnTo>
                  <a:lnTo>
                    <a:pt x="2" y="58"/>
                  </a:lnTo>
                  <a:lnTo>
                    <a:pt x="2" y="58"/>
                  </a:lnTo>
                  <a:lnTo>
                    <a:pt x="2" y="58"/>
                  </a:lnTo>
                  <a:close/>
                  <a:moveTo>
                    <a:pt x="2" y="58"/>
                  </a:moveTo>
                  <a:lnTo>
                    <a:pt x="2" y="58"/>
                  </a:lnTo>
                  <a:lnTo>
                    <a:pt x="2" y="58"/>
                  </a:lnTo>
                  <a:lnTo>
                    <a:pt x="2" y="58"/>
                  </a:lnTo>
                  <a:lnTo>
                    <a:pt x="2" y="58"/>
                  </a:lnTo>
                  <a:close/>
                  <a:moveTo>
                    <a:pt x="2" y="56"/>
                  </a:moveTo>
                  <a:lnTo>
                    <a:pt x="2" y="56"/>
                  </a:lnTo>
                  <a:lnTo>
                    <a:pt x="2" y="58"/>
                  </a:lnTo>
                  <a:lnTo>
                    <a:pt x="2" y="58"/>
                  </a:lnTo>
                  <a:lnTo>
                    <a:pt x="2" y="56"/>
                  </a:lnTo>
                  <a:close/>
                  <a:moveTo>
                    <a:pt x="2" y="56"/>
                  </a:moveTo>
                  <a:lnTo>
                    <a:pt x="2" y="56"/>
                  </a:lnTo>
                  <a:lnTo>
                    <a:pt x="2" y="56"/>
                  </a:lnTo>
                  <a:lnTo>
                    <a:pt x="2" y="56"/>
                  </a:lnTo>
                  <a:lnTo>
                    <a:pt x="2" y="56"/>
                  </a:lnTo>
                  <a:close/>
                  <a:moveTo>
                    <a:pt x="2" y="54"/>
                  </a:moveTo>
                  <a:lnTo>
                    <a:pt x="2" y="54"/>
                  </a:lnTo>
                  <a:lnTo>
                    <a:pt x="2" y="54"/>
                  </a:lnTo>
                  <a:lnTo>
                    <a:pt x="2" y="54"/>
                  </a:lnTo>
                  <a:lnTo>
                    <a:pt x="2" y="54"/>
                  </a:lnTo>
                  <a:close/>
                  <a:moveTo>
                    <a:pt x="2" y="54"/>
                  </a:moveTo>
                  <a:lnTo>
                    <a:pt x="2" y="54"/>
                  </a:lnTo>
                  <a:lnTo>
                    <a:pt x="2" y="54"/>
                  </a:lnTo>
                  <a:lnTo>
                    <a:pt x="2" y="54"/>
                  </a:lnTo>
                  <a:lnTo>
                    <a:pt x="2" y="54"/>
                  </a:lnTo>
                  <a:close/>
                  <a:moveTo>
                    <a:pt x="2" y="52"/>
                  </a:moveTo>
                  <a:lnTo>
                    <a:pt x="2" y="52"/>
                  </a:lnTo>
                  <a:lnTo>
                    <a:pt x="2" y="54"/>
                  </a:lnTo>
                  <a:lnTo>
                    <a:pt x="2" y="54"/>
                  </a:lnTo>
                  <a:lnTo>
                    <a:pt x="2" y="52"/>
                  </a:lnTo>
                  <a:close/>
                  <a:moveTo>
                    <a:pt x="2" y="52"/>
                  </a:moveTo>
                  <a:lnTo>
                    <a:pt x="2" y="52"/>
                  </a:lnTo>
                  <a:lnTo>
                    <a:pt x="2" y="52"/>
                  </a:lnTo>
                  <a:lnTo>
                    <a:pt x="2" y="52"/>
                  </a:lnTo>
                  <a:lnTo>
                    <a:pt x="2" y="52"/>
                  </a:lnTo>
                  <a:close/>
                  <a:moveTo>
                    <a:pt x="2" y="52"/>
                  </a:moveTo>
                  <a:lnTo>
                    <a:pt x="2" y="52"/>
                  </a:lnTo>
                  <a:lnTo>
                    <a:pt x="2" y="52"/>
                  </a:lnTo>
                  <a:lnTo>
                    <a:pt x="2" y="52"/>
                  </a:lnTo>
                  <a:lnTo>
                    <a:pt x="2" y="52"/>
                  </a:lnTo>
                  <a:close/>
                  <a:moveTo>
                    <a:pt x="2" y="50"/>
                  </a:moveTo>
                  <a:lnTo>
                    <a:pt x="2" y="50"/>
                  </a:lnTo>
                  <a:lnTo>
                    <a:pt x="2" y="50"/>
                  </a:lnTo>
                  <a:lnTo>
                    <a:pt x="2" y="50"/>
                  </a:lnTo>
                  <a:lnTo>
                    <a:pt x="2" y="50"/>
                  </a:lnTo>
                  <a:close/>
                  <a:moveTo>
                    <a:pt x="2" y="50"/>
                  </a:moveTo>
                  <a:lnTo>
                    <a:pt x="2" y="50"/>
                  </a:lnTo>
                  <a:lnTo>
                    <a:pt x="2" y="50"/>
                  </a:lnTo>
                  <a:lnTo>
                    <a:pt x="2" y="50"/>
                  </a:lnTo>
                  <a:lnTo>
                    <a:pt x="2" y="50"/>
                  </a:lnTo>
                  <a:close/>
                  <a:moveTo>
                    <a:pt x="2" y="48"/>
                  </a:moveTo>
                  <a:lnTo>
                    <a:pt x="2" y="48"/>
                  </a:lnTo>
                  <a:lnTo>
                    <a:pt x="2" y="50"/>
                  </a:lnTo>
                  <a:lnTo>
                    <a:pt x="2" y="50"/>
                  </a:lnTo>
                  <a:lnTo>
                    <a:pt x="2" y="48"/>
                  </a:lnTo>
                  <a:close/>
                  <a:moveTo>
                    <a:pt x="2" y="48"/>
                  </a:moveTo>
                  <a:lnTo>
                    <a:pt x="2" y="48"/>
                  </a:lnTo>
                  <a:lnTo>
                    <a:pt x="2" y="48"/>
                  </a:lnTo>
                  <a:lnTo>
                    <a:pt x="2" y="48"/>
                  </a:lnTo>
                  <a:lnTo>
                    <a:pt x="2" y="48"/>
                  </a:lnTo>
                  <a:close/>
                  <a:moveTo>
                    <a:pt x="2" y="48"/>
                  </a:moveTo>
                  <a:lnTo>
                    <a:pt x="2" y="48"/>
                  </a:lnTo>
                  <a:lnTo>
                    <a:pt x="2" y="48"/>
                  </a:lnTo>
                  <a:lnTo>
                    <a:pt x="2" y="48"/>
                  </a:lnTo>
                  <a:lnTo>
                    <a:pt x="2" y="48"/>
                  </a:lnTo>
                  <a:close/>
                  <a:moveTo>
                    <a:pt x="2" y="46"/>
                  </a:moveTo>
                  <a:lnTo>
                    <a:pt x="2" y="46"/>
                  </a:lnTo>
                  <a:lnTo>
                    <a:pt x="2" y="46"/>
                  </a:lnTo>
                  <a:lnTo>
                    <a:pt x="2" y="46"/>
                  </a:lnTo>
                  <a:lnTo>
                    <a:pt x="2" y="46"/>
                  </a:lnTo>
                  <a:close/>
                  <a:moveTo>
                    <a:pt x="2" y="46"/>
                  </a:moveTo>
                  <a:lnTo>
                    <a:pt x="2" y="46"/>
                  </a:lnTo>
                  <a:lnTo>
                    <a:pt x="2" y="46"/>
                  </a:lnTo>
                  <a:lnTo>
                    <a:pt x="2" y="46"/>
                  </a:lnTo>
                  <a:lnTo>
                    <a:pt x="2" y="46"/>
                  </a:lnTo>
                  <a:close/>
                  <a:moveTo>
                    <a:pt x="2" y="44"/>
                  </a:moveTo>
                  <a:lnTo>
                    <a:pt x="2" y="44"/>
                  </a:lnTo>
                  <a:lnTo>
                    <a:pt x="2" y="46"/>
                  </a:lnTo>
                  <a:lnTo>
                    <a:pt x="2" y="46"/>
                  </a:lnTo>
                  <a:lnTo>
                    <a:pt x="2" y="44"/>
                  </a:lnTo>
                  <a:close/>
                  <a:moveTo>
                    <a:pt x="2" y="44"/>
                  </a:moveTo>
                  <a:lnTo>
                    <a:pt x="2" y="44"/>
                  </a:lnTo>
                  <a:lnTo>
                    <a:pt x="2" y="44"/>
                  </a:lnTo>
                  <a:lnTo>
                    <a:pt x="2" y="44"/>
                  </a:lnTo>
                  <a:lnTo>
                    <a:pt x="2" y="44"/>
                  </a:lnTo>
                  <a:close/>
                  <a:moveTo>
                    <a:pt x="2" y="44"/>
                  </a:moveTo>
                  <a:lnTo>
                    <a:pt x="2" y="44"/>
                  </a:lnTo>
                  <a:lnTo>
                    <a:pt x="2" y="44"/>
                  </a:lnTo>
                  <a:lnTo>
                    <a:pt x="2" y="44"/>
                  </a:lnTo>
                  <a:lnTo>
                    <a:pt x="2" y="44"/>
                  </a:lnTo>
                  <a:close/>
                  <a:moveTo>
                    <a:pt x="2" y="42"/>
                  </a:moveTo>
                  <a:lnTo>
                    <a:pt x="2" y="42"/>
                  </a:lnTo>
                  <a:lnTo>
                    <a:pt x="2" y="42"/>
                  </a:lnTo>
                  <a:lnTo>
                    <a:pt x="2" y="42"/>
                  </a:lnTo>
                  <a:lnTo>
                    <a:pt x="2" y="42"/>
                  </a:lnTo>
                  <a:close/>
                  <a:moveTo>
                    <a:pt x="2" y="42"/>
                  </a:moveTo>
                  <a:lnTo>
                    <a:pt x="2" y="42"/>
                  </a:lnTo>
                  <a:lnTo>
                    <a:pt x="2" y="42"/>
                  </a:lnTo>
                  <a:lnTo>
                    <a:pt x="2" y="42"/>
                  </a:lnTo>
                  <a:lnTo>
                    <a:pt x="2" y="42"/>
                  </a:lnTo>
                  <a:close/>
                  <a:moveTo>
                    <a:pt x="2" y="40"/>
                  </a:moveTo>
                  <a:lnTo>
                    <a:pt x="2" y="40"/>
                  </a:lnTo>
                  <a:lnTo>
                    <a:pt x="2" y="42"/>
                  </a:lnTo>
                  <a:lnTo>
                    <a:pt x="2" y="42"/>
                  </a:lnTo>
                  <a:lnTo>
                    <a:pt x="2" y="40"/>
                  </a:lnTo>
                  <a:close/>
                  <a:moveTo>
                    <a:pt x="2" y="40"/>
                  </a:moveTo>
                  <a:lnTo>
                    <a:pt x="2" y="40"/>
                  </a:lnTo>
                  <a:lnTo>
                    <a:pt x="2" y="40"/>
                  </a:lnTo>
                  <a:lnTo>
                    <a:pt x="2" y="40"/>
                  </a:lnTo>
                  <a:lnTo>
                    <a:pt x="2" y="40"/>
                  </a:lnTo>
                  <a:close/>
                  <a:moveTo>
                    <a:pt x="2" y="40"/>
                  </a:moveTo>
                  <a:lnTo>
                    <a:pt x="2" y="40"/>
                  </a:lnTo>
                  <a:lnTo>
                    <a:pt x="2" y="40"/>
                  </a:lnTo>
                  <a:lnTo>
                    <a:pt x="2" y="40"/>
                  </a:lnTo>
                  <a:lnTo>
                    <a:pt x="2" y="40"/>
                  </a:lnTo>
                  <a:close/>
                  <a:moveTo>
                    <a:pt x="2" y="38"/>
                  </a:moveTo>
                  <a:lnTo>
                    <a:pt x="2" y="38"/>
                  </a:lnTo>
                  <a:lnTo>
                    <a:pt x="2" y="38"/>
                  </a:lnTo>
                  <a:lnTo>
                    <a:pt x="2" y="38"/>
                  </a:lnTo>
                  <a:lnTo>
                    <a:pt x="2" y="38"/>
                  </a:lnTo>
                  <a:close/>
                  <a:moveTo>
                    <a:pt x="2" y="38"/>
                  </a:moveTo>
                  <a:lnTo>
                    <a:pt x="2" y="38"/>
                  </a:lnTo>
                  <a:lnTo>
                    <a:pt x="2" y="38"/>
                  </a:lnTo>
                  <a:lnTo>
                    <a:pt x="2" y="38"/>
                  </a:lnTo>
                  <a:lnTo>
                    <a:pt x="2" y="38"/>
                  </a:lnTo>
                  <a:close/>
                  <a:moveTo>
                    <a:pt x="2" y="36"/>
                  </a:moveTo>
                  <a:lnTo>
                    <a:pt x="2" y="36"/>
                  </a:lnTo>
                  <a:lnTo>
                    <a:pt x="2" y="38"/>
                  </a:lnTo>
                  <a:lnTo>
                    <a:pt x="2" y="38"/>
                  </a:lnTo>
                  <a:lnTo>
                    <a:pt x="2" y="36"/>
                  </a:lnTo>
                  <a:close/>
                  <a:moveTo>
                    <a:pt x="2" y="36"/>
                  </a:moveTo>
                  <a:lnTo>
                    <a:pt x="2" y="36"/>
                  </a:lnTo>
                  <a:lnTo>
                    <a:pt x="2" y="36"/>
                  </a:lnTo>
                  <a:lnTo>
                    <a:pt x="2" y="36"/>
                  </a:lnTo>
                  <a:lnTo>
                    <a:pt x="2" y="36"/>
                  </a:lnTo>
                  <a:close/>
                  <a:moveTo>
                    <a:pt x="2" y="36"/>
                  </a:moveTo>
                  <a:lnTo>
                    <a:pt x="2" y="36"/>
                  </a:lnTo>
                  <a:lnTo>
                    <a:pt x="2" y="36"/>
                  </a:lnTo>
                  <a:lnTo>
                    <a:pt x="2" y="36"/>
                  </a:lnTo>
                  <a:lnTo>
                    <a:pt x="2" y="36"/>
                  </a:lnTo>
                  <a:close/>
                  <a:moveTo>
                    <a:pt x="2" y="34"/>
                  </a:moveTo>
                  <a:lnTo>
                    <a:pt x="2" y="34"/>
                  </a:lnTo>
                  <a:lnTo>
                    <a:pt x="2" y="34"/>
                  </a:lnTo>
                  <a:lnTo>
                    <a:pt x="2" y="34"/>
                  </a:lnTo>
                  <a:lnTo>
                    <a:pt x="2" y="34"/>
                  </a:lnTo>
                  <a:close/>
                  <a:moveTo>
                    <a:pt x="2" y="34"/>
                  </a:moveTo>
                  <a:lnTo>
                    <a:pt x="2" y="34"/>
                  </a:lnTo>
                  <a:lnTo>
                    <a:pt x="2" y="34"/>
                  </a:lnTo>
                  <a:lnTo>
                    <a:pt x="2" y="34"/>
                  </a:lnTo>
                  <a:lnTo>
                    <a:pt x="2" y="34"/>
                  </a:lnTo>
                  <a:close/>
                  <a:moveTo>
                    <a:pt x="2" y="32"/>
                  </a:moveTo>
                  <a:lnTo>
                    <a:pt x="2" y="32"/>
                  </a:lnTo>
                  <a:lnTo>
                    <a:pt x="2" y="34"/>
                  </a:lnTo>
                  <a:lnTo>
                    <a:pt x="2" y="34"/>
                  </a:lnTo>
                  <a:lnTo>
                    <a:pt x="2" y="32"/>
                  </a:lnTo>
                  <a:close/>
                  <a:moveTo>
                    <a:pt x="2" y="32"/>
                  </a:moveTo>
                  <a:lnTo>
                    <a:pt x="2" y="32"/>
                  </a:lnTo>
                  <a:lnTo>
                    <a:pt x="2" y="32"/>
                  </a:lnTo>
                  <a:lnTo>
                    <a:pt x="2" y="32"/>
                  </a:lnTo>
                  <a:lnTo>
                    <a:pt x="2" y="32"/>
                  </a:lnTo>
                  <a:close/>
                  <a:moveTo>
                    <a:pt x="2" y="32"/>
                  </a:moveTo>
                  <a:lnTo>
                    <a:pt x="2" y="32"/>
                  </a:lnTo>
                  <a:lnTo>
                    <a:pt x="2" y="32"/>
                  </a:lnTo>
                  <a:lnTo>
                    <a:pt x="2" y="32"/>
                  </a:lnTo>
                  <a:lnTo>
                    <a:pt x="2" y="32"/>
                  </a:lnTo>
                  <a:close/>
                  <a:moveTo>
                    <a:pt x="2" y="30"/>
                  </a:moveTo>
                  <a:lnTo>
                    <a:pt x="2" y="30"/>
                  </a:lnTo>
                  <a:lnTo>
                    <a:pt x="2" y="30"/>
                  </a:lnTo>
                  <a:lnTo>
                    <a:pt x="2" y="30"/>
                  </a:lnTo>
                  <a:lnTo>
                    <a:pt x="2" y="30"/>
                  </a:lnTo>
                  <a:close/>
                  <a:moveTo>
                    <a:pt x="2" y="30"/>
                  </a:moveTo>
                  <a:lnTo>
                    <a:pt x="2" y="30"/>
                  </a:lnTo>
                  <a:lnTo>
                    <a:pt x="2" y="30"/>
                  </a:lnTo>
                  <a:lnTo>
                    <a:pt x="2" y="30"/>
                  </a:lnTo>
                  <a:lnTo>
                    <a:pt x="2" y="30"/>
                  </a:lnTo>
                  <a:close/>
                  <a:moveTo>
                    <a:pt x="2" y="28"/>
                  </a:moveTo>
                  <a:lnTo>
                    <a:pt x="2" y="28"/>
                  </a:lnTo>
                  <a:lnTo>
                    <a:pt x="2" y="30"/>
                  </a:lnTo>
                  <a:lnTo>
                    <a:pt x="2" y="30"/>
                  </a:lnTo>
                  <a:lnTo>
                    <a:pt x="2" y="28"/>
                  </a:lnTo>
                  <a:close/>
                  <a:moveTo>
                    <a:pt x="2" y="28"/>
                  </a:moveTo>
                  <a:lnTo>
                    <a:pt x="2" y="28"/>
                  </a:lnTo>
                  <a:lnTo>
                    <a:pt x="2" y="28"/>
                  </a:lnTo>
                  <a:lnTo>
                    <a:pt x="2" y="28"/>
                  </a:lnTo>
                  <a:lnTo>
                    <a:pt x="2" y="28"/>
                  </a:lnTo>
                  <a:close/>
                  <a:moveTo>
                    <a:pt x="2" y="28"/>
                  </a:moveTo>
                  <a:lnTo>
                    <a:pt x="2" y="28"/>
                  </a:lnTo>
                  <a:lnTo>
                    <a:pt x="2" y="28"/>
                  </a:lnTo>
                  <a:lnTo>
                    <a:pt x="2" y="28"/>
                  </a:lnTo>
                  <a:lnTo>
                    <a:pt x="2" y="28"/>
                  </a:lnTo>
                  <a:close/>
                  <a:moveTo>
                    <a:pt x="2" y="26"/>
                  </a:moveTo>
                  <a:lnTo>
                    <a:pt x="2" y="26"/>
                  </a:lnTo>
                  <a:lnTo>
                    <a:pt x="2" y="26"/>
                  </a:lnTo>
                  <a:lnTo>
                    <a:pt x="2" y="26"/>
                  </a:lnTo>
                  <a:lnTo>
                    <a:pt x="2" y="26"/>
                  </a:lnTo>
                  <a:close/>
                  <a:moveTo>
                    <a:pt x="2" y="26"/>
                  </a:moveTo>
                  <a:lnTo>
                    <a:pt x="2" y="26"/>
                  </a:lnTo>
                  <a:lnTo>
                    <a:pt x="2" y="26"/>
                  </a:lnTo>
                  <a:lnTo>
                    <a:pt x="2" y="26"/>
                  </a:lnTo>
                  <a:lnTo>
                    <a:pt x="2" y="26"/>
                  </a:lnTo>
                  <a:close/>
                  <a:moveTo>
                    <a:pt x="2" y="24"/>
                  </a:moveTo>
                  <a:lnTo>
                    <a:pt x="2" y="24"/>
                  </a:lnTo>
                  <a:lnTo>
                    <a:pt x="2" y="26"/>
                  </a:lnTo>
                  <a:lnTo>
                    <a:pt x="2" y="26"/>
                  </a:lnTo>
                  <a:lnTo>
                    <a:pt x="2" y="24"/>
                  </a:lnTo>
                  <a:close/>
                  <a:moveTo>
                    <a:pt x="2" y="24"/>
                  </a:moveTo>
                  <a:lnTo>
                    <a:pt x="2" y="24"/>
                  </a:lnTo>
                  <a:lnTo>
                    <a:pt x="2" y="24"/>
                  </a:lnTo>
                  <a:lnTo>
                    <a:pt x="2" y="24"/>
                  </a:lnTo>
                  <a:lnTo>
                    <a:pt x="2" y="24"/>
                  </a:lnTo>
                  <a:close/>
                  <a:moveTo>
                    <a:pt x="2" y="24"/>
                  </a:moveTo>
                  <a:lnTo>
                    <a:pt x="2" y="24"/>
                  </a:lnTo>
                  <a:lnTo>
                    <a:pt x="2" y="24"/>
                  </a:lnTo>
                  <a:lnTo>
                    <a:pt x="2" y="24"/>
                  </a:lnTo>
                  <a:lnTo>
                    <a:pt x="2" y="24"/>
                  </a:lnTo>
                  <a:close/>
                  <a:moveTo>
                    <a:pt x="2" y="22"/>
                  </a:moveTo>
                  <a:lnTo>
                    <a:pt x="2" y="22"/>
                  </a:lnTo>
                  <a:lnTo>
                    <a:pt x="2" y="22"/>
                  </a:lnTo>
                  <a:lnTo>
                    <a:pt x="2" y="22"/>
                  </a:lnTo>
                  <a:lnTo>
                    <a:pt x="2" y="22"/>
                  </a:lnTo>
                  <a:close/>
                  <a:moveTo>
                    <a:pt x="2" y="22"/>
                  </a:moveTo>
                  <a:lnTo>
                    <a:pt x="2" y="22"/>
                  </a:lnTo>
                  <a:lnTo>
                    <a:pt x="2" y="22"/>
                  </a:lnTo>
                  <a:lnTo>
                    <a:pt x="2" y="22"/>
                  </a:lnTo>
                  <a:lnTo>
                    <a:pt x="2" y="22"/>
                  </a:lnTo>
                  <a:close/>
                  <a:moveTo>
                    <a:pt x="2" y="20"/>
                  </a:moveTo>
                  <a:lnTo>
                    <a:pt x="2" y="20"/>
                  </a:lnTo>
                  <a:lnTo>
                    <a:pt x="2" y="22"/>
                  </a:lnTo>
                  <a:lnTo>
                    <a:pt x="2" y="22"/>
                  </a:lnTo>
                  <a:lnTo>
                    <a:pt x="2" y="20"/>
                  </a:lnTo>
                  <a:close/>
                  <a:moveTo>
                    <a:pt x="2" y="20"/>
                  </a:moveTo>
                  <a:lnTo>
                    <a:pt x="2" y="20"/>
                  </a:lnTo>
                  <a:lnTo>
                    <a:pt x="2" y="20"/>
                  </a:lnTo>
                  <a:lnTo>
                    <a:pt x="2" y="20"/>
                  </a:lnTo>
                  <a:lnTo>
                    <a:pt x="2" y="20"/>
                  </a:lnTo>
                  <a:close/>
                  <a:moveTo>
                    <a:pt x="2" y="18"/>
                  </a:moveTo>
                  <a:lnTo>
                    <a:pt x="2" y="18"/>
                  </a:lnTo>
                  <a:lnTo>
                    <a:pt x="2" y="20"/>
                  </a:lnTo>
                  <a:lnTo>
                    <a:pt x="2" y="20"/>
                  </a:lnTo>
                  <a:lnTo>
                    <a:pt x="2" y="18"/>
                  </a:lnTo>
                  <a:close/>
                  <a:moveTo>
                    <a:pt x="2" y="18"/>
                  </a:moveTo>
                  <a:lnTo>
                    <a:pt x="2" y="18"/>
                  </a:lnTo>
                  <a:lnTo>
                    <a:pt x="2" y="18"/>
                  </a:lnTo>
                  <a:lnTo>
                    <a:pt x="2" y="18"/>
                  </a:lnTo>
                  <a:lnTo>
                    <a:pt x="2" y="18"/>
                  </a:lnTo>
                  <a:close/>
                  <a:moveTo>
                    <a:pt x="2" y="18"/>
                  </a:moveTo>
                  <a:lnTo>
                    <a:pt x="2" y="18"/>
                  </a:lnTo>
                  <a:lnTo>
                    <a:pt x="2" y="18"/>
                  </a:lnTo>
                  <a:lnTo>
                    <a:pt x="2" y="18"/>
                  </a:lnTo>
                  <a:lnTo>
                    <a:pt x="2" y="18"/>
                  </a:lnTo>
                  <a:close/>
                  <a:moveTo>
                    <a:pt x="2" y="16"/>
                  </a:moveTo>
                  <a:lnTo>
                    <a:pt x="2" y="16"/>
                  </a:lnTo>
                  <a:lnTo>
                    <a:pt x="2" y="18"/>
                  </a:lnTo>
                  <a:lnTo>
                    <a:pt x="2" y="18"/>
                  </a:lnTo>
                  <a:lnTo>
                    <a:pt x="2" y="16"/>
                  </a:lnTo>
                  <a:close/>
                  <a:moveTo>
                    <a:pt x="2" y="16"/>
                  </a:moveTo>
                  <a:lnTo>
                    <a:pt x="2" y="16"/>
                  </a:lnTo>
                  <a:lnTo>
                    <a:pt x="2" y="16"/>
                  </a:lnTo>
                  <a:lnTo>
                    <a:pt x="2" y="16"/>
                  </a:lnTo>
                  <a:lnTo>
                    <a:pt x="2" y="16"/>
                  </a:lnTo>
                  <a:close/>
                  <a:moveTo>
                    <a:pt x="2" y="14"/>
                  </a:moveTo>
                  <a:lnTo>
                    <a:pt x="2" y="14"/>
                  </a:lnTo>
                  <a:lnTo>
                    <a:pt x="2" y="16"/>
                  </a:lnTo>
                  <a:lnTo>
                    <a:pt x="2" y="16"/>
                  </a:lnTo>
                  <a:lnTo>
                    <a:pt x="2" y="14"/>
                  </a:lnTo>
                  <a:close/>
                  <a:moveTo>
                    <a:pt x="2" y="14"/>
                  </a:moveTo>
                  <a:lnTo>
                    <a:pt x="2" y="14"/>
                  </a:lnTo>
                  <a:lnTo>
                    <a:pt x="2" y="14"/>
                  </a:lnTo>
                  <a:lnTo>
                    <a:pt x="2" y="14"/>
                  </a:lnTo>
                  <a:lnTo>
                    <a:pt x="2" y="14"/>
                  </a:lnTo>
                  <a:close/>
                  <a:moveTo>
                    <a:pt x="2" y="14"/>
                  </a:moveTo>
                  <a:lnTo>
                    <a:pt x="2" y="14"/>
                  </a:lnTo>
                  <a:lnTo>
                    <a:pt x="2" y="14"/>
                  </a:lnTo>
                  <a:lnTo>
                    <a:pt x="2" y="14"/>
                  </a:lnTo>
                  <a:lnTo>
                    <a:pt x="2" y="14"/>
                  </a:lnTo>
                  <a:close/>
                  <a:moveTo>
                    <a:pt x="2" y="12"/>
                  </a:moveTo>
                  <a:lnTo>
                    <a:pt x="2" y="12"/>
                  </a:lnTo>
                  <a:lnTo>
                    <a:pt x="2" y="14"/>
                  </a:lnTo>
                  <a:lnTo>
                    <a:pt x="2" y="14"/>
                  </a:lnTo>
                  <a:lnTo>
                    <a:pt x="2" y="12"/>
                  </a:lnTo>
                  <a:close/>
                  <a:moveTo>
                    <a:pt x="2" y="12"/>
                  </a:moveTo>
                  <a:lnTo>
                    <a:pt x="2" y="12"/>
                  </a:lnTo>
                  <a:lnTo>
                    <a:pt x="2" y="12"/>
                  </a:lnTo>
                  <a:lnTo>
                    <a:pt x="2" y="12"/>
                  </a:lnTo>
                  <a:lnTo>
                    <a:pt x="2" y="12"/>
                  </a:lnTo>
                  <a:close/>
                  <a:moveTo>
                    <a:pt x="2" y="10"/>
                  </a:moveTo>
                  <a:lnTo>
                    <a:pt x="2" y="10"/>
                  </a:lnTo>
                  <a:lnTo>
                    <a:pt x="2" y="12"/>
                  </a:lnTo>
                  <a:lnTo>
                    <a:pt x="2" y="12"/>
                  </a:lnTo>
                  <a:lnTo>
                    <a:pt x="2" y="10"/>
                  </a:lnTo>
                  <a:close/>
                  <a:moveTo>
                    <a:pt x="2" y="10"/>
                  </a:moveTo>
                  <a:lnTo>
                    <a:pt x="2" y="10"/>
                  </a:lnTo>
                  <a:lnTo>
                    <a:pt x="2" y="10"/>
                  </a:lnTo>
                  <a:lnTo>
                    <a:pt x="2" y="10"/>
                  </a:lnTo>
                  <a:lnTo>
                    <a:pt x="2" y="10"/>
                  </a:lnTo>
                  <a:close/>
                  <a:moveTo>
                    <a:pt x="2" y="10"/>
                  </a:moveTo>
                  <a:lnTo>
                    <a:pt x="2" y="10"/>
                  </a:lnTo>
                  <a:lnTo>
                    <a:pt x="2" y="10"/>
                  </a:lnTo>
                  <a:lnTo>
                    <a:pt x="2" y="10"/>
                  </a:lnTo>
                  <a:lnTo>
                    <a:pt x="2" y="10"/>
                  </a:lnTo>
                  <a:close/>
                  <a:moveTo>
                    <a:pt x="2" y="8"/>
                  </a:moveTo>
                  <a:lnTo>
                    <a:pt x="2" y="8"/>
                  </a:lnTo>
                  <a:lnTo>
                    <a:pt x="2" y="10"/>
                  </a:lnTo>
                  <a:lnTo>
                    <a:pt x="2" y="10"/>
                  </a:lnTo>
                  <a:lnTo>
                    <a:pt x="2" y="8"/>
                  </a:lnTo>
                  <a:close/>
                  <a:moveTo>
                    <a:pt x="2" y="8"/>
                  </a:moveTo>
                  <a:lnTo>
                    <a:pt x="2" y="8"/>
                  </a:lnTo>
                  <a:lnTo>
                    <a:pt x="2" y="8"/>
                  </a:lnTo>
                  <a:lnTo>
                    <a:pt x="2" y="8"/>
                  </a:lnTo>
                  <a:lnTo>
                    <a:pt x="2" y="8"/>
                  </a:lnTo>
                  <a:close/>
                  <a:moveTo>
                    <a:pt x="2" y="6"/>
                  </a:moveTo>
                  <a:lnTo>
                    <a:pt x="2" y="6"/>
                  </a:lnTo>
                  <a:lnTo>
                    <a:pt x="2" y="8"/>
                  </a:lnTo>
                  <a:lnTo>
                    <a:pt x="2" y="8"/>
                  </a:lnTo>
                  <a:lnTo>
                    <a:pt x="2" y="6"/>
                  </a:lnTo>
                  <a:close/>
                  <a:moveTo>
                    <a:pt x="2" y="6"/>
                  </a:moveTo>
                  <a:lnTo>
                    <a:pt x="2" y="6"/>
                  </a:lnTo>
                  <a:lnTo>
                    <a:pt x="2" y="6"/>
                  </a:lnTo>
                  <a:lnTo>
                    <a:pt x="2" y="6"/>
                  </a:lnTo>
                  <a:lnTo>
                    <a:pt x="2" y="6"/>
                  </a:lnTo>
                  <a:close/>
                  <a:moveTo>
                    <a:pt x="2" y="6"/>
                  </a:moveTo>
                  <a:lnTo>
                    <a:pt x="2" y="6"/>
                  </a:lnTo>
                  <a:lnTo>
                    <a:pt x="2" y="6"/>
                  </a:lnTo>
                  <a:lnTo>
                    <a:pt x="2" y="6"/>
                  </a:lnTo>
                  <a:lnTo>
                    <a:pt x="2" y="6"/>
                  </a:lnTo>
                  <a:close/>
                  <a:moveTo>
                    <a:pt x="2" y="4"/>
                  </a:moveTo>
                  <a:lnTo>
                    <a:pt x="2" y="4"/>
                  </a:lnTo>
                  <a:lnTo>
                    <a:pt x="2" y="6"/>
                  </a:lnTo>
                  <a:lnTo>
                    <a:pt x="2" y="6"/>
                  </a:lnTo>
                  <a:lnTo>
                    <a:pt x="2" y="4"/>
                  </a:lnTo>
                  <a:close/>
                  <a:moveTo>
                    <a:pt x="2" y="4"/>
                  </a:moveTo>
                  <a:lnTo>
                    <a:pt x="2" y="4"/>
                  </a:lnTo>
                  <a:lnTo>
                    <a:pt x="2" y="4"/>
                  </a:lnTo>
                  <a:lnTo>
                    <a:pt x="2" y="4"/>
                  </a:lnTo>
                  <a:lnTo>
                    <a:pt x="2" y="4"/>
                  </a:lnTo>
                  <a:close/>
                  <a:moveTo>
                    <a:pt x="2" y="2"/>
                  </a:moveTo>
                  <a:lnTo>
                    <a:pt x="2" y="2"/>
                  </a:lnTo>
                  <a:lnTo>
                    <a:pt x="2" y="4"/>
                  </a:lnTo>
                  <a:lnTo>
                    <a:pt x="2" y="4"/>
                  </a:lnTo>
                  <a:lnTo>
                    <a:pt x="2" y="2"/>
                  </a:lnTo>
                  <a:close/>
                  <a:moveTo>
                    <a:pt x="2" y="2"/>
                  </a:moveTo>
                  <a:lnTo>
                    <a:pt x="2" y="2"/>
                  </a:lnTo>
                  <a:lnTo>
                    <a:pt x="2" y="2"/>
                  </a:lnTo>
                  <a:lnTo>
                    <a:pt x="2" y="2"/>
                  </a:lnTo>
                  <a:lnTo>
                    <a:pt x="2" y="2"/>
                  </a:lnTo>
                  <a:lnTo>
                    <a:pt x="2" y="2"/>
                  </a:lnTo>
                  <a:close/>
                  <a:moveTo>
                    <a:pt x="2" y="2"/>
                  </a:moveTo>
                  <a:lnTo>
                    <a:pt x="2" y="2"/>
                  </a:lnTo>
                  <a:lnTo>
                    <a:pt x="2" y="2"/>
                  </a:lnTo>
                  <a:lnTo>
                    <a:pt x="2" y="2"/>
                  </a:lnTo>
                  <a:lnTo>
                    <a:pt x="2" y="2"/>
                  </a:lnTo>
                  <a:close/>
                  <a:moveTo>
                    <a:pt x="2" y="0"/>
                  </a:moveTo>
                  <a:lnTo>
                    <a:pt x="2" y="0"/>
                  </a:lnTo>
                  <a:lnTo>
                    <a:pt x="2" y="0"/>
                  </a:lnTo>
                  <a:lnTo>
                    <a:pt x="2" y="0"/>
                  </a:lnTo>
                  <a:lnTo>
                    <a:pt x="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8"/>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9"/>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0"/>
            <p:cNvSpPr>
              <a:spLocks/>
            </p:cNvSpPr>
            <p:nvPr/>
          </p:nvSpPr>
          <p:spPr bwMode="auto">
            <a:xfrm>
              <a:off x="3878" y="223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1"/>
            <p:cNvSpPr>
              <a:spLocks noChangeArrowheads="1"/>
            </p:cNvSpPr>
            <p:nvPr/>
          </p:nvSpPr>
          <p:spPr bwMode="auto">
            <a:xfrm>
              <a:off x="3878" y="223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2"/>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3"/>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4"/>
            <p:cNvSpPr>
              <a:spLocks noChangeArrowheads="1"/>
            </p:cNvSpPr>
            <p:nvPr/>
          </p:nvSpPr>
          <p:spPr bwMode="auto">
            <a:xfrm>
              <a:off x="3878" y="222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5"/>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6"/>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7"/>
            <p:cNvSpPr>
              <a:spLocks/>
            </p:cNvSpPr>
            <p:nvPr/>
          </p:nvSpPr>
          <p:spPr bwMode="auto">
            <a:xfrm>
              <a:off x="3878" y="222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8"/>
            <p:cNvSpPr>
              <a:spLocks noChangeArrowheads="1"/>
            </p:cNvSpPr>
            <p:nvPr/>
          </p:nvSpPr>
          <p:spPr bwMode="auto">
            <a:xfrm>
              <a:off x="3880" y="222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9"/>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20"/>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21"/>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22"/>
            <p:cNvSpPr>
              <a:spLocks/>
            </p:cNvSpPr>
            <p:nvPr/>
          </p:nvSpPr>
          <p:spPr bwMode="auto">
            <a:xfrm>
              <a:off x="3880" y="221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23"/>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24"/>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25"/>
            <p:cNvSpPr>
              <a:spLocks noChangeArrowheads="1"/>
            </p:cNvSpPr>
            <p:nvPr/>
          </p:nvSpPr>
          <p:spPr bwMode="auto">
            <a:xfrm>
              <a:off x="3880" y="221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26"/>
            <p:cNvSpPr>
              <a:spLocks noChangeArrowheads="1"/>
            </p:cNvSpPr>
            <p:nvPr/>
          </p:nvSpPr>
          <p:spPr bwMode="auto">
            <a:xfrm>
              <a:off x="3880" y="221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27"/>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28"/>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29"/>
            <p:cNvSpPr>
              <a:spLocks noChangeArrowheads="1"/>
            </p:cNvSpPr>
            <p:nvPr/>
          </p:nvSpPr>
          <p:spPr bwMode="auto">
            <a:xfrm>
              <a:off x="3880" y="221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30"/>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31"/>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32"/>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33"/>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34"/>
            <p:cNvSpPr>
              <a:spLocks noChangeArrowheads="1"/>
            </p:cNvSpPr>
            <p:nvPr/>
          </p:nvSpPr>
          <p:spPr bwMode="auto">
            <a:xfrm>
              <a:off x="3880" y="220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35"/>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36"/>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37"/>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38"/>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39"/>
            <p:cNvSpPr>
              <a:spLocks noChangeArrowheads="1"/>
            </p:cNvSpPr>
            <p:nvPr/>
          </p:nvSpPr>
          <p:spPr bwMode="auto">
            <a:xfrm>
              <a:off x="3880" y="220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40"/>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41"/>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42"/>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43"/>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44"/>
            <p:cNvSpPr>
              <a:spLocks noChangeArrowheads="1"/>
            </p:cNvSpPr>
            <p:nvPr/>
          </p:nvSpPr>
          <p:spPr bwMode="auto">
            <a:xfrm>
              <a:off x="3880" y="219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45"/>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46"/>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47"/>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48"/>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49"/>
            <p:cNvSpPr>
              <a:spLocks noChangeArrowheads="1"/>
            </p:cNvSpPr>
            <p:nvPr/>
          </p:nvSpPr>
          <p:spPr bwMode="auto">
            <a:xfrm>
              <a:off x="3880" y="219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50"/>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51"/>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52"/>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53"/>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54"/>
            <p:cNvSpPr>
              <a:spLocks noChangeArrowheads="1"/>
            </p:cNvSpPr>
            <p:nvPr/>
          </p:nvSpPr>
          <p:spPr bwMode="auto">
            <a:xfrm>
              <a:off x="3880" y="219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55"/>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56"/>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57"/>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58"/>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59"/>
            <p:cNvSpPr>
              <a:spLocks noChangeArrowheads="1"/>
            </p:cNvSpPr>
            <p:nvPr/>
          </p:nvSpPr>
          <p:spPr bwMode="auto">
            <a:xfrm>
              <a:off x="3880" y="218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60"/>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61"/>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62"/>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63"/>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64"/>
            <p:cNvSpPr>
              <a:spLocks noChangeArrowheads="1"/>
            </p:cNvSpPr>
            <p:nvPr/>
          </p:nvSpPr>
          <p:spPr bwMode="auto">
            <a:xfrm>
              <a:off x="3880" y="218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65"/>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66"/>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67"/>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68"/>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69"/>
            <p:cNvSpPr>
              <a:spLocks noChangeArrowheads="1"/>
            </p:cNvSpPr>
            <p:nvPr/>
          </p:nvSpPr>
          <p:spPr bwMode="auto">
            <a:xfrm>
              <a:off x="3880" y="217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70"/>
            <p:cNvSpPr>
              <a:spLocks noChangeArrowheads="1"/>
            </p:cNvSpPr>
            <p:nvPr/>
          </p:nvSpPr>
          <p:spPr bwMode="auto">
            <a:xfrm>
              <a:off x="3880" y="21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71"/>
            <p:cNvSpPr>
              <a:spLocks noChangeArrowheads="1"/>
            </p:cNvSpPr>
            <p:nvPr/>
          </p:nvSpPr>
          <p:spPr bwMode="auto">
            <a:xfrm>
              <a:off x="3880" y="217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72"/>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73"/>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74"/>
            <p:cNvSpPr>
              <a:spLocks noChangeArrowheads="1"/>
            </p:cNvSpPr>
            <p:nvPr/>
          </p:nvSpPr>
          <p:spPr bwMode="auto">
            <a:xfrm>
              <a:off x="3880" y="217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75"/>
            <p:cNvSpPr>
              <a:spLocks noChangeArrowheads="1"/>
            </p:cNvSpPr>
            <p:nvPr/>
          </p:nvSpPr>
          <p:spPr bwMode="auto">
            <a:xfrm>
              <a:off x="3880" y="217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76"/>
            <p:cNvSpPr>
              <a:spLocks noChangeArrowheads="1"/>
            </p:cNvSpPr>
            <p:nvPr/>
          </p:nvSpPr>
          <p:spPr bwMode="auto">
            <a:xfrm>
              <a:off x="3880" y="217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77"/>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78"/>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79"/>
            <p:cNvSpPr>
              <a:spLocks noChangeArrowheads="1"/>
            </p:cNvSpPr>
            <p:nvPr/>
          </p:nvSpPr>
          <p:spPr bwMode="auto">
            <a:xfrm>
              <a:off x="3880" y="217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80"/>
            <p:cNvSpPr>
              <a:spLocks noChangeArrowheads="1"/>
            </p:cNvSpPr>
            <p:nvPr/>
          </p:nvSpPr>
          <p:spPr bwMode="auto">
            <a:xfrm>
              <a:off x="3880" y="217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81"/>
            <p:cNvSpPr>
              <a:spLocks noChangeArrowheads="1"/>
            </p:cNvSpPr>
            <p:nvPr/>
          </p:nvSpPr>
          <p:spPr bwMode="auto">
            <a:xfrm>
              <a:off x="3880" y="216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82"/>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83"/>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84"/>
            <p:cNvSpPr>
              <a:spLocks noChangeArrowheads="1"/>
            </p:cNvSpPr>
            <p:nvPr/>
          </p:nvSpPr>
          <p:spPr bwMode="auto">
            <a:xfrm>
              <a:off x="3880" y="216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85"/>
            <p:cNvSpPr>
              <a:spLocks noChangeArrowheads="1"/>
            </p:cNvSpPr>
            <p:nvPr/>
          </p:nvSpPr>
          <p:spPr bwMode="auto">
            <a:xfrm>
              <a:off x="3880" y="216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86"/>
            <p:cNvSpPr>
              <a:spLocks noChangeArrowheads="1"/>
            </p:cNvSpPr>
            <p:nvPr/>
          </p:nvSpPr>
          <p:spPr bwMode="auto">
            <a:xfrm>
              <a:off x="3880" y="216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87"/>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88"/>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89"/>
            <p:cNvSpPr>
              <a:spLocks noChangeArrowheads="1"/>
            </p:cNvSpPr>
            <p:nvPr/>
          </p:nvSpPr>
          <p:spPr bwMode="auto">
            <a:xfrm>
              <a:off x="3880" y="216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90"/>
            <p:cNvSpPr>
              <a:spLocks noChangeArrowheads="1"/>
            </p:cNvSpPr>
            <p:nvPr/>
          </p:nvSpPr>
          <p:spPr bwMode="auto">
            <a:xfrm>
              <a:off x="3880" y="216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91"/>
            <p:cNvSpPr>
              <a:spLocks noChangeArrowheads="1"/>
            </p:cNvSpPr>
            <p:nvPr/>
          </p:nvSpPr>
          <p:spPr bwMode="auto">
            <a:xfrm>
              <a:off x="3880" y="216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92"/>
            <p:cNvSpPr>
              <a:spLocks/>
            </p:cNvSpPr>
            <p:nvPr/>
          </p:nvSpPr>
          <p:spPr bwMode="auto">
            <a:xfrm>
              <a:off x="3880" y="216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93"/>
            <p:cNvSpPr>
              <a:spLocks noChangeArrowheads="1"/>
            </p:cNvSpPr>
            <p:nvPr/>
          </p:nvSpPr>
          <p:spPr bwMode="auto">
            <a:xfrm>
              <a:off x="3880" y="216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94"/>
            <p:cNvSpPr>
              <a:spLocks noChangeArrowheads="1"/>
            </p:cNvSpPr>
            <p:nvPr/>
          </p:nvSpPr>
          <p:spPr bwMode="auto">
            <a:xfrm>
              <a:off x="3880" y="215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95"/>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96"/>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97"/>
            <p:cNvSpPr>
              <a:spLocks/>
            </p:cNvSpPr>
            <p:nvPr/>
          </p:nvSpPr>
          <p:spPr bwMode="auto">
            <a:xfrm>
              <a:off x="2212" y="1670"/>
              <a:ext cx="1336" cy="982"/>
            </a:xfrm>
            <a:custGeom>
              <a:avLst/>
              <a:gdLst>
                <a:gd name="T0" fmla="*/ 498 w 1336"/>
                <a:gd name="T1" fmla="*/ 982 h 982"/>
                <a:gd name="T2" fmla="*/ 470 w 1336"/>
                <a:gd name="T3" fmla="*/ 980 h 982"/>
                <a:gd name="T4" fmla="*/ 444 w 1336"/>
                <a:gd name="T5" fmla="*/ 972 h 982"/>
                <a:gd name="T6" fmla="*/ 418 w 1336"/>
                <a:gd name="T7" fmla="*/ 958 h 982"/>
                <a:gd name="T8" fmla="*/ 396 w 1336"/>
                <a:gd name="T9" fmla="*/ 940 h 982"/>
                <a:gd name="T10" fmla="*/ 42 w 1336"/>
                <a:gd name="T11" fmla="*/ 586 h 982"/>
                <a:gd name="T12" fmla="*/ 24 w 1336"/>
                <a:gd name="T13" fmla="*/ 564 h 982"/>
                <a:gd name="T14" fmla="*/ 12 w 1336"/>
                <a:gd name="T15" fmla="*/ 540 h 982"/>
                <a:gd name="T16" fmla="*/ 4 w 1336"/>
                <a:gd name="T17" fmla="*/ 512 h 982"/>
                <a:gd name="T18" fmla="*/ 0 w 1336"/>
                <a:gd name="T19" fmla="*/ 486 h 982"/>
                <a:gd name="T20" fmla="*/ 4 w 1336"/>
                <a:gd name="T21" fmla="*/ 458 h 982"/>
                <a:gd name="T22" fmla="*/ 12 w 1336"/>
                <a:gd name="T23" fmla="*/ 432 h 982"/>
                <a:gd name="T24" fmla="*/ 24 w 1336"/>
                <a:gd name="T25" fmla="*/ 406 h 982"/>
                <a:gd name="T26" fmla="*/ 42 w 1336"/>
                <a:gd name="T27" fmla="*/ 384 h 982"/>
                <a:gd name="T28" fmla="*/ 54 w 1336"/>
                <a:gd name="T29" fmla="*/ 374 h 982"/>
                <a:gd name="T30" fmla="*/ 78 w 1336"/>
                <a:gd name="T31" fmla="*/ 358 h 982"/>
                <a:gd name="T32" fmla="*/ 104 w 1336"/>
                <a:gd name="T33" fmla="*/ 348 h 982"/>
                <a:gd name="T34" fmla="*/ 130 w 1336"/>
                <a:gd name="T35" fmla="*/ 344 h 982"/>
                <a:gd name="T36" fmla="*/ 158 w 1336"/>
                <a:gd name="T37" fmla="*/ 344 h 982"/>
                <a:gd name="T38" fmla="*/ 184 w 1336"/>
                <a:gd name="T39" fmla="*/ 348 h 982"/>
                <a:gd name="T40" fmla="*/ 210 w 1336"/>
                <a:gd name="T41" fmla="*/ 358 h 982"/>
                <a:gd name="T42" fmla="*/ 234 w 1336"/>
                <a:gd name="T43" fmla="*/ 374 h 982"/>
                <a:gd name="T44" fmla="*/ 498 w 1336"/>
                <a:gd name="T45" fmla="*/ 636 h 982"/>
                <a:gd name="T46" fmla="*/ 1092 w 1336"/>
                <a:gd name="T47" fmla="*/ 42 h 982"/>
                <a:gd name="T48" fmla="*/ 1116 w 1336"/>
                <a:gd name="T49" fmla="*/ 24 h 982"/>
                <a:gd name="T50" fmla="*/ 1140 w 1336"/>
                <a:gd name="T51" fmla="*/ 10 h 982"/>
                <a:gd name="T52" fmla="*/ 1166 w 1336"/>
                <a:gd name="T53" fmla="*/ 2 h 982"/>
                <a:gd name="T54" fmla="*/ 1194 w 1336"/>
                <a:gd name="T55" fmla="*/ 0 h 982"/>
                <a:gd name="T56" fmla="*/ 1222 w 1336"/>
                <a:gd name="T57" fmla="*/ 2 h 982"/>
                <a:gd name="T58" fmla="*/ 1248 w 1336"/>
                <a:gd name="T59" fmla="*/ 10 h 982"/>
                <a:gd name="T60" fmla="*/ 1272 w 1336"/>
                <a:gd name="T61" fmla="*/ 24 h 982"/>
                <a:gd name="T62" fmla="*/ 1296 w 1336"/>
                <a:gd name="T63" fmla="*/ 42 h 982"/>
                <a:gd name="T64" fmla="*/ 1304 w 1336"/>
                <a:gd name="T65" fmla="*/ 52 h 982"/>
                <a:gd name="T66" fmla="*/ 1320 w 1336"/>
                <a:gd name="T67" fmla="*/ 76 h 982"/>
                <a:gd name="T68" fmla="*/ 1332 w 1336"/>
                <a:gd name="T69" fmla="*/ 102 h 982"/>
                <a:gd name="T70" fmla="*/ 1336 w 1336"/>
                <a:gd name="T71" fmla="*/ 128 h 982"/>
                <a:gd name="T72" fmla="*/ 1336 w 1336"/>
                <a:gd name="T73" fmla="*/ 156 h 982"/>
                <a:gd name="T74" fmla="*/ 1332 w 1336"/>
                <a:gd name="T75" fmla="*/ 184 h 982"/>
                <a:gd name="T76" fmla="*/ 1320 w 1336"/>
                <a:gd name="T77" fmla="*/ 208 h 982"/>
                <a:gd name="T78" fmla="*/ 1304 w 1336"/>
                <a:gd name="T79" fmla="*/ 232 h 982"/>
                <a:gd name="T80" fmla="*/ 598 w 1336"/>
                <a:gd name="T81" fmla="*/ 940 h 982"/>
                <a:gd name="T82" fmla="*/ 588 w 1336"/>
                <a:gd name="T83" fmla="*/ 950 h 982"/>
                <a:gd name="T84" fmla="*/ 564 w 1336"/>
                <a:gd name="T85" fmla="*/ 966 h 982"/>
                <a:gd name="T86" fmla="*/ 538 w 1336"/>
                <a:gd name="T87" fmla="*/ 976 h 982"/>
                <a:gd name="T88" fmla="*/ 512 w 1336"/>
                <a:gd name="T89" fmla="*/ 982 h 982"/>
                <a:gd name="T90" fmla="*/ 498 w 1336"/>
                <a:gd name="T91" fmla="*/ 98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6" h="982">
                  <a:moveTo>
                    <a:pt x="498" y="982"/>
                  </a:moveTo>
                  <a:lnTo>
                    <a:pt x="498" y="982"/>
                  </a:lnTo>
                  <a:lnTo>
                    <a:pt x="484" y="982"/>
                  </a:lnTo>
                  <a:lnTo>
                    <a:pt x="470" y="980"/>
                  </a:lnTo>
                  <a:lnTo>
                    <a:pt x="456" y="976"/>
                  </a:lnTo>
                  <a:lnTo>
                    <a:pt x="444" y="972"/>
                  </a:lnTo>
                  <a:lnTo>
                    <a:pt x="430" y="966"/>
                  </a:lnTo>
                  <a:lnTo>
                    <a:pt x="418" y="958"/>
                  </a:lnTo>
                  <a:lnTo>
                    <a:pt x="408" y="950"/>
                  </a:lnTo>
                  <a:lnTo>
                    <a:pt x="396" y="940"/>
                  </a:lnTo>
                  <a:lnTo>
                    <a:pt x="42" y="586"/>
                  </a:lnTo>
                  <a:lnTo>
                    <a:pt x="42" y="586"/>
                  </a:lnTo>
                  <a:lnTo>
                    <a:pt x="32" y="576"/>
                  </a:lnTo>
                  <a:lnTo>
                    <a:pt x="24" y="564"/>
                  </a:lnTo>
                  <a:lnTo>
                    <a:pt x="18" y="552"/>
                  </a:lnTo>
                  <a:lnTo>
                    <a:pt x="12" y="540"/>
                  </a:lnTo>
                  <a:lnTo>
                    <a:pt x="6" y="526"/>
                  </a:lnTo>
                  <a:lnTo>
                    <a:pt x="4" y="512"/>
                  </a:lnTo>
                  <a:lnTo>
                    <a:pt x="2" y="500"/>
                  </a:lnTo>
                  <a:lnTo>
                    <a:pt x="0" y="486"/>
                  </a:lnTo>
                  <a:lnTo>
                    <a:pt x="2" y="472"/>
                  </a:lnTo>
                  <a:lnTo>
                    <a:pt x="4" y="458"/>
                  </a:lnTo>
                  <a:lnTo>
                    <a:pt x="6" y="444"/>
                  </a:lnTo>
                  <a:lnTo>
                    <a:pt x="12" y="432"/>
                  </a:lnTo>
                  <a:lnTo>
                    <a:pt x="18" y="418"/>
                  </a:lnTo>
                  <a:lnTo>
                    <a:pt x="24" y="406"/>
                  </a:lnTo>
                  <a:lnTo>
                    <a:pt x="32" y="396"/>
                  </a:lnTo>
                  <a:lnTo>
                    <a:pt x="42" y="384"/>
                  </a:lnTo>
                  <a:lnTo>
                    <a:pt x="42" y="384"/>
                  </a:lnTo>
                  <a:lnTo>
                    <a:pt x="54" y="374"/>
                  </a:lnTo>
                  <a:lnTo>
                    <a:pt x="66" y="366"/>
                  </a:lnTo>
                  <a:lnTo>
                    <a:pt x="78" y="358"/>
                  </a:lnTo>
                  <a:lnTo>
                    <a:pt x="90" y="352"/>
                  </a:lnTo>
                  <a:lnTo>
                    <a:pt x="104" y="348"/>
                  </a:lnTo>
                  <a:lnTo>
                    <a:pt x="116" y="346"/>
                  </a:lnTo>
                  <a:lnTo>
                    <a:pt x="130" y="344"/>
                  </a:lnTo>
                  <a:lnTo>
                    <a:pt x="144" y="342"/>
                  </a:lnTo>
                  <a:lnTo>
                    <a:pt x="158" y="344"/>
                  </a:lnTo>
                  <a:lnTo>
                    <a:pt x="172" y="346"/>
                  </a:lnTo>
                  <a:lnTo>
                    <a:pt x="184" y="348"/>
                  </a:lnTo>
                  <a:lnTo>
                    <a:pt x="198" y="352"/>
                  </a:lnTo>
                  <a:lnTo>
                    <a:pt x="210" y="358"/>
                  </a:lnTo>
                  <a:lnTo>
                    <a:pt x="222" y="366"/>
                  </a:lnTo>
                  <a:lnTo>
                    <a:pt x="234" y="374"/>
                  </a:lnTo>
                  <a:lnTo>
                    <a:pt x="244" y="384"/>
                  </a:lnTo>
                  <a:lnTo>
                    <a:pt x="498" y="636"/>
                  </a:lnTo>
                  <a:lnTo>
                    <a:pt x="1092" y="42"/>
                  </a:lnTo>
                  <a:lnTo>
                    <a:pt x="1092" y="42"/>
                  </a:lnTo>
                  <a:lnTo>
                    <a:pt x="1104" y="32"/>
                  </a:lnTo>
                  <a:lnTo>
                    <a:pt x="1116" y="24"/>
                  </a:lnTo>
                  <a:lnTo>
                    <a:pt x="1128" y="16"/>
                  </a:lnTo>
                  <a:lnTo>
                    <a:pt x="1140" y="10"/>
                  </a:lnTo>
                  <a:lnTo>
                    <a:pt x="1154" y="6"/>
                  </a:lnTo>
                  <a:lnTo>
                    <a:pt x="1166" y="2"/>
                  </a:lnTo>
                  <a:lnTo>
                    <a:pt x="1180" y="0"/>
                  </a:lnTo>
                  <a:lnTo>
                    <a:pt x="1194" y="0"/>
                  </a:lnTo>
                  <a:lnTo>
                    <a:pt x="1208" y="0"/>
                  </a:lnTo>
                  <a:lnTo>
                    <a:pt x="1222" y="2"/>
                  </a:lnTo>
                  <a:lnTo>
                    <a:pt x="1234" y="6"/>
                  </a:lnTo>
                  <a:lnTo>
                    <a:pt x="1248" y="10"/>
                  </a:lnTo>
                  <a:lnTo>
                    <a:pt x="1260" y="16"/>
                  </a:lnTo>
                  <a:lnTo>
                    <a:pt x="1272" y="24"/>
                  </a:lnTo>
                  <a:lnTo>
                    <a:pt x="1284" y="32"/>
                  </a:lnTo>
                  <a:lnTo>
                    <a:pt x="1296" y="42"/>
                  </a:lnTo>
                  <a:lnTo>
                    <a:pt x="1296" y="42"/>
                  </a:lnTo>
                  <a:lnTo>
                    <a:pt x="1304" y="52"/>
                  </a:lnTo>
                  <a:lnTo>
                    <a:pt x="1314" y="64"/>
                  </a:lnTo>
                  <a:lnTo>
                    <a:pt x="1320" y="76"/>
                  </a:lnTo>
                  <a:lnTo>
                    <a:pt x="1326" y="88"/>
                  </a:lnTo>
                  <a:lnTo>
                    <a:pt x="1332" y="102"/>
                  </a:lnTo>
                  <a:lnTo>
                    <a:pt x="1334" y="116"/>
                  </a:lnTo>
                  <a:lnTo>
                    <a:pt x="1336" y="128"/>
                  </a:lnTo>
                  <a:lnTo>
                    <a:pt x="1336" y="142"/>
                  </a:lnTo>
                  <a:lnTo>
                    <a:pt x="1336" y="156"/>
                  </a:lnTo>
                  <a:lnTo>
                    <a:pt x="1334" y="170"/>
                  </a:lnTo>
                  <a:lnTo>
                    <a:pt x="1332" y="184"/>
                  </a:lnTo>
                  <a:lnTo>
                    <a:pt x="1326" y="196"/>
                  </a:lnTo>
                  <a:lnTo>
                    <a:pt x="1320" y="208"/>
                  </a:lnTo>
                  <a:lnTo>
                    <a:pt x="1314" y="222"/>
                  </a:lnTo>
                  <a:lnTo>
                    <a:pt x="1304" y="232"/>
                  </a:lnTo>
                  <a:lnTo>
                    <a:pt x="1296" y="244"/>
                  </a:lnTo>
                  <a:lnTo>
                    <a:pt x="598" y="940"/>
                  </a:lnTo>
                  <a:lnTo>
                    <a:pt x="598" y="940"/>
                  </a:lnTo>
                  <a:lnTo>
                    <a:pt x="588" y="950"/>
                  </a:lnTo>
                  <a:lnTo>
                    <a:pt x="576" y="958"/>
                  </a:lnTo>
                  <a:lnTo>
                    <a:pt x="564" y="966"/>
                  </a:lnTo>
                  <a:lnTo>
                    <a:pt x="552" y="972"/>
                  </a:lnTo>
                  <a:lnTo>
                    <a:pt x="538" y="976"/>
                  </a:lnTo>
                  <a:lnTo>
                    <a:pt x="524" y="980"/>
                  </a:lnTo>
                  <a:lnTo>
                    <a:pt x="512" y="982"/>
                  </a:lnTo>
                  <a:lnTo>
                    <a:pt x="498" y="982"/>
                  </a:lnTo>
                  <a:lnTo>
                    <a:pt x="498" y="9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8" name="Rectangle 207"/>
          <p:cNvSpPr/>
          <p:nvPr/>
        </p:nvSpPr>
        <p:spPr>
          <a:xfrm>
            <a:off x="0" y="1692995"/>
            <a:ext cx="9144000" cy="4850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0" y="1638677"/>
            <a:ext cx="9144000" cy="54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209"/>
          <p:cNvSpPr txBox="1"/>
          <p:nvPr/>
        </p:nvSpPr>
        <p:spPr>
          <a:xfrm>
            <a:off x="217289" y="2008936"/>
            <a:ext cx="3713533" cy="707886"/>
          </a:xfrm>
          <a:prstGeom prst="rect">
            <a:avLst/>
          </a:prstGeom>
          <a:noFill/>
        </p:spPr>
        <p:txBody>
          <a:bodyPr wrap="square" rtlCol="0">
            <a:spAutoFit/>
          </a:bodyPr>
          <a:lstStyle/>
          <a:p>
            <a:r>
              <a:rPr lang="en-US" sz="2000" b="1" dirty="0" smtClean="0">
                <a:solidFill>
                  <a:schemeClr val="accent2"/>
                </a:solidFill>
              </a:rPr>
              <a:t>WHAT DOES IT MEAN IN THE WORLD OF DISCOVERY?</a:t>
            </a:r>
            <a:endParaRPr lang="en-US" sz="2000" b="1" dirty="0">
              <a:solidFill>
                <a:schemeClr val="accent2"/>
              </a:solidFill>
            </a:endParaRPr>
          </a:p>
        </p:txBody>
      </p:sp>
      <p:sp>
        <p:nvSpPr>
          <p:cNvPr id="211" name="TextBox 210"/>
          <p:cNvSpPr txBox="1"/>
          <p:nvPr/>
        </p:nvSpPr>
        <p:spPr>
          <a:xfrm>
            <a:off x="258027" y="3025685"/>
            <a:ext cx="3595844" cy="1785104"/>
          </a:xfrm>
          <a:prstGeom prst="rect">
            <a:avLst/>
          </a:prstGeom>
          <a:noFill/>
        </p:spPr>
        <p:txBody>
          <a:bodyPr wrap="square" rtlCol="0">
            <a:spAutoFit/>
          </a:bodyPr>
          <a:lstStyle/>
          <a:p>
            <a:pPr marL="271463" indent="-271463">
              <a:spcBef>
                <a:spcPts val="1200"/>
              </a:spcBef>
              <a:buFont typeface="Arial" panose="020B0604020202020204" pitchFamily="34" charset="0"/>
              <a:buChar char="•"/>
            </a:pPr>
            <a:r>
              <a:rPr lang="en-US" sz="2000" dirty="0"/>
              <a:t>Discipline</a:t>
            </a:r>
          </a:p>
          <a:p>
            <a:pPr marL="271463" indent="-271463">
              <a:spcBef>
                <a:spcPts val="1200"/>
              </a:spcBef>
              <a:buFont typeface="Arial" panose="020B0604020202020204" pitchFamily="34" charset="0"/>
              <a:buChar char="•"/>
            </a:pPr>
            <a:r>
              <a:rPr lang="en-US" sz="2000" dirty="0" err="1"/>
              <a:t>Recency</a:t>
            </a:r>
            <a:endParaRPr lang="en-US" sz="2000" dirty="0"/>
          </a:p>
          <a:p>
            <a:pPr marL="271463" indent="-271463">
              <a:spcBef>
                <a:spcPts val="1200"/>
              </a:spcBef>
              <a:buFont typeface="Arial" panose="020B0604020202020204" pitchFamily="34" charset="0"/>
              <a:buChar char="•"/>
            </a:pPr>
            <a:r>
              <a:rPr lang="en-US" sz="2000" dirty="0"/>
              <a:t>Materials type</a:t>
            </a:r>
          </a:p>
          <a:p>
            <a:pPr marL="271463" indent="-271463">
              <a:spcBef>
                <a:spcPts val="1200"/>
              </a:spcBef>
              <a:buFont typeface="Arial" panose="020B0604020202020204" pitchFamily="34" charset="0"/>
              <a:buChar char="•"/>
            </a:pPr>
            <a:r>
              <a:rPr lang="en-US" sz="2000" dirty="0"/>
              <a:t>Degree</a:t>
            </a:r>
          </a:p>
        </p:txBody>
      </p:sp>
      <p:grpSp>
        <p:nvGrpSpPr>
          <p:cNvPr id="221" name="Group 220"/>
          <p:cNvGrpSpPr/>
          <p:nvPr/>
        </p:nvGrpSpPr>
        <p:grpSpPr>
          <a:xfrm>
            <a:off x="353083" y="3486506"/>
            <a:ext cx="3097688" cy="896108"/>
            <a:chOff x="353083" y="3486506"/>
            <a:chExt cx="3322624" cy="896108"/>
          </a:xfrm>
        </p:grpSpPr>
        <p:grpSp>
          <p:nvGrpSpPr>
            <p:cNvPr id="212" name="Group 211"/>
            <p:cNvGrpSpPr/>
            <p:nvPr/>
          </p:nvGrpSpPr>
          <p:grpSpPr>
            <a:xfrm>
              <a:off x="353084" y="3486506"/>
              <a:ext cx="3322623" cy="438907"/>
              <a:chOff x="353084" y="4011683"/>
              <a:chExt cx="3586790" cy="438907"/>
            </a:xfrm>
          </p:grpSpPr>
          <p:cxnSp>
            <p:nvCxnSpPr>
              <p:cNvPr id="213" name="Straight Connector 212"/>
              <p:cNvCxnSpPr/>
              <p:nvPr/>
            </p:nvCxnSpPr>
            <p:spPr>
              <a:xfrm>
                <a:off x="353084" y="4011683"/>
                <a:ext cx="358679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353084" y="4450590"/>
                <a:ext cx="358679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cxnSp>
          <p:nvCxnSpPr>
            <p:cNvPr id="216" name="Straight Connector 215"/>
            <p:cNvCxnSpPr/>
            <p:nvPr/>
          </p:nvCxnSpPr>
          <p:spPr>
            <a:xfrm>
              <a:off x="353083" y="4382614"/>
              <a:ext cx="332262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pic>
        <p:nvPicPr>
          <p:cNvPr id="217" name="Picture 2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9304" y="2145164"/>
            <a:ext cx="5436806" cy="3050934"/>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219" name="Picture 21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86860" y="3265016"/>
            <a:ext cx="4205910" cy="3040285"/>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7788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1"/>
                                        </p:tgtEl>
                                        <p:attrNameLst>
                                          <p:attrName>style.visibility</p:attrName>
                                        </p:attrNameLst>
                                      </p:cBhvr>
                                      <p:to>
                                        <p:strVal val="visible"/>
                                      </p:to>
                                    </p:set>
                                    <p:animEffect transition="in" filter="fade">
                                      <p:cBhvr>
                                        <p:cTn id="10" dur="500"/>
                                        <p:tgtEl>
                                          <p:spTgt spid="211"/>
                                        </p:tgtEl>
                                      </p:cBhvr>
                                    </p:animEffect>
                                  </p:childTnLst>
                                </p:cTn>
                              </p:par>
                              <p:par>
                                <p:cTn id="11" presetID="10" presetClass="entr" presetSubtype="0" fill="hold" nodeType="withEffect">
                                  <p:stCondLst>
                                    <p:cond delay="0"/>
                                  </p:stCondLst>
                                  <p:childTnLst>
                                    <p:set>
                                      <p:cBhvr>
                                        <p:cTn id="12" dur="1" fill="hold">
                                          <p:stCondLst>
                                            <p:cond delay="0"/>
                                          </p:stCondLst>
                                        </p:cTn>
                                        <p:tgtEl>
                                          <p:spTgt spid="221"/>
                                        </p:tgtEl>
                                        <p:attrNameLst>
                                          <p:attrName>style.visibility</p:attrName>
                                        </p:attrNameLst>
                                      </p:cBhvr>
                                      <p:to>
                                        <p:strVal val="visible"/>
                                      </p:to>
                                    </p:set>
                                    <p:animEffect transition="in" filter="fade">
                                      <p:cBhvr>
                                        <p:cTn id="13" dur="500"/>
                                        <p:tgtEl>
                                          <p:spTgt spid="221"/>
                                        </p:tgtEl>
                                      </p:cBhvr>
                                    </p:animEffect>
                                  </p:childTnLst>
                                </p:cTn>
                              </p:par>
                              <p:par>
                                <p:cTn id="14" presetID="10" presetClass="entr" presetSubtype="0" fill="hold" nodeType="withEffect">
                                  <p:stCondLst>
                                    <p:cond delay="0"/>
                                  </p:stCondLst>
                                  <p:childTnLst>
                                    <p:set>
                                      <p:cBhvr>
                                        <p:cTn id="15" dur="1" fill="hold">
                                          <p:stCondLst>
                                            <p:cond delay="0"/>
                                          </p:stCondLst>
                                        </p:cTn>
                                        <p:tgtEl>
                                          <p:spTgt spid="217"/>
                                        </p:tgtEl>
                                        <p:attrNameLst>
                                          <p:attrName>style.visibility</p:attrName>
                                        </p:attrNameLst>
                                      </p:cBhvr>
                                      <p:to>
                                        <p:strVal val="visible"/>
                                      </p:to>
                                    </p:set>
                                    <p:animEffect transition="in" filter="fade">
                                      <p:cBhvr>
                                        <p:cTn id="16" dur="500"/>
                                        <p:tgtEl>
                                          <p:spTgt spid="217"/>
                                        </p:tgtEl>
                                      </p:cBhvr>
                                    </p:animEffect>
                                  </p:childTnLst>
                                </p:cTn>
                              </p:par>
                              <p:par>
                                <p:cTn id="17" presetID="10" presetClass="entr" presetSubtype="0" fill="hold" nodeType="withEffect">
                                  <p:stCondLst>
                                    <p:cond delay="0"/>
                                  </p:stCondLst>
                                  <p:childTnLst>
                                    <p:set>
                                      <p:cBhvr>
                                        <p:cTn id="18" dur="1" fill="hold">
                                          <p:stCondLst>
                                            <p:cond delay="0"/>
                                          </p:stCondLst>
                                        </p:cTn>
                                        <p:tgtEl>
                                          <p:spTgt spid="219"/>
                                        </p:tgtEl>
                                        <p:attrNameLst>
                                          <p:attrName>style.visibility</p:attrName>
                                        </p:attrNameLst>
                                      </p:cBhvr>
                                      <p:to>
                                        <p:strVal val="visible"/>
                                      </p:to>
                                    </p:set>
                                    <p:animEffect transition="in" filter="fade">
                                      <p:cBhvr>
                                        <p:cTn id="19"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692995"/>
            <a:ext cx="9144000" cy="4850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638677"/>
            <a:ext cx="9144000" cy="54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2400" dirty="0"/>
              <a:t>Serendipity</a:t>
            </a:r>
            <a:endParaRPr lang="en-US"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14</a:t>
            </a:fld>
            <a:endParaRPr lang="en-US" dirty="0"/>
          </a:p>
        </p:txBody>
      </p:sp>
      <p:sp>
        <p:nvSpPr>
          <p:cNvPr id="5" name="TextBox 4"/>
          <p:cNvSpPr txBox="1"/>
          <p:nvPr/>
        </p:nvSpPr>
        <p:spPr>
          <a:xfrm>
            <a:off x="217289" y="2008936"/>
            <a:ext cx="3713533" cy="707886"/>
          </a:xfrm>
          <a:prstGeom prst="rect">
            <a:avLst/>
          </a:prstGeom>
          <a:noFill/>
        </p:spPr>
        <p:txBody>
          <a:bodyPr wrap="square" rtlCol="0">
            <a:spAutoFit/>
          </a:bodyPr>
          <a:lstStyle/>
          <a:p>
            <a:r>
              <a:rPr lang="en-US" sz="2000" b="1" dirty="0" smtClean="0">
                <a:solidFill>
                  <a:schemeClr val="accent2"/>
                </a:solidFill>
              </a:rPr>
              <a:t>WHAT DOES IT MEAN IN THE WORLD OF DISCOVERY?</a:t>
            </a:r>
            <a:endParaRPr lang="en-US" sz="2000" b="1" dirty="0">
              <a:solidFill>
                <a:schemeClr val="accent2"/>
              </a:solidFill>
            </a:endParaRPr>
          </a:p>
        </p:txBody>
      </p:sp>
      <p:sp>
        <p:nvSpPr>
          <p:cNvPr id="6" name="TextBox 5"/>
          <p:cNvSpPr txBox="1"/>
          <p:nvPr/>
        </p:nvSpPr>
        <p:spPr>
          <a:xfrm>
            <a:off x="276133" y="2704222"/>
            <a:ext cx="3595844" cy="1323439"/>
          </a:xfrm>
          <a:prstGeom prst="rect">
            <a:avLst/>
          </a:prstGeom>
          <a:noFill/>
        </p:spPr>
        <p:txBody>
          <a:bodyPr wrap="square" rtlCol="0">
            <a:spAutoFit/>
          </a:bodyPr>
          <a:lstStyle/>
          <a:p>
            <a:pPr marL="271463" indent="-271463">
              <a:spcBef>
                <a:spcPts val="1200"/>
              </a:spcBef>
              <a:buFont typeface="Arial" panose="020B0604020202020204" pitchFamily="34" charset="0"/>
              <a:buChar char="•"/>
            </a:pPr>
            <a:r>
              <a:rPr lang="en-US" sz="2000" dirty="0"/>
              <a:t>Recommendations</a:t>
            </a:r>
          </a:p>
          <a:p>
            <a:pPr marL="271463" indent="-271463">
              <a:spcBef>
                <a:spcPts val="1200"/>
              </a:spcBef>
              <a:buFont typeface="Arial" panose="020B0604020202020204" pitchFamily="34" charset="0"/>
              <a:buChar char="•"/>
            </a:pPr>
            <a:r>
              <a:rPr lang="en-US" sz="2000" dirty="0"/>
              <a:t>Citation trails</a:t>
            </a:r>
          </a:p>
          <a:p>
            <a:pPr marL="271463" indent="-271463">
              <a:spcBef>
                <a:spcPts val="1200"/>
              </a:spcBef>
              <a:buFont typeface="Arial" panose="020B0604020202020204" pitchFamily="34" charset="0"/>
              <a:buChar char="•"/>
            </a:pPr>
            <a:r>
              <a:rPr lang="en-US" sz="2000" dirty="0"/>
              <a:t>Browse</a:t>
            </a:r>
          </a:p>
        </p:txBody>
      </p:sp>
      <p:grpSp>
        <p:nvGrpSpPr>
          <p:cNvPr id="8" name="Group 7"/>
          <p:cNvGrpSpPr/>
          <p:nvPr/>
        </p:nvGrpSpPr>
        <p:grpSpPr>
          <a:xfrm>
            <a:off x="353084" y="3486506"/>
            <a:ext cx="3097687" cy="438907"/>
            <a:chOff x="353084" y="4011683"/>
            <a:chExt cx="3586790" cy="438907"/>
          </a:xfrm>
        </p:grpSpPr>
        <p:cxnSp>
          <p:nvCxnSpPr>
            <p:cNvPr id="10" name="Straight Connector 9"/>
            <p:cNvCxnSpPr/>
            <p:nvPr/>
          </p:nvCxnSpPr>
          <p:spPr>
            <a:xfrm>
              <a:off x="353084" y="4011683"/>
              <a:ext cx="358679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3084" y="4450590"/>
              <a:ext cx="358679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16" name="Content Placeholder 3"/>
          <p:cNvSpPr>
            <a:spLocks noGrp="1"/>
          </p:cNvSpPr>
          <p:nvPr>
            <p:ph idx="1"/>
          </p:nvPr>
        </p:nvSpPr>
        <p:spPr>
          <a:xfrm>
            <a:off x="7314" y="1036371"/>
            <a:ext cx="9114914" cy="602306"/>
          </a:xfrm>
        </p:spPr>
        <p:txBody>
          <a:bodyPr>
            <a:noAutofit/>
          </a:bodyPr>
          <a:lstStyle/>
          <a:p>
            <a:pPr marL="0" indent="0" algn="ctr">
              <a:lnSpc>
                <a:spcPct val="150000"/>
              </a:lnSpc>
              <a:spcBef>
                <a:spcPts val="600"/>
              </a:spcBef>
              <a:buNone/>
            </a:pPr>
            <a:r>
              <a:rPr lang="en-US" sz="1800" dirty="0" smtClean="0"/>
              <a:t>“PLEASANT SURPRISES”  |  ADDRESS RELATED NEEDS  |  WISDOM OF THE CROWD  |     TRAILS</a:t>
            </a:r>
          </a:p>
        </p:txBody>
      </p:sp>
      <p:grpSp>
        <p:nvGrpSpPr>
          <p:cNvPr id="17" name="Group 4"/>
          <p:cNvGrpSpPr>
            <a:grpSpLocks noChangeAspect="1"/>
          </p:cNvGrpSpPr>
          <p:nvPr/>
        </p:nvGrpSpPr>
        <p:grpSpPr bwMode="auto">
          <a:xfrm>
            <a:off x="1225322" y="839247"/>
            <a:ext cx="291994" cy="291848"/>
            <a:chOff x="1880" y="1160"/>
            <a:chExt cx="2001" cy="2000"/>
          </a:xfrm>
        </p:grpSpPr>
        <p:sp>
          <p:nvSpPr>
            <p:cNvPr id="18" name="AutoShape 3"/>
            <p:cNvSpPr>
              <a:spLocks noChangeAspect="1" noChangeArrowheads="1" noTextEdit="1"/>
            </p:cNvSpPr>
            <p:nvPr/>
          </p:nvSpPr>
          <p:spPr bwMode="auto">
            <a:xfrm>
              <a:off x="1880" y="1160"/>
              <a:ext cx="2000"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5"/>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7"/>
            <p:cNvSpPr>
              <a:spLocks noEditPoints="1"/>
            </p:cNvSpPr>
            <p:nvPr/>
          </p:nvSpPr>
          <p:spPr bwMode="auto">
            <a:xfrm>
              <a:off x="3878" y="2158"/>
              <a:ext cx="2" cy="76"/>
            </a:xfrm>
            <a:custGeom>
              <a:avLst/>
              <a:gdLst>
                <a:gd name="T0" fmla="*/ 0 w 2"/>
                <a:gd name="T1" fmla="*/ 76 h 76"/>
                <a:gd name="T2" fmla="*/ 0 w 2"/>
                <a:gd name="T3" fmla="*/ 72 h 76"/>
                <a:gd name="T4" fmla="*/ 0 w 2"/>
                <a:gd name="T5" fmla="*/ 70 h 76"/>
                <a:gd name="T6" fmla="*/ 0 w 2"/>
                <a:gd name="T7" fmla="*/ 68 h 76"/>
                <a:gd name="T8" fmla="*/ 0 w 2"/>
                <a:gd name="T9" fmla="*/ 66 h 76"/>
                <a:gd name="T10" fmla="*/ 0 w 2"/>
                <a:gd name="T11" fmla="*/ 66 h 76"/>
                <a:gd name="T12" fmla="*/ 2 w 2"/>
                <a:gd name="T13" fmla="*/ 64 h 76"/>
                <a:gd name="T14" fmla="*/ 2 w 2"/>
                <a:gd name="T15" fmla="*/ 62 h 76"/>
                <a:gd name="T16" fmla="*/ 2 w 2"/>
                <a:gd name="T17" fmla="*/ 62 h 76"/>
                <a:gd name="T18" fmla="*/ 2 w 2"/>
                <a:gd name="T19" fmla="*/ 58 h 76"/>
                <a:gd name="T20" fmla="*/ 2 w 2"/>
                <a:gd name="T21" fmla="*/ 58 h 76"/>
                <a:gd name="T22" fmla="*/ 2 w 2"/>
                <a:gd name="T23" fmla="*/ 56 h 76"/>
                <a:gd name="T24" fmla="*/ 2 w 2"/>
                <a:gd name="T25" fmla="*/ 54 h 76"/>
                <a:gd name="T26" fmla="*/ 2 w 2"/>
                <a:gd name="T27" fmla="*/ 54 h 76"/>
                <a:gd name="T28" fmla="*/ 2 w 2"/>
                <a:gd name="T29" fmla="*/ 52 h 76"/>
                <a:gd name="T30" fmla="*/ 2 w 2"/>
                <a:gd name="T31" fmla="*/ 52 h 76"/>
                <a:gd name="T32" fmla="*/ 2 w 2"/>
                <a:gd name="T33" fmla="*/ 50 h 76"/>
                <a:gd name="T34" fmla="*/ 2 w 2"/>
                <a:gd name="T35" fmla="*/ 48 h 76"/>
                <a:gd name="T36" fmla="*/ 2 w 2"/>
                <a:gd name="T37" fmla="*/ 48 h 76"/>
                <a:gd name="T38" fmla="*/ 2 w 2"/>
                <a:gd name="T39" fmla="*/ 46 h 76"/>
                <a:gd name="T40" fmla="*/ 2 w 2"/>
                <a:gd name="T41" fmla="*/ 46 h 76"/>
                <a:gd name="T42" fmla="*/ 2 w 2"/>
                <a:gd name="T43" fmla="*/ 44 h 76"/>
                <a:gd name="T44" fmla="*/ 2 w 2"/>
                <a:gd name="T45" fmla="*/ 44 h 76"/>
                <a:gd name="T46" fmla="*/ 2 w 2"/>
                <a:gd name="T47" fmla="*/ 42 h 76"/>
                <a:gd name="T48" fmla="*/ 2 w 2"/>
                <a:gd name="T49" fmla="*/ 40 h 76"/>
                <a:gd name="T50" fmla="*/ 2 w 2"/>
                <a:gd name="T51" fmla="*/ 40 h 76"/>
                <a:gd name="T52" fmla="*/ 2 w 2"/>
                <a:gd name="T53" fmla="*/ 40 h 76"/>
                <a:gd name="T54" fmla="*/ 2 w 2"/>
                <a:gd name="T55" fmla="*/ 38 h 76"/>
                <a:gd name="T56" fmla="*/ 2 w 2"/>
                <a:gd name="T57" fmla="*/ 38 h 76"/>
                <a:gd name="T58" fmla="*/ 2 w 2"/>
                <a:gd name="T59" fmla="*/ 36 h 76"/>
                <a:gd name="T60" fmla="*/ 2 w 2"/>
                <a:gd name="T61" fmla="*/ 34 h 76"/>
                <a:gd name="T62" fmla="*/ 2 w 2"/>
                <a:gd name="T63" fmla="*/ 34 h 76"/>
                <a:gd name="T64" fmla="*/ 2 w 2"/>
                <a:gd name="T65" fmla="*/ 32 h 76"/>
                <a:gd name="T66" fmla="*/ 2 w 2"/>
                <a:gd name="T67" fmla="*/ 32 h 76"/>
                <a:gd name="T68" fmla="*/ 2 w 2"/>
                <a:gd name="T69" fmla="*/ 30 h 76"/>
                <a:gd name="T70" fmla="*/ 2 w 2"/>
                <a:gd name="T71" fmla="*/ 30 h 76"/>
                <a:gd name="T72" fmla="*/ 2 w 2"/>
                <a:gd name="T73" fmla="*/ 28 h 76"/>
                <a:gd name="T74" fmla="*/ 2 w 2"/>
                <a:gd name="T75" fmla="*/ 26 h 76"/>
                <a:gd name="T76" fmla="*/ 2 w 2"/>
                <a:gd name="T77" fmla="*/ 26 h 76"/>
                <a:gd name="T78" fmla="*/ 2 w 2"/>
                <a:gd name="T79" fmla="*/ 24 h 76"/>
                <a:gd name="T80" fmla="*/ 2 w 2"/>
                <a:gd name="T81" fmla="*/ 24 h 76"/>
                <a:gd name="T82" fmla="*/ 2 w 2"/>
                <a:gd name="T83" fmla="*/ 22 h 76"/>
                <a:gd name="T84" fmla="*/ 2 w 2"/>
                <a:gd name="T85" fmla="*/ 20 h 76"/>
                <a:gd name="T86" fmla="*/ 2 w 2"/>
                <a:gd name="T87" fmla="*/ 20 h 76"/>
                <a:gd name="T88" fmla="*/ 2 w 2"/>
                <a:gd name="T89" fmla="*/ 18 h 76"/>
                <a:gd name="T90" fmla="*/ 2 w 2"/>
                <a:gd name="T91" fmla="*/ 18 h 76"/>
                <a:gd name="T92" fmla="*/ 2 w 2"/>
                <a:gd name="T93" fmla="*/ 16 h 76"/>
                <a:gd name="T94" fmla="*/ 2 w 2"/>
                <a:gd name="T95" fmla="*/ 14 h 76"/>
                <a:gd name="T96" fmla="*/ 2 w 2"/>
                <a:gd name="T97" fmla="*/ 14 h 76"/>
                <a:gd name="T98" fmla="*/ 2 w 2"/>
                <a:gd name="T99" fmla="*/ 12 h 76"/>
                <a:gd name="T100" fmla="*/ 2 w 2"/>
                <a:gd name="T101" fmla="*/ 12 h 76"/>
                <a:gd name="T102" fmla="*/ 2 w 2"/>
                <a:gd name="T103" fmla="*/ 10 h 76"/>
                <a:gd name="T104" fmla="*/ 2 w 2"/>
                <a:gd name="T105" fmla="*/ 10 h 76"/>
                <a:gd name="T106" fmla="*/ 2 w 2"/>
                <a:gd name="T107" fmla="*/ 10 h 76"/>
                <a:gd name="T108" fmla="*/ 2 w 2"/>
                <a:gd name="T109" fmla="*/ 6 h 76"/>
                <a:gd name="T110" fmla="*/ 2 w 2"/>
                <a:gd name="T111" fmla="*/ 6 h 76"/>
                <a:gd name="T112" fmla="*/ 2 w 2"/>
                <a:gd name="T113" fmla="*/ 6 h 76"/>
                <a:gd name="T114" fmla="*/ 2 w 2"/>
                <a:gd name="T115" fmla="*/ 4 h 76"/>
                <a:gd name="T116" fmla="*/ 2 w 2"/>
                <a:gd name="T117" fmla="*/ 4 h 76"/>
                <a:gd name="T118" fmla="*/ 2 w 2"/>
                <a:gd name="T119" fmla="*/ 2 h 76"/>
                <a:gd name="T120" fmla="*/ 2 w 2"/>
                <a:gd name="T1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 h="76">
                  <a:moveTo>
                    <a:pt x="0" y="76"/>
                  </a:moveTo>
                  <a:lnTo>
                    <a:pt x="0" y="76"/>
                  </a:lnTo>
                  <a:lnTo>
                    <a:pt x="0" y="76"/>
                  </a:lnTo>
                  <a:lnTo>
                    <a:pt x="0" y="76"/>
                  </a:lnTo>
                  <a:close/>
                  <a:moveTo>
                    <a:pt x="0" y="76"/>
                  </a:moveTo>
                  <a:lnTo>
                    <a:pt x="0" y="76"/>
                  </a:lnTo>
                  <a:lnTo>
                    <a:pt x="0" y="76"/>
                  </a:lnTo>
                  <a:lnTo>
                    <a:pt x="0" y="76"/>
                  </a:lnTo>
                  <a:close/>
                  <a:moveTo>
                    <a:pt x="0" y="74"/>
                  </a:moveTo>
                  <a:lnTo>
                    <a:pt x="0" y="74"/>
                  </a:lnTo>
                  <a:lnTo>
                    <a:pt x="0" y="74"/>
                  </a:lnTo>
                  <a:close/>
                  <a:moveTo>
                    <a:pt x="0" y="72"/>
                  </a:moveTo>
                  <a:lnTo>
                    <a:pt x="0" y="72"/>
                  </a:lnTo>
                  <a:lnTo>
                    <a:pt x="0" y="72"/>
                  </a:lnTo>
                  <a:lnTo>
                    <a:pt x="0" y="72"/>
                  </a:lnTo>
                  <a:lnTo>
                    <a:pt x="0" y="72"/>
                  </a:lnTo>
                  <a:close/>
                  <a:moveTo>
                    <a:pt x="0" y="70"/>
                  </a:moveTo>
                  <a:lnTo>
                    <a:pt x="0" y="70"/>
                  </a:lnTo>
                  <a:lnTo>
                    <a:pt x="0" y="70"/>
                  </a:lnTo>
                  <a:lnTo>
                    <a:pt x="0" y="70"/>
                  </a:lnTo>
                  <a:lnTo>
                    <a:pt x="0" y="70"/>
                  </a:lnTo>
                  <a:close/>
                  <a:moveTo>
                    <a:pt x="0" y="70"/>
                  </a:moveTo>
                  <a:lnTo>
                    <a:pt x="0" y="70"/>
                  </a:lnTo>
                  <a:lnTo>
                    <a:pt x="0" y="70"/>
                  </a:lnTo>
                  <a:lnTo>
                    <a:pt x="0" y="70"/>
                  </a:lnTo>
                  <a:lnTo>
                    <a:pt x="0" y="70"/>
                  </a:lnTo>
                  <a:close/>
                  <a:moveTo>
                    <a:pt x="0" y="68"/>
                  </a:moveTo>
                  <a:lnTo>
                    <a:pt x="0" y="68"/>
                  </a:lnTo>
                  <a:lnTo>
                    <a:pt x="0" y="68"/>
                  </a:lnTo>
                  <a:lnTo>
                    <a:pt x="0" y="68"/>
                  </a:lnTo>
                  <a:lnTo>
                    <a:pt x="0" y="68"/>
                  </a:lnTo>
                  <a:close/>
                  <a:moveTo>
                    <a:pt x="0" y="66"/>
                  </a:moveTo>
                  <a:lnTo>
                    <a:pt x="0" y="66"/>
                  </a:lnTo>
                  <a:lnTo>
                    <a:pt x="0" y="66"/>
                  </a:lnTo>
                  <a:lnTo>
                    <a:pt x="0" y="66"/>
                  </a:lnTo>
                  <a:lnTo>
                    <a:pt x="0" y="66"/>
                  </a:lnTo>
                  <a:close/>
                  <a:moveTo>
                    <a:pt x="0" y="66"/>
                  </a:moveTo>
                  <a:lnTo>
                    <a:pt x="0" y="66"/>
                  </a:lnTo>
                  <a:lnTo>
                    <a:pt x="0" y="66"/>
                  </a:lnTo>
                  <a:lnTo>
                    <a:pt x="0" y="66"/>
                  </a:lnTo>
                  <a:lnTo>
                    <a:pt x="0" y="66"/>
                  </a:lnTo>
                  <a:close/>
                  <a:moveTo>
                    <a:pt x="0" y="66"/>
                  </a:moveTo>
                  <a:lnTo>
                    <a:pt x="0" y="66"/>
                  </a:lnTo>
                  <a:lnTo>
                    <a:pt x="0" y="66"/>
                  </a:lnTo>
                  <a:lnTo>
                    <a:pt x="0" y="66"/>
                  </a:lnTo>
                  <a:close/>
                  <a:moveTo>
                    <a:pt x="2" y="64"/>
                  </a:moveTo>
                  <a:lnTo>
                    <a:pt x="2" y="64"/>
                  </a:lnTo>
                  <a:lnTo>
                    <a:pt x="2" y="64"/>
                  </a:lnTo>
                  <a:lnTo>
                    <a:pt x="2" y="64"/>
                  </a:lnTo>
                  <a:lnTo>
                    <a:pt x="2" y="64"/>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0"/>
                  </a:moveTo>
                  <a:lnTo>
                    <a:pt x="2" y="60"/>
                  </a:lnTo>
                  <a:lnTo>
                    <a:pt x="2" y="60"/>
                  </a:lnTo>
                  <a:lnTo>
                    <a:pt x="2" y="60"/>
                  </a:lnTo>
                  <a:close/>
                  <a:moveTo>
                    <a:pt x="2" y="58"/>
                  </a:moveTo>
                  <a:lnTo>
                    <a:pt x="2" y="58"/>
                  </a:lnTo>
                  <a:lnTo>
                    <a:pt x="2" y="58"/>
                  </a:lnTo>
                  <a:lnTo>
                    <a:pt x="2" y="58"/>
                  </a:lnTo>
                  <a:lnTo>
                    <a:pt x="2" y="58"/>
                  </a:lnTo>
                  <a:close/>
                  <a:moveTo>
                    <a:pt x="2" y="58"/>
                  </a:moveTo>
                  <a:lnTo>
                    <a:pt x="2" y="58"/>
                  </a:lnTo>
                  <a:lnTo>
                    <a:pt x="2" y="58"/>
                  </a:lnTo>
                  <a:lnTo>
                    <a:pt x="2" y="58"/>
                  </a:lnTo>
                  <a:lnTo>
                    <a:pt x="2" y="58"/>
                  </a:lnTo>
                  <a:close/>
                  <a:moveTo>
                    <a:pt x="2" y="56"/>
                  </a:moveTo>
                  <a:lnTo>
                    <a:pt x="2" y="56"/>
                  </a:lnTo>
                  <a:lnTo>
                    <a:pt x="2" y="58"/>
                  </a:lnTo>
                  <a:lnTo>
                    <a:pt x="2" y="58"/>
                  </a:lnTo>
                  <a:lnTo>
                    <a:pt x="2" y="56"/>
                  </a:lnTo>
                  <a:close/>
                  <a:moveTo>
                    <a:pt x="2" y="56"/>
                  </a:moveTo>
                  <a:lnTo>
                    <a:pt x="2" y="56"/>
                  </a:lnTo>
                  <a:lnTo>
                    <a:pt x="2" y="56"/>
                  </a:lnTo>
                  <a:lnTo>
                    <a:pt x="2" y="56"/>
                  </a:lnTo>
                  <a:lnTo>
                    <a:pt x="2" y="56"/>
                  </a:lnTo>
                  <a:close/>
                  <a:moveTo>
                    <a:pt x="2" y="54"/>
                  </a:moveTo>
                  <a:lnTo>
                    <a:pt x="2" y="54"/>
                  </a:lnTo>
                  <a:lnTo>
                    <a:pt x="2" y="54"/>
                  </a:lnTo>
                  <a:lnTo>
                    <a:pt x="2" y="54"/>
                  </a:lnTo>
                  <a:lnTo>
                    <a:pt x="2" y="54"/>
                  </a:lnTo>
                  <a:close/>
                  <a:moveTo>
                    <a:pt x="2" y="54"/>
                  </a:moveTo>
                  <a:lnTo>
                    <a:pt x="2" y="54"/>
                  </a:lnTo>
                  <a:lnTo>
                    <a:pt x="2" y="54"/>
                  </a:lnTo>
                  <a:lnTo>
                    <a:pt x="2" y="54"/>
                  </a:lnTo>
                  <a:lnTo>
                    <a:pt x="2" y="54"/>
                  </a:lnTo>
                  <a:close/>
                  <a:moveTo>
                    <a:pt x="2" y="52"/>
                  </a:moveTo>
                  <a:lnTo>
                    <a:pt x="2" y="52"/>
                  </a:lnTo>
                  <a:lnTo>
                    <a:pt x="2" y="54"/>
                  </a:lnTo>
                  <a:lnTo>
                    <a:pt x="2" y="54"/>
                  </a:lnTo>
                  <a:lnTo>
                    <a:pt x="2" y="52"/>
                  </a:lnTo>
                  <a:close/>
                  <a:moveTo>
                    <a:pt x="2" y="52"/>
                  </a:moveTo>
                  <a:lnTo>
                    <a:pt x="2" y="52"/>
                  </a:lnTo>
                  <a:lnTo>
                    <a:pt x="2" y="52"/>
                  </a:lnTo>
                  <a:lnTo>
                    <a:pt x="2" y="52"/>
                  </a:lnTo>
                  <a:lnTo>
                    <a:pt x="2" y="52"/>
                  </a:lnTo>
                  <a:close/>
                  <a:moveTo>
                    <a:pt x="2" y="52"/>
                  </a:moveTo>
                  <a:lnTo>
                    <a:pt x="2" y="52"/>
                  </a:lnTo>
                  <a:lnTo>
                    <a:pt x="2" y="52"/>
                  </a:lnTo>
                  <a:lnTo>
                    <a:pt x="2" y="52"/>
                  </a:lnTo>
                  <a:lnTo>
                    <a:pt x="2" y="52"/>
                  </a:lnTo>
                  <a:close/>
                  <a:moveTo>
                    <a:pt x="2" y="50"/>
                  </a:moveTo>
                  <a:lnTo>
                    <a:pt x="2" y="50"/>
                  </a:lnTo>
                  <a:lnTo>
                    <a:pt x="2" y="50"/>
                  </a:lnTo>
                  <a:lnTo>
                    <a:pt x="2" y="50"/>
                  </a:lnTo>
                  <a:lnTo>
                    <a:pt x="2" y="50"/>
                  </a:lnTo>
                  <a:close/>
                  <a:moveTo>
                    <a:pt x="2" y="50"/>
                  </a:moveTo>
                  <a:lnTo>
                    <a:pt x="2" y="50"/>
                  </a:lnTo>
                  <a:lnTo>
                    <a:pt x="2" y="50"/>
                  </a:lnTo>
                  <a:lnTo>
                    <a:pt x="2" y="50"/>
                  </a:lnTo>
                  <a:lnTo>
                    <a:pt x="2" y="50"/>
                  </a:lnTo>
                  <a:close/>
                  <a:moveTo>
                    <a:pt x="2" y="48"/>
                  </a:moveTo>
                  <a:lnTo>
                    <a:pt x="2" y="48"/>
                  </a:lnTo>
                  <a:lnTo>
                    <a:pt x="2" y="50"/>
                  </a:lnTo>
                  <a:lnTo>
                    <a:pt x="2" y="50"/>
                  </a:lnTo>
                  <a:lnTo>
                    <a:pt x="2" y="48"/>
                  </a:lnTo>
                  <a:close/>
                  <a:moveTo>
                    <a:pt x="2" y="48"/>
                  </a:moveTo>
                  <a:lnTo>
                    <a:pt x="2" y="48"/>
                  </a:lnTo>
                  <a:lnTo>
                    <a:pt x="2" y="48"/>
                  </a:lnTo>
                  <a:lnTo>
                    <a:pt x="2" y="48"/>
                  </a:lnTo>
                  <a:lnTo>
                    <a:pt x="2" y="48"/>
                  </a:lnTo>
                  <a:close/>
                  <a:moveTo>
                    <a:pt x="2" y="48"/>
                  </a:moveTo>
                  <a:lnTo>
                    <a:pt x="2" y="48"/>
                  </a:lnTo>
                  <a:lnTo>
                    <a:pt x="2" y="48"/>
                  </a:lnTo>
                  <a:lnTo>
                    <a:pt x="2" y="48"/>
                  </a:lnTo>
                  <a:lnTo>
                    <a:pt x="2" y="48"/>
                  </a:lnTo>
                  <a:close/>
                  <a:moveTo>
                    <a:pt x="2" y="46"/>
                  </a:moveTo>
                  <a:lnTo>
                    <a:pt x="2" y="46"/>
                  </a:lnTo>
                  <a:lnTo>
                    <a:pt x="2" y="46"/>
                  </a:lnTo>
                  <a:lnTo>
                    <a:pt x="2" y="46"/>
                  </a:lnTo>
                  <a:lnTo>
                    <a:pt x="2" y="46"/>
                  </a:lnTo>
                  <a:close/>
                  <a:moveTo>
                    <a:pt x="2" y="46"/>
                  </a:moveTo>
                  <a:lnTo>
                    <a:pt x="2" y="46"/>
                  </a:lnTo>
                  <a:lnTo>
                    <a:pt x="2" y="46"/>
                  </a:lnTo>
                  <a:lnTo>
                    <a:pt x="2" y="46"/>
                  </a:lnTo>
                  <a:lnTo>
                    <a:pt x="2" y="46"/>
                  </a:lnTo>
                  <a:close/>
                  <a:moveTo>
                    <a:pt x="2" y="44"/>
                  </a:moveTo>
                  <a:lnTo>
                    <a:pt x="2" y="44"/>
                  </a:lnTo>
                  <a:lnTo>
                    <a:pt x="2" y="46"/>
                  </a:lnTo>
                  <a:lnTo>
                    <a:pt x="2" y="46"/>
                  </a:lnTo>
                  <a:lnTo>
                    <a:pt x="2" y="44"/>
                  </a:lnTo>
                  <a:close/>
                  <a:moveTo>
                    <a:pt x="2" y="44"/>
                  </a:moveTo>
                  <a:lnTo>
                    <a:pt x="2" y="44"/>
                  </a:lnTo>
                  <a:lnTo>
                    <a:pt x="2" y="44"/>
                  </a:lnTo>
                  <a:lnTo>
                    <a:pt x="2" y="44"/>
                  </a:lnTo>
                  <a:lnTo>
                    <a:pt x="2" y="44"/>
                  </a:lnTo>
                  <a:close/>
                  <a:moveTo>
                    <a:pt x="2" y="44"/>
                  </a:moveTo>
                  <a:lnTo>
                    <a:pt x="2" y="44"/>
                  </a:lnTo>
                  <a:lnTo>
                    <a:pt x="2" y="44"/>
                  </a:lnTo>
                  <a:lnTo>
                    <a:pt x="2" y="44"/>
                  </a:lnTo>
                  <a:lnTo>
                    <a:pt x="2" y="44"/>
                  </a:lnTo>
                  <a:close/>
                  <a:moveTo>
                    <a:pt x="2" y="42"/>
                  </a:moveTo>
                  <a:lnTo>
                    <a:pt x="2" y="42"/>
                  </a:lnTo>
                  <a:lnTo>
                    <a:pt x="2" y="42"/>
                  </a:lnTo>
                  <a:lnTo>
                    <a:pt x="2" y="42"/>
                  </a:lnTo>
                  <a:lnTo>
                    <a:pt x="2" y="42"/>
                  </a:lnTo>
                  <a:close/>
                  <a:moveTo>
                    <a:pt x="2" y="42"/>
                  </a:moveTo>
                  <a:lnTo>
                    <a:pt x="2" y="42"/>
                  </a:lnTo>
                  <a:lnTo>
                    <a:pt x="2" y="42"/>
                  </a:lnTo>
                  <a:lnTo>
                    <a:pt x="2" y="42"/>
                  </a:lnTo>
                  <a:lnTo>
                    <a:pt x="2" y="42"/>
                  </a:lnTo>
                  <a:close/>
                  <a:moveTo>
                    <a:pt x="2" y="40"/>
                  </a:moveTo>
                  <a:lnTo>
                    <a:pt x="2" y="40"/>
                  </a:lnTo>
                  <a:lnTo>
                    <a:pt x="2" y="42"/>
                  </a:lnTo>
                  <a:lnTo>
                    <a:pt x="2" y="42"/>
                  </a:lnTo>
                  <a:lnTo>
                    <a:pt x="2" y="40"/>
                  </a:lnTo>
                  <a:close/>
                  <a:moveTo>
                    <a:pt x="2" y="40"/>
                  </a:moveTo>
                  <a:lnTo>
                    <a:pt x="2" y="40"/>
                  </a:lnTo>
                  <a:lnTo>
                    <a:pt x="2" y="40"/>
                  </a:lnTo>
                  <a:lnTo>
                    <a:pt x="2" y="40"/>
                  </a:lnTo>
                  <a:lnTo>
                    <a:pt x="2" y="40"/>
                  </a:lnTo>
                  <a:close/>
                  <a:moveTo>
                    <a:pt x="2" y="40"/>
                  </a:moveTo>
                  <a:lnTo>
                    <a:pt x="2" y="40"/>
                  </a:lnTo>
                  <a:lnTo>
                    <a:pt x="2" y="40"/>
                  </a:lnTo>
                  <a:lnTo>
                    <a:pt x="2" y="40"/>
                  </a:lnTo>
                  <a:lnTo>
                    <a:pt x="2" y="40"/>
                  </a:lnTo>
                  <a:close/>
                  <a:moveTo>
                    <a:pt x="2" y="38"/>
                  </a:moveTo>
                  <a:lnTo>
                    <a:pt x="2" y="38"/>
                  </a:lnTo>
                  <a:lnTo>
                    <a:pt x="2" y="38"/>
                  </a:lnTo>
                  <a:lnTo>
                    <a:pt x="2" y="38"/>
                  </a:lnTo>
                  <a:lnTo>
                    <a:pt x="2" y="38"/>
                  </a:lnTo>
                  <a:close/>
                  <a:moveTo>
                    <a:pt x="2" y="38"/>
                  </a:moveTo>
                  <a:lnTo>
                    <a:pt x="2" y="38"/>
                  </a:lnTo>
                  <a:lnTo>
                    <a:pt x="2" y="38"/>
                  </a:lnTo>
                  <a:lnTo>
                    <a:pt x="2" y="38"/>
                  </a:lnTo>
                  <a:lnTo>
                    <a:pt x="2" y="38"/>
                  </a:lnTo>
                  <a:close/>
                  <a:moveTo>
                    <a:pt x="2" y="36"/>
                  </a:moveTo>
                  <a:lnTo>
                    <a:pt x="2" y="36"/>
                  </a:lnTo>
                  <a:lnTo>
                    <a:pt x="2" y="38"/>
                  </a:lnTo>
                  <a:lnTo>
                    <a:pt x="2" y="38"/>
                  </a:lnTo>
                  <a:lnTo>
                    <a:pt x="2" y="36"/>
                  </a:lnTo>
                  <a:close/>
                  <a:moveTo>
                    <a:pt x="2" y="36"/>
                  </a:moveTo>
                  <a:lnTo>
                    <a:pt x="2" y="36"/>
                  </a:lnTo>
                  <a:lnTo>
                    <a:pt x="2" y="36"/>
                  </a:lnTo>
                  <a:lnTo>
                    <a:pt x="2" y="36"/>
                  </a:lnTo>
                  <a:lnTo>
                    <a:pt x="2" y="36"/>
                  </a:lnTo>
                  <a:close/>
                  <a:moveTo>
                    <a:pt x="2" y="36"/>
                  </a:moveTo>
                  <a:lnTo>
                    <a:pt x="2" y="36"/>
                  </a:lnTo>
                  <a:lnTo>
                    <a:pt x="2" y="36"/>
                  </a:lnTo>
                  <a:lnTo>
                    <a:pt x="2" y="36"/>
                  </a:lnTo>
                  <a:lnTo>
                    <a:pt x="2" y="36"/>
                  </a:lnTo>
                  <a:close/>
                  <a:moveTo>
                    <a:pt x="2" y="34"/>
                  </a:moveTo>
                  <a:lnTo>
                    <a:pt x="2" y="34"/>
                  </a:lnTo>
                  <a:lnTo>
                    <a:pt x="2" y="34"/>
                  </a:lnTo>
                  <a:lnTo>
                    <a:pt x="2" y="34"/>
                  </a:lnTo>
                  <a:lnTo>
                    <a:pt x="2" y="34"/>
                  </a:lnTo>
                  <a:close/>
                  <a:moveTo>
                    <a:pt x="2" y="34"/>
                  </a:moveTo>
                  <a:lnTo>
                    <a:pt x="2" y="34"/>
                  </a:lnTo>
                  <a:lnTo>
                    <a:pt x="2" y="34"/>
                  </a:lnTo>
                  <a:lnTo>
                    <a:pt x="2" y="34"/>
                  </a:lnTo>
                  <a:lnTo>
                    <a:pt x="2" y="34"/>
                  </a:lnTo>
                  <a:close/>
                  <a:moveTo>
                    <a:pt x="2" y="32"/>
                  </a:moveTo>
                  <a:lnTo>
                    <a:pt x="2" y="32"/>
                  </a:lnTo>
                  <a:lnTo>
                    <a:pt x="2" y="34"/>
                  </a:lnTo>
                  <a:lnTo>
                    <a:pt x="2" y="34"/>
                  </a:lnTo>
                  <a:lnTo>
                    <a:pt x="2" y="32"/>
                  </a:lnTo>
                  <a:close/>
                  <a:moveTo>
                    <a:pt x="2" y="32"/>
                  </a:moveTo>
                  <a:lnTo>
                    <a:pt x="2" y="32"/>
                  </a:lnTo>
                  <a:lnTo>
                    <a:pt x="2" y="32"/>
                  </a:lnTo>
                  <a:lnTo>
                    <a:pt x="2" y="32"/>
                  </a:lnTo>
                  <a:lnTo>
                    <a:pt x="2" y="32"/>
                  </a:lnTo>
                  <a:close/>
                  <a:moveTo>
                    <a:pt x="2" y="32"/>
                  </a:moveTo>
                  <a:lnTo>
                    <a:pt x="2" y="32"/>
                  </a:lnTo>
                  <a:lnTo>
                    <a:pt x="2" y="32"/>
                  </a:lnTo>
                  <a:lnTo>
                    <a:pt x="2" y="32"/>
                  </a:lnTo>
                  <a:lnTo>
                    <a:pt x="2" y="32"/>
                  </a:lnTo>
                  <a:close/>
                  <a:moveTo>
                    <a:pt x="2" y="30"/>
                  </a:moveTo>
                  <a:lnTo>
                    <a:pt x="2" y="30"/>
                  </a:lnTo>
                  <a:lnTo>
                    <a:pt x="2" y="30"/>
                  </a:lnTo>
                  <a:lnTo>
                    <a:pt x="2" y="30"/>
                  </a:lnTo>
                  <a:lnTo>
                    <a:pt x="2" y="30"/>
                  </a:lnTo>
                  <a:close/>
                  <a:moveTo>
                    <a:pt x="2" y="30"/>
                  </a:moveTo>
                  <a:lnTo>
                    <a:pt x="2" y="30"/>
                  </a:lnTo>
                  <a:lnTo>
                    <a:pt x="2" y="30"/>
                  </a:lnTo>
                  <a:lnTo>
                    <a:pt x="2" y="30"/>
                  </a:lnTo>
                  <a:lnTo>
                    <a:pt x="2" y="30"/>
                  </a:lnTo>
                  <a:close/>
                  <a:moveTo>
                    <a:pt x="2" y="28"/>
                  </a:moveTo>
                  <a:lnTo>
                    <a:pt x="2" y="28"/>
                  </a:lnTo>
                  <a:lnTo>
                    <a:pt x="2" y="30"/>
                  </a:lnTo>
                  <a:lnTo>
                    <a:pt x="2" y="30"/>
                  </a:lnTo>
                  <a:lnTo>
                    <a:pt x="2" y="28"/>
                  </a:lnTo>
                  <a:close/>
                  <a:moveTo>
                    <a:pt x="2" y="28"/>
                  </a:moveTo>
                  <a:lnTo>
                    <a:pt x="2" y="28"/>
                  </a:lnTo>
                  <a:lnTo>
                    <a:pt x="2" y="28"/>
                  </a:lnTo>
                  <a:lnTo>
                    <a:pt x="2" y="28"/>
                  </a:lnTo>
                  <a:lnTo>
                    <a:pt x="2" y="28"/>
                  </a:lnTo>
                  <a:close/>
                  <a:moveTo>
                    <a:pt x="2" y="28"/>
                  </a:moveTo>
                  <a:lnTo>
                    <a:pt x="2" y="28"/>
                  </a:lnTo>
                  <a:lnTo>
                    <a:pt x="2" y="28"/>
                  </a:lnTo>
                  <a:lnTo>
                    <a:pt x="2" y="28"/>
                  </a:lnTo>
                  <a:lnTo>
                    <a:pt x="2" y="28"/>
                  </a:lnTo>
                  <a:close/>
                  <a:moveTo>
                    <a:pt x="2" y="26"/>
                  </a:moveTo>
                  <a:lnTo>
                    <a:pt x="2" y="26"/>
                  </a:lnTo>
                  <a:lnTo>
                    <a:pt x="2" y="26"/>
                  </a:lnTo>
                  <a:lnTo>
                    <a:pt x="2" y="26"/>
                  </a:lnTo>
                  <a:lnTo>
                    <a:pt x="2" y="26"/>
                  </a:lnTo>
                  <a:close/>
                  <a:moveTo>
                    <a:pt x="2" y="26"/>
                  </a:moveTo>
                  <a:lnTo>
                    <a:pt x="2" y="26"/>
                  </a:lnTo>
                  <a:lnTo>
                    <a:pt x="2" y="26"/>
                  </a:lnTo>
                  <a:lnTo>
                    <a:pt x="2" y="26"/>
                  </a:lnTo>
                  <a:lnTo>
                    <a:pt x="2" y="26"/>
                  </a:lnTo>
                  <a:close/>
                  <a:moveTo>
                    <a:pt x="2" y="24"/>
                  </a:moveTo>
                  <a:lnTo>
                    <a:pt x="2" y="24"/>
                  </a:lnTo>
                  <a:lnTo>
                    <a:pt x="2" y="26"/>
                  </a:lnTo>
                  <a:lnTo>
                    <a:pt x="2" y="26"/>
                  </a:lnTo>
                  <a:lnTo>
                    <a:pt x="2" y="24"/>
                  </a:lnTo>
                  <a:close/>
                  <a:moveTo>
                    <a:pt x="2" y="24"/>
                  </a:moveTo>
                  <a:lnTo>
                    <a:pt x="2" y="24"/>
                  </a:lnTo>
                  <a:lnTo>
                    <a:pt x="2" y="24"/>
                  </a:lnTo>
                  <a:lnTo>
                    <a:pt x="2" y="24"/>
                  </a:lnTo>
                  <a:lnTo>
                    <a:pt x="2" y="24"/>
                  </a:lnTo>
                  <a:close/>
                  <a:moveTo>
                    <a:pt x="2" y="24"/>
                  </a:moveTo>
                  <a:lnTo>
                    <a:pt x="2" y="24"/>
                  </a:lnTo>
                  <a:lnTo>
                    <a:pt x="2" y="24"/>
                  </a:lnTo>
                  <a:lnTo>
                    <a:pt x="2" y="24"/>
                  </a:lnTo>
                  <a:lnTo>
                    <a:pt x="2" y="24"/>
                  </a:lnTo>
                  <a:close/>
                  <a:moveTo>
                    <a:pt x="2" y="22"/>
                  </a:moveTo>
                  <a:lnTo>
                    <a:pt x="2" y="22"/>
                  </a:lnTo>
                  <a:lnTo>
                    <a:pt x="2" y="22"/>
                  </a:lnTo>
                  <a:lnTo>
                    <a:pt x="2" y="22"/>
                  </a:lnTo>
                  <a:lnTo>
                    <a:pt x="2" y="22"/>
                  </a:lnTo>
                  <a:close/>
                  <a:moveTo>
                    <a:pt x="2" y="22"/>
                  </a:moveTo>
                  <a:lnTo>
                    <a:pt x="2" y="22"/>
                  </a:lnTo>
                  <a:lnTo>
                    <a:pt x="2" y="22"/>
                  </a:lnTo>
                  <a:lnTo>
                    <a:pt x="2" y="22"/>
                  </a:lnTo>
                  <a:lnTo>
                    <a:pt x="2" y="22"/>
                  </a:lnTo>
                  <a:close/>
                  <a:moveTo>
                    <a:pt x="2" y="20"/>
                  </a:moveTo>
                  <a:lnTo>
                    <a:pt x="2" y="20"/>
                  </a:lnTo>
                  <a:lnTo>
                    <a:pt x="2" y="22"/>
                  </a:lnTo>
                  <a:lnTo>
                    <a:pt x="2" y="22"/>
                  </a:lnTo>
                  <a:lnTo>
                    <a:pt x="2" y="20"/>
                  </a:lnTo>
                  <a:close/>
                  <a:moveTo>
                    <a:pt x="2" y="20"/>
                  </a:moveTo>
                  <a:lnTo>
                    <a:pt x="2" y="20"/>
                  </a:lnTo>
                  <a:lnTo>
                    <a:pt x="2" y="20"/>
                  </a:lnTo>
                  <a:lnTo>
                    <a:pt x="2" y="20"/>
                  </a:lnTo>
                  <a:lnTo>
                    <a:pt x="2" y="20"/>
                  </a:lnTo>
                  <a:close/>
                  <a:moveTo>
                    <a:pt x="2" y="18"/>
                  </a:moveTo>
                  <a:lnTo>
                    <a:pt x="2" y="18"/>
                  </a:lnTo>
                  <a:lnTo>
                    <a:pt x="2" y="20"/>
                  </a:lnTo>
                  <a:lnTo>
                    <a:pt x="2" y="20"/>
                  </a:lnTo>
                  <a:lnTo>
                    <a:pt x="2" y="18"/>
                  </a:lnTo>
                  <a:close/>
                  <a:moveTo>
                    <a:pt x="2" y="18"/>
                  </a:moveTo>
                  <a:lnTo>
                    <a:pt x="2" y="18"/>
                  </a:lnTo>
                  <a:lnTo>
                    <a:pt x="2" y="18"/>
                  </a:lnTo>
                  <a:lnTo>
                    <a:pt x="2" y="18"/>
                  </a:lnTo>
                  <a:lnTo>
                    <a:pt x="2" y="18"/>
                  </a:lnTo>
                  <a:close/>
                  <a:moveTo>
                    <a:pt x="2" y="18"/>
                  </a:moveTo>
                  <a:lnTo>
                    <a:pt x="2" y="18"/>
                  </a:lnTo>
                  <a:lnTo>
                    <a:pt x="2" y="18"/>
                  </a:lnTo>
                  <a:lnTo>
                    <a:pt x="2" y="18"/>
                  </a:lnTo>
                  <a:lnTo>
                    <a:pt x="2" y="18"/>
                  </a:lnTo>
                  <a:close/>
                  <a:moveTo>
                    <a:pt x="2" y="16"/>
                  </a:moveTo>
                  <a:lnTo>
                    <a:pt x="2" y="16"/>
                  </a:lnTo>
                  <a:lnTo>
                    <a:pt x="2" y="18"/>
                  </a:lnTo>
                  <a:lnTo>
                    <a:pt x="2" y="18"/>
                  </a:lnTo>
                  <a:lnTo>
                    <a:pt x="2" y="16"/>
                  </a:lnTo>
                  <a:close/>
                  <a:moveTo>
                    <a:pt x="2" y="16"/>
                  </a:moveTo>
                  <a:lnTo>
                    <a:pt x="2" y="16"/>
                  </a:lnTo>
                  <a:lnTo>
                    <a:pt x="2" y="16"/>
                  </a:lnTo>
                  <a:lnTo>
                    <a:pt x="2" y="16"/>
                  </a:lnTo>
                  <a:lnTo>
                    <a:pt x="2" y="16"/>
                  </a:lnTo>
                  <a:close/>
                  <a:moveTo>
                    <a:pt x="2" y="14"/>
                  </a:moveTo>
                  <a:lnTo>
                    <a:pt x="2" y="14"/>
                  </a:lnTo>
                  <a:lnTo>
                    <a:pt x="2" y="16"/>
                  </a:lnTo>
                  <a:lnTo>
                    <a:pt x="2" y="16"/>
                  </a:lnTo>
                  <a:lnTo>
                    <a:pt x="2" y="14"/>
                  </a:lnTo>
                  <a:close/>
                  <a:moveTo>
                    <a:pt x="2" y="14"/>
                  </a:moveTo>
                  <a:lnTo>
                    <a:pt x="2" y="14"/>
                  </a:lnTo>
                  <a:lnTo>
                    <a:pt x="2" y="14"/>
                  </a:lnTo>
                  <a:lnTo>
                    <a:pt x="2" y="14"/>
                  </a:lnTo>
                  <a:lnTo>
                    <a:pt x="2" y="14"/>
                  </a:lnTo>
                  <a:close/>
                  <a:moveTo>
                    <a:pt x="2" y="14"/>
                  </a:moveTo>
                  <a:lnTo>
                    <a:pt x="2" y="14"/>
                  </a:lnTo>
                  <a:lnTo>
                    <a:pt x="2" y="14"/>
                  </a:lnTo>
                  <a:lnTo>
                    <a:pt x="2" y="14"/>
                  </a:lnTo>
                  <a:lnTo>
                    <a:pt x="2" y="14"/>
                  </a:lnTo>
                  <a:close/>
                  <a:moveTo>
                    <a:pt x="2" y="12"/>
                  </a:moveTo>
                  <a:lnTo>
                    <a:pt x="2" y="12"/>
                  </a:lnTo>
                  <a:lnTo>
                    <a:pt x="2" y="14"/>
                  </a:lnTo>
                  <a:lnTo>
                    <a:pt x="2" y="14"/>
                  </a:lnTo>
                  <a:lnTo>
                    <a:pt x="2" y="12"/>
                  </a:lnTo>
                  <a:close/>
                  <a:moveTo>
                    <a:pt x="2" y="12"/>
                  </a:moveTo>
                  <a:lnTo>
                    <a:pt x="2" y="12"/>
                  </a:lnTo>
                  <a:lnTo>
                    <a:pt x="2" y="12"/>
                  </a:lnTo>
                  <a:lnTo>
                    <a:pt x="2" y="12"/>
                  </a:lnTo>
                  <a:lnTo>
                    <a:pt x="2" y="12"/>
                  </a:lnTo>
                  <a:close/>
                  <a:moveTo>
                    <a:pt x="2" y="10"/>
                  </a:moveTo>
                  <a:lnTo>
                    <a:pt x="2" y="10"/>
                  </a:lnTo>
                  <a:lnTo>
                    <a:pt x="2" y="12"/>
                  </a:lnTo>
                  <a:lnTo>
                    <a:pt x="2" y="12"/>
                  </a:lnTo>
                  <a:lnTo>
                    <a:pt x="2" y="10"/>
                  </a:lnTo>
                  <a:close/>
                  <a:moveTo>
                    <a:pt x="2" y="10"/>
                  </a:moveTo>
                  <a:lnTo>
                    <a:pt x="2" y="10"/>
                  </a:lnTo>
                  <a:lnTo>
                    <a:pt x="2" y="10"/>
                  </a:lnTo>
                  <a:lnTo>
                    <a:pt x="2" y="10"/>
                  </a:lnTo>
                  <a:lnTo>
                    <a:pt x="2" y="10"/>
                  </a:lnTo>
                  <a:close/>
                  <a:moveTo>
                    <a:pt x="2" y="10"/>
                  </a:moveTo>
                  <a:lnTo>
                    <a:pt x="2" y="10"/>
                  </a:lnTo>
                  <a:lnTo>
                    <a:pt x="2" y="10"/>
                  </a:lnTo>
                  <a:lnTo>
                    <a:pt x="2" y="10"/>
                  </a:lnTo>
                  <a:lnTo>
                    <a:pt x="2" y="10"/>
                  </a:lnTo>
                  <a:close/>
                  <a:moveTo>
                    <a:pt x="2" y="8"/>
                  </a:moveTo>
                  <a:lnTo>
                    <a:pt x="2" y="8"/>
                  </a:lnTo>
                  <a:lnTo>
                    <a:pt x="2" y="10"/>
                  </a:lnTo>
                  <a:lnTo>
                    <a:pt x="2" y="10"/>
                  </a:lnTo>
                  <a:lnTo>
                    <a:pt x="2" y="8"/>
                  </a:lnTo>
                  <a:close/>
                  <a:moveTo>
                    <a:pt x="2" y="8"/>
                  </a:moveTo>
                  <a:lnTo>
                    <a:pt x="2" y="8"/>
                  </a:lnTo>
                  <a:lnTo>
                    <a:pt x="2" y="8"/>
                  </a:lnTo>
                  <a:lnTo>
                    <a:pt x="2" y="8"/>
                  </a:lnTo>
                  <a:lnTo>
                    <a:pt x="2" y="8"/>
                  </a:lnTo>
                  <a:close/>
                  <a:moveTo>
                    <a:pt x="2" y="6"/>
                  </a:moveTo>
                  <a:lnTo>
                    <a:pt x="2" y="6"/>
                  </a:lnTo>
                  <a:lnTo>
                    <a:pt x="2" y="8"/>
                  </a:lnTo>
                  <a:lnTo>
                    <a:pt x="2" y="8"/>
                  </a:lnTo>
                  <a:lnTo>
                    <a:pt x="2" y="6"/>
                  </a:lnTo>
                  <a:close/>
                  <a:moveTo>
                    <a:pt x="2" y="6"/>
                  </a:moveTo>
                  <a:lnTo>
                    <a:pt x="2" y="6"/>
                  </a:lnTo>
                  <a:lnTo>
                    <a:pt x="2" y="6"/>
                  </a:lnTo>
                  <a:lnTo>
                    <a:pt x="2" y="6"/>
                  </a:lnTo>
                  <a:lnTo>
                    <a:pt x="2" y="6"/>
                  </a:lnTo>
                  <a:close/>
                  <a:moveTo>
                    <a:pt x="2" y="6"/>
                  </a:moveTo>
                  <a:lnTo>
                    <a:pt x="2" y="6"/>
                  </a:lnTo>
                  <a:lnTo>
                    <a:pt x="2" y="6"/>
                  </a:lnTo>
                  <a:lnTo>
                    <a:pt x="2" y="6"/>
                  </a:lnTo>
                  <a:lnTo>
                    <a:pt x="2" y="6"/>
                  </a:lnTo>
                  <a:close/>
                  <a:moveTo>
                    <a:pt x="2" y="4"/>
                  </a:moveTo>
                  <a:lnTo>
                    <a:pt x="2" y="4"/>
                  </a:lnTo>
                  <a:lnTo>
                    <a:pt x="2" y="6"/>
                  </a:lnTo>
                  <a:lnTo>
                    <a:pt x="2" y="6"/>
                  </a:lnTo>
                  <a:lnTo>
                    <a:pt x="2" y="4"/>
                  </a:lnTo>
                  <a:close/>
                  <a:moveTo>
                    <a:pt x="2" y="4"/>
                  </a:moveTo>
                  <a:lnTo>
                    <a:pt x="2" y="4"/>
                  </a:lnTo>
                  <a:lnTo>
                    <a:pt x="2" y="4"/>
                  </a:lnTo>
                  <a:lnTo>
                    <a:pt x="2" y="4"/>
                  </a:lnTo>
                  <a:lnTo>
                    <a:pt x="2" y="4"/>
                  </a:lnTo>
                  <a:close/>
                  <a:moveTo>
                    <a:pt x="2" y="2"/>
                  </a:moveTo>
                  <a:lnTo>
                    <a:pt x="2" y="2"/>
                  </a:lnTo>
                  <a:lnTo>
                    <a:pt x="2" y="4"/>
                  </a:lnTo>
                  <a:lnTo>
                    <a:pt x="2" y="4"/>
                  </a:lnTo>
                  <a:lnTo>
                    <a:pt x="2" y="2"/>
                  </a:lnTo>
                  <a:close/>
                  <a:moveTo>
                    <a:pt x="2" y="2"/>
                  </a:moveTo>
                  <a:lnTo>
                    <a:pt x="2" y="2"/>
                  </a:lnTo>
                  <a:lnTo>
                    <a:pt x="2" y="2"/>
                  </a:lnTo>
                  <a:lnTo>
                    <a:pt x="2" y="2"/>
                  </a:lnTo>
                  <a:lnTo>
                    <a:pt x="2" y="2"/>
                  </a:lnTo>
                  <a:lnTo>
                    <a:pt x="2" y="2"/>
                  </a:lnTo>
                  <a:close/>
                  <a:moveTo>
                    <a:pt x="2" y="2"/>
                  </a:moveTo>
                  <a:lnTo>
                    <a:pt x="2" y="2"/>
                  </a:lnTo>
                  <a:lnTo>
                    <a:pt x="2" y="2"/>
                  </a:lnTo>
                  <a:lnTo>
                    <a:pt x="2" y="2"/>
                  </a:lnTo>
                  <a:lnTo>
                    <a:pt x="2" y="2"/>
                  </a:lnTo>
                  <a:close/>
                  <a:moveTo>
                    <a:pt x="2" y="0"/>
                  </a:moveTo>
                  <a:lnTo>
                    <a:pt x="2" y="0"/>
                  </a:lnTo>
                  <a:lnTo>
                    <a:pt x="2" y="0"/>
                  </a:lnTo>
                  <a:lnTo>
                    <a:pt x="2" y="0"/>
                  </a:lnTo>
                  <a:lnTo>
                    <a:pt x="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0"/>
            <p:cNvSpPr>
              <a:spLocks/>
            </p:cNvSpPr>
            <p:nvPr/>
          </p:nvSpPr>
          <p:spPr bwMode="auto">
            <a:xfrm>
              <a:off x="3878" y="223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1"/>
            <p:cNvSpPr>
              <a:spLocks noChangeArrowheads="1"/>
            </p:cNvSpPr>
            <p:nvPr/>
          </p:nvSpPr>
          <p:spPr bwMode="auto">
            <a:xfrm>
              <a:off x="3878" y="223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2"/>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13"/>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14"/>
            <p:cNvSpPr>
              <a:spLocks noChangeArrowheads="1"/>
            </p:cNvSpPr>
            <p:nvPr/>
          </p:nvSpPr>
          <p:spPr bwMode="auto">
            <a:xfrm>
              <a:off x="3878" y="222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15"/>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16"/>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7"/>
            <p:cNvSpPr>
              <a:spLocks/>
            </p:cNvSpPr>
            <p:nvPr/>
          </p:nvSpPr>
          <p:spPr bwMode="auto">
            <a:xfrm>
              <a:off x="3878" y="222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18"/>
            <p:cNvSpPr>
              <a:spLocks noChangeArrowheads="1"/>
            </p:cNvSpPr>
            <p:nvPr/>
          </p:nvSpPr>
          <p:spPr bwMode="auto">
            <a:xfrm>
              <a:off x="3880" y="222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19"/>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20"/>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21"/>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2"/>
            <p:cNvSpPr>
              <a:spLocks/>
            </p:cNvSpPr>
            <p:nvPr/>
          </p:nvSpPr>
          <p:spPr bwMode="auto">
            <a:xfrm>
              <a:off x="3880" y="221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23"/>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24"/>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25"/>
            <p:cNvSpPr>
              <a:spLocks noChangeArrowheads="1"/>
            </p:cNvSpPr>
            <p:nvPr/>
          </p:nvSpPr>
          <p:spPr bwMode="auto">
            <a:xfrm>
              <a:off x="3880" y="221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26"/>
            <p:cNvSpPr>
              <a:spLocks noChangeArrowheads="1"/>
            </p:cNvSpPr>
            <p:nvPr/>
          </p:nvSpPr>
          <p:spPr bwMode="auto">
            <a:xfrm>
              <a:off x="3880" y="221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27"/>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28"/>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29"/>
            <p:cNvSpPr>
              <a:spLocks noChangeArrowheads="1"/>
            </p:cNvSpPr>
            <p:nvPr/>
          </p:nvSpPr>
          <p:spPr bwMode="auto">
            <a:xfrm>
              <a:off x="3880" y="221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30"/>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31"/>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32"/>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33"/>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34"/>
            <p:cNvSpPr>
              <a:spLocks noChangeArrowheads="1"/>
            </p:cNvSpPr>
            <p:nvPr/>
          </p:nvSpPr>
          <p:spPr bwMode="auto">
            <a:xfrm>
              <a:off x="3880" y="220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35"/>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36"/>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37"/>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38"/>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39"/>
            <p:cNvSpPr>
              <a:spLocks noChangeArrowheads="1"/>
            </p:cNvSpPr>
            <p:nvPr/>
          </p:nvSpPr>
          <p:spPr bwMode="auto">
            <a:xfrm>
              <a:off x="3880" y="220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40"/>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41"/>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42"/>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43"/>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44"/>
            <p:cNvSpPr>
              <a:spLocks noChangeArrowheads="1"/>
            </p:cNvSpPr>
            <p:nvPr/>
          </p:nvSpPr>
          <p:spPr bwMode="auto">
            <a:xfrm>
              <a:off x="3880" y="219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45"/>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46"/>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47"/>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48"/>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49"/>
            <p:cNvSpPr>
              <a:spLocks noChangeArrowheads="1"/>
            </p:cNvSpPr>
            <p:nvPr/>
          </p:nvSpPr>
          <p:spPr bwMode="auto">
            <a:xfrm>
              <a:off x="3880" y="219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50"/>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51"/>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52"/>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53"/>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54"/>
            <p:cNvSpPr>
              <a:spLocks noChangeArrowheads="1"/>
            </p:cNvSpPr>
            <p:nvPr/>
          </p:nvSpPr>
          <p:spPr bwMode="auto">
            <a:xfrm>
              <a:off x="3880" y="219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55"/>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56"/>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57"/>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58"/>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59"/>
            <p:cNvSpPr>
              <a:spLocks noChangeArrowheads="1"/>
            </p:cNvSpPr>
            <p:nvPr/>
          </p:nvSpPr>
          <p:spPr bwMode="auto">
            <a:xfrm>
              <a:off x="3880" y="218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60"/>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61"/>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62"/>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63"/>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64"/>
            <p:cNvSpPr>
              <a:spLocks noChangeArrowheads="1"/>
            </p:cNvSpPr>
            <p:nvPr/>
          </p:nvSpPr>
          <p:spPr bwMode="auto">
            <a:xfrm>
              <a:off x="3880" y="218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65"/>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66"/>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67"/>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68"/>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69"/>
            <p:cNvSpPr>
              <a:spLocks noChangeArrowheads="1"/>
            </p:cNvSpPr>
            <p:nvPr/>
          </p:nvSpPr>
          <p:spPr bwMode="auto">
            <a:xfrm>
              <a:off x="3880" y="217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70"/>
            <p:cNvSpPr>
              <a:spLocks noChangeArrowheads="1"/>
            </p:cNvSpPr>
            <p:nvPr/>
          </p:nvSpPr>
          <p:spPr bwMode="auto">
            <a:xfrm>
              <a:off x="3880" y="21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71"/>
            <p:cNvSpPr>
              <a:spLocks noChangeArrowheads="1"/>
            </p:cNvSpPr>
            <p:nvPr/>
          </p:nvSpPr>
          <p:spPr bwMode="auto">
            <a:xfrm>
              <a:off x="3880" y="217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72"/>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73"/>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74"/>
            <p:cNvSpPr>
              <a:spLocks noChangeArrowheads="1"/>
            </p:cNvSpPr>
            <p:nvPr/>
          </p:nvSpPr>
          <p:spPr bwMode="auto">
            <a:xfrm>
              <a:off x="3880" y="217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75"/>
            <p:cNvSpPr>
              <a:spLocks noChangeArrowheads="1"/>
            </p:cNvSpPr>
            <p:nvPr/>
          </p:nvSpPr>
          <p:spPr bwMode="auto">
            <a:xfrm>
              <a:off x="3880" y="217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76"/>
            <p:cNvSpPr>
              <a:spLocks noChangeArrowheads="1"/>
            </p:cNvSpPr>
            <p:nvPr/>
          </p:nvSpPr>
          <p:spPr bwMode="auto">
            <a:xfrm>
              <a:off x="3880" y="217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77"/>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78"/>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79"/>
            <p:cNvSpPr>
              <a:spLocks noChangeArrowheads="1"/>
            </p:cNvSpPr>
            <p:nvPr/>
          </p:nvSpPr>
          <p:spPr bwMode="auto">
            <a:xfrm>
              <a:off x="3880" y="217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80"/>
            <p:cNvSpPr>
              <a:spLocks noChangeArrowheads="1"/>
            </p:cNvSpPr>
            <p:nvPr/>
          </p:nvSpPr>
          <p:spPr bwMode="auto">
            <a:xfrm>
              <a:off x="3880" y="217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81"/>
            <p:cNvSpPr>
              <a:spLocks noChangeArrowheads="1"/>
            </p:cNvSpPr>
            <p:nvPr/>
          </p:nvSpPr>
          <p:spPr bwMode="auto">
            <a:xfrm>
              <a:off x="3880" y="216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82"/>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83"/>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84"/>
            <p:cNvSpPr>
              <a:spLocks noChangeArrowheads="1"/>
            </p:cNvSpPr>
            <p:nvPr/>
          </p:nvSpPr>
          <p:spPr bwMode="auto">
            <a:xfrm>
              <a:off x="3880" y="216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85"/>
            <p:cNvSpPr>
              <a:spLocks noChangeArrowheads="1"/>
            </p:cNvSpPr>
            <p:nvPr/>
          </p:nvSpPr>
          <p:spPr bwMode="auto">
            <a:xfrm>
              <a:off x="3880" y="216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86"/>
            <p:cNvSpPr>
              <a:spLocks noChangeArrowheads="1"/>
            </p:cNvSpPr>
            <p:nvPr/>
          </p:nvSpPr>
          <p:spPr bwMode="auto">
            <a:xfrm>
              <a:off x="3880" y="216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87"/>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88"/>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89"/>
            <p:cNvSpPr>
              <a:spLocks noChangeArrowheads="1"/>
            </p:cNvSpPr>
            <p:nvPr/>
          </p:nvSpPr>
          <p:spPr bwMode="auto">
            <a:xfrm>
              <a:off x="3880" y="216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90"/>
            <p:cNvSpPr>
              <a:spLocks noChangeArrowheads="1"/>
            </p:cNvSpPr>
            <p:nvPr/>
          </p:nvSpPr>
          <p:spPr bwMode="auto">
            <a:xfrm>
              <a:off x="3880" y="216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91"/>
            <p:cNvSpPr>
              <a:spLocks noChangeArrowheads="1"/>
            </p:cNvSpPr>
            <p:nvPr/>
          </p:nvSpPr>
          <p:spPr bwMode="auto">
            <a:xfrm>
              <a:off x="3880" y="216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2"/>
            <p:cNvSpPr>
              <a:spLocks/>
            </p:cNvSpPr>
            <p:nvPr/>
          </p:nvSpPr>
          <p:spPr bwMode="auto">
            <a:xfrm>
              <a:off x="3880" y="216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93"/>
            <p:cNvSpPr>
              <a:spLocks noChangeArrowheads="1"/>
            </p:cNvSpPr>
            <p:nvPr/>
          </p:nvSpPr>
          <p:spPr bwMode="auto">
            <a:xfrm>
              <a:off x="3880" y="216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94"/>
            <p:cNvSpPr>
              <a:spLocks noChangeArrowheads="1"/>
            </p:cNvSpPr>
            <p:nvPr/>
          </p:nvSpPr>
          <p:spPr bwMode="auto">
            <a:xfrm>
              <a:off x="3880" y="215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95"/>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96"/>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97"/>
            <p:cNvSpPr>
              <a:spLocks/>
            </p:cNvSpPr>
            <p:nvPr/>
          </p:nvSpPr>
          <p:spPr bwMode="auto">
            <a:xfrm>
              <a:off x="2212" y="1670"/>
              <a:ext cx="1336" cy="982"/>
            </a:xfrm>
            <a:custGeom>
              <a:avLst/>
              <a:gdLst>
                <a:gd name="T0" fmla="*/ 498 w 1336"/>
                <a:gd name="T1" fmla="*/ 982 h 982"/>
                <a:gd name="T2" fmla="*/ 470 w 1336"/>
                <a:gd name="T3" fmla="*/ 980 h 982"/>
                <a:gd name="T4" fmla="*/ 444 w 1336"/>
                <a:gd name="T5" fmla="*/ 972 h 982"/>
                <a:gd name="T6" fmla="*/ 418 w 1336"/>
                <a:gd name="T7" fmla="*/ 958 h 982"/>
                <a:gd name="T8" fmla="*/ 396 w 1336"/>
                <a:gd name="T9" fmla="*/ 940 h 982"/>
                <a:gd name="T10" fmla="*/ 42 w 1336"/>
                <a:gd name="T11" fmla="*/ 586 h 982"/>
                <a:gd name="T12" fmla="*/ 24 w 1336"/>
                <a:gd name="T13" fmla="*/ 564 h 982"/>
                <a:gd name="T14" fmla="*/ 12 w 1336"/>
                <a:gd name="T15" fmla="*/ 540 h 982"/>
                <a:gd name="T16" fmla="*/ 4 w 1336"/>
                <a:gd name="T17" fmla="*/ 512 h 982"/>
                <a:gd name="T18" fmla="*/ 0 w 1336"/>
                <a:gd name="T19" fmla="*/ 486 h 982"/>
                <a:gd name="T20" fmla="*/ 4 w 1336"/>
                <a:gd name="T21" fmla="*/ 458 h 982"/>
                <a:gd name="T22" fmla="*/ 12 w 1336"/>
                <a:gd name="T23" fmla="*/ 432 h 982"/>
                <a:gd name="T24" fmla="*/ 24 w 1336"/>
                <a:gd name="T25" fmla="*/ 406 h 982"/>
                <a:gd name="T26" fmla="*/ 42 w 1336"/>
                <a:gd name="T27" fmla="*/ 384 h 982"/>
                <a:gd name="T28" fmla="*/ 54 w 1336"/>
                <a:gd name="T29" fmla="*/ 374 h 982"/>
                <a:gd name="T30" fmla="*/ 78 w 1336"/>
                <a:gd name="T31" fmla="*/ 358 h 982"/>
                <a:gd name="T32" fmla="*/ 104 w 1336"/>
                <a:gd name="T33" fmla="*/ 348 h 982"/>
                <a:gd name="T34" fmla="*/ 130 w 1336"/>
                <a:gd name="T35" fmla="*/ 344 h 982"/>
                <a:gd name="T36" fmla="*/ 158 w 1336"/>
                <a:gd name="T37" fmla="*/ 344 h 982"/>
                <a:gd name="T38" fmla="*/ 184 w 1336"/>
                <a:gd name="T39" fmla="*/ 348 h 982"/>
                <a:gd name="T40" fmla="*/ 210 w 1336"/>
                <a:gd name="T41" fmla="*/ 358 h 982"/>
                <a:gd name="T42" fmla="*/ 234 w 1336"/>
                <a:gd name="T43" fmla="*/ 374 h 982"/>
                <a:gd name="T44" fmla="*/ 498 w 1336"/>
                <a:gd name="T45" fmla="*/ 636 h 982"/>
                <a:gd name="T46" fmla="*/ 1092 w 1336"/>
                <a:gd name="T47" fmla="*/ 42 h 982"/>
                <a:gd name="T48" fmla="*/ 1116 w 1336"/>
                <a:gd name="T49" fmla="*/ 24 h 982"/>
                <a:gd name="T50" fmla="*/ 1140 w 1336"/>
                <a:gd name="T51" fmla="*/ 10 h 982"/>
                <a:gd name="T52" fmla="*/ 1166 w 1336"/>
                <a:gd name="T53" fmla="*/ 2 h 982"/>
                <a:gd name="T54" fmla="*/ 1194 w 1336"/>
                <a:gd name="T55" fmla="*/ 0 h 982"/>
                <a:gd name="T56" fmla="*/ 1222 w 1336"/>
                <a:gd name="T57" fmla="*/ 2 h 982"/>
                <a:gd name="T58" fmla="*/ 1248 w 1336"/>
                <a:gd name="T59" fmla="*/ 10 h 982"/>
                <a:gd name="T60" fmla="*/ 1272 w 1336"/>
                <a:gd name="T61" fmla="*/ 24 h 982"/>
                <a:gd name="T62" fmla="*/ 1296 w 1336"/>
                <a:gd name="T63" fmla="*/ 42 h 982"/>
                <a:gd name="T64" fmla="*/ 1304 w 1336"/>
                <a:gd name="T65" fmla="*/ 52 h 982"/>
                <a:gd name="T66" fmla="*/ 1320 w 1336"/>
                <a:gd name="T67" fmla="*/ 76 h 982"/>
                <a:gd name="T68" fmla="*/ 1332 w 1336"/>
                <a:gd name="T69" fmla="*/ 102 h 982"/>
                <a:gd name="T70" fmla="*/ 1336 w 1336"/>
                <a:gd name="T71" fmla="*/ 128 h 982"/>
                <a:gd name="T72" fmla="*/ 1336 w 1336"/>
                <a:gd name="T73" fmla="*/ 156 h 982"/>
                <a:gd name="T74" fmla="*/ 1332 w 1336"/>
                <a:gd name="T75" fmla="*/ 184 h 982"/>
                <a:gd name="T76" fmla="*/ 1320 w 1336"/>
                <a:gd name="T77" fmla="*/ 208 h 982"/>
                <a:gd name="T78" fmla="*/ 1304 w 1336"/>
                <a:gd name="T79" fmla="*/ 232 h 982"/>
                <a:gd name="T80" fmla="*/ 598 w 1336"/>
                <a:gd name="T81" fmla="*/ 940 h 982"/>
                <a:gd name="T82" fmla="*/ 588 w 1336"/>
                <a:gd name="T83" fmla="*/ 950 h 982"/>
                <a:gd name="T84" fmla="*/ 564 w 1336"/>
                <a:gd name="T85" fmla="*/ 966 h 982"/>
                <a:gd name="T86" fmla="*/ 538 w 1336"/>
                <a:gd name="T87" fmla="*/ 976 h 982"/>
                <a:gd name="T88" fmla="*/ 512 w 1336"/>
                <a:gd name="T89" fmla="*/ 982 h 982"/>
                <a:gd name="T90" fmla="*/ 498 w 1336"/>
                <a:gd name="T91" fmla="*/ 98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6" h="982">
                  <a:moveTo>
                    <a:pt x="498" y="982"/>
                  </a:moveTo>
                  <a:lnTo>
                    <a:pt x="498" y="982"/>
                  </a:lnTo>
                  <a:lnTo>
                    <a:pt x="484" y="982"/>
                  </a:lnTo>
                  <a:lnTo>
                    <a:pt x="470" y="980"/>
                  </a:lnTo>
                  <a:lnTo>
                    <a:pt x="456" y="976"/>
                  </a:lnTo>
                  <a:lnTo>
                    <a:pt x="444" y="972"/>
                  </a:lnTo>
                  <a:lnTo>
                    <a:pt x="430" y="966"/>
                  </a:lnTo>
                  <a:lnTo>
                    <a:pt x="418" y="958"/>
                  </a:lnTo>
                  <a:lnTo>
                    <a:pt x="408" y="950"/>
                  </a:lnTo>
                  <a:lnTo>
                    <a:pt x="396" y="940"/>
                  </a:lnTo>
                  <a:lnTo>
                    <a:pt x="42" y="586"/>
                  </a:lnTo>
                  <a:lnTo>
                    <a:pt x="42" y="586"/>
                  </a:lnTo>
                  <a:lnTo>
                    <a:pt x="32" y="576"/>
                  </a:lnTo>
                  <a:lnTo>
                    <a:pt x="24" y="564"/>
                  </a:lnTo>
                  <a:lnTo>
                    <a:pt x="18" y="552"/>
                  </a:lnTo>
                  <a:lnTo>
                    <a:pt x="12" y="540"/>
                  </a:lnTo>
                  <a:lnTo>
                    <a:pt x="6" y="526"/>
                  </a:lnTo>
                  <a:lnTo>
                    <a:pt x="4" y="512"/>
                  </a:lnTo>
                  <a:lnTo>
                    <a:pt x="2" y="500"/>
                  </a:lnTo>
                  <a:lnTo>
                    <a:pt x="0" y="486"/>
                  </a:lnTo>
                  <a:lnTo>
                    <a:pt x="2" y="472"/>
                  </a:lnTo>
                  <a:lnTo>
                    <a:pt x="4" y="458"/>
                  </a:lnTo>
                  <a:lnTo>
                    <a:pt x="6" y="444"/>
                  </a:lnTo>
                  <a:lnTo>
                    <a:pt x="12" y="432"/>
                  </a:lnTo>
                  <a:lnTo>
                    <a:pt x="18" y="418"/>
                  </a:lnTo>
                  <a:lnTo>
                    <a:pt x="24" y="406"/>
                  </a:lnTo>
                  <a:lnTo>
                    <a:pt x="32" y="396"/>
                  </a:lnTo>
                  <a:lnTo>
                    <a:pt x="42" y="384"/>
                  </a:lnTo>
                  <a:lnTo>
                    <a:pt x="42" y="384"/>
                  </a:lnTo>
                  <a:lnTo>
                    <a:pt x="54" y="374"/>
                  </a:lnTo>
                  <a:lnTo>
                    <a:pt x="66" y="366"/>
                  </a:lnTo>
                  <a:lnTo>
                    <a:pt x="78" y="358"/>
                  </a:lnTo>
                  <a:lnTo>
                    <a:pt x="90" y="352"/>
                  </a:lnTo>
                  <a:lnTo>
                    <a:pt x="104" y="348"/>
                  </a:lnTo>
                  <a:lnTo>
                    <a:pt x="116" y="346"/>
                  </a:lnTo>
                  <a:lnTo>
                    <a:pt x="130" y="344"/>
                  </a:lnTo>
                  <a:lnTo>
                    <a:pt x="144" y="342"/>
                  </a:lnTo>
                  <a:lnTo>
                    <a:pt x="158" y="344"/>
                  </a:lnTo>
                  <a:lnTo>
                    <a:pt x="172" y="346"/>
                  </a:lnTo>
                  <a:lnTo>
                    <a:pt x="184" y="348"/>
                  </a:lnTo>
                  <a:lnTo>
                    <a:pt x="198" y="352"/>
                  </a:lnTo>
                  <a:lnTo>
                    <a:pt x="210" y="358"/>
                  </a:lnTo>
                  <a:lnTo>
                    <a:pt x="222" y="366"/>
                  </a:lnTo>
                  <a:lnTo>
                    <a:pt x="234" y="374"/>
                  </a:lnTo>
                  <a:lnTo>
                    <a:pt x="244" y="384"/>
                  </a:lnTo>
                  <a:lnTo>
                    <a:pt x="498" y="636"/>
                  </a:lnTo>
                  <a:lnTo>
                    <a:pt x="1092" y="42"/>
                  </a:lnTo>
                  <a:lnTo>
                    <a:pt x="1092" y="42"/>
                  </a:lnTo>
                  <a:lnTo>
                    <a:pt x="1104" y="32"/>
                  </a:lnTo>
                  <a:lnTo>
                    <a:pt x="1116" y="24"/>
                  </a:lnTo>
                  <a:lnTo>
                    <a:pt x="1128" y="16"/>
                  </a:lnTo>
                  <a:lnTo>
                    <a:pt x="1140" y="10"/>
                  </a:lnTo>
                  <a:lnTo>
                    <a:pt x="1154" y="6"/>
                  </a:lnTo>
                  <a:lnTo>
                    <a:pt x="1166" y="2"/>
                  </a:lnTo>
                  <a:lnTo>
                    <a:pt x="1180" y="0"/>
                  </a:lnTo>
                  <a:lnTo>
                    <a:pt x="1194" y="0"/>
                  </a:lnTo>
                  <a:lnTo>
                    <a:pt x="1208" y="0"/>
                  </a:lnTo>
                  <a:lnTo>
                    <a:pt x="1222" y="2"/>
                  </a:lnTo>
                  <a:lnTo>
                    <a:pt x="1234" y="6"/>
                  </a:lnTo>
                  <a:lnTo>
                    <a:pt x="1248" y="10"/>
                  </a:lnTo>
                  <a:lnTo>
                    <a:pt x="1260" y="16"/>
                  </a:lnTo>
                  <a:lnTo>
                    <a:pt x="1272" y="24"/>
                  </a:lnTo>
                  <a:lnTo>
                    <a:pt x="1284" y="32"/>
                  </a:lnTo>
                  <a:lnTo>
                    <a:pt x="1296" y="42"/>
                  </a:lnTo>
                  <a:lnTo>
                    <a:pt x="1296" y="42"/>
                  </a:lnTo>
                  <a:lnTo>
                    <a:pt x="1304" y="52"/>
                  </a:lnTo>
                  <a:lnTo>
                    <a:pt x="1314" y="64"/>
                  </a:lnTo>
                  <a:lnTo>
                    <a:pt x="1320" y="76"/>
                  </a:lnTo>
                  <a:lnTo>
                    <a:pt x="1326" y="88"/>
                  </a:lnTo>
                  <a:lnTo>
                    <a:pt x="1332" y="102"/>
                  </a:lnTo>
                  <a:lnTo>
                    <a:pt x="1334" y="116"/>
                  </a:lnTo>
                  <a:lnTo>
                    <a:pt x="1336" y="128"/>
                  </a:lnTo>
                  <a:lnTo>
                    <a:pt x="1336" y="142"/>
                  </a:lnTo>
                  <a:lnTo>
                    <a:pt x="1336" y="156"/>
                  </a:lnTo>
                  <a:lnTo>
                    <a:pt x="1334" y="170"/>
                  </a:lnTo>
                  <a:lnTo>
                    <a:pt x="1332" y="184"/>
                  </a:lnTo>
                  <a:lnTo>
                    <a:pt x="1326" y="196"/>
                  </a:lnTo>
                  <a:lnTo>
                    <a:pt x="1320" y="208"/>
                  </a:lnTo>
                  <a:lnTo>
                    <a:pt x="1314" y="222"/>
                  </a:lnTo>
                  <a:lnTo>
                    <a:pt x="1304" y="232"/>
                  </a:lnTo>
                  <a:lnTo>
                    <a:pt x="1296" y="244"/>
                  </a:lnTo>
                  <a:lnTo>
                    <a:pt x="598" y="940"/>
                  </a:lnTo>
                  <a:lnTo>
                    <a:pt x="598" y="940"/>
                  </a:lnTo>
                  <a:lnTo>
                    <a:pt x="588" y="950"/>
                  </a:lnTo>
                  <a:lnTo>
                    <a:pt x="576" y="958"/>
                  </a:lnTo>
                  <a:lnTo>
                    <a:pt x="564" y="966"/>
                  </a:lnTo>
                  <a:lnTo>
                    <a:pt x="552" y="972"/>
                  </a:lnTo>
                  <a:lnTo>
                    <a:pt x="538" y="976"/>
                  </a:lnTo>
                  <a:lnTo>
                    <a:pt x="524" y="980"/>
                  </a:lnTo>
                  <a:lnTo>
                    <a:pt x="512" y="982"/>
                  </a:lnTo>
                  <a:lnTo>
                    <a:pt x="498" y="982"/>
                  </a:lnTo>
                  <a:lnTo>
                    <a:pt x="498" y="9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2" name="Group 4"/>
          <p:cNvGrpSpPr>
            <a:grpSpLocks noChangeAspect="1"/>
          </p:cNvGrpSpPr>
          <p:nvPr/>
        </p:nvGrpSpPr>
        <p:grpSpPr bwMode="auto">
          <a:xfrm>
            <a:off x="3482119" y="839247"/>
            <a:ext cx="291994" cy="291848"/>
            <a:chOff x="1880" y="1160"/>
            <a:chExt cx="2001" cy="2000"/>
          </a:xfrm>
        </p:grpSpPr>
        <p:sp>
          <p:nvSpPr>
            <p:cNvPr id="113" name="AutoShape 3"/>
            <p:cNvSpPr>
              <a:spLocks noChangeAspect="1" noChangeArrowheads="1" noTextEdit="1"/>
            </p:cNvSpPr>
            <p:nvPr/>
          </p:nvSpPr>
          <p:spPr bwMode="auto">
            <a:xfrm>
              <a:off x="1880" y="1160"/>
              <a:ext cx="2000"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5"/>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6"/>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7"/>
            <p:cNvSpPr>
              <a:spLocks noEditPoints="1"/>
            </p:cNvSpPr>
            <p:nvPr/>
          </p:nvSpPr>
          <p:spPr bwMode="auto">
            <a:xfrm>
              <a:off x="3878" y="2158"/>
              <a:ext cx="2" cy="76"/>
            </a:xfrm>
            <a:custGeom>
              <a:avLst/>
              <a:gdLst>
                <a:gd name="T0" fmla="*/ 0 w 2"/>
                <a:gd name="T1" fmla="*/ 76 h 76"/>
                <a:gd name="T2" fmla="*/ 0 w 2"/>
                <a:gd name="T3" fmla="*/ 72 h 76"/>
                <a:gd name="T4" fmla="*/ 0 w 2"/>
                <a:gd name="T5" fmla="*/ 70 h 76"/>
                <a:gd name="T6" fmla="*/ 0 w 2"/>
                <a:gd name="T7" fmla="*/ 68 h 76"/>
                <a:gd name="T8" fmla="*/ 0 w 2"/>
                <a:gd name="T9" fmla="*/ 66 h 76"/>
                <a:gd name="T10" fmla="*/ 0 w 2"/>
                <a:gd name="T11" fmla="*/ 66 h 76"/>
                <a:gd name="T12" fmla="*/ 2 w 2"/>
                <a:gd name="T13" fmla="*/ 64 h 76"/>
                <a:gd name="T14" fmla="*/ 2 w 2"/>
                <a:gd name="T15" fmla="*/ 62 h 76"/>
                <a:gd name="T16" fmla="*/ 2 w 2"/>
                <a:gd name="T17" fmla="*/ 62 h 76"/>
                <a:gd name="T18" fmla="*/ 2 w 2"/>
                <a:gd name="T19" fmla="*/ 58 h 76"/>
                <a:gd name="T20" fmla="*/ 2 w 2"/>
                <a:gd name="T21" fmla="*/ 58 h 76"/>
                <a:gd name="T22" fmla="*/ 2 w 2"/>
                <a:gd name="T23" fmla="*/ 56 h 76"/>
                <a:gd name="T24" fmla="*/ 2 w 2"/>
                <a:gd name="T25" fmla="*/ 54 h 76"/>
                <a:gd name="T26" fmla="*/ 2 w 2"/>
                <a:gd name="T27" fmla="*/ 54 h 76"/>
                <a:gd name="T28" fmla="*/ 2 w 2"/>
                <a:gd name="T29" fmla="*/ 52 h 76"/>
                <a:gd name="T30" fmla="*/ 2 w 2"/>
                <a:gd name="T31" fmla="*/ 52 h 76"/>
                <a:gd name="T32" fmla="*/ 2 w 2"/>
                <a:gd name="T33" fmla="*/ 50 h 76"/>
                <a:gd name="T34" fmla="*/ 2 w 2"/>
                <a:gd name="T35" fmla="*/ 48 h 76"/>
                <a:gd name="T36" fmla="*/ 2 w 2"/>
                <a:gd name="T37" fmla="*/ 48 h 76"/>
                <a:gd name="T38" fmla="*/ 2 w 2"/>
                <a:gd name="T39" fmla="*/ 46 h 76"/>
                <a:gd name="T40" fmla="*/ 2 w 2"/>
                <a:gd name="T41" fmla="*/ 46 h 76"/>
                <a:gd name="T42" fmla="*/ 2 w 2"/>
                <a:gd name="T43" fmla="*/ 44 h 76"/>
                <a:gd name="T44" fmla="*/ 2 w 2"/>
                <a:gd name="T45" fmla="*/ 44 h 76"/>
                <a:gd name="T46" fmla="*/ 2 w 2"/>
                <a:gd name="T47" fmla="*/ 42 h 76"/>
                <a:gd name="T48" fmla="*/ 2 w 2"/>
                <a:gd name="T49" fmla="*/ 40 h 76"/>
                <a:gd name="T50" fmla="*/ 2 w 2"/>
                <a:gd name="T51" fmla="*/ 40 h 76"/>
                <a:gd name="T52" fmla="*/ 2 w 2"/>
                <a:gd name="T53" fmla="*/ 40 h 76"/>
                <a:gd name="T54" fmla="*/ 2 w 2"/>
                <a:gd name="T55" fmla="*/ 38 h 76"/>
                <a:gd name="T56" fmla="*/ 2 w 2"/>
                <a:gd name="T57" fmla="*/ 38 h 76"/>
                <a:gd name="T58" fmla="*/ 2 w 2"/>
                <a:gd name="T59" fmla="*/ 36 h 76"/>
                <a:gd name="T60" fmla="*/ 2 w 2"/>
                <a:gd name="T61" fmla="*/ 34 h 76"/>
                <a:gd name="T62" fmla="*/ 2 w 2"/>
                <a:gd name="T63" fmla="*/ 34 h 76"/>
                <a:gd name="T64" fmla="*/ 2 w 2"/>
                <a:gd name="T65" fmla="*/ 32 h 76"/>
                <a:gd name="T66" fmla="*/ 2 w 2"/>
                <a:gd name="T67" fmla="*/ 32 h 76"/>
                <a:gd name="T68" fmla="*/ 2 w 2"/>
                <a:gd name="T69" fmla="*/ 30 h 76"/>
                <a:gd name="T70" fmla="*/ 2 w 2"/>
                <a:gd name="T71" fmla="*/ 30 h 76"/>
                <a:gd name="T72" fmla="*/ 2 w 2"/>
                <a:gd name="T73" fmla="*/ 28 h 76"/>
                <a:gd name="T74" fmla="*/ 2 w 2"/>
                <a:gd name="T75" fmla="*/ 26 h 76"/>
                <a:gd name="T76" fmla="*/ 2 w 2"/>
                <a:gd name="T77" fmla="*/ 26 h 76"/>
                <a:gd name="T78" fmla="*/ 2 w 2"/>
                <a:gd name="T79" fmla="*/ 24 h 76"/>
                <a:gd name="T80" fmla="*/ 2 w 2"/>
                <a:gd name="T81" fmla="*/ 24 h 76"/>
                <a:gd name="T82" fmla="*/ 2 w 2"/>
                <a:gd name="T83" fmla="*/ 22 h 76"/>
                <a:gd name="T84" fmla="*/ 2 w 2"/>
                <a:gd name="T85" fmla="*/ 20 h 76"/>
                <a:gd name="T86" fmla="*/ 2 w 2"/>
                <a:gd name="T87" fmla="*/ 20 h 76"/>
                <a:gd name="T88" fmla="*/ 2 w 2"/>
                <a:gd name="T89" fmla="*/ 18 h 76"/>
                <a:gd name="T90" fmla="*/ 2 w 2"/>
                <a:gd name="T91" fmla="*/ 18 h 76"/>
                <a:gd name="T92" fmla="*/ 2 w 2"/>
                <a:gd name="T93" fmla="*/ 16 h 76"/>
                <a:gd name="T94" fmla="*/ 2 w 2"/>
                <a:gd name="T95" fmla="*/ 14 h 76"/>
                <a:gd name="T96" fmla="*/ 2 w 2"/>
                <a:gd name="T97" fmla="*/ 14 h 76"/>
                <a:gd name="T98" fmla="*/ 2 w 2"/>
                <a:gd name="T99" fmla="*/ 12 h 76"/>
                <a:gd name="T100" fmla="*/ 2 w 2"/>
                <a:gd name="T101" fmla="*/ 12 h 76"/>
                <a:gd name="T102" fmla="*/ 2 w 2"/>
                <a:gd name="T103" fmla="*/ 10 h 76"/>
                <a:gd name="T104" fmla="*/ 2 w 2"/>
                <a:gd name="T105" fmla="*/ 10 h 76"/>
                <a:gd name="T106" fmla="*/ 2 w 2"/>
                <a:gd name="T107" fmla="*/ 10 h 76"/>
                <a:gd name="T108" fmla="*/ 2 w 2"/>
                <a:gd name="T109" fmla="*/ 6 h 76"/>
                <a:gd name="T110" fmla="*/ 2 w 2"/>
                <a:gd name="T111" fmla="*/ 6 h 76"/>
                <a:gd name="T112" fmla="*/ 2 w 2"/>
                <a:gd name="T113" fmla="*/ 6 h 76"/>
                <a:gd name="T114" fmla="*/ 2 w 2"/>
                <a:gd name="T115" fmla="*/ 4 h 76"/>
                <a:gd name="T116" fmla="*/ 2 w 2"/>
                <a:gd name="T117" fmla="*/ 4 h 76"/>
                <a:gd name="T118" fmla="*/ 2 w 2"/>
                <a:gd name="T119" fmla="*/ 2 h 76"/>
                <a:gd name="T120" fmla="*/ 2 w 2"/>
                <a:gd name="T1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 h="76">
                  <a:moveTo>
                    <a:pt x="0" y="76"/>
                  </a:moveTo>
                  <a:lnTo>
                    <a:pt x="0" y="76"/>
                  </a:lnTo>
                  <a:lnTo>
                    <a:pt x="0" y="76"/>
                  </a:lnTo>
                  <a:lnTo>
                    <a:pt x="0" y="76"/>
                  </a:lnTo>
                  <a:close/>
                  <a:moveTo>
                    <a:pt x="0" y="76"/>
                  </a:moveTo>
                  <a:lnTo>
                    <a:pt x="0" y="76"/>
                  </a:lnTo>
                  <a:lnTo>
                    <a:pt x="0" y="76"/>
                  </a:lnTo>
                  <a:lnTo>
                    <a:pt x="0" y="76"/>
                  </a:lnTo>
                  <a:close/>
                  <a:moveTo>
                    <a:pt x="0" y="74"/>
                  </a:moveTo>
                  <a:lnTo>
                    <a:pt x="0" y="74"/>
                  </a:lnTo>
                  <a:lnTo>
                    <a:pt x="0" y="74"/>
                  </a:lnTo>
                  <a:close/>
                  <a:moveTo>
                    <a:pt x="0" y="72"/>
                  </a:moveTo>
                  <a:lnTo>
                    <a:pt x="0" y="72"/>
                  </a:lnTo>
                  <a:lnTo>
                    <a:pt x="0" y="72"/>
                  </a:lnTo>
                  <a:lnTo>
                    <a:pt x="0" y="72"/>
                  </a:lnTo>
                  <a:lnTo>
                    <a:pt x="0" y="72"/>
                  </a:lnTo>
                  <a:close/>
                  <a:moveTo>
                    <a:pt x="0" y="70"/>
                  </a:moveTo>
                  <a:lnTo>
                    <a:pt x="0" y="70"/>
                  </a:lnTo>
                  <a:lnTo>
                    <a:pt x="0" y="70"/>
                  </a:lnTo>
                  <a:lnTo>
                    <a:pt x="0" y="70"/>
                  </a:lnTo>
                  <a:lnTo>
                    <a:pt x="0" y="70"/>
                  </a:lnTo>
                  <a:close/>
                  <a:moveTo>
                    <a:pt x="0" y="70"/>
                  </a:moveTo>
                  <a:lnTo>
                    <a:pt x="0" y="70"/>
                  </a:lnTo>
                  <a:lnTo>
                    <a:pt x="0" y="70"/>
                  </a:lnTo>
                  <a:lnTo>
                    <a:pt x="0" y="70"/>
                  </a:lnTo>
                  <a:lnTo>
                    <a:pt x="0" y="70"/>
                  </a:lnTo>
                  <a:close/>
                  <a:moveTo>
                    <a:pt x="0" y="68"/>
                  </a:moveTo>
                  <a:lnTo>
                    <a:pt x="0" y="68"/>
                  </a:lnTo>
                  <a:lnTo>
                    <a:pt x="0" y="68"/>
                  </a:lnTo>
                  <a:lnTo>
                    <a:pt x="0" y="68"/>
                  </a:lnTo>
                  <a:lnTo>
                    <a:pt x="0" y="68"/>
                  </a:lnTo>
                  <a:close/>
                  <a:moveTo>
                    <a:pt x="0" y="66"/>
                  </a:moveTo>
                  <a:lnTo>
                    <a:pt x="0" y="66"/>
                  </a:lnTo>
                  <a:lnTo>
                    <a:pt x="0" y="66"/>
                  </a:lnTo>
                  <a:lnTo>
                    <a:pt x="0" y="66"/>
                  </a:lnTo>
                  <a:lnTo>
                    <a:pt x="0" y="66"/>
                  </a:lnTo>
                  <a:close/>
                  <a:moveTo>
                    <a:pt x="0" y="66"/>
                  </a:moveTo>
                  <a:lnTo>
                    <a:pt x="0" y="66"/>
                  </a:lnTo>
                  <a:lnTo>
                    <a:pt x="0" y="66"/>
                  </a:lnTo>
                  <a:lnTo>
                    <a:pt x="0" y="66"/>
                  </a:lnTo>
                  <a:lnTo>
                    <a:pt x="0" y="66"/>
                  </a:lnTo>
                  <a:close/>
                  <a:moveTo>
                    <a:pt x="0" y="66"/>
                  </a:moveTo>
                  <a:lnTo>
                    <a:pt x="0" y="66"/>
                  </a:lnTo>
                  <a:lnTo>
                    <a:pt x="0" y="66"/>
                  </a:lnTo>
                  <a:lnTo>
                    <a:pt x="0" y="66"/>
                  </a:lnTo>
                  <a:close/>
                  <a:moveTo>
                    <a:pt x="2" y="64"/>
                  </a:moveTo>
                  <a:lnTo>
                    <a:pt x="2" y="64"/>
                  </a:lnTo>
                  <a:lnTo>
                    <a:pt x="2" y="64"/>
                  </a:lnTo>
                  <a:lnTo>
                    <a:pt x="2" y="64"/>
                  </a:lnTo>
                  <a:lnTo>
                    <a:pt x="2" y="64"/>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0"/>
                  </a:moveTo>
                  <a:lnTo>
                    <a:pt x="2" y="60"/>
                  </a:lnTo>
                  <a:lnTo>
                    <a:pt x="2" y="60"/>
                  </a:lnTo>
                  <a:lnTo>
                    <a:pt x="2" y="60"/>
                  </a:lnTo>
                  <a:close/>
                  <a:moveTo>
                    <a:pt x="2" y="58"/>
                  </a:moveTo>
                  <a:lnTo>
                    <a:pt x="2" y="58"/>
                  </a:lnTo>
                  <a:lnTo>
                    <a:pt x="2" y="58"/>
                  </a:lnTo>
                  <a:lnTo>
                    <a:pt x="2" y="58"/>
                  </a:lnTo>
                  <a:lnTo>
                    <a:pt x="2" y="58"/>
                  </a:lnTo>
                  <a:close/>
                  <a:moveTo>
                    <a:pt x="2" y="58"/>
                  </a:moveTo>
                  <a:lnTo>
                    <a:pt x="2" y="58"/>
                  </a:lnTo>
                  <a:lnTo>
                    <a:pt x="2" y="58"/>
                  </a:lnTo>
                  <a:lnTo>
                    <a:pt x="2" y="58"/>
                  </a:lnTo>
                  <a:lnTo>
                    <a:pt x="2" y="58"/>
                  </a:lnTo>
                  <a:close/>
                  <a:moveTo>
                    <a:pt x="2" y="56"/>
                  </a:moveTo>
                  <a:lnTo>
                    <a:pt x="2" y="56"/>
                  </a:lnTo>
                  <a:lnTo>
                    <a:pt x="2" y="58"/>
                  </a:lnTo>
                  <a:lnTo>
                    <a:pt x="2" y="58"/>
                  </a:lnTo>
                  <a:lnTo>
                    <a:pt x="2" y="56"/>
                  </a:lnTo>
                  <a:close/>
                  <a:moveTo>
                    <a:pt x="2" y="56"/>
                  </a:moveTo>
                  <a:lnTo>
                    <a:pt x="2" y="56"/>
                  </a:lnTo>
                  <a:lnTo>
                    <a:pt x="2" y="56"/>
                  </a:lnTo>
                  <a:lnTo>
                    <a:pt x="2" y="56"/>
                  </a:lnTo>
                  <a:lnTo>
                    <a:pt x="2" y="56"/>
                  </a:lnTo>
                  <a:close/>
                  <a:moveTo>
                    <a:pt x="2" y="54"/>
                  </a:moveTo>
                  <a:lnTo>
                    <a:pt x="2" y="54"/>
                  </a:lnTo>
                  <a:lnTo>
                    <a:pt x="2" y="54"/>
                  </a:lnTo>
                  <a:lnTo>
                    <a:pt x="2" y="54"/>
                  </a:lnTo>
                  <a:lnTo>
                    <a:pt x="2" y="54"/>
                  </a:lnTo>
                  <a:close/>
                  <a:moveTo>
                    <a:pt x="2" y="54"/>
                  </a:moveTo>
                  <a:lnTo>
                    <a:pt x="2" y="54"/>
                  </a:lnTo>
                  <a:lnTo>
                    <a:pt x="2" y="54"/>
                  </a:lnTo>
                  <a:lnTo>
                    <a:pt x="2" y="54"/>
                  </a:lnTo>
                  <a:lnTo>
                    <a:pt x="2" y="54"/>
                  </a:lnTo>
                  <a:close/>
                  <a:moveTo>
                    <a:pt x="2" y="52"/>
                  </a:moveTo>
                  <a:lnTo>
                    <a:pt x="2" y="52"/>
                  </a:lnTo>
                  <a:lnTo>
                    <a:pt x="2" y="54"/>
                  </a:lnTo>
                  <a:lnTo>
                    <a:pt x="2" y="54"/>
                  </a:lnTo>
                  <a:lnTo>
                    <a:pt x="2" y="52"/>
                  </a:lnTo>
                  <a:close/>
                  <a:moveTo>
                    <a:pt x="2" y="52"/>
                  </a:moveTo>
                  <a:lnTo>
                    <a:pt x="2" y="52"/>
                  </a:lnTo>
                  <a:lnTo>
                    <a:pt x="2" y="52"/>
                  </a:lnTo>
                  <a:lnTo>
                    <a:pt x="2" y="52"/>
                  </a:lnTo>
                  <a:lnTo>
                    <a:pt x="2" y="52"/>
                  </a:lnTo>
                  <a:close/>
                  <a:moveTo>
                    <a:pt x="2" y="52"/>
                  </a:moveTo>
                  <a:lnTo>
                    <a:pt x="2" y="52"/>
                  </a:lnTo>
                  <a:lnTo>
                    <a:pt x="2" y="52"/>
                  </a:lnTo>
                  <a:lnTo>
                    <a:pt x="2" y="52"/>
                  </a:lnTo>
                  <a:lnTo>
                    <a:pt x="2" y="52"/>
                  </a:lnTo>
                  <a:close/>
                  <a:moveTo>
                    <a:pt x="2" y="50"/>
                  </a:moveTo>
                  <a:lnTo>
                    <a:pt x="2" y="50"/>
                  </a:lnTo>
                  <a:lnTo>
                    <a:pt x="2" y="50"/>
                  </a:lnTo>
                  <a:lnTo>
                    <a:pt x="2" y="50"/>
                  </a:lnTo>
                  <a:lnTo>
                    <a:pt x="2" y="50"/>
                  </a:lnTo>
                  <a:close/>
                  <a:moveTo>
                    <a:pt x="2" y="50"/>
                  </a:moveTo>
                  <a:lnTo>
                    <a:pt x="2" y="50"/>
                  </a:lnTo>
                  <a:lnTo>
                    <a:pt x="2" y="50"/>
                  </a:lnTo>
                  <a:lnTo>
                    <a:pt x="2" y="50"/>
                  </a:lnTo>
                  <a:lnTo>
                    <a:pt x="2" y="50"/>
                  </a:lnTo>
                  <a:close/>
                  <a:moveTo>
                    <a:pt x="2" y="48"/>
                  </a:moveTo>
                  <a:lnTo>
                    <a:pt x="2" y="48"/>
                  </a:lnTo>
                  <a:lnTo>
                    <a:pt x="2" y="50"/>
                  </a:lnTo>
                  <a:lnTo>
                    <a:pt x="2" y="50"/>
                  </a:lnTo>
                  <a:lnTo>
                    <a:pt x="2" y="48"/>
                  </a:lnTo>
                  <a:close/>
                  <a:moveTo>
                    <a:pt x="2" y="48"/>
                  </a:moveTo>
                  <a:lnTo>
                    <a:pt x="2" y="48"/>
                  </a:lnTo>
                  <a:lnTo>
                    <a:pt x="2" y="48"/>
                  </a:lnTo>
                  <a:lnTo>
                    <a:pt x="2" y="48"/>
                  </a:lnTo>
                  <a:lnTo>
                    <a:pt x="2" y="48"/>
                  </a:lnTo>
                  <a:close/>
                  <a:moveTo>
                    <a:pt x="2" y="48"/>
                  </a:moveTo>
                  <a:lnTo>
                    <a:pt x="2" y="48"/>
                  </a:lnTo>
                  <a:lnTo>
                    <a:pt x="2" y="48"/>
                  </a:lnTo>
                  <a:lnTo>
                    <a:pt x="2" y="48"/>
                  </a:lnTo>
                  <a:lnTo>
                    <a:pt x="2" y="48"/>
                  </a:lnTo>
                  <a:close/>
                  <a:moveTo>
                    <a:pt x="2" y="46"/>
                  </a:moveTo>
                  <a:lnTo>
                    <a:pt x="2" y="46"/>
                  </a:lnTo>
                  <a:lnTo>
                    <a:pt x="2" y="46"/>
                  </a:lnTo>
                  <a:lnTo>
                    <a:pt x="2" y="46"/>
                  </a:lnTo>
                  <a:lnTo>
                    <a:pt x="2" y="46"/>
                  </a:lnTo>
                  <a:close/>
                  <a:moveTo>
                    <a:pt x="2" y="46"/>
                  </a:moveTo>
                  <a:lnTo>
                    <a:pt x="2" y="46"/>
                  </a:lnTo>
                  <a:lnTo>
                    <a:pt x="2" y="46"/>
                  </a:lnTo>
                  <a:lnTo>
                    <a:pt x="2" y="46"/>
                  </a:lnTo>
                  <a:lnTo>
                    <a:pt x="2" y="46"/>
                  </a:lnTo>
                  <a:close/>
                  <a:moveTo>
                    <a:pt x="2" y="44"/>
                  </a:moveTo>
                  <a:lnTo>
                    <a:pt x="2" y="44"/>
                  </a:lnTo>
                  <a:lnTo>
                    <a:pt x="2" y="46"/>
                  </a:lnTo>
                  <a:lnTo>
                    <a:pt x="2" y="46"/>
                  </a:lnTo>
                  <a:lnTo>
                    <a:pt x="2" y="44"/>
                  </a:lnTo>
                  <a:close/>
                  <a:moveTo>
                    <a:pt x="2" y="44"/>
                  </a:moveTo>
                  <a:lnTo>
                    <a:pt x="2" y="44"/>
                  </a:lnTo>
                  <a:lnTo>
                    <a:pt x="2" y="44"/>
                  </a:lnTo>
                  <a:lnTo>
                    <a:pt x="2" y="44"/>
                  </a:lnTo>
                  <a:lnTo>
                    <a:pt x="2" y="44"/>
                  </a:lnTo>
                  <a:close/>
                  <a:moveTo>
                    <a:pt x="2" y="44"/>
                  </a:moveTo>
                  <a:lnTo>
                    <a:pt x="2" y="44"/>
                  </a:lnTo>
                  <a:lnTo>
                    <a:pt x="2" y="44"/>
                  </a:lnTo>
                  <a:lnTo>
                    <a:pt x="2" y="44"/>
                  </a:lnTo>
                  <a:lnTo>
                    <a:pt x="2" y="44"/>
                  </a:lnTo>
                  <a:close/>
                  <a:moveTo>
                    <a:pt x="2" y="42"/>
                  </a:moveTo>
                  <a:lnTo>
                    <a:pt x="2" y="42"/>
                  </a:lnTo>
                  <a:lnTo>
                    <a:pt x="2" y="42"/>
                  </a:lnTo>
                  <a:lnTo>
                    <a:pt x="2" y="42"/>
                  </a:lnTo>
                  <a:lnTo>
                    <a:pt x="2" y="42"/>
                  </a:lnTo>
                  <a:close/>
                  <a:moveTo>
                    <a:pt x="2" y="42"/>
                  </a:moveTo>
                  <a:lnTo>
                    <a:pt x="2" y="42"/>
                  </a:lnTo>
                  <a:lnTo>
                    <a:pt x="2" y="42"/>
                  </a:lnTo>
                  <a:lnTo>
                    <a:pt x="2" y="42"/>
                  </a:lnTo>
                  <a:lnTo>
                    <a:pt x="2" y="42"/>
                  </a:lnTo>
                  <a:close/>
                  <a:moveTo>
                    <a:pt x="2" y="40"/>
                  </a:moveTo>
                  <a:lnTo>
                    <a:pt x="2" y="40"/>
                  </a:lnTo>
                  <a:lnTo>
                    <a:pt x="2" y="42"/>
                  </a:lnTo>
                  <a:lnTo>
                    <a:pt x="2" y="42"/>
                  </a:lnTo>
                  <a:lnTo>
                    <a:pt x="2" y="40"/>
                  </a:lnTo>
                  <a:close/>
                  <a:moveTo>
                    <a:pt x="2" y="40"/>
                  </a:moveTo>
                  <a:lnTo>
                    <a:pt x="2" y="40"/>
                  </a:lnTo>
                  <a:lnTo>
                    <a:pt x="2" y="40"/>
                  </a:lnTo>
                  <a:lnTo>
                    <a:pt x="2" y="40"/>
                  </a:lnTo>
                  <a:lnTo>
                    <a:pt x="2" y="40"/>
                  </a:lnTo>
                  <a:close/>
                  <a:moveTo>
                    <a:pt x="2" y="40"/>
                  </a:moveTo>
                  <a:lnTo>
                    <a:pt x="2" y="40"/>
                  </a:lnTo>
                  <a:lnTo>
                    <a:pt x="2" y="40"/>
                  </a:lnTo>
                  <a:lnTo>
                    <a:pt x="2" y="40"/>
                  </a:lnTo>
                  <a:lnTo>
                    <a:pt x="2" y="40"/>
                  </a:lnTo>
                  <a:close/>
                  <a:moveTo>
                    <a:pt x="2" y="38"/>
                  </a:moveTo>
                  <a:lnTo>
                    <a:pt x="2" y="38"/>
                  </a:lnTo>
                  <a:lnTo>
                    <a:pt x="2" y="38"/>
                  </a:lnTo>
                  <a:lnTo>
                    <a:pt x="2" y="38"/>
                  </a:lnTo>
                  <a:lnTo>
                    <a:pt x="2" y="38"/>
                  </a:lnTo>
                  <a:close/>
                  <a:moveTo>
                    <a:pt x="2" y="38"/>
                  </a:moveTo>
                  <a:lnTo>
                    <a:pt x="2" y="38"/>
                  </a:lnTo>
                  <a:lnTo>
                    <a:pt x="2" y="38"/>
                  </a:lnTo>
                  <a:lnTo>
                    <a:pt x="2" y="38"/>
                  </a:lnTo>
                  <a:lnTo>
                    <a:pt x="2" y="38"/>
                  </a:lnTo>
                  <a:close/>
                  <a:moveTo>
                    <a:pt x="2" y="36"/>
                  </a:moveTo>
                  <a:lnTo>
                    <a:pt x="2" y="36"/>
                  </a:lnTo>
                  <a:lnTo>
                    <a:pt x="2" y="38"/>
                  </a:lnTo>
                  <a:lnTo>
                    <a:pt x="2" y="38"/>
                  </a:lnTo>
                  <a:lnTo>
                    <a:pt x="2" y="36"/>
                  </a:lnTo>
                  <a:close/>
                  <a:moveTo>
                    <a:pt x="2" y="36"/>
                  </a:moveTo>
                  <a:lnTo>
                    <a:pt x="2" y="36"/>
                  </a:lnTo>
                  <a:lnTo>
                    <a:pt x="2" y="36"/>
                  </a:lnTo>
                  <a:lnTo>
                    <a:pt x="2" y="36"/>
                  </a:lnTo>
                  <a:lnTo>
                    <a:pt x="2" y="36"/>
                  </a:lnTo>
                  <a:close/>
                  <a:moveTo>
                    <a:pt x="2" y="36"/>
                  </a:moveTo>
                  <a:lnTo>
                    <a:pt x="2" y="36"/>
                  </a:lnTo>
                  <a:lnTo>
                    <a:pt x="2" y="36"/>
                  </a:lnTo>
                  <a:lnTo>
                    <a:pt x="2" y="36"/>
                  </a:lnTo>
                  <a:lnTo>
                    <a:pt x="2" y="36"/>
                  </a:lnTo>
                  <a:close/>
                  <a:moveTo>
                    <a:pt x="2" y="34"/>
                  </a:moveTo>
                  <a:lnTo>
                    <a:pt x="2" y="34"/>
                  </a:lnTo>
                  <a:lnTo>
                    <a:pt x="2" y="34"/>
                  </a:lnTo>
                  <a:lnTo>
                    <a:pt x="2" y="34"/>
                  </a:lnTo>
                  <a:lnTo>
                    <a:pt x="2" y="34"/>
                  </a:lnTo>
                  <a:close/>
                  <a:moveTo>
                    <a:pt x="2" y="34"/>
                  </a:moveTo>
                  <a:lnTo>
                    <a:pt x="2" y="34"/>
                  </a:lnTo>
                  <a:lnTo>
                    <a:pt x="2" y="34"/>
                  </a:lnTo>
                  <a:lnTo>
                    <a:pt x="2" y="34"/>
                  </a:lnTo>
                  <a:lnTo>
                    <a:pt x="2" y="34"/>
                  </a:lnTo>
                  <a:close/>
                  <a:moveTo>
                    <a:pt x="2" y="32"/>
                  </a:moveTo>
                  <a:lnTo>
                    <a:pt x="2" y="32"/>
                  </a:lnTo>
                  <a:lnTo>
                    <a:pt x="2" y="34"/>
                  </a:lnTo>
                  <a:lnTo>
                    <a:pt x="2" y="34"/>
                  </a:lnTo>
                  <a:lnTo>
                    <a:pt x="2" y="32"/>
                  </a:lnTo>
                  <a:close/>
                  <a:moveTo>
                    <a:pt x="2" y="32"/>
                  </a:moveTo>
                  <a:lnTo>
                    <a:pt x="2" y="32"/>
                  </a:lnTo>
                  <a:lnTo>
                    <a:pt x="2" y="32"/>
                  </a:lnTo>
                  <a:lnTo>
                    <a:pt x="2" y="32"/>
                  </a:lnTo>
                  <a:lnTo>
                    <a:pt x="2" y="32"/>
                  </a:lnTo>
                  <a:close/>
                  <a:moveTo>
                    <a:pt x="2" y="32"/>
                  </a:moveTo>
                  <a:lnTo>
                    <a:pt x="2" y="32"/>
                  </a:lnTo>
                  <a:lnTo>
                    <a:pt x="2" y="32"/>
                  </a:lnTo>
                  <a:lnTo>
                    <a:pt x="2" y="32"/>
                  </a:lnTo>
                  <a:lnTo>
                    <a:pt x="2" y="32"/>
                  </a:lnTo>
                  <a:close/>
                  <a:moveTo>
                    <a:pt x="2" y="30"/>
                  </a:moveTo>
                  <a:lnTo>
                    <a:pt x="2" y="30"/>
                  </a:lnTo>
                  <a:lnTo>
                    <a:pt x="2" y="30"/>
                  </a:lnTo>
                  <a:lnTo>
                    <a:pt x="2" y="30"/>
                  </a:lnTo>
                  <a:lnTo>
                    <a:pt x="2" y="30"/>
                  </a:lnTo>
                  <a:close/>
                  <a:moveTo>
                    <a:pt x="2" y="30"/>
                  </a:moveTo>
                  <a:lnTo>
                    <a:pt x="2" y="30"/>
                  </a:lnTo>
                  <a:lnTo>
                    <a:pt x="2" y="30"/>
                  </a:lnTo>
                  <a:lnTo>
                    <a:pt x="2" y="30"/>
                  </a:lnTo>
                  <a:lnTo>
                    <a:pt x="2" y="30"/>
                  </a:lnTo>
                  <a:close/>
                  <a:moveTo>
                    <a:pt x="2" y="28"/>
                  </a:moveTo>
                  <a:lnTo>
                    <a:pt x="2" y="28"/>
                  </a:lnTo>
                  <a:lnTo>
                    <a:pt x="2" y="30"/>
                  </a:lnTo>
                  <a:lnTo>
                    <a:pt x="2" y="30"/>
                  </a:lnTo>
                  <a:lnTo>
                    <a:pt x="2" y="28"/>
                  </a:lnTo>
                  <a:close/>
                  <a:moveTo>
                    <a:pt x="2" y="28"/>
                  </a:moveTo>
                  <a:lnTo>
                    <a:pt x="2" y="28"/>
                  </a:lnTo>
                  <a:lnTo>
                    <a:pt x="2" y="28"/>
                  </a:lnTo>
                  <a:lnTo>
                    <a:pt x="2" y="28"/>
                  </a:lnTo>
                  <a:lnTo>
                    <a:pt x="2" y="28"/>
                  </a:lnTo>
                  <a:close/>
                  <a:moveTo>
                    <a:pt x="2" y="28"/>
                  </a:moveTo>
                  <a:lnTo>
                    <a:pt x="2" y="28"/>
                  </a:lnTo>
                  <a:lnTo>
                    <a:pt x="2" y="28"/>
                  </a:lnTo>
                  <a:lnTo>
                    <a:pt x="2" y="28"/>
                  </a:lnTo>
                  <a:lnTo>
                    <a:pt x="2" y="28"/>
                  </a:lnTo>
                  <a:close/>
                  <a:moveTo>
                    <a:pt x="2" y="26"/>
                  </a:moveTo>
                  <a:lnTo>
                    <a:pt x="2" y="26"/>
                  </a:lnTo>
                  <a:lnTo>
                    <a:pt x="2" y="26"/>
                  </a:lnTo>
                  <a:lnTo>
                    <a:pt x="2" y="26"/>
                  </a:lnTo>
                  <a:lnTo>
                    <a:pt x="2" y="26"/>
                  </a:lnTo>
                  <a:close/>
                  <a:moveTo>
                    <a:pt x="2" y="26"/>
                  </a:moveTo>
                  <a:lnTo>
                    <a:pt x="2" y="26"/>
                  </a:lnTo>
                  <a:lnTo>
                    <a:pt x="2" y="26"/>
                  </a:lnTo>
                  <a:lnTo>
                    <a:pt x="2" y="26"/>
                  </a:lnTo>
                  <a:lnTo>
                    <a:pt x="2" y="26"/>
                  </a:lnTo>
                  <a:close/>
                  <a:moveTo>
                    <a:pt x="2" y="24"/>
                  </a:moveTo>
                  <a:lnTo>
                    <a:pt x="2" y="24"/>
                  </a:lnTo>
                  <a:lnTo>
                    <a:pt x="2" y="26"/>
                  </a:lnTo>
                  <a:lnTo>
                    <a:pt x="2" y="26"/>
                  </a:lnTo>
                  <a:lnTo>
                    <a:pt x="2" y="24"/>
                  </a:lnTo>
                  <a:close/>
                  <a:moveTo>
                    <a:pt x="2" y="24"/>
                  </a:moveTo>
                  <a:lnTo>
                    <a:pt x="2" y="24"/>
                  </a:lnTo>
                  <a:lnTo>
                    <a:pt x="2" y="24"/>
                  </a:lnTo>
                  <a:lnTo>
                    <a:pt x="2" y="24"/>
                  </a:lnTo>
                  <a:lnTo>
                    <a:pt x="2" y="24"/>
                  </a:lnTo>
                  <a:close/>
                  <a:moveTo>
                    <a:pt x="2" y="24"/>
                  </a:moveTo>
                  <a:lnTo>
                    <a:pt x="2" y="24"/>
                  </a:lnTo>
                  <a:lnTo>
                    <a:pt x="2" y="24"/>
                  </a:lnTo>
                  <a:lnTo>
                    <a:pt x="2" y="24"/>
                  </a:lnTo>
                  <a:lnTo>
                    <a:pt x="2" y="24"/>
                  </a:lnTo>
                  <a:close/>
                  <a:moveTo>
                    <a:pt x="2" y="22"/>
                  </a:moveTo>
                  <a:lnTo>
                    <a:pt x="2" y="22"/>
                  </a:lnTo>
                  <a:lnTo>
                    <a:pt x="2" y="22"/>
                  </a:lnTo>
                  <a:lnTo>
                    <a:pt x="2" y="22"/>
                  </a:lnTo>
                  <a:lnTo>
                    <a:pt x="2" y="22"/>
                  </a:lnTo>
                  <a:close/>
                  <a:moveTo>
                    <a:pt x="2" y="22"/>
                  </a:moveTo>
                  <a:lnTo>
                    <a:pt x="2" y="22"/>
                  </a:lnTo>
                  <a:lnTo>
                    <a:pt x="2" y="22"/>
                  </a:lnTo>
                  <a:lnTo>
                    <a:pt x="2" y="22"/>
                  </a:lnTo>
                  <a:lnTo>
                    <a:pt x="2" y="22"/>
                  </a:lnTo>
                  <a:close/>
                  <a:moveTo>
                    <a:pt x="2" y="20"/>
                  </a:moveTo>
                  <a:lnTo>
                    <a:pt x="2" y="20"/>
                  </a:lnTo>
                  <a:lnTo>
                    <a:pt x="2" y="22"/>
                  </a:lnTo>
                  <a:lnTo>
                    <a:pt x="2" y="22"/>
                  </a:lnTo>
                  <a:lnTo>
                    <a:pt x="2" y="20"/>
                  </a:lnTo>
                  <a:close/>
                  <a:moveTo>
                    <a:pt x="2" y="20"/>
                  </a:moveTo>
                  <a:lnTo>
                    <a:pt x="2" y="20"/>
                  </a:lnTo>
                  <a:lnTo>
                    <a:pt x="2" y="20"/>
                  </a:lnTo>
                  <a:lnTo>
                    <a:pt x="2" y="20"/>
                  </a:lnTo>
                  <a:lnTo>
                    <a:pt x="2" y="20"/>
                  </a:lnTo>
                  <a:close/>
                  <a:moveTo>
                    <a:pt x="2" y="18"/>
                  </a:moveTo>
                  <a:lnTo>
                    <a:pt x="2" y="18"/>
                  </a:lnTo>
                  <a:lnTo>
                    <a:pt x="2" y="20"/>
                  </a:lnTo>
                  <a:lnTo>
                    <a:pt x="2" y="20"/>
                  </a:lnTo>
                  <a:lnTo>
                    <a:pt x="2" y="18"/>
                  </a:lnTo>
                  <a:close/>
                  <a:moveTo>
                    <a:pt x="2" y="18"/>
                  </a:moveTo>
                  <a:lnTo>
                    <a:pt x="2" y="18"/>
                  </a:lnTo>
                  <a:lnTo>
                    <a:pt x="2" y="18"/>
                  </a:lnTo>
                  <a:lnTo>
                    <a:pt x="2" y="18"/>
                  </a:lnTo>
                  <a:lnTo>
                    <a:pt x="2" y="18"/>
                  </a:lnTo>
                  <a:close/>
                  <a:moveTo>
                    <a:pt x="2" y="18"/>
                  </a:moveTo>
                  <a:lnTo>
                    <a:pt x="2" y="18"/>
                  </a:lnTo>
                  <a:lnTo>
                    <a:pt x="2" y="18"/>
                  </a:lnTo>
                  <a:lnTo>
                    <a:pt x="2" y="18"/>
                  </a:lnTo>
                  <a:lnTo>
                    <a:pt x="2" y="18"/>
                  </a:lnTo>
                  <a:close/>
                  <a:moveTo>
                    <a:pt x="2" y="16"/>
                  </a:moveTo>
                  <a:lnTo>
                    <a:pt x="2" y="16"/>
                  </a:lnTo>
                  <a:lnTo>
                    <a:pt x="2" y="18"/>
                  </a:lnTo>
                  <a:lnTo>
                    <a:pt x="2" y="18"/>
                  </a:lnTo>
                  <a:lnTo>
                    <a:pt x="2" y="16"/>
                  </a:lnTo>
                  <a:close/>
                  <a:moveTo>
                    <a:pt x="2" y="16"/>
                  </a:moveTo>
                  <a:lnTo>
                    <a:pt x="2" y="16"/>
                  </a:lnTo>
                  <a:lnTo>
                    <a:pt x="2" y="16"/>
                  </a:lnTo>
                  <a:lnTo>
                    <a:pt x="2" y="16"/>
                  </a:lnTo>
                  <a:lnTo>
                    <a:pt x="2" y="16"/>
                  </a:lnTo>
                  <a:close/>
                  <a:moveTo>
                    <a:pt x="2" y="14"/>
                  </a:moveTo>
                  <a:lnTo>
                    <a:pt x="2" y="14"/>
                  </a:lnTo>
                  <a:lnTo>
                    <a:pt x="2" y="16"/>
                  </a:lnTo>
                  <a:lnTo>
                    <a:pt x="2" y="16"/>
                  </a:lnTo>
                  <a:lnTo>
                    <a:pt x="2" y="14"/>
                  </a:lnTo>
                  <a:close/>
                  <a:moveTo>
                    <a:pt x="2" y="14"/>
                  </a:moveTo>
                  <a:lnTo>
                    <a:pt x="2" y="14"/>
                  </a:lnTo>
                  <a:lnTo>
                    <a:pt x="2" y="14"/>
                  </a:lnTo>
                  <a:lnTo>
                    <a:pt x="2" y="14"/>
                  </a:lnTo>
                  <a:lnTo>
                    <a:pt x="2" y="14"/>
                  </a:lnTo>
                  <a:close/>
                  <a:moveTo>
                    <a:pt x="2" y="14"/>
                  </a:moveTo>
                  <a:lnTo>
                    <a:pt x="2" y="14"/>
                  </a:lnTo>
                  <a:lnTo>
                    <a:pt x="2" y="14"/>
                  </a:lnTo>
                  <a:lnTo>
                    <a:pt x="2" y="14"/>
                  </a:lnTo>
                  <a:lnTo>
                    <a:pt x="2" y="14"/>
                  </a:lnTo>
                  <a:close/>
                  <a:moveTo>
                    <a:pt x="2" y="12"/>
                  </a:moveTo>
                  <a:lnTo>
                    <a:pt x="2" y="12"/>
                  </a:lnTo>
                  <a:lnTo>
                    <a:pt x="2" y="14"/>
                  </a:lnTo>
                  <a:lnTo>
                    <a:pt x="2" y="14"/>
                  </a:lnTo>
                  <a:lnTo>
                    <a:pt x="2" y="12"/>
                  </a:lnTo>
                  <a:close/>
                  <a:moveTo>
                    <a:pt x="2" y="12"/>
                  </a:moveTo>
                  <a:lnTo>
                    <a:pt x="2" y="12"/>
                  </a:lnTo>
                  <a:lnTo>
                    <a:pt x="2" y="12"/>
                  </a:lnTo>
                  <a:lnTo>
                    <a:pt x="2" y="12"/>
                  </a:lnTo>
                  <a:lnTo>
                    <a:pt x="2" y="12"/>
                  </a:lnTo>
                  <a:close/>
                  <a:moveTo>
                    <a:pt x="2" y="10"/>
                  </a:moveTo>
                  <a:lnTo>
                    <a:pt x="2" y="10"/>
                  </a:lnTo>
                  <a:lnTo>
                    <a:pt x="2" y="12"/>
                  </a:lnTo>
                  <a:lnTo>
                    <a:pt x="2" y="12"/>
                  </a:lnTo>
                  <a:lnTo>
                    <a:pt x="2" y="10"/>
                  </a:lnTo>
                  <a:close/>
                  <a:moveTo>
                    <a:pt x="2" y="10"/>
                  </a:moveTo>
                  <a:lnTo>
                    <a:pt x="2" y="10"/>
                  </a:lnTo>
                  <a:lnTo>
                    <a:pt x="2" y="10"/>
                  </a:lnTo>
                  <a:lnTo>
                    <a:pt x="2" y="10"/>
                  </a:lnTo>
                  <a:lnTo>
                    <a:pt x="2" y="10"/>
                  </a:lnTo>
                  <a:close/>
                  <a:moveTo>
                    <a:pt x="2" y="10"/>
                  </a:moveTo>
                  <a:lnTo>
                    <a:pt x="2" y="10"/>
                  </a:lnTo>
                  <a:lnTo>
                    <a:pt x="2" y="10"/>
                  </a:lnTo>
                  <a:lnTo>
                    <a:pt x="2" y="10"/>
                  </a:lnTo>
                  <a:lnTo>
                    <a:pt x="2" y="10"/>
                  </a:lnTo>
                  <a:close/>
                  <a:moveTo>
                    <a:pt x="2" y="8"/>
                  </a:moveTo>
                  <a:lnTo>
                    <a:pt x="2" y="8"/>
                  </a:lnTo>
                  <a:lnTo>
                    <a:pt x="2" y="10"/>
                  </a:lnTo>
                  <a:lnTo>
                    <a:pt x="2" y="10"/>
                  </a:lnTo>
                  <a:lnTo>
                    <a:pt x="2" y="8"/>
                  </a:lnTo>
                  <a:close/>
                  <a:moveTo>
                    <a:pt x="2" y="8"/>
                  </a:moveTo>
                  <a:lnTo>
                    <a:pt x="2" y="8"/>
                  </a:lnTo>
                  <a:lnTo>
                    <a:pt x="2" y="8"/>
                  </a:lnTo>
                  <a:lnTo>
                    <a:pt x="2" y="8"/>
                  </a:lnTo>
                  <a:lnTo>
                    <a:pt x="2" y="8"/>
                  </a:lnTo>
                  <a:close/>
                  <a:moveTo>
                    <a:pt x="2" y="6"/>
                  </a:moveTo>
                  <a:lnTo>
                    <a:pt x="2" y="6"/>
                  </a:lnTo>
                  <a:lnTo>
                    <a:pt x="2" y="8"/>
                  </a:lnTo>
                  <a:lnTo>
                    <a:pt x="2" y="8"/>
                  </a:lnTo>
                  <a:lnTo>
                    <a:pt x="2" y="6"/>
                  </a:lnTo>
                  <a:close/>
                  <a:moveTo>
                    <a:pt x="2" y="6"/>
                  </a:moveTo>
                  <a:lnTo>
                    <a:pt x="2" y="6"/>
                  </a:lnTo>
                  <a:lnTo>
                    <a:pt x="2" y="6"/>
                  </a:lnTo>
                  <a:lnTo>
                    <a:pt x="2" y="6"/>
                  </a:lnTo>
                  <a:lnTo>
                    <a:pt x="2" y="6"/>
                  </a:lnTo>
                  <a:close/>
                  <a:moveTo>
                    <a:pt x="2" y="6"/>
                  </a:moveTo>
                  <a:lnTo>
                    <a:pt x="2" y="6"/>
                  </a:lnTo>
                  <a:lnTo>
                    <a:pt x="2" y="6"/>
                  </a:lnTo>
                  <a:lnTo>
                    <a:pt x="2" y="6"/>
                  </a:lnTo>
                  <a:lnTo>
                    <a:pt x="2" y="6"/>
                  </a:lnTo>
                  <a:close/>
                  <a:moveTo>
                    <a:pt x="2" y="4"/>
                  </a:moveTo>
                  <a:lnTo>
                    <a:pt x="2" y="4"/>
                  </a:lnTo>
                  <a:lnTo>
                    <a:pt x="2" y="6"/>
                  </a:lnTo>
                  <a:lnTo>
                    <a:pt x="2" y="6"/>
                  </a:lnTo>
                  <a:lnTo>
                    <a:pt x="2" y="4"/>
                  </a:lnTo>
                  <a:close/>
                  <a:moveTo>
                    <a:pt x="2" y="4"/>
                  </a:moveTo>
                  <a:lnTo>
                    <a:pt x="2" y="4"/>
                  </a:lnTo>
                  <a:lnTo>
                    <a:pt x="2" y="4"/>
                  </a:lnTo>
                  <a:lnTo>
                    <a:pt x="2" y="4"/>
                  </a:lnTo>
                  <a:lnTo>
                    <a:pt x="2" y="4"/>
                  </a:lnTo>
                  <a:close/>
                  <a:moveTo>
                    <a:pt x="2" y="2"/>
                  </a:moveTo>
                  <a:lnTo>
                    <a:pt x="2" y="2"/>
                  </a:lnTo>
                  <a:lnTo>
                    <a:pt x="2" y="4"/>
                  </a:lnTo>
                  <a:lnTo>
                    <a:pt x="2" y="4"/>
                  </a:lnTo>
                  <a:lnTo>
                    <a:pt x="2" y="2"/>
                  </a:lnTo>
                  <a:close/>
                  <a:moveTo>
                    <a:pt x="2" y="2"/>
                  </a:moveTo>
                  <a:lnTo>
                    <a:pt x="2" y="2"/>
                  </a:lnTo>
                  <a:lnTo>
                    <a:pt x="2" y="2"/>
                  </a:lnTo>
                  <a:lnTo>
                    <a:pt x="2" y="2"/>
                  </a:lnTo>
                  <a:lnTo>
                    <a:pt x="2" y="2"/>
                  </a:lnTo>
                  <a:lnTo>
                    <a:pt x="2" y="2"/>
                  </a:lnTo>
                  <a:close/>
                  <a:moveTo>
                    <a:pt x="2" y="2"/>
                  </a:moveTo>
                  <a:lnTo>
                    <a:pt x="2" y="2"/>
                  </a:lnTo>
                  <a:lnTo>
                    <a:pt x="2" y="2"/>
                  </a:lnTo>
                  <a:lnTo>
                    <a:pt x="2" y="2"/>
                  </a:lnTo>
                  <a:lnTo>
                    <a:pt x="2" y="2"/>
                  </a:lnTo>
                  <a:close/>
                  <a:moveTo>
                    <a:pt x="2" y="0"/>
                  </a:moveTo>
                  <a:lnTo>
                    <a:pt x="2" y="0"/>
                  </a:lnTo>
                  <a:lnTo>
                    <a:pt x="2" y="0"/>
                  </a:lnTo>
                  <a:lnTo>
                    <a:pt x="2" y="0"/>
                  </a:lnTo>
                  <a:lnTo>
                    <a:pt x="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9"/>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0"/>
            <p:cNvSpPr>
              <a:spLocks/>
            </p:cNvSpPr>
            <p:nvPr/>
          </p:nvSpPr>
          <p:spPr bwMode="auto">
            <a:xfrm>
              <a:off x="3878" y="223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1"/>
            <p:cNvSpPr>
              <a:spLocks noChangeArrowheads="1"/>
            </p:cNvSpPr>
            <p:nvPr/>
          </p:nvSpPr>
          <p:spPr bwMode="auto">
            <a:xfrm>
              <a:off x="3878" y="223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2"/>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3"/>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4"/>
            <p:cNvSpPr>
              <a:spLocks noChangeArrowheads="1"/>
            </p:cNvSpPr>
            <p:nvPr/>
          </p:nvSpPr>
          <p:spPr bwMode="auto">
            <a:xfrm>
              <a:off x="3878" y="222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5"/>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6"/>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7"/>
            <p:cNvSpPr>
              <a:spLocks/>
            </p:cNvSpPr>
            <p:nvPr/>
          </p:nvSpPr>
          <p:spPr bwMode="auto">
            <a:xfrm>
              <a:off x="3878" y="222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8"/>
            <p:cNvSpPr>
              <a:spLocks noChangeArrowheads="1"/>
            </p:cNvSpPr>
            <p:nvPr/>
          </p:nvSpPr>
          <p:spPr bwMode="auto">
            <a:xfrm>
              <a:off x="3880" y="222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9"/>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20"/>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21"/>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22"/>
            <p:cNvSpPr>
              <a:spLocks/>
            </p:cNvSpPr>
            <p:nvPr/>
          </p:nvSpPr>
          <p:spPr bwMode="auto">
            <a:xfrm>
              <a:off x="3880" y="221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23"/>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24"/>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25"/>
            <p:cNvSpPr>
              <a:spLocks noChangeArrowheads="1"/>
            </p:cNvSpPr>
            <p:nvPr/>
          </p:nvSpPr>
          <p:spPr bwMode="auto">
            <a:xfrm>
              <a:off x="3880" y="221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26"/>
            <p:cNvSpPr>
              <a:spLocks noChangeArrowheads="1"/>
            </p:cNvSpPr>
            <p:nvPr/>
          </p:nvSpPr>
          <p:spPr bwMode="auto">
            <a:xfrm>
              <a:off x="3880" y="221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27"/>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28"/>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29"/>
            <p:cNvSpPr>
              <a:spLocks noChangeArrowheads="1"/>
            </p:cNvSpPr>
            <p:nvPr/>
          </p:nvSpPr>
          <p:spPr bwMode="auto">
            <a:xfrm>
              <a:off x="3880" y="221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30"/>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31"/>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32"/>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33"/>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34"/>
            <p:cNvSpPr>
              <a:spLocks noChangeArrowheads="1"/>
            </p:cNvSpPr>
            <p:nvPr/>
          </p:nvSpPr>
          <p:spPr bwMode="auto">
            <a:xfrm>
              <a:off x="3880" y="220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35"/>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36"/>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37"/>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38"/>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39"/>
            <p:cNvSpPr>
              <a:spLocks noChangeArrowheads="1"/>
            </p:cNvSpPr>
            <p:nvPr/>
          </p:nvSpPr>
          <p:spPr bwMode="auto">
            <a:xfrm>
              <a:off x="3880" y="220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40"/>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41"/>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42"/>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43"/>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44"/>
            <p:cNvSpPr>
              <a:spLocks noChangeArrowheads="1"/>
            </p:cNvSpPr>
            <p:nvPr/>
          </p:nvSpPr>
          <p:spPr bwMode="auto">
            <a:xfrm>
              <a:off x="3880" y="219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45"/>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46"/>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47"/>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48"/>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49"/>
            <p:cNvSpPr>
              <a:spLocks noChangeArrowheads="1"/>
            </p:cNvSpPr>
            <p:nvPr/>
          </p:nvSpPr>
          <p:spPr bwMode="auto">
            <a:xfrm>
              <a:off x="3880" y="219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50"/>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51"/>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52"/>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53"/>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54"/>
            <p:cNvSpPr>
              <a:spLocks noChangeArrowheads="1"/>
            </p:cNvSpPr>
            <p:nvPr/>
          </p:nvSpPr>
          <p:spPr bwMode="auto">
            <a:xfrm>
              <a:off x="3880" y="219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55"/>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56"/>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57"/>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58"/>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59"/>
            <p:cNvSpPr>
              <a:spLocks noChangeArrowheads="1"/>
            </p:cNvSpPr>
            <p:nvPr/>
          </p:nvSpPr>
          <p:spPr bwMode="auto">
            <a:xfrm>
              <a:off x="3880" y="218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60"/>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61"/>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62"/>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63"/>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64"/>
            <p:cNvSpPr>
              <a:spLocks noChangeArrowheads="1"/>
            </p:cNvSpPr>
            <p:nvPr/>
          </p:nvSpPr>
          <p:spPr bwMode="auto">
            <a:xfrm>
              <a:off x="3880" y="218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65"/>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66"/>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67"/>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68"/>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69"/>
            <p:cNvSpPr>
              <a:spLocks noChangeArrowheads="1"/>
            </p:cNvSpPr>
            <p:nvPr/>
          </p:nvSpPr>
          <p:spPr bwMode="auto">
            <a:xfrm>
              <a:off x="3880" y="217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70"/>
            <p:cNvSpPr>
              <a:spLocks noChangeArrowheads="1"/>
            </p:cNvSpPr>
            <p:nvPr/>
          </p:nvSpPr>
          <p:spPr bwMode="auto">
            <a:xfrm>
              <a:off x="3880" y="21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71"/>
            <p:cNvSpPr>
              <a:spLocks noChangeArrowheads="1"/>
            </p:cNvSpPr>
            <p:nvPr/>
          </p:nvSpPr>
          <p:spPr bwMode="auto">
            <a:xfrm>
              <a:off x="3880" y="217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72"/>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73"/>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74"/>
            <p:cNvSpPr>
              <a:spLocks noChangeArrowheads="1"/>
            </p:cNvSpPr>
            <p:nvPr/>
          </p:nvSpPr>
          <p:spPr bwMode="auto">
            <a:xfrm>
              <a:off x="3880" y="217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75"/>
            <p:cNvSpPr>
              <a:spLocks noChangeArrowheads="1"/>
            </p:cNvSpPr>
            <p:nvPr/>
          </p:nvSpPr>
          <p:spPr bwMode="auto">
            <a:xfrm>
              <a:off x="3880" y="217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76"/>
            <p:cNvSpPr>
              <a:spLocks noChangeArrowheads="1"/>
            </p:cNvSpPr>
            <p:nvPr/>
          </p:nvSpPr>
          <p:spPr bwMode="auto">
            <a:xfrm>
              <a:off x="3880" y="217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77"/>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78"/>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79"/>
            <p:cNvSpPr>
              <a:spLocks noChangeArrowheads="1"/>
            </p:cNvSpPr>
            <p:nvPr/>
          </p:nvSpPr>
          <p:spPr bwMode="auto">
            <a:xfrm>
              <a:off x="3880" y="217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80"/>
            <p:cNvSpPr>
              <a:spLocks noChangeArrowheads="1"/>
            </p:cNvSpPr>
            <p:nvPr/>
          </p:nvSpPr>
          <p:spPr bwMode="auto">
            <a:xfrm>
              <a:off x="3880" y="217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81"/>
            <p:cNvSpPr>
              <a:spLocks noChangeArrowheads="1"/>
            </p:cNvSpPr>
            <p:nvPr/>
          </p:nvSpPr>
          <p:spPr bwMode="auto">
            <a:xfrm>
              <a:off x="3880" y="216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82"/>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83"/>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84"/>
            <p:cNvSpPr>
              <a:spLocks noChangeArrowheads="1"/>
            </p:cNvSpPr>
            <p:nvPr/>
          </p:nvSpPr>
          <p:spPr bwMode="auto">
            <a:xfrm>
              <a:off x="3880" y="216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85"/>
            <p:cNvSpPr>
              <a:spLocks noChangeArrowheads="1"/>
            </p:cNvSpPr>
            <p:nvPr/>
          </p:nvSpPr>
          <p:spPr bwMode="auto">
            <a:xfrm>
              <a:off x="3880" y="216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86"/>
            <p:cNvSpPr>
              <a:spLocks noChangeArrowheads="1"/>
            </p:cNvSpPr>
            <p:nvPr/>
          </p:nvSpPr>
          <p:spPr bwMode="auto">
            <a:xfrm>
              <a:off x="3880" y="216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87"/>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88"/>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89"/>
            <p:cNvSpPr>
              <a:spLocks noChangeArrowheads="1"/>
            </p:cNvSpPr>
            <p:nvPr/>
          </p:nvSpPr>
          <p:spPr bwMode="auto">
            <a:xfrm>
              <a:off x="3880" y="216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90"/>
            <p:cNvSpPr>
              <a:spLocks noChangeArrowheads="1"/>
            </p:cNvSpPr>
            <p:nvPr/>
          </p:nvSpPr>
          <p:spPr bwMode="auto">
            <a:xfrm>
              <a:off x="3880" y="216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91"/>
            <p:cNvSpPr>
              <a:spLocks noChangeArrowheads="1"/>
            </p:cNvSpPr>
            <p:nvPr/>
          </p:nvSpPr>
          <p:spPr bwMode="auto">
            <a:xfrm>
              <a:off x="3880" y="216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92"/>
            <p:cNvSpPr>
              <a:spLocks/>
            </p:cNvSpPr>
            <p:nvPr/>
          </p:nvSpPr>
          <p:spPr bwMode="auto">
            <a:xfrm>
              <a:off x="3880" y="216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93"/>
            <p:cNvSpPr>
              <a:spLocks noChangeArrowheads="1"/>
            </p:cNvSpPr>
            <p:nvPr/>
          </p:nvSpPr>
          <p:spPr bwMode="auto">
            <a:xfrm>
              <a:off x="3880" y="216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94"/>
            <p:cNvSpPr>
              <a:spLocks noChangeArrowheads="1"/>
            </p:cNvSpPr>
            <p:nvPr/>
          </p:nvSpPr>
          <p:spPr bwMode="auto">
            <a:xfrm>
              <a:off x="3880" y="215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95"/>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96"/>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97"/>
            <p:cNvSpPr>
              <a:spLocks/>
            </p:cNvSpPr>
            <p:nvPr/>
          </p:nvSpPr>
          <p:spPr bwMode="auto">
            <a:xfrm>
              <a:off x="2212" y="1670"/>
              <a:ext cx="1336" cy="982"/>
            </a:xfrm>
            <a:custGeom>
              <a:avLst/>
              <a:gdLst>
                <a:gd name="T0" fmla="*/ 498 w 1336"/>
                <a:gd name="T1" fmla="*/ 982 h 982"/>
                <a:gd name="T2" fmla="*/ 470 w 1336"/>
                <a:gd name="T3" fmla="*/ 980 h 982"/>
                <a:gd name="T4" fmla="*/ 444 w 1336"/>
                <a:gd name="T5" fmla="*/ 972 h 982"/>
                <a:gd name="T6" fmla="*/ 418 w 1336"/>
                <a:gd name="T7" fmla="*/ 958 h 982"/>
                <a:gd name="T8" fmla="*/ 396 w 1336"/>
                <a:gd name="T9" fmla="*/ 940 h 982"/>
                <a:gd name="T10" fmla="*/ 42 w 1336"/>
                <a:gd name="T11" fmla="*/ 586 h 982"/>
                <a:gd name="T12" fmla="*/ 24 w 1336"/>
                <a:gd name="T13" fmla="*/ 564 h 982"/>
                <a:gd name="T14" fmla="*/ 12 w 1336"/>
                <a:gd name="T15" fmla="*/ 540 h 982"/>
                <a:gd name="T16" fmla="*/ 4 w 1336"/>
                <a:gd name="T17" fmla="*/ 512 h 982"/>
                <a:gd name="T18" fmla="*/ 0 w 1336"/>
                <a:gd name="T19" fmla="*/ 486 h 982"/>
                <a:gd name="T20" fmla="*/ 4 w 1336"/>
                <a:gd name="T21" fmla="*/ 458 h 982"/>
                <a:gd name="T22" fmla="*/ 12 w 1336"/>
                <a:gd name="T23" fmla="*/ 432 h 982"/>
                <a:gd name="T24" fmla="*/ 24 w 1336"/>
                <a:gd name="T25" fmla="*/ 406 h 982"/>
                <a:gd name="T26" fmla="*/ 42 w 1336"/>
                <a:gd name="T27" fmla="*/ 384 h 982"/>
                <a:gd name="T28" fmla="*/ 54 w 1336"/>
                <a:gd name="T29" fmla="*/ 374 h 982"/>
                <a:gd name="T30" fmla="*/ 78 w 1336"/>
                <a:gd name="T31" fmla="*/ 358 h 982"/>
                <a:gd name="T32" fmla="*/ 104 w 1336"/>
                <a:gd name="T33" fmla="*/ 348 h 982"/>
                <a:gd name="T34" fmla="*/ 130 w 1336"/>
                <a:gd name="T35" fmla="*/ 344 h 982"/>
                <a:gd name="T36" fmla="*/ 158 w 1336"/>
                <a:gd name="T37" fmla="*/ 344 h 982"/>
                <a:gd name="T38" fmla="*/ 184 w 1336"/>
                <a:gd name="T39" fmla="*/ 348 h 982"/>
                <a:gd name="T40" fmla="*/ 210 w 1336"/>
                <a:gd name="T41" fmla="*/ 358 h 982"/>
                <a:gd name="T42" fmla="*/ 234 w 1336"/>
                <a:gd name="T43" fmla="*/ 374 h 982"/>
                <a:gd name="T44" fmla="*/ 498 w 1336"/>
                <a:gd name="T45" fmla="*/ 636 h 982"/>
                <a:gd name="T46" fmla="*/ 1092 w 1336"/>
                <a:gd name="T47" fmla="*/ 42 h 982"/>
                <a:gd name="T48" fmla="*/ 1116 w 1336"/>
                <a:gd name="T49" fmla="*/ 24 h 982"/>
                <a:gd name="T50" fmla="*/ 1140 w 1336"/>
                <a:gd name="T51" fmla="*/ 10 h 982"/>
                <a:gd name="T52" fmla="*/ 1166 w 1336"/>
                <a:gd name="T53" fmla="*/ 2 h 982"/>
                <a:gd name="T54" fmla="*/ 1194 w 1336"/>
                <a:gd name="T55" fmla="*/ 0 h 982"/>
                <a:gd name="T56" fmla="*/ 1222 w 1336"/>
                <a:gd name="T57" fmla="*/ 2 h 982"/>
                <a:gd name="T58" fmla="*/ 1248 w 1336"/>
                <a:gd name="T59" fmla="*/ 10 h 982"/>
                <a:gd name="T60" fmla="*/ 1272 w 1336"/>
                <a:gd name="T61" fmla="*/ 24 h 982"/>
                <a:gd name="T62" fmla="*/ 1296 w 1336"/>
                <a:gd name="T63" fmla="*/ 42 h 982"/>
                <a:gd name="T64" fmla="*/ 1304 w 1336"/>
                <a:gd name="T65" fmla="*/ 52 h 982"/>
                <a:gd name="T66" fmla="*/ 1320 w 1336"/>
                <a:gd name="T67" fmla="*/ 76 h 982"/>
                <a:gd name="T68" fmla="*/ 1332 w 1336"/>
                <a:gd name="T69" fmla="*/ 102 h 982"/>
                <a:gd name="T70" fmla="*/ 1336 w 1336"/>
                <a:gd name="T71" fmla="*/ 128 h 982"/>
                <a:gd name="T72" fmla="*/ 1336 w 1336"/>
                <a:gd name="T73" fmla="*/ 156 h 982"/>
                <a:gd name="T74" fmla="*/ 1332 w 1336"/>
                <a:gd name="T75" fmla="*/ 184 h 982"/>
                <a:gd name="T76" fmla="*/ 1320 w 1336"/>
                <a:gd name="T77" fmla="*/ 208 h 982"/>
                <a:gd name="T78" fmla="*/ 1304 w 1336"/>
                <a:gd name="T79" fmla="*/ 232 h 982"/>
                <a:gd name="T80" fmla="*/ 598 w 1336"/>
                <a:gd name="T81" fmla="*/ 940 h 982"/>
                <a:gd name="T82" fmla="*/ 588 w 1336"/>
                <a:gd name="T83" fmla="*/ 950 h 982"/>
                <a:gd name="T84" fmla="*/ 564 w 1336"/>
                <a:gd name="T85" fmla="*/ 966 h 982"/>
                <a:gd name="T86" fmla="*/ 538 w 1336"/>
                <a:gd name="T87" fmla="*/ 976 h 982"/>
                <a:gd name="T88" fmla="*/ 512 w 1336"/>
                <a:gd name="T89" fmla="*/ 982 h 982"/>
                <a:gd name="T90" fmla="*/ 498 w 1336"/>
                <a:gd name="T91" fmla="*/ 98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6" h="982">
                  <a:moveTo>
                    <a:pt x="498" y="982"/>
                  </a:moveTo>
                  <a:lnTo>
                    <a:pt x="498" y="982"/>
                  </a:lnTo>
                  <a:lnTo>
                    <a:pt x="484" y="982"/>
                  </a:lnTo>
                  <a:lnTo>
                    <a:pt x="470" y="980"/>
                  </a:lnTo>
                  <a:lnTo>
                    <a:pt x="456" y="976"/>
                  </a:lnTo>
                  <a:lnTo>
                    <a:pt x="444" y="972"/>
                  </a:lnTo>
                  <a:lnTo>
                    <a:pt x="430" y="966"/>
                  </a:lnTo>
                  <a:lnTo>
                    <a:pt x="418" y="958"/>
                  </a:lnTo>
                  <a:lnTo>
                    <a:pt x="408" y="950"/>
                  </a:lnTo>
                  <a:lnTo>
                    <a:pt x="396" y="940"/>
                  </a:lnTo>
                  <a:lnTo>
                    <a:pt x="42" y="586"/>
                  </a:lnTo>
                  <a:lnTo>
                    <a:pt x="42" y="586"/>
                  </a:lnTo>
                  <a:lnTo>
                    <a:pt x="32" y="576"/>
                  </a:lnTo>
                  <a:lnTo>
                    <a:pt x="24" y="564"/>
                  </a:lnTo>
                  <a:lnTo>
                    <a:pt x="18" y="552"/>
                  </a:lnTo>
                  <a:lnTo>
                    <a:pt x="12" y="540"/>
                  </a:lnTo>
                  <a:lnTo>
                    <a:pt x="6" y="526"/>
                  </a:lnTo>
                  <a:lnTo>
                    <a:pt x="4" y="512"/>
                  </a:lnTo>
                  <a:lnTo>
                    <a:pt x="2" y="500"/>
                  </a:lnTo>
                  <a:lnTo>
                    <a:pt x="0" y="486"/>
                  </a:lnTo>
                  <a:lnTo>
                    <a:pt x="2" y="472"/>
                  </a:lnTo>
                  <a:lnTo>
                    <a:pt x="4" y="458"/>
                  </a:lnTo>
                  <a:lnTo>
                    <a:pt x="6" y="444"/>
                  </a:lnTo>
                  <a:lnTo>
                    <a:pt x="12" y="432"/>
                  </a:lnTo>
                  <a:lnTo>
                    <a:pt x="18" y="418"/>
                  </a:lnTo>
                  <a:lnTo>
                    <a:pt x="24" y="406"/>
                  </a:lnTo>
                  <a:lnTo>
                    <a:pt x="32" y="396"/>
                  </a:lnTo>
                  <a:lnTo>
                    <a:pt x="42" y="384"/>
                  </a:lnTo>
                  <a:lnTo>
                    <a:pt x="42" y="384"/>
                  </a:lnTo>
                  <a:lnTo>
                    <a:pt x="54" y="374"/>
                  </a:lnTo>
                  <a:lnTo>
                    <a:pt x="66" y="366"/>
                  </a:lnTo>
                  <a:lnTo>
                    <a:pt x="78" y="358"/>
                  </a:lnTo>
                  <a:lnTo>
                    <a:pt x="90" y="352"/>
                  </a:lnTo>
                  <a:lnTo>
                    <a:pt x="104" y="348"/>
                  </a:lnTo>
                  <a:lnTo>
                    <a:pt x="116" y="346"/>
                  </a:lnTo>
                  <a:lnTo>
                    <a:pt x="130" y="344"/>
                  </a:lnTo>
                  <a:lnTo>
                    <a:pt x="144" y="342"/>
                  </a:lnTo>
                  <a:lnTo>
                    <a:pt x="158" y="344"/>
                  </a:lnTo>
                  <a:lnTo>
                    <a:pt x="172" y="346"/>
                  </a:lnTo>
                  <a:lnTo>
                    <a:pt x="184" y="348"/>
                  </a:lnTo>
                  <a:lnTo>
                    <a:pt x="198" y="352"/>
                  </a:lnTo>
                  <a:lnTo>
                    <a:pt x="210" y="358"/>
                  </a:lnTo>
                  <a:lnTo>
                    <a:pt x="222" y="366"/>
                  </a:lnTo>
                  <a:lnTo>
                    <a:pt x="234" y="374"/>
                  </a:lnTo>
                  <a:lnTo>
                    <a:pt x="244" y="384"/>
                  </a:lnTo>
                  <a:lnTo>
                    <a:pt x="498" y="636"/>
                  </a:lnTo>
                  <a:lnTo>
                    <a:pt x="1092" y="42"/>
                  </a:lnTo>
                  <a:lnTo>
                    <a:pt x="1092" y="42"/>
                  </a:lnTo>
                  <a:lnTo>
                    <a:pt x="1104" y="32"/>
                  </a:lnTo>
                  <a:lnTo>
                    <a:pt x="1116" y="24"/>
                  </a:lnTo>
                  <a:lnTo>
                    <a:pt x="1128" y="16"/>
                  </a:lnTo>
                  <a:lnTo>
                    <a:pt x="1140" y="10"/>
                  </a:lnTo>
                  <a:lnTo>
                    <a:pt x="1154" y="6"/>
                  </a:lnTo>
                  <a:lnTo>
                    <a:pt x="1166" y="2"/>
                  </a:lnTo>
                  <a:lnTo>
                    <a:pt x="1180" y="0"/>
                  </a:lnTo>
                  <a:lnTo>
                    <a:pt x="1194" y="0"/>
                  </a:lnTo>
                  <a:lnTo>
                    <a:pt x="1208" y="0"/>
                  </a:lnTo>
                  <a:lnTo>
                    <a:pt x="1222" y="2"/>
                  </a:lnTo>
                  <a:lnTo>
                    <a:pt x="1234" y="6"/>
                  </a:lnTo>
                  <a:lnTo>
                    <a:pt x="1248" y="10"/>
                  </a:lnTo>
                  <a:lnTo>
                    <a:pt x="1260" y="16"/>
                  </a:lnTo>
                  <a:lnTo>
                    <a:pt x="1272" y="24"/>
                  </a:lnTo>
                  <a:lnTo>
                    <a:pt x="1284" y="32"/>
                  </a:lnTo>
                  <a:lnTo>
                    <a:pt x="1296" y="42"/>
                  </a:lnTo>
                  <a:lnTo>
                    <a:pt x="1296" y="42"/>
                  </a:lnTo>
                  <a:lnTo>
                    <a:pt x="1304" y="52"/>
                  </a:lnTo>
                  <a:lnTo>
                    <a:pt x="1314" y="64"/>
                  </a:lnTo>
                  <a:lnTo>
                    <a:pt x="1320" y="76"/>
                  </a:lnTo>
                  <a:lnTo>
                    <a:pt x="1326" y="88"/>
                  </a:lnTo>
                  <a:lnTo>
                    <a:pt x="1332" y="102"/>
                  </a:lnTo>
                  <a:lnTo>
                    <a:pt x="1334" y="116"/>
                  </a:lnTo>
                  <a:lnTo>
                    <a:pt x="1336" y="128"/>
                  </a:lnTo>
                  <a:lnTo>
                    <a:pt x="1336" y="142"/>
                  </a:lnTo>
                  <a:lnTo>
                    <a:pt x="1336" y="156"/>
                  </a:lnTo>
                  <a:lnTo>
                    <a:pt x="1334" y="170"/>
                  </a:lnTo>
                  <a:lnTo>
                    <a:pt x="1332" y="184"/>
                  </a:lnTo>
                  <a:lnTo>
                    <a:pt x="1326" y="196"/>
                  </a:lnTo>
                  <a:lnTo>
                    <a:pt x="1320" y="208"/>
                  </a:lnTo>
                  <a:lnTo>
                    <a:pt x="1314" y="222"/>
                  </a:lnTo>
                  <a:lnTo>
                    <a:pt x="1304" y="232"/>
                  </a:lnTo>
                  <a:lnTo>
                    <a:pt x="1296" y="244"/>
                  </a:lnTo>
                  <a:lnTo>
                    <a:pt x="598" y="940"/>
                  </a:lnTo>
                  <a:lnTo>
                    <a:pt x="598" y="940"/>
                  </a:lnTo>
                  <a:lnTo>
                    <a:pt x="588" y="950"/>
                  </a:lnTo>
                  <a:lnTo>
                    <a:pt x="576" y="958"/>
                  </a:lnTo>
                  <a:lnTo>
                    <a:pt x="564" y="966"/>
                  </a:lnTo>
                  <a:lnTo>
                    <a:pt x="552" y="972"/>
                  </a:lnTo>
                  <a:lnTo>
                    <a:pt x="538" y="976"/>
                  </a:lnTo>
                  <a:lnTo>
                    <a:pt x="524" y="980"/>
                  </a:lnTo>
                  <a:lnTo>
                    <a:pt x="512" y="982"/>
                  </a:lnTo>
                  <a:lnTo>
                    <a:pt x="498" y="982"/>
                  </a:lnTo>
                  <a:lnTo>
                    <a:pt x="498" y="9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7" name="Group 4"/>
          <p:cNvGrpSpPr>
            <a:grpSpLocks noChangeAspect="1"/>
          </p:cNvGrpSpPr>
          <p:nvPr/>
        </p:nvGrpSpPr>
        <p:grpSpPr bwMode="auto">
          <a:xfrm>
            <a:off x="6539607" y="839247"/>
            <a:ext cx="291994" cy="291848"/>
            <a:chOff x="1880" y="1160"/>
            <a:chExt cx="2001" cy="2000"/>
          </a:xfrm>
        </p:grpSpPr>
        <p:sp>
          <p:nvSpPr>
            <p:cNvPr id="208" name="AutoShape 3"/>
            <p:cNvSpPr>
              <a:spLocks noChangeAspect="1" noChangeArrowheads="1" noTextEdit="1"/>
            </p:cNvSpPr>
            <p:nvPr/>
          </p:nvSpPr>
          <p:spPr bwMode="auto">
            <a:xfrm>
              <a:off x="1880" y="1160"/>
              <a:ext cx="2000"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5"/>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6"/>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7"/>
            <p:cNvSpPr>
              <a:spLocks noEditPoints="1"/>
            </p:cNvSpPr>
            <p:nvPr/>
          </p:nvSpPr>
          <p:spPr bwMode="auto">
            <a:xfrm>
              <a:off x="3878" y="2158"/>
              <a:ext cx="2" cy="76"/>
            </a:xfrm>
            <a:custGeom>
              <a:avLst/>
              <a:gdLst>
                <a:gd name="T0" fmla="*/ 0 w 2"/>
                <a:gd name="T1" fmla="*/ 76 h 76"/>
                <a:gd name="T2" fmla="*/ 0 w 2"/>
                <a:gd name="T3" fmla="*/ 72 h 76"/>
                <a:gd name="T4" fmla="*/ 0 w 2"/>
                <a:gd name="T5" fmla="*/ 70 h 76"/>
                <a:gd name="T6" fmla="*/ 0 w 2"/>
                <a:gd name="T7" fmla="*/ 68 h 76"/>
                <a:gd name="T8" fmla="*/ 0 w 2"/>
                <a:gd name="T9" fmla="*/ 66 h 76"/>
                <a:gd name="T10" fmla="*/ 0 w 2"/>
                <a:gd name="T11" fmla="*/ 66 h 76"/>
                <a:gd name="T12" fmla="*/ 2 w 2"/>
                <a:gd name="T13" fmla="*/ 64 h 76"/>
                <a:gd name="T14" fmla="*/ 2 w 2"/>
                <a:gd name="T15" fmla="*/ 62 h 76"/>
                <a:gd name="T16" fmla="*/ 2 w 2"/>
                <a:gd name="T17" fmla="*/ 62 h 76"/>
                <a:gd name="T18" fmla="*/ 2 w 2"/>
                <a:gd name="T19" fmla="*/ 58 h 76"/>
                <a:gd name="T20" fmla="*/ 2 w 2"/>
                <a:gd name="T21" fmla="*/ 58 h 76"/>
                <a:gd name="T22" fmla="*/ 2 w 2"/>
                <a:gd name="T23" fmla="*/ 56 h 76"/>
                <a:gd name="T24" fmla="*/ 2 w 2"/>
                <a:gd name="T25" fmla="*/ 54 h 76"/>
                <a:gd name="T26" fmla="*/ 2 w 2"/>
                <a:gd name="T27" fmla="*/ 54 h 76"/>
                <a:gd name="T28" fmla="*/ 2 w 2"/>
                <a:gd name="T29" fmla="*/ 52 h 76"/>
                <a:gd name="T30" fmla="*/ 2 w 2"/>
                <a:gd name="T31" fmla="*/ 52 h 76"/>
                <a:gd name="T32" fmla="*/ 2 w 2"/>
                <a:gd name="T33" fmla="*/ 50 h 76"/>
                <a:gd name="T34" fmla="*/ 2 w 2"/>
                <a:gd name="T35" fmla="*/ 48 h 76"/>
                <a:gd name="T36" fmla="*/ 2 w 2"/>
                <a:gd name="T37" fmla="*/ 48 h 76"/>
                <a:gd name="T38" fmla="*/ 2 w 2"/>
                <a:gd name="T39" fmla="*/ 46 h 76"/>
                <a:gd name="T40" fmla="*/ 2 w 2"/>
                <a:gd name="T41" fmla="*/ 46 h 76"/>
                <a:gd name="T42" fmla="*/ 2 w 2"/>
                <a:gd name="T43" fmla="*/ 44 h 76"/>
                <a:gd name="T44" fmla="*/ 2 w 2"/>
                <a:gd name="T45" fmla="*/ 44 h 76"/>
                <a:gd name="T46" fmla="*/ 2 w 2"/>
                <a:gd name="T47" fmla="*/ 42 h 76"/>
                <a:gd name="T48" fmla="*/ 2 w 2"/>
                <a:gd name="T49" fmla="*/ 40 h 76"/>
                <a:gd name="T50" fmla="*/ 2 w 2"/>
                <a:gd name="T51" fmla="*/ 40 h 76"/>
                <a:gd name="T52" fmla="*/ 2 w 2"/>
                <a:gd name="T53" fmla="*/ 40 h 76"/>
                <a:gd name="T54" fmla="*/ 2 w 2"/>
                <a:gd name="T55" fmla="*/ 38 h 76"/>
                <a:gd name="T56" fmla="*/ 2 w 2"/>
                <a:gd name="T57" fmla="*/ 38 h 76"/>
                <a:gd name="T58" fmla="*/ 2 w 2"/>
                <a:gd name="T59" fmla="*/ 36 h 76"/>
                <a:gd name="T60" fmla="*/ 2 w 2"/>
                <a:gd name="T61" fmla="*/ 34 h 76"/>
                <a:gd name="T62" fmla="*/ 2 w 2"/>
                <a:gd name="T63" fmla="*/ 34 h 76"/>
                <a:gd name="T64" fmla="*/ 2 w 2"/>
                <a:gd name="T65" fmla="*/ 32 h 76"/>
                <a:gd name="T66" fmla="*/ 2 w 2"/>
                <a:gd name="T67" fmla="*/ 32 h 76"/>
                <a:gd name="T68" fmla="*/ 2 w 2"/>
                <a:gd name="T69" fmla="*/ 30 h 76"/>
                <a:gd name="T70" fmla="*/ 2 w 2"/>
                <a:gd name="T71" fmla="*/ 30 h 76"/>
                <a:gd name="T72" fmla="*/ 2 w 2"/>
                <a:gd name="T73" fmla="*/ 28 h 76"/>
                <a:gd name="T74" fmla="*/ 2 w 2"/>
                <a:gd name="T75" fmla="*/ 26 h 76"/>
                <a:gd name="T76" fmla="*/ 2 w 2"/>
                <a:gd name="T77" fmla="*/ 26 h 76"/>
                <a:gd name="T78" fmla="*/ 2 w 2"/>
                <a:gd name="T79" fmla="*/ 24 h 76"/>
                <a:gd name="T80" fmla="*/ 2 w 2"/>
                <a:gd name="T81" fmla="*/ 24 h 76"/>
                <a:gd name="T82" fmla="*/ 2 w 2"/>
                <a:gd name="T83" fmla="*/ 22 h 76"/>
                <a:gd name="T84" fmla="*/ 2 w 2"/>
                <a:gd name="T85" fmla="*/ 20 h 76"/>
                <a:gd name="T86" fmla="*/ 2 w 2"/>
                <a:gd name="T87" fmla="*/ 20 h 76"/>
                <a:gd name="T88" fmla="*/ 2 w 2"/>
                <a:gd name="T89" fmla="*/ 18 h 76"/>
                <a:gd name="T90" fmla="*/ 2 w 2"/>
                <a:gd name="T91" fmla="*/ 18 h 76"/>
                <a:gd name="T92" fmla="*/ 2 w 2"/>
                <a:gd name="T93" fmla="*/ 16 h 76"/>
                <a:gd name="T94" fmla="*/ 2 w 2"/>
                <a:gd name="T95" fmla="*/ 14 h 76"/>
                <a:gd name="T96" fmla="*/ 2 w 2"/>
                <a:gd name="T97" fmla="*/ 14 h 76"/>
                <a:gd name="T98" fmla="*/ 2 w 2"/>
                <a:gd name="T99" fmla="*/ 12 h 76"/>
                <a:gd name="T100" fmla="*/ 2 w 2"/>
                <a:gd name="T101" fmla="*/ 12 h 76"/>
                <a:gd name="T102" fmla="*/ 2 w 2"/>
                <a:gd name="T103" fmla="*/ 10 h 76"/>
                <a:gd name="T104" fmla="*/ 2 w 2"/>
                <a:gd name="T105" fmla="*/ 10 h 76"/>
                <a:gd name="T106" fmla="*/ 2 w 2"/>
                <a:gd name="T107" fmla="*/ 10 h 76"/>
                <a:gd name="T108" fmla="*/ 2 w 2"/>
                <a:gd name="T109" fmla="*/ 6 h 76"/>
                <a:gd name="T110" fmla="*/ 2 w 2"/>
                <a:gd name="T111" fmla="*/ 6 h 76"/>
                <a:gd name="T112" fmla="*/ 2 w 2"/>
                <a:gd name="T113" fmla="*/ 6 h 76"/>
                <a:gd name="T114" fmla="*/ 2 w 2"/>
                <a:gd name="T115" fmla="*/ 4 h 76"/>
                <a:gd name="T116" fmla="*/ 2 w 2"/>
                <a:gd name="T117" fmla="*/ 4 h 76"/>
                <a:gd name="T118" fmla="*/ 2 w 2"/>
                <a:gd name="T119" fmla="*/ 2 h 76"/>
                <a:gd name="T120" fmla="*/ 2 w 2"/>
                <a:gd name="T1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 h="76">
                  <a:moveTo>
                    <a:pt x="0" y="76"/>
                  </a:moveTo>
                  <a:lnTo>
                    <a:pt x="0" y="76"/>
                  </a:lnTo>
                  <a:lnTo>
                    <a:pt x="0" y="76"/>
                  </a:lnTo>
                  <a:lnTo>
                    <a:pt x="0" y="76"/>
                  </a:lnTo>
                  <a:close/>
                  <a:moveTo>
                    <a:pt x="0" y="76"/>
                  </a:moveTo>
                  <a:lnTo>
                    <a:pt x="0" y="76"/>
                  </a:lnTo>
                  <a:lnTo>
                    <a:pt x="0" y="76"/>
                  </a:lnTo>
                  <a:lnTo>
                    <a:pt x="0" y="76"/>
                  </a:lnTo>
                  <a:close/>
                  <a:moveTo>
                    <a:pt x="0" y="74"/>
                  </a:moveTo>
                  <a:lnTo>
                    <a:pt x="0" y="74"/>
                  </a:lnTo>
                  <a:lnTo>
                    <a:pt x="0" y="74"/>
                  </a:lnTo>
                  <a:close/>
                  <a:moveTo>
                    <a:pt x="0" y="72"/>
                  </a:moveTo>
                  <a:lnTo>
                    <a:pt x="0" y="72"/>
                  </a:lnTo>
                  <a:lnTo>
                    <a:pt x="0" y="72"/>
                  </a:lnTo>
                  <a:lnTo>
                    <a:pt x="0" y="72"/>
                  </a:lnTo>
                  <a:lnTo>
                    <a:pt x="0" y="72"/>
                  </a:lnTo>
                  <a:close/>
                  <a:moveTo>
                    <a:pt x="0" y="70"/>
                  </a:moveTo>
                  <a:lnTo>
                    <a:pt x="0" y="70"/>
                  </a:lnTo>
                  <a:lnTo>
                    <a:pt x="0" y="70"/>
                  </a:lnTo>
                  <a:lnTo>
                    <a:pt x="0" y="70"/>
                  </a:lnTo>
                  <a:lnTo>
                    <a:pt x="0" y="70"/>
                  </a:lnTo>
                  <a:close/>
                  <a:moveTo>
                    <a:pt x="0" y="70"/>
                  </a:moveTo>
                  <a:lnTo>
                    <a:pt x="0" y="70"/>
                  </a:lnTo>
                  <a:lnTo>
                    <a:pt x="0" y="70"/>
                  </a:lnTo>
                  <a:lnTo>
                    <a:pt x="0" y="70"/>
                  </a:lnTo>
                  <a:lnTo>
                    <a:pt x="0" y="70"/>
                  </a:lnTo>
                  <a:close/>
                  <a:moveTo>
                    <a:pt x="0" y="68"/>
                  </a:moveTo>
                  <a:lnTo>
                    <a:pt x="0" y="68"/>
                  </a:lnTo>
                  <a:lnTo>
                    <a:pt x="0" y="68"/>
                  </a:lnTo>
                  <a:lnTo>
                    <a:pt x="0" y="68"/>
                  </a:lnTo>
                  <a:lnTo>
                    <a:pt x="0" y="68"/>
                  </a:lnTo>
                  <a:close/>
                  <a:moveTo>
                    <a:pt x="0" y="66"/>
                  </a:moveTo>
                  <a:lnTo>
                    <a:pt x="0" y="66"/>
                  </a:lnTo>
                  <a:lnTo>
                    <a:pt x="0" y="66"/>
                  </a:lnTo>
                  <a:lnTo>
                    <a:pt x="0" y="66"/>
                  </a:lnTo>
                  <a:lnTo>
                    <a:pt x="0" y="66"/>
                  </a:lnTo>
                  <a:close/>
                  <a:moveTo>
                    <a:pt x="0" y="66"/>
                  </a:moveTo>
                  <a:lnTo>
                    <a:pt x="0" y="66"/>
                  </a:lnTo>
                  <a:lnTo>
                    <a:pt x="0" y="66"/>
                  </a:lnTo>
                  <a:lnTo>
                    <a:pt x="0" y="66"/>
                  </a:lnTo>
                  <a:lnTo>
                    <a:pt x="0" y="66"/>
                  </a:lnTo>
                  <a:close/>
                  <a:moveTo>
                    <a:pt x="0" y="66"/>
                  </a:moveTo>
                  <a:lnTo>
                    <a:pt x="0" y="66"/>
                  </a:lnTo>
                  <a:lnTo>
                    <a:pt x="0" y="66"/>
                  </a:lnTo>
                  <a:lnTo>
                    <a:pt x="0" y="66"/>
                  </a:lnTo>
                  <a:close/>
                  <a:moveTo>
                    <a:pt x="2" y="64"/>
                  </a:moveTo>
                  <a:lnTo>
                    <a:pt x="2" y="64"/>
                  </a:lnTo>
                  <a:lnTo>
                    <a:pt x="2" y="64"/>
                  </a:lnTo>
                  <a:lnTo>
                    <a:pt x="2" y="64"/>
                  </a:lnTo>
                  <a:lnTo>
                    <a:pt x="2" y="64"/>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0"/>
                  </a:moveTo>
                  <a:lnTo>
                    <a:pt x="2" y="60"/>
                  </a:lnTo>
                  <a:lnTo>
                    <a:pt x="2" y="60"/>
                  </a:lnTo>
                  <a:lnTo>
                    <a:pt x="2" y="60"/>
                  </a:lnTo>
                  <a:close/>
                  <a:moveTo>
                    <a:pt x="2" y="58"/>
                  </a:moveTo>
                  <a:lnTo>
                    <a:pt x="2" y="58"/>
                  </a:lnTo>
                  <a:lnTo>
                    <a:pt x="2" y="58"/>
                  </a:lnTo>
                  <a:lnTo>
                    <a:pt x="2" y="58"/>
                  </a:lnTo>
                  <a:lnTo>
                    <a:pt x="2" y="58"/>
                  </a:lnTo>
                  <a:close/>
                  <a:moveTo>
                    <a:pt x="2" y="58"/>
                  </a:moveTo>
                  <a:lnTo>
                    <a:pt x="2" y="58"/>
                  </a:lnTo>
                  <a:lnTo>
                    <a:pt x="2" y="58"/>
                  </a:lnTo>
                  <a:lnTo>
                    <a:pt x="2" y="58"/>
                  </a:lnTo>
                  <a:lnTo>
                    <a:pt x="2" y="58"/>
                  </a:lnTo>
                  <a:close/>
                  <a:moveTo>
                    <a:pt x="2" y="56"/>
                  </a:moveTo>
                  <a:lnTo>
                    <a:pt x="2" y="56"/>
                  </a:lnTo>
                  <a:lnTo>
                    <a:pt x="2" y="58"/>
                  </a:lnTo>
                  <a:lnTo>
                    <a:pt x="2" y="58"/>
                  </a:lnTo>
                  <a:lnTo>
                    <a:pt x="2" y="56"/>
                  </a:lnTo>
                  <a:close/>
                  <a:moveTo>
                    <a:pt x="2" y="56"/>
                  </a:moveTo>
                  <a:lnTo>
                    <a:pt x="2" y="56"/>
                  </a:lnTo>
                  <a:lnTo>
                    <a:pt x="2" y="56"/>
                  </a:lnTo>
                  <a:lnTo>
                    <a:pt x="2" y="56"/>
                  </a:lnTo>
                  <a:lnTo>
                    <a:pt x="2" y="56"/>
                  </a:lnTo>
                  <a:close/>
                  <a:moveTo>
                    <a:pt x="2" y="54"/>
                  </a:moveTo>
                  <a:lnTo>
                    <a:pt x="2" y="54"/>
                  </a:lnTo>
                  <a:lnTo>
                    <a:pt x="2" y="54"/>
                  </a:lnTo>
                  <a:lnTo>
                    <a:pt x="2" y="54"/>
                  </a:lnTo>
                  <a:lnTo>
                    <a:pt x="2" y="54"/>
                  </a:lnTo>
                  <a:close/>
                  <a:moveTo>
                    <a:pt x="2" y="54"/>
                  </a:moveTo>
                  <a:lnTo>
                    <a:pt x="2" y="54"/>
                  </a:lnTo>
                  <a:lnTo>
                    <a:pt x="2" y="54"/>
                  </a:lnTo>
                  <a:lnTo>
                    <a:pt x="2" y="54"/>
                  </a:lnTo>
                  <a:lnTo>
                    <a:pt x="2" y="54"/>
                  </a:lnTo>
                  <a:close/>
                  <a:moveTo>
                    <a:pt x="2" y="52"/>
                  </a:moveTo>
                  <a:lnTo>
                    <a:pt x="2" y="52"/>
                  </a:lnTo>
                  <a:lnTo>
                    <a:pt x="2" y="54"/>
                  </a:lnTo>
                  <a:lnTo>
                    <a:pt x="2" y="54"/>
                  </a:lnTo>
                  <a:lnTo>
                    <a:pt x="2" y="52"/>
                  </a:lnTo>
                  <a:close/>
                  <a:moveTo>
                    <a:pt x="2" y="52"/>
                  </a:moveTo>
                  <a:lnTo>
                    <a:pt x="2" y="52"/>
                  </a:lnTo>
                  <a:lnTo>
                    <a:pt x="2" y="52"/>
                  </a:lnTo>
                  <a:lnTo>
                    <a:pt x="2" y="52"/>
                  </a:lnTo>
                  <a:lnTo>
                    <a:pt x="2" y="52"/>
                  </a:lnTo>
                  <a:close/>
                  <a:moveTo>
                    <a:pt x="2" y="52"/>
                  </a:moveTo>
                  <a:lnTo>
                    <a:pt x="2" y="52"/>
                  </a:lnTo>
                  <a:lnTo>
                    <a:pt x="2" y="52"/>
                  </a:lnTo>
                  <a:lnTo>
                    <a:pt x="2" y="52"/>
                  </a:lnTo>
                  <a:lnTo>
                    <a:pt x="2" y="52"/>
                  </a:lnTo>
                  <a:close/>
                  <a:moveTo>
                    <a:pt x="2" y="50"/>
                  </a:moveTo>
                  <a:lnTo>
                    <a:pt x="2" y="50"/>
                  </a:lnTo>
                  <a:lnTo>
                    <a:pt x="2" y="50"/>
                  </a:lnTo>
                  <a:lnTo>
                    <a:pt x="2" y="50"/>
                  </a:lnTo>
                  <a:lnTo>
                    <a:pt x="2" y="50"/>
                  </a:lnTo>
                  <a:close/>
                  <a:moveTo>
                    <a:pt x="2" y="50"/>
                  </a:moveTo>
                  <a:lnTo>
                    <a:pt x="2" y="50"/>
                  </a:lnTo>
                  <a:lnTo>
                    <a:pt x="2" y="50"/>
                  </a:lnTo>
                  <a:lnTo>
                    <a:pt x="2" y="50"/>
                  </a:lnTo>
                  <a:lnTo>
                    <a:pt x="2" y="50"/>
                  </a:lnTo>
                  <a:close/>
                  <a:moveTo>
                    <a:pt x="2" y="48"/>
                  </a:moveTo>
                  <a:lnTo>
                    <a:pt x="2" y="48"/>
                  </a:lnTo>
                  <a:lnTo>
                    <a:pt x="2" y="50"/>
                  </a:lnTo>
                  <a:lnTo>
                    <a:pt x="2" y="50"/>
                  </a:lnTo>
                  <a:lnTo>
                    <a:pt x="2" y="48"/>
                  </a:lnTo>
                  <a:close/>
                  <a:moveTo>
                    <a:pt x="2" y="48"/>
                  </a:moveTo>
                  <a:lnTo>
                    <a:pt x="2" y="48"/>
                  </a:lnTo>
                  <a:lnTo>
                    <a:pt x="2" y="48"/>
                  </a:lnTo>
                  <a:lnTo>
                    <a:pt x="2" y="48"/>
                  </a:lnTo>
                  <a:lnTo>
                    <a:pt x="2" y="48"/>
                  </a:lnTo>
                  <a:close/>
                  <a:moveTo>
                    <a:pt x="2" y="48"/>
                  </a:moveTo>
                  <a:lnTo>
                    <a:pt x="2" y="48"/>
                  </a:lnTo>
                  <a:lnTo>
                    <a:pt x="2" y="48"/>
                  </a:lnTo>
                  <a:lnTo>
                    <a:pt x="2" y="48"/>
                  </a:lnTo>
                  <a:lnTo>
                    <a:pt x="2" y="48"/>
                  </a:lnTo>
                  <a:close/>
                  <a:moveTo>
                    <a:pt x="2" y="46"/>
                  </a:moveTo>
                  <a:lnTo>
                    <a:pt x="2" y="46"/>
                  </a:lnTo>
                  <a:lnTo>
                    <a:pt x="2" y="46"/>
                  </a:lnTo>
                  <a:lnTo>
                    <a:pt x="2" y="46"/>
                  </a:lnTo>
                  <a:lnTo>
                    <a:pt x="2" y="46"/>
                  </a:lnTo>
                  <a:close/>
                  <a:moveTo>
                    <a:pt x="2" y="46"/>
                  </a:moveTo>
                  <a:lnTo>
                    <a:pt x="2" y="46"/>
                  </a:lnTo>
                  <a:lnTo>
                    <a:pt x="2" y="46"/>
                  </a:lnTo>
                  <a:lnTo>
                    <a:pt x="2" y="46"/>
                  </a:lnTo>
                  <a:lnTo>
                    <a:pt x="2" y="46"/>
                  </a:lnTo>
                  <a:close/>
                  <a:moveTo>
                    <a:pt x="2" y="44"/>
                  </a:moveTo>
                  <a:lnTo>
                    <a:pt x="2" y="44"/>
                  </a:lnTo>
                  <a:lnTo>
                    <a:pt x="2" y="46"/>
                  </a:lnTo>
                  <a:lnTo>
                    <a:pt x="2" y="46"/>
                  </a:lnTo>
                  <a:lnTo>
                    <a:pt x="2" y="44"/>
                  </a:lnTo>
                  <a:close/>
                  <a:moveTo>
                    <a:pt x="2" y="44"/>
                  </a:moveTo>
                  <a:lnTo>
                    <a:pt x="2" y="44"/>
                  </a:lnTo>
                  <a:lnTo>
                    <a:pt x="2" y="44"/>
                  </a:lnTo>
                  <a:lnTo>
                    <a:pt x="2" y="44"/>
                  </a:lnTo>
                  <a:lnTo>
                    <a:pt x="2" y="44"/>
                  </a:lnTo>
                  <a:close/>
                  <a:moveTo>
                    <a:pt x="2" y="44"/>
                  </a:moveTo>
                  <a:lnTo>
                    <a:pt x="2" y="44"/>
                  </a:lnTo>
                  <a:lnTo>
                    <a:pt x="2" y="44"/>
                  </a:lnTo>
                  <a:lnTo>
                    <a:pt x="2" y="44"/>
                  </a:lnTo>
                  <a:lnTo>
                    <a:pt x="2" y="44"/>
                  </a:lnTo>
                  <a:close/>
                  <a:moveTo>
                    <a:pt x="2" y="42"/>
                  </a:moveTo>
                  <a:lnTo>
                    <a:pt x="2" y="42"/>
                  </a:lnTo>
                  <a:lnTo>
                    <a:pt x="2" y="42"/>
                  </a:lnTo>
                  <a:lnTo>
                    <a:pt x="2" y="42"/>
                  </a:lnTo>
                  <a:lnTo>
                    <a:pt x="2" y="42"/>
                  </a:lnTo>
                  <a:close/>
                  <a:moveTo>
                    <a:pt x="2" y="42"/>
                  </a:moveTo>
                  <a:lnTo>
                    <a:pt x="2" y="42"/>
                  </a:lnTo>
                  <a:lnTo>
                    <a:pt x="2" y="42"/>
                  </a:lnTo>
                  <a:lnTo>
                    <a:pt x="2" y="42"/>
                  </a:lnTo>
                  <a:lnTo>
                    <a:pt x="2" y="42"/>
                  </a:lnTo>
                  <a:close/>
                  <a:moveTo>
                    <a:pt x="2" y="40"/>
                  </a:moveTo>
                  <a:lnTo>
                    <a:pt x="2" y="40"/>
                  </a:lnTo>
                  <a:lnTo>
                    <a:pt x="2" y="42"/>
                  </a:lnTo>
                  <a:lnTo>
                    <a:pt x="2" y="42"/>
                  </a:lnTo>
                  <a:lnTo>
                    <a:pt x="2" y="40"/>
                  </a:lnTo>
                  <a:close/>
                  <a:moveTo>
                    <a:pt x="2" y="40"/>
                  </a:moveTo>
                  <a:lnTo>
                    <a:pt x="2" y="40"/>
                  </a:lnTo>
                  <a:lnTo>
                    <a:pt x="2" y="40"/>
                  </a:lnTo>
                  <a:lnTo>
                    <a:pt x="2" y="40"/>
                  </a:lnTo>
                  <a:lnTo>
                    <a:pt x="2" y="40"/>
                  </a:lnTo>
                  <a:close/>
                  <a:moveTo>
                    <a:pt x="2" y="40"/>
                  </a:moveTo>
                  <a:lnTo>
                    <a:pt x="2" y="40"/>
                  </a:lnTo>
                  <a:lnTo>
                    <a:pt x="2" y="40"/>
                  </a:lnTo>
                  <a:lnTo>
                    <a:pt x="2" y="40"/>
                  </a:lnTo>
                  <a:lnTo>
                    <a:pt x="2" y="40"/>
                  </a:lnTo>
                  <a:close/>
                  <a:moveTo>
                    <a:pt x="2" y="38"/>
                  </a:moveTo>
                  <a:lnTo>
                    <a:pt x="2" y="38"/>
                  </a:lnTo>
                  <a:lnTo>
                    <a:pt x="2" y="38"/>
                  </a:lnTo>
                  <a:lnTo>
                    <a:pt x="2" y="38"/>
                  </a:lnTo>
                  <a:lnTo>
                    <a:pt x="2" y="38"/>
                  </a:lnTo>
                  <a:close/>
                  <a:moveTo>
                    <a:pt x="2" y="38"/>
                  </a:moveTo>
                  <a:lnTo>
                    <a:pt x="2" y="38"/>
                  </a:lnTo>
                  <a:lnTo>
                    <a:pt x="2" y="38"/>
                  </a:lnTo>
                  <a:lnTo>
                    <a:pt x="2" y="38"/>
                  </a:lnTo>
                  <a:lnTo>
                    <a:pt x="2" y="38"/>
                  </a:lnTo>
                  <a:close/>
                  <a:moveTo>
                    <a:pt x="2" y="36"/>
                  </a:moveTo>
                  <a:lnTo>
                    <a:pt x="2" y="36"/>
                  </a:lnTo>
                  <a:lnTo>
                    <a:pt x="2" y="38"/>
                  </a:lnTo>
                  <a:lnTo>
                    <a:pt x="2" y="38"/>
                  </a:lnTo>
                  <a:lnTo>
                    <a:pt x="2" y="36"/>
                  </a:lnTo>
                  <a:close/>
                  <a:moveTo>
                    <a:pt x="2" y="36"/>
                  </a:moveTo>
                  <a:lnTo>
                    <a:pt x="2" y="36"/>
                  </a:lnTo>
                  <a:lnTo>
                    <a:pt x="2" y="36"/>
                  </a:lnTo>
                  <a:lnTo>
                    <a:pt x="2" y="36"/>
                  </a:lnTo>
                  <a:lnTo>
                    <a:pt x="2" y="36"/>
                  </a:lnTo>
                  <a:close/>
                  <a:moveTo>
                    <a:pt x="2" y="36"/>
                  </a:moveTo>
                  <a:lnTo>
                    <a:pt x="2" y="36"/>
                  </a:lnTo>
                  <a:lnTo>
                    <a:pt x="2" y="36"/>
                  </a:lnTo>
                  <a:lnTo>
                    <a:pt x="2" y="36"/>
                  </a:lnTo>
                  <a:lnTo>
                    <a:pt x="2" y="36"/>
                  </a:lnTo>
                  <a:close/>
                  <a:moveTo>
                    <a:pt x="2" y="34"/>
                  </a:moveTo>
                  <a:lnTo>
                    <a:pt x="2" y="34"/>
                  </a:lnTo>
                  <a:lnTo>
                    <a:pt x="2" y="34"/>
                  </a:lnTo>
                  <a:lnTo>
                    <a:pt x="2" y="34"/>
                  </a:lnTo>
                  <a:lnTo>
                    <a:pt x="2" y="34"/>
                  </a:lnTo>
                  <a:close/>
                  <a:moveTo>
                    <a:pt x="2" y="34"/>
                  </a:moveTo>
                  <a:lnTo>
                    <a:pt x="2" y="34"/>
                  </a:lnTo>
                  <a:lnTo>
                    <a:pt x="2" y="34"/>
                  </a:lnTo>
                  <a:lnTo>
                    <a:pt x="2" y="34"/>
                  </a:lnTo>
                  <a:lnTo>
                    <a:pt x="2" y="34"/>
                  </a:lnTo>
                  <a:close/>
                  <a:moveTo>
                    <a:pt x="2" y="32"/>
                  </a:moveTo>
                  <a:lnTo>
                    <a:pt x="2" y="32"/>
                  </a:lnTo>
                  <a:lnTo>
                    <a:pt x="2" y="34"/>
                  </a:lnTo>
                  <a:lnTo>
                    <a:pt x="2" y="34"/>
                  </a:lnTo>
                  <a:lnTo>
                    <a:pt x="2" y="32"/>
                  </a:lnTo>
                  <a:close/>
                  <a:moveTo>
                    <a:pt x="2" y="32"/>
                  </a:moveTo>
                  <a:lnTo>
                    <a:pt x="2" y="32"/>
                  </a:lnTo>
                  <a:lnTo>
                    <a:pt x="2" y="32"/>
                  </a:lnTo>
                  <a:lnTo>
                    <a:pt x="2" y="32"/>
                  </a:lnTo>
                  <a:lnTo>
                    <a:pt x="2" y="32"/>
                  </a:lnTo>
                  <a:close/>
                  <a:moveTo>
                    <a:pt x="2" y="32"/>
                  </a:moveTo>
                  <a:lnTo>
                    <a:pt x="2" y="32"/>
                  </a:lnTo>
                  <a:lnTo>
                    <a:pt x="2" y="32"/>
                  </a:lnTo>
                  <a:lnTo>
                    <a:pt x="2" y="32"/>
                  </a:lnTo>
                  <a:lnTo>
                    <a:pt x="2" y="32"/>
                  </a:lnTo>
                  <a:close/>
                  <a:moveTo>
                    <a:pt x="2" y="30"/>
                  </a:moveTo>
                  <a:lnTo>
                    <a:pt x="2" y="30"/>
                  </a:lnTo>
                  <a:lnTo>
                    <a:pt x="2" y="30"/>
                  </a:lnTo>
                  <a:lnTo>
                    <a:pt x="2" y="30"/>
                  </a:lnTo>
                  <a:lnTo>
                    <a:pt x="2" y="30"/>
                  </a:lnTo>
                  <a:close/>
                  <a:moveTo>
                    <a:pt x="2" y="30"/>
                  </a:moveTo>
                  <a:lnTo>
                    <a:pt x="2" y="30"/>
                  </a:lnTo>
                  <a:lnTo>
                    <a:pt x="2" y="30"/>
                  </a:lnTo>
                  <a:lnTo>
                    <a:pt x="2" y="30"/>
                  </a:lnTo>
                  <a:lnTo>
                    <a:pt x="2" y="30"/>
                  </a:lnTo>
                  <a:close/>
                  <a:moveTo>
                    <a:pt x="2" y="28"/>
                  </a:moveTo>
                  <a:lnTo>
                    <a:pt x="2" y="28"/>
                  </a:lnTo>
                  <a:lnTo>
                    <a:pt x="2" y="30"/>
                  </a:lnTo>
                  <a:lnTo>
                    <a:pt x="2" y="30"/>
                  </a:lnTo>
                  <a:lnTo>
                    <a:pt x="2" y="28"/>
                  </a:lnTo>
                  <a:close/>
                  <a:moveTo>
                    <a:pt x="2" y="28"/>
                  </a:moveTo>
                  <a:lnTo>
                    <a:pt x="2" y="28"/>
                  </a:lnTo>
                  <a:lnTo>
                    <a:pt x="2" y="28"/>
                  </a:lnTo>
                  <a:lnTo>
                    <a:pt x="2" y="28"/>
                  </a:lnTo>
                  <a:lnTo>
                    <a:pt x="2" y="28"/>
                  </a:lnTo>
                  <a:close/>
                  <a:moveTo>
                    <a:pt x="2" y="28"/>
                  </a:moveTo>
                  <a:lnTo>
                    <a:pt x="2" y="28"/>
                  </a:lnTo>
                  <a:lnTo>
                    <a:pt x="2" y="28"/>
                  </a:lnTo>
                  <a:lnTo>
                    <a:pt x="2" y="28"/>
                  </a:lnTo>
                  <a:lnTo>
                    <a:pt x="2" y="28"/>
                  </a:lnTo>
                  <a:close/>
                  <a:moveTo>
                    <a:pt x="2" y="26"/>
                  </a:moveTo>
                  <a:lnTo>
                    <a:pt x="2" y="26"/>
                  </a:lnTo>
                  <a:lnTo>
                    <a:pt x="2" y="26"/>
                  </a:lnTo>
                  <a:lnTo>
                    <a:pt x="2" y="26"/>
                  </a:lnTo>
                  <a:lnTo>
                    <a:pt x="2" y="26"/>
                  </a:lnTo>
                  <a:close/>
                  <a:moveTo>
                    <a:pt x="2" y="26"/>
                  </a:moveTo>
                  <a:lnTo>
                    <a:pt x="2" y="26"/>
                  </a:lnTo>
                  <a:lnTo>
                    <a:pt x="2" y="26"/>
                  </a:lnTo>
                  <a:lnTo>
                    <a:pt x="2" y="26"/>
                  </a:lnTo>
                  <a:lnTo>
                    <a:pt x="2" y="26"/>
                  </a:lnTo>
                  <a:close/>
                  <a:moveTo>
                    <a:pt x="2" y="24"/>
                  </a:moveTo>
                  <a:lnTo>
                    <a:pt x="2" y="24"/>
                  </a:lnTo>
                  <a:lnTo>
                    <a:pt x="2" y="26"/>
                  </a:lnTo>
                  <a:lnTo>
                    <a:pt x="2" y="26"/>
                  </a:lnTo>
                  <a:lnTo>
                    <a:pt x="2" y="24"/>
                  </a:lnTo>
                  <a:close/>
                  <a:moveTo>
                    <a:pt x="2" y="24"/>
                  </a:moveTo>
                  <a:lnTo>
                    <a:pt x="2" y="24"/>
                  </a:lnTo>
                  <a:lnTo>
                    <a:pt x="2" y="24"/>
                  </a:lnTo>
                  <a:lnTo>
                    <a:pt x="2" y="24"/>
                  </a:lnTo>
                  <a:lnTo>
                    <a:pt x="2" y="24"/>
                  </a:lnTo>
                  <a:close/>
                  <a:moveTo>
                    <a:pt x="2" y="24"/>
                  </a:moveTo>
                  <a:lnTo>
                    <a:pt x="2" y="24"/>
                  </a:lnTo>
                  <a:lnTo>
                    <a:pt x="2" y="24"/>
                  </a:lnTo>
                  <a:lnTo>
                    <a:pt x="2" y="24"/>
                  </a:lnTo>
                  <a:lnTo>
                    <a:pt x="2" y="24"/>
                  </a:lnTo>
                  <a:close/>
                  <a:moveTo>
                    <a:pt x="2" y="22"/>
                  </a:moveTo>
                  <a:lnTo>
                    <a:pt x="2" y="22"/>
                  </a:lnTo>
                  <a:lnTo>
                    <a:pt x="2" y="22"/>
                  </a:lnTo>
                  <a:lnTo>
                    <a:pt x="2" y="22"/>
                  </a:lnTo>
                  <a:lnTo>
                    <a:pt x="2" y="22"/>
                  </a:lnTo>
                  <a:close/>
                  <a:moveTo>
                    <a:pt x="2" y="22"/>
                  </a:moveTo>
                  <a:lnTo>
                    <a:pt x="2" y="22"/>
                  </a:lnTo>
                  <a:lnTo>
                    <a:pt x="2" y="22"/>
                  </a:lnTo>
                  <a:lnTo>
                    <a:pt x="2" y="22"/>
                  </a:lnTo>
                  <a:lnTo>
                    <a:pt x="2" y="22"/>
                  </a:lnTo>
                  <a:close/>
                  <a:moveTo>
                    <a:pt x="2" y="20"/>
                  </a:moveTo>
                  <a:lnTo>
                    <a:pt x="2" y="20"/>
                  </a:lnTo>
                  <a:lnTo>
                    <a:pt x="2" y="22"/>
                  </a:lnTo>
                  <a:lnTo>
                    <a:pt x="2" y="22"/>
                  </a:lnTo>
                  <a:lnTo>
                    <a:pt x="2" y="20"/>
                  </a:lnTo>
                  <a:close/>
                  <a:moveTo>
                    <a:pt x="2" y="20"/>
                  </a:moveTo>
                  <a:lnTo>
                    <a:pt x="2" y="20"/>
                  </a:lnTo>
                  <a:lnTo>
                    <a:pt x="2" y="20"/>
                  </a:lnTo>
                  <a:lnTo>
                    <a:pt x="2" y="20"/>
                  </a:lnTo>
                  <a:lnTo>
                    <a:pt x="2" y="20"/>
                  </a:lnTo>
                  <a:close/>
                  <a:moveTo>
                    <a:pt x="2" y="18"/>
                  </a:moveTo>
                  <a:lnTo>
                    <a:pt x="2" y="18"/>
                  </a:lnTo>
                  <a:lnTo>
                    <a:pt x="2" y="20"/>
                  </a:lnTo>
                  <a:lnTo>
                    <a:pt x="2" y="20"/>
                  </a:lnTo>
                  <a:lnTo>
                    <a:pt x="2" y="18"/>
                  </a:lnTo>
                  <a:close/>
                  <a:moveTo>
                    <a:pt x="2" y="18"/>
                  </a:moveTo>
                  <a:lnTo>
                    <a:pt x="2" y="18"/>
                  </a:lnTo>
                  <a:lnTo>
                    <a:pt x="2" y="18"/>
                  </a:lnTo>
                  <a:lnTo>
                    <a:pt x="2" y="18"/>
                  </a:lnTo>
                  <a:lnTo>
                    <a:pt x="2" y="18"/>
                  </a:lnTo>
                  <a:close/>
                  <a:moveTo>
                    <a:pt x="2" y="18"/>
                  </a:moveTo>
                  <a:lnTo>
                    <a:pt x="2" y="18"/>
                  </a:lnTo>
                  <a:lnTo>
                    <a:pt x="2" y="18"/>
                  </a:lnTo>
                  <a:lnTo>
                    <a:pt x="2" y="18"/>
                  </a:lnTo>
                  <a:lnTo>
                    <a:pt x="2" y="18"/>
                  </a:lnTo>
                  <a:close/>
                  <a:moveTo>
                    <a:pt x="2" y="16"/>
                  </a:moveTo>
                  <a:lnTo>
                    <a:pt x="2" y="16"/>
                  </a:lnTo>
                  <a:lnTo>
                    <a:pt x="2" y="18"/>
                  </a:lnTo>
                  <a:lnTo>
                    <a:pt x="2" y="18"/>
                  </a:lnTo>
                  <a:lnTo>
                    <a:pt x="2" y="16"/>
                  </a:lnTo>
                  <a:close/>
                  <a:moveTo>
                    <a:pt x="2" y="16"/>
                  </a:moveTo>
                  <a:lnTo>
                    <a:pt x="2" y="16"/>
                  </a:lnTo>
                  <a:lnTo>
                    <a:pt x="2" y="16"/>
                  </a:lnTo>
                  <a:lnTo>
                    <a:pt x="2" y="16"/>
                  </a:lnTo>
                  <a:lnTo>
                    <a:pt x="2" y="16"/>
                  </a:lnTo>
                  <a:close/>
                  <a:moveTo>
                    <a:pt x="2" y="14"/>
                  </a:moveTo>
                  <a:lnTo>
                    <a:pt x="2" y="14"/>
                  </a:lnTo>
                  <a:lnTo>
                    <a:pt x="2" y="16"/>
                  </a:lnTo>
                  <a:lnTo>
                    <a:pt x="2" y="16"/>
                  </a:lnTo>
                  <a:lnTo>
                    <a:pt x="2" y="14"/>
                  </a:lnTo>
                  <a:close/>
                  <a:moveTo>
                    <a:pt x="2" y="14"/>
                  </a:moveTo>
                  <a:lnTo>
                    <a:pt x="2" y="14"/>
                  </a:lnTo>
                  <a:lnTo>
                    <a:pt x="2" y="14"/>
                  </a:lnTo>
                  <a:lnTo>
                    <a:pt x="2" y="14"/>
                  </a:lnTo>
                  <a:lnTo>
                    <a:pt x="2" y="14"/>
                  </a:lnTo>
                  <a:close/>
                  <a:moveTo>
                    <a:pt x="2" y="14"/>
                  </a:moveTo>
                  <a:lnTo>
                    <a:pt x="2" y="14"/>
                  </a:lnTo>
                  <a:lnTo>
                    <a:pt x="2" y="14"/>
                  </a:lnTo>
                  <a:lnTo>
                    <a:pt x="2" y="14"/>
                  </a:lnTo>
                  <a:lnTo>
                    <a:pt x="2" y="14"/>
                  </a:lnTo>
                  <a:close/>
                  <a:moveTo>
                    <a:pt x="2" y="12"/>
                  </a:moveTo>
                  <a:lnTo>
                    <a:pt x="2" y="12"/>
                  </a:lnTo>
                  <a:lnTo>
                    <a:pt x="2" y="14"/>
                  </a:lnTo>
                  <a:lnTo>
                    <a:pt x="2" y="14"/>
                  </a:lnTo>
                  <a:lnTo>
                    <a:pt x="2" y="12"/>
                  </a:lnTo>
                  <a:close/>
                  <a:moveTo>
                    <a:pt x="2" y="12"/>
                  </a:moveTo>
                  <a:lnTo>
                    <a:pt x="2" y="12"/>
                  </a:lnTo>
                  <a:lnTo>
                    <a:pt x="2" y="12"/>
                  </a:lnTo>
                  <a:lnTo>
                    <a:pt x="2" y="12"/>
                  </a:lnTo>
                  <a:lnTo>
                    <a:pt x="2" y="12"/>
                  </a:lnTo>
                  <a:close/>
                  <a:moveTo>
                    <a:pt x="2" y="10"/>
                  </a:moveTo>
                  <a:lnTo>
                    <a:pt x="2" y="10"/>
                  </a:lnTo>
                  <a:lnTo>
                    <a:pt x="2" y="12"/>
                  </a:lnTo>
                  <a:lnTo>
                    <a:pt x="2" y="12"/>
                  </a:lnTo>
                  <a:lnTo>
                    <a:pt x="2" y="10"/>
                  </a:lnTo>
                  <a:close/>
                  <a:moveTo>
                    <a:pt x="2" y="10"/>
                  </a:moveTo>
                  <a:lnTo>
                    <a:pt x="2" y="10"/>
                  </a:lnTo>
                  <a:lnTo>
                    <a:pt x="2" y="10"/>
                  </a:lnTo>
                  <a:lnTo>
                    <a:pt x="2" y="10"/>
                  </a:lnTo>
                  <a:lnTo>
                    <a:pt x="2" y="10"/>
                  </a:lnTo>
                  <a:close/>
                  <a:moveTo>
                    <a:pt x="2" y="10"/>
                  </a:moveTo>
                  <a:lnTo>
                    <a:pt x="2" y="10"/>
                  </a:lnTo>
                  <a:lnTo>
                    <a:pt x="2" y="10"/>
                  </a:lnTo>
                  <a:lnTo>
                    <a:pt x="2" y="10"/>
                  </a:lnTo>
                  <a:lnTo>
                    <a:pt x="2" y="10"/>
                  </a:lnTo>
                  <a:close/>
                  <a:moveTo>
                    <a:pt x="2" y="8"/>
                  </a:moveTo>
                  <a:lnTo>
                    <a:pt x="2" y="8"/>
                  </a:lnTo>
                  <a:lnTo>
                    <a:pt x="2" y="10"/>
                  </a:lnTo>
                  <a:lnTo>
                    <a:pt x="2" y="10"/>
                  </a:lnTo>
                  <a:lnTo>
                    <a:pt x="2" y="8"/>
                  </a:lnTo>
                  <a:close/>
                  <a:moveTo>
                    <a:pt x="2" y="8"/>
                  </a:moveTo>
                  <a:lnTo>
                    <a:pt x="2" y="8"/>
                  </a:lnTo>
                  <a:lnTo>
                    <a:pt x="2" y="8"/>
                  </a:lnTo>
                  <a:lnTo>
                    <a:pt x="2" y="8"/>
                  </a:lnTo>
                  <a:lnTo>
                    <a:pt x="2" y="8"/>
                  </a:lnTo>
                  <a:close/>
                  <a:moveTo>
                    <a:pt x="2" y="6"/>
                  </a:moveTo>
                  <a:lnTo>
                    <a:pt x="2" y="6"/>
                  </a:lnTo>
                  <a:lnTo>
                    <a:pt x="2" y="8"/>
                  </a:lnTo>
                  <a:lnTo>
                    <a:pt x="2" y="8"/>
                  </a:lnTo>
                  <a:lnTo>
                    <a:pt x="2" y="6"/>
                  </a:lnTo>
                  <a:close/>
                  <a:moveTo>
                    <a:pt x="2" y="6"/>
                  </a:moveTo>
                  <a:lnTo>
                    <a:pt x="2" y="6"/>
                  </a:lnTo>
                  <a:lnTo>
                    <a:pt x="2" y="6"/>
                  </a:lnTo>
                  <a:lnTo>
                    <a:pt x="2" y="6"/>
                  </a:lnTo>
                  <a:lnTo>
                    <a:pt x="2" y="6"/>
                  </a:lnTo>
                  <a:close/>
                  <a:moveTo>
                    <a:pt x="2" y="6"/>
                  </a:moveTo>
                  <a:lnTo>
                    <a:pt x="2" y="6"/>
                  </a:lnTo>
                  <a:lnTo>
                    <a:pt x="2" y="6"/>
                  </a:lnTo>
                  <a:lnTo>
                    <a:pt x="2" y="6"/>
                  </a:lnTo>
                  <a:lnTo>
                    <a:pt x="2" y="6"/>
                  </a:lnTo>
                  <a:close/>
                  <a:moveTo>
                    <a:pt x="2" y="4"/>
                  </a:moveTo>
                  <a:lnTo>
                    <a:pt x="2" y="4"/>
                  </a:lnTo>
                  <a:lnTo>
                    <a:pt x="2" y="6"/>
                  </a:lnTo>
                  <a:lnTo>
                    <a:pt x="2" y="6"/>
                  </a:lnTo>
                  <a:lnTo>
                    <a:pt x="2" y="4"/>
                  </a:lnTo>
                  <a:close/>
                  <a:moveTo>
                    <a:pt x="2" y="4"/>
                  </a:moveTo>
                  <a:lnTo>
                    <a:pt x="2" y="4"/>
                  </a:lnTo>
                  <a:lnTo>
                    <a:pt x="2" y="4"/>
                  </a:lnTo>
                  <a:lnTo>
                    <a:pt x="2" y="4"/>
                  </a:lnTo>
                  <a:lnTo>
                    <a:pt x="2" y="4"/>
                  </a:lnTo>
                  <a:close/>
                  <a:moveTo>
                    <a:pt x="2" y="2"/>
                  </a:moveTo>
                  <a:lnTo>
                    <a:pt x="2" y="2"/>
                  </a:lnTo>
                  <a:lnTo>
                    <a:pt x="2" y="4"/>
                  </a:lnTo>
                  <a:lnTo>
                    <a:pt x="2" y="4"/>
                  </a:lnTo>
                  <a:lnTo>
                    <a:pt x="2" y="2"/>
                  </a:lnTo>
                  <a:close/>
                  <a:moveTo>
                    <a:pt x="2" y="2"/>
                  </a:moveTo>
                  <a:lnTo>
                    <a:pt x="2" y="2"/>
                  </a:lnTo>
                  <a:lnTo>
                    <a:pt x="2" y="2"/>
                  </a:lnTo>
                  <a:lnTo>
                    <a:pt x="2" y="2"/>
                  </a:lnTo>
                  <a:lnTo>
                    <a:pt x="2" y="2"/>
                  </a:lnTo>
                  <a:lnTo>
                    <a:pt x="2" y="2"/>
                  </a:lnTo>
                  <a:close/>
                  <a:moveTo>
                    <a:pt x="2" y="2"/>
                  </a:moveTo>
                  <a:lnTo>
                    <a:pt x="2" y="2"/>
                  </a:lnTo>
                  <a:lnTo>
                    <a:pt x="2" y="2"/>
                  </a:lnTo>
                  <a:lnTo>
                    <a:pt x="2" y="2"/>
                  </a:lnTo>
                  <a:lnTo>
                    <a:pt x="2" y="2"/>
                  </a:lnTo>
                  <a:close/>
                  <a:moveTo>
                    <a:pt x="2" y="0"/>
                  </a:moveTo>
                  <a:lnTo>
                    <a:pt x="2" y="0"/>
                  </a:lnTo>
                  <a:lnTo>
                    <a:pt x="2" y="0"/>
                  </a:lnTo>
                  <a:lnTo>
                    <a:pt x="2" y="0"/>
                  </a:lnTo>
                  <a:lnTo>
                    <a:pt x="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8"/>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9"/>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0"/>
            <p:cNvSpPr>
              <a:spLocks/>
            </p:cNvSpPr>
            <p:nvPr/>
          </p:nvSpPr>
          <p:spPr bwMode="auto">
            <a:xfrm>
              <a:off x="3878" y="223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11"/>
            <p:cNvSpPr>
              <a:spLocks noChangeArrowheads="1"/>
            </p:cNvSpPr>
            <p:nvPr/>
          </p:nvSpPr>
          <p:spPr bwMode="auto">
            <a:xfrm>
              <a:off x="3878" y="223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12"/>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Rectangle 13"/>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14"/>
            <p:cNvSpPr>
              <a:spLocks noChangeArrowheads="1"/>
            </p:cNvSpPr>
            <p:nvPr/>
          </p:nvSpPr>
          <p:spPr bwMode="auto">
            <a:xfrm>
              <a:off x="3878" y="222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15"/>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16"/>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7"/>
            <p:cNvSpPr>
              <a:spLocks/>
            </p:cNvSpPr>
            <p:nvPr/>
          </p:nvSpPr>
          <p:spPr bwMode="auto">
            <a:xfrm>
              <a:off x="3878" y="222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18"/>
            <p:cNvSpPr>
              <a:spLocks noChangeArrowheads="1"/>
            </p:cNvSpPr>
            <p:nvPr/>
          </p:nvSpPr>
          <p:spPr bwMode="auto">
            <a:xfrm>
              <a:off x="3880" y="222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19"/>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20"/>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21"/>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22"/>
            <p:cNvSpPr>
              <a:spLocks/>
            </p:cNvSpPr>
            <p:nvPr/>
          </p:nvSpPr>
          <p:spPr bwMode="auto">
            <a:xfrm>
              <a:off x="3880" y="221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23"/>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24"/>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25"/>
            <p:cNvSpPr>
              <a:spLocks noChangeArrowheads="1"/>
            </p:cNvSpPr>
            <p:nvPr/>
          </p:nvSpPr>
          <p:spPr bwMode="auto">
            <a:xfrm>
              <a:off x="3880" y="221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26"/>
            <p:cNvSpPr>
              <a:spLocks noChangeArrowheads="1"/>
            </p:cNvSpPr>
            <p:nvPr/>
          </p:nvSpPr>
          <p:spPr bwMode="auto">
            <a:xfrm>
              <a:off x="3880" y="221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27"/>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28"/>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29"/>
            <p:cNvSpPr>
              <a:spLocks noChangeArrowheads="1"/>
            </p:cNvSpPr>
            <p:nvPr/>
          </p:nvSpPr>
          <p:spPr bwMode="auto">
            <a:xfrm>
              <a:off x="3880" y="221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30"/>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31"/>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32"/>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33"/>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34"/>
            <p:cNvSpPr>
              <a:spLocks noChangeArrowheads="1"/>
            </p:cNvSpPr>
            <p:nvPr/>
          </p:nvSpPr>
          <p:spPr bwMode="auto">
            <a:xfrm>
              <a:off x="3880" y="220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35"/>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36"/>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Rectangle 37"/>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Rectangle 38"/>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Rectangle 39"/>
            <p:cNvSpPr>
              <a:spLocks noChangeArrowheads="1"/>
            </p:cNvSpPr>
            <p:nvPr/>
          </p:nvSpPr>
          <p:spPr bwMode="auto">
            <a:xfrm>
              <a:off x="3880" y="220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Rectangle 40"/>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41"/>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Rectangle 42"/>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Rectangle 43"/>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44"/>
            <p:cNvSpPr>
              <a:spLocks noChangeArrowheads="1"/>
            </p:cNvSpPr>
            <p:nvPr/>
          </p:nvSpPr>
          <p:spPr bwMode="auto">
            <a:xfrm>
              <a:off x="3880" y="219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45"/>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46"/>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47"/>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48"/>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Rectangle 49"/>
            <p:cNvSpPr>
              <a:spLocks noChangeArrowheads="1"/>
            </p:cNvSpPr>
            <p:nvPr/>
          </p:nvSpPr>
          <p:spPr bwMode="auto">
            <a:xfrm>
              <a:off x="3880" y="219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50"/>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51"/>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52"/>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53"/>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Rectangle 54"/>
            <p:cNvSpPr>
              <a:spLocks noChangeArrowheads="1"/>
            </p:cNvSpPr>
            <p:nvPr/>
          </p:nvSpPr>
          <p:spPr bwMode="auto">
            <a:xfrm>
              <a:off x="3880" y="219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55"/>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56"/>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57"/>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58"/>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Rectangle 59"/>
            <p:cNvSpPr>
              <a:spLocks noChangeArrowheads="1"/>
            </p:cNvSpPr>
            <p:nvPr/>
          </p:nvSpPr>
          <p:spPr bwMode="auto">
            <a:xfrm>
              <a:off x="3880" y="218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Rectangle 60"/>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61"/>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62"/>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63"/>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Rectangle 64"/>
            <p:cNvSpPr>
              <a:spLocks noChangeArrowheads="1"/>
            </p:cNvSpPr>
            <p:nvPr/>
          </p:nvSpPr>
          <p:spPr bwMode="auto">
            <a:xfrm>
              <a:off x="3880" y="218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65"/>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Rectangle 66"/>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67"/>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Rectangle 68"/>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Rectangle 69"/>
            <p:cNvSpPr>
              <a:spLocks noChangeArrowheads="1"/>
            </p:cNvSpPr>
            <p:nvPr/>
          </p:nvSpPr>
          <p:spPr bwMode="auto">
            <a:xfrm>
              <a:off x="3880" y="217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70"/>
            <p:cNvSpPr>
              <a:spLocks noChangeArrowheads="1"/>
            </p:cNvSpPr>
            <p:nvPr/>
          </p:nvSpPr>
          <p:spPr bwMode="auto">
            <a:xfrm>
              <a:off x="3880" y="21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71"/>
            <p:cNvSpPr>
              <a:spLocks noChangeArrowheads="1"/>
            </p:cNvSpPr>
            <p:nvPr/>
          </p:nvSpPr>
          <p:spPr bwMode="auto">
            <a:xfrm>
              <a:off x="3880" y="217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72"/>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73"/>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74"/>
            <p:cNvSpPr>
              <a:spLocks noChangeArrowheads="1"/>
            </p:cNvSpPr>
            <p:nvPr/>
          </p:nvSpPr>
          <p:spPr bwMode="auto">
            <a:xfrm>
              <a:off x="3880" y="217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75"/>
            <p:cNvSpPr>
              <a:spLocks noChangeArrowheads="1"/>
            </p:cNvSpPr>
            <p:nvPr/>
          </p:nvSpPr>
          <p:spPr bwMode="auto">
            <a:xfrm>
              <a:off x="3880" y="217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76"/>
            <p:cNvSpPr>
              <a:spLocks noChangeArrowheads="1"/>
            </p:cNvSpPr>
            <p:nvPr/>
          </p:nvSpPr>
          <p:spPr bwMode="auto">
            <a:xfrm>
              <a:off x="3880" y="217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77"/>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78"/>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79"/>
            <p:cNvSpPr>
              <a:spLocks noChangeArrowheads="1"/>
            </p:cNvSpPr>
            <p:nvPr/>
          </p:nvSpPr>
          <p:spPr bwMode="auto">
            <a:xfrm>
              <a:off x="3880" y="217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80"/>
            <p:cNvSpPr>
              <a:spLocks noChangeArrowheads="1"/>
            </p:cNvSpPr>
            <p:nvPr/>
          </p:nvSpPr>
          <p:spPr bwMode="auto">
            <a:xfrm>
              <a:off x="3880" y="217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81"/>
            <p:cNvSpPr>
              <a:spLocks noChangeArrowheads="1"/>
            </p:cNvSpPr>
            <p:nvPr/>
          </p:nvSpPr>
          <p:spPr bwMode="auto">
            <a:xfrm>
              <a:off x="3880" y="216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82"/>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83"/>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84"/>
            <p:cNvSpPr>
              <a:spLocks noChangeArrowheads="1"/>
            </p:cNvSpPr>
            <p:nvPr/>
          </p:nvSpPr>
          <p:spPr bwMode="auto">
            <a:xfrm>
              <a:off x="3880" y="216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85"/>
            <p:cNvSpPr>
              <a:spLocks noChangeArrowheads="1"/>
            </p:cNvSpPr>
            <p:nvPr/>
          </p:nvSpPr>
          <p:spPr bwMode="auto">
            <a:xfrm>
              <a:off x="3880" y="216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86"/>
            <p:cNvSpPr>
              <a:spLocks noChangeArrowheads="1"/>
            </p:cNvSpPr>
            <p:nvPr/>
          </p:nvSpPr>
          <p:spPr bwMode="auto">
            <a:xfrm>
              <a:off x="3880" y="216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87"/>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88"/>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89"/>
            <p:cNvSpPr>
              <a:spLocks noChangeArrowheads="1"/>
            </p:cNvSpPr>
            <p:nvPr/>
          </p:nvSpPr>
          <p:spPr bwMode="auto">
            <a:xfrm>
              <a:off x="3880" y="216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Rectangle 90"/>
            <p:cNvSpPr>
              <a:spLocks noChangeArrowheads="1"/>
            </p:cNvSpPr>
            <p:nvPr/>
          </p:nvSpPr>
          <p:spPr bwMode="auto">
            <a:xfrm>
              <a:off x="3880" y="216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91"/>
            <p:cNvSpPr>
              <a:spLocks noChangeArrowheads="1"/>
            </p:cNvSpPr>
            <p:nvPr/>
          </p:nvSpPr>
          <p:spPr bwMode="auto">
            <a:xfrm>
              <a:off x="3880" y="216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92"/>
            <p:cNvSpPr>
              <a:spLocks/>
            </p:cNvSpPr>
            <p:nvPr/>
          </p:nvSpPr>
          <p:spPr bwMode="auto">
            <a:xfrm>
              <a:off x="3880" y="216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93"/>
            <p:cNvSpPr>
              <a:spLocks noChangeArrowheads="1"/>
            </p:cNvSpPr>
            <p:nvPr/>
          </p:nvSpPr>
          <p:spPr bwMode="auto">
            <a:xfrm>
              <a:off x="3880" y="216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94"/>
            <p:cNvSpPr>
              <a:spLocks noChangeArrowheads="1"/>
            </p:cNvSpPr>
            <p:nvPr/>
          </p:nvSpPr>
          <p:spPr bwMode="auto">
            <a:xfrm>
              <a:off x="3880" y="215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95"/>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96"/>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97"/>
            <p:cNvSpPr>
              <a:spLocks/>
            </p:cNvSpPr>
            <p:nvPr/>
          </p:nvSpPr>
          <p:spPr bwMode="auto">
            <a:xfrm>
              <a:off x="2212" y="1670"/>
              <a:ext cx="1336" cy="982"/>
            </a:xfrm>
            <a:custGeom>
              <a:avLst/>
              <a:gdLst>
                <a:gd name="T0" fmla="*/ 498 w 1336"/>
                <a:gd name="T1" fmla="*/ 982 h 982"/>
                <a:gd name="T2" fmla="*/ 470 w 1336"/>
                <a:gd name="T3" fmla="*/ 980 h 982"/>
                <a:gd name="T4" fmla="*/ 444 w 1336"/>
                <a:gd name="T5" fmla="*/ 972 h 982"/>
                <a:gd name="T6" fmla="*/ 418 w 1336"/>
                <a:gd name="T7" fmla="*/ 958 h 982"/>
                <a:gd name="T8" fmla="*/ 396 w 1336"/>
                <a:gd name="T9" fmla="*/ 940 h 982"/>
                <a:gd name="T10" fmla="*/ 42 w 1336"/>
                <a:gd name="T11" fmla="*/ 586 h 982"/>
                <a:gd name="T12" fmla="*/ 24 w 1336"/>
                <a:gd name="T13" fmla="*/ 564 h 982"/>
                <a:gd name="T14" fmla="*/ 12 w 1336"/>
                <a:gd name="T15" fmla="*/ 540 h 982"/>
                <a:gd name="T16" fmla="*/ 4 w 1336"/>
                <a:gd name="T17" fmla="*/ 512 h 982"/>
                <a:gd name="T18" fmla="*/ 0 w 1336"/>
                <a:gd name="T19" fmla="*/ 486 h 982"/>
                <a:gd name="T20" fmla="*/ 4 w 1336"/>
                <a:gd name="T21" fmla="*/ 458 h 982"/>
                <a:gd name="T22" fmla="*/ 12 w 1336"/>
                <a:gd name="T23" fmla="*/ 432 h 982"/>
                <a:gd name="T24" fmla="*/ 24 w 1336"/>
                <a:gd name="T25" fmla="*/ 406 h 982"/>
                <a:gd name="T26" fmla="*/ 42 w 1336"/>
                <a:gd name="T27" fmla="*/ 384 h 982"/>
                <a:gd name="T28" fmla="*/ 54 w 1336"/>
                <a:gd name="T29" fmla="*/ 374 h 982"/>
                <a:gd name="T30" fmla="*/ 78 w 1336"/>
                <a:gd name="T31" fmla="*/ 358 h 982"/>
                <a:gd name="T32" fmla="*/ 104 w 1336"/>
                <a:gd name="T33" fmla="*/ 348 h 982"/>
                <a:gd name="T34" fmla="*/ 130 w 1336"/>
                <a:gd name="T35" fmla="*/ 344 h 982"/>
                <a:gd name="T36" fmla="*/ 158 w 1336"/>
                <a:gd name="T37" fmla="*/ 344 h 982"/>
                <a:gd name="T38" fmla="*/ 184 w 1336"/>
                <a:gd name="T39" fmla="*/ 348 h 982"/>
                <a:gd name="T40" fmla="*/ 210 w 1336"/>
                <a:gd name="T41" fmla="*/ 358 h 982"/>
                <a:gd name="T42" fmla="*/ 234 w 1336"/>
                <a:gd name="T43" fmla="*/ 374 h 982"/>
                <a:gd name="T44" fmla="*/ 498 w 1336"/>
                <a:gd name="T45" fmla="*/ 636 h 982"/>
                <a:gd name="T46" fmla="*/ 1092 w 1336"/>
                <a:gd name="T47" fmla="*/ 42 h 982"/>
                <a:gd name="T48" fmla="*/ 1116 w 1336"/>
                <a:gd name="T49" fmla="*/ 24 h 982"/>
                <a:gd name="T50" fmla="*/ 1140 w 1336"/>
                <a:gd name="T51" fmla="*/ 10 h 982"/>
                <a:gd name="T52" fmla="*/ 1166 w 1336"/>
                <a:gd name="T53" fmla="*/ 2 h 982"/>
                <a:gd name="T54" fmla="*/ 1194 w 1336"/>
                <a:gd name="T55" fmla="*/ 0 h 982"/>
                <a:gd name="T56" fmla="*/ 1222 w 1336"/>
                <a:gd name="T57" fmla="*/ 2 h 982"/>
                <a:gd name="T58" fmla="*/ 1248 w 1336"/>
                <a:gd name="T59" fmla="*/ 10 h 982"/>
                <a:gd name="T60" fmla="*/ 1272 w 1336"/>
                <a:gd name="T61" fmla="*/ 24 h 982"/>
                <a:gd name="T62" fmla="*/ 1296 w 1336"/>
                <a:gd name="T63" fmla="*/ 42 h 982"/>
                <a:gd name="T64" fmla="*/ 1304 w 1336"/>
                <a:gd name="T65" fmla="*/ 52 h 982"/>
                <a:gd name="T66" fmla="*/ 1320 w 1336"/>
                <a:gd name="T67" fmla="*/ 76 h 982"/>
                <a:gd name="T68" fmla="*/ 1332 w 1336"/>
                <a:gd name="T69" fmla="*/ 102 h 982"/>
                <a:gd name="T70" fmla="*/ 1336 w 1336"/>
                <a:gd name="T71" fmla="*/ 128 h 982"/>
                <a:gd name="T72" fmla="*/ 1336 w 1336"/>
                <a:gd name="T73" fmla="*/ 156 h 982"/>
                <a:gd name="T74" fmla="*/ 1332 w 1336"/>
                <a:gd name="T75" fmla="*/ 184 h 982"/>
                <a:gd name="T76" fmla="*/ 1320 w 1336"/>
                <a:gd name="T77" fmla="*/ 208 h 982"/>
                <a:gd name="T78" fmla="*/ 1304 w 1336"/>
                <a:gd name="T79" fmla="*/ 232 h 982"/>
                <a:gd name="T80" fmla="*/ 598 w 1336"/>
                <a:gd name="T81" fmla="*/ 940 h 982"/>
                <a:gd name="T82" fmla="*/ 588 w 1336"/>
                <a:gd name="T83" fmla="*/ 950 h 982"/>
                <a:gd name="T84" fmla="*/ 564 w 1336"/>
                <a:gd name="T85" fmla="*/ 966 h 982"/>
                <a:gd name="T86" fmla="*/ 538 w 1336"/>
                <a:gd name="T87" fmla="*/ 976 h 982"/>
                <a:gd name="T88" fmla="*/ 512 w 1336"/>
                <a:gd name="T89" fmla="*/ 982 h 982"/>
                <a:gd name="T90" fmla="*/ 498 w 1336"/>
                <a:gd name="T91" fmla="*/ 98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6" h="982">
                  <a:moveTo>
                    <a:pt x="498" y="982"/>
                  </a:moveTo>
                  <a:lnTo>
                    <a:pt x="498" y="982"/>
                  </a:lnTo>
                  <a:lnTo>
                    <a:pt x="484" y="982"/>
                  </a:lnTo>
                  <a:lnTo>
                    <a:pt x="470" y="980"/>
                  </a:lnTo>
                  <a:lnTo>
                    <a:pt x="456" y="976"/>
                  </a:lnTo>
                  <a:lnTo>
                    <a:pt x="444" y="972"/>
                  </a:lnTo>
                  <a:lnTo>
                    <a:pt x="430" y="966"/>
                  </a:lnTo>
                  <a:lnTo>
                    <a:pt x="418" y="958"/>
                  </a:lnTo>
                  <a:lnTo>
                    <a:pt x="408" y="950"/>
                  </a:lnTo>
                  <a:lnTo>
                    <a:pt x="396" y="940"/>
                  </a:lnTo>
                  <a:lnTo>
                    <a:pt x="42" y="586"/>
                  </a:lnTo>
                  <a:lnTo>
                    <a:pt x="42" y="586"/>
                  </a:lnTo>
                  <a:lnTo>
                    <a:pt x="32" y="576"/>
                  </a:lnTo>
                  <a:lnTo>
                    <a:pt x="24" y="564"/>
                  </a:lnTo>
                  <a:lnTo>
                    <a:pt x="18" y="552"/>
                  </a:lnTo>
                  <a:lnTo>
                    <a:pt x="12" y="540"/>
                  </a:lnTo>
                  <a:lnTo>
                    <a:pt x="6" y="526"/>
                  </a:lnTo>
                  <a:lnTo>
                    <a:pt x="4" y="512"/>
                  </a:lnTo>
                  <a:lnTo>
                    <a:pt x="2" y="500"/>
                  </a:lnTo>
                  <a:lnTo>
                    <a:pt x="0" y="486"/>
                  </a:lnTo>
                  <a:lnTo>
                    <a:pt x="2" y="472"/>
                  </a:lnTo>
                  <a:lnTo>
                    <a:pt x="4" y="458"/>
                  </a:lnTo>
                  <a:lnTo>
                    <a:pt x="6" y="444"/>
                  </a:lnTo>
                  <a:lnTo>
                    <a:pt x="12" y="432"/>
                  </a:lnTo>
                  <a:lnTo>
                    <a:pt x="18" y="418"/>
                  </a:lnTo>
                  <a:lnTo>
                    <a:pt x="24" y="406"/>
                  </a:lnTo>
                  <a:lnTo>
                    <a:pt x="32" y="396"/>
                  </a:lnTo>
                  <a:lnTo>
                    <a:pt x="42" y="384"/>
                  </a:lnTo>
                  <a:lnTo>
                    <a:pt x="42" y="384"/>
                  </a:lnTo>
                  <a:lnTo>
                    <a:pt x="54" y="374"/>
                  </a:lnTo>
                  <a:lnTo>
                    <a:pt x="66" y="366"/>
                  </a:lnTo>
                  <a:lnTo>
                    <a:pt x="78" y="358"/>
                  </a:lnTo>
                  <a:lnTo>
                    <a:pt x="90" y="352"/>
                  </a:lnTo>
                  <a:lnTo>
                    <a:pt x="104" y="348"/>
                  </a:lnTo>
                  <a:lnTo>
                    <a:pt x="116" y="346"/>
                  </a:lnTo>
                  <a:lnTo>
                    <a:pt x="130" y="344"/>
                  </a:lnTo>
                  <a:lnTo>
                    <a:pt x="144" y="342"/>
                  </a:lnTo>
                  <a:lnTo>
                    <a:pt x="158" y="344"/>
                  </a:lnTo>
                  <a:lnTo>
                    <a:pt x="172" y="346"/>
                  </a:lnTo>
                  <a:lnTo>
                    <a:pt x="184" y="348"/>
                  </a:lnTo>
                  <a:lnTo>
                    <a:pt x="198" y="352"/>
                  </a:lnTo>
                  <a:lnTo>
                    <a:pt x="210" y="358"/>
                  </a:lnTo>
                  <a:lnTo>
                    <a:pt x="222" y="366"/>
                  </a:lnTo>
                  <a:lnTo>
                    <a:pt x="234" y="374"/>
                  </a:lnTo>
                  <a:lnTo>
                    <a:pt x="244" y="384"/>
                  </a:lnTo>
                  <a:lnTo>
                    <a:pt x="498" y="636"/>
                  </a:lnTo>
                  <a:lnTo>
                    <a:pt x="1092" y="42"/>
                  </a:lnTo>
                  <a:lnTo>
                    <a:pt x="1092" y="42"/>
                  </a:lnTo>
                  <a:lnTo>
                    <a:pt x="1104" y="32"/>
                  </a:lnTo>
                  <a:lnTo>
                    <a:pt x="1116" y="24"/>
                  </a:lnTo>
                  <a:lnTo>
                    <a:pt x="1128" y="16"/>
                  </a:lnTo>
                  <a:lnTo>
                    <a:pt x="1140" y="10"/>
                  </a:lnTo>
                  <a:lnTo>
                    <a:pt x="1154" y="6"/>
                  </a:lnTo>
                  <a:lnTo>
                    <a:pt x="1166" y="2"/>
                  </a:lnTo>
                  <a:lnTo>
                    <a:pt x="1180" y="0"/>
                  </a:lnTo>
                  <a:lnTo>
                    <a:pt x="1194" y="0"/>
                  </a:lnTo>
                  <a:lnTo>
                    <a:pt x="1208" y="0"/>
                  </a:lnTo>
                  <a:lnTo>
                    <a:pt x="1222" y="2"/>
                  </a:lnTo>
                  <a:lnTo>
                    <a:pt x="1234" y="6"/>
                  </a:lnTo>
                  <a:lnTo>
                    <a:pt x="1248" y="10"/>
                  </a:lnTo>
                  <a:lnTo>
                    <a:pt x="1260" y="16"/>
                  </a:lnTo>
                  <a:lnTo>
                    <a:pt x="1272" y="24"/>
                  </a:lnTo>
                  <a:lnTo>
                    <a:pt x="1284" y="32"/>
                  </a:lnTo>
                  <a:lnTo>
                    <a:pt x="1296" y="42"/>
                  </a:lnTo>
                  <a:lnTo>
                    <a:pt x="1296" y="42"/>
                  </a:lnTo>
                  <a:lnTo>
                    <a:pt x="1304" y="52"/>
                  </a:lnTo>
                  <a:lnTo>
                    <a:pt x="1314" y="64"/>
                  </a:lnTo>
                  <a:lnTo>
                    <a:pt x="1320" y="76"/>
                  </a:lnTo>
                  <a:lnTo>
                    <a:pt x="1326" y="88"/>
                  </a:lnTo>
                  <a:lnTo>
                    <a:pt x="1332" y="102"/>
                  </a:lnTo>
                  <a:lnTo>
                    <a:pt x="1334" y="116"/>
                  </a:lnTo>
                  <a:lnTo>
                    <a:pt x="1336" y="128"/>
                  </a:lnTo>
                  <a:lnTo>
                    <a:pt x="1336" y="142"/>
                  </a:lnTo>
                  <a:lnTo>
                    <a:pt x="1336" y="156"/>
                  </a:lnTo>
                  <a:lnTo>
                    <a:pt x="1334" y="170"/>
                  </a:lnTo>
                  <a:lnTo>
                    <a:pt x="1332" y="184"/>
                  </a:lnTo>
                  <a:lnTo>
                    <a:pt x="1326" y="196"/>
                  </a:lnTo>
                  <a:lnTo>
                    <a:pt x="1320" y="208"/>
                  </a:lnTo>
                  <a:lnTo>
                    <a:pt x="1314" y="222"/>
                  </a:lnTo>
                  <a:lnTo>
                    <a:pt x="1304" y="232"/>
                  </a:lnTo>
                  <a:lnTo>
                    <a:pt x="1296" y="244"/>
                  </a:lnTo>
                  <a:lnTo>
                    <a:pt x="598" y="940"/>
                  </a:lnTo>
                  <a:lnTo>
                    <a:pt x="598" y="940"/>
                  </a:lnTo>
                  <a:lnTo>
                    <a:pt x="588" y="950"/>
                  </a:lnTo>
                  <a:lnTo>
                    <a:pt x="576" y="958"/>
                  </a:lnTo>
                  <a:lnTo>
                    <a:pt x="564" y="966"/>
                  </a:lnTo>
                  <a:lnTo>
                    <a:pt x="552" y="972"/>
                  </a:lnTo>
                  <a:lnTo>
                    <a:pt x="538" y="976"/>
                  </a:lnTo>
                  <a:lnTo>
                    <a:pt x="524" y="980"/>
                  </a:lnTo>
                  <a:lnTo>
                    <a:pt x="512" y="982"/>
                  </a:lnTo>
                  <a:lnTo>
                    <a:pt x="498" y="982"/>
                  </a:lnTo>
                  <a:lnTo>
                    <a:pt x="498" y="9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2" name="Group 4"/>
          <p:cNvGrpSpPr>
            <a:grpSpLocks noChangeAspect="1"/>
          </p:cNvGrpSpPr>
          <p:nvPr/>
        </p:nvGrpSpPr>
        <p:grpSpPr bwMode="auto">
          <a:xfrm>
            <a:off x="8489173" y="839247"/>
            <a:ext cx="291994" cy="291848"/>
            <a:chOff x="1880" y="1160"/>
            <a:chExt cx="2001" cy="2000"/>
          </a:xfrm>
        </p:grpSpPr>
        <p:sp>
          <p:nvSpPr>
            <p:cNvPr id="303" name="AutoShape 3"/>
            <p:cNvSpPr>
              <a:spLocks noChangeAspect="1" noChangeArrowheads="1" noTextEdit="1"/>
            </p:cNvSpPr>
            <p:nvPr/>
          </p:nvSpPr>
          <p:spPr bwMode="auto">
            <a:xfrm>
              <a:off x="1880" y="1160"/>
              <a:ext cx="2000"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5"/>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6"/>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7"/>
            <p:cNvSpPr>
              <a:spLocks noEditPoints="1"/>
            </p:cNvSpPr>
            <p:nvPr/>
          </p:nvSpPr>
          <p:spPr bwMode="auto">
            <a:xfrm>
              <a:off x="3878" y="2158"/>
              <a:ext cx="2" cy="76"/>
            </a:xfrm>
            <a:custGeom>
              <a:avLst/>
              <a:gdLst>
                <a:gd name="T0" fmla="*/ 0 w 2"/>
                <a:gd name="T1" fmla="*/ 76 h 76"/>
                <a:gd name="T2" fmla="*/ 0 w 2"/>
                <a:gd name="T3" fmla="*/ 72 h 76"/>
                <a:gd name="T4" fmla="*/ 0 w 2"/>
                <a:gd name="T5" fmla="*/ 70 h 76"/>
                <a:gd name="T6" fmla="*/ 0 w 2"/>
                <a:gd name="T7" fmla="*/ 68 h 76"/>
                <a:gd name="T8" fmla="*/ 0 w 2"/>
                <a:gd name="T9" fmla="*/ 66 h 76"/>
                <a:gd name="T10" fmla="*/ 0 w 2"/>
                <a:gd name="T11" fmla="*/ 66 h 76"/>
                <a:gd name="T12" fmla="*/ 2 w 2"/>
                <a:gd name="T13" fmla="*/ 64 h 76"/>
                <a:gd name="T14" fmla="*/ 2 w 2"/>
                <a:gd name="T15" fmla="*/ 62 h 76"/>
                <a:gd name="T16" fmla="*/ 2 w 2"/>
                <a:gd name="T17" fmla="*/ 62 h 76"/>
                <a:gd name="T18" fmla="*/ 2 w 2"/>
                <a:gd name="T19" fmla="*/ 58 h 76"/>
                <a:gd name="T20" fmla="*/ 2 w 2"/>
                <a:gd name="T21" fmla="*/ 58 h 76"/>
                <a:gd name="T22" fmla="*/ 2 w 2"/>
                <a:gd name="T23" fmla="*/ 56 h 76"/>
                <a:gd name="T24" fmla="*/ 2 w 2"/>
                <a:gd name="T25" fmla="*/ 54 h 76"/>
                <a:gd name="T26" fmla="*/ 2 w 2"/>
                <a:gd name="T27" fmla="*/ 54 h 76"/>
                <a:gd name="T28" fmla="*/ 2 w 2"/>
                <a:gd name="T29" fmla="*/ 52 h 76"/>
                <a:gd name="T30" fmla="*/ 2 w 2"/>
                <a:gd name="T31" fmla="*/ 52 h 76"/>
                <a:gd name="T32" fmla="*/ 2 w 2"/>
                <a:gd name="T33" fmla="*/ 50 h 76"/>
                <a:gd name="T34" fmla="*/ 2 w 2"/>
                <a:gd name="T35" fmla="*/ 48 h 76"/>
                <a:gd name="T36" fmla="*/ 2 w 2"/>
                <a:gd name="T37" fmla="*/ 48 h 76"/>
                <a:gd name="T38" fmla="*/ 2 w 2"/>
                <a:gd name="T39" fmla="*/ 46 h 76"/>
                <a:gd name="T40" fmla="*/ 2 w 2"/>
                <a:gd name="T41" fmla="*/ 46 h 76"/>
                <a:gd name="T42" fmla="*/ 2 w 2"/>
                <a:gd name="T43" fmla="*/ 44 h 76"/>
                <a:gd name="T44" fmla="*/ 2 w 2"/>
                <a:gd name="T45" fmla="*/ 44 h 76"/>
                <a:gd name="T46" fmla="*/ 2 w 2"/>
                <a:gd name="T47" fmla="*/ 42 h 76"/>
                <a:gd name="T48" fmla="*/ 2 w 2"/>
                <a:gd name="T49" fmla="*/ 40 h 76"/>
                <a:gd name="T50" fmla="*/ 2 w 2"/>
                <a:gd name="T51" fmla="*/ 40 h 76"/>
                <a:gd name="T52" fmla="*/ 2 w 2"/>
                <a:gd name="T53" fmla="*/ 40 h 76"/>
                <a:gd name="T54" fmla="*/ 2 w 2"/>
                <a:gd name="T55" fmla="*/ 38 h 76"/>
                <a:gd name="T56" fmla="*/ 2 w 2"/>
                <a:gd name="T57" fmla="*/ 38 h 76"/>
                <a:gd name="T58" fmla="*/ 2 w 2"/>
                <a:gd name="T59" fmla="*/ 36 h 76"/>
                <a:gd name="T60" fmla="*/ 2 w 2"/>
                <a:gd name="T61" fmla="*/ 34 h 76"/>
                <a:gd name="T62" fmla="*/ 2 w 2"/>
                <a:gd name="T63" fmla="*/ 34 h 76"/>
                <a:gd name="T64" fmla="*/ 2 w 2"/>
                <a:gd name="T65" fmla="*/ 32 h 76"/>
                <a:gd name="T66" fmla="*/ 2 w 2"/>
                <a:gd name="T67" fmla="*/ 32 h 76"/>
                <a:gd name="T68" fmla="*/ 2 w 2"/>
                <a:gd name="T69" fmla="*/ 30 h 76"/>
                <a:gd name="T70" fmla="*/ 2 w 2"/>
                <a:gd name="T71" fmla="*/ 30 h 76"/>
                <a:gd name="T72" fmla="*/ 2 w 2"/>
                <a:gd name="T73" fmla="*/ 28 h 76"/>
                <a:gd name="T74" fmla="*/ 2 w 2"/>
                <a:gd name="T75" fmla="*/ 26 h 76"/>
                <a:gd name="T76" fmla="*/ 2 w 2"/>
                <a:gd name="T77" fmla="*/ 26 h 76"/>
                <a:gd name="T78" fmla="*/ 2 w 2"/>
                <a:gd name="T79" fmla="*/ 24 h 76"/>
                <a:gd name="T80" fmla="*/ 2 w 2"/>
                <a:gd name="T81" fmla="*/ 24 h 76"/>
                <a:gd name="T82" fmla="*/ 2 w 2"/>
                <a:gd name="T83" fmla="*/ 22 h 76"/>
                <a:gd name="T84" fmla="*/ 2 w 2"/>
                <a:gd name="T85" fmla="*/ 20 h 76"/>
                <a:gd name="T86" fmla="*/ 2 w 2"/>
                <a:gd name="T87" fmla="*/ 20 h 76"/>
                <a:gd name="T88" fmla="*/ 2 w 2"/>
                <a:gd name="T89" fmla="*/ 18 h 76"/>
                <a:gd name="T90" fmla="*/ 2 w 2"/>
                <a:gd name="T91" fmla="*/ 18 h 76"/>
                <a:gd name="T92" fmla="*/ 2 w 2"/>
                <a:gd name="T93" fmla="*/ 16 h 76"/>
                <a:gd name="T94" fmla="*/ 2 w 2"/>
                <a:gd name="T95" fmla="*/ 14 h 76"/>
                <a:gd name="T96" fmla="*/ 2 w 2"/>
                <a:gd name="T97" fmla="*/ 14 h 76"/>
                <a:gd name="T98" fmla="*/ 2 w 2"/>
                <a:gd name="T99" fmla="*/ 12 h 76"/>
                <a:gd name="T100" fmla="*/ 2 w 2"/>
                <a:gd name="T101" fmla="*/ 12 h 76"/>
                <a:gd name="T102" fmla="*/ 2 w 2"/>
                <a:gd name="T103" fmla="*/ 10 h 76"/>
                <a:gd name="T104" fmla="*/ 2 w 2"/>
                <a:gd name="T105" fmla="*/ 10 h 76"/>
                <a:gd name="T106" fmla="*/ 2 w 2"/>
                <a:gd name="T107" fmla="*/ 10 h 76"/>
                <a:gd name="T108" fmla="*/ 2 w 2"/>
                <a:gd name="T109" fmla="*/ 6 h 76"/>
                <a:gd name="T110" fmla="*/ 2 w 2"/>
                <a:gd name="T111" fmla="*/ 6 h 76"/>
                <a:gd name="T112" fmla="*/ 2 w 2"/>
                <a:gd name="T113" fmla="*/ 6 h 76"/>
                <a:gd name="T114" fmla="*/ 2 w 2"/>
                <a:gd name="T115" fmla="*/ 4 h 76"/>
                <a:gd name="T116" fmla="*/ 2 w 2"/>
                <a:gd name="T117" fmla="*/ 4 h 76"/>
                <a:gd name="T118" fmla="*/ 2 w 2"/>
                <a:gd name="T119" fmla="*/ 2 h 76"/>
                <a:gd name="T120" fmla="*/ 2 w 2"/>
                <a:gd name="T1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 h="76">
                  <a:moveTo>
                    <a:pt x="0" y="76"/>
                  </a:moveTo>
                  <a:lnTo>
                    <a:pt x="0" y="76"/>
                  </a:lnTo>
                  <a:lnTo>
                    <a:pt x="0" y="76"/>
                  </a:lnTo>
                  <a:lnTo>
                    <a:pt x="0" y="76"/>
                  </a:lnTo>
                  <a:close/>
                  <a:moveTo>
                    <a:pt x="0" y="76"/>
                  </a:moveTo>
                  <a:lnTo>
                    <a:pt x="0" y="76"/>
                  </a:lnTo>
                  <a:lnTo>
                    <a:pt x="0" y="76"/>
                  </a:lnTo>
                  <a:lnTo>
                    <a:pt x="0" y="76"/>
                  </a:lnTo>
                  <a:close/>
                  <a:moveTo>
                    <a:pt x="0" y="74"/>
                  </a:moveTo>
                  <a:lnTo>
                    <a:pt x="0" y="74"/>
                  </a:lnTo>
                  <a:lnTo>
                    <a:pt x="0" y="74"/>
                  </a:lnTo>
                  <a:close/>
                  <a:moveTo>
                    <a:pt x="0" y="72"/>
                  </a:moveTo>
                  <a:lnTo>
                    <a:pt x="0" y="72"/>
                  </a:lnTo>
                  <a:lnTo>
                    <a:pt x="0" y="72"/>
                  </a:lnTo>
                  <a:lnTo>
                    <a:pt x="0" y="72"/>
                  </a:lnTo>
                  <a:lnTo>
                    <a:pt x="0" y="72"/>
                  </a:lnTo>
                  <a:close/>
                  <a:moveTo>
                    <a:pt x="0" y="70"/>
                  </a:moveTo>
                  <a:lnTo>
                    <a:pt x="0" y="70"/>
                  </a:lnTo>
                  <a:lnTo>
                    <a:pt x="0" y="70"/>
                  </a:lnTo>
                  <a:lnTo>
                    <a:pt x="0" y="70"/>
                  </a:lnTo>
                  <a:lnTo>
                    <a:pt x="0" y="70"/>
                  </a:lnTo>
                  <a:close/>
                  <a:moveTo>
                    <a:pt x="0" y="70"/>
                  </a:moveTo>
                  <a:lnTo>
                    <a:pt x="0" y="70"/>
                  </a:lnTo>
                  <a:lnTo>
                    <a:pt x="0" y="70"/>
                  </a:lnTo>
                  <a:lnTo>
                    <a:pt x="0" y="70"/>
                  </a:lnTo>
                  <a:lnTo>
                    <a:pt x="0" y="70"/>
                  </a:lnTo>
                  <a:close/>
                  <a:moveTo>
                    <a:pt x="0" y="68"/>
                  </a:moveTo>
                  <a:lnTo>
                    <a:pt x="0" y="68"/>
                  </a:lnTo>
                  <a:lnTo>
                    <a:pt x="0" y="68"/>
                  </a:lnTo>
                  <a:lnTo>
                    <a:pt x="0" y="68"/>
                  </a:lnTo>
                  <a:lnTo>
                    <a:pt x="0" y="68"/>
                  </a:lnTo>
                  <a:close/>
                  <a:moveTo>
                    <a:pt x="0" y="66"/>
                  </a:moveTo>
                  <a:lnTo>
                    <a:pt x="0" y="66"/>
                  </a:lnTo>
                  <a:lnTo>
                    <a:pt x="0" y="66"/>
                  </a:lnTo>
                  <a:lnTo>
                    <a:pt x="0" y="66"/>
                  </a:lnTo>
                  <a:lnTo>
                    <a:pt x="0" y="66"/>
                  </a:lnTo>
                  <a:close/>
                  <a:moveTo>
                    <a:pt x="0" y="66"/>
                  </a:moveTo>
                  <a:lnTo>
                    <a:pt x="0" y="66"/>
                  </a:lnTo>
                  <a:lnTo>
                    <a:pt x="0" y="66"/>
                  </a:lnTo>
                  <a:lnTo>
                    <a:pt x="0" y="66"/>
                  </a:lnTo>
                  <a:lnTo>
                    <a:pt x="0" y="66"/>
                  </a:lnTo>
                  <a:close/>
                  <a:moveTo>
                    <a:pt x="0" y="66"/>
                  </a:moveTo>
                  <a:lnTo>
                    <a:pt x="0" y="66"/>
                  </a:lnTo>
                  <a:lnTo>
                    <a:pt x="0" y="66"/>
                  </a:lnTo>
                  <a:lnTo>
                    <a:pt x="0" y="66"/>
                  </a:lnTo>
                  <a:close/>
                  <a:moveTo>
                    <a:pt x="2" y="64"/>
                  </a:moveTo>
                  <a:lnTo>
                    <a:pt x="2" y="64"/>
                  </a:lnTo>
                  <a:lnTo>
                    <a:pt x="2" y="64"/>
                  </a:lnTo>
                  <a:lnTo>
                    <a:pt x="2" y="64"/>
                  </a:lnTo>
                  <a:lnTo>
                    <a:pt x="2" y="64"/>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0"/>
                  </a:moveTo>
                  <a:lnTo>
                    <a:pt x="2" y="60"/>
                  </a:lnTo>
                  <a:lnTo>
                    <a:pt x="2" y="60"/>
                  </a:lnTo>
                  <a:lnTo>
                    <a:pt x="2" y="60"/>
                  </a:lnTo>
                  <a:close/>
                  <a:moveTo>
                    <a:pt x="2" y="58"/>
                  </a:moveTo>
                  <a:lnTo>
                    <a:pt x="2" y="58"/>
                  </a:lnTo>
                  <a:lnTo>
                    <a:pt x="2" y="58"/>
                  </a:lnTo>
                  <a:lnTo>
                    <a:pt x="2" y="58"/>
                  </a:lnTo>
                  <a:lnTo>
                    <a:pt x="2" y="58"/>
                  </a:lnTo>
                  <a:close/>
                  <a:moveTo>
                    <a:pt x="2" y="58"/>
                  </a:moveTo>
                  <a:lnTo>
                    <a:pt x="2" y="58"/>
                  </a:lnTo>
                  <a:lnTo>
                    <a:pt x="2" y="58"/>
                  </a:lnTo>
                  <a:lnTo>
                    <a:pt x="2" y="58"/>
                  </a:lnTo>
                  <a:lnTo>
                    <a:pt x="2" y="58"/>
                  </a:lnTo>
                  <a:close/>
                  <a:moveTo>
                    <a:pt x="2" y="56"/>
                  </a:moveTo>
                  <a:lnTo>
                    <a:pt x="2" y="56"/>
                  </a:lnTo>
                  <a:lnTo>
                    <a:pt x="2" y="58"/>
                  </a:lnTo>
                  <a:lnTo>
                    <a:pt x="2" y="58"/>
                  </a:lnTo>
                  <a:lnTo>
                    <a:pt x="2" y="56"/>
                  </a:lnTo>
                  <a:close/>
                  <a:moveTo>
                    <a:pt x="2" y="56"/>
                  </a:moveTo>
                  <a:lnTo>
                    <a:pt x="2" y="56"/>
                  </a:lnTo>
                  <a:lnTo>
                    <a:pt x="2" y="56"/>
                  </a:lnTo>
                  <a:lnTo>
                    <a:pt x="2" y="56"/>
                  </a:lnTo>
                  <a:lnTo>
                    <a:pt x="2" y="56"/>
                  </a:lnTo>
                  <a:close/>
                  <a:moveTo>
                    <a:pt x="2" y="54"/>
                  </a:moveTo>
                  <a:lnTo>
                    <a:pt x="2" y="54"/>
                  </a:lnTo>
                  <a:lnTo>
                    <a:pt x="2" y="54"/>
                  </a:lnTo>
                  <a:lnTo>
                    <a:pt x="2" y="54"/>
                  </a:lnTo>
                  <a:lnTo>
                    <a:pt x="2" y="54"/>
                  </a:lnTo>
                  <a:close/>
                  <a:moveTo>
                    <a:pt x="2" y="54"/>
                  </a:moveTo>
                  <a:lnTo>
                    <a:pt x="2" y="54"/>
                  </a:lnTo>
                  <a:lnTo>
                    <a:pt x="2" y="54"/>
                  </a:lnTo>
                  <a:lnTo>
                    <a:pt x="2" y="54"/>
                  </a:lnTo>
                  <a:lnTo>
                    <a:pt x="2" y="54"/>
                  </a:lnTo>
                  <a:close/>
                  <a:moveTo>
                    <a:pt x="2" y="52"/>
                  </a:moveTo>
                  <a:lnTo>
                    <a:pt x="2" y="52"/>
                  </a:lnTo>
                  <a:lnTo>
                    <a:pt x="2" y="54"/>
                  </a:lnTo>
                  <a:lnTo>
                    <a:pt x="2" y="54"/>
                  </a:lnTo>
                  <a:lnTo>
                    <a:pt x="2" y="52"/>
                  </a:lnTo>
                  <a:close/>
                  <a:moveTo>
                    <a:pt x="2" y="52"/>
                  </a:moveTo>
                  <a:lnTo>
                    <a:pt x="2" y="52"/>
                  </a:lnTo>
                  <a:lnTo>
                    <a:pt x="2" y="52"/>
                  </a:lnTo>
                  <a:lnTo>
                    <a:pt x="2" y="52"/>
                  </a:lnTo>
                  <a:lnTo>
                    <a:pt x="2" y="52"/>
                  </a:lnTo>
                  <a:close/>
                  <a:moveTo>
                    <a:pt x="2" y="52"/>
                  </a:moveTo>
                  <a:lnTo>
                    <a:pt x="2" y="52"/>
                  </a:lnTo>
                  <a:lnTo>
                    <a:pt x="2" y="52"/>
                  </a:lnTo>
                  <a:lnTo>
                    <a:pt x="2" y="52"/>
                  </a:lnTo>
                  <a:lnTo>
                    <a:pt x="2" y="52"/>
                  </a:lnTo>
                  <a:close/>
                  <a:moveTo>
                    <a:pt x="2" y="50"/>
                  </a:moveTo>
                  <a:lnTo>
                    <a:pt x="2" y="50"/>
                  </a:lnTo>
                  <a:lnTo>
                    <a:pt x="2" y="50"/>
                  </a:lnTo>
                  <a:lnTo>
                    <a:pt x="2" y="50"/>
                  </a:lnTo>
                  <a:lnTo>
                    <a:pt x="2" y="50"/>
                  </a:lnTo>
                  <a:close/>
                  <a:moveTo>
                    <a:pt x="2" y="50"/>
                  </a:moveTo>
                  <a:lnTo>
                    <a:pt x="2" y="50"/>
                  </a:lnTo>
                  <a:lnTo>
                    <a:pt x="2" y="50"/>
                  </a:lnTo>
                  <a:lnTo>
                    <a:pt x="2" y="50"/>
                  </a:lnTo>
                  <a:lnTo>
                    <a:pt x="2" y="50"/>
                  </a:lnTo>
                  <a:close/>
                  <a:moveTo>
                    <a:pt x="2" y="48"/>
                  </a:moveTo>
                  <a:lnTo>
                    <a:pt x="2" y="48"/>
                  </a:lnTo>
                  <a:lnTo>
                    <a:pt x="2" y="50"/>
                  </a:lnTo>
                  <a:lnTo>
                    <a:pt x="2" y="50"/>
                  </a:lnTo>
                  <a:lnTo>
                    <a:pt x="2" y="48"/>
                  </a:lnTo>
                  <a:close/>
                  <a:moveTo>
                    <a:pt x="2" y="48"/>
                  </a:moveTo>
                  <a:lnTo>
                    <a:pt x="2" y="48"/>
                  </a:lnTo>
                  <a:lnTo>
                    <a:pt x="2" y="48"/>
                  </a:lnTo>
                  <a:lnTo>
                    <a:pt x="2" y="48"/>
                  </a:lnTo>
                  <a:lnTo>
                    <a:pt x="2" y="48"/>
                  </a:lnTo>
                  <a:close/>
                  <a:moveTo>
                    <a:pt x="2" y="48"/>
                  </a:moveTo>
                  <a:lnTo>
                    <a:pt x="2" y="48"/>
                  </a:lnTo>
                  <a:lnTo>
                    <a:pt x="2" y="48"/>
                  </a:lnTo>
                  <a:lnTo>
                    <a:pt x="2" y="48"/>
                  </a:lnTo>
                  <a:lnTo>
                    <a:pt x="2" y="48"/>
                  </a:lnTo>
                  <a:close/>
                  <a:moveTo>
                    <a:pt x="2" y="46"/>
                  </a:moveTo>
                  <a:lnTo>
                    <a:pt x="2" y="46"/>
                  </a:lnTo>
                  <a:lnTo>
                    <a:pt x="2" y="46"/>
                  </a:lnTo>
                  <a:lnTo>
                    <a:pt x="2" y="46"/>
                  </a:lnTo>
                  <a:lnTo>
                    <a:pt x="2" y="46"/>
                  </a:lnTo>
                  <a:close/>
                  <a:moveTo>
                    <a:pt x="2" y="46"/>
                  </a:moveTo>
                  <a:lnTo>
                    <a:pt x="2" y="46"/>
                  </a:lnTo>
                  <a:lnTo>
                    <a:pt x="2" y="46"/>
                  </a:lnTo>
                  <a:lnTo>
                    <a:pt x="2" y="46"/>
                  </a:lnTo>
                  <a:lnTo>
                    <a:pt x="2" y="46"/>
                  </a:lnTo>
                  <a:close/>
                  <a:moveTo>
                    <a:pt x="2" y="44"/>
                  </a:moveTo>
                  <a:lnTo>
                    <a:pt x="2" y="44"/>
                  </a:lnTo>
                  <a:lnTo>
                    <a:pt x="2" y="46"/>
                  </a:lnTo>
                  <a:lnTo>
                    <a:pt x="2" y="46"/>
                  </a:lnTo>
                  <a:lnTo>
                    <a:pt x="2" y="44"/>
                  </a:lnTo>
                  <a:close/>
                  <a:moveTo>
                    <a:pt x="2" y="44"/>
                  </a:moveTo>
                  <a:lnTo>
                    <a:pt x="2" y="44"/>
                  </a:lnTo>
                  <a:lnTo>
                    <a:pt x="2" y="44"/>
                  </a:lnTo>
                  <a:lnTo>
                    <a:pt x="2" y="44"/>
                  </a:lnTo>
                  <a:lnTo>
                    <a:pt x="2" y="44"/>
                  </a:lnTo>
                  <a:close/>
                  <a:moveTo>
                    <a:pt x="2" y="44"/>
                  </a:moveTo>
                  <a:lnTo>
                    <a:pt x="2" y="44"/>
                  </a:lnTo>
                  <a:lnTo>
                    <a:pt x="2" y="44"/>
                  </a:lnTo>
                  <a:lnTo>
                    <a:pt x="2" y="44"/>
                  </a:lnTo>
                  <a:lnTo>
                    <a:pt x="2" y="44"/>
                  </a:lnTo>
                  <a:close/>
                  <a:moveTo>
                    <a:pt x="2" y="42"/>
                  </a:moveTo>
                  <a:lnTo>
                    <a:pt x="2" y="42"/>
                  </a:lnTo>
                  <a:lnTo>
                    <a:pt x="2" y="42"/>
                  </a:lnTo>
                  <a:lnTo>
                    <a:pt x="2" y="42"/>
                  </a:lnTo>
                  <a:lnTo>
                    <a:pt x="2" y="42"/>
                  </a:lnTo>
                  <a:close/>
                  <a:moveTo>
                    <a:pt x="2" y="42"/>
                  </a:moveTo>
                  <a:lnTo>
                    <a:pt x="2" y="42"/>
                  </a:lnTo>
                  <a:lnTo>
                    <a:pt x="2" y="42"/>
                  </a:lnTo>
                  <a:lnTo>
                    <a:pt x="2" y="42"/>
                  </a:lnTo>
                  <a:lnTo>
                    <a:pt x="2" y="42"/>
                  </a:lnTo>
                  <a:close/>
                  <a:moveTo>
                    <a:pt x="2" y="40"/>
                  </a:moveTo>
                  <a:lnTo>
                    <a:pt x="2" y="40"/>
                  </a:lnTo>
                  <a:lnTo>
                    <a:pt x="2" y="42"/>
                  </a:lnTo>
                  <a:lnTo>
                    <a:pt x="2" y="42"/>
                  </a:lnTo>
                  <a:lnTo>
                    <a:pt x="2" y="40"/>
                  </a:lnTo>
                  <a:close/>
                  <a:moveTo>
                    <a:pt x="2" y="40"/>
                  </a:moveTo>
                  <a:lnTo>
                    <a:pt x="2" y="40"/>
                  </a:lnTo>
                  <a:lnTo>
                    <a:pt x="2" y="40"/>
                  </a:lnTo>
                  <a:lnTo>
                    <a:pt x="2" y="40"/>
                  </a:lnTo>
                  <a:lnTo>
                    <a:pt x="2" y="40"/>
                  </a:lnTo>
                  <a:close/>
                  <a:moveTo>
                    <a:pt x="2" y="40"/>
                  </a:moveTo>
                  <a:lnTo>
                    <a:pt x="2" y="40"/>
                  </a:lnTo>
                  <a:lnTo>
                    <a:pt x="2" y="40"/>
                  </a:lnTo>
                  <a:lnTo>
                    <a:pt x="2" y="40"/>
                  </a:lnTo>
                  <a:lnTo>
                    <a:pt x="2" y="40"/>
                  </a:lnTo>
                  <a:close/>
                  <a:moveTo>
                    <a:pt x="2" y="38"/>
                  </a:moveTo>
                  <a:lnTo>
                    <a:pt x="2" y="38"/>
                  </a:lnTo>
                  <a:lnTo>
                    <a:pt x="2" y="38"/>
                  </a:lnTo>
                  <a:lnTo>
                    <a:pt x="2" y="38"/>
                  </a:lnTo>
                  <a:lnTo>
                    <a:pt x="2" y="38"/>
                  </a:lnTo>
                  <a:close/>
                  <a:moveTo>
                    <a:pt x="2" y="38"/>
                  </a:moveTo>
                  <a:lnTo>
                    <a:pt x="2" y="38"/>
                  </a:lnTo>
                  <a:lnTo>
                    <a:pt x="2" y="38"/>
                  </a:lnTo>
                  <a:lnTo>
                    <a:pt x="2" y="38"/>
                  </a:lnTo>
                  <a:lnTo>
                    <a:pt x="2" y="38"/>
                  </a:lnTo>
                  <a:close/>
                  <a:moveTo>
                    <a:pt x="2" y="36"/>
                  </a:moveTo>
                  <a:lnTo>
                    <a:pt x="2" y="36"/>
                  </a:lnTo>
                  <a:lnTo>
                    <a:pt x="2" y="38"/>
                  </a:lnTo>
                  <a:lnTo>
                    <a:pt x="2" y="38"/>
                  </a:lnTo>
                  <a:lnTo>
                    <a:pt x="2" y="36"/>
                  </a:lnTo>
                  <a:close/>
                  <a:moveTo>
                    <a:pt x="2" y="36"/>
                  </a:moveTo>
                  <a:lnTo>
                    <a:pt x="2" y="36"/>
                  </a:lnTo>
                  <a:lnTo>
                    <a:pt x="2" y="36"/>
                  </a:lnTo>
                  <a:lnTo>
                    <a:pt x="2" y="36"/>
                  </a:lnTo>
                  <a:lnTo>
                    <a:pt x="2" y="36"/>
                  </a:lnTo>
                  <a:close/>
                  <a:moveTo>
                    <a:pt x="2" y="36"/>
                  </a:moveTo>
                  <a:lnTo>
                    <a:pt x="2" y="36"/>
                  </a:lnTo>
                  <a:lnTo>
                    <a:pt x="2" y="36"/>
                  </a:lnTo>
                  <a:lnTo>
                    <a:pt x="2" y="36"/>
                  </a:lnTo>
                  <a:lnTo>
                    <a:pt x="2" y="36"/>
                  </a:lnTo>
                  <a:close/>
                  <a:moveTo>
                    <a:pt x="2" y="34"/>
                  </a:moveTo>
                  <a:lnTo>
                    <a:pt x="2" y="34"/>
                  </a:lnTo>
                  <a:lnTo>
                    <a:pt x="2" y="34"/>
                  </a:lnTo>
                  <a:lnTo>
                    <a:pt x="2" y="34"/>
                  </a:lnTo>
                  <a:lnTo>
                    <a:pt x="2" y="34"/>
                  </a:lnTo>
                  <a:close/>
                  <a:moveTo>
                    <a:pt x="2" y="34"/>
                  </a:moveTo>
                  <a:lnTo>
                    <a:pt x="2" y="34"/>
                  </a:lnTo>
                  <a:lnTo>
                    <a:pt x="2" y="34"/>
                  </a:lnTo>
                  <a:lnTo>
                    <a:pt x="2" y="34"/>
                  </a:lnTo>
                  <a:lnTo>
                    <a:pt x="2" y="34"/>
                  </a:lnTo>
                  <a:close/>
                  <a:moveTo>
                    <a:pt x="2" y="32"/>
                  </a:moveTo>
                  <a:lnTo>
                    <a:pt x="2" y="32"/>
                  </a:lnTo>
                  <a:lnTo>
                    <a:pt x="2" y="34"/>
                  </a:lnTo>
                  <a:lnTo>
                    <a:pt x="2" y="34"/>
                  </a:lnTo>
                  <a:lnTo>
                    <a:pt x="2" y="32"/>
                  </a:lnTo>
                  <a:close/>
                  <a:moveTo>
                    <a:pt x="2" y="32"/>
                  </a:moveTo>
                  <a:lnTo>
                    <a:pt x="2" y="32"/>
                  </a:lnTo>
                  <a:lnTo>
                    <a:pt x="2" y="32"/>
                  </a:lnTo>
                  <a:lnTo>
                    <a:pt x="2" y="32"/>
                  </a:lnTo>
                  <a:lnTo>
                    <a:pt x="2" y="32"/>
                  </a:lnTo>
                  <a:close/>
                  <a:moveTo>
                    <a:pt x="2" y="32"/>
                  </a:moveTo>
                  <a:lnTo>
                    <a:pt x="2" y="32"/>
                  </a:lnTo>
                  <a:lnTo>
                    <a:pt x="2" y="32"/>
                  </a:lnTo>
                  <a:lnTo>
                    <a:pt x="2" y="32"/>
                  </a:lnTo>
                  <a:lnTo>
                    <a:pt x="2" y="32"/>
                  </a:lnTo>
                  <a:close/>
                  <a:moveTo>
                    <a:pt x="2" y="30"/>
                  </a:moveTo>
                  <a:lnTo>
                    <a:pt x="2" y="30"/>
                  </a:lnTo>
                  <a:lnTo>
                    <a:pt x="2" y="30"/>
                  </a:lnTo>
                  <a:lnTo>
                    <a:pt x="2" y="30"/>
                  </a:lnTo>
                  <a:lnTo>
                    <a:pt x="2" y="30"/>
                  </a:lnTo>
                  <a:close/>
                  <a:moveTo>
                    <a:pt x="2" y="30"/>
                  </a:moveTo>
                  <a:lnTo>
                    <a:pt x="2" y="30"/>
                  </a:lnTo>
                  <a:lnTo>
                    <a:pt x="2" y="30"/>
                  </a:lnTo>
                  <a:lnTo>
                    <a:pt x="2" y="30"/>
                  </a:lnTo>
                  <a:lnTo>
                    <a:pt x="2" y="30"/>
                  </a:lnTo>
                  <a:close/>
                  <a:moveTo>
                    <a:pt x="2" y="28"/>
                  </a:moveTo>
                  <a:lnTo>
                    <a:pt x="2" y="28"/>
                  </a:lnTo>
                  <a:lnTo>
                    <a:pt x="2" y="30"/>
                  </a:lnTo>
                  <a:lnTo>
                    <a:pt x="2" y="30"/>
                  </a:lnTo>
                  <a:lnTo>
                    <a:pt x="2" y="28"/>
                  </a:lnTo>
                  <a:close/>
                  <a:moveTo>
                    <a:pt x="2" y="28"/>
                  </a:moveTo>
                  <a:lnTo>
                    <a:pt x="2" y="28"/>
                  </a:lnTo>
                  <a:lnTo>
                    <a:pt x="2" y="28"/>
                  </a:lnTo>
                  <a:lnTo>
                    <a:pt x="2" y="28"/>
                  </a:lnTo>
                  <a:lnTo>
                    <a:pt x="2" y="28"/>
                  </a:lnTo>
                  <a:close/>
                  <a:moveTo>
                    <a:pt x="2" y="28"/>
                  </a:moveTo>
                  <a:lnTo>
                    <a:pt x="2" y="28"/>
                  </a:lnTo>
                  <a:lnTo>
                    <a:pt x="2" y="28"/>
                  </a:lnTo>
                  <a:lnTo>
                    <a:pt x="2" y="28"/>
                  </a:lnTo>
                  <a:lnTo>
                    <a:pt x="2" y="28"/>
                  </a:lnTo>
                  <a:close/>
                  <a:moveTo>
                    <a:pt x="2" y="26"/>
                  </a:moveTo>
                  <a:lnTo>
                    <a:pt x="2" y="26"/>
                  </a:lnTo>
                  <a:lnTo>
                    <a:pt x="2" y="26"/>
                  </a:lnTo>
                  <a:lnTo>
                    <a:pt x="2" y="26"/>
                  </a:lnTo>
                  <a:lnTo>
                    <a:pt x="2" y="26"/>
                  </a:lnTo>
                  <a:close/>
                  <a:moveTo>
                    <a:pt x="2" y="26"/>
                  </a:moveTo>
                  <a:lnTo>
                    <a:pt x="2" y="26"/>
                  </a:lnTo>
                  <a:lnTo>
                    <a:pt x="2" y="26"/>
                  </a:lnTo>
                  <a:lnTo>
                    <a:pt x="2" y="26"/>
                  </a:lnTo>
                  <a:lnTo>
                    <a:pt x="2" y="26"/>
                  </a:lnTo>
                  <a:close/>
                  <a:moveTo>
                    <a:pt x="2" y="24"/>
                  </a:moveTo>
                  <a:lnTo>
                    <a:pt x="2" y="24"/>
                  </a:lnTo>
                  <a:lnTo>
                    <a:pt x="2" y="26"/>
                  </a:lnTo>
                  <a:lnTo>
                    <a:pt x="2" y="26"/>
                  </a:lnTo>
                  <a:lnTo>
                    <a:pt x="2" y="24"/>
                  </a:lnTo>
                  <a:close/>
                  <a:moveTo>
                    <a:pt x="2" y="24"/>
                  </a:moveTo>
                  <a:lnTo>
                    <a:pt x="2" y="24"/>
                  </a:lnTo>
                  <a:lnTo>
                    <a:pt x="2" y="24"/>
                  </a:lnTo>
                  <a:lnTo>
                    <a:pt x="2" y="24"/>
                  </a:lnTo>
                  <a:lnTo>
                    <a:pt x="2" y="24"/>
                  </a:lnTo>
                  <a:close/>
                  <a:moveTo>
                    <a:pt x="2" y="24"/>
                  </a:moveTo>
                  <a:lnTo>
                    <a:pt x="2" y="24"/>
                  </a:lnTo>
                  <a:lnTo>
                    <a:pt x="2" y="24"/>
                  </a:lnTo>
                  <a:lnTo>
                    <a:pt x="2" y="24"/>
                  </a:lnTo>
                  <a:lnTo>
                    <a:pt x="2" y="24"/>
                  </a:lnTo>
                  <a:close/>
                  <a:moveTo>
                    <a:pt x="2" y="22"/>
                  </a:moveTo>
                  <a:lnTo>
                    <a:pt x="2" y="22"/>
                  </a:lnTo>
                  <a:lnTo>
                    <a:pt x="2" y="22"/>
                  </a:lnTo>
                  <a:lnTo>
                    <a:pt x="2" y="22"/>
                  </a:lnTo>
                  <a:lnTo>
                    <a:pt x="2" y="22"/>
                  </a:lnTo>
                  <a:close/>
                  <a:moveTo>
                    <a:pt x="2" y="22"/>
                  </a:moveTo>
                  <a:lnTo>
                    <a:pt x="2" y="22"/>
                  </a:lnTo>
                  <a:lnTo>
                    <a:pt x="2" y="22"/>
                  </a:lnTo>
                  <a:lnTo>
                    <a:pt x="2" y="22"/>
                  </a:lnTo>
                  <a:lnTo>
                    <a:pt x="2" y="22"/>
                  </a:lnTo>
                  <a:close/>
                  <a:moveTo>
                    <a:pt x="2" y="20"/>
                  </a:moveTo>
                  <a:lnTo>
                    <a:pt x="2" y="20"/>
                  </a:lnTo>
                  <a:lnTo>
                    <a:pt x="2" y="22"/>
                  </a:lnTo>
                  <a:lnTo>
                    <a:pt x="2" y="22"/>
                  </a:lnTo>
                  <a:lnTo>
                    <a:pt x="2" y="20"/>
                  </a:lnTo>
                  <a:close/>
                  <a:moveTo>
                    <a:pt x="2" y="20"/>
                  </a:moveTo>
                  <a:lnTo>
                    <a:pt x="2" y="20"/>
                  </a:lnTo>
                  <a:lnTo>
                    <a:pt x="2" y="20"/>
                  </a:lnTo>
                  <a:lnTo>
                    <a:pt x="2" y="20"/>
                  </a:lnTo>
                  <a:lnTo>
                    <a:pt x="2" y="20"/>
                  </a:lnTo>
                  <a:close/>
                  <a:moveTo>
                    <a:pt x="2" y="18"/>
                  </a:moveTo>
                  <a:lnTo>
                    <a:pt x="2" y="18"/>
                  </a:lnTo>
                  <a:lnTo>
                    <a:pt x="2" y="20"/>
                  </a:lnTo>
                  <a:lnTo>
                    <a:pt x="2" y="20"/>
                  </a:lnTo>
                  <a:lnTo>
                    <a:pt x="2" y="18"/>
                  </a:lnTo>
                  <a:close/>
                  <a:moveTo>
                    <a:pt x="2" y="18"/>
                  </a:moveTo>
                  <a:lnTo>
                    <a:pt x="2" y="18"/>
                  </a:lnTo>
                  <a:lnTo>
                    <a:pt x="2" y="18"/>
                  </a:lnTo>
                  <a:lnTo>
                    <a:pt x="2" y="18"/>
                  </a:lnTo>
                  <a:lnTo>
                    <a:pt x="2" y="18"/>
                  </a:lnTo>
                  <a:close/>
                  <a:moveTo>
                    <a:pt x="2" y="18"/>
                  </a:moveTo>
                  <a:lnTo>
                    <a:pt x="2" y="18"/>
                  </a:lnTo>
                  <a:lnTo>
                    <a:pt x="2" y="18"/>
                  </a:lnTo>
                  <a:lnTo>
                    <a:pt x="2" y="18"/>
                  </a:lnTo>
                  <a:lnTo>
                    <a:pt x="2" y="18"/>
                  </a:lnTo>
                  <a:close/>
                  <a:moveTo>
                    <a:pt x="2" y="16"/>
                  </a:moveTo>
                  <a:lnTo>
                    <a:pt x="2" y="16"/>
                  </a:lnTo>
                  <a:lnTo>
                    <a:pt x="2" y="18"/>
                  </a:lnTo>
                  <a:lnTo>
                    <a:pt x="2" y="18"/>
                  </a:lnTo>
                  <a:lnTo>
                    <a:pt x="2" y="16"/>
                  </a:lnTo>
                  <a:close/>
                  <a:moveTo>
                    <a:pt x="2" y="16"/>
                  </a:moveTo>
                  <a:lnTo>
                    <a:pt x="2" y="16"/>
                  </a:lnTo>
                  <a:lnTo>
                    <a:pt x="2" y="16"/>
                  </a:lnTo>
                  <a:lnTo>
                    <a:pt x="2" y="16"/>
                  </a:lnTo>
                  <a:lnTo>
                    <a:pt x="2" y="16"/>
                  </a:lnTo>
                  <a:close/>
                  <a:moveTo>
                    <a:pt x="2" y="14"/>
                  </a:moveTo>
                  <a:lnTo>
                    <a:pt x="2" y="14"/>
                  </a:lnTo>
                  <a:lnTo>
                    <a:pt x="2" y="16"/>
                  </a:lnTo>
                  <a:lnTo>
                    <a:pt x="2" y="16"/>
                  </a:lnTo>
                  <a:lnTo>
                    <a:pt x="2" y="14"/>
                  </a:lnTo>
                  <a:close/>
                  <a:moveTo>
                    <a:pt x="2" y="14"/>
                  </a:moveTo>
                  <a:lnTo>
                    <a:pt x="2" y="14"/>
                  </a:lnTo>
                  <a:lnTo>
                    <a:pt x="2" y="14"/>
                  </a:lnTo>
                  <a:lnTo>
                    <a:pt x="2" y="14"/>
                  </a:lnTo>
                  <a:lnTo>
                    <a:pt x="2" y="14"/>
                  </a:lnTo>
                  <a:close/>
                  <a:moveTo>
                    <a:pt x="2" y="14"/>
                  </a:moveTo>
                  <a:lnTo>
                    <a:pt x="2" y="14"/>
                  </a:lnTo>
                  <a:lnTo>
                    <a:pt x="2" y="14"/>
                  </a:lnTo>
                  <a:lnTo>
                    <a:pt x="2" y="14"/>
                  </a:lnTo>
                  <a:lnTo>
                    <a:pt x="2" y="14"/>
                  </a:lnTo>
                  <a:close/>
                  <a:moveTo>
                    <a:pt x="2" y="12"/>
                  </a:moveTo>
                  <a:lnTo>
                    <a:pt x="2" y="12"/>
                  </a:lnTo>
                  <a:lnTo>
                    <a:pt x="2" y="14"/>
                  </a:lnTo>
                  <a:lnTo>
                    <a:pt x="2" y="14"/>
                  </a:lnTo>
                  <a:lnTo>
                    <a:pt x="2" y="12"/>
                  </a:lnTo>
                  <a:close/>
                  <a:moveTo>
                    <a:pt x="2" y="12"/>
                  </a:moveTo>
                  <a:lnTo>
                    <a:pt x="2" y="12"/>
                  </a:lnTo>
                  <a:lnTo>
                    <a:pt x="2" y="12"/>
                  </a:lnTo>
                  <a:lnTo>
                    <a:pt x="2" y="12"/>
                  </a:lnTo>
                  <a:lnTo>
                    <a:pt x="2" y="12"/>
                  </a:lnTo>
                  <a:close/>
                  <a:moveTo>
                    <a:pt x="2" y="10"/>
                  </a:moveTo>
                  <a:lnTo>
                    <a:pt x="2" y="10"/>
                  </a:lnTo>
                  <a:lnTo>
                    <a:pt x="2" y="12"/>
                  </a:lnTo>
                  <a:lnTo>
                    <a:pt x="2" y="12"/>
                  </a:lnTo>
                  <a:lnTo>
                    <a:pt x="2" y="10"/>
                  </a:lnTo>
                  <a:close/>
                  <a:moveTo>
                    <a:pt x="2" y="10"/>
                  </a:moveTo>
                  <a:lnTo>
                    <a:pt x="2" y="10"/>
                  </a:lnTo>
                  <a:lnTo>
                    <a:pt x="2" y="10"/>
                  </a:lnTo>
                  <a:lnTo>
                    <a:pt x="2" y="10"/>
                  </a:lnTo>
                  <a:lnTo>
                    <a:pt x="2" y="10"/>
                  </a:lnTo>
                  <a:close/>
                  <a:moveTo>
                    <a:pt x="2" y="10"/>
                  </a:moveTo>
                  <a:lnTo>
                    <a:pt x="2" y="10"/>
                  </a:lnTo>
                  <a:lnTo>
                    <a:pt x="2" y="10"/>
                  </a:lnTo>
                  <a:lnTo>
                    <a:pt x="2" y="10"/>
                  </a:lnTo>
                  <a:lnTo>
                    <a:pt x="2" y="10"/>
                  </a:lnTo>
                  <a:close/>
                  <a:moveTo>
                    <a:pt x="2" y="8"/>
                  </a:moveTo>
                  <a:lnTo>
                    <a:pt x="2" y="8"/>
                  </a:lnTo>
                  <a:lnTo>
                    <a:pt x="2" y="10"/>
                  </a:lnTo>
                  <a:lnTo>
                    <a:pt x="2" y="10"/>
                  </a:lnTo>
                  <a:lnTo>
                    <a:pt x="2" y="8"/>
                  </a:lnTo>
                  <a:close/>
                  <a:moveTo>
                    <a:pt x="2" y="8"/>
                  </a:moveTo>
                  <a:lnTo>
                    <a:pt x="2" y="8"/>
                  </a:lnTo>
                  <a:lnTo>
                    <a:pt x="2" y="8"/>
                  </a:lnTo>
                  <a:lnTo>
                    <a:pt x="2" y="8"/>
                  </a:lnTo>
                  <a:lnTo>
                    <a:pt x="2" y="8"/>
                  </a:lnTo>
                  <a:close/>
                  <a:moveTo>
                    <a:pt x="2" y="6"/>
                  </a:moveTo>
                  <a:lnTo>
                    <a:pt x="2" y="6"/>
                  </a:lnTo>
                  <a:lnTo>
                    <a:pt x="2" y="8"/>
                  </a:lnTo>
                  <a:lnTo>
                    <a:pt x="2" y="8"/>
                  </a:lnTo>
                  <a:lnTo>
                    <a:pt x="2" y="6"/>
                  </a:lnTo>
                  <a:close/>
                  <a:moveTo>
                    <a:pt x="2" y="6"/>
                  </a:moveTo>
                  <a:lnTo>
                    <a:pt x="2" y="6"/>
                  </a:lnTo>
                  <a:lnTo>
                    <a:pt x="2" y="6"/>
                  </a:lnTo>
                  <a:lnTo>
                    <a:pt x="2" y="6"/>
                  </a:lnTo>
                  <a:lnTo>
                    <a:pt x="2" y="6"/>
                  </a:lnTo>
                  <a:close/>
                  <a:moveTo>
                    <a:pt x="2" y="6"/>
                  </a:moveTo>
                  <a:lnTo>
                    <a:pt x="2" y="6"/>
                  </a:lnTo>
                  <a:lnTo>
                    <a:pt x="2" y="6"/>
                  </a:lnTo>
                  <a:lnTo>
                    <a:pt x="2" y="6"/>
                  </a:lnTo>
                  <a:lnTo>
                    <a:pt x="2" y="6"/>
                  </a:lnTo>
                  <a:close/>
                  <a:moveTo>
                    <a:pt x="2" y="4"/>
                  </a:moveTo>
                  <a:lnTo>
                    <a:pt x="2" y="4"/>
                  </a:lnTo>
                  <a:lnTo>
                    <a:pt x="2" y="6"/>
                  </a:lnTo>
                  <a:lnTo>
                    <a:pt x="2" y="6"/>
                  </a:lnTo>
                  <a:lnTo>
                    <a:pt x="2" y="4"/>
                  </a:lnTo>
                  <a:close/>
                  <a:moveTo>
                    <a:pt x="2" y="4"/>
                  </a:moveTo>
                  <a:lnTo>
                    <a:pt x="2" y="4"/>
                  </a:lnTo>
                  <a:lnTo>
                    <a:pt x="2" y="4"/>
                  </a:lnTo>
                  <a:lnTo>
                    <a:pt x="2" y="4"/>
                  </a:lnTo>
                  <a:lnTo>
                    <a:pt x="2" y="4"/>
                  </a:lnTo>
                  <a:close/>
                  <a:moveTo>
                    <a:pt x="2" y="2"/>
                  </a:moveTo>
                  <a:lnTo>
                    <a:pt x="2" y="2"/>
                  </a:lnTo>
                  <a:lnTo>
                    <a:pt x="2" y="4"/>
                  </a:lnTo>
                  <a:lnTo>
                    <a:pt x="2" y="4"/>
                  </a:lnTo>
                  <a:lnTo>
                    <a:pt x="2" y="2"/>
                  </a:lnTo>
                  <a:close/>
                  <a:moveTo>
                    <a:pt x="2" y="2"/>
                  </a:moveTo>
                  <a:lnTo>
                    <a:pt x="2" y="2"/>
                  </a:lnTo>
                  <a:lnTo>
                    <a:pt x="2" y="2"/>
                  </a:lnTo>
                  <a:lnTo>
                    <a:pt x="2" y="2"/>
                  </a:lnTo>
                  <a:lnTo>
                    <a:pt x="2" y="2"/>
                  </a:lnTo>
                  <a:lnTo>
                    <a:pt x="2" y="2"/>
                  </a:lnTo>
                  <a:close/>
                  <a:moveTo>
                    <a:pt x="2" y="2"/>
                  </a:moveTo>
                  <a:lnTo>
                    <a:pt x="2" y="2"/>
                  </a:lnTo>
                  <a:lnTo>
                    <a:pt x="2" y="2"/>
                  </a:lnTo>
                  <a:lnTo>
                    <a:pt x="2" y="2"/>
                  </a:lnTo>
                  <a:lnTo>
                    <a:pt x="2" y="2"/>
                  </a:lnTo>
                  <a:close/>
                  <a:moveTo>
                    <a:pt x="2" y="0"/>
                  </a:moveTo>
                  <a:lnTo>
                    <a:pt x="2" y="0"/>
                  </a:lnTo>
                  <a:lnTo>
                    <a:pt x="2" y="0"/>
                  </a:lnTo>
                  <a:lnTo>
                    <a:pt x="2" y="0"/>
                  </a:lnTo>
                  <a:lnTo>
                    <a:pt x="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8"/>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9"/>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10"/>
            <p:cNvSpPr>
              <a:spLocks/>
            </p:cNvSpPr>
            <p:nvPr/>
          </p:nvSpPr>
          <p:spPr bwMode="auto">
            <a:xfrm>
              <a:off x="3878" y="223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Rectangle 11"/>
            <p:cNvSpPr>
              <a:spLocks noChangeArrowheads="1"/>
            </p:cNvSpPr>
            <p:nvPr/>
          </p:nvSpPr>
          <p:spPr bwMode="auto">
            <a:xfrm>
              <a:off x="3878" y="223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12"/>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Rectangle 13"/>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Rectangle 14"/>
            <p:cNvSpPr>
              <a:spLocks noChangeArrowheads="1"/>
            </p:cNvSpPr>
            <p:nvPr/>
          </p:nvSpPr>
          <p:spPr bwMode="auto">
            <a:xfrm>
              <a:off x="3878" y="222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Rectangle 15"/>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Rectangle 16"/>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17"/>
            <p:cNvSpPr>
              <a:spLocks/>
            </p:cNvSpPr>
            <p:nvPr/>
          </p:nvSpPr>
          <p:spPr bwMode="auto">
            <a:xfrm>
              <a:off x="3878" y="222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Rectangle 18"/>
            <p:cNvSpPr>
              <a:spLocks noChangeArrowheads="1"/>
            </p:cNvSpPr>
            <p:nvPr/>
          </p:nvSpPr>
          <p:spPr bwMode="auto">
            <a:xfrm>
              <a:off x="3880" y="222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19"/>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Rectangle 20"/>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Rectangle 21"/>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22"/>
            <p:cNvSpPr>
              <a:spLocks/>
            </p:cNvSpPr>
            <p:nvPr/>
          </p:nvSpPr>
          <p:spPr bwMode="auto">
            <a:xfrm>
              <a:off x="3880" y="221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Rectangle 23"/>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Rectangle 24"/>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Rectangle 25"/>
            <p:cNvSpPr>
              <a:spLocks noChangeArrowheads="1"/>
            </p:cNvSpPr>
            <p:nvPr/>
          </p:nvSpPr>
          <p:spPr bwMode="auto">
            <a:xfrm>
              <a:off x="3880" y="221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Rectangle 26"/>
            <p:cNvSpPr>
              <a:spLocks noChangeArrowheads="1"/>
            </p:cNvSpPr>
            <p:nvPr/>
          </p:nvSpPr>
          <p:spPr bwMode="auto">
            <a:xfrm>
              <a:off x="3880" y="221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Rectangle 27"/>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Rectangle 28"/>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Rectangle 29"/>
            <p:cNvSpPr>
              <a:spLocks noChangeArrowheads="1"/>
            </p:cNvSpPr>
            <p:nvPr/>
          </p:nvSpPr>
          <p:spPr bwMode="auto">
            <a:xfrm>
              <a:off x="3880" y="221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Rectangle 30"/>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Rectangle 31"/>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32"/>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33"/>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Rectangle 34"/>
            <p:cNvSpPr>
              <a:spLocks noChangeArrowheads="1"/>
            </p:cNvSpPr>
            <p:nvPr/>
          </p:nvSpPr>
          <p:spPr bwMode="auto">
            <a:xfrm>
              <a:off x="3880" y="220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Rectangle 35"/>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36"/>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37"/>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38"/>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39"/>
            <p:cNvSpPr>
              <a:spLocks noChangeArrowheads="1"/>
            </p:cNvSpPr>
            <p:nvPr/>
          </p:nvSpPr>
          <p:spPr bwMode="auto">
            <a:xfrm>
              <a:off x="3880" y="220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Rectangle 40"/>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Rectangle 41"/>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42"/>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Rectangle 43"/>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Rectangle 44"/>
            <p:cNvSpPr>
              <a:spLocks noChangeArrowheads="1"/>
            </p:cNvSpPr>
            <p:nvPr/>
          </p:nvSpPr>
          <p:spPr bwMode="auto">
            <a:xfrm>
              <a:off x="3880" y="219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Rectangle 45"/>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Rectangle 46"/>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Rectangle 47"/>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Rectangle 48"/>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Rectangle 49"/>
            <p:cNvSpPr>
              <a:spLocks noChangeArrowheads="1"/>
            </p:cNvSpPr>
            <p:nvPr/>
          </p:nvSpPr>
          <p:spPr bwMode="auto">
            <a:xfrm>
              <a:off x="3880" y="219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50"/>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Rectangle 51"/>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Rectangle 52"/>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53"/>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Rectangle 54"/>
            <p:cNvSpPr>
              <a:spLocks noChangeArrowheads="1"/>
            </p:cNvSpPr>
            <p:nvPr/>
          </p:nvSpPr>
          <p:spPr bwMode="auto">
            <a:xfrm>
              <a:off x="3880" y="219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Rectangle 55"/>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Rectangle 56"/>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Rectangle 57"/>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Rectangle 58"/>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Rectangle 59"/>
            <p:cNvSpPr>
              <a:spLocks noChangeArrowheads="1"/>
            </p:cNvSpPr>
            <p:nvPr/>
          </p:nvSpPr>
          <p:spPr bwMode="auto">
            <a:xfrm>
              <a:off x="3880" y="218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Rectangle 60"/>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Rectangle 61"/>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Rectangle 62"/>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Rectangle 63"/>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Rectangle 64"/>
            <p:cNvSpPr>
              <a:spLocks noChangeArrowheads="1"/>
            </p:cNvSpPr>
            <p:nvPr/>
          </p:nvSpPr>
          <p:spPr bwMode="auto">
            <a:xfrm>
              <a:off x="3880" y="218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Rectangle 65"/>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Rectangle 66"/>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Rectangle 67"/>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Rectangle 68"/>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Rectangle 69"/>
            <p:cNvSpPr>
              <a:spLocks noChangeArrowheads="1"/>
            </p:cNvSpPr>
            <p:nvPr/>
          </p:nvSpPr>
          <p:spPr bwMode="auto">
            <a:xfrm>
              <a:off x="3880" y="217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Rectangle 70"/>
            <p:cNvSpPr>
              <a:spLocks noChangeArrowheads="1"/>
            </p:cNvSpPr>
            <p:nvPr/>
          </p:nvSpPr>
          <p:spPr bwMode="auto">
            <a:xfrm>
              <a:off x="3880" y="21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Rectangle 71"/>
            <p:cNvSpPr>
              <a:spLocks noChangeArrowheads="1"/>
            </p:cNvSpPr>
            <p:nvPr/>
          </p:nvSpPr>
          <p:spPr bwMode="auto">
            <a:xfrm>
              <a:off x="3880" y="217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72"/>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Rectangle 73"/>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Rectangle 74"/>
            <p:cNvSpPr>
              <a:spLocks noChangeArrowheads="1"/>
            </p:cNvSpPr>
            <p:nvPr/>
          </p:nvSpPr>
          <p:spPr bwMode="auto">
            <a:xfrm>
              <a:off x="3880" y="217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Rectangle 75"/>
            <p:cNvSpPr>
              <a:spLocks noChangeArrowheads="1"/>
            </p:cNvSpPr>
            <p:nvPr/>
          </p:nvSpPr>
          <p:spPr bwMode="auto">
            <a:xfrm>
              <a:off x="3880" y="217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Rectangle 76"/>
            <p:cNvSpPr>
              <a:spLocks noChangeArrowheads="1"/>
            </p:cNvSpPr>
            <p:nvPr/>
          </p:nvSpPr>
          <p:spPr bwMode="auto">
            <a:xfrm>
              <a:off x="3880" y="217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Rectangle 77"/>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Rectangle 78"/>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Rectangle 79"/>
            <p:cNvSpPr>
              <a:spLocks noChangeArrowheads="1"/>
            </p:cNvSpPr>
            <p:nvPr/>
          </p:nvSpPr>
          <p:spPr bwMode="auto">
            <a:xfrm>
              <a:off x="3880" y="217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Rectangle 80"/>
            <p:cNvSpPr>
              <a:spLocks noChangeArrowheads="1"/>
            </p:cNvSpPr>
            <p:nvPr/>
          </p:nvSpPr>
          <p:spPr bwMode="auto">
            <a:xfrm>
              <a:off x="3880" y="217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Rectangle 81"/>
            <p:cNvSpPr>
              <a:spLocks noChangeArrowheads="1"/>
            </p:cNvSpPr>
            <p:nvPr/>
          </p:nvSpPr>
          <p:spPr bwMode="auto">
            <a:xfrm>
              <a:off x="3880" y="216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Rectangle 82"/>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Rectangle 83"/>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Rectangle 84"/>
            <p:cNvSpPr>
              <a:spLocks noChangeArrowheads="1"/>
            </p:cNvSpPr>
            <p:nvPr/>
          </p:nvSpPr>
          <p:spPr bwMode="auto">
            <a:xfrm>
              <a:off x="3880" y="216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Rectangle 85"/>
            <p:cNvSpPr>
              <a:spLocks noChangeArrowheads="1"/>
            </p:cNvSpPr>
            <p:nvPr/>
          </p:nvSpPr>
          <p:spPr bwMode="auto">
            <a:xfrm>
              <a:off x="3880" y="216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Rectangle 86"/>
            <p:cNvSpPr>
              <a:spLocks noChangeArrowheads="1"/>
            </p:cNvSpPr>
            <p:nvPr/>
          </p:nvSpPr>
          <p:spPr bwMode="auto">
            <a:xfrm>
              <a:off x="3880" y="216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Rectangle 87"/>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Rectangle 88"/>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Rectangle 89"/>
            <p:cNvSpPr>
              <a:spLocks noChangeArrowheads="1"/>
            </p:cNvSpPr>
            <p:nvPr/>
          </p:nvSpPr>
          <p:spPr bwMode="auto">
            <a:xfrm>
              <a:off x="3880" y="216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Rectangle 90"/>
            <p:cNvSpPr>
              <a:spLocks noChangeArrowheads="1"/>
            </p:cNvSpPr>
            <p:nvPr/>
          </p:nvSpPr>
          <p:spPr bwMode="auto">
            <a:xfrm>
              <a:off x="3880" y="216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Rectangle 91"/>
            <p:cNvSpPr>
              <a:spLocks noChangeArrowheads="1"/>
            </p:cNvSpPr>
            <p:nvPr/>
          </p:nvSpPr>
          <p:spPr bwMode="auto">
            <a:xfrm>
              <a:off x="3880" y="216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92"/>
            <p:cNvSpPr>
              <a:spLocks/>
            </p:cNvSpPr>
            <p:nvPr/>
          </p:nvSpPr>
          <p:spPr bwMode="auto">
            <a:xfrm>
              <a:off x="3880" y="216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Rectangle 93"/>
            <p:cNvSpPr>
              <a:spLocks noChangeArrowheads="1"/>
            </p:cNvSpPr>
            <p:nvPr/>
          </p:nvSpPr>
          <p:spPr bwMode="auto">
            <a:xfrm>
              <a:off x="3880" y="216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Rectangle 94"/>
            <p:cNvSpPr>
              <a:spLocks noChangeArrowheads="1"/>
            </p:cNvSpPr>
            <p:nvPr/>
          </p:nvSpPr>
          <p:spPr bwMode="auto">
            <a:xfrm>
              <a:off x="3880" y="215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95"/>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96"/>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97"/>
            <p:cNvSpPr>
              <a:spLocks/>
            </p:cNvSpPr>
            <p:nvPr/>
          </p:nvSpPr>
          <p:spPr bwMode="auto">
            <a:xfrm>
              <a:off x="2212" y="1670"/>
              <a:ext cx="1336" cy="982"/>
            </a:xfrm>
            <a:custGeom>
              <a:avLst/>
              <a:gdLst>
                <a:gd name="T0" fmla="*/ 498 w 1336"/>
                <a:gd name="T1" fmla="*/ 982 h 982"/>
                <a:gd name="T2" fmla="*/ 470 w 1336"/>
                <a:gd name="T3" fmla="*/ 980 h 982"/>
                <a:gd name="T4" fmla="*/ 444 w 1336"/>
                <a:gd name="T5" fmla="*/ 972 h 982"/>
                <a:gd name="T6" fmla="*/ 418 w 1336"/>
                <a:gd name="T7" fmla="*/ 958 h 982"/>
                <a:gd name="T8" fmla="*/ 396 w 1336"/>
                <a:gd name="T9" fmla="*/ 940 h 982"/>
                <a:gd name="T10" fmla="*/ 42 w 1336"/>
                <a:gd name="T11" fmla="*/ 586 h 982"/>
                <a:gd name="T12" fmla="*/ 24 w 1336"/>
                <a:gd name="T13" fmla="*/ 564 h 982"/>
                <a:gd name="T14" fmla="*/ 12 w 1336"/>
                <a:gd name="T15" fmla="*/ 540 h 982"/>
                <a:gd name="T16" fmla="*/ 4 w 1336"/>
                <a:gd name="T17" fmla="*/ 512 h 982"/>
                <a:gd name="T18" fmla="*/ 0 w 1336"/>
                <a:gd name="T19" fmla="*/ 486 h 982"/>
                <a:gd name="T20" fmla="*/ 4 w 1336"/>
                <a:gd name="T21" fmla="*/ 458 h 982"/>
                <a:gd name="T22" fmla="*/ 12 w 1336"/>
                <a:gd name="T23" fmla="*/ 432 h 982"/>
                <a:gd name="T24" fmla="*/ 24 w 1336"/>
                <a:gd name="T25" fmla="*/ 406 h 982"/>
                <a:gd name="T26" fmla="*/ 42 w 1336"/>
                <a:gd name="T27" fmla="*/ 384 h 982"/>
                <a:gd name="T28" fmla="*/ 54 w 1336"/>
                <a:gd name="T29" fmla="*/ 374 h 982"/>
                <a:gd name="T30" fmla="*/ 78 w 1336"/>
                <a:gd name="T31" fmla="*/ 358 h 982"/>
                <a:gd name="T32" fmla="*/ 104 w 1336"/>
                <a:gd name="T33" fmla="*/ 348 h 982"/>
                <a:gd name="T34" fmla="*/ 130 w 1336"/>
                <a:gd name="T35" fmla="*/ 344 h 982"/>
                <a:gd name="T36" fmla="*/ 158 w 1336"/>
                <a:gd name="T37" fmla="*/ 344 h 982"/>
                <a:gd name="T38" fmla="*/ 184 w 1336"/>
                <a:gd name="T39" fmla="*/ 348 h 982"/>
                <a:gd name="T40" fmla="*/ 210 w 1336"/>
                <a:gd name="T41" fmla="*/ 358 h 982"/>
                <a:gd name="T42" fmla="*/ 234 w 1336"/>
                <a:gd name="T43" fmla="*/ 374 h 982"/>
                <a:gd name="T44" fmla="*/ 498 w 1336"/>
                <a:gd name="T45" fmla="*/ 636 h 982"/>
                <a:gd name="T46" fmla="*/ 1092 w 1336"/>
                <a:gd name="T47" fmla="*/ 42 h 982"/>
                <a:gd name="T48" fmla="*/ 1116 w 1336"/>
                <a:gd name="T49" fmla="*/ 24 h 982"/>
                <a:gd name="T50" fmla="*/ 1140 w 1336"/>
                <a:gd name="T51" fmla="*/ 10 h 982"/>
                <a:gd name="T52" fmla="*/ 1166 w 1336"/>
                <a:gd name="T53" fmla="*/ 2 h 982"/>
                <a:gd name="T54" fmla="*/ 1194 w 1336"/>
                <a:gd name="T55" fmla="*/ 0 h 982"/>
                <a:gd name="T56" fmla="*/ 1222 w 1336"/>
                <a:gd name="T57" fmla="*/ 2 h 982"/>
                <a:gd name="T58" fmla="*/ 1248 w 1336"/>
                <a:gd name="T59" fmla="*/ 10 h 982"/>
                <a:gd name="T60" fmla="*/ 1272 w 1336"/>
                <a:gd name="T61" fmla="*/ 24 h 982"/>
                <a:gd name="T62" fmla="*/ 1296 w 1336"/>
                <a:gd name="T63" fmla="*/ 42 h 982"/>
                <a:gd name="T64" fmla="*/ 1304 w 1336"/>
                <a:gd name="T65" fmla="*/ 52 h 982"/>
                <a:gd name="T66" fmla="*/ 1320 w 1336"/>
                <a:gd name="T67" fmla="*/ 76 h 982"/>
                <a:gd name="T68" fmla="*/ 1332 w 1336"/>
                <a:gd name="T69" fmla="*/ 102 h 982"/>
                <a:gd name="T70" fmla="*/ 1336 w 1336"/>
                <a:gd name="T71" fmla="*/ 128 h 982"/>
                <a:gd name="T72" fmla="*/ 1336 w 1336"/>
                <a:gd name="T73" fmla="*/ 156 h 982"/>
                <a:gd name="T74" fmla="*/ 1332 w 1336"/>
                <a:gd name="T75" fmla="*/ 184 h 982"/>
                <a:gd name="T76" fmla="*/ 1320 w 1336"/>
                <a:gd name="T77" fmla="*/ 208 h 982"/>
                <a:gd name="T78" fmla="*/ 1304 w 1336"/>
                <a:gd name="T79" fmla="*/ 232 h 982"/>
                <a:gd name="T80" fmla="*/ 598 w 1336"/>
                <a:gd name="T81" fmla="*/ 940 h 982"/>
                <a:gd name="T82" fmla="*/ 588 w 1336"/>
                <a:gd name="T83" fmla="*/ 950 h 982"/>
                <a:gd name="T84" fmla="*/ 564 w 1336"/>
                <a:gd name="T85" fmla="*/ 966 h 982"/>
                <a:gd name="T86" fmla="*/ 538 w 1336"/>
                <a:gd name="T87" fmla="*/ 976 h 982"/>
                <a:gd name="T88" fmla="*/ 512 w 1336"/>
                <a:gd name="T89" fmla="*/ 982 h 982"/>
                <a:gd name="T90" fmla="*/ 498 w 1336"/>
                <a:gd name="T91" fmla="*/ 98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6" h="982">
                  <a:moveTo>
                    <a:pt x="498" y="982"/>
                  </a:moveTo>
                  <a:lnTo>
                    <a:pt x="498" y="982"/>
                  </a:lnTo>
                  <a:lnTo>
                    <a:pt x="484" y="982"/>
                  </a:lnTo>
                  <a:lnTo>
                    <a:pt x="470" y="980"/>
                  </a:lnTo>
                  <a:lnTo>
                    <a:pt x="456" y="976"/>
                  </a:lnTo>
                  <a:lnTo>
                    <a:pt x="444" y="972"/>
                  </a:lnTo>
                  <a:lnTo>
                    <a:pt x="430" y="966"/>
                  </a:lnTo>
                  <a:lnTo>
                    <a:pt x="418" y="958"/>
                  </a:lnTo>
                  <a:lnTo>
                    <a:pt x="408" y="950"/>
                  </a:lnTo>
                  <a:lnTo>
                    <a:pt x="396" y="940"/>
                  </a:lnTo>
                  <a:lnTo>
                    <a:pt x="42" y="586"/>
                  </a:lnTo>
                  <a:lnTo>
                    <a:pt x="42" y="586"/>
                  </a:lnTo>
                  <a:lnTo>
                    <a:pt x="32" y="576"/>
                  </a:lnTo>
                  <a:lnTo>
                    <a:pt x="24" y="564"/>
                  </a:lnTo>
                  <a:lnTo>
                    <a:pt x="18" y="552"/>
                  </a:lnTo>
                  <a:lnTo>
                    <a:pt x="12" y="540"/>
                  </a:lnTo>
                  <a:lnTo>
                    <a:pt x="6" y="526"/>
                  </a:lnTo>
                  <a:lnTo>
                    <a:pt x="4" y="512"/>
                  </a:lnTo>
                  <a:lnTo>
                    <a:pt x="2" y="500"/>
                  </a:lnTo>
                  <a:lnTo>
                    <a:pt x="0" y="486"/>
                  </a:lnTo>
                  <a:lnTo>
                    <a:pt x="2" y="472"/>
                  </a:lnTo>
                  <a:lnTo>
                    <a:pt x="4" y="458"/>
                  </a:lnTo>
                  <a:lnTo>
                    <a:pt x="6" y="444"/>
                  </a:lnTo>
                  <a:lnTo>
                    <a:pt x="12" y="432"/>
                  </a:lnTo>
                  <a:lnTo>
                    <a:pt x="18" y="418"/>
                  </a:lnTo>
                  <a:lnTo>
                    <a:pt x="24" y="406"/>
                  </a:lnTo>
                  <a:lnTo>
                    <a:pt x="32" y="396"/>
                  </a:lnTo>
                  <a:lnTo>
                    <a:pt x="42" y="384"/>
                  </a:lnTo>
                  <a:lnTo>
                    <a:pt x="42" y="384"/>
                  </a:lnTo>
                  <a:lnTo>
                    <a:pt x="54" y="374"/>
                  </a:lnTo>
                  <a:lnTo>
                    <a:pt x="66" y="366"/>
                  </a:lnTo>
                  <a:lnTo>
                    <a:pt x="78" y="358"/>
                  </a:lnTo>
                  <a:lnTo>
                    <a:pt x="90" y="352"/>
                  </a:lnTo>
                  <a:lnTo>
                    <a:pt x="104" y="348"/>
                  </a:lnTo>
                  <a:lnTo>
                    <a:pt x="116" y="346"/>
                  </a:lnTo>
                  <a:lnTo>
                    <a:pt x="130" y="344"/>
                  </a:lnTo>
                  <a:lnTo>
                    <a:pt x="144" y="342"/>
                  </a:lnTo>
                  <a:lnTo>
                    <a:pt x="158" y="344"/>
                  </a:lnTo>
                  <a:lnTo>
                    <a:pt x="172" y="346"/>
                  </a:lnTo>
                  <a:lnTo>
                    <a:pt x="184" y="348"/>
                  </a:lnTo>
                  <a:lnTo>
                    <a:pt x="198" y="352"/>
                  </a:lnTo>
                  <a:lnTo>
                    <a:pt x="210" y="358"/>
                  </a:lnTo>
                  <a:lnTo>
                    <a:pt x="222" y="366"/>
                  </a:lnTo>
                  <a:lnTo>
                    <a:pt x="234" y="374"/>
                  </a:lnTo>
                  <a:lnTo>
                    <a:pt x="244" y="384"/>
                  </a:lnTo>
                  <a:lnTo>
                    <a:pt x="498" y="636"/>
                  </a:lnTo>
                  <a:lnTo>
                    <a:pt x="1092" y="42"/>
                  </a:lnTo>
                  <a:lnTo>
                    <a:pt x="1092" y="42"/>
                  </a:lnTo>
                  <a:lnTo>
                    <a:pt x="1104" y="32"/>
                  </a:lnTo>
                  <a:lnTo>
                    <a:pt x="1116" y="24"/>
                  </a:lnTo>
                  <a:lnTo>
                    <a:pt x="1128" y="16"/>
                  </a:lnTo>
                  <a:lnTo>
                    <a:pt x="1140" y="10"/>
                  </a:lnTo>
                  <a:lnTo>
                    <a:pt x="1154" y="6"/>
                  </a:lnTo>
                  <a:lnTo>
                    <a:pt x="1166" y="2"/>
                  </a:lnTo>
                  <a:lnTo>
                    <a:pt x="1180" y="0"/>
                  </a:lnTo>
                  <a:lnTo>
                    <a:pt x="1194" y="0"/>
                  </a:lnTo>
                  <a:lnTo>
                    <a:pt x="1208" y="0"/>
                  </a:lnTo>
                  <a:lnTo>
                    <a:pt x="1222" y="2"/>
                  </a:lnTo>
                  <a:lnTo>
                    <a:pt x="1234" y="6"/>
                  </a:lnTo>
                  <a:lnTo>
                    <a:pt x="1248" y="10"/>
                  </a:lnTo>
                  <a:lnTo>
                    <a:pt x="1260" y="16"/>
                  </a:lnTo>
                  <a:lnTo>
                    <a:pt x="1272" y="24"/>
                  </a:lnTo>
                  <a:lnTo>
                    <a:pt x="1284" y="32"/>
                  </a:lnTo>
                  <a:lnTo>
                    <a:pt x="1296" y="42"/>
                  </a:lnTo>
                  <a:lnTo>
                    <a:pt x="1296" y="42"/>
                  </a:lnTo>
                  <a:lnTo>
                    <a:pt x="1304" y="52"/>
                  </a:lnTo>
                  <a:lnTo>
                    <a:pt x="1314" y="64"/>
                  </a:lnTo>
                  <a:lnTo>
                    <a:pt x="1320" y="76"/>
                  </a:lnTo>
                  <a:lnTo>
                    <a:pt x="1326" y="88"/>
                  </a:lnTo>
                  <a:lnTo>
                    <a:pt x="1332" y="102"/>
                  </a:lnTo>
                  <a:lnTo>
                    <a:pt x="1334" y="116"/>
                  </a:lnTo>
                  <a:lnTo>
                    <a:pt x="1336" y="128"/>
                  </a:lnTo>
                  <a:lnTo>
                    <a:pt x="1336" y="142"/>
                  </a:lnTo>
                  <a:lnTo>
                    <a:pt x="1336" y="156"/>
                  </a:lnTo>
                  <a:lnTo>
                    <a:pt x="1334" y="170"/>
                  </a:lnTo>
                  <a:lnTo>
                    <a:pt x="1332" y="184"/>
                  </a:lnTo>
                  <a:lnTo>
                    <a:pt x="1326" y="196"/>
                  </a:lnTo>
                  <a:lnTo>
                    <a:pt x="1320" y="208"/>
                  </a:lnTo>
                  <a:lnTo>
                    <a:pt x="1314" y="222"/>
                  </a:lnTo>
                  <a:lnTo>
                    <a:pt x="1304" y="232"/>
                  </a:lnTo>
                  <a:lnTo>
                    <a:pt x="1296" y="244"/>
                  </a:lnTo>
                  <a:lnTo>
                    <a:pt x="598" y="940"/>
                  </a:lnTo>
                  <a:lnTo>
                    <a:pt x="598" y="940"/>
                  </a:lnTo>
                  <a:lnTo>
                    <a:pt x="588" y="950"/>
                  </a:lnTo>
                  <a:lnTo>
                    <a:pt x="576" y="958"/>
                  </a:lnTo>
                  <a:lnTo>
                    <a:pt x="564" y="966"/>
                  </a:lnTo>
                  <a:lnTo>
                    <a:pt x="552" y="972"/>
                  </a:lnTo>
                  <a:lnTo>
                    <a:pt x="538" y="976"/>
                  </a:lnTo>
                  <a:lnTo>
                    <a:pt x="524" y="980"/>
                  </a:lnTo>
                  <a:lnTo>
                    <a:pt x="512" y="982"/>
                  </a:lnTo>
                  <a:lnTo>
                    <a:pt x="498" y="982"/>
                  </a:lnTo>
                  <a:lnTo>
                    <a:pt x="498" y="9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8" name="Freeform 33"/>
          <p:cNvSpPr>
            <a:spLocks noEditPoints="1"/>
          </p:cNvSpPr>
          <p:nvPr/>
        </p:nvSpPr>
        <p:spPr bwMode="auto">
          <a:xfrm>
            <a:off x="7208982" y="170917"/>
            <a:ext cx="499156" cy="368640"/>
          </a:xfrm>
          <a:custGeom>
            <a:avLst/>
            <a:gdLst>
              <a:gd name="T0" fmla="*/ 936 w 1292"/>
              <a:gd name="T1" fmla="*/ 868 h 970"/>
              <a:gd name="T2" fmla="*/ 848 w 1292"/>
              <a:gd name="T3" fmla="*/ 796 h 970"/>
              <a:gd name="T4" fmla="*/ 814 w 1292"/>
              <a:gd name="T5" fmla="*/ 684 h 970"/>
              <a:gd name="T6" fmla="*/ 838 w 1292"/>
              <a:gd name="T7" fmla="*/ 590 h 970"/>
              <a:gd name="T8" fmla="*/ 918 w 1292"/>
              <a:gd name="T9" fmla="*/ 510 h 970"/>
              <a:gd name="T10" fmla="*/ 1014 w 1292"/>
              <a:gd name="T11" fmla="*/ 486 h 970"/>
              <a:gd name="T12" fmla="*/ 1124 w 1292"/>
              <a:gd name="T13" fmla="*/ 520 h 970"/>
              <a:gd name="T14" fmla="*/ 1198 w 1292"/>
              <a:gd name="T15" fmla="*/ 608 h 970"/>
              <a:gd name="T16" fmla="*/ 1212 w 1292"/>
              <a:gd name="T17" fmla="*/ 706 h 970"/>
              <a:gd name="T18" fmla="*/ 1168 w 1292"/>
              <a:gd name="T19" fmla="*/ 812 h 970"/>
              <a:gd name="T20" fmla="*/ 1072 w 1292"/>
              <a:gd name="T21" fmla="*/ 876 h 970"/>
              <a:gd name="T22" fmla="*/ 716 w 1292"/>
              <a:gd name="T23" fmla="*/ 690 h 970"/>
              <a:gd name="T24" fmla="*/ 664 w 1292"/>
              <a:gd name="T25" fmla="*/ 722 h 970"/>
              <a:gd name="T26" fmla="*/ 596 w 1292"/>
              <a:gd name="T27" fmla="*/ 700 h 970"/>
              <a:gd name="T28" fmla="*/ 574 w 1292"/>
              <a:gd name="T29" fmla="*/ 628 h 970"/>
              <a:gd name="T30" fmla="*/ 636 w 1292"/>
              <a:gd name="T31" fmla="*/ 566 h 970"/>
              <a:gd name="T32" fmla="*/ 700 w 1292"/>
              <a:gd name="T33" fmla="*/ 582 h 970"/>
              <a:gd name="T34" fmla="*/ 724 w 1292"/>
              <a:gd name="T35" fmla="*/ 652 h 970"/>
              <a:gd name="T36" fmla="*/ 216 w 1292"/>
              <a:gd name="T37" fmla="*/ 876 h 970"/>
              <a:gd name="T38" fmla="*/ 120 w 1292"/>
              <a:gd name="T39" fmla="*/ 812 h 970"/>
              <a:gd name="T40" fmla="*/ 76 w 1292"/>
              <a:gd name="T41" fmla="*/ 706 h 970"/>
              <a:gd name="T42" fmla="*/ 92 w 1292"/>
              <a:gd name="T43" fmla="*/ 608 h 970"/>
              <a:gd name="T44" fmla="*/ 164 w 1292"/>
              <a:gd name="T45" fmla="*/ 520 h 970"/>
              <a:gd name="T46" fmla="*/ 276 w 1292"/>
              <a:gd name="T47" fmla="*/ 486 h 970"/>
              <a:gd name="T48" fmla="*/ 370 w 1292"/>
              <a:gd name="T49" fmla="*/ 510 h 970"/>
              <a:gd name="T50" fmla="*/ 450 w 1292"/>
              <a:gd name="T51" fmla="*/ 590 h 970"/>
              <a:gd name="T52" fmla="*/ 474 w 1292"/>
              <a:gd name="T53" fmla="*/ 684 h 970"/>
              <a:gd name="T54" fmla="*/ 440 w 1292"/>
              <a:gd name="T55" fmla="*/ 796 h 970"/>
              <a:gd name="T56" fmla="*/ 352 w 1292"/>
              <a:gd name="T57" fmla="*/ 868 h 970"/>
              <a:gd name="T58" fmla="*/ 1092 w 1292"/>
              <a:gd name="T59" fmla="*/ 162 h 970"/>
              <a:gd name="T60" fmla="*/ 1052 w 1292"/>
              <a:gd name="T61" fmla="*/ 68 h 970"/>
              <a:gd name="T62" fmla="*/ 988 w 1292"/>
              <a:gd name="T63" fmla="*/ 18 h 970"/>
              <a:gd name="T64" fmla="*/ 880 w 1292"/>
              <a:gd name="T65" fmla="*/ 2 h 970"/>
              <a:gd name="T66" fmla="*/ 752 w 1292"/>
              <a:gd name="T67" fmla="*/ 90 h 970"/>
              <a:gd name="T68" fmla="*/ 704 w 1292"/>
              <a:gd name="T69" fmla="*/ 70 h 970"/>
              <a:gd name="T70" fmla="*/ 634 w 1292"/>
              <a:gd name="T71" fmla="*/ 56 h 970"/>
              <a:gd name="T72" fmla="*/ 564 w 1292"/>
              <a:gd name="T73" fmla="*/ 104 h 970"/>
              <a:gd name="T74" fmla="*/ 490 w 1292"/>
              <a:gd name="T75" fmla="*/ 34 h 970"/>
              <a:gd name="T76" fmla="*/ 362 w 1292"/>
              <a:gd name="T77" fmla="*/ 2 h 970"/>
              <a:gd name="T78" fmla="*/ 248 w 1292"/>
              <a:gd name="T79" fmla="*/ 64 h 970"/>
              <a:gd name="T80" fmla="*/ 12 w 1292"/>
              <a:gd name="T81" fmla="*/ 600 h 970"/>
              <a:gd name="T82" fmla="*/ 6 w 1292"/>
              <a:gd name="T83" fmla="*/ 742 h 970"/>
              <a:gd name="T84" fmla="*/ 82 w 1292"/>
              <a:gd name="T85" fmla="*/ 886 h 970"/>
              <a:gd name="T86" fmla="*/ 228 w 1292"/>
              <a:gd name="T87" fmla="*/ 964 h 970"/>
              <a:gd name="T88" fmla="*/ 358 w 1292"/>
              <a:gd name="T89" fmla="*/ 960 h 970"/>
              <a:gd name="T90" fmla="*/ 480 w 1292"/>
              <a:gd name="T91" fmla="*/ 892 h 970"/>
              <a:gd name="T92" fmla="*/ 554 w 1292"/>
              <a:gd name="T93" fmla="*/ 776 h 970"/>
              <a:gd name="T94" fmla="*/ 598 w 1292"/>
              <a:gd name="T95" fmla="*/ 790 h 970"/>
              <a:gd name="T96" fmla="*/ 662 w 1292"/>
              <a:gd name="T97" fmla="*/ 804 h 970"/>
              <a:gd name="T98" fmla="*/ 724 w 1292"/>
              <a:gd name="T99" fmla="*/ 770 h 970"/>
              <a:gd name="T100" fmla="*/ 770 w 1292"/>
              <a:gd name="T101" fmla="*/ 844 h 970"/>
              <a:gd name="T102" fmla="*/ 870 w 1292"/>
              <a:gd name="T103" fmla="*/ 936 h 970"/>
              <a:gd name="T104" fmla="*/ 1006 w 1292"/>
              <a:gd name="T105" fmla="*/ 970 h 970"/>
              <a:gd name="T106" fmla="*/ 1142 w 1292"/>
              <a:gd name="T107" fmla="*/ 936 h 970"/>
              <a:gd name="T108" fmla="*/ 1258 w 1292"/>
              <a:gd name="T109" fmla="*/ 820 h 970"/>
              <a:gd name="T110" fmla="*/ 1292 w 1292"/>
              <a:gd name="T111" fmla="*/ 684 h 970"/>
              <a:gd name="T112" fmla="*/ 1266 w 1292"/>
              <a:gd name="T113" fmla="*/ 564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2" h="970">
                <a:moveTo>
                  <a:pt x="1014" y="884"/>
                </a:moveTo>
                <a:lnTo>
                  <a:pt x="1014" y="884"/>
                </a:lnTo>
                <a:lnTo>
                  <a:pt x="992" y="884"/>
                </a:lnTo>
                <a:lnTo>
                  <a:pt x="974" y="880"/>
                </a:lnTo>
                <a:lnTo>
                  <a:pt x="954" y="876"/>
                </a:lnTo>
                <a:lnTo>
                  <a:pt x="936" y="868"/>
                </a:lnTo>
                <a:lnTo>
                  <a:pt x="918" y="860"/>
                </a:lnTo>
                <a:lnTo>
                  <a:pt x="902" y="850"/>
                </a:lnTo>
                <a:lnTo>
                  <a:pt x="886" y="838"/>
                </a:lnTo>
                <a:lnTo>
                  <a:pt x="872" y="826"/>
                </a:lnTo>
                <a:lnTo>
                  <a:pt x="860" y="812"/>
                </a:lnTo>
                <a:lnTo>
                  <a:pt x="848" y="796"/>
                </a:lnTo>
                <a:lnTo>
                  <a:pt x="838" y="780"/>
                </a:lnTo>
                <a:lnTo>
                  <a:pt x="830" y="762"/>
                </a:lnTo>
                <a:lnTo>
                  <a:pt x="822" y="744"/>
                </a:lnTo>
                <a:lnTo>
                  <a:pt x="818" y="726"/>
                </a:lnTo>
                <a:lnTo>
                  <a:pt x="814" y="706"/>
                </a:lnTo>
                <a:lnTo>
                  <a:pt x="814" y="684"/>
                </a:lnTo>
                <a:lnTo>
                  <a:pt x="814" y="684"/>
                </a:lnTo>
                <a:lnTo>
                  <a:pt x="814" y="664"/>
                </a:lnTo>
                <a:lnTo>
                  <a:pt x="818" y="644"/>
                </a:lnTo>
                <a:lnTo>
                  <a:pt x="822" y="626"/>
                </a:lnTo>
                <a:lnTo>
                  <a:pt x="830" y="608"/>
                </a:lnTo>
                <a:lnTo>
                  <a:pt x="838" y="590"/>
                </a:lnTo>
                <a:lnTo>
                  <a:pt x="848" y="574"/>
                </a:lnTo>
                <a:lnTo>
                  <a:pt x="860" y="558"/>
                </a:lnTo>
                <a:lnTo>
                  <a:pt x="872" y="544"/>
                </a:lnTo>
                <a:lnTo>
                  <a:pt x="886" y="530"/>
                </a:lnTo>
                <a:lnTo>
                  <a:pt x="902" y="520"/>
                </a:lnTo>
                <a:lnTo>
                  <a:pt x="918" y="510"/>
                </a:lnTo>
                <a:lnTo>
                  <a:pt x="936" y="500"/>
                </a:lnTo>
                <a:lnTo>
                  <a:pt x="954" y="494"/>
                </a:lnTo>
                <a:lnTo>
                  <a:pt x="974" y="490"/>
                </a:lnTo>
                <a:lnTo>
                  <a:pt x="992" y="486"/>
                </a:lnTo>
                <a:lnTo>
                  <a:pt x="1014" y="486"/>
                </a:lnTo>
                <a:lnTo>
                  <a:pt x="1014" y="486"/>
                </a:lnTo>
                <a:lnTo>
                  <a:pt x="1034" y="486"/>
                </a:lnTo>
                <a:lnTo>
                  <a:pt x="1054" y="490"/>
                </a:lnTo>
                <a:lnTo>
                  <a:pt x="1072" y="494"/>
                </a:lnTo>
                <a:lnTo>
                  <a:pt x="1090" y="500"/>
                </a:lnTo>
                <a:lnTo>
                  <a:pt x="1108" y="510"/>
                </a:lnTo>
                <a:lnTo>
                  <a:pt x="1124" y="520"/>
                </a:lnTo>
                <a:lnTo>
                  <a:pt x="1140" y="530"/>
                </a:lnTo>
                <a:lnTo>
                  <a:pt x="1154" y="544"/>
                </a:lnTo>
                <a:lnTo>
                  <a:pt x="1168" y="558"/>
                </a:lnTo>
                <a:lnTo>
                  <a:pt x="1178" y="574"/>
                </a:lnTo>
                <a:lnTo>
                  <a:pt x="1188" y="590"/>
                </a:lnTo>
                <a:lnTo>
                  <a:pt x="1198" y="608"/>
                </a:lnTo>
                <a:lnTo>
                  <a:pt x="1204" y="626"/>
                </a:lnTo>
                <a:lnTo>
                  <a:pt x="1208" y="644"/>
                </a:lnTo>
                <a:lnTo>
                  <a:pt x="1212" y="664"/>
                </a:lnTo>
                <a:lnTo>
                  <a:pt x="1212" y="684"/>
                </a:lnTo>
                <a:lnTo>
                  <a:pt x="1212" y="684"/>
                </a:lnTo>
                <a:lnTo>
                  <a:pt x="1212" y="706"/>
                </a:lnTo>
                <a:lnTo>
                  <a:pt x="1208" y="726"/>
                </a:lnTo>
                <a:lnTo>
                  <a:pt x="1204" y="744"/>
                </a:lnTo>
                <a:lnTo>
                  <a:pt x="1198" y="762"/>
                </a:lnTo>
                <a:lnTo>
                  <a:pt x="1188" y="780"/>
                </a:lnTo>
                <a:lnTo>
                  <a:pt x="1178" y="796"/>
                </a:lnTo>
                <a:lnTo>
                  <a:pt x="1168" y="812"/>
                </a:lnTo>
                <a:lnTo>
                  <a:pt x="1154" y="826"/>
                </a:lnTo>
                <a:lnTo>
                  <a:pt x="1140" y="838"/>
                </a:lnTo>
                <a:lnTo>
                  <a:pt x="1124" y="850"/>
                </a:lnTo>
                <a:lnTo>
                  <a:pt x="1108" y="860"/>
                </a:lnTo>
                <a:lnTo>
                  <a:pt x="1090" y="868"/>
                </a:lnTo>
                <a:lnTo>
                  <a:pt x="1072" y="876"/>
                </a:lnTo>
                <a:lnTo>
                  <a:pt x="1054" y="880"/>
                </a:lnTo>
                <a:lnTo>
                  <a:pt x="1034" y="884"/>
                </a:lnTo>
                <a:lnTo>
                  <a:pt x="1014" y="884"/>
                </a:lnTo>
                <a:close/>
                <a:moveTo>
                  <a:pt x="722" y="682"/>
                </a:moveTo>
                <a:lnTo>
                  <a:pt x="722" y="682"/>
                </a:lnTo>
                <a:lnTo>
                  <a:pt x="716" y="690"/>
                </a:lnTo>
                <a:lnTo>
                  <a:pt x="710" y="698"/>
                </a:lnTo>
                <a:lnTo>
                  <a:pt x="702" y="706"/>
                </a:lnTo>
                <a:lnTo>
                  <a:pt x="694" y="712"/>
                </a:lnTo>
                <a:lnTo>
                  <a:pt x="684" y="716"/>
                </a:lnTo>
                <a:lnTo>
                  <a:pt x="674" y="720"/>
                </a:lnTo>
                <a:lnTo>
                  <a:pt x="664" y="722"/>
                </a:lnTo>
                <a:lnTo>
                  <a:pt x="652" y="722"/>
                </a:lnTo>
                <a:lnTo>
                  <a:pt x="652" y="722"/>
                </a:lnTo>
                <a:lnTo>
                  <a:pt x="636" y="722"/>
                </a:lnTo>
                <a:lnTo>
                  <a:pt x="622" y="716"/>
                </a:lnTo>
                <a:lnTo>
                  <a:pt x="608" y="710"/>
                </a:lnTo>
                <a:lnTo>
                  <a:pt x="596" y="700"/>
                </a:lnTo>
                <a:lnTo>
                  <a:pt x="586" y="688"/>
                </a:lnTo>
                <a:lnTo>
                  <a:pt x="580" y="674"/>
                </a:lnTo>
                <a:lnTo>
                  <a:pt x="574" y="660"/>
                </a:lnTo>
                <a:lnTo>
                  <a:pt x="572" y="644"/>
                </a:lnTo>
                <a:lnTo>
                  <a:pt x="572" y="644"/>
                </a:lnTo>
                <a:lnTo>
                  <a:pt x="574" y="628"/>
                </a:lnTo>
                <a:lnTo>
                  <a:pt x="580" y="612"/>
                </a:lnTo>
                <a:lnTo>
                  <a:pt x="586" y="600"/>
                </a:lnTo>
                <a:lnTo>
                  <a:pt x="596" y="588"/>
                </a:lnTo>
                <a:lnTo>
                  <a:pt x="608" y="578"/>
                </a:lnTo>
                <a:lnTo>
                  <a:pt x="622" y="570"/>
                </a:lnTo>
                <a:lnTo>
                  <a:pt x="636" y="566"/>
                </a:lnTo>
                <a:lnTo>
                  <a:pt x="652" y="564"/>
                </a:lnTo>
                <a:lnTo>
                  <a:pt x="652" y="564"/>
                </a:lnTo>
                <a:lnTo>
                  <a:pt x="666" y="566"/>
                </a:lnTo>
                <a:lnTo>
                  <a:pt x="678" y="568"/>
                </a:lnTo>
                <a:lnTo>
                  <a:pt x="690" y="574"/>
                </a:lnTo>
                <a:lnTo>
                  <a:pt x="700" y="582"/>
                </a:lnTo>
                <a:lnTo>
                  <a:pt x="710" y="590"/>
                </a:lnTo>
                <a:lnTo>
                  <a:pt x="718" y="600"/>
                </a:lnTo>
                <a:lnTo>
                  <a:pt x="724" y="612"/>
                </a:lnTo>
                <a:lnTo>
                  <a:pt x="728" y="624"/>
                </a:lnTo>
                <a:lnTo>
                  <a:pt x="728" y="624"/>
                </a:lnTo>
                <a:lnTo>
                  <a:pt x="724" y="652"/>
                </a:lnTo>
                <a:lnTo>
                  <a:pt x="722" y="682"/>
                </a:lnTo>
                <a:close/>
                <a:moveTo>
                  <a:pt x="276" y="884"/>
                </a:moveTo>
                <a:lnTo>
                  <a:pt x="276" y="884"/>
                </a:lnTo>
                <a:lnTo>
                  <a:pt x="254" y="884"/>
                </a:lnTo>
                <a:lnTo>
                  <a:pt x="234" y="880"/>
                </a:lnTo>
                <a:lnTo>
                  <a:pt x="216" y="876"/>
                </a:lnTo>
                <a:lnTo>
                  <a:pt x="198" y="868"/>
                </a:lnTo>
                <a:lnTo>
                  <a:pt x="180" y="860"/>
                </a:lnTo>
                <a:lnTo>
                  <a:pt x="164" y="850"/>
                </a:lnTo>
                <a:lnTo>
                  <a:pt x="148" y="838"/>
                </a:lnTo>
                <a:lnTo>
                  <a:pt x="134" y="826"/>
                </a:lnTo>
                <a:lnTo>
                  <a:pt x="120" y="812"/>
                </a:lnTo>
                <a:lnTo>
                  <a:pt x="110" y="796"/>
                </a:lnTo>
                <a:lnTo>
                  <a:pt x="100" y="780"/>
                </a:lnTo>
                <a:lnTo>
                  <a:pt x="92" y="762"/>
                </a:lnTo>
                <a:lnTo>
                  <a:pt x="84" y="744"/>
                </a:lnTo>
                <a:lnTo>
                  <a:pt x="80" y="726"/>
                </a:lnTo>
                <a:lnTo>
                  <a:pt x="76" y="706"/>
                </a:lnTo>
                <a:lnTo>
                  <a:pt x="76" y="684"/>
                </a:lnTo>
                <a:lnTo>
                  <a:pt x="76" y="684"/>
                </a:lnTo>
                <a:lnTo>
                  <a:pt x="76" y="664"/>
                </a:lnTo>
                <a:lnTo>
                  <a:pt x="80" y="644"/>
                </a:lnTo>
                <a:lnTo>
                  <a:pt x="84" y="626"/>
                </a:lnTo>
                <a:lnTo>
                  <a:pt x="92" y="608"/>
                </a:lnTo>
                <a:lnTo>
                  <a:pt x="100" y="590"/>
                </a:lnTo>
                <a:lnTo>
                  <a:pt x="110" y="574"/>
                </a:lnTo>
                <a:lnTo>
                  <a:pt x="120" y="558"/>
                </a:lnTo>
                <a:lnTo>
                  <a:pt x="134" y="544"/>
                </a:lnTo>
                <a:lnTo>
                  <a:pt x="148" y="530"/>
                </a:lnTo>
                <a:lnTo>
                  <a:pt x="164" y="520"/>
                </a:lnTo>
                <a:lnTo>
                  <a:pt x="180" y="510"/>
                </a:lnTo>
                <a:lnTo>
                  <a:pt x="198" y="500"/>
                </a:lnTo>
                <a:lnTo>
                  <a:pt x="216" y="494"/>
                </a:lnTo>
                <a:lnTo>
                  <a:pt x="234" y="490"/>
                </a:lnTo>
                <a:lnTo>
                  <a:pt x="254" y="486"/>
                </a:lnTo>
                <a:lnTo>
                  <a:pt x="276" y="486"/>
                </a:lnTo>
                <a:lnTo>
                  <a:pt x="276" y="486"/>
                </a:lnTo>
                <a:lnTo>
                  <a:pt x="296" y="486"/>
                </a:lnTo>
                <a:lnTo>
                  <a:pt x="316" y="490"/>
                </a:lnTo>
                <a:lnTo>
                  <a:pt x="334" y="494"/>
                </a:lnTo>
                <a:lnTo>
                  <a:pt x="352" y="500"/>
                </a:lnTo>
                <a:lnTo>
                  <a:pt x="370" y="510"/>
                </a:lnTo>
                <a:lnTo>
                  <a:pt x="386" y="520"/>
                </a:lnTo>
                <a:lnTo>
                  <a:pt x="402" y="530"/>
                </a:lnTo>
                <a:lnTo>
                  <a:pt x="416" y="544"/>
                </a:lnTo>
                <a:lnTo>
                  <a:pt x="430" y="558"/>
                </a:lnTo>
                <a:lnTo>
                  <a:pt x="440" y="574"/>
                </a:lnTo>
                <a:lnTo>
                  <a:pt x="450" y="590"/>
                </a:lnTo>
                <a:lnTo>
                  <a:pt x="458" y="608"/>
                </a:lnTo>
                <a:lnTo>
                  <a:pt x="466" y="626"/>
                </a:lnTo>
                <a:lnTo>
                  <a:pt x="470" y="644"/>
                </a:lnTo>
                <a:lnTo>
                  <a:pt x="474" y="664"/>
                </a:lnTo>
                <a:lnTo>
                  <a:pt x="474" y="684"/>
                </a:lnTo>
                <a:lnTo>
                  <a:pt x="474" y="684"/>
                </a:lnTo>
                <a:lnTo>
                  <a:pt x="474" y="706"/>
                </a:lnTo>
                <a:lnTo>
                  <a:pt x="470" y="726"/>
                </a:lnTo>
                <a:lnTo>
                  <a:pt x="466" y="744"/>
                </a:lnTo>
                <a:lnTo>
                  <a:pt x="458" y="762"/>
                </a:lnTo>
                <a:lnTo>
                  <a:pt x="450" y="780"/>
                </a:lnTo>
                <a:lnTo>
                  <a:pt x="440" y="796"/>
                </a:lnTo>
                <a:lnTo>
                  <a:pt x="430" y="812"/>
                </a:lnTo>
                <a:lnTo>
                  <a:pt x="416" y="826"/>
                </a:lnTo>
                <a:lnTo>
                  <a:pt x="402" y="838"/>
                </a:lnTo>
                <a:lnTo>
                  <a:pt x="386" y="850"/>
                </a:lnTo>
                <a:lnTo>
                  <a:pt x="370" y="860"/>
                </a:lnTo>
                <a:lnTo>
                  <a:pt x="352" y="868"/>
                </a:lnTo>
                <a:lnTo>
                  <a:pt x="334" y="876"/>
                </a:lnTo>
                <a:lnTo>
                  <a:pt x="316" y="880"/>
                </a:lnTo>
                <a:lnTo>
                  <a:pt x="296" y="884"/>
                </a:lnTo>
                <a:lnTo>
                  <a:pt x="276" y="884"/>
                </a:lnTo>
                <a:close/>
                <a:moveTo>
                  <a:pt x="1246" y="530"/>
                </a:moveTo>
                <a:lnTo>
                  <a:pt x="1092" y="162"/>
                </a:lnTo>
                <a:lnTo>
                  <a:pt x="1092" y="162"/>
                </a:lnTo>
                <a:lnTo>
                  <a:pt x="1086" y="136"/>
                </a:lnTo>
                <a:lnTo>
                  <a:pt x="1078" y="112"/>
                </a:lnTo>
                <a:lnTo>
                  <a:pt x="1066" y="90"/>
                </a:lnTo>
                <a:lnTo>
                  <a:pt x="1052" y="70"/>
                </a:lnTo>
                <a:lnTo>
                  <a:pt x="1052" y="68"/>
                </a:lnTo>
                <a:lnTo>
                  <a:pt x="1050" y="68"/>
                </a:lnTo>
                <a:lnTo>
                  <a:pt x="1050" y="68"/>
                </a:lnTo>
                <a:lnTo>
                  <a:pt x="1038" y="52"/>
                </a:lnTo>
                <a:lnTo>
                  <a:pt x="1022" y="40"/>
                </a:lnTo>
                <a:lnTo>
                  <a:pt x="1006" y="28"/>
                </a:lnTo>
                <a:lnTo>
                  <a:pt x="988" y="18"/>
                </a:lnTo>
                <a:lnTo>
                  <a:pt x="970" y="10"/>
                </a:lnTo>
                <a:lnTo>
                  <a:pt x="950" y="6"/>
                </a:lnTo>
                <a:lnTo>
                  <a:pt x="930" y="2"/>
                </a:lnTo>
                <a:lnTo>
                  <a:pt x="908" y="0"/>
                </a:lnTo>
                <a:lnTo>
                  <a:pt x="908" y="0"/>
                </a:lnTo>
                <a:lnTo>
                  <a:pt x="880" y="2"/>
                </a:lnTo>
                <a:lnTo>
                  <a:pt x="854" y="8"/>
                </a:lnTo>
                <a:lnTo>
                  <a:pt x="828" y="18"/>
                </a:lnTo>
                <a:lnTo>
                  <a:pt x="806" y="32"/>
                </a:lnTo>
                <a:lnTo>
                  <a:pt x="784" y="48"/>
                </a:lnTo>
                <a:lnTo>
                  <a:pt x="766" y="68"/>
                </a:lnTo>
                <a:lnTo>
                  <a:pt x="752" y="90"/>
                </a:lnTo>
                <a:lnTo>
                  <a:pt x="740" y="114"/>
                </a:lnTo>
                <a:lnTo>
                  <a:pt x="740" y="114"/>
                </a:lnTo>
                <a:lnTo>
                  <a:pt x="732" y="102"/>
                </a:lnTo>
                <a:lnTo>
                  <a:pt x="724" y="90"/>
                </a:lnTo>
                <a:lnTo>
                  <a:pt x="714" y="80"/>
                </a:lnTo>
                <a:lnTo>
                  <a:pt x="704" y="70"/>
                </a:lnTo>
                <a:lnTo>
                  <a:pt x="692" y="64"/>
                </a:lnTo>
                <a:lnTo>
                  <a:pt x="678" y="58"/>
                </a:lnTo>
                <a:lnTo>
                  <a:pt x="664" y="56"/>
                </a:lnTo>
                <a:lnTo>
                  <a:pt x="648" y="54"/>
                </a:lnTo>
                <a:lnTo>
                  <a:pt x="648" y="54"/>
                </a:lnTo>
                <a:lnTo>
                  <a:pt x="634" y="56"/>
                </a:lnTo>
                <a:lnTo>
                  <a:pt x="618" y="60"/>
                </a:lnTo>
                <a:lnTo>
                  <a:pt x="606" y="64"/>
                </a:lnTo>
                <a:lnTo>
                  <a:pt x="592" y="72"/>
                </a:lnTo>
                <a:lnTo>
                  <a:pt x="582" y="82"/>
                </a:lnTo>
                <a:lnTo>
                  <a:pt x="572" y="92"/>
                </a:lnTo>
                <a:lnTo>
                  <a:pt x="564" y="104"/>
                </a:lnTo>
                <a:lnTo>
                  <a:pt x="558" y="118"/>
                </a:lnTo>
                <a:lnTo>
                  <a:pt x="558" y="118"/>
                </a:lnTo>
                <a:lnTo>
                  <a:pt x="546" y="92"/>
                </a:lnTo>
                <a:lnTo>
                  <a:pt x="530" y="70"/>
                </a:lnTo>
                <a:lnTo>
                  <a:pt x="512" y="50"/>
                </a:lnTo>
                <a:lnTo>
                  <a:pt x="490" y="34"/>
                </a:lnTo>
                <a:lnTo>
                  <a:pt x="468" y="20"/>
                </a:lnTo>
                <a:lnTo>
                  <a:pt x="442" y="10"/>
                </a:lnTo>
                <a:lnTo>
                  <a:pt x="414" y="2"/>
                </a:lnTo>
                <a:lnTo>
                  <a:pt x="386" y="0"/>
                </a:lnTo>
                <a:lnTo>
                  <a:pt x="386" y="0"/>
                </a:lnTo>
                <a:lnTo>
                  <a:pt x="362" y="2"/>
                </a:lnTo>
                <a:lnTo>
                  <a:pt x="340" y="6"/>
                </a:lnTo>
                <a:lnTo>
                  <a:pt x="318" y="14"/>
                </a:lnTo>
                <a:lnTo>
                  <a:pt x="298" y="22"/>
                </a:lnTo>
                <a:lnTo>
                  <a:pt x="280" y="34"/>
                </a:lnTo>
                <a:lnTo>
                  <a:pt x="262" y="48"/>
                </a:lnTo>
                <a:lnTo>
                  <a:pt x="248" y="64"/>
                </a:lnTo>
                <a:lnTo>
                  <a:pt x="234" y="82"/>
                </a:lnTo>
                <a:lnTo>
                  <a:pt x="230" y="80"/>
                </a:lnTo>
                <a:lnTo>
                  <a:pt x="18" y="578"/>
                </a:lnTo>
                <a:lnTo>
                  <a:pt x="22" y="574"/>
                </a:lnTo>
                <a:lnTo>
                  <a:pt x="22" y="574"/>
                </a:lnTo>
                <a:lnTo>
                  <a:pt x="12" y="600"/>
                </a:lnTo>
                <a:lnTo>
                  <a:pt x="6" y="628"/>
                </a:lnTo>
                <a:lnTo>
                  <a:pt x="0" y="656"/>
                </a:lnTo>
                <a:lnTo>
                  <a:pt x="0" y="684"/>
                </a:lnTo>
                <a:lnTo>
                  <a:pt x="0" y="684"/>
                </a:lnTo>
                <a:lnTo>
                  <a:pt x="0" y="714"/>
                </a:lnTo>
                <a:lnTo>
                  <a:pt x="6" y="742"/>
                </a:lnTo>
                <a:lnTo>
                  <a:pt x="12" y="770"/>
                </a:lnTo>
                <a:lnTo>
                  <a:pt x="22" y="796"/>
                </a:lnTo>
                <a:lnTo>
                  <a:pt x="34" y="820"/>
                </a:lnTo>
                <a:lnTo>
                  <a:pt x="48" y="844"/>
                </a:lnTo>
                <a:lnTo>
                  <a:pt x="64" y="866"/>
                </a:lnTo>
                <a:lnTo>
                  <a:pt x="82" y="886"/>
                </a:lnTo>
                <a:lnTo>
                  <a:pt x="104" y="904"/>
                </a:lnTo>
                <a:lnTo>
                  <a:pt x="126" y="922"/>
                </a:lnTo>
                <a:lnTo>
                  <a:pt x="148" y="936"/>
                </a:lnTo>
                <a:lnTo>
                  <a:pt x="174" y="948"/>
                </a:lnTo>
                <a:lnTo>
                  <a:pt x="200" y="958"/>
                </a:lnTo>
                <a:lnTo>
                  <a:pt x="228" y="964"/>
                </a:lnTo>
                <a:lnTo>
                  <a:pt x="256" y="968"/>
                </a:lnTo>
                <a:lnTo>
                  <a:pt x="284" y="970"/>
                </a:lnTo>
                <a:lnTo>
                  <a:pt x="284" y="970"/>
                </a:lnTo>
                <a:lnTo>
                  <a:pt x="310" y="968"/>
                </a:lnTo>
                <a:lnTo>
                  <a:pt x="334" y="966"/>
                </a:lnTo>
                <a:lnTo>
                  <a:pt x="358" y="960"/>
                </a:lnTo>
                <a:lnTo>
                  <a:pt x="380" y="954"/>
                </a:lnTo>
                <a:lnTo>
                  <a:pt x="402" y="944"/>
                </a:lnTo>
                <a:lnTo>
                  <a:pt x="424" y="934"/>
                </a:lnTo>
                <a:lnTo>
                  <a:pt x="444" y="922"/>
                </a:lnTo>
                <a:lnTo>
                  <a:pt x="462" y="908"/>
                </a:lnTo>
                <a:lnTo>
                  <a:pt x="480" y="892"/>
                </a:lnTo>
                <a:lnTo>
                  <a:pt x="496" y="876"/>
                </a:lnTo>
                <a:lnTo>
                  <a:pt x="510" y="858"/>
                </a:lnTo>
                <a:lnTo>
                  <a:pt x="524" y="838"/>
                </a:lnTo>
                <a:lnTo>
                  <a:pt x="536" y="818"/>
                </a:lnTo>
                <a:lnTo>
                  <a:pt x="546" y="798"/>
                </a:lnTo>
                <a:lnTo>
                  <a:pt x="554" y="776"/>
                </a:lnTo>
                <a:lnTo>
                  <a:pt x="562" y="752"/>
                </a:lnTo>
                <a:lnTo>
                  <a:pt x="562" y="752"/>
                </a:lnTo>
                <a:lnTo>
                  <a:pt x="568" y="764"/>
                </a:lnTo>
                <a:lnTo>
                  <a:pt x="576" y="774"/>
                </a:lnTo>
                <a:lnTo>
                  <a:pt x="586" y="782"/>
                </a:lnTo>
                <a:lnTo>
                  <a:pt x="598" y="790"/>
                </a:lnTo>
                <a:lnTo>
                  <a:pt x="608" y="796"/>
                </a:lnTo>
                <a:lnTo>
                  <a:pt x="622" y="802"/>
                </a:lnTo>
                <a:lnTo>
                  <a:pt x="634" y="804"/>
                </a:lnTo>
                <a:lnTo>
                  <a:pt x="648" y="806"/>
                </a:lnTo>
                <a:lnTo>
                  <a:pt x="648" y="806"/>
                </a:lnTo>
                <a:lnTo>
                  <a:pt x="662" y="804"/>
                </a:lnTo>
                <a:lnTo>
                  <a:pt x="674" y="802"/>
                </a:lnTo>
                <a:lnTo>
                  <a:pt x="686" y="798"/>
                </a:lnTo>
                <a:lnTo>
                  <a:pt x="696" y="792"/>
                </a:lnTo>
                <a:lnTo>
                  <a:pt x="708" y="786"/>
                </a:lnTo>
                <a:lnTo>
                  <a:pt x="716" y="778"/>
                </a:lnTo>
                <a:lnTo>
                  <a:pt x="724" y="770"/>
                </a:lnTo>
                <a:lnTo>
                  <a:pt x="732" y="760"/>
                </a:lnTo>
                <a:lnTo>
                  <a:pt x="732" y="760"/>
                </a:lnTo>
                <a:lnTo>
                  <a:pt x="738" y="782"/>
                </a:lnTo>
                <a:lnTo>
                  <a:pt x="748" y="804"/>
                </a:lnTo>
                <a:lnTo>
                  <a:pt x="758" y="824"/>
                </a:lnTo>
                <a:lnTo>
                  <a:pt x="770" y="844"/>
                </a:lnTo>
                <a:lnTo>
                  <a:pt x="784" y="862"/>
                </a:lnTo>
                <a:lnTo>
                  <a:pt x="798" y="880"/>
                </a:lnTo>
                <a:lnTo>
                  <a:pt x="814" y="896"/>
                </a:lnTo>
                <a:lnTo>
                  <a:pt x="832" y="910"/>
                </a:lnTo>
                <a:lnTo>
                  <a:pt x="852" y="924"/>
                </a:lnTo>
                <a:lnTo>
                  <a:pt x="870" y="936"/>
                </a:lnTo>
                <a:lnTo>
                  <a:pt x="892" y="946"/>
                </a:lnTo>
                <a:lnTo>
                  <a:pt x="914" y="954"/>
                </a:lnTo>
                <a:lnTo>
                  <a:pt x="936" y="962"/>
                </a:lnTo>
                <a:lnTo>
                  <a:pt x="958" y="966"/>
                </a:lnTo>
                <a:lnTo>
                  <a:pt x="982" y="970"/>
                </a:lnTo>
                <a:lnTo>
                  <a:pt x="1006" y="970"/>
                </a:lnTo>
                <a:lnTo>
                  <a:pt x="1006" y="970"/>
                </a:lnTo>
                <a:lnTo>
                  <a:pt x="1036" y="968"/>
                </a:lnTo>
                <a:lnTo>
                  <a:pt x="1064" y="964"/>
                </a:lnTo>
                <a:lnTo>
                  <a:pt x="1092" y="958"/>
                </a:lnTo>
                <a:lnTo>
                  <a:pt x="1118" y="948"/>
                </a:lnTo>
                <a:lnTo>
                  <a:pt x="1142" y="936"/>
                </a:lnTo>
                <a:lnTo>
                  <a:pt x="1166" y="922"/>
                </a:lnTo>
                <a:lnTo>
                  <a:pt x="1188" y="904"/>
                </a:lnTo>
                <a:lnTo>
                  <a:pt x="1208" y="886"/>
                </a:lnTo>
                <a:lnTo>
                  <a:pt x="1226" y="866"/>
                </a:lnTo>
                <a:lnTo>
                  <a:pt x="1244" y="844"/>
                </a:lnTo>
                <a:lnTo>
                  <a:pt x="1258" y="820"/>
                </a:lnTo>
                <a:lnTo>
                  <a:pt x="1270" y="796"/>
                </a:lnTo>
                <a:lnTo>
                  <a:pt x="1280" y="770"/>
                </a:lnTo>
                <a:lnTo>
                  <a:pt x="1286" y="742"/>
                </a:lnTo>
                <a:lnTo>
                  <a:pt x="1290" y="714"/>
                </a:lnTo>
                <a:lnTo>
                  <a:pt x="1292" y="684"/>
                </a:lnTo>
                <a:lnTo>
                  <a:pt x="1292" y="684"/>
                </a:lnTo>
                <a:lnTo>
                  <a:pt x="1292" y="664"/>
                </a:lnTo>
                <a:lnTo>
                  <a:pt x="1288" y="642"/>
                </a:lnTo>
                <a:lnTo>
                  <a:pt x="1286" y="622"/>
                </a:lnTo>
                <a:lnTo>
                  <a:pt x="1280" y="602"/>
                </a:lnTo>
                <a:lnTo>
                  <a:pt x="1274" y="584"/>
                </a:lnTo>
                <a:lnTo>
                  <a:pt x="1266" y="564"/>
                </a:lnTo>
                <a:lnTo>
                  <a:pt x="1256" y="546"/>
                </a:lnTo>
                <a:lnTo>
                  <a:pt x="1246" y="530"/>
                </a:ln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9" name="Rectangle 2"/>
          <p:cNvSpPr/>
          <p:nvPr/>
        </p:nvSpPr>
        <p:spPr>
          <a:xfrm>
            <a:off x="7697902" y="247244"/>
            <a:ext cx="1478973" cy="263149"/>
          </a:xfrm>
          <a:prstGeom prst="rect">
            <a:avLst/>
          </a:prstGeom>
        </p:spPr>
        <p:txBody>
          <a:bodyPr wrap="square">
            <a:spAutoFit/>
          </a:bodyPr>
          <a:lstStyle/>
          <a:p>
            <a:pPr fontAlgn="t">
              <a:lnSpc>
                <a:spcPct val="90000"/>
              </a:lnSpc>
            </a:pPr>
            <a:r>
              <a:rPr lang="en-US" sz="1200" dirty="0" smtClean="0">
                <a:solidFill>
                  <a:schemeClr val="accent1"/>
                </a:solidFill>
              </a:rPr>
              <a:t>SERENDIPITY</a:t>
            </a:r>
            <a:endParaRPr lang="en-US" sz="1200" dirty="0">
              <a:solidFill>
                <a:schemeClr val="accent1"/>
              </a:solidFill>
            </a:endParaRPr>
          </a:p>
        </p:txBody>
      </p:sp>
      <p:cxnSp>
        <p:nvCxnSpPr>
          <p:cNvPr id="397" name="Straight Connector 396"/>
          <p:cNvCxnSpPr/>
          <p:nvPr/>
        </p:nvCxnSpPr>
        <p:spPr>
          <a:xfrm>
            <a:off x="353084" y="3105862"/>
            <a:ext cx="3097687"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401" name="Content Placeholder 3" descr="Screen Clipp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64032" y="3032763"/>
            <a:ext cx="7725629" cy="3062078"/>
          </a:xfrm>
          <a:prstGeom prst="rect">
            <a:avLst/>
          </a:prstGeom>
          <a:ln>
            <a:solidFill>
              <a:schemeClr val="bg2"/>
            </a:solidFill>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52021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500"/>
                                        <p:tgtEl>
                                          <p:spTgt spid="4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397"/>
                                        </p:tgtEl>
                                        <p:attrNameLst>
                                          <p:attrName>style.visibility</p:attrName>
                                        </p:attrNameLst>
                                      </p:cBhvr>
                                      <p:to>
                                        <p:strVal val="visible"/>
                                      </p:to>
                                    </p:set>
                                    <p:animEffect transition="in" filter="fade">
                                      <p:cBhvr>
                                        <p:cTn id="19" dur="5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146586-7EC2-481D-848F-8CE41EB2DE6C}" type="slidenum">
              <a:rPr lang="en-US" smtClean="0"/>
              <a:pPr/>
              <a:t>15</a:t>
            </a:fld>
            <a:endParaRPr lang="en-US" dirty="0"/>
          </a:p>
        </p:txBody>
      </p:sp>
      <p:sp>
        <p:nvSpPr>
          <p:cNvPr id="4" name="Text Placeholder 3"/>
          <p:cNvSpPr>
            <a:spLocks noGrp="1"/>
          </p:cNvSpPr>
          <p:nvPr>
            <p:ph type="body" sz="quarter" idx="13"/>
          </p:nvPr>
        </p:nvSpPr>
        <p:spPr>
          <a:xfrm>
            <a:off x="3478491" y="1555423"/>
            <a:ext cx="5353782" cy="3676453"/>
          </a:xfrm>
        </p:spPr>
        <p:txBody>
          <a:bodyPr>
            <a:normAutofit/>
          </a:bodyPr>
          <a:lstStyle/>
          <a:p>
            <a:pPr lvl="0" algn="ctr"/>
            <a:endParaRPr lang="en-US" sz="3200" dirty="0" smtClean="0">
              <a:solidFill>
                <a:srgbClr val="44546A">
                  <a:lumMod val="50000"/>
                </a:srgbClr>
              </a:solidFill>
            </a:endParaRPr>
          </a:p>
          <a:p>
            <a:pPr lvl="0" algn="ctr"/>
            <a:endParaRPr lang="en-US" sz="3200" dirty="0" smtClean="0">
              <a:solidFill>
                <a:srgbClr val="44546A">
                  <a:lumMod val="50000"/>
                </a:srgbClr>
              </a:solidFill>
            </a:endParaRPr>
          </a:p>
          <a:p>
            <a:pPr lvl="0" algn="ctr"/>
            <a:r>
              <a:rPr lang="en-US" sz="3200" dirty="0" smtClean="0">
                <a:solidFill>
                  <a:srgbClr val="44546A">
                    <a:lumMod val="50000"/>
                  </a:srgbClr>
                </a:solidFill>
              </a:rPr>
              <a:t>Selecting the </a:t>
            </a:r>
            <a:r>
              <a:rPr lang="en-US" sz="3200" dirty="0">
                <a:solidFill>
                  <a:srgbClr val="44546A">
                    <a:lumMod val="50000"/>
                  </a:srgbClr>
                </a:solidFill>
              </a:rPr>
              <a:t>Right Technology for a Great Experience and Optimal Performance</a:t>
            </a:r>
          </a:p>
          <a:p>
            <a:endParaRPr lang="en-US" sz="2000" dirty="0"/>
          </a:p>
        </p:txBody>
      </p:sp>
    </p:spTree>
    <p:extLst>
      <p:ext uri="{BB962C8B-B14F-4D97-AF65-F5344CB8AC3E}">
        <p14:creationId xmlns:p14="http://schemas.microsoft.com/office/powerpoint/2010/main" val="2571269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59665" y="1004933"/>
            <a:ext cx="7247295" cy="4925085"/>
          </a:xfrm>
          <a:prstGeom prst="roundRect">
            <a:avLst>
              <a:gd name="adj" fmla="val 1002"/>
            </a:avLst>
          </a:prstGeom>
          <a:pattFill prst="ltUpDiag">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077360" y="1158844"/>
            <a:ext cx="6980221" cy="4626320"/>
          </a:xfrm>
          <a:prstGeom prst="roundRect">
            <a:avLst>
              <a:gd name="adj" fmla="val 4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Native html5 hybrid.png"/>
          <p:cNvPicPr/>
          <p:nvPr/>
        </p:nvPicPr>
        <p:blipFill rotWithShape="1">
          <a:blip r:embed="rId3">
            <a:extLst>
              <a:ext uri="{28A0092B-C50C-407E-A947-70E740481C1C}">
                <a14:useLocalDpi xmlns:a14="http://schemas.microsoft.com/office/drawing/2010/main" val="0"/>
              </a:ext>
            </a:extLst>
          </a:blip>
          <a:srcRect l="-1452" t="-4260" r="5278"/>
          <a:stretch/>
        </p:blipFill>
        <p:spPr bwMode="auto">
          <a:xfrm>
            <a:off x="1077360" y="968721"/>
            <a:ext cx="6980221" cy="5144119"/>
          </a:xfrm>
          <a:prstGeom prst="roundRect">
            <a:avLst>
              <a:gd name="adj" fmla="val 2939"/>
            </a:avLst>
          </a:prstGeom>
          <a:noFill/>
          <a:ln>
            <a:noFill/>
          </a:ln>
        </p:spPr>
      </p:pic>
      <p:sp>
        <p:nvSpPr>
          <p:cNvPr id="2" name="Title 1"/>
          <p:cNvSpPr>
            <a:spLocks noGrp="1"/>
          </p:cNvSpPr>
          <p:nvPr>
            <p:ph type="title"/>
          </p:nvPr>
        </p:nvSpPr>
        <p:spPr/>
        <p:txBody>
          <a:bodyPr>
            <a:normAutofit/>
          </a:bodyPr>
          <a:lstStyle/>
          <a:p>
            <a:r>
              <a:rPr lang="en-US" sz="2400" dirty="0"/>
              <a:t>Native Vs. Responsive</a:t>
            </a:r>
          </a:p>
        </p:txBody>
      </p:sp>
      <p:sp>
        <p:nvSpPr>
          <p:cNvPr id="4" name="Slide Number Placeholder 3"/>
          <p:cNvSpPr>
            <a:spLocks noGrp="1"/>
          </p:cNvSpPr>
          <p:nvPr>
            <p:ph type="sldNum" sz="quarter" idx="12"/>
          </p:nvPr>
        </p:nvSpPr>
        <p:spPr/>
        <p:txBody>
          <a:bodyPr/>
          <a:lstStyle/>
          <a:p>
            <a:fld id="{1C146586-7EC2-481D-848F-8CE41EB2DE6C}" type="slidenum">
              <a:rPr lang="en-US" smtClean="0"/>
              <a:pPr/>
              <a:t>16</a:t>
            </a:fld>
            <a:endParaRPr lang="en-US" dirty="0"/>
          </a:p>
        </p:txBody>
      </p:sp>
      <p:grpSp>
        <p:nvGrpSpPr>
          <p:cNvPr id="10" name="Group 33"/>
          <p:cNvGrpSpPr>
            <a:grpSpLocks noChangeAspect="1"/>
          </p:cNvGrpSpPr>
          <p:nvPr/>
        </p:nvGrpSpPr>
        <p:grpSpPr bwMode="auto">
          <a:xfrm>
            <a:off x="7415350" y="116505"/>
            <a:ext cx="470478" cy="414830"/>
            <a:chOff x="2601" y="1914"/>
            <a:chExt cx="558" cy="492"/>
          </a:xfrm>
        </p:grpSpPr>
        <p:sp>
          <p:nvSpPr>
            <p:cNvPr id="11" name="Freeform 35"/>
            <p:cNvSpPr>
              <a:spLocks/>
            </p:cNvSpPr>
            <p:nvPr/>
          </p:nvSpPr>
          <p:spPr bwMode="auto">
            <a:xfrm>
              <a:off x="2601" y="1914"/>
              <a:ext cx="558" cy="492"/>
            </a:xfrm>
            <a:custGeom>
              <a:avLst/>
              <a:gdLst>
                <a:gd name="T0" fmla="*/ 558 w 558"/>
                <a:gd name="T1" fmla="*/ 0 h 492"/>
                <a:gd name="T2" fmla="*/ 0 w 558"/>
                <a:gd name="T3" fmla="*/ 0 h 492"/>
                <a:gd name="T4" fmla="*/ 0 w 558"/>
                <a:gd name="T5" fmla="*/ 492 h 492"/>
                <a:gd name="T6" fmla="*/ 0 w 558"/>
                <a:gd name="T7" fmla="*/ 492 h 492"/>
                <a:gd name="T8" fmla="*/ 558 w 558"/>
                <a:gd name="T9" fmla="*/ 492 h 492"/>
                <a:gd name="T10" fmla="*/ 558 w 558"/>
                <a:gd name="T11" fmla="*/ 0 h 492"/>
                <a:gd name="T12" fmla="*/ 558 w 558"/>
                <a:gd name="T13" fmla="*/ 0 h 492"/>
              </a:gdLst>
              <a:ahLst/>
              <a:cxnLst>
                <a:cxn ang="0">
                  <a:pos x="T0" y="T1"/>
                </a:cxn>
                <a:cxn ang="0">
                  <a:pos x="T2" y="T3"/>
                </a:cxn>
                <a:cxn ang="0">
                  <a:pos x="T4" y="T5"/>
                </a:cxn>
                <a:cxn ang="0">
                  <a:pos x="T6" y="T7"/>
                </a:cxn>
                <a:cxn ang="0">
                  <a:pos x="T8" y="T9"/>
                </a:cxn>
                <a:cxn ang="0">
                  <a:pos x="T10" y="T11"/>
                </a:cxn>
                <a:cxn ang="0">
                  <a:pos x="T12" y="T13"/>
                </a:cxn>
              </a:cxnLst>
              <a:rect l="0" t="0" r="r" b="b"/>
              <a:pathLst>
                <a:path w="558" h="492">
                  <a:moveTo>
                    <a:pt x="558" y="0"/>
                  </a:moveTo>
                  <a:lnTo>
                    <a:pt x="0" y="0"/>
                  </a:lnTo>
                  <a:lnTo>
                    <a:pt x="0" y="492"/>
                  </a:lnTo>
                  <a:lnTo>
                    <a:pt x="0" y="492"/>
                  </a:lnTo>
                  <a:lnTo>
                    <a:pt x="558" y="492"/>
                  </a:lnTo>
                  <a:lnTo>
                    <a:pt x="558" y="0"/>
                  </a:lnTo>
                  <a:lnTo>
                    <a:pt x="558" y="0"/>
                  </a:lnTo>
                </a:path>
              </a:pathLst>
            </a:custGeom>
            <a:noFill/>
            <a:ln w="25400">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36"/>
            <p:cNvSpPr>
              <a:spLocks noChangeShapeType="1"/>
            </p:cNvSpPr>
            <p:nvPr/>
          </p:nvSpPr>
          <p:spPr bwMode="auto">
            <a:xfrm flipH="1">
              <a:off x="2601" y="2030"/>
              <a:ext cx="558" cy="0"/>
            </a:xfrm>
            <a:prstGeom prst="line">
              <a:avLst/>
            </a:prstGeom>
            <a:noFill/>
            <a:ln w="2540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7"/>
            <p:cNvSpPr>
              <a:spLocks/>
            </p:cNvSpPr>
            <p:nvPr/>
          </p:nvSpPr>
          <p:spPr bwMode="auto">
            <a:xfrm>
              <a:off x="3005" y="1952"/>
              <a:ext cx="40" cy="44"/>
            </a:xfrm>
            <a:custGeom>
              <a:avLst/>
              <a:gdLst>
                <a:gd name="T0" fmla="*/ 20 w 40"/>
                <a:gd name="T1" fmla="*/ 0 h 44"/>
                <a:gd name="T2" fmla="*/ 20 w 40"/>
                <a:gd name="T3" fmla="*/ 0 h 44"/>
                <a:gd name="T4" fmla="*/ 12 w 40"/>
                <a:gd name="T5" fmla="*/ 2 h 44"/>
                <a:gd name="T6" fmla="*/ 6 w 40"/>
                <a:gd name="T7" fmla="*/ 8 h 44"/>
                <a:gd name="T8" fmla="*/ 2 w 40"/>
                <a:gd name="T9" fmla="*/ 14 h 44"/>
                <a:gd name="T10" fmla="*/ 0 w 40"/>
                <a:gd name="T11" fmla="*/ 22 h 44"/>
                <a:gd name="T12" fmla="*/ 0 w 40"/>
                <a:gd name="T13" fmla="*/ 22 h 44"/>
                <a:gd name="T14" fmla="*/ 2 w 40"/>
                <a:gd name="T15" fmla="*/ 30 h 44"/>
                <a:gd name="T16" fmla="*/ 6 w 40"/>
                <a:gd name="T17" fmla="*/ 38 h 44"/>
                <a:gd name="T18" fmla="*/ 12 w 40"/>
                <a:gd name="T19" fmla="*/ 42 h 44"/>
                <a:gd name="T20" fmla="*/ 20 w 40"/>
                <a:gd name="T21" fmla="*/ 44 h 44"/>
                <a:gd name="T22" fmla="*/ 20 w 40"/>
                <a:gd name="T23" fmla="*/ 44 h 44"/>
                <a:gd name="T24" fmla="*/ 28 w 40"/>
                <a:gd name="T25" fmla="*/ 42 h 44"/>
                <a:gd name="T26" fmla="*/ 34 w 40"/>
                <a:gd name="T27" fmla="*/ 38 h 44"/>
                <a:gd name="T28" fmla="*/ 38 w 40"/>
                <a:gd name="T29" fmla="*/ 30 h 44"/>
                <a:gd name="T30" fmla="*/ 40 w 40"/>
                <a:gd name="T31" fmla="*/ 22 h 44"/>
                <a:gd name="T32" fmla="*/ 40 w 40"/>
                <a:gd name="T33" fmla="*/ 22 h 44"/>
                <a:gd name="T34" fmla="*/ 38 w 40"/>
                <a:gd name="T35" fmla="*/ 14 h 44"/>
                <a:gd name="T36" fmla="*/ 34 w 40"/>
                <a:gd name="T37" fmla="*/ 8 h 44"/>
                <a:gd name="T38" fmla="*/ 28 w 40"/>
                <a:gd name="T39" fmla="*/ 2 h 44"/>
                <a:gd name="T40" fmla="*/ 20 w 40"/>
                <a:gd name="T41" fmla="*/ 0 h 44"/>
                <a:gd name="T42" fmla="*/ 20 w 40"/>
                <a:gd name="T4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4">
                  <a:moveTo>
                    <a:pt x="20" y="0"/>
                  </a:moveTo>
                  <a:lnTo>
                    <a:pt x="20" y="0"/>
                  </a:lnTo>
                  <a:lnTo>
                    <a:pt x="12" y="2"/>
                  </a:lnTo>
                  <a:lnTo>
                    <a:pt x="6" y="8"/>
                  </a:lnTo>
                  <a:lnTo>
                    <a:pt x="2" y="14"/>
                  </a:lnTo>
                  <a:lnTo>
                    <a:pt x="0" y="22"/>
                  </a:lnTo>
                  <a:lnTo>
                    <a:pt x="0" y="22"/>
                  </a:lnTo>
                  <a:lnTo>
                    <a:pt x="2" y="30"/>
                  </a:lnTo>
                  <a:lnTo>
                    <a:pt x="6" y="38"/>
                  </a:lnTo>
                  <a:lnTo>
                    <a:pt x="12" y="42"/>
                  </a:lnTo>
                  <a:lnTo>
                    <a:pt x="20" y="44"/>
                  </a:lnTo>
                  <a:lnTo>
                    <a:pt x="20" y="44"/>
                  </a:lnTo>
                  <a:lnTo>
                    <a:pt x="28" y="42"/>
                  </a:lnTo>
                  <a:lnTo>
                    <a:pt x="34" y="38"/>
                  </a:lnTo>
                  <a:lnTo>
                    <a:pt x="38" y="30"/>
                  </a:lnTo>
                  <a:lnTo>
                    <a:pt x="40" y="22"/>
                  </a:lnTo>
                  <a:lnTo>
                    <a:pt x="40" y="22"/>
                  </a:lnTo>
                  <a:lnTo>
                    <a:pt x="38" y="14"/>
                  </a:lnTo>
                  <a:lnTo>
                    <a:pt x="34" y="8"/>
                  </a:lnTo>
                  <a:lnTo>
                    <a:pt x="28" y="2"/>
                  </a:lnTo>
                  <a:lnTo>
                    <a:pt x="20" y="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38"/>
            <p:cNvSpPr>
              <a:spLocks noEditPoints="1"/>
            </p:cNvSpPr>
            <p:nvPr/>
          </p:nvSpPr>
          <p:spPr bwMode="auto">
            <a:xfrm>
              <a:off x="2681" y="2162"/>
              <a:ext cx="398" cy="244"/>
            </a:xfrm>
            <a:custGeom>
              <a:avLst/>
              <a:gdLst>
                <a:gd name="T0" fmla="*/ 200 w 398"/>
                <a:gd name="T1" fmla="*/ 0 h 244"/>
                <a:gd name="T2" fmla="*/ 238 w 398"/>
                <a:gd name="T3" fmla="*/ 6 h 244"/>
                <a:gd name="T4" fmla="*/ 242 w 398"/>
                <a:gd name="T5" fmla="*/ 54 h 244"/>
                <a:gd name="T6" fmla="*/ 272 w 398"/>
                <a:gd name="T7" fmla="*/ 66 h 244"/>
                <a:gd name="T8" fmla="*/ 310 w 398"/>
                <a:gd name="T9" fmla="*/ 34 h 244"/>
                <a:gd name="T10" fmla="*/ 340 w 398"/>
                <a:gd name="T11" fmla="*/ 58 h 244"/>
                <a:gd name="T12" fmla="*/ 354 w 398"/>
                <a:gd name="T13" fmla="*/ 74 h 244"/>
                <a:gd name="T14" fmla="*/ 334 w 398"/>
                <a:gd name="T15" fmla="*/ 128 h 244"/>
                <a:gd name="T16" fmla="*/ 340 w 398"/>
                <a:gd name="T17" fmla="*/ 142 h 244"/>
                <a:gd name="T18" fmla="*/ 394 w 398"/>
                <a:gd name="T19" fmla="*/ 162 h 244"/>
                <a:gd name="T20" fmla="*/ 398 w 398"/>
                <a:gd name="T21" fmla="*/ 180 h 244"/>
                <a:gd name="T22" fmla="*/ 398 w 398"/>
                <a:gd name="T23" fmla="*/ 200 h 244"/>
                <a:gd name="T24" fmla="*/ 394 w 398"/>
                <a:gd name="T25" fmla="*/ 238 h 244"/>
                <a:gd name="T26" fmla="*/ 344 w 398"/>
                <a:gd name="T27" fmla="*/ 244 h 244"/>
                <a:gd name="T28" fmla="*/ 54 w 398"/>
                <a:gd name="T29" fmla="*/ 244 h 244"/>
                <a:gd name="T30" fmla="*/ 4 w 398"/>
                <a:gd name="T31" fmla="*/ 238 h 244"/>
                <a:gd name="T32" fmla="*/ 0 w 398"/>
                <a:gd name="T33" fmla="*/ 200 h 244"/>
                <a:gd name="T34" fmla="*/ 2 w 398"/>
                <a:gd name="T35" fmla="*/ 180 h 244"/>
                <a:gd name="T36" fmla="*/ 54 w 398"/>
                <a:gd name="T37" fmla="*/ 156 h 244"/>
                <a:gd name="T38" fmla="*/ 58 w 398"/>
                <a:gd name="T39" fmla="*/ 142 h 244"/>
                <a:gd name="T40" fmla="*/ 34 w 398"/>
                <a:gd name="T41" fmla="*/ 90 h 244"/>
                <a:gd name="T42" fmla="*/ 46 w 398"/>
                <a:gd name="T43" fmla="*/ 74 h 244"/>
                <a:gd name="T44" fmla="*/ 58 w 398"/>
                <a:gd name="T45" fmla="*/ 58 h 244"/>
                <a:gd name="T46" fmla="*/ 88 w 398"/>
                <a:gd name="T47" fmla="*/ 34 h 244"/>
                <a:gd name="T48" fmla="*/ 128 w 398"/>
                <a:gd name="T49" fmla="*/ 66 h 244"/>
                <a:gd name="T50" fmla="*/ 156 w 398"/>
                <a:gd name="T51" fmla="*/ 54 h 244"/>
                <a:gd name="T52" fmla="*/ 160 w 398"/>
                <a:gd name="T53" fmla="*/ 6 h 244"/>
                <a:gd name="T54" fmla="*/ 200 w 398"/>
                <a:gd name="T55" fmla="*/ 0 h 244"/>
                <a:gd name="T56" fmla="*/ 200 w 398"/>
                <a:gd name="T57" fmla="*/ 120 h 244"/>
                <a:gd name="T58" fmla="*/ 216 w 398"/>
                <a:gd name="T59" fmla="*/ 122 h 244"/>
                <a:gd name="T60" fmla="*/ 244 w 398"/>
                <a:gd name="T61" fmla="*/ 134 h 244"/>
                <a:gd name="T62" fmla="*/ 266 w 398"/>
                <a:gd name="T63" fmla="*/ 156 h 244"/>
                <a:gd name="T64" fmla="*/ 278 w 398"/>
                <a:gd name="T65" fmla="*/ 184 h 244"/>
                <a:gd name="T66" fmla="*/ 280 w 398"/>
                <a:gd name="T67" fmla="*/ 200 h 244"/>
                <a:gd name="T68" fmla="*/ 276 w 398"/>
                <a:gd name="T69" fmla="*/ 224 h 244"/>
                <a:gd name="T70" fmla="*/ 266 w 398"/>
                <a:gd name="T71" fmla="*/ 244 h 244"/>
                <a:gd name="T72" fmla="*/ 132 w 398"/>
                <a:gd name="T73" fmla="*/ 244 h 244"/>
                <a:gd name="T74" fmla="*/ 122 w 398"/>
                <a:gd name="T75" fmla="*/ 224 h 244"/>
                <a:gd name="T76" fmla="*/ 120 w 398"/>
                <a:gd name="T77" fmla="*/ 200 h 244"/>
                <a:gd name="T78" fmla="*/ 120 w 398"/>
                <a:gd name="T79" fmla="*/ 184 h 244"/>
                <a:gd name="T80" fmla="*/ 132 w 398"/>
                <a:gd name="T81" fmla="*/ 156 h 244"/>
                <a:gd name="T82" fmla="*/ 154 w 398"/>
                <a:gd name="T83" fmla="*/ 134 h 244"/>
                <a:gd name="T84" fmla="*/ 184 w 398"/>
                <a:gd name="T85" fmla="*/ 122 h 244"/>
                <a:gd name="T86" fmla="*/ 200 w 398"/>
                <a:gd name="T87" fmla="*/ 12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244">
                  <a:moveTo>
                    <a:pt x="200" y="0"/>
                  </a:moveTo>
                  <a:lnTo>
                    <a:pt x="200" y="0"/>
                  </a:lnTo>
                  <a:lnTo>
                    <a:pt x="220" y="2"/>
                  </a:lnTo>
                  <a:lnTo>
                    <a:pt x="238" y="6"/>
                  </a:lnTo>
                  <a:lnTo>
                    <a:pt x="242" y="54"/>
                  </a:lnTo>
                  <a:lnTo>
                    <a:pt x="242" y="54"/>
                  </a:lnTo>
                  <a:lnTo>
                    <a:pt x="258" y="60"/>
                  </a:lnTo>
                  <a:lnTo>
                    <a:pt x="272" y="66"/>
                  </a:lnTo>
                  <a:lnTo>
                    <a:pt x="310" y="34"/>
                  </a:lnTo>
                  <a:lnTo>
                    <a:pt x="310" y="34"/>
                  </a:lnTo>
                  <a:lnTo>
                    <a:pt x="326" y="46"/>
                  </a:lnTo>
                  <a:lnTo>
                    <a:pt x="340" y="58"/>
                  </a:lnTo>
                  <a:lnTo>
                    <a:pt x="340" y="58"/>
                  </a:lnTo>
                  <a:lnTo>
                    <a:pt x="354" y="74"/>
                  </a:lnTo>
                  <a:lnTo>
                    <a:pt x="364" y="90"/>
                  </a:lnTo>
                  <a:lnTo>
                    <a:pt x="334" y="128"/>
                  </a:lnTo>
                  <a:lnTo>
                    <a:pt x="334" y="128"/>
                  </a:lnTo>
                  <a:lnTo>
                    <a:pt x="340" y="142"/>
                  </a:lnTo>
                  <a:lnTo>
                    <a:pt x="344" y="156"/>
                  </a:lnTo>
                  <a:lnTo>
                    <a:pt x="394" y="162"/>
                  </a:lnTo>
                  <a:lnTo>
                    <a:pt x="394" y="162"/>
                  </a:lnTo>
                  <a:lnTo>
                    <a:pt x="398" y="180"/>
                  </a:lnTo>
                  <a:lnTo>
                    <a:pt x="398" y="200"/>
                  </a:lnTo>
                  <a:lnTo>
                    <a:pt x="398" y="200"/>
                  </a:lnTo>
                  <a:lnTo>
                    <a:pt x="398" y="220"/>
                  </a:lnTo>
                  <a:lnTo>
                    <a:pt x="394" y="238"/>
                  </a:lnTo>
                  <a:lnTo>
                    <a:pt x="344" y="244"/>
                  </a:lnTo>
                  <a:lnTo>
                    <a:pt x="344" y="244"/>
                  </a:lnTo>
                  <a:lnTo>
                    <a:pt x="54" y="244"/>
                  </a:lnTo>
                  <a:lnTo>
                    <a:pt x="54" y="244"/>
                  </a:lnTo>
                  <a:lnTo>
                    <a:pt x="4" y="238"/>
                  </a:lnTo>
                  <a:lnTo>
                    <a:pt x="4" y="238"/>
                  </a:lnTo>
                  <a:lnTo>
                    <a:pt x="2" y="220"/>
                  </a:lnTo>
                  <a:lnTo>
                    <a:pt x="0" y="200"/>
                  </a:lnTo>
                  <a:lnTo>
                    <a:pt x="0" y="200"/>
                  </a:lnTo>
                  <a:lnTo>
                    <a:pt x="2" y="180"/>
                  </a:lnTo>
                  <a:lnTo>
                    <a:pt x="4" y="162"/>
                  </a:lnTo>
                  <a:lnTo>
                    <a:pt x="54" y="156"/>
                  </a:lnTo>
                  <a:lnTo>
                    <a:pt x="54" y="156"/>
                  </a:lnTo>
                  <a:lnTo>
                    <a:pt x="58" y="142"/>
                  </a:lnTo>
                  <a:lnTo>
                    <a:pt x="66" y="128"/>
                  </a:lnTo>
                  <a:lnTo>
                    <a:pt x="34" y="90"/>
                  </a:lnTo>
                  <a:lnTo>
                    <a:pt x="34" y="90"/>
                  </a:lnTo>
                  <a:lnTo>
                    <a:pt x="46" y="74"/>
                  </a:lnTo>
                  <a:lnTo>
                    <a:pt x="58" y="58"/>
                  </a:lnTo>
                  <a:lnTo>
                    <a:pt x="58" y="58"/>
                  </a:lnTo>
                  <a:lnTo>
                    <a:pt x="74" y="46"/>
                  </a:lnTo>
                  <a:lnTo>
                    <a:pt x="88" y="34"/>
                  </a:lnTo>
                  <a:lnTo>
                    <a:pt x="128" y="66"/>
                  </a:lnTo>
                  <a:lnTo>
                    <a:pt x="128" y="66"/>
                  </a:lnTo>
                  <a:lnTo>
                    <a:pt x="142" y="60"/>
                  </a:lnTo>
                  <a:lnTo>
                    <a:pt x="156" y="54"/>
                  </a:lnTo>
                  <a:lnTo>
                    <a:pt x="160" y="6"/>
                  </a:lnTo>
                  <a:lnTo>
                    <a:pt x="160" y="6"/>
                  </a:lnTo>
                  <a:lnTo>
                    <a:pt x="180" y="2"/>
                  </a:lnTo>
                  <a:lnTo>
                    <a:pt x="200" y="0"/>
                  </a:lnTo>
                  <a:lnTo>
                    <a:pt x="200" y="0"/>
                  </a:lnTo>
                  <a:close/>
                  <a:moveTo>
                    <a:pt x="200" y="120"/>
                  </a:moveTo>
                  <a:lnTo>
                    <a:pt x="200" y="120"/>
                  </a:lnTo>
                  <a:lnTo>
                    <a:pt x="216" y="122"/>
                  </a:lnTo>
                  <a:lnTo>
                    <a:pt x="230" y="126"/>
                  </a:lnTo>
                  <a:lnTo>
                    <a:pt x="244" y="134"/>
                  </a:lnTo>
                  <a:lnTo>
                    <a:pt x="256" y="144"/>
                  </a:lnTo>
                  <a:lnTo>
                    <a:pt x="266" y="156"/>
                  </a:lnTo>
                  <a:lnTo>
                    <a:pt x="274" y="168"/>
                  </a:lnTo>
                  <a:lnTo>
                    <a:pt x="278" y="184"/>
                  </a:lnTo>
                  <a:lnTo>
                    <a:pt x="280" y="200"/>
                  </a:lnTo>
                  <a:lnTo>
                    <a:pt x="280" y="200"/>
                  </a:lnTo>
                  <a:lnTo>
                    <a:pt x="278" y="212"/>
                  </a:lnTo>
                  <a:lnTo>
                    <a:pt x="276" y="224"/>
                  </a:lnTo>
                  <a:lnTo>
                    <a:pt x="272" y="234"/>
                  </a:lnTo>
                  <a:lnTo>
                    <a:pt x="266" y="244"/>
                  </a:lnTo>
                  <a:lnTo>
                    <a:pt x="132" y="244"/>
                  </a:lnTo>
                  <a:lnTo>
                    <a:pt x="132" y="244"/>
                  </a:lnTo>
                  <a:lnTo>
                    <a:pt x="126" y="234"/>
                  </a:lnTo>
                  <a:lnTo>
                    <a:pt x="122" y="224"/>
                  </a:lnTo>
                  <a:lnTo>
                    <a:pt x="120" y="212"/>
                  </a:lnTo>
                  <a:lnTo>
                    <a:pt x="120" y="200"/>
                  </a:lnTo>
                  <a:lnTo>
                    <a:pt x="120" y="200"/>
                  </a:lnTo>
                  <a:lnTo>
                    <a:pt x="120" y="184"/>
                  </a:lnTo>
                  <a:lnTo>
                    <a:pt x="126" y="168"/>
                  </a:lnTo>
                  <a:lnTo>
                    <a:pt x="132" y="156"/>
                  </a:lnTo>
                  <a:lnTo>
                    <a:pt x="142" y="144"/>
                  </a:lnTo>
                  <a:lnTo>
                    <a:pt x="154" y="134"/>
                  </a:lnTo>
                  <a:lnTo>
                    <a:pt x="168" y="126"/>
                  </a:lnTo>
                  <a:lnTo>
                    <a:pt x="184" y="122"/>
                  </a:lnTo>
                  <a:lnTo>
                    <a:pt x="200" y="120"/>
                  </a:lnTo>
                  <a:lnTo>
                    <a:pt x="200" y="120"/>
                  </a:lnTo>
                  <a:close/>
                </a:path>
              </a:pathLst>
            </a:custGeom>
            <a:solidFill>
              <a:schemeClr val="bg1">
                <a:lumMod val="85000"/>
              </a:schemeClr>
            </a:solidFill>
            <a:ln w="2540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Rectangle 2"/>
          <p:cNvSpPr/>
          <p:nvPr/>
        </p:nvSpPr>
        <p:spPr>
          <a:xfrm>
            <a:off x="7907587" y="220585"/>
            <a:ext cx="1236413" cy="263149"/>
          </a:xfrm>
          <a:prstGeom prst="rect">
            <a:avLst/>
          </a:prstGeom>
        </p:spPr>
        <p:txBody>
          <a:bodyPr wrap="square">
            <a:spAutoFit/>
          </a:bodyPr>
          <a:lstStyle/>
          <a:p>
            <a:pPr fontAlgn="t">
              <a:lnSpc>
                <a:spcPct val="90000"/>
              </a:lnSpc>
            </a:pPr>
            <a:r>
              <a:rPr lang="en-US" sz="1200" dirty="0" smtClean="0">
                <a:solidFill>
                  <a:schemeClr val="accent1"/>
                </a:solidFill>
              </a:rPr>
              <a:t>TECHNOLOGY</a:t>
            </a:r>
            <a:endParaRPr lang="en-US" sz="1200" dirty="0">
              <a:solidFill>
                <a:schemeClr val="accent1"/>
              </a:solidFill>
            </a:endParaRPr>
          </a:p>
        </p:txBody>
      </p:sp>
    </p:spTree>
    <p:extLst>
      <p:ext uri="{BB962C8B-B14F-4D97-AF65-F5344CB8AC3E}">
        <p14:creationId xmlns:p14="http://schemas.microsoft.com/office/powerpoint/2010/main" val="119805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Right Technology for Addressing Requirements</a:t>
            </a:r>
            <a:endParaRPr lang="en-US" sz="2400"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17</a:t>
            </a:fld>
            <a:endParaRPr lang="en-US" dirty="0"/>
          </a:p>
        </p:txBody>
      </p:sp>
      <p:sp>
        <p:nvSpPr>
          <p:cNvPr id="5" name="Content Placeholder 3"/>
          <p:cNvSpPr>
            <a:spLocks noGrp="1"/>
          </p:cNvSpPr>
          <p:nvPr>
            <p:ph idx="1"/>
          </p:nvPr>
        </p:nvSpPr>
        <p:spPr>
          <a:xfrm>
            <a:off x="-97974" y="1134345"/>
            <a:ext cx="9386560" cy="602306"/>
          </a:xfrm>
        </p:spPr>
        <p:txBody>
          <a:bodyPr>
            <a:noAutofit/>
          </a:bodyPr>
          <a:lstStyle/>
          <a:p>
            <a:pPr marL="0" indent="0" algn="ctr">
              <a:lnSpc>
                <a:spcPct val="150000"/>
              </a:lnSpc>
              <a:spcBef>
                <a:spcPts val="600"/>
              </a:spcBef>
              <a:buNone/>
            </a:pPr>
            <a:r>
              <a:rPr lang="en-US" sz="1550" dirty="0" smtClean="0"/>
              <a:t>CLIENT SIDE VS. SERVER SIDE | REST APIS | SINGLE PAGE APPLICATIONS | ACCESSIBILITY | SECURITY &amp; PRIVACY</a:t>
            </a:r>
            <a:endParaRPr lang="en-US" sz="1550" dirty="0"/>
          </a:p>
        </p:txBody>
      </p:sp>
      <p:grpSp>
        <p:nvGrpSpPr>
          <p:cNvPr id="6" name="Group 4"/>
          <p:cNvGrpSpPr>
            <a:grpSpLocks noChangeAspect="1"/>
          </p:cNvGrpSpPr>
          <p:nvPr/>
        </p:nvGrpSpPr>
        <p:grpSpPr bwMode="auto">
          <a:xfrm>
            <a:off x="1247094" y="839247"/>
            <a:ext cx="291994" cy="291848"/>
            <a:chOff x="1880" y="1160"/>
            <a:chExt cx="2001" cy="2000"/>
          </a:xfrm>
        </p:grpSpPr>
        <p:sp>
          <p:nvSpPr>
            <p:cNvPr id="7" name="AutoShape 3"/>
            <p:cNvSpPr>
              <a:spLocks noChangeAspect="1" noChangeArrowheads="1" noTextEdit="1"/>
            </p:cNvSpPr>
            <p:nvPr/>
          </p:nvSpPr>
          <p:spPr bwMode="auto">
            <a:xfrm>
              <a:off x="1880" y="1160"/>
              <a:ext cx="2000"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p:nvSpPr>
          <p:spPr bwMode="auto">
            <a:xfrm>
              <a:off x="3878" y="2158"/>
              <a:ext cx="2" cy="76"/>
            </a:xfrm>
            <a:custGeom>
              <a:avLst/>
              <a:gdLst>
                <a:gd name="T0" fmla="*/ 0 w 2"/>
                <a:gd name="T1" fmla="*/ 76 h 76"/>
                <a:gd name="T2" fmla="*/ 0 w 2"/>
                <a:gd name="T3" fmla="*/ 72 h 76"/>
                <a:gd name="T4" fmla="*/ 0 w 2"/>
                <a:gd name="T5" fmla="*/ 70 h 76"/>
                <a:gd name="T6" fmla="*/ 0 w 2"/>
                <a:gd name="T7" fmla="*/ 68 h 76"/>
                <a:gd name="T8" fmla="*/ 0 w 2"/>
                <a:gd name="T9" fmla="*/ 66 h 76"/>
                <a:gd name="T10" fmla="*/ 0 w 2"/>
                <a:gd name="T11" fmla="*/ 66 h 76"/>
                <a:gd name="T12" fmla="*/ 2 w 2"/>
                <a:gd name="T13" fmla="*/ 64 h 76"/>
                <a:gd name="T14" fmla="*/ 2 w 2"/>
                <a:gd name="T15" fmla="*/ 62 h 76"/>
                <a:gd name="T16" fmla="*/ 2 w 2"/>
                <a:gd name="T17" fmla="*/ 62 h 76"/>
                <a:gd name="T18" fmla="*/ 2 w 2"/>
                <a:gd name="T19" fmla="*/ 58 h 76"/>
                <a:gd name="T20" fmla="*/ 2 w 2"/>
                <a:gd name="T21" fmla="*/ 58 h 76"/>
                <a:gd name="T22" fmla="*/ 2 w 2"/>
                <a:gd name="T23" fmla="*/ 56 h 76"/>
                <a:gd name="T24" fmla="*/ 2 w 2"/>
                <a:gd name="T25" fmla="*/ 54 h 76"/>
                <a:gd name="T26" fmla="*/ 2 w 2"/>
                <a:gd name="T27" fmla="*/ 54 h 76"/>
                <a:gd name="T28" fmla="*/ 2 w 2"/>
                <a:gd name="T29" fmla="*/ 52 h 76"/>
                <a:gd name="T30" fmla="*/ 2 w 2"/>
                <a:gd name="T31" fmla="*/ 52 h 76"/>
                <a:gd name="T32" fmla="*/ 2 w 2"/>
                <a:gd name="T33" fmla="*/ 50 h 76"/>
                <a:gd name="T34" fmla="*/ 2 w 2"/>
                <a:gd name="T35" fmla="*/ 48 h 76"/>
                <a:gd name="T36" fmla="*/ 2 w 2"/>
                <a:gd name="T37" fmla="*/ 48 h 76"/>
                <a:gd name="T38" fmla="*/ 2 w 2"/>
                <a:gd name="T39" fmla="*/ 46 h 76"/>
                <a:gd name="T40" fmla="*/ 2 w 2"/>
                <a:gd name="T41" fmla="*/ 46 h 76"/>
                <a:gd name="T42" fmla="*/ 2 w 2"/>
                <a:gd name="T43" fmla="*/ 44 h 76"/>
                <a:gd name="T44" fmla="*/ 2 w 2"/>
                <a:gd name="T45" fmla="*/ 44 h 76"/>
                <a:gd name="T46" fmla="*/ 2 w 2"/>
                <a:gd name="T47" fmla="*/ 42 h 76"/>
                <a:gd name="T48" fmla="*/ 2 w 2"/>
                <a:gd name="T49" fmla="*/ 40 h 76"/>
                <a:gd name="T50" fmla="*/ 2 w 2"/>
                <a:gd name="T51" fmla="*/ 40 h 76"/>
                <a:gd name="T52" fmla="*/ 2 w 2"/>
                <a:gd name="T53" fmla="*/ 40 h 76"/>
                <a:gd name="T54" fmla="*/ 2 w 2"/>
                <a:gd name="T55" fmla="*/ 38 h 76"/>
                <a:gd name="T56" fmla="*/ 2 w 2"/>
                <a:gd name="T57" fmla="*/ 38 h 76"/>
                <a:gd name="T58" fmla="*/ 2 w 2"/>
                <a:gd name="T59" fmla="*/ 36 h 76"/>
                <a:gd name="T60" fmla="*/ 2 w 2"/>
                <a:gd name="T61" fmla="*/ 34 h 76"/>
                <a:gd name="T62" fmla="*/ 2 w 2"/>
                <a:gd name="T63" fmla="*/ 34 h 76"/>
                <a:gd name="T64" fmla="*/ 2 w 2"/>
                <a:gd name="T65" fmla="*/ 32 h 76"/>
                <a:gd name="T66" fmla="*/ 2 w 2"/>
                <a:gd name="T67" fmla="*/ 32 h 76"/>
                <a:gd name="T68" fmla="*/ 2 w 2"/>
                <a:gd name="T69" fmla="*/ 30 h 76"/>
                <a:gd name="T70" fmla="*/ 2 w 2"/>
                <a:gd name="T71" fmla="*/ 30 h 76"/>
                <a:gd name="T72" fmla="*/ 2 w 2"/>
                <a:gd name="T73" fmla="*/ 28 h 76"/>
                <a:gd name="T74" fmla="*/ 2 w 2"/>
                <a:gd name="T75" fmla="*/ 26 h 76"/>
                <a:gd name="T76" fmla="*/ 2 w 2"/>
                <a:gd name="T77" fmla="*/ 26 h 76"/>
                <a:gd name="T78" fmla="*/ 2 w 2"/>
                <a:gd name="T79" fmla="*/ 24 h 76"/>
                <a:gd name="T80" fmla="*/ 2 w 2"/>
                <a:gd name="T81" fmla="*/ 24 h 76"/>
                <a:gd name="T82" fmla="*/ 2 w 2"/>
                <a:gd name="T83" fmla="*/ 22 h 76"/>
                <a:gd name="T84" fmla="*/ 2 w 2"/>
                <a:gd name="T85" fmla="*/ 20 h 76"/>
                <a:gd name="T86" fmla="*/ 2 w 2"/>
                <a:gd name="T87" fmla="*/ 20 h 76"/>
                <a:gd name="T88" fmla="*/ 2 w 2"/>
                <a:gd name="T89" fmla="*/ 18 h 76"/>
                <a:gd name="T90" fmla="*/ 2 w 2"/>
                <a:gd name="T91" fmla="*/ 18 h 76"/>
                <a:gd name="T92" fmla="*/ 2 w 2"/>
                <a:gd name="T93" fmla="*/ 16 h 76"/>
                <a:gd name="T94" fmla="*/ 2 w 2"/>
                <a:gd name="T95" fmla="*/ 14 h 76"/>
                <a:gd name="T96" fmla="*/ 2 w 2"/>
                <a:gd name="T97" fmla="*/ 14 h 76"/>
                <a:gd name="T98" fmla="*/ 2 w 2"/>
                <a:gd name="T99" fmla="*/ 12 h 76"/>
                <a:gd name="T100" fmla="*/ 2 w 2"/>
                <a:gd name="T101" fmla="*/ 12 h 76"/>
                <a:gd name="T102" fmla="*/ 2 w 2"/>
                <a:gd name="T103" fmla="*/ 10 h 76"/>
                <a:gd name="T104" fmla="*/ 2 w 2"/>
                <a:gd name="T105" fmla="*/ 10 h 76"/>
                <a:gd name="T106" fmla="*/ 2 w 2"/>
                <a:gd name="T107" fmla="*/ 10 h 76"/>
                <a:gd name="T108" fmla="*/ 2 w 2"/>
                <a:gd name="T109" fmla="*/ 6 h 76"/>
                <a:gd name="T110" fmla="*/ 2 w 2"/>
                <a:gd name="T111" fmla="*/ 6 h 76"/>
                <a:gd name="T112" fmla="*/ 2 w 2"/>
                <a:gd name="T113" fmla="*/ 6 h 76"/>
                <a:gd name="T114" fmla="*/ 2 w 2"/>
                <a:gd name="T115" fmla="*/ 4 h 76"/>
                <a:gd name="T116" fmla="*/ 2 w 2"/>
                <a:gd name="T117" fmla="*/ 4 h 76"/>
                <a:gd name="T118" fmla="*/ 2 w 2"/>
                <a:gd name="T119" fmla="*/ 2 h 76"/>
                <a:gd name="T120" fmla="*/ 2 w 2"/>
                <a:gd name="T1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 h="76">
                  <a:moveTo>
                    <a:pt x="0" y="76"/>
                  </a:moveTo>
                  <a:lnTo>
                    <a:pt x="0" y="76"/>
                  </a:lnTo>
                  <a:lnTo>
                    <a:pt x="0" y="76"/>
                  </a:lnTo>
                  <a:lnTo>
                    <a:pt x="0" y="76"/>
                  </a:lnTo>
                  <a:close/>
                  <a:moveTo>
                    <a:pt x="0" y="76"/>
                  </a:moveTo>
                  <a:lnTo>
                    <a:pt x="0" y="76"/>
                  </a:lnTo>
                  <a:lnTo>
                    <a:pt x="0" y="76"/>
                  </a:lnTo>
                  <a:lnTo>
                    <a:pt x="0" y="76"/>
                  </a:lnTo>
                  <a:close/>
                  <a:moveTo>
                    <a:pt x="0" y="74"/>
                  </a:moveTo>
                  <a:lnTo>
                    <a:pt x="0" y="74"/>
                  </a:lnTo>
                  <a:lnTo>
                    <a:pt x="0" y="74"/>
                  </a:lnTo>
                  <a:close/>
                  <a:moveTo>
                    <a:pt x="0" y="72"/>
                  </a:moveTo>
                  <a:lnTo>
                    <a:pt x="0" y="72"/>
                  </a:lnTo>
                  <a:lnTo>
                    <a:pt x="0" y="72"/>
                  </a:lnTo>
                  <a:lnTo>
                    <a:pt x="0" y="72"/>
                  </a:lnTo>
                  <a:lnTo>
                    <a:pt x="0" y="72"/>
                  </a:lnTo>
                  <a:close/>
                  <a:moveTo>
                    <a:pt x="0" y="70"/>
                  </a:moveTo>
                  <a:lnTo>
                    <a:pt x="0" y="70"/>
                  </a:lnTo>
                  <a:lnTo>
                    <a:pt x="0" y="70"/>
                  </a:lnTo>
                  <a:lnTo>
                    <a:pt x="0" y="70"/>
                  </a:lnTo>
                  <a:lnTo>
                    <a:pt x="0" y="70"/>
                  </a:lnTo>
                  <a:close/>
                  <a:moveTo>
                    <a:pt x="0" y="70"/>
                  </a:moveTo>
                  <a:lnTo>
                    <a:pt x="0" y="70"/>
                  </a:lnTo>
                  <a:lnTo>
                    <a:pt x="0" y="70"/>
                  </a:lnTo>
                  <a:lnTo>
                    <a:pt x="0" y="70"/>
                  </a:lnTo>
                  <a:lnTo>
                    <a:pt x="0" y="70"/>
                  </a:lnTo>
                  <a:close/>
                  <a:moveTo>
                    <a:pt x="0" y="68"/>
                  </a:moveTo>
                  <a:lnTo>
                    <a:pt x="0" y="68"/>
                  </a:lnTo>
                  <a:lnTo>
                    <a:pt x="0" y="68"/>
                  </a:lnTo>
                  <a:lnTo>
                    <a:pt x="0" y="68"/>
                  </a:lnTo>
                  <a:lnTo>
                    <a:pt x="0" y="68"/>
                  </a:lnTo>
                  <a:close/>
                  <a:moveTo>
                    <a:pt x="0" y="66"/>
                  </a:moveTo>
                  <a:lnTo>
                    <a:pt x="0" y="66"/>
                  </a:lnTo>
                  <a:lnTo>
                    <a:pt x="0" y="66"/>
                  </a:lnTo>
                  <a:lnTo>
                    <a:pt x="0" y="66"/>
                  </a:lnTo>
                  <a:lnTo>
                    <a:pt x="0" y="66"/>
                  </a:lnTo>
                  <a:close/>
                  <a:moveTo>
                    <a:pt x="0" y="66"/>
                  </a:moveTo>
                  <a:lnTo>
                    <a:pt x="0" y="66"/>
                  </a:lnTo>
                  <a:lnTo>
                    <a:pt x="0" y="66"/>
                  </a:lnTo>
                  <a:lnTo>
                    <a:pt x="0" y="66"/>
                  </a:lnTo>
                  <a:lnTo>
                    <a:pt x="0" y="66"/>
                  </a:lnTo>
                  <a:close/>
                  <a:moveTo>
                    <a:pt x="0" y="66"/>
                  </a:moveTo>
                  <a:lnTo>
                    <a:pt x="0" y="66"/>
                  </a:lnTo>
                  <a:lnTo>
                    <a:pt x="0" y="66"/>
                  </a:lnTo>
                  <a:lnTo>
                    <a:pt x="0" y="66"/>
                  </a:lnTo>
                  <a:close/>
                  <a:moveTo>
                    <a:pt x="2" y="64"/>
                  </a:moveTo>
                  <a:lnTo>
                    <a:pt x="2" y="64"/>
                  </a:lnTo>
                  <a:lnTo>
                    <a:pt x="2" y="64"/>
                  </a:lnTo>
                  <a:lnTo>
                    <a:pt x="2" y="64"/>
                  </a:lnTo>
                  <a:lnTo>
                    <a:pt x="2" y="64"/>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0"/>
                  </a:moveTo>
                  <a:lnTo>
                    <a:pt x="2" y="60"/>
                  </a:lnTo>
                  <a:lnTo>
                    <a:pt x="2" y="60"/>
                  </a:lnTo>
                  <a:lnTo>
                    <a:pt x="2" y="60"/>
                  </a:lnTo>
                  <a:close/>
                  <a:moveTo>
                    <a:pt x="2" y="58"/>
                  </a:moveTo>
                  <a:lnTo>
                    <a:pt x="2" y="58"/>
                  </a:lnTo>
                  <a:lnTo>
                    <a:pt x="2" y="58"/>
                  </a:lnTo>
                  <a:lnTo>
                    <a:pt x="2" y="58"/>
                  </a:lnTo>
                  <a:lnTo>
                    <a:pt x="2" y="58"/>
                  </a:lnTo>
                  <a:close/>
                  <a:moveTo>
                    <a:pt x="2" y="58"/>
                  </a:moveTo>
                  <a:lnTo>
                    <a:pt x="2" y="58"/>
                  </a:lnTo>
                  <a:lnTo>
                    <a:pt x="2" y="58"/>
                  </a:lnTo>
                  <a:lnTo>
                    <a:pt x="2" y="58"/>
                  </a:lnTo>
                  <a:lnTo>
                    <a:pt x="2" y="58"/>
                  </a:lnTo>
                  <a:close/>
                  <a:moveTo>
                    <a:pt x="2" y="56"/>
                  </a:moveTo>
                  <a:lnTo>
                    <a:pt x="2" y="56"/>
                  </a:lnTo>
                  <a:lnTo>
                    <a:pt x="2" y="58"/>
                  </a:lnTo>
                  <a:lnTo>
                    <a:pt x="2" y="58"/>
                  </a:lnTo>
                  <a:lnTo>
                    <a:pt x="2" y="56"/>
                  </a:lnTo>
                  <a:close/>
                  <a:moveTo>
                    <a:pt x="2" y="56"/>
                  </a:moveTo>
                  <a:lnTo>
                    <a:pt x="2" y="56"/>
                  </a:lnTo>
                  <a:lnTo>
                    <a:pt x="2" y="56"/>
                  </a:lnTo>
                  <a:lnTo>
                    <a:pt x="2" y="56"/>
                  </a:lnTo>
                  <a:lnTo>
                    <a:pt x="2" y="56"/>
                  </a:lnTo>
                  <a:close/>
                  <a:moveTo>
                    <a:pt x="2" y="54"/>
                  </a:moveTo>
                  <a:lnTo>
                    <a:pt x="2" y="54"/>
                  </a:lnTo>
                  <a:lnTo>
                    <a:pt x="2" y="54"/>
                  </a:lnTo>
                  <a:lnTo>
                    <a:pt x="2" y="54"/>
                  </a:lnTo>
                  <a:lnTo>
                    <a:pt x="2" y="54"/>
                  </a:lnTo>
                  <a:close/>
                  <a:moveTo>
                    <a:pt x="2" y="54"/>
                  </a:moveTo>
                  <a:lnTo>
                    <a:pt x="2" y="54"/>
                  </a:lnTo>
                  <a:lnTo>
                    <a:pt x="2" y="54"/>
                  </a:lnTo>
                  <a:lnTo>
                    <a:pt x="2" y="54"/>
                  </a:lnTo>
                  <a:lnTo>
                    <a:pt x="2" y="54"/>
                  </a:lnTo>
                  <a:close/>
                  <a:moveTo>
                    <a:pt x="2" y="52"/>
                  </a:moveTo>
                  <a:lnTo>
                    <a:pt x="2" y="52"/>
                  </a:lnTo>
                  <a:lnTo>
                    <a:pt x="2" y="54"/>
                  </a:lnTo>
                  <a:lnTo>
                    <a:pt x="2" y="54"/>
                  </a:lnTo>
                  <a:lnTo>
                    <a:pt x="2" y="52"/>
                  </a:lnTo>
                  <a:close/>
                  <a:moveTo>
                    <a:pt x="2" y="52"/>
                  </a:moveTo>
                  <a:lnTo>
                    <a:pt x="2" y="52"/>
                  </a:lnTo>
                  <a:lnTo>
                    <a:pt x="2" y="52"/>
                  </a:lnTo>
                  <a:lnTo>
                    <a:pt x="2" y="52"/>
                  </a:lnTo>
                  <a:lnTo>
                    <a:pt x="2" y="52"/>
                  </a:lnTo>
                  <a:close/>
                  <a:moveTo>
                    <a:pt x="2" y="52"/>
                  </a:moveTo>
                  <a:lnTo>
                    <a:pt x="2" y="52"/>
                  </a:lnTo>
                  <a:lnTo>
                    <a:pt x="2" y="52"/>
                  </a:lnTo>
                  <a:lnTo>
                    <a:pt x="2" y="52"/>
                  </a:lnTo>
                  <a:lnTo>
                    <a:pt x="2" y="52"/>
                  </a:lnTo>
                  <a:close/>
                  <a:moveTo>
                    <a:pt x="2" y="50"/>
                  </a:moveTo>
                  <a:lnTo>
                    <a:pt x="2" y="50"/>
                  </a:lnTo>
                  <a:lnTo>
                    <a:pt x="2" y="50"/>
                  </a:lnTo>
                  <a:lnTo>
                    <a:pt x="2" y="50"/>
                  </a:lnTo>
                  <a:lnTo>
                    <a:pt x="2" y="50"/>
                  </a:lnTo>
                  <a:close/>
                  <a:moveTo>
                    <a:pt x="2" y="50"/>
                  </a:moveTo>
                  <a:lnTo>
                    <a:pt x="2" y="50"/>
                  </a:lnTo>
                  <a:lnTo>
                    <a:pt x="2" y="50"/>
                  </a:lnTo>
                  <a:lnTo>
                    <a:pt x="2" y="50"/>
                  </a:lnTo>
                  <a:lnTo>
                    <a:pt x="2" y="50"/>
                  </a:lnTo>
                  <a:close/>
                  <a:moveTo>
                    <a:pt x="2" y="48"/>
                  </a:moveTo>
                  <a:lnTo>
                    <a:pt x="2" y="48"/>
                  </a:lnTo>
                  <a:lnTo>
                    <a:pt x="2" y="50"/>
                  </a:lnTo>
                  <a:lnTo>
                    <a:pt x="2" y="50"/>
                  </a:lnTo>
                  <a:lnTo>
                    <a:pt x="2" y="48"/>
                  </a:lnTo>
                  <a:close/>
                  <a:moveTo>
                    <a:pt x="2" y="48"/>
                  </a:moveTo>
                  <a:lnTo>
                    <a:pt x="2" y="48"/>
                  </a:lnTo>
                  <a:lnTo>
                    <a:pt x="2" y="48"/>
                  </a:lnTo>
                  <a:lnTo>
                    <a:pt x="2" y="48"/>
                  </a:lnTo>
                  <a:lnTo>
                    <a:pt x="2" y="48"/>
                  </a:lnTo>
                  <a:close/>
                  <a:moveTo>
                    <a:pt x="2" y="48"/>
                  </a:moveTo>
                  <a:lnTo>
                    <a:pt x="2" y="48"/>
                  </a:lnTo>
                  <a:lnTo>
                    <a:pt x="2" y="48"/>
                  </a:lnTo>
                  <a:lnTo>
                    <a:pt x="2" y="48"/>
                  </a:lnTo>
                  <a:lnTo>
                    <a:pt x="2" y="48"/>
                  </a:lnTo>
                  <a:close/>
                  <a:moveTo>
                    <a:pt x="2" y="46"/>
                  </a:moveTo>
                  <a:lnTo>
                    <a:pt x="2" y="46"/>
                  </a:lnTo>
                  <a:lnTo>
                    <a:pt x="2" y="46"/>
                  </a:lnTo>
                  <a:lnTo>
                    <a:pt x="2" y="46"/>
                  </a:lnTo>
                  <a:lnTo>
                    <a:pt x="2" y="46"/>
                  </a:lnTo>
                  <a:close/>
                  <a:moveTo>
                    <a:pt x="2" y="46"/>
                  </a:moveTo>
                  <a:lnTo>
                    <a:pt x="2" y="46"/>
                  </a:lnTo>
                  <a:lnTo>
                    <a:pt x="2" y="46"/>
                  </a:lnTo>
                  <a:lnTo>
                    <a:pt x="2" y="46"/>
                  </a:lnTo>
                  <a:lnTo>
                    <a:pt x="2" y="46"/>
                  </a:lnTo>
                  <a:close/>
                  <a:moveTo>
                    <a:pt x="2" y="44"/>
                  </a:moveTo>
                  <a:lnTo>
                    <a:pt x="2" y="44"/>
                  </a:lnTo>
                  <a:lnTo>
                    <a:pt x="2" y="46"/>
                  </a:lnTo>
                  <a:lnTo>
                    <a:pt x="2" y="46"/>
                  </a:lnTo>
                  <a:lnTo>
                    <a:pt x="2" y="44"/>
                  </a:lnTo>
                  <a:close/>
                  <a:moveTo>
                    <a:pt x="2" y="44"/>
                  </a:moveTo>
                  <a:lnTo>
                    <a:pt x="2" y="44"/>
                  </a:lnTo>
                  <a:lnTo>
                    <a:pt x="2" y="44"/>
                  </a:lnTo>
                  <a:lnTo>
                    <a:pt x="2" y="44"/>
                  </a:lnTo>
                  <a:lnTo>
                    <a:pt x="2" y="44"/>
                  </a:lnTo>
                  <a:close/>
                  <a:moveTo>
                    <a:pt x="2" y="44"/>
                  </a:moveTo>
                  <a:lnTo>
                    <a:pt x="2" y="44"/>
                  </a:lnTo>
                  <a:lnTo>
                    <a:pt x="2" y="44"/>
                  </a:lnTo>
                  <a:lnTo>
                    <a:pt x="2" y="44"/>
                  </a:lnTo>
                  <a:lnTo>
                    <a:pt x="2" y="44"/>
                  </a:lnTo>
                  <a:close/>
                  <a:moveTo>
                    <a:pt x="2" y="42"/>
                  </a:moveTo>
                  <a:lnTo>
                    <a:pt x="2" y="42"/>
                  </a:lnTo>
                  <a:lnTo>
                    <a:pt x="2" y="42"/>
                  </a:lnTo>
                  <a:lnTo>
                    <a:pt x="2" y="42"/>
                  </a:lnTo>
                  <a:lnTo>
                    <a:pt x="2" y="42"/>
                  </a:lnTo>
                  <a:close/>
                  <a:moveTo>
                    <a:pt x="2" y="42"/>
                  </a:moveTo>
                  <a:lnTo>
                    <a:pt x="2" y="42"/>
                  </a:lnTo>
                  <a:lnTo>
                    <a:pt x="2" y="42"/>
                  </a:lnTo>
                  <a:lnTo>
                    <a:pt x="2" y="42"/>
                  </a:lnTo>
                  <a:lnTo>
                    <a:pt x="2" y="42"/>
                  </a:lnTo>
                  <a:close/>
                  <a:moveTo>
                    <a:pt x="2" y="40"/>
                  </a:moveTo>
                  <a:lnTo>
                    <a:pt x="2" y="40"/>
                  </a:lnTo>
                  <a:lnTo>
                    <a:pt x="2" y="42"/>
                  </a:lnTo>
                  <a:lnTo>
                    <a:pt x="2" y="42"/>
                  </a:lnTo>
                  <a:lnTo>
                    <a:pt x="2" y="40"/>
                  </a:lnTo>
                  <a:close/>
                  <a:moveTo>
                    <a:pt x="2" y="40"/>
                  </a:moveTo>
                  <a:lnTo>
                    <a:pt x="2" y="40"/>
                  </a:lnTo>
                  <a:lnTo>
                    <a:pt x="2" y="40"/>
                  </a:lnTo>
                  <a:lnTo>
                    <a:pt x="2" y="40"/>
                  </a:lnTo>
                  <a:lnTo>
                    <a:pt x="2" y="40"/>
                  </a:lnTo>
                  <a:close/>
                  <a:moveTo>
                    <a:pt x="2" y="40"/>
                  </a:moveTo>
                  <a:lnTo>
                    <a:pt x="2" y="40"/>
                  </a:lnTo>
                  <a:lnTo>
                    <a:pt x="2" y="40"/>
                  </a:lnTo>
                  <a:lnTo>
                    <a:pt x="2" y="40"/>
                  </a:lnTo>
                  <a:lnTo>
                    <a:pt x="2" y="40"/>
                  </a:lnTo>
                  <a:close/>
                  <a:moveTo>
                    <a:pt x="2" y="38"/>
                  </a:moveTo>
                  <a:lnTo>
                    <a:pt x="2" y="38"/>
                  </a:lnTo>
                  <a:lnTo>
                    <a:pt x="2" y="38"/>
                  </a:lnTo>
                  <a:lnTo>
                    <a:pt x="2" y="38"/>
                  </a:lnTo>
                  <a:lnTo>
                    <a:pt x="2" y="38"/>
                  </a:lnTo>
                  <a:close/>
                  <a:moveTo>
                    <a:pt x="2" y="38"/>
                  </a:moveTo>
                  <a:lnTo>
                    <a:pt x="2" y="38"/>
                  </a:lnTo>
                  <a:lnTo>
                    <a:pt x="2" y="38"/>
                  </a:lnTo>
                  <a:lnTo>
                    <a:pt x="2" y="38"/>
                  </a:lnTo>
                  <a:lnTo>
                    <a:pt x="2" y="38"/>
                  </a:lnTo>
                  <a:close/>
                  <a:moveTo>
                    <a:pt x="2" y="36"/>
                  </a:moveTo>
                  <a:lnTo>
                    <a:pt x="2" y="36"/>
                  </a:lnTo>
                  <a:lnTo>
                    <a:pt x="2" y="38"/>
                  </a:lnTo>
                  <a:lnTo>
                    <a:pt x="2" y="38"/>
                  </a:lnTo>
                  <a:lnTo>
                    <a:pt x="2" y="36"/>
                  </a:lnTo>
                  <a:close/>
                  <a:moveTo>
                    <a:pt x="2" y="36"/>
                  </a:moveTo>
                  <a:lnTo>
                    <a:pt x="2" y="36"/>
                  </a:lnTo>
                  <a:lnTo>
                    <a:pt x="2" y="36"/>
                  </a:lnTo>
                  <a:lnTo>
                    <a:pt x="2" y="36"/>
                  </a:lnTo>
                  <a:lnTo>
                    <a:pt x="2" y="36"/>
                  </a:lnTo>
                  <a:close/>
                  <a:moveTo>
                    <a:pt x="2" y="36"/>
                  </a:moveTo>
                  <a:lnTo>
                    <a:pt x="2" y="36"/>
                  </a:lnTo>
                  <a:lnTo>
                    <a:pt x="2" y="36"/>
                  </a:lnTo>
                  <a:lnTo>
                    <a:pt x="2" y="36"/>
                  </a:lnTo>
                  <a:lnTo>
                    <a:pt x="2" y="36"/>
                  </a:lnTo>
                  <a:close/>
                  <a:moveTo>
                    <a:pt x="2" y="34"/>
                  </a:moveTo>
                  <a:lnTo>
                    <a:pt x="2" y="34"/>
                  </a:lnTo>
                  <a:lnTo>
                    <a:pt x="2" y="34"/>
                  </a:lnTo>
                  <a:lnTo>
                    <a:pt x="2" y="34"/>
                  </a:lnTo>
                  <a:lnTo>
                    <a:pt x="2" y="34"/>
                  </a:lnTo>
                  <a:close/>
                  <a:moveTo>
                    <a:pt x="2" y="34"/>
                  </a:moveTo>
                  <a:lnTo>
                    <a:pt x="2" y="34"/>
                  </a:lnTo>
                  <a:lnTo>
                    <a:pt x="2" y="34"/>
                  </a:lnTo>
                  <a:lnTo>
                    <a:pt x="2" y="34"/>
                  </a:lnTo>
                  <a:lnTo>
                    <a:pt x="2" y="34"/>
                  </a:lnTo>
                  <a:close/>
                  <a:moveTo>
                    <a:pt x="2" y="32"/>
                  </a:moveTo>
                  <a:lnTo>
                    <a:pt x="2" y="32"/>
                  </a:lnTo>
                  <a:lnTo>
                    <a:pt x="2" y="34"/>
                  </a:lnTo>
                  <a:lnTo>
                    <a:pt x="2" y="34"/>
                  </a:lnTo>
                  <a:lnTo>
                    <a:pt x="2" y="32"/>
                  </a:lnTo>
                  <a:close/>
                  <a:moveTo>
                    <a:pt x="2" y="32"/>
                  </a:moveTo>
                  <a:lnTo>
                    <a:pt x="2" y="32"/>
                  </a:lnTo>
                  <a:lnTo>
                    <a:pt x="2" y="32"/>
                  </a:lnTo>
                  <a:lnTo>
                    <a:pt x="2" y="32"/>
                  </a:lnTo>
                  <a:lnTo>
                    <a:pt x="2" y="32"/>
                  </a:lnTo>
                  <a:close/>
                  <a:moveTo>
                    <a:pt x="2" y="32"/>
                  </a:moveTo>
                  <a:lnTo>
                    <a:pt x="2" y="32"/>
                  </a:lnTo>
                  <a:lnTo>
                    <a:pt x="2" y="32"/>
                  </a:lnTo>
                  <a:lnTo>
                    <a:pt x="2" y="32"/>
                  </a:lnTo>
                  <a:lnTo>
                    <a:pt x="2" y="32"/>
                  </a:lnTo>
                  <a:close/>
                  <a:moveTo>
                    <a:pt x="2" y="30"/>
                  </a:moveTo>
                  <a:lnTo>
                    <a:pt x="2" y="30"/>
                  </a:lnTo>
                  <a:lnTo>
                    <a:pt x="2" y="30"/>
                  </a:lnTo>
                  <a:lnTo>
                    <a:pt x="2" y="30"/>
                  </a:lnTo>
                  <a:lnTo>
                    <a:pt x="2" y="30"/>
                  </a:lnTo>
                  <a:close/>
                  <a:moveTo>
                    <a:pt x="2" y="30"/>
                  </a:moveTo>
                  <a:lnTo>
                    <a:pt x="2" y="30"/>
                  </a:lnTo>
                  <a:lnTo>
                    <a:pt x="2" y="30"/>
                  </a:lnTo>
                  <a:lnTo>
                    <a:pt x="2" y="30"/>
                  </a:lnTo>
                  <a:lnTo>
                    <a:pt x="2" y="30"/>
                  </a:lnTo>
                  <a:close/>
                  <a:moveTo>
                    <a:pt x="2" y="28"/>
                  </a:moveTo>
                  <a:lnTo>
                    <a:pt x="2" y="28"/>
                  </a:lnTo>
                  <a:lnTo>
                    <a:pt x="2" y="30"/>
                  </a:lnTo>
                  <a:lnTo>
                    <a:pt x="2" y="30"/>
                  </a:lnTo>
                  <a:lnTo>
                    <a:pt x="2" y="28"/>
                  </a:lnTo>
                  <a:close/>
                  <a:moveTo>
                    <a:pt x="2" y="28"/>
                  </a:moveTo>
                  <a:lnTo>
                    <a:pt x="2" y="28"/>
                  </a:lnTo>
                  <a:lnTo>
                    <a:pt x="2" y="28"/>
                  </a:lnTo>
                  <a:lnTo>
                    <a:pt x="2" y="28"/>
                  </a:lnTo>
                  <a:lnTo>
                    <a:pt x="2" y="28"/>
                  </a:lnTo>
                  <a:close/>
                  <a:moveTo>
                    <a:pt x="2" y="28"/>
                  </a:moveTo>
                  <a:lnTo>
                    <a:pt x="2" y="28"/>
                  </a:lnTo>
                  <a:lnTo>
                    <a:pt x="2" y="28"/>
                  </a:lnTo>
                  <a:lnTo>
                    <a:pt x="2" y="28"/>
                  </a:lnTo>
                  <a:lnTo>
                    <a:pt x="2" y="28"/>
                  </a:lnTo>
                  <a:close/>
                  <a:moveTo>
                    <a:pt x="2" y="26"/>
                  </a:moveTo>
                  <a:lnTo>
                    <a:pt x="2" y="26"/>
                  </a:lnTo>
                  <a:lnTo>
                    <a:pt x="2" y="26"/>
                  </a:lnTo>
                  <a:lnTo>
                    <a:pt x="2" y="26"/>
                  </a:lnTo>
                  <a:lnTo>
                    <a:pt x="2" y="26"/>
                  </a:lnTo>
                  <a:close/>
                  <a:moveTo>
                    <a:pt x="2" y="26"/>
                  </a:moveTo>
                  <a:lnTo>
                    <a:pt x="2" y="26"/>
                  </a:lnTo>
                  <a:lnTo>
                    <a:pt x="2" y="26"/>
                  </a:lnTo>
                  <a:lnTo>
                    <a:pt x="2" y="26"/>
                  </a:lnTo>
                  <a:lnTo>
                    <a:pt x="2" y="26"/>
                  </a:lnTo>
                  <a:close/>
                  <a:moveTo>
                    <a:pt x="2" y="24"/>
                  </a:moveTo>
                  <a:lnTo>
                    <a:pt x="2" y="24"/>
                  </a:lnTo>
                  <a:lnTo>
                    <a:pt x="2" y="26"/>
                  </a:lnTo>
                  <a:lnTo>
                    <a:pt x="2" y="26"/>
                  </a:lnTo>
                  <a:lnTo>
                    <a:pt x="2" y="24"/>
                  </a:lnTo>
                  <a:close/>
                  <a:moveTo>
                    <a:pt x="2" y="24"/>
                  </a:moveTo>
                  <a:lnTo>
                    <a:pt x="2" y="24"/>
                  </a:lnTo>
                  <a:lnTo>
                    <a:pt x="2" y="24"/>
                  </a:lnTo>
                  <a:lnTo>
                    <a:pt x="2" y="24"/>
                  </a:lnTo>
                  <a:lnTo>
                    <a:pt x="2" y="24"/>
                  </a:lnTo>
                  <a:close/>
                  <a:moveTo>
                    <a:pt x="2" y="24"/>
                  </a:moveTo>
                  <a:lnTo>
                    <a:pt x="2" y="24"/>
                  </a:lnTo>
                  <a:lnTo>
                    <a:pt x="2" y="24"/>
                  </a:lnTo>
                  <a:lnTo>
                    <a:pt x="2" y="24"/>
                  </a:lnTo>
                  <a:lnTo>
                    <a:pt x="2" y="24"/>
                  </a:lnTo>
                  <a:close/>
                  <a:moveTo>
                    <a:pt x="2" y="22"/>
                  </a:moveTo>
                  <a:lnTo>
                    <a:pt x="2" y="22"/>
                  </a:lnTo>
                  <a:lnTo>
                    <a:pt x="2" y="22"/>
                  </a:lnTo>
                  <a:lnTo>
                    <a:pt x="2" y="22"/>
                  </a:lnTo>
                  <a:lnTo>
                    <a:pt x="2" y="22"/>
                  </a:lnTo>
                  <a:close/>
                  <a:moveTo>
                    <a:pt x="2" y="22"/>
                  </a:moveTo>
                  <a:lnTo>
                    <a:pt x="2" y="22"/>
                  </a:lnTo>
                  <a:lnTo>
                    <a:pt x="2" y="22"/>
                  </a:lnTo>
                  <a:lnTo>
                    <a:pt x="2" y="22"/>
                  </a:lnTo>
                  <a:lnTo>
                    <a:pt x="2" y="22"/>
                  </a:lnTo>
                  <a:close/>
                  <a:moveTo>
                    <a:pt x="2" y="20"/>
                  </a:moveTo>
                  <a:lnTo>
                    <a:pt x="2" y="20"/>
                  </a:lnTo>
                  <a:lnTo>
                    <a:pt x="2" y="22"/>
                  </a:lnTo>
                  <a:lnTo>
                    <a:pt x="2" y="22"/>
                  </a:lnTo>
                  <a:lnTo>
                    <a:pt x="2" y="20"/>
                  </a:lnTo>
                  <a:close/>
                  <a:moveTo>
                    <a:pt x="2" y="20"/>
                  </a:moveTo>
                  <a:lnTo>
                    <a:pt x="2" y="20"/>
                  </a:lnTo>
                  <a:lnTo>
                    <a:pt x="2" y="20"/>
                  </a:lnTo>
                  <a:lnTo>
                    <a:pt x="2" y="20"/>
                  </a:lnTo>
                  <a:lnTo>
                    <a:pt x="2" y="20"/>
                  </a:lnTo>
                  <a:close/>
                  <a:moveTo>
                    <a:pt x="2" y="18"/>
                  </a:moveTo>
                  <a:lnTo>
                    <a:pt x="2" y="18"/>
                  </a:lnTo>
                  <a:lnTo>
                    <a:pt x="2" y="20"/>
                  </a:lnTo>
                  <a:lnTo>
                    <a:pt x="2" y="20"/>
                  </a:lnTo>
                  <a:lnTo>
                    <a:pt x="2" y="18"/>
                  </a:lnTo>
                  <a:close/>
                  <a:moveTo>
                    <a:pt x="2" y="18"/>
                  </a:moveTo>
                  <a:lnTo>
                    <a:pt x="2" y="18"/>
                  </a:lnTo>
                  <a:lnTo>
                    <a:pt x="2" y="18"/>
                  </a:lnTo>
                  <a:lnTo>
                    <a:pt x="2" y="18"/>
                  </a:lnTo>
                  <a:lnTo>
                    <a:pt x="2" y="18"/>
                  </a:lnTo>
                  <a:close/>
                  <a:moveTo>
                    <a:pt x="2" y="18"/>
                  </a:moveTo>
                  <a:lnTo>
                    <a:pt x="2" y="18"/>
                  </a:lnTo>
                  <a:lnTo>
                    <a:pt x="2" y="18"/>
                  </a:lnTo>
                  <a:lnTo>
                    <a:pt x="2" y="18"/>
                  </a:lnTo>
                  <a:lnTo>
                    <a:pt x="2" y="18"/>
                  </a:lnTo>
                  <a:close/>
                  <a:moveTo>
                    <a:pt x="2" y="16"/>
                  </a:moveTo>
                  <a:lnTo>
                    <a:pt x="2" y="16"/>
                  </a:lnTo>
                  <a:lnTo>
                    <a:pt x="2" y="18"/>
                  </a:lnTo>
                  <a:lnTo>
                    <a:pt x="2" y="18"/>
                  </a:lnTo>
                  <a:lnTo>
                    <a:pt x="2" y="16"/>
                  </a:lnTo>
                  <a:close/>
                  <a:moveTo>
                    <a:pt x="2" y="16"/>
                  </a:moveTo>
                  <a:lnTo>
                    <a:pt x="2" y="16"/>
                  </a:lnTo>
                  <a:lnTo>
                    <a:pt x="2" y="16"/>
                  </a:lnTo>
                  <a:lnTo>
                    <a:pt x="2" y="16"/>
                  </a:lnTo>
                  <a:lnTo>
                    <a:pt x="2" y="16"/>
                  </a:lnTo>
                  <a:close/>
                  <a:moveTo>
                    <a:pt x="2" y="14"/>
                  </a:moveTo>
                  <a:lnTo>
                    <a:pt x="2" y="14"/>
                  </a:lnTo>
                  <a:lnTo>
                    <a:pt x="2" y="16"/>
                  </a:lnTo>
                  <a:lnTo>
                    <a:pt x="2" y="16"/>
                  </a:lnTo>
                  <a:lnTo>
                    <a:pt x="2" y="14"/>
                  </a:lnTo>
                  <a:close/>
                  <a:moveTo>
                    <a:pt x="2" y="14"/>
                  </a:moveTo>
                  <a:lnTo>
                    <a:pt x="2" y="14"/>
                  </a:lnTo>
                  <a:lnTo>
                    <a:pt x="2" y="14"/>
                  </a:lnTo>
                  <a:lnTo>
                    <a:pt x="2" y="14"/>
                  </a:lnTo>
                  <a:lnTo>
                    <a:pt x="2" y="14"/>
                  </a:lnTo>
                  <a:close/>
                  <a:moveTo>
                    <a:pt x="2" y="14"/>
                  </a:moveTo>
                  <a:lnTo>
                    <a:pt x="2" y="14"/>
                  </a:lnTo>
                  <a:lnTo>
                    <a:pt x="2" y="14"/>
                  </a:lnTo>
                  <a:lnTo>
                    <a:pt x="2" y="14"/>
                  </a:lnTo>
                  <a:lnTo>
                    <a:pt x="2" y="14"/>
                  </a:lnTo>
                  <a:close/>
                  <a:moveTo>
                    <a:pt x="2" y="12"/>
                  </a:moveTo>
                  <a:lnTo>
                    <a:pt x="2" y="12"/>
                  </a:lnTo>
                  <a:lnTo>
                    <a:pt x="2" y="14"/>
                  </a:lnTo>
                  <a:lnTo>
                    <a:pt x="2" y="14"/>
                  </a:lnTo>
                  <a:lnTo>
                    <a:pt x="2" y="12"/>
                  </a:lnTo>
                  <a:close/>
                  <a:moveTo>
                    <a:pt x="2" y="12"/>
                  </a:moveTo>
                  <a:lnTo>
                    <a:pt x="2" y="12"/>
                  </a:lnTo>
                  <a:lnTo>
                    <a:pt x="2" y="12"/>
                  </a:lnTo>
                  <a:lnTo>
                    <a:pt x="2" y="12"/>
                  </a:lnTo>
                  <a:lnTo>
                    <a:pt x="2" y="12"/>
                  </a:lnTo>
                  <a:close/>
                  <a:moveTo>
                    <a:pt x="2" y="10"/>
                  </a:moveTo>
                  <a:lnTo>
                    <a:pt x="2" y="10"/>
                  </a:lnTo>
                  <a:lnTo>
                    <a:pt x="2" y="12"/>
                  </a:lnTo>
                  <a:lnTo>
                    <a:pt x="2" y="12"/>
                  </a:lnTo>
                  <a:lnTo>
                    <a:pt x="2" y="10"/>
                  </a:lnTo>
                  <a:close/>
                  <a:moveTo>
                    <a:pt x="2" y="10"/>
                  </a:moveTo>
                  <a:lnTo>
                    <a:pt x="2" y="10"/>
                  </a:lnTo>
                  <a:lnTo>
                    <a:pt x="2" y="10"/>
                  </a:lnTo>
                  <a:lnTo>
                    <a:pt x="2" y="10"/>
                  </a:lnTo>
                  <a:lnTo>
                    <a:pt x="2" y="10"/>
                  </a:lnTo>
                  <a:close/>
                  <a:moveTo>
                    <a:pt x="2" y="10"/>
                  </a:moveTo>
                  <a:lnTo>
                    <a:pt x="2" y="10"/>
                  </a:lnTo>
                  <a:lnTo>
                    <a:pt x="2" y="10"/>
                  </a:lnTo>
                  <a:lnTo>
                    <a:pt x="2" y="10"/>
                  </a:lnTo>
                  <a:lnTo>
                    <a:pt x="2" y="10"/>
                  </a:lnTo>
                  <a:close/>
                  <a:moveTo>
                    <a:pt x="2" y="8"/>
                  </a:moveTo>
                  <a:lnTo>
                    <a:pt x="2" y="8"/>
                  </a:lnTo>
                  <a:lnTo>
                    <a:pt x="2" y="10"/>
                  </a:lnTo>
                  <a:lnTo>
                    <a:pt x="2" y="10"/>
                  </a:lnTo>
                  <a:lnTo>
                    <a:pt x="2" y="8"/>
                  </a:lnTo>
                  <a:close/>
                  <a:moveTo>
                    <a:pt x="2" y="8"/>
                  </a:moveTo>
                  <a:lnTo>
                    <a:pt x="2" y="8"/>
                  </a:lnTo>
                  <a:lnTo>
                    <a:pt x="2" y="8"/>
                  </a:lnTo>
                  <a:lnTo>
                    <a:pt x="2" y="8"/>
                  </a:lnTo>
                  <a:lnTo>
                    <a:pt x="2" y="8"/>
                  </a:lnTo>
                  <a:close/>
                  <a:moveTo>
                    <a:pt x="2" y="6"/>
                  </a:moveTo>
                  <a:lnTo>
                    <a:pt x="2" y="6"/>
                  </a:lnTo>
                  <a:lnTo>
                    <a:pt x="2" y="8"/>
                  </a:lnTo>
                  <a:lnTo>
                    <a:pt x="2" y="8"/>
                  </a:lnTo>
                  <a:lnTo>
                    <a:pt x="2" y="6"/>
                  </a:lnTo>
                  <a:close/>
                  <a:moveTo>
                    <a:pt x="2" y="6"/>
                  </a:moveTo>
                  <a:lnTo>
                    <a:pt x="2" y="6"/>
                  </a:lnTo>
                  <a:lnTo>
                    <a:pt x="2" y="6"/>
                  </a:lnTo>
                  <a:lnTo>
                    <a:pt x="2" y="6"/>
                  </a:lnTo>
                  <a:lnTo>
                    <a:pt x="2" y="6"/>
                  </a:lnTo>
                  <a:close/>
                  <a:moveTo>
                    <a:pt x="2" y="6"/>
                  </a:moveTo>
                  <a:lnTo>
                    <a:pt x="2" y="6"/>
                  </a:lnTo>
                  <a:lnTo>
                    <a:pt x="2" y="6"/>
                  </a:lnTo>
                  <a:lnTo>
                    <a:pt x="2" y="6"/>
                  </a:lnTo>
                  <a:lnTo>
                    <a:pt x="2" y="6"/>
                  </a:lnTo>
                  <a:close/>
                  <a:moveTo>
                    <a:pt x="2" y="4"/>
                  </a:moveTo>
                  <a:lnTo>
                    <a:pt x="2" y="4"/>
                  </a:lnTo>
                  <a:lnTo>
                    <a:pt x="2" y="6"/>
                  </a:lnTo>
                  <a:lnTo>
                    <a:pt x="2" y="6"/>
                  </a:lnTo>
                  <a:lnTo>
                    <a:pt x="2" y="4"/>
                  </a:lnTo>
                  <a:close/>
                  <a:moveTo>
                    <a:pt x="2" y="4"/>
                  </a:moveTo>
                  <a:lnTo>
                    <a:pt x="2" y="4"/>
                  </a:lnTo>
                  <a:lnTo>
                    <a:pt x="2" y="4"/>
                  </a:lnTo>
                  <a:lnTo>
                    <a:pt x="2" y="4"/>
                  </a:lnTo>
                  <a:lnTo>
                    <a:pt x="2" y="4"/>
                  </a:lnTo>
                  <a:close/>
                  <a:moveTo>
                    <a:pt x="2" y="2"/>
                  </a:moveTo>
                  <a:lnTo>
                    <a:pt x="2" y="2"/>
                  </a:lnTo>
                  <a:lnTo>
                    <a:pt x="2" y="4"/>
                  </a:lnTo>
                  <a:lnTo>
                    <a:pt x="2" y="4"/>
                  </a:lnTo>
                  <a:lnTo>
                    <a:pt x="2" y="2"/>
                  </a:lnTo>
                  <a:close/>
                  <a:moveTo>
                    <a:pt x="2" y="2"/>
                  </a:moveTo>
                  <a:lnTo>
                    <a:pt x="2" y="2"/>
                  </a:lnTo>
                  <a:lnTo>
                    <a:pt x="2" y="2"/>
                  </a:lnTo>
                  <a:lnTo>
                    <a:pt x="2" y="2"/>
                  </a:lnTo>
                  <a:lnTo>
                    <a:pt x="2" y="2"/>
                  </a:lnTo>
                  <a:lnTo>
                    <a:pt x="2" y="2"/>
                  </a:lnTo>
                  <a:close/>
                  <a:moveTo>
                    <a:pt x="2" y="2"/>
                  </a:moveTo>
                  <a:lnTo>
                    <a:pt x="2" y="2"/>
                  </a:lnTo>
                  <a:lnTo>
                    <a:pt x="2" y="2"/>
                  </a:lnTo>
                  <a:lnTo>
                    <a:pt x="2" y="2"/>
                  </a:lnTo>
                  <a:lnTo>
                    <a:pt x="2" y="2"/>
                  </a:lnTo>
                  <a:close/>
                  <a:moveTo>
                    <a:pt x="2" y="0"/>
                  </a:moveTo>
                  <a:lnTo>
                    <a:pt x="2" y="0"/>
                  </a:lnTo>
                  <a:lnTo>
                    <a:pt x="2" y="0"/>
                  </a:lnTo>
                  <a:lnTo>
                    <a:pt x="2" y="0"/>
                  </a:lnTo>
                  <a:lnTo>
                    <a:pt x="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3878" y="223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p:nvSpPr>
          <p:spPr bwMode="auto">
            <a:xfrm>
              <a:off x="3878" y="223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3"/>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3878" y="222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5"/>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6"/>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3878" y="222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8"/>
            <p:cNvSpPr>
              <a:spLocks noChangeArrowheads="1"/>
            </p:cNvSpPr>
            <p:nvPr/>
          </p:nvSpPr>
          <p:spPr bwMode="auto">
            <a:xfrm>
              <a:off x="3880" y="222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9"/>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1"/>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auto">
            <a:xfrm>
              <a:off x="3880" y="221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3"/>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4"/>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5"/>
            <p:cNvSpPr>
              <a:spLocks noChangeArrowheads="1"/>
            </p:cNvSpPr>
            <p:nvPr/>
          </p:nvSpPr>
          <p:spPr bwMode="auto">
            <a:xfrm>
              <a:off x="3880" y="221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6"/>
            <p:cNvSpPr>
              <a:spLocks noChangeArrowheads="1"/>
            </p:cNvSpPr>
            <p:nvPr/>
          </p:nvSpPr>
          <p:spPr bwMode="auto">
            <a:xfrm>
              <a:off x="3880" y="221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7"/>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8"/>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9"/>
            <p:cNvSpPr>
              <a:spLocks noChangeArrowheads="1"/>
            </p:cNvSpPr>
            <p:nvPr/>
          </p:nvSpPr>
          <p:spPr bwMode="auto">
            <a:xfrm>
              <a:off x="3880" y="221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0"/>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1"/>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2"/>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3"/>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4"/>
            <p:cNvSpPr>
              <a:spLocks noChangeArrowheads="1"/>
            </p:cNvSpPr>
            <p:nvPr/>
          </p:nvSpPr>
          <p:spPr bwMode="auto">
            <a:xfrm>
              <a:off x="3880" y="220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5"/>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6"/>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7"/>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8"/>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39"/>
            <p:cNvSpPr>
              <a:spLocks noChangeArrowheads="1"/>
            </p:cNvSpPr>
            <p:nvPr/>
          </p:nvSpPr>
          <p:spPr bwMode="auto">
            <a:xfrm>
              <a:off x="3880" y="220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0"/>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1"/>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2"/>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3"/>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4"/>
            <p:cNvSpPr>
              <a:spLocks noChangeArrowheads="1"/>
            </p:cNvSpPr>
            <p:nvPr/>
          </p:nvSpPr>
          <p:spPr bwMode="auto">
            <a:xfrm>
              <a:off x="3880" y="219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5"/>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6"/>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7"/>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8"/>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49"/>
            <p:cNvSpPr>
              <a:spLocks noChangeArrowheads="1"/>
            </p:cNvSpPr>
            <p:nvPr/>
          </p:nvSpPr>
          <p:spPr bwMode="auto">
            <a:xfrm>
              <a:off x="3880" y="219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0"/>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51"/>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52"/>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53"/>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54"/>
            <p:cNvSpPr>
              <a:spLocks noChangeArrowheads="1"/>
            </p:cNvSpPr>
            <p:nvPr/>
          </p:nvSpPr>
          <p:spPr bwMode="auto">
            <a:xfrm>
              <a:off x="3880" y="219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5"/>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6"/>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57"/>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58"/>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59"/>
            <p:cNvSpPr>
              <a:spLocks noChangeArrowheads="1"/>
            </p:cNvSpPr>
            <p:nvPr/>
          </p:nvSpPr>
          <p:spPr bwMode="auto">
            <a:xfrm>
              <a:off x="3880" y="218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60"/>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1"/>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62"/>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63"/>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64"/>
            <p:cNvSpPr>
              <a:spLocks noChangeArrowheads="1"/>
            </p:cNvSpPr>
            <p:nvPr/>
          </p:nvSpPr>
          <p:spPr bwMode="auto">
            <a:xfrm>
              <a:off x="3880" y="218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65"/>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66"/>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7"/>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68"/>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9"/>
            <p:cNvSpPr>
              <a:spLocks noChangeArrowheads="1"/>
            </p:cNvSpPr>
            <p:nvPr/>
          </p:nvSpPr>
          <p:spPr bwMode="auto">
            <a:xfrm>
              <a:off x="3880" y="217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70"/>
            <p:cNvSpPr>
              <a:spLocks noChangeArrowheads="1"/>
            </p:cNvSpPr>
            <p:nvPr/>
          </p:nvSpPr>
          <p:spPr bwMode="auto">
            <a:xfrm>
              <a:off x="3880" y="21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71"/>
            <p:cNvSpPr>
              <a:spLocks noChangeArrowheads="1"/>
            </p:cNvSpPr>
            <p:nvPr/>
          </p:nvSpPr>
          <p:spPr bwMode="auto">
            <a:xfrm>
              <a:off x="3880" y="217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72"/>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73"/>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74"/>
            <p:cNvSpPr>
              <a:spLocks noChangeArrowheads="1"/>
            </p:cNvSpPr>
            <p:nvPr/>
          </p:nvSpPr>
          <p:spPr bwMode="auto">
            <a:xfrm>
              <a:off x="3880" y="217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75"/>
            <p:cNvSpPr>
              <a:spLocks noChangeArrowheads="1"/>
            </p:cNvSpPr>
            <p:nvPr/>
          </p:nvSpPr>
          <p:spPr bwMode="auto">
            <a:xfrm>
              <a:off x="3880" y="217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6"/>
            <p:cNvSpPr>
              <a:spLocks noChangeArrowheads="1"/>
            </p:cNvSpPr>
            <p:nvPr/>
          </p:nvSpPr>
          <p:spPr bwMode="auto">
            <a:xfrm>
              <a:off x="3880" y="217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7"/>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78"/>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79"/>
            <p:cNvSpPr>
              <a:spLocks noChangeArrowheads="1"/>
            </p:cNvSpPr>
            <p:nvPr/>
          </p:nvSpPr>
          <p:spPr bwMode="auto">
            <a:xfrm>
              <a:off x="3880" y="217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80"/>
            <p:cNvSpPr>
              <a:spLocks noChangeArrowheads="1"/>
            </p:cNvSpPr>
            <p:nvPr/>
          </p:nvSpPr>
          <p:spPr bwMode="auto">
            <a:xfrm>
              <a:off x="3880" y="217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81"/>
            <p:cNvSpPr>
              <a:spLocks noChangeArrowheads="1"/>
            </p:cNvSpPr>
            <p:nvPr/>
          </p:nvSpPr>
          <p:spPr bwMode="auto">
            <a:xfrm>
              <a:off x="3880" y="216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82"/>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83"/>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84"/>
            <p:cNvSpPr>
              <a:spLocks noChangeArrowheads="1"/>
            </p:cNvSpPr>
            <p:nvPr/>
          </p:nvSpPr>
          <p:spPr bwMode="auto">
            <a:xfrm>
              <a:off x="3880" y="216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85"/>
            <p:cNvSpPr>
              <a:spLocks noChangeArrowheads="1"/>
            </p:cNvSpPr>
            <p:nvPr/>
          </p:nvSpPr>
          <p:spPr bwMode="auto">
            <a:xfrm>
              <a:off x="3880" y="216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86"/>
            <p:cNvSpPr>
              <a:spLocks noChangeArrowheads="1"/>
            </p:cNvSpPr>
            <p:nvPr/>
          </p:nvSpPr>
          <p:spPr bwMode="auto">
            <a:xfrm>
              <a:off x="3880" y="216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87"/>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88"/>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89"/>
            <p:cNvSpPr>
              <a:spLocks noChangeArrowheads="1"/>
            </p:cNvSpPr>
            <p:nvPr/>
          </p:nvSpPr>
          <p:spPr bwMode="auto">
            <a:xfrm>
              <a:off x="3880" y="216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90"/>
            <p:cNvSpPr>
              <a:spLocks noChangeArrowheads="1"/>
            </p:cNvSpPr>
            <p:nvPr/>
          </p:nvSpPr>
          <p:spPr bwMode="auto">
            <a:xfrm>
              <a:off x="3880" y="216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91"/>
            <p:cNvSpPr>
              <a:spLocks noChangeArrowheads="1"/>
            </p:cNvSpPr>
            <p:nvPr/>
          </p:nvSpPr>
          <p:spPr bwMode="auto">
            <a:xfrm>
              <a:off x="3880" y="216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2"/>
            <p:cNvSpPr>
              <a:spLocks/>
            </p:cNvSpPr>
            <p:nvPr/>
          </p:nvSpPr>
          <p:spPr bwMode="auto">
            <a:xfrm>
              <a:off x="3880" y="216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93"/>
            <p:cNvSpPr>
              <a:spLocks noChangeArrowheads="1"/>
            </p:cNvSpPr>
            <p:nvPr/>
          </p:nvSpPr>
          <p:spPr bwMode="auto">
            <a:xfrm>
              <a:off x="3880" y="216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94"/>
            <p:cNvSpPr>
              <a:spLocks noChangeArrowheads="1"/>
            </p:cNvSpPr>
            <p:nvPr/>
          </p:nvSpPr>
          <p:spPr bwMode="auto">
            <a:xfrm>
              <a:off x="3880" y="215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5"/>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6"/>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7"/>
            <p:cNvSpPr>
              <a:spLocks/>
            </p:cNvSpPr>
            <p:nvPr/>
          </p:nvSpPr>
          <p:spPr bwMode="auto">
            <a:xfrm>
              <a:off x="2212" y="1670"/>
              <a:ext cx="1336" cy="982"/>
            </a:xfrm>
            <a:custGeom>
              <a:avLst/>
              <a:gdLst>
                <a:gd name="T0" fmla="*/ 498 w 1336"/>
                <a:gd name="T1" fmla="*/ 982 h 982"/>
                <a:gd name="T2" fmla="*/ 470 w 1336"/>
                <a:gd name="T3" fmla="*/ 980 h 982"/>
                <a:gd name="T4" fmla="*/ 444 w 1336"/>
                <a:gd name="T5" fmla="*/ 972 h 982"/>
                <a:gd name="T6" fmla="*/ 418 w 1336"/>
                <a:gd name="T7" fmla="*/ 958 h 982"/>
                <a:gd name="T8" fmla="*/ 396 w 1336"/>
                <a:gd name="T9" fmla="*/ 940 h 982"/>
                <a:gd name="T10" fmla="*/ 42 w 1336"/>
                <a:gd name="T11" fmla="*/ 586 h 982"/>
                <a:gd name="T12" fmla="*/ 24 w 1336"/>
                <a:gd name="T13" fmla="*/ 564 h 982"/>
                <a:gd name="T14" fmla="*/ 12 w 1336"/>
                <a:gd name="T15" fmla="*/ 540 h 982"/>
                <a:gd name="T16" fmla="*/ 4 w 1336"/>
                <a:gd name="T17" fmla="*/ 512 h 982"/>
                <a:gd name="T18" fmla="*/ 0 w 1336"/>
                <a:gd name="T19" fmla="*/ 486 h 982"/>
                <a:gd name="T20" fmla="*/ 4 w 1336"/>
                <a:gd name="T21" fmla="*/ 458 h 982"/>
                <a:gd name="T22" fmla="*/ 12 w 1336"/>
                <a:gd name="T23" fmla="*/ 432 h 982"/>
                <a:gd name="T24" fmla="*/ 24 w 1336"/>
                <a:gd name="T25" fmla="*/ 406 h 982"/>
                <a:gd name="T26" fmla="*/ 42 w 1336"/>
                <a:gd name="T27" fmla="*/ 384 h 982"/>
                <a:gd name="T28" fmla="*/ 54 w 1336"/>
                <a:gd name="T29" fmla="*/ 374 h 982"/>
                <a:gd name="T30" fmla="*/ 78 w 1336"/>
                <a:gd name="T31" fmla="*/ 358 h 982"/>
                <a:gd name="T32" fmla="*/ 104 w 1336"/>
                <a:gd name="T33" fmla="*/ 348 h 982"/>
                <a:gd name="T34" fmla="*/ 130 w 1336"/>
                <a:gd name="T35" fmla="*/ 344 h 982"/>
                <a:gd name="T36" fmla="*/ 158 w 1336"/>
                <a:gd name="T37" fmla="*/ 344 h 982"/>
                <a:gd name="T38" fmla="*/ 184 w 1336"/>
                <a:gd name="T39" fmla="*/ 348 h 982"/>
                <a:gd name="T40" fmla="*/ 210 w 1336"/>
                <a:gd name="T41" fmla="*/ 358 h 982"/>
                <a:gd name="T42" fmla="*/ 234 w 1336"/>
                <a:gd name="T43" fmla="*/ 374 h 982"/>
                <a:gd name="T44" fmla="*/ 498 w 1336"/>
                <a:gd name="T45" fmla="*/ 636 h 982"/>
                <a:gd name="T46" fmla="*/ 1092 w 1336"/>
                <a:gd name="T47" fmla="*/ 42 h 982"/>
                <a:gd name="T48" fmla="*/ 1116 w 1336"/>
                <a:gd name="T49" fmla="*/ 24 h 982"/>
                <a:gd name="T50" fmla="*/ 1140 w 1336"/>
                <a:gd name="T51" fmla="*/ 10 h 982"/>
                <a:gd name="T52" fmla="*/ 1166 w 1336"/>
                <a:gd name="T53" fmla="*/ 2 h 982"/>
                <a:gd name="T54" fmla="*/ 1194 w 1336"/>
                <a:gd name="T55" fmla="*/ 0 h 982"/>
                <a:gd name="T56" fmla="*/ 1222 w 1336"/>
                <a:gd name="T57" fmla="*/ 2 h 982"/>
                <a:gd name="T58" fmla="*/ 1248 w 1336"/>
                <a:gd name="T59" fmla="*/ 10 h 982"/>
                <a:gd name="T60" fmla="*/ 1272 w 1336"/>
                <a:gd name="T61" fmla="*/ 24 h 982"/>
                <a:gd name="T62" fmla="*/ 1296 w 1336"/>
                <a:gd name="T63" fmla="*/ 42 h 982"/>
                <a:gd name="T64" fmla="*/ 1304 w 1336"/>
                <a:gd name="T65" fmla="*/ 52 h 982"/>
                <a:gd name="T66" fmla="*/ 1320 w 1336"/>
                <a:gd name="T67" fmla="*/ 76 h 982"/>
                <a:gd name="T68" fmla="*/ 1332 w 1336"/>
                <a:gd name="T69" fmla="*/ 102 h 982"/>
                <a:gd name="T70" fmla="*/ 1336 w 1336"/>
                <a:gd name="T71" fmla="*/ 128 h 982"/>
                <a:gd name="T72" fmla="*/ 1336 w 1336"/>
                <a:gd name="T73" fmla="*/ 156 h 982"/>
                <a:gd name="T74" fmla="*/ 1332 w 1336"/>
                <a:gd name="T75" fmla="*/ 184 h 982"/>
                <a:gd name="T76" fmla="*/ 1320 w 1336"/>
                <a:gd name="T77" fmla="*/ 208 h 982"/>
                <a:gd name="T78" fmla="*/ 1304 w 1336"/>
                <a:gd name="T79" fmla="*/ 232 h 982"/>
                <a:gd name="T80" fmla="*/ 598 w 1336"/>
                <a:gd name="T81" fmla="*/ 940 h 982"/>
                <a:gd name="T82" fmla="*/ 588 w 1336"/>
                <a:gd name="T83" fmla="*/ 950 h 982"/>
                <a:gd name="T84" fmla="*/ 564 w 1336"/>
                <a:gd name="T85" fmla="*/ 966 h 982"/>
                <a:gd name="T86" fmla="*/ 538 w 1336"/>
                <a:gd name="T87" fmla="*/ 976 h 982"/>
                <a:gd name="T88" fmla="*/ 512 w 1336"/>
                <a:gd name="T89" fmla="*/ 982 h 982"/>
                <a:gd name="T90" fmla="*/ 498 w 1336"/>
                <a:gd name="T91" fmla="*/ 98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6" h="982">
                  <a:moveTo>
                    <a:pt x="498" y="982"/>
                  </a:moveTo>
                  <a:lnTo>
                    <a:pt x="498" y="982"/>
                  </a:lnTo>
                  <a:lnTo>
                    <a:pt x="484" y="982"/>
                  </a:lnTo>
                  <a:lnTo>
                    <a:pt x="470" y="980"/>
                  </a:lnTo>
                  <a:lnTo>
                    <a:pt x="456" y="976"/>
                  </a:lnTo>
                  <a:lnTo>
                    <a:pt x="444" y="972"/>
                  </a:lnTo>
                  <a:lnTo>
                    <a:pt x="430" y="966"/>
                  </a:lnTo>
                  <a:lnTo>
                    <a:pt x="418" y="958"/>
                  </a:lnTo>
                  <a:lnTo>
                    <a:pt x="408" y="950"/>
                  </a:lnTo>
                  <a:lnTo>
                    <a:pt x="396" y="940"/>
                  </a:lnTo>
                  <a:lnTo>
                    <a:pt x="42" y="586"/>
                  </a:lnTo>
                  <a:lnTo>
                    <a:pt x="42" y="586"/>
                  </a:lnTo>
                  <a:lnTo>
                    <a:pt x="32" y="576"/>
                  </a:lnTo>
                  <a:lnTo>
                    <a:pt x="24" y="564"/>
                  </a:lnTo>
                  <a:lnTo>
                    <a:pt x="18" y="552"/>
                  </a:lnTo>
                  <a:lnTo>
                    <a:pt x="12" y="540"/>
                  </a:lnTo>
                  <a:lnTo>
                    <a:pt x="6" y="526"/>
                  </a:lnTo>
                  <a:lnTo>
                    <a:pt x="4" y="512"/>
                  </a:lnTo>
                  <a:lnTo>
                    <a:pt x="2" y="500"/>
                  </a:lnTo>
                  <a:lnTo>
                    <a:pt x="0" y="486"/>
                  </a:lnTo>
                  <a:lnTo>
                    <a:pt x="2" y="472"/>
                  </a:lnTo>
                  <a:lnTo>
                    <a:pt x="4" y="458"/>
                  </a:lnTo>
                  <a:lnTo>
                    <a:pt x="6" y="444"/>
                  </a:lnTo>
                  <a:lnTo>
                    <a:pt x="12" y="432"/>
                  </a:lnTo>
                  <a:lnTo>
                    <a:pt x="18" y="418"/>
                  </a:lnTo>
                  <a:lnTo>
                    <a:pt x="24" y="406"/>
                  </a:lnTo>
                  <a:lnTo>
                    <a:pt x="32" y="396"/>
                  </a:lnTo>
                  <a:lnTo>
                    <a:pt x="42" y="384"/>
                  </a:lnTo>
                  <a:lnTo>
                    <a:pt x="42" y="384"/>
                  </a:lnTo>
                  <a:lnTo>
                    <a:pt x="54" y="374"/>
                  </a:lnTo>
                  <a:lnTo>
                    <a:pt x="66" y="366"/>
                  </a:lnTo>
                  <a:lnTo>
                    <a:pt x="78" y="358"/>
                  </a:lnTo>
                  <a:lnTo>
                    <a:pt x="90" y="352"/>
                  </a:lnTo>
                  <a:lnTo>
                    <a:pt x="104" y="348"/>
                  </a:lnTo>
                  <a:lnTo>
                    <a:pt x="116" y="346"/>
                  </a:lnTo>
                  <a:lnTo>
                    <a:pt x="130" y="344"/>
                  </a:lnTo>
                  <a:lnTo>
                    <a:pt x="144" y="342"/>
                  </a:lnTo>
                  <a:lnTo>
                    <a:pt x="158" y="344"/>
                  </a:lnTo>
                  <a:lnTo>
                    <a:pt x="172" y="346"/>
                  </a:lnTo>
                  <a:lnTo>
                    <a:pt x="184" y="348"/>
                  </a:lnTo>
                  <a:lnTo>
                    <a:pt x="198" y="352"/>
                  </a:lnTo>
                  <a:lnTo>
                    <a:pt x="210" y="358"/>
                  </a:lnTo>
                  <a:lnTo>
                    <a:pt x="222" y="366"/>
                  </a:lnTo>
                  <a:lnTo>
                    <a:pt x="234" y="374"/>
                  </a:lnTo>
                  <a:lnTo>
                    <a:pt x="244" y="384"/>
                  </a:lnTo>
                  <a:lnTo>
                    <a:pt x="498" y="636"/>
                  </a:lnTo>
                  <a:lnTo>
                    <a:pt x="1092" y="42"/>
                  </a:lnTo>
                  <a:lnTo>
                    <a:pt x="1092" y="42"/>
                  </a:lnTo>
                  <a:lnTo>
                    <a:pt x="1104" y="32"/>
                  </a:lnTo>
                  <a:lnTo>
                    <a:pt x="1116" y="24"/>
                  </a:lnTo>
                  <a:lnTo>
                    <a:pt x="1128" y="16"/>
                  </a:lnTo>
                  <a:lnTo>
                    <a:pt x="1140" y="10"/>
                  </a:lnTo>
                  <a:lnTo>
                    <a:pt x="1154" y="6"/>
                  </a:lnTo>
                  <a:lnTo>
                    <a:pt x="1166" y="2"/>
                  </a:lnTo>
                  <a:lnTo>
                    <a:pt x="1180" y="0"/>
                  </a:lnTo>
                  <a:lnTo>
                    <a:pt x="1194" y="0"/>
                  </a:lnTo>
                  <a:lnTo>
                    <a:pt x="1208" y="0"/>
                  </a:lnTo>
                  <a:lnTo>
                    <a:pt x="1222" y="2"/>
                  </a:lnTo>
                  <a:lnTo>
                    <a:pt x="1234" y="6"/>
                  </a:lnTo>
                  <a:lnTo>
                    <a:pt x="1248" y="10"/>
                  </a:lnTo>
                  <a:lnTo>
                    <a:pt x="1260" y="16"/>
                  </a:lnTo>
                  <a:lnTo>
                    <a:pt x="1272" y="24"/>
                  </a:lnTo>
                  <a:lnTo>
                    <a:pt x="1284" y="32"/>
                  </a:lnTo>
                  <a:lnTo>
                    <a:pt x="1296" y="42"/>
                  </a:lnTo>
                  <a:lnTo>
                    <a:pt x="1296" y="42"/>
                  </a:lnTo>
                  <a:lnTo>
                    <a:pt x="1304" y="52"/>
                  </a:lnTo>
                  <a:lnTo>
                    <a:pt x="1314" y="64"/>
                  </a:lnTo>
                  <a:lnTo>
                    <a:pt x="1320" y="76"/>
                  </a:lnTo>
                  <a:lnTo>
                    <a:pt x="1326" y="88"/>
                  </a:lnTo>
                  <a:lnTo>
                    <a:pt x="1332" y="102"/>
                  </a:lnTo>
                  <a:lnTo>
                    <a:pt x="1334" y="116"/>
                  </a:lnTo>
                  <a:lnTo>
                    <a:pt x="1336" y="128"/>
                  </a:lnTo>
                  <a:lnTo>
                    <a:pt x="1336" y="142"/>
                  </a:lnTo>
                  <a:lnTo>
                    <a:pt x="1336" y="156"/>
                  </a:lnTo>
                  <a:lnTo>
                    <a:pt x="1334" y="170"/>
                  </a:lnTo>
                  <a:lnTo>
                    <a:pt x="1332" y="184"/>
                  </a:lnTo>
                  <a:lnTo>
                    <a:pt x="1326" y="196"/>
                  </a:lnTo>
                  <a:lnTo>
                    <a:pt x="1320" y="208"/>
                  </a:lnTo>
                  <a:lnTo>
                    <a:pt x="1314" y="222"/>
                  </a:lnTo>
                  <a:lnTo>
                    <a:pt x="1304" y="232"/>
                  </a:lnTo>
                  <a:lnTo>
                    <a:pt x="1296" y="244"/>
                  </a:lnTo>
                  <a:lnTo>
                    <a:pt x="598" y="940"/>
                  </a:lnTo>
                  <a:lnTo>
                    <a:pt x="598" y="940"/>
                  </a:lnTo>
                  <a:lnTo>
                    <a:pt x="588" y="950"/>
                  </a:lnTo>
                  <a:lnTo>
                    <a:pt x="576" y="958"/>
                  </a:lnTo>
                  <a:lnTo>
                    <a:pt x="564" y="966"/>
                  </a:lnTo>
                  <a:lnTo>
                    <a:pt x="552" y="972"/>
                  </a:lnTo>
                  <a:lnTo>
                    <a:pt x="538" y="976"/>
                  </a:lnTo>
                  <a:lnTo>
                    <a:pt x="524" y="980"/>
                  </a:lnTo>
                  <a:lnTo>
                    <a:pt x="512" y="982"/>
                  </a:lnTo>
                  <a:lnTo>
                    <a:pt x="498" y="982"/>
                  </a:lnTo>
                  <a:lnTo>
                    <a:pt x="498" y="9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4"/>
          <p:cNvGrpSpPr>
            <a:grpSpLocks noChangeAspect="1"/>
          </p:cNvGrpSpPr>
          <p:nvPr/>
        </p:nvGrpSpPr>
        <p:grpSpPr bwMode="auto">
          <a:xfrm>
            <a:off x="2926943" y="839247"/>
            <a:ext cx="291994" cy="291848"/>
            <a:chOff x="1880" y="1160"/>
            <a:chExt cx="2001" cy="2000"/>
          </a:xfrm>
        </p:grpSpPr>
        <p:sp>
          <p:nvSpPr>
            <p:cNvPr id="102" name="AutoShape 3"/>
            <p:cNvSpPr>
              <a:spLocks noChangeAspect="1" noChangeArrowheads="1" noTextEdit="1"/>
            </p:cNvSpPr>
            <p:nvPr/>
          </p:nvSpPr>
          <p:spPr bwMode="auto">
            <a:xfrm>
              <a:off x="1880" y="1160"/>
              <a:ext cx="2000"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5"/>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7"/>
            <p:cNvSpPr>
              <a:spLocks noEditPoints="1"/>
            </p:cNvSpPr>
            <p:nvPr/>
          </p:nvSpPr>
          <p:spPr bwMode="auto">
            <a:xfrm>
              <a:off x="3878" y="2158"/>
              <a:ext cx="2" cy="76"/>
            </a:xfrm>
            <a:custGeom>
              <a:avLst/>
              <a:gdLst>
                <a:gd name="T0" fmla="*/ 0 w 2"/>
                <a:gd name="T1" fmla="*/ 76 h 76"/>
                <a:gd name="T2" fmla="*/ 0 w 2"/>
                <a:gd name="T3" fmla="*/ 72 h 76"/>
                <a:gd name="T4" fmla="*/ 0 w 2"/>
                <a:gd name="T5" fmla="*/ 70 h 76"/>
                <a:gd name="T6" fmla="*/ 0 w 2"/>
                <a:gd name="T7" fmla="*/ 68 h 76"/>
                <a:gd name="T8" fmla="*/ 0 w 2"/>
                <a:gd name="T9" fmla="*/ 66 h 76"/>
                <a:gd name="T10" fmla="*/ 0 w 2"/>
                <a:gd name="T11" fmla="*/ 66 h 76"/>
                <a:gd name="T12" fmla="*/ 2 w 2"/>
                <a:gd name="T13" fmla="*/ 64 h 76"/>
                <a:gd name="T14" fmla="*/ 2 w 2"/>
                <a:gd name="T15" fmla="*/ 62 h 76"/>
                <a:gd name="T16" fmla="*/ 2 w 2"/>
                <a:gd name="T17" fmla="*/ 62 h 76"/>
                <a:gd name="T18" fmla="*/ 2 w 2"/>
                <a:gd name="T19" fmla="*/ 58 h 76"/>
                <a:gd name="T20" fmla="*/ 2 w 2"/>
                <a:gd name="T21" fmla="*/ 58 h 76"/>
                <a:gd name="T22" fmla="*/ 2 w 2"/>
                <a:gd name="T23" fmla="*/ 56 h 76"/>
                <a:gd name="T24" fmla="*/ 2 w 2"/>
                <a:gd name="T25" fmla="*/ 54 h 76"/>
                <a:gd name="T26" fmla="*/ 2 w 2"/>
                <a:gd name="T27" fmla="*/ 54 h 76"/>
                <a:gd name="T28" fmla="*/ 2 w 2"/>
                <a:gd name="T29" fmla="*/ 52 h 76"/>
                <a:gd name="T30" fmla="*/ 2 w 2"/>
                <a:gd name="T31" fmla="*/ 52 h 76"/>
                <a:gd name="T32" fmla="*/ 2 w 2"/>
                <a:gd name="T33" fmla="*/ 50 h 76"/>
                <a:gd name="T34" fmla="*/ 2 w 2"/>
                <a:gd name="T35" fmla="*/ 48 h 76"/>
                <a:gd name="T36" fmla="*/ 2 w 2"/>
                <a:gd name="T37" fmla="*/ 48 h 76"/>
                <a:gd name="T38" fmla="*/ 2 w 2"/>
                <a:gd name="T39" fmla="*/ 46 h 76"/>
                <a:gd name="T40" fmla="*/ 2 w 2"/>
                <a:gd name="T41" fmla="*/ 46 h 76"/>
                <a:gd name="T42" fmla="*/ 2 w 2"/>
                <a:gd name="T43" fmla="*/ 44 h 76"/>
                <a:gd name="T44" fmla="*/ 2 w 2"/>
                <a:gd name="T45" fmla="*/ 44 h 76"/>
                <a:gd name="T46" fmla="*/ 2 w 2"/>
                <a:gd name="T47" fmla="*/ 42 h 76"/>
                <a:gd name="T48" fmla="*/ 2 w 2"/>
                <a:gd name="T49" fmla="*/ 40 h 76"/>
                <a:gd name="T50" fmla="*/ 2 w 2"/>
                <a:gd name="T51" fmla="*/ 40 h 76"/>
                <a:gd name="T52" fmla="*/ 2 w 2"/>
                <a:gd name="T53" fmla="*/ 40 h 76"/>
                <a:gd name="T54" fmla="*/ 2 w 2"/>
                <a:gd name="T55" fmla="*/ 38 h 76"/>
                <a:gd name="T56" fmla="*/ 2 w 2"/>
                <a:gd name="T57" fmla="*/ 38 h 76"/>
                <a:gd name="T58" fmla="*/ 2 w 2"/>
                <a:gd name="T59" fmla="*/ 36 h 76"/>
                <a:gd name="T60" fmla="*/ 2 w 2"/>
                <a:gd name="T61" fmla="*/ 34 h 76"/>
                <a:gd name="T62" fmla="*/ 2 w 2"/>
                <a:gd name="T63" fmla="*/ 34 h 76"/>
                <a:gd name="T64" fmla="*/ 2 w 2"/>
                <a:gd name="T65" fmla="*/ 32 h 76"/>
                <a:gd name="T66" fmla="*/ 2 w 2"/>
                <a:gd name="T67" fmla="*/ 32 h 76"/>
                <a:gd name="T68" fmla="*/ 2 w 2"/>
                <a:gd name="T69" fmla="*/ 30 h 76"/>
                <a:gd name="T70" fmla="*/ 2 w 2"/>
                <a:gd name="T71" fmla="*/ 30 h 76"/>
                <a:gd name="T72" fmla="*/ 2 w 2"/>
                <a:gd name="T73" fmla="*/ 28 h 76"/>
                <a:gd name="T74" fmla="*/ 2 w 2"/>
                <a:gd name="T75" fmla="*/ 26 h 76"/>
                <a:gd name="T76" fmla="*/ 2 w 2"/>
                <a:gd name="T77" fmla="*/ 26 h 76"/>
                <a:gd name="T78" fmla="*/ 2 w 2"/>
                <a:gd name="T79" fmla="*/ 24 h 76"/>
                <a:gd name="T80" fmla="*/ 2 w 2"/>
                <a:gd name="T81" fmla="*/ 24 h 76"/>
                <a:gd name="T82" fmla="*/ 2 w 2"/>
                <a:gd name="T83" fmla="*/ 22 h 76"/>
                <a:gd name="T84" fmla="*/ 2 w 2"/>
                <a:gd name="T85" fmla="*/ 20 h 76"/>
                <a:gd name="T86" fmla="*/ 2 w 2"/>
                <a:gd name="T87" fmla="*/ 20 h 76"/>
                <a:gd name="T88" fmla="*/ 2 w 2"/>
                <a:gd name="T89" fmla="*/ 18 h 76"/>
                <a:gd name="T90" fmla="*/ 2 w 2"/>
                <a:gd name="T91" fmla="*/ 18 h 76"/>
                <a:gd name="T92" fmla="*/ 2 w 2"/>
                <a:gd name="T93" fmla="*/ 16 h 76"/>
                <a:gd name="T94" fmla="*/ 2 w 2"/>
                <a:gd name="T95" fmla="*/ 14 h 76"/>
                <a:gd name="T96" fmla="*/ 2 w 2"/>
                <a:gd name="T97" fmla="*/ 14 h 76"/>
                <a:gd name="T98" fmla="*/ 2 w 2"/>
                <a:gd name="T99" fmla="*/ 12 h 76"/>
                <a:gd name="T100" fmla="*/ 2 w 2"/>
                <a:gd name="T101" fmla="*/ 12 h 76"/>
                <a:gd name="T102" fmla="*/ 2 w 2"/>
                <a:gd name="T103" fmla="*/ 10 h 76"/>
                <a:gd name="T104" fmla="*/ 2 w 2"/>
                <a:gd name="T105" fmla="*/ 10 h 76"/>
                <a:gd name="T106" fmla="*/ 2 w 2"/>
                <a:gd name="T107" fmla="*/ 10 h 76"/>
                <a:gd name="T108" fmla="*/ 2 w 2"/>
                <a:gd name="T109" fmla="*/ 6 h 76"/>
                <a:gd name="T110" fmla="*/ 2 w 2"/>
                <a:gd name="T111" fmla="*/ 6 h 76"/>
                <a:gd name="T112" fmla="*/ 2 w 2"/>
                <a:gd name="T113" fmla="*/ 6 h 76"/>
                <a:gd name="T114" fmla="*/ 2 w 2"/>
                <a:gd name="T115" fmla="*/ 4 h 76"/>
                <a:gd name="T116" fmla="*/ 2 w 2"/>
                <a:gd name="T117" fmla="*/ 4 h 76"/>
                <a:gd name="T118" fmla="*/ 2 w 2"/>
                <a:gd name="T119" fmla="*/ 2 h 76"/>
                <a:gd name="T120" fmla="*/ 2 w 2"/>
                <a:gd name="T1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 h="76">
                  <a:moveTo>
                    <a:pt x="0" y="76"/>
                  </a:moveTo>
                  <a:lnTo>
                    <a:pt x="0" y="76"/>
                  </a:lnTo>
                  <a:lnTo>
                    <a:pt x="0" y="76"/>
                  </a:lnTo>
                  <a:lnTo>
                    <a:pt x="0" y="76"/>
                  </a:lnTo>
                  <a:close/>
                  <a:moveTo>
                    <a:pt x="0" y="76"/>
                  </a:moveTo>
                  <a:lnTo>
                    <a:pt x="0" y="76"/>
                  </a:lnTo>
                  <a:lnTo>
                    <a:pt x="0" y="76"/>
                  </a:lnTo>
                  <a:lnTo>
                    <a:pt x="0" y="76"/>
                  </a:lnTo>
                  <a:close/>
                  <a:moveTo>
                    <a:pt x="0" y="74"/>
                  </a:moveTo>
                  <a:lnTo>
                    <a:pt x="0" y="74"/>
                  </a:lnTo>
                  <a:lnTo>
                    <a:pt x="0" y="74"/>
                  </a:lnTo>
                  <a:close/>
                  <a:moveTo>
                    <a:pt x="0" y="72"/>
                  </a:moveTo>
                  <a:lnTo>
                    <a:pt x="0" y="72"/>
                  </a:lnTo>
                  <a:lnTo>
                    <a:pt x="0" y="72"/>
                  </a:lnTo>
                  <a:lnTo>
                    <a:pt x="0" y="72"/>
                  </a:lnTo>
                  <a:lnTo>
                    <a:pt x="0" y="72"/>
                  </a:lnTo>
                  <a:close/>
                  <a:moveTo>
                    <a:pt x="0" y="70"/>
                  </a:moveTo>
                  <a:lnTo>
                    <a:pt x="0" y="70"/>
                  </a:lnTo>
                  <a:lnTo>
                    <a:pt x="0" y="70"/>
                  </a:lnTo>
                  <a:lnTo>
                    <a:pt x="0" y="70"/>
                  </a:lnTo>
                  <a:lnTo>
                    <a:pt x="0" y="70"/>
                  </a:lnTo>
                  <a:close/>
                  <a:moveTo>
                    <a:pt x="0" y="70"/>
                  </a:moveTo>
                  <a:lnTo>
                    <a:pt x="0" y="70"/>
                  </a:lnTo>
                  <a:lnTo>
                    <a:pt x="0" y="70"/>
                  </a:lnTo>
                  <a:lnTo>
                    <a:pt x="0" y="70"/>
                  </a:lnTo>
                  <a:lnTo>
                    <a:pt x="0" y="70"/>
                  </a:lnTo>
                  <a:close/>
                  <a:moveTo>
                    <a:pt x="0" y="68"/>
                  </a:moveTo>
                  <a:lnTo>
                    <a:pt x="0" y="68"/>
                  </a:lnTo>
                  <a:lnTo>
                    <a:pt x="0" y="68"/>
                  </a:lnTo>
                  <a:lnTo>
                    <a:pt x="0" y="68"/>
                  </a:lnTo>
                  <a:lnTo>
                    <a:pt x="0" y="68"/>
                  </a:lnTo>
                  <a:close/>
                  <a:moveTo>
                    <a:pt x="0" y="66"/>
                  </a:moveTo>
                  <a:lnTo>
                    <a:pt x="0" y="66"/>
                  </a:lnTo>
                  <a:lnTo>
                    <a:pt x="0" y="66"/>
                  </a:lnTo>
                  <a:lnTo>
                    <a:pt x="0" y="66"/>
                  </a:lnTo>
                  <a:lnTo>
                    <a:pt x="0" y="66"/>
                  </a:lnTo>
                  <a:close/>
                  <a:moveTo>
                    <a:pt x="0" y="66"/>
                  </a:moveTo>
                  <a:lnTo>
                    <a:pt x="0" y="66"/>
                  </a:lnTo>
                  <a:lnTo>
                    <a:pt x="0" y="66"/>
                  </a:lnTo>
                  <a:lnTo>
                    <a:pt x="0" y="66"/>
                  </a:lnTo>
                  <a:lnTo>
                    <a:pt x="0" y="66"/>
                  </a:lnTo>
                  <a:close/>
                  <a:moveTo>
                    <a:pt x="0" y="66"/>
                  </a:moveTo>
                  <a:lnTo>
                    <a:pt x="0" y="66"/>
                  </a:lnTo>
                  <a:lnTo>
                    <a:pt x="0" y="66"/>
                  </a:lnTo>
                  <a:lnTo>
                    <a:pt x="0" y="66"/>
                  </a:lnTo>
                  <a:close/>
                  <a:moveTo>
                    <a:pt x="2" y="64"/>
                  </a:moveTo>
                  <a:lnTo>
                    <a:pt x="2" y="64"/>
                  </a:lnTo>
                  <a:lnTo>
                    <a:pt x="2" y="64"/>
                  </a:lnTo>
                  <a:lnTo>
                    <a:pt x="2" y="64"/>
                  </a:lnTo>
                  <a:lnTo>
                    <a:pt x="2" y="64"/>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0"/>
                  </a:moveTo>
                  <a:lnTo>
                    <a:pt x="2" y="60"/>
                  </a:lnTo>
                  <a:lnTo>
                    <a:pt x="2" y="60"/>
                  </a:lnTo>
                  <a:lnTo>
                    <a:pt x="2" y="60"/>
                  </a:lnTo>
                  <a:close/>
                  <a:moveTo>
                    <a:pt x="2" y="58"/>
                  </a:moveTo>
                  <a:lnTo>
                    <a:pt x="2" y="58"/>
                  </a:lnTo>
                  <a:lnTo>
                    <a:pt x="2" y="58"/>
                  </a:lnTo>
                  <a:lnTo>
                    <a:pt x="2" y="58"/>
                  </a:lnTo>
                  <a:lnTo>
                    <a:pt x="2" y="58"/>
                  </a:lnTo>
                  <a:close/>
                  <a:moveTo>
                    <a:pt x="2" y="58"/>
                  </a:moveTo>
                  <a:lnTo>
                    <a:pt x="2" y="58"/>
                  </a:lnTo>
                  <a:lnTo>
                    <a:pt x="2" y="58"/>
                  </a:lnTo>
                  <a:lnTo>
                    <a:pt x="2" y="58"/>
                  </a:lnTo>
                  <a:lnTo>
                    <a:pt x="2" y="58"/>
                  </a:lnTo>
                  <a:close/>
                  <a:moveTo>
                    <a:pt x="2" y="56"/>
                  </a:moveTo>
                  <a:lnTo>
                    <a:pt x="2" y="56"/>
                  </a:lnTo>
                  <a:lnTo>
                    <a:pt x="2" y="58"/>
                  </a:lnTo>
                  <a:lnTo>
                    <a:pt x="2" y="58"/>
                  </a:lnTo>
                  <a:lnTo>
                    <a:pt x="2" y="56"/>
                  </a:lnTo>
                  <a:close/>
                  <a:moveTo>
                    <a:pt x="2" y="56"/>
                  </a:moveTo>
                  <a:lnTo>
                    <a:pt x="2" y="56"/>
                  </a:lnTo>
                  <a:lnTo>
                    <a:pt x="2" y="56"/>
                  </a:lnTo>
                  <a:lnTo>
                    <a:pt x="2" y="56"/>
                  </a:lnTo>
                  <a:lnTo>
                    <a:pt x="2" y="56"/>
                  </a:lnTo>
                  <a:close/>
                  <a:moveTo>
                    <a:pt x="2" y="54"/>
                  </a:moveTo>
                  <a:lnTo>
                    <a:pt x="2" y="54"/>
                  </a:lnTo>
                  <a:lnTo>
                    <a:pt x="2" y="54"/>
                  </a:lnTo>
                  <a:lnTo>
                    <a:pt x="2" y="54"/>
                  </a:lnTo>
                  <a:lnTo>
                    <a:pt x="2" y="54"/>
                  </a:lnTo>
                  <a:close/>
                  <a:moveTo>
                    <a:pt x="2" y="54"/>
                  </a:moveTo>
                  <a:lnTo>
                    <a:pt x="2" y="54"/>
                  </a:lnTo>
                  <a:lnTo>
                    <a:pt x="2" y="54"/>
                  </a:lnTo>
                  <a:lnTo>
                    <a:pt x="2" y="54"/>
                  </a:lnTo>
                  <a:lnTo>
                    <a:pt x="2" y="54"/>
                  </a:lnTo>
                  <a:close/>
                  <a:moveTo>
                    <a:pt x="2" y="52"/>
                  </a:moveTo>
                  <a:lnTo>
                    <a:pt x="2" y="52"/>
                  </a:lnTo>
                  <a:lnTo>
                    <a:pt x="2" y="54"/>
                  </a:lnTo>
                  <a:lnTo>
                    <a:pt x="2" y="54"/>
                  </a:lnTo>
                  <a:lnTo>
                    <a:pt x="2" y="52"/>
                  </a:lnTo>
                  <a:close/>
                  <a:moveTo>
                    <a:pt x="2" y="52"/>
                  </a:moveTo>
                  <a:lnTo>
                    <a:pt x="2" y="52"/>
                  </a:lnTo>
                  <a:lnTo>
                    <a:pt x="2" y="52"/>
                  </a:lnTo>
                  <a:lnTo>
                    <a:pt x="2" y="52"/>
                  </a:lnTo>
                  <a:lnTo>
                    <a:pt x="2" y="52"/>
                  </a:lnTo>
                  <a:close/>
                  <a:moveTo>
                    <a:pt x="2" y="52"/>
                  </a:moveTo>
                  <a:lnTo>
                    <a:pt x="2" y="52"/>
                  </a:lnTo>
                  <a:lnTo>
                    <a:pt x="2" y="52"/>
                  </a:lnTo>
                  <a:lnTo>
                    <a:pt x="2" y="52"/>
                  </a:lnTo>
                  <a:lnTo>
                    <a:pt x="2" y="52"/>
                  </a:lnTo>
                  <a:close/>
                  <a:moveTo>
                    <a:pt x="2" y="50"/>
                  </a:moveTo>
                  <a:lnTo>
                    <a:pt x="2" y="50"/>
                  </a:lnTo>
                  <a:lnTo>
                    <a:pt x="2" y="50"/>
                  </a:lnTo>
                  <a:lnTo>
                    <a:pt x="2" y="50"/>
                  </a:lnTo>
                  <a:lnTo>
                    <a:pt x="2" y="50"/>
                  </a:lnTo>
                  <a:close/>
                  <a:moveTo>
                    <a:pt x="2" y="50"/>
                  </a:moveTo>
                  <a:lnTo>
                    <a:pt x="2" y="50"/>
                  </a:lnTo>
                  <a:lnTo>
                    <a:pt x="2" y="50"/>
                  </a:lnTo>
                  <a:lnTo>
                    <a:pt x="2" y="50"/>
                  </a:lnTo>
                  <a:lnTo>
                    <a:pt x="2" y="50"/>
                  </a:lnTo>
                  <a:close/>
                  <a:moveTo>
                    <a:pt x="2" y="48"/>
                  </a:moveTo>
                  <a:lnTo>
                    <a:pt x="2" y="48"/>
                  </a:lnTo>
                  <a:lnTo>
                    <a:pt x="2" y="50"/>
                  </a:lnTo>
                  <a:lnTo>
                    <a:pt x="2" y="50"/>
                  </a:lnTo>
                  <a:lnTo>
                    <a:pt x="2" y="48"/>
                  </a:lnTo>
                  <a:close/>
                  <a:moveTo>
                    <a:pt x="2" y="48"/>
                  </a:moveTo>
                  <a:lnTo>
                    <a:pt x="2" y="48"/>
                  </a:lnTo>
                  <a:lnTo>
                    <a:pt x="2" y="48"/>
                  </a:lnTo>
                  <a:lnTo>
                    <a:pt x="2" y="48"/>
                  </a:lnTo>
                  <a:lnTo>
                    <a:pt x="2" y="48"/>
                  </a:lnTo>
                  <a:close/>
                  <a:moveTo>
                    <a:pt x="2" y="48"/>
                  </a:moveTo>
                  <a:lnTo>
                    <a:pt x="2" y="48"/>
                  </a:lnTo>
                  <a:lnTo>
                    <a:pt x="2" y="48"/>
                  </a:lnTo>
                  <a:lnTo>
                    <a:pt x="2" y="48"/>
                  </a:lnTo>
                  <a:lnTo>
                    <a:pt x="2" y="48"/>
                  </a:lnTo>
                  <a:close/>
                  <a:moveTo>
                    <a:pt x="2" y="46"/>
                  </a:moveTo>
                  <a:lnTo>
                    <a:pt x="2" y="46"/>
                  </a:lnTo>
                  <a:lnTo>
                    <a:pt x="2" y="46"/>
                  </a:lnTo>
                  <a:lnTo>
                    <a:pt x="2" y="46"/>
                  </a:lnTo>
                  <a:lnTo>
                    <a:pt x="2" y="46"/>
                  </a:lnTo>
                  <a:close/>
                  <a:moveTo>
                    <a:pt x="2" y="46"/>
                  </a:moveTo>
                  <a:lnTo>
                    <a:pt x="2" y="46"/>
                  </a:lnTo>
                  <a:lnTo>
                    <a:pt x="2" y="46"/>
                  </a:lnTo>
                  <a:lnTo>
                    <a:pt x="2" y="46"/>
                  </a:lnTo>
                  <a:lnTo>
                    <a:pt x="2" y="46"/>
                  </a:lnTo>
                  <a:close/>
                  <a:moveTo>
                    <a:pt x="2" y="44"/>
                  </a:moveTo>
                  <a:lnTo>
                    <a:pt x="2" y="44"/>
                  </a:lnTo>
                  <a:lnTo>
                    <a:pt x="2" y="46"/>
                  </a:lnTo>
                  <a:lnTo>
                    <a:pt x="2" y="46"/>
                  </a:lnTo>
                  <a:lnTo>
                    <a:pt x="2" y="44"/>
                  </a:lnTo>
                  <a:close/>
                  <a:moveTo>
                    <a:pt x="2" y="44"/>
                  </a:moveTo>
                  <a:lnTo>
                    <a:pt x="2" y="44"/>
                  </a:lnTo>
                  <a:lnTo>
                    <a:pt x="2" y="44"/>
                  </a:lnTo>
                  <a:lnTo>
                    <a:pt x="2" y="44"/>
                  </a:lnTo>
                  <a:lnTo>
                    <a:pt x="2" y="44"/>
                  </a:lnTo>
                  <a:close/>
                  <a:moveTo>
                    <a:pt x="2" y="44"/>
                  </a:moveTo>
                  <a:lnTo>
                    <a:pt x="2" y="44"/>
                  </a:lnTo>
                  <a:lnTo>
                    <a:pt x="2" y="44"/>
                  </a:lnTo>
                  <a:lnTo>
                    <a:pt x="2" y="44"/>
                  </a:lnTo>
                  <a:lnTo>
                    <a:pt x="2" y="44"/>
                  </a:lnTo>
                  <a:close/>
                  <a:moveTo>
                    <a:pt x="2" y="42"/>
                  </a:moveTo>
                  <a:lnTo>
                    <a:pt x="2" y="42"/>
                  </a:lnTo>
                  <a:lnTo>
                    <a:pt x="2" y="42"/>
                  </a:lnTo>
                  <a:lnTo>
                    <a:pt x="2" y="42"/>
                  </a:lnTo>
                  <a:lnTo>
                    <a:pt x="2" y="42"/>
                  </a:lnTo>
                  <a:close/>
                  <a:moveTo>
                    <a:pt x="2" y="42"/>
                  </a:moveTo>
                  <a:lnTo>
                    <a:pt x="2" y="42"/>
                  </a:lnTo>
                  <a:lnTo>
                    <a:pt x="2" y="42"/>
                  </a:lnTo>
                  <a:lnTo>
                    <a:pt x="2" y="42"/>
                  </a:lnTo>
                  <a:lnTo>
                    <a:pt x="2" y="42"/>
                  </a:lnTo>
                  <a:close/>
                  <a:moveTo>
                    <a:pt x="2" y="40"/>
                  </a:moveTo>
                  <a:lnTo>
                    <a:pt x="2" y="40"/>
                  </a:lnTo>
                  <a:lnTo>
                    <a:pt x="2" y="42"/>
                  </a:lnTo>
                  <a:lnTo>
                    <a:pt x="2" y="42"/>
                  </a:lnTo>
                  <a:lnTo>
                    <a:pt x="2" y="40"/>
                  </a:lnTo>
                  <a:close/>
                  <a:moveTo>
                    <a:pt x="2" y="40"/>
                  </a:moveTo>
                  <a:lnTo>
                    <a:pt x="2" y="40"/>
                  </a:lnTo>
                  <a:lnTo>
                    <a:pt x="2" y="40"/>
                  </a:lnTo>
                  <a:lnTo>
                    <a:pt x="2" y="40"/>
                  </a:lnTo>
                  <a:lnTo>
                    <a:pt x="2" y="40"/>
                  </a:lnTo>
                  <a:close/>
                  <a:moveTo>
                    <a:pt x="2" y="40"/>
                  </a:moveTo>
                  <a:lnTo>
                    <a:pt x="2" y="40"/>
                  </a:lnTo>
                  <a:lnTo>
                    <a:pt x="2" y="40"/>
                  </a:lnTo>
                  <a:lnTo>
                    <a:pt x="2" y="40"/>
                  </a:lnTo>
                  <a:lnTo>
                    <a:pt x="2" y="40"/>
                  </a:lnTo>
                  <a:close/>
                  <a:moveTo>
                    <a:pt x="2" y="38"/>
                  </a:moveTo>
                  <a:lnTo>
                    <a:pt x="2" y="38"/>
                  </a:lnTo>
                  <a:lnTo>
                    <a:pt x="2" y="38"/>
                  </a:lnTo>
                  <a:lnTo>
                    <a:pt x="2" y="38"/>
                  </a:lnTo>
                  <a:lnTo>
                    <a:pt x="2" y="38"/>
                  </a:lnTo>
                  <a:close/>
                  <a:moveTo>
                    <a:pt x="2" y="38"/>
                  </a:moveTo>
                  <a:lnTo>
                    <a:pt x="2" y="38"/>
                  </a:lnTo>
                  <a:lnTo>
                    <a:pt x="2" y="38"/>
                  </a:lnTo>
                  <a:lnTo>
                    <a:pt x="2" y="38"/>
                  </a:lnTo>
                  <a:lnTo>
                    <a:pt x="2" y="38"/>
                  </a:lnTo>
                  <a:close/>
                  <a:moveTo>
                    <a:pt x="2" y="36"/>
                  </a:moveTo>
                  <a:lnTo>
                    <a:pt x="2" y="36"/>
                  </a:lnTo>
                  <a:lnTo>
                    <a:pt x="2" y="38"/>
                  </a:lnTo>
                  <a:lnTo>
                    <a:pt x="2" y="38"/>
                  </a:lnTo>
                  <a:lnTo>
                    <a:pt x="2" y="36"/>
                  </a:lnTo>
                  <a:close/>
                  <a:moveTo>
                    <a:pt x="2" y="36"/>
                  </a:moveTo>
                  <a:lnTo>
                    <a:pt x="2" y="36"/>
                  </a:lnTo>
                  <a:lnTo>
                    <a:pt x="2" y="36"/>
                  </a:lnTo>
                  <a:lnTo>
                    <a:pt x="2" y="36"/>
                  </a:lnTo>
                  <a:lnTo>
                    <a:pt x="2" y="36"/>
                  </a:lnTo>
                  <a:close/>
                  <a:moveTo>
                    <a:pt x="2" y="36"/>
                  </a:moveTo>
                  <a:lnTo>
                    <a:pt x="2" y="36"/>
                  </a:lnTo>
                  <a:lnTo>
                    <a:pt x="2" y="36"/>
                  </a:lnTo>
                  <a:lnTo>
                    <a:pt x="2" y="36"/>
                  </a:lnTo>
                  <a:lnTo>
                    <a:pt x="2" y="36"/>
                  </a:lnTo>
                  <a:close/>
                  <a:moveTo>
                    <a:pt x="2" y="34"/>
                  </a:moveTo>
                  <a:lnTo>
                    <a:pt x="2" y="34"/>
                  </a:lnTo>
                  <a:lnTo>
                    <a:pt x="2" y="34"/>
                  </a:lnTo>
                  <a:lnTo>
                    <a:pt x="2" y="34"/>
                  </a:lnTo>
                  <a:lnTo>
                    <a:pt x="2" y="34"/>
                  </a:lnTo>
                  <a:close/>
                  <a:moveTo>
                    <a:pt x="2" y="34"/>
                  </a:moveTo>
                  <a:lnTo>
                    <a:pt x="2" y="34"/>
                  </a:lnTo>
                  <a:lnTo>
                    <a:pt x="2" y="34"/>
                  </a:lnTo>
                  <a:lnTo>
                    <a:pt x="2" y="34"/>
                  </a:lnTo>
                  <a:lnTo>
                    <a:pt x="2" y="34"/>
                  </a:lnTo>
                  <a:close/>
                  <a:moveTo>
                    <a:pt x="2" y="32"/>
                  </a:moveTo>
                  <a:lnTo>
                    <a:pt x="2" y="32"/>
                  </a:lnTo>
                  <a:lnTo>
                    <a:pt x="2" y="34"/>
                  </a:lnTo>
                  <a:lnTo>
                    <a:pt x="2" y="34"/>
                  </a:lnTo>
                  <a:lnTo>
                    <a:pt x="2" y="32"/>
                  </a:lnTo>
                  <a:close/>
                  <a:moveTo>
                    <a:pt x="2" y="32"/>
                  </a:moveTo>
                  <a:lnTo>
                    <a:pt x="2" y="32"/>
                  </a:lnTo>
                  <a:lnTo>
                    <a:pt x="2" y="32"/>
                  </a:lnTo>
                  <a:lnTo>
                    <a:pt x="2" y="32"/>
                  </a:lnTo>
                  <a:lnTo>
                    <a:pt x="2" y="32"/>
                  </a:lnTo>
                  <a:close/>
                  <a:moveTo>
                    <a:pt x="2" y="32"/>
                  </a:moveTo>
                  <a:lnTo>
                    <a:pt x="2" y="32"/>
                  </a:lnTo>
                  <a:lnTo>
                    <a:pt x="2" y="32"/>
                  </a:lnTo>
                  <a:lnTo>
                    <a:pt x="2" y="32"/>
                  </a:lnTo>
                  <a:lnTo>
                    <a:pt x="2" y="32"/>
                  </a:lnTo>
                  <a:close/>
                  <a:moveTo>
                    <a:pt x="2" y="30"/>
                  </a:moveTo>
                  <a:lnTo>
                    <a:pt x="2" y="30"/>
                  </a:lnTo>
                  <a:lnTo>
                    <a:pt x="2" y="30"/>
                  </a:lnTo>
                  <a:lnTo>
                    <a:pt x="2" y="30"/>
                  </a:lnTo>
                  <a:lnTo>
                    <a:pt x="2" y="30"/>
                  </a:lnTo>
                  <a:close/>
                  <a:moveTo>
                    <a:pt x="2" y="30"/>
                  </a:moveTo>
                  <a:lnTo>
                    <a:pt x="2" y="30"/>
                  </a:lnTo>
                  <a:lnTo>
                    <a:pt x="2" y="30"/>
                  </a:lnTo>
                  <a:lnTo>
                    <a:pt x="2" y="30"/>
                  </a:lnTo>
                  <a:lnTo>
                    <a:pt x="2" y="30"/>
                  </a:lnTo>
                  <a:close/>
                  <a:moveTo>
                    <a:pt x="2" y="28"/>
                  </a:moveTo>
                  <a:lnTo>
                    <a:pt x="2" y="28"/>
                  </a:lnTo>
                  <a:lnTo>
                    <a:pt x="2" y="30"/>
                  </a:lnTo>
                  <a:lnTo>
                    <a:pt x="2" y="30"/>
                  </a:lnTo>
                  <a:lnTo>
                    <a:pt x="2" y="28"/>
                  </a:lnTo>
                  <a:close/>
                  <a:moveTo>
                    <a:pt x="2" y="28"/>
                  </a:moveTo>
                  <a:lnTo>
                    <a:pt x="2" y="28"/>
                  </a:lnTo>
                  <a:lnTo>
                    <a:pt x="2" y="28"/>
                  </a:lnTo>
                  <a:lnTo>
                    <a:pt x="2" y="28"/>
                  </a:lnTo>
                  <a:lnTo>
                    <a:pt x="2" y="28"/>
                  </a:lnTo>
                  <a:close/>
                  <a:moveTo>
                    <a:pt x="2" y="28"/>
                  </a:moveTo>
                  <a:lnTo>
                    <a:pt x="2" y="28"/>
                  </a:lnTo>
                  <a:lnTo>
                    <a:pt x="2" y="28"/>
                  </a:lnTo>
                  <a:lnTo>
                    <a:pt x="2" y="28"/>
                  </a:lnTo>
                  <a:lnTo>
                    <a:pt x="2" y="28"/>
                  </a:lnTo>
                  <a:close/>
                  <a:moveTo>
                    <a:pt x="2" y="26"/>
                  </a:moveTo>
                  <a:lnTo>
                    <a:pt x="2" y="26"/>
                  </a:lnTo>
                  <a:lnTo>
                    <a:pt x="2" y="26"/>
                  </a:lnTo>
                  <a:lnTo>
                    <a:pt x="2" y="26"/>
                  </a:lnTo>
                  <a:lnTo>
                    <a:pt x="2" y="26"/>
                  </a:lnTo>
                  <a:close/>
                  <a:moveTo>
                    <a:pt x="2" y="26"/>
                  </a:moveTo>
                  <a:lnTo>
                    <a:pt x="2" y="26"/>
                  </a:lnTo>
                  <a:lnTo>
                    <a:pt x="2" y="26"/>
                  </a:lnTo>
                  <a:lnTo>
                    <a:pt x="2" y="26"/>
                  </a:lnTo>
                  <a:lnTo>
                    <a:pt x="2" y="26"/>
                  </a:lnTo>
                  <a:close/>
                  <a:moveTo>
                    <a:pt x="2" y="24"/>
                  </a:moveTo>
                  <a:lnTo>
                    <a:pt x="2" y="24"/>
                  </a:lnTo>
                  <a:lnTo>
                    <a:pt x="2" y="26"/>
                  </a:lnTo>
                  <a:lnTo>
                    <a:pt x="2" y="26"/>
                  </a:lnTo>
                  <a:lnTo>
                    <a:pt x="2" y="24"/>
                  </a:lnTo>
                  <a:close/>
                  <a:moveTo>
                    <a:pt x="2" y="24"/>
                  </a:moveTo>
                  <a:lnTo>
                    <a:pt x="2" y="24"/>
                  </a:lnTo>
                  <a:lnTo>
                    <a:pt x="2" y="24"/>
                  </a:lnTo>
                  <a:lnTo>
                    <a:pt x="2" y="24"/>
                  </a:lnTo>
                  <a:lnTo>
                    <a:pt x="2" y="24"/>
                  </a:lnTo>
                  <a:close/>
                  <a:moveTo>
                    <a:pt x="2" y="24"/>
                  </a:moveTo>
                  <a:lnTo>
                    <a:pt x="2" y="24"/>
                  </a:lnTo>
                  <a:lnTo>
                    <a:pt x="2" y="24"/>
                  </a:lnTo>
                  <a:lnTo>
                    <a:pt x="2" y="24"/>
                  </a:lnTo>
                  <a:lnTo>
                    <a:pt x="2" y="24"/>
                  </a:lnTo>
                  <a:close/>
                  <a:moveTo>
                    <a:pt x="2" y="22"/>
                  </a:moveTo>
                  <a:lnTo>
                    <a:pt x="2" y="22"/>
                  </a:lnTo>
                  <a:lnTo>
                    <a:pt x="2" y="22"/>
                  </a:lnTo>
                  <a:lnTo>
                    <a:pt x="2" y="22"/>
                  </a:lnTo>
                  <a:lnTo>
                    <a:pt x="2" y="22"/>
                  </a:lnTo>
                  <a:close/>
                  <a:moveTo>
                    <a:pt x="2" y="22"/>
                  </a:moveTo>
                  <a:lnTo>
                    <a:pt x="2" y="22"/>
                  </a:lnTo>
                  <a:lnTo>
                    <a:pt x="2" y="22"/>
                  </a:lnTo>
                  <a:lnTo>
                    <a:pt x="2" y="22"/>
                  </a:lnTo>
                  <a:lnTo>
                    <a:pt x="2" y="22"/>
                  </a:lnTo>
                  <a:close/>
                  <a:moveTo>
                    <a:pt x="2" y="20"/>
                  </a:moveTo>
                  <a:lnTo>
                    <a:pt x="2" y="20"/>
                  </a:lnTo>
                  <a:lnTo>
                    <a:pt x="2" y="22"/>
                  </a:lnTo>
                  <a:lnTo>
                    <a:pt x="2" y="22"/>
                  </a:lnTo>
                  <a:lnTo>
                    <a:pt x="2" y="20"/>
                  </a:lnTo>
                  <a:close/>
                  <a:moveTo>
                    <a:pt x="2" y="20"/>
                  </a:moveTo>
                  <a:lnTo>
                    <a:pt x="2" y="20"/>
                  </a:lnTo>
                  <a:lnTo>
                    <a:pt x="2" y="20"/>
                  </a:lnTo>
                  <a:lnTo>
                    <a:pt x="2" y="20"/>
                  </a:lnTo>
                  <a:lnTo>
                    <a:pt x="2" y="20"/>
                  </a:lnTo>
                  <a:close/>
                  <a:moveTo>
                    <a:pt x="2" y="18"/>
                  </a:moveTo>
                  <a:lnTo>
                    <a:pt x="2" y="18"/>
                  </a:lnTo>
                  <a:lnTo>
                    <a:pt x="2" y="20"/>
                  </a:lnTo>
                  <a:lnTo>
                    <a:pt x="2" y="20"/>
                  </a:lnTo>
                  <a:lnTo>
                    <a:pt x="2" y="18"/>
                  </a:lnTo>
                  <a:close/>
                  <a:moveTo>
                    <a:pt x="2" y="18"/>
                  </a:moveTo>
                  <a:lnTo>
                    <a:pt x="2" y="18"/>
                  </a:lnTo>
                  <a:lnTo>
                    <a:pt x="2" y="18"/>
                  </a:lnTo>
                  <a:lnTo>
                    <a:pt x="2" y="18"/>
                  </a:lnTo>
                  <a:lnTo>
                    <a:pt x="2" y="18"/>
                  </a:lnTo>
                  <a:close/>
                  <a:moveTo>
                    <a:pt x="2" y="18"/>
                  </a:moveTo>
                  <a:lnTo>
                    <a:pt x="2" y="18"/>
                  </a:lnTo>
                  <a:lnTo>
                    <a:pt x="2" y="18"/>
                  </a:lnTo>
                  <a:lnTo>
                    <a:pt x="2" y="18"/>
                  </a:lnTo>
                  <a:lnTo>
                    <a:pt x="2" y="18"/>
                  </a:lnTo>
                  <a:close/>
                  <a:moveTo>
                    <a:pt x="2" y="16"/>
                  </a:moveTo>
                  <a:lnTo>
                    <a:pt x="2" y="16"/>
                  </a:lnTo>
                  <a:lnTo>
                    <a:pt x="2" y="18"/>
                  </a:lnTo>
                  <a:lnTo>
                    <a:pt x="2" y="18"/>
                  </a:lnTo>
                  <a:lnTo>
                    <a:pt x="2" y="16"/>
                  </a:lnTo>
                  <a:close/>
                  <a:moveTo>
                    <a:pt x="2" y="16"/>
                  </a:moveTo>
                  <a:lnTo>
                    <a:pt x="2" y="16"/>
                  </a:lnTo>
                  <a:lnTo>
                    <a:pt x="2" y="16"/>
                  </a:lnTo>
                  <a:lnTo>
                    <a:pt x="2" y="16"/>
                  </a:lnTo>
                  <a:lnTo>
                    <a:pt x="2" y="16"/>
                  </a:lnTo>
                  <a:close/>
                  <a:moveTo>
                    <a:pt x="2" y="14"/>
                  </a:moveTo>
                  <a:lnTo>
                    <a:pt x="2" y="14"/>
                  </a:lnTo>
                  <a:lnTo>
                    <a:pt x="2" y="16"/>
                  </a:lnTo>
                  <a:lnTo>
                    <a:pt x="2" y="16"/>
                  </a:lnTo>
                  <a:lnTo>
                    <a:pt x="2" y="14"/>
                  </a:lnTo>
                  <a:close/>
                  <a:moveTo>
                    <a:pt x="2" y="14"/>
                  </a:moveTo>
                  <a:lnTo>
                    <a:pt x="2" y="14"/>
                  </a:lnTo>
                  <a:lnTo>
                    <a:pt x="2" y="14"/>
                  </a:lnTo>
                  <a:lnTo>
                    <a:pt x="2" y="14"/>
                  </a:lnTo>
                  <a:lnTo>
                    <a:pt x="2" y="14"/>
                  </a:lnTo>
                  <a:close/>
                  <a:moveTo>
                    <a:pt x="2" y="14"/>
                  </a:moveTo>
                  <a:lnTo>
                    <a:pt x="2" y="14"/>
                  </a:lnTo>
                  <a:lnTo>
                    <a:pt x="2" y="14"/>
                  </a:lnTo>
                  <a:lnTo>
                    <a:pt x="2" y="14"/>
                  </a:lnTo>
                  <a:lnTo>
                    <a:pt x="2" y="14"/>
                  </a:lnTo>
                  <a:close/>
                  <a:moveTo>
                    <a:pt x="2" y="12"/>
                  </a:moveTo>
                  <a:lnTo>
                    <a:pt x="2" y="12"/>
                  </a:lnTo>
                  <a:lnTo>
                    <a:pt x="2" y="14"/>
                  </a:lnTo>
                  <a:lnTo>
                    <a:pt x="2" y="14"/>
                  </a:lnTo>
                  <a:lnTo>
                    <a:pt x="2" y="12"/>
                  </a:lnTo>
                  <a:close/>
                  <a:moveTo>
                    <a:pt x="2" y="12"/>
                  </a:moveTo>
                  <a:lnTo>
                    <a:pt x="2" y="12"/>
                  </a:lnTo>
                  <a:lnTo>
                    <a:pt x="2" y="12"/>
                  </a:lnTo>
                  <a:lnTo>
                    <a:pt x="2" y="12"/>
                  </a:lnTo>
                  <a:lnTo>
                    <a:pt x="2" y="12"/>
                  </a:lnTo>
                  <a:close/>
                  <a:moveTo>
                    <a:pt x="2" y="10"/>
                  </a:moveTo>
                  <a:lnTo>
                    <a:pt x="2" y="10"/>
                  </a:lnTo>
                  <a:lnTo>
                    <a:pt x="2" y="12"/>
                  </a:lnTo>
                  <a:lnTo>
                    <a:pt x="2" y="12"/>
                  </a:lnTo>
                  <a:lnTo>
                    <a:pt x="2" y="10"/>
                  </a:lnTo>
                  <a:close/>
                  <a:moveTo>
                    <a:pt x="2" y="10"/>
                  </a:moveTo>
                  <a:lnTo>
                    <a:pt x="2" y="10"/>
                  </a:lnTo>
                  <a:lnTo>
                    <a:pt x="2" y="10"/>
                  </a:lnTo>
                  <a:lnTo>
                    <a:pt x="2" y="10"/>
                  </a:lnTo>
                  <a:lnTo>
                    <a:pt x="2" y="10"/>
                  </a:lnTo>
                  <a:close/>
                  <a:moveTo>
                    <a:pt x="2" y="10"/>
                  </a:moveTo>
                  <a:lnTo>
                    <a:pt x="2" y="10"/>
                  </a:lnTo>
                  <a:lnTo>
                    <a:pt x="2" y="10"/>
                  </a:lnTo>
                  <a:lnTo>
                    <a:pt x="2" y="10"/>
                  </a:lnTo>
                  <a:lnTo>
                    <a:pt x="2" y="10"/>
                  </a:lnTo>
                  <a:close/>
                  <a:moveTo>
                    <a:pt x="2" y="8"/>
                  </a:moveTo>
                  <a:lnTo>
                    <a:pt x="2" y="8"/>
                  </a:lnTo>
                  <a:lnTo>
                    <a:pt x="2" y="10"/>
                  </a:lnTo>
                  <a:lnTo>
                    <a:pt x="2" y="10"/>
                  </a:lnTo>
                  <a:lnTo>
                    <a:pt x="2" y="8"/>
                  </a:lnTo>
                  <a:close/>
                  <a:moveTo>
                    <a:pt x="2" y="8"/>
                  </a:moveTo>
                  <a:lnTo>
                    <a:pt x="2" y="8"/>
                  </a:lnTo>
                  <a:lnTo>
                    <a:pt x="2" y="8"/>
                  </a:lnTo>
                  <a:lnTo>
                    <a:pt x="2" y="8"/>
                  </a:lnTo>
                  <a:lnTo>
                    <a:pt x="2" y="8"/>
                  </a:lnTo>
                  <a:close/>
                  <a:moveTo>
                    <a:pt x="2" y="6"/>
                  </a:moveTo>
                  <a:lnTo>
                    <a:pt x="2" y="6"/>
                  </a:lnTo>
                  <a:lnTo>
                    <a:pt x="2" y="8"/>
                  </a:lnTo>
                  <a:lnTo>
                    <a:pt x="2" y="8"/>
                  </a:lnTo>
                  <a:lnTo>
                    <a:pt x="2" y="6"/>
                  </a:lnTo>
                  <a:close/>
                  <a:moveTo>
                    <a:pt x="2" y="6"/>
                  </a:moveTo>
                  <a:lnTo>
                    <a:pt x="2" y="6"/>
                  </a:lnTo>
                  <a:lnTo>
                    <a:pt x="2" y="6"/>
                  </a:lnTo>
                  <a:lnTo>
                    <a:pt x="2" y="6"/>
                  </a:lnTo>
                  <a:lnTo>
                    <a:pt x="2" y="6"/>
                  </a:lnTo>
                  <a:close/>
                  <a:moveTo>
                    <a:pt x="2" y="6"/>
                  </a:moveTo>
                  <a:lnTo>
                    <a:pt x="2" y="6"/>
                  </a:lnTo>
                  <a:lnTo>
                    <a:pt x="2" y="6"/>
                  </a:lnTo>
                  <a:lnTo>
                    <a:pt x="2" y="6"/>
                  </a:lnTo>
                  <a:lnTo>
                    <a:pt x="2" y="6"/>
                  </a:lnTo>
                  <a:close/>
                  <a:moveTo>
                    <a:pt x="2" y="4"/>
                  </a:moveTo>
                  <a:lnTo>
                    <a:pt x="2" y="4"/>
                  </a:lnTo>
                  <a:lnTo>
                    <a:pt x="2" y="6"/>
                  </a:lnTo>
                  <a:lnTo>
                    <a:pt x="2" y="6"/>
                  </a:lnTo>
                  <a:lnTo>
                    <a:pt x="2" y="4"/>
                  </a:lnTo>
                  <a:close/>
                  <a:moveTo>
                    <a:pt x="2" y="4"/>
                  </a:moveTo>
                  <a:lnTo>
                    <a:pt x="2" y="4"/>
                  </a:lnTo>
                  <a:lnTo>
                    <a:pt x="2" y="4"/>
                  </a:lnTo>
                  <a:lnTo>
                    <a:pt x="2" y="4"/>
                  </a:lnTo>
                  <a:lnTo>
                    <a:pt x="2" y="4"/>
                  </a:lnTo>
                  <a:close/>
                  <a:moveTo>
                    <a:pt x="2" y="2"/>
                  </a:moveTo>
                  <a:lnTo>
                    <a:pt x="2" y="2"/>
                  </a:lnTo>
                  <a:lnTo>
                    <a:pt x="2" y="4"/>
                  </a:lnTo>
                  <a:lnTo>
                    <a:pt x="2" y="4"/>
                  </a:lnTo>
                  <a:lnTo>
                    <a:pt x="2" y="2"/>
                  </a:lnTo>
                  <a:close/>
                  <a:moveTo>
                    <a:pt x="2" y="2"/>
                  </a:moveTo>
                  <a:lnTo>
                    <a:pt x="2" y="2"/>
                  </a:lnTo>
                  <a:lnTo>
                    <a:pt x="2" y="2"/>
                  </a:lnTo>
                  <a:lnTo>
                    <a:pt x="2" y="2"/>
                  </a:lnTo>
                  <a:lnTo>
                    <a:pt x="2" y="2"/>
                  </a:lnTo>
                  <a:lnTo>
                    <a:pt x="2" y="2"/>
                  </a:lnTo>
                  <a:close/>
                  <a:moveTo>
                    <a:pt x="2" y="2"/>
                  </a:moveTo>
                  <a:lnTo>
                    <a:pt x="2" y="2"/>
                  </a:lnTo>
                  <a:lnTo>
                    <a:pt x="2" y="2"/>
                  </a:lnTo>
                  <a:lnTo>
                    <a:pt x="2" y="2"/>
                  </a:lnTo>
                  <a:lnTo>
                    <a:pt x="2" y="2"/>
                  </a:lnTo>
                  <a:close/>
                  <a:moveTo>
                    <a:pt x="2" y="0"/>
                  </a:moveTo>
                  <a:lnTo>
                    <a:pt x="2" y="0"/>
                  </a:lnTo>
                  <a:lnTo>
                    <a:pt x="2" y="0"/>
                  </a:lnTo>
                  <a:lnTo>
                    <a:pt x="2" y="0"/>
                  </a:lnTo>
                  <a:lnTo>
                    <a:pt x="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8"/>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9"/>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
            <p:cNvSpPr>
              <a:spLocks/>
            </p:cNvSpPr>
            <p:nvPr/>
          </p:nvSpPr>
          <p:spPr bwMode="auto">
            <a:xfrm>
              <a:off x="3878" y="223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1"/>
            <p:cNvSpPr>
              <a:spLocks noChangeArrowheads="1"/>
            </p:cNvSpPr>
            <p:nvPr/>
          </p:nvSpPr>
          <p:spPr bwMode="auto">
            <a:xfrm>
              <a:off x="3878" y="223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12"/>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3"/>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4"/>
            <p:cNvSpPr>
              <a:spLocks noChangeArrowheads="1"/>
            </p:cNvSpPr>
            <p:nvPr/>
          </p:nvSpPr>
          <p:spPr bwMode="auto">
            <a:xfrm>
              <a:off x="3878" y="222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5"/>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6"/>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7"/>
            <p:cNvSpPr>
              <a:spLocks/>
            </p:cNvSpPr>
            <p:nvPr/>
          </p:nvSpPr>
          <p:spPr bwMode="auto">
            <a:xfrm>
              <a:off x="3878" y="222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8"/>
            <p:cNvSpPr>
              <a:spLocks noChangeArrowheads="1"/>
            </p:cNvSpPr>
            <p:nvPr/>
          </p:nvSpPr>
          <p:spPr bwMode="auto">
            <a:xfrm>
              <a:off x="3880" y="222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9"/>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20"/>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21"/>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22"/>
            <p:cNvSpPr>
              <a:spLocks/>
            </p:cNvSpPr>
            <p:nvPr/>
          </p:nvSpPr>
          <p:spPr bwMode="auto">
            <a:xfrm>
              <a:off x="3880" y="221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23"/>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24"/>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25"/>
            <p:cNvSpPr>
              <a:spLocks noChangeArrowheads="1"/>
            </p:cNvSpPr>
            <p:nvPr/>
          </p:nvSpPr>
          <p:spPr bwMode="auto">
            <a:xfrm>
              <a:off x="3880" y="221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26"/>
            <p:cNvSpPr>
              <a:spLocks noChangeArrowheads="1"/>
            </p:cNvSpPr>
            <p:nvPr/>
          </p:nvSpPr>
          <p:spPr bwMode="auto">
            <a:xfrm>
              <a:off x="3880" y="221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27"/>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28"/>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29"/>
            <p:cNvSpPr>
              <a:spLocks noChangeArrowheads="1"/>
            </p:cNvSpPr>
            <p:nvPr/>
          </p:nvSpPr>
          <p:spPr bwMode="auto">
            <a:xfrm>
              <a:off x="3880" y="221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30"/>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31"/>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32"/>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33"/>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34"/>
            <p:cNvSpPr>
              <a:spLocks noChangeArrowheads="1"/>
            </p:cNvSpPr>
            <p:nvPr/>
          </p:nvSpPr>
          <p:spPr bwMode="auto">
            <a:xfrm>
              <a:off x="3880" y="220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35"/>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36"/>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37"/>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38"/>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39"/>
            <p:cNvSpPr>
              <a:spLocks noChangeArrowheads="1"/>
            </p:cNvSpPr>
            <p:nvPr/>
          </p:nvSpPr>
          <p:spPr bwMode="auto">
            <a:xfrm>
              <a:off x="3880" y="220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40"/>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41"/>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42"/>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43"/>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44"/>
            <p:cNvSpPr>
              <a:spLocks noChangeArrowheads="1"/>
            </p:cNvSpPr>
            <p:nvPr/>
          </p:nvSpPr>
          <p:spPr bwMode="auto">
            <a:xfrm>
              <a:off x="3880" y="219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45"/>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46"/>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47"/>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48"/>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49"/>
            <p:cNvSpPr>
              <a:spLocks noChangeArrowheads="1"/>
            </p:cNvSpPr>
            <p:nvPr/>
          </p:nvSpPr>
          <p:spPr bwMode="auto">
            <a:xfrm>
              <a:off x="3880" y="219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50"/>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51"/>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52"/>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53"/>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54"/>
            <p:cNvSpPr>
              <a:spLocks noChangeArrowheads="1"/>
            </p:cNvSpPr>
            <p:nvPr/>
          </p:nvSpPr>
          <p:spPr bwMode="auto">
            <a:xfrm>
              <a:off x="3880" y="219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55"/>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56"/>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57"/>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58"/>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59"/>
            <p:cNvSpPr>
              <a:spLocks noChangeArrowheads="1"/>
            </p:cNvSpPr>
            <p:nvPr/>
          </p:nvSpPr>
          <p:spPr bwMode="auto">
            <a:xfrm>
              <a:off x="3880" y="218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60"/>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61"/>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62"/>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63"/>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64"/>
            <p:cNvSpPr>
              <a:spLocks noChangeArrowheads="1"/>
            </p:cNvSpPr>
            <p:nvPr/>
          </p:nvSpPr>
          <p:spPr bwMode="auto">
            <a:xfrm>
              <a:off x="3880" y="218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65"/>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66"/>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67"/>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68"/>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69"/>
            <p:cNvSpPr>
              <a:spLocks noChangeArrowheads="1"/>
            </p:cNvSpPr>
            <p:nvPr/>
          </p:nvSpPr>
          <p:spPr bwMode="auto">
            <a:xfrm>
              <a:off x="3880" y="217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70"/>
            <p:cNvSpPr>
              <a:spLocks noChangeArrowheads="1"/>
            </p:cNvSpPr>
            <p:nvPr/>
          </p:nvSpPr>
          <p:spPr bwMode="auto">
            <a:xfrm>
              <a:off x="3880" y="21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71"/>
            <p:cNvSpPr>
              <a:spLocks noChangeArrowheads="1"/>
            </p:cNvSpPr>
            <p:nvPr/>
          </p:nvSpPr>
          <p:spPr bwMode="auto">
            <a:xfrm>
              <a:off x="3880" y="217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72"/>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73"/>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74"/>
            <p:cNvSpPr>
              <a:spLocks noChangeArrowheads="1"/>
            </p:cNvSpPr>
            <p:nvPr/>
          </p:nvSpPr>
          <p:spPr bwMode="auto">
            <a:xfrm>
              <a:off x="3880" y="217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75"/>
            <p:cNvSpPr>
              <a:spLocks noChangeArrowheads="1"/>
            </p:cNvSpPr>
            <p:nvPr/>
          </p:nvSpPr>
          <p:spPr bwMode="auto">
            <a:xfrm>
              <a:off x="3880" y="217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76"/>
            <p:cNvSpPr>
              <a:spLocks noChangeArrowheads="1"/>
            </p:cNvSpPr>
            <p:nvPr/>
          </p:nvSpPr>
          <p:spPr bwMode="auto">
            <a:xfrm>
              <a:off x="3880" y="217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77"/>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78"/>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79"/>
            <p:cNvSpPr>
              <a:spLocks noChangeArrowheads="1"/>
            </p:cNvSpPr>
            <p:nvPr/>
          </p:nvSpPr>
          <p:spPr bwMode="auto">
            <a:xfrm>
              <a:off x="3880" y="217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80"/>
            <p:cNvSpPr>
              <a:spLocks noChangeArrowheads="1"/>
            </p:cNvSpPr>
            <p:nvPr/>
          </p:nvSpPr>
          <p:spPr bwMode="auto">
            <a:xfrm>
              <a:off x="3880" y="217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81"/>
            <p:cNvSpPr>
              <a:spLocks noChangeArrowheads="1"/>
            </p:cNvSpPr>
            <p:nvPr/>
          </p:nvSpPr>
          <p:spPr bwMode="auto">
            <a:xfrm>
              <a:off x="3880" y="216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82"/>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83"/>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84"/>
            <p:cNvSpPr>
              <a:spLocks noChangeArrowheads="1"/>
            </p:cNvSpPr>
            <p:nvPr/>
          </p:nvSpPr>
          <p:spPr bwMode="auto">
            <a:xfrm>
              <a:off x="3880" y="216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85"/>
            <p:cNvSpPr>
              <a:spLocks noChangeArrowheads="1"/>
            </p:cNvSpPr>
            <p:nvPr/>
          </p:nvSpPr>
          <p:spPr bwMode="auto">
            <a:xfrm>
              <a:off x="3880" y="216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86"/>
            <p:cNvSpPr>
              <a:spLocks noChangeArrowheads="1"/>
            </p:cNvSpPr>
            <p:nvPr/>
          </p:nvSpPr>
          <p:spPr bwMode="auto">
            <a:xfrm>
              <a:off x="3880" y="216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87"/>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88"/>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89"/>
            <p:cNvSpPr>
              <a:spLocks noChangeArrowheads="1"/>
            </p:cNvSpPr>
            <p:nvPr/>
          </p:nvSpPr>
          <p:spPr bwMode="auto">
            <a:xfrm>
              <a:off x="3880" y="216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90"/>
            <p:cNvSpPr>
              <a:spLocks noChangeArrowheads="1"/>
            </p:cNvSpPr>
            <p:nvPr/>
          </p:nvSpPr>
          <p:spPr bwMode="auto">
            <a:xfrm>
              <a:off x="3880" y="216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91"/>
            <p:cNvSpPr>
              <a:spLocks noChangeArrowheads="1"/>
            </p:cNvSpPr>
            <p:nvPr/>
          </p:nvSpPr>
          <p:spPr bwMode="auto">
            <a:xfrm>
              <a:off x="3880" y="216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92"/>
            <p:cNvSpPr>
              <a:spLocks/>
            </p:cNvSpPr>
            <p:nvPr/>
          </p:nvSpPr>
          <p:spPr bwMode="auto">
            <a:xfrm>
              <a:off x="3880" y="216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93"/>
            <p:cNvSpPr>
              <a:spLocks noChangeArrowheads="1"/>
            </p:cNvSpPr>
            <p:nvPr/>
          </p:nvSpPr>
          <p:spPr bwMode="auto">
            <a:xfrm>
              <a:off x="3880" y="216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94"/>
            <p:cNvSpPr>
              <a:spLocks noChangeArrowheads="1"/>
            </p:cNvSpPr>
            <p:nvPr/>
          </p:nvSpPr>
          <p:spPr bwMode="auto">
            <a:xfrm>
              <a:off x="3880" y="215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95"/>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96"/>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97"/>
            <p:cNvSpPr>
              <a:spLocks/>
            </p:cNvSpPr>
            <p:nvPr/>
          </p:nvSpPr>
          <p:spPr bwMode="auto">
            <a:xfrm>
              <a:off x="2212" y="1670"/>
              <a:ext cx="1336" cy="982"/>
            </a:xfrm>
            <a:custGeom>
              <a:avLst/>
              <a:gdLst>
                <a:gd name="T0" fmla="*/ 498 w 1336"/>
                <a:gd name="T1" fmla="*/ 982 h 982"/>
                <a:gd name="T2" fmla="*/ 470 w 1336"/>
                <a:gd name="T3" fmla="*/ 980 h 982"/>
                <a:gd name="T4" fmla="*/ 444 w 1336"/>
                <a:gd name="T5" fmla="*/ 972 h 982"/>
                <a:gd name="T6" fmla="*/ 418 w 1336"/>
                <a:gd name="T7" fmla="*/ 958 h 982"/>
                <a:gd name="T8" fmla="*/ 396 w 1336"/>
                <a:gd name="T9" fmla="*/ 940 h 982"/>
                <a:gd name="T10" fmla="*/ 42 w 1336"/>
                <a:gd name="T11" fmla="*/ 586 h 982"/>
                <a:gd name="T12" fmla="*/ 24 w 1336"/>
                <a:gd name="T13" fmla="*/ 564 h 982"/>
                <a:gd name="T14" fmla="*/ 12 w 1336"/>
                <a:gd name="T15" fmla="*/ 540 h 982"/>
                <a:gd name="T16" fmla="*/ 4 w 1336"/>
                <a:gd name="T17" fmla="*/ 512 h 982"/>
                <a:gd name="T18" fmla="*/ 0 w 1336"/>
                <a:gd name="T19" fmla="*/ 486 h 982"/>
                <a:gd name="T20" fmla="*/ 4 w 1336"/>
                <a:gd name="T21" fmla="*/ 458 h 982"/>
                <a:gd name="T22" fmla="*/ 12 w 1336"/>
                <a:gd name="T23" fmla="*/ 432 h 982"/>
                <a:gd name="T24" fmla="*/ 24 w 1336"/>
                <a:gd name="T25" fmla="*/ 406 h 982"/>
                <a:gd name="T26" fmla="*/ 42 w 1336"/>
                <a:gd name="T27" fmla="*/ 384 h 982"/>
                <a:gd name="T28" fmla="*/ 54 w 1336"/>
                <a:gd name="T29" fmla="*/ 374 h 982"/>
                <a:gd name="T30" fmla="*/ 78 w 1336"/>
                <a:gd name="T31" fmla="*/ 358 h 982"/>
                <a:gd name="T32" fmla="*/ 104 w 1336"/>
                <a:gd name="T33" fmla="*/ 348 h 982"/>
                <a:gd name="T34" fmla="*/ 130 w 1336"/>
                <a:gd name="T35" fmla="*/ 344 h 982"/>
                <a:gd name="T36" fmla="*/ 158 w 1336"/>
                <a:gd name="T37" fmla="*/ 344 h 982"/>
                <a:gd name="T38" fmla="*/ 184 w 1336"/>
                <a:gd name="T39" fmla="*/ 348 h 982"/>
                <a:gd name="T40" fmla="*/ 210 w 1336"/>
                <a:gd name="T41" fmla="*/ 358 h 982"/>
                <a:gd name="T42" fmla="*/ 234 w 1336"/>
                <a:gd name="T43" fmla="*/ 374 h 982"/>
                <a:gd name="T44" fmla="*/ 498 w 1336"/>
                <a:gd name="T45" fmla="*/ 636 h 982"/>
                <a:gd name="T46" fmla="*/ 1092 w 1336"/>
                <a:gd name="T47" fmla="*/ 42 h 982"/>
                <a:gd name="T48" fmla="*/ 1116 w 1336"/>
                <a:gd name="T49" fmla="*/ 24 h 982"/>
                <a:gd name="T50" fmla="*/ 1140 w 1336"/>
                <a:gd name="T51" fmla="*/ 10 h 982"/>
                <a:gd name="T52" fmla="*/ 1166 w 1336"/>
                <a:gd name="T53" fmla="*/ 2 h 982"/>
                <a:gd name="T54" fmla="*/ 1194 w 1336"/>
                <a:gd name="T55" fmla="*/ 0 h 982"/>
                <a:gd name="T56" fmla="*/ 1222 w 1336"/>
                <a:gd name="T57" fmla="*/ 2 h 982"/>
                <a:gd name="T58" fmla="*/ 1248 w 1336"/>
                <a:gd name="T59" fmla="*/ 10 h 982"/>
                <a:gd name="T60" fmla="*/ 1272 w 1336"/>
                <a:gd name="T61" fmla="*/ 24 h 982"/>
                <a:gd name="T62" fmla="*/ 1296 w 1336"/>
                <a:gd name="T63" fmla="*/ 42 h 982"/>
                <a:gd name="T64" fmla="*/ 1304 w 1336"/>
                <a:gd name="T65" fmla="*/ 52 h 982"/>
                <a:gd name="T66" fmla="*/ 1320 w 1336"/>
                <a:gd name="T67" fmla="*/ 76 h 982"/>
                <a:gd name="T68" fmla="*/ 1332 w 1336"/>
                <a:gd name="T69" fmla="*/ 102 h 982"/>
                <a:gd name="T70" fmla="*/ 1336 w 1336"/>
                <a:gd name="T71" fmla="*/ 128 h 982"/>
                <a:gd name="T72" fmla="*/ 1336 w 1336"/>
                <a:gd name="T73" fmla="*/ 156 h 982"/>
                <a:gd name="T74" fmla="*/ 1332 w 1336"/>
                <a:gd name="T75" fmla="*/ 184 h 982"/>
                <a:gd name="T76" fmla="*/ 1320 w 1336"/>
                <a:gd name="T77" fmla="*/ 208 h 982"/>
                <a:gd name="T78" fmla="*/ 1304 w 1336"/>
                <a:gd name="T79" fmla="*/ 232 h 982"/>
                <a:gd name="T80" fmla="*/ 598 w 1336"/>
                <a:gd name="T81" fmla="*/ 940 h 982"/>
                <a:gd name="T82" fmla="*/ 588 w 1336"/>
                <a:gd name="T83" fmla="*/ 950 h 982"/>
                <a:gd name="T84" fmla="*/ 564 w 1336"/>
                <a:gd name="T85" fmla="*/ 966 h 982"/>
                <a:gd name="T86" fmla="*/ 538 w 1336"/>
                <a:gd name="T87" fmla="*/ 976 h 982"/>
                <a:gd name="T88" fmla="*/ 512 w 1336"/>
                <a:gd name="T89" fmla="*/ 982 h 982"/>
                <a:gd name="T90" fmla="*/ 498 w 1336"/>
                <a:gd name="T91" fmla="*/ 98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6" h="982">
                  <a:moveTo>
                    <a:pt x="498" y="982"/>
                  </a:moveTo>
                  <a:lnTo>
                    <a:pt x="498" y="982"/>
                  </a:lnTo>
                  <a:lnTo>
                    <a:pt x="484" y="982"/>
                  </a:lnTo>
                  <a:lnTo>
                    <a:pt x="470" y="980"/>
                  </a:lnTo>
                  <a:lnTo>
                    <a:pt x="456" y="976"/>
                  </a:lnTo>
                  <a:lnTo>
                    <a:pt x="444" y="972"/>
                  </a:lnTo>
                  <a:lnTo>
                    <a:pt x="430" y="966"/>
                  </a:lnTo>
                  <a:lnTo>
                    <a:pt x="418" y="958"/>
                  </a:lnTo>
                  <a:lnTo>
                    <a:pt x="408" y="950"/>
                  </a:lnTo>
                  <a:lnTo>
                    <a:pt x="396" y="940"/>
                  </a:lnTo>
                  <a:lnTo>
                    <a:pt x="42" y="586"/>
                  </a:lnTo>
                  <a:lnTo>
                    <a:pt x="42" y="586"/>
                  </a:lnTo>
                  <a:lnTo>
                    <a:pt x="32" y="576"/>
                  </a:lnTo>
                  <a:lnTo>
                    <a:pt x="24" y="564"/>
                  </a:lnTo>
                  <a:lnTo>
                    <a:pt x="18" y="552"/>
                  </a:lnTo>
                  <a:lnTo>
                    <a:pt x="12" y="540"/>
                  </a:lnTo>
                  <a:lnTo>
                    <a:pt x="6" y="526"/>
                  </a:lnTo>
                  <a:lnTo>
                    <a:pt x="4" y="512"/>
                  </a:lnTo>
                  <a:lnTo>
                    <a:pt x="2" y="500"/>
                  </a:lnTo>
                  <a:lnTo>
                    <a:pt x="0" y="486"/>
                  </a:lnTo>
                  <a:lnTo>
                    <a:pt x="2" y="472"/>
                  </a:lnTo>
                  <a:lnTo>
                    <a:pt x="4" y="458"/>
                  </a:lnTo>
                  <a:lnTo>
                    <a:pt x="6" y="444"/>
                  </a:lnTo>
                  <a:lnTo>
                    <a:pt x="12" y="432"/>
                  </a:lnTo>
                  <a:lnTo>
                    <a:pt x="18" y="418"/>
                  </a:lnTo>
                  <a:lnTo>
                    <a:pt x="24" y="406"/>
                  </a:lnTo>
                  <a:lnTo>
                    <a:pt x="32" y="396"/>
                  </a:lnTo>
                  <a:lnTo>
                    <a:pt x="42" y="384"/>
                  </a:lnTo>
                  <a:lnTo>
                    <a:pt x="42" y="384"/>
                  </a:lnTo>
                  <a:lnTo>
                    <a:pt x="54" y="374"/>
                  </a:lnTo>
                  <a:lnTo>
                    <a:pt x="66" y="366"/>
                  </a:lnTo>
                  <a:lnTo>
                    <a:pt x="78" y="358"/>
                  </a:lnTo>
                  <a:lnTo>
                    <a:pt x="90" y="352"/>
                  </a:lnTo>
                  <a:lnTo>
                    <a:pt x="104" y="348"/>
                  </a:lnTo>
                  <a:lnTo>
                    <a:pt x="116" y="346"/>
                  </a:lnTo>
                  <a:lnTo>
                    <a:pt x="130" y="344"/>
                  </a:lnTo>
                  <a:lnTo>
                    <a:pt x="144" y="342"/>
                  </a:lnTo>
                  <a:lnTo>
                    <a:pt x="158" y="344"/>
                  </a:lnTo>
                  <a:lnTo>
                    <a:pt x="172" y="346"/>
                  </a:lnTo>
                  <a:lnTo>
                    <a:pt x="184" y="348"/>
                  </a:lnTo>
                  <a:lnTo>
                    <a:pt x="198" y="352"/>
                  </a:lnTo>
                  <a:lnTo>
                    <a:pt x="210" y="358"/>
                  </a:lnTo>
                  <a:lnTo>
                    <a:pt x="222" y="366"/>
                  </a:lnTo>
                  <a:lnTo>
                    <a:pt x="234" y="374"/>
                  </a:lnTo>
                  <a:lnTo>
                    <a:pt x="244" y="384"/>
                  </a:lnTo>
                  <a:lnTo>
                    <a:pt x="498" y="636"/>
                  </a:lnTo>
                  <a:lnTo>
                    <a:pt x="1092" y="42"/>
                  </a:lnTo>
                  <a:lnTo>
                    <a:pt x="1092" y="42"/>
                  </a:lnTo>
                  <a:lnTo>
                    <a:pt x="1104" y="32"/>
                  </a:lnTo>
                  <a:lnTo>
                    <a:pt x="1116" y="24"/>
                  </a:lnTo>
                  <a:lnTo>
                    <a:pt x="1128" y="16"/>
                  </a:lnTo>
                  <a:lnTo>
                    <a:pt x="1140" y="10"/>
                  </a:lnTo>
                  <a:lnTo>
                    <a:pt x="1154" y="6"/>
                  </a:lnTo>
                  <a:lnTo>
                    <a:pt x="1166" y="2"/>
                  </a:lnTo>
                  <a:lnTo>
                    <a:pt x="1180" y="0"/>
                  </a:lnTo>
                  <a:lnTo>
                    <a:pt x="1194" y="0"/>
                  </a:lnTo>
                  <a:lnTo>
                    <a:pt x="1208" y="0"/>
                  </a:lnTo>
                  <a:lnTo>
                    <a:pt x="1222" y="2"/>
                  </a:lnTo>
                  <a:lnTo>
                    <a:pt x="1234" y="6"/>
                  </a:lnTo>
                  <a:lnTo>
                    <a:pt x="1248" y="10"/>
                  </a:lnTo>
                  <a:lnTo>
                    <a:pt x="1260" y="16"/>
                  </a:lnTo>
                  <a:lnTo>
                    <a:pt x="1272" y="24"/>
                  </a:lnTo>
                  <a:lnTo>
                    <a:pt x="1284" y="32"/>
                  </a:lnTo>
                  <a:lnTo>
                    <a:pt x="1296" y="42"/>
                  </a:lnTo>
                  <a:lnTo>
                    <a:pt x="1296" y="42"/>
                  </a:lnTo>
                  <a:lnTo>
                    <a:pt x="1304" y="52"/>
                  </a:lnTo>
                  <a:lnTo>
                    <a:pt x="1314" y="64"/>
                  </a:lnTo>
                  <a:lnTo>
                    <a:pt x="1320" y="76"/>
                  </a:lnTo>
                  <a:lnTo>
                    <a:pt x="1326" y="88"/>
                  </a:lnTo>
                  <a:lnTo>
                    <a:pt x="1332" y="102"/>
                  </a:lnTo>
                  <a:lnTo>
                    <a:pt x="1334" y="116"/>
                  </a:lnTo>
                  <a:lnTo>
                    <a:pt x="1336" y="128"/>
                  </a:lnTo>
                  <a:lnTo>
                    <a:pt x="1336" y="142"/>
                  </a:lnTo>
                  <a:lnTo>
                    <a:pt x="1336" y="156"/>
                  </a:lnTo>
                  <a:lnTo>
                    <a:pt x="1334" y="170"/>
                  </a:lnTo>
                  <a:lnTo>
                    <a:pt x="1332" y="184"/>
                  </a:lnTo>
                  <a:lnTo>
                    <a:pt x="1326" y="196"/>
                  </a:lnTo>
                  <a:lnTo>
                    <a:pt x="1320" y="208"/>
                  </a:lnTo>
                  <a:lnTo>
                    <a:pt x="1314" y="222"/>
                  </a:lnTo>
                  <a:lnTo>
                    <a:pt x="1304" y="232"/>
                  </a:lnTo>
                  <a:lnTo>
                    <a:pt x="1296" y="244"/>
                  </a:lnTo>
                  <a:lnTo>
                    <a:pt x="598" y="940"/>
                  </a:lnTo>
                  <a:lnTo>
                    <a:pt x="598" y="940"/>
                  </a:lnTo>
                  <a:lnTo>
                    <a:pt x="588" y="950"/>
                  </a:lnTo>
                  <a:lnTo>
                    <a:pt x="576" y="958"/>
                  </a:lnTo>
                  <a:lnTo>
                    <a:pt x="564" y="966"/>
                  </a:lnTo>
                  <a:lnTo>
                    <a:pt x="552" y="972"/>
                  </a:lnTo>
                  <a:lnTo>
                    <a:pt x="538" y="976"/>
                  </a:lnTo>
                  <a:lnTo>
                    <a:pt x="524" y="980"/>
                  </a:lnTo>
                  <a:lnTo>
                    <a:pt x="512" y="982"/>
                  </a:lnTo>
                  <a:lnTo>
                    <a:pt x="498" y="982"/>
                  </a:lnTo>
                  <a:lnTo>
                    <a:pt x="498" y="9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6" name="Group 4"/>
          <p:cNvGrpSpPr>
            <a:grpSpLocks noChangeAspect="1"/>
          </p:cNvGrpSpPr>
          <p:nvPr/>
        </p:nvGrpSpPr>
        <p:grpSpPr bwMode="auto">
          <a:xfrm>
            <a:off x="4572000" y="839247"/>
            <a:ext cx="291994" cy="291848"/>
            <a:chOff x="1880" y="1160"/>
            <a:chExt cx="2001" cy="2000"/>
          </a:xfrm>
        </p:grpSpPr>
        <p:sp>
          <p:nvSpPr>
            <p:cNvPr id="197" name="AutoShape 3"/>
            <p:cNvSpPr>
              <a:spLocks noChangeAspect="1" noChangeArrowheads="1" noTextEdit="1"/>
            </p:cNvSpPr>
            <p:nvPr/>
          </p:nvSpPr>
          <p:spPr bwMode="auto">
            <a:xfrm>
              <a:off x="1880" y="1160"/>
              <a:ext cx="2000"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6"/>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7"/>
            <p:cNvSpPr>
              <a:spLocks noEditPoints="1"/>
            </p:cNvSpPr>
            <p:nvPr/>
          </p:nvSpPr>
          <p:spPr bwMode="auto">
            <a:xfrm>
              <a:off x="3878" y="2158"/>
              <a:ext cx="2" cy="76"/>
            </a:xfrm>
            <a:custGeom>
              <a:avLst/>
              <a:gdLst>
                <a:gd name="T0" fmla="*/ 0 w 2"/>
                <a:gd name="T1" fmla="*/ 76 h 76"/>
                <a:gd name="T2" fmla="*/ 0 w 2"/>
                <a:gd name="T3" fmla="*/ 72 h 76"/>
                <a:gd name="T4" fmla="*/ 0 w 2"/>
                <a:gd name="T5" fmla="*/ 70 h 76"/>
                <a:gd name="T6" fmla="*/ 0 w 2"/>
                <a:gd name="T7" fmla="*/ 68 h 76"/>
                <a:gd name="T8" fmla="*/ 0 w 2"/>
                <a:gd name="T9" fmla="*/ 66 h 76"/>
                <a:gd name="T10" fmla="*/ 0 w 2"/>
                <a:gd name="T11" fmla="*/ 66 h 76"/>
                <a:gd name="T12" fmla="*/ 2 w 2"/>
                <a:gd name="T13" fmla="*/ 64 h 76"/>
                <a:gd name="T14" fmla="*/ 2 w 2"/>
                <a:gd name="T15" fmla="*/ 62 h 76"/>
                <a:gd name="T16" fmla="*/ 2 w 2"/>
                <a:gd name="T17" fmla="*/ 62 h 76"/>
                <a:gd name="T18" fmla="*/ 2 w 2"/>
                <a:gd name="T19" fmla="*/ 58 h 76"/>
                <a:gd name="T20" fmla="*/ 2 w 2"/>
                <a:gd name="T21" fmla="*/ 58 h 76"/>
                <a:gd name="T22" fmla="*/ 2 w 2"/>
                <a:gd name="T23" fmla="*/ 56 h 76"/>
                <a:gd name="T24" fmla="*/ 2 w 2"/>
                <a:gd name="T25" fmla="*/ 54 h 76"/>
                <a:gd name="T26" fmla="*/ 2 w 2"/>
                <a:gd name="T27" fmla="*/ 54 h 76"/>
                <a:gd name="T28" fmla="*/ 2 w 2"/>
                <a:gd name="T29" fmla="*/ 52 h 76"/>
                <a:gd name="T30" fmla="*/ 2 w 2"/>
                <a:gd name="T31" fmla="*/ 52 h 76"/>
                <a:gd name="T32" fmla="*/ 2 w 2"/>
                <a:gd name="T33" fmla="*/ 50 h 76"/>
                <a:gd name="T34" fmla="*/ 2 w 2"/>
                <a:gd name="T35" fmla="*/ 48 h 76"/>
                <a:gd name="T36" fmla="*/ 2 w 2"/>
                <a:gd name="T37" fmla="*/ 48 h 76"/>
                <a:gd name="T38" fmla="*/ 2 w 2"/>
                <a:gd name="T39" fmla="*/ 46 h 76"/>
                <a:gd name="T40" fmla="*/ 2 w 2"/>
                <a:gd name="T41" fmla="*/ 46 h 76"/>
                <a:gd name="T42" fmla="*/ 2 w 2"/>
                <a:gd name="T43" fmla="*/ 44 h 76"/>
                <a:gd name="T44" fmla="*/ 2 w 2"/>
                <a:gd name="T45" fmla="*/ 44 h 76"/>
                <a:gd name="T46" fmla="*/ 2 w 2"/>
                <a:gd name="T47" fmla="*/ 42 h 76"/>
                <a:gd name="T48" fmla="*/ 2 w 2"/>
                <a:gd name="T49" fmla="*/ 40 h 76"/>
                <a:gd name="T50" fmla="*/ 2 w 2"/>
                <a:gd name="T51" fmla="*/ 40 h 76"/>
                <a:gd name="T52" fmla="*/ 2 w 2"/>
                <a:gd name="T53" fmla="*/ 40 h 76"/>
                <a:gd name="T54" fmla="*/ 2 w 2"/>
                <a:gd name="T55" fmla="*/ 38 h 76"/>
                <a:gd name="T56" fmla="*/ 2 w 2"/>
                <a:gd name="T57" fmla="*/ 38 h 76"/>
                <a:gd name="T58" fmla="*/ 2 w 2"/>
                <a:gd name="T59" fmla="*/ 36 h 76"/>
                <a:gd name="T60" fmla="*/ 2 w 2"/>
                <a:gd name="T61" fmla="*/ 34 h 76"/>
                <a:gd name="T62" fmla="*/ 2 w 2"/>
                <a:gd name="T63" fmla="*/ 34 h 76"/>
                <a:gd name="T64" fmla="*/ 2 w 2"/>
                <a:gd name="T65" fmla="*/ 32 h 76"/>
                <a:gd name="T66" fmla="*/ 2 w 2"/>
                <a:gd name="T67" fmla="*/ 32 h 76"/>
                <a:gd name="T68" fmla="*/ 2 w 2"/>
                <a:gd name="T69" fmla="*/ 30 h 76"/>
                <a:gd name="T70" fmla="*/ 2 w 2"/>
                <a:gd name="T71" fmla="*/ 30 h 76"/>
                <a:gd name="T72" fmla="*/ 2 w 2"/>
                <a:gd name="T73" fmla="*/ 28 h 76"/>
                <a:gd name="T74" fmla="*/ 2 w 2"/>
                <a:gd name="T75" fmla="*/ 26 h 76"/>
                <a:gd name="T76" fmla="*/ 2 w 2"/>
                <a:gd name="T77" fmla="*/ 26 h 76"/>
                <a:gd name="T78" fmla="*/ 2 w 2"/>
                <a:gd name="T79" fmla="*/ 24 h 76"/>
                <a:gd name="T80" fmla="*/ 2 w 2"/>
                <a:gd name="T81" fmla="*/ 24 h 76"/>
                <a:gd name="T82" fmla="*/ 2 w 2"/>
                <a:gd name="T83" fmla="*/ 22 h 76"/>
                <a:gd name="T84" fmla="*/ 2 w 2"/>
                <a:gd name="T85" fmla="*/ 20 h 76"/>
                <a:gd name="T86" fmla="*/ 2 w 2"/>
                <a:gd name="T87" fmla="*/ 20 h 76"/>
                <a:gd name="T88" fmla="*/ 2 w 2"/>
                <a:gd name="T89" fmla="*/ 18 h 76"/>
                <a:gd name="T90" fmla="*/ 2 w 2"/>
                <a:gd name="T91" fmla="*/ 18 h 76"/>
                <a:gd name="T92" fmla="*/ 2 w 2"/>
                <a:gd name="T93" fmla="*/ 16 h 76"/>
                <a:gd name="T94" fmla="*/ 2 w 2"/>
                <a:gd name="T95" fmla="*/ 14 h 76"/>
                <a:gd name="T96" fmla="*/ 2 w 2"/>
                <a:gd name="T97" fmla="*/ 14 h 76"/>
                <a:gd name="T98" fmla="*/ 2 w 2"/>
                <a:gd name="T99" fmla="*/ 12 h 76"/>
                <a:gd name="T100" fmla="*/ 2 w 2"/>
                <a:gd name="T101" fmla="*/ 12 h 76"/>
                <a:gd name="T102" fmla="*/ 2 w 2"/>
                <a:gd name="T103" fmla="*/ 10 h 76"/>
                <a:gd name="T104" fmla="*/ 2 w 2"/>
                <a:gd name="T105" fmla="*/ 10 h 76"/>
                <a:gd name="T106" fmla="*/ 2 w 2"/>
                <a:gd name="T107" fmla="*/ 10 h 76"/>
                <a:gd name="T108" fmla="*/ 2 w 2"/>
                <a:gd name="T109" fmla="*/ 6 h 76"/>
                <a:gd name="T110" fmla="*/ 2 w 2"/>
                <a:gd name="T111" fmla="*/ 6 h 76"/>
                <a:gd name="T112" fmla="*/ 2 w 2"/>
                <a:gd name="T113" fmla="*/ 6 h 76"/>
                <a:gd name="T114" fmla="*/ 2 w 2"/>
                <a:gd name="T115" fmla="*/ 4 h 76"/>
                <a:gd name="T116" fmla="*/ 2 w 2"/>
                <a:gd name="T117" fmla="*/ 4 h 76"/>
                <a:gd name="T118" fmla="*/ 2 w 2"/>
                <a:gd name="T119" fmla="*/ 2 h 76"/>
                <a:gd name="T120" fmla="*/ 2 w 2"/>
                <a:gd name="T1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 h="76">
                  <a:moveTo>
                    <a:pt x="0" y="76"/>
                  </a:moveTo>
                  <a:lnTo>
                    <a:pt x="0" y="76"/>
                  </a:lnTo>
                  <a:lnTo>
                    <a:pt x="0" y="76"/>
                  </a:lnTo>
                  <a:lnTo>
                    <a:pt x="0" y="76"/>
                  </a:lnTo>
                  <a:close/>
                  <a:moveTo>
                    <a:pt x="0" y="76"/>
                  </a:moveTo>
                  <a:lnTo>
                    <a:pt x="0" y="76"/>
                  </a:lnTo>
                  <a:lnTo>
                    <a:pt x="0" y="76"/>
                  </a:lnTo>
                  <a:lnTo>
                    <a:pt x="0" y="76"/>
                  </a:lnTo>
                  <a:close/>
                  <a:moveTo>
                    <a:pt x="0" y="74"/>
                  </a:moveTo>
                  <a:lnTo>
                    <a:pt x="0" y="74"/>
                  </a:lnTo>
                  <a:lnTo>
                    <a:pt x="0" y="74"/>
                  </a:lnTo>
                  <a:close/>
                  <a:moveTo>
                    <a:pt x="0" y="72"/>
                  </a:moveTo>
                  <a:lnTo>
                    <a:pt x="0" y="72"/>
                  </a:lnTo>
                  <a:lnTo>
                    <a:pt x="0" y="72"/>
                  </a:lnTo>
                  <a:lnTo>
                    <a:pt x="0" y="72"/>
                  </a:lnTo>
                  <a:lnTo>
                    <a:pt x="0" y="72"/>
                  </a:lnTo>
                  <a:close/>
                  <a:moveTo>
                    <a:pt x="0" y="70"/>
                  </a:moveTo>
                  <a:lnTo>
                    <a:pt x="0" y="70"/>
                  </a:lnTo>
                  <a:lnTo>
                    <a:pt x="0" y="70"/>
                  </a:lnTo>
                  <a:lnTo>
                    <a:pt x="0" y="70"/>
                  </a:lnTo>
                  <a:lnTo>
                    <a:pt x="0" y="70"/>
                  </a:lnTo>
                  <a:close/>
                  <a:moveTo>
                    <a:pt x="0" y="70"/>
                  </a:moveTo>
                  <a:lnTo>
                    <a:pt x="0" y="70"/>
                  </a:lnTo>
                  <a:lnTo>
                    <a:pt x="0" y="70"/>
                  </a:lnTo>
                  <a:lnTo>
                    <a:pt x="0" y="70"/>
                  </a:lnTo>
                  <a:lnTo>
                    <a:pt x="0" y="70"/>
                  </a:lnTo>
                  <a:close/>
                  <a:moveTo>
                    <a:pt x="0" y="68"/>
                  </a:moveTo>
                  <a:lnTo>
                    <a:pt x="0" y="68"/>
                  </a:lnTo>
                  <a:lnTo>
                    <a:pt x="0" y="68"/>
                  </a:lnTo>
                  <a:lnTo>
                    <a:pt x="0" y="68"/>
                  </a:lnTo>
                  <a:lnTo>
                    <a:pt x="0" y="68"/>
                  </a:lnTo>
                  <a:close/>
                  <a:moveTo>
                    <a:pt x="0" y="66"/>
                  </a:moveTo>
                  <a:lnTo>
                    <a:pt x="0" y="66"/>
                  </a:lnTo>
                  <a:lnTo>
                    <a:pt x="0" y="66"/>
                  </a:lnTo>
                  <a:lnTo>
                    <a:pt x="0" y="66"/>
                  </a:lnTo>
                  <a:lnTo>
                    <a:pt x="0" y="66"/>
                  </a:lnTo>
                  <a:close/>
                  <a:moveTo>
                    <a:pt x="0" y="66"/>
                  </a:moveTo>
                  <a:lnTo>
                    <a:pt x="0" y="66"/>
                  </a:lnTo>
                  <a:lnTo>
                    <a:pt x="0" y="66"/>
                  </a:lnTo>
                  <a:lnTo>
                    <a:pt x="0" y="66"/>
                  </a:lnTo>
                  <a:lnTo>
                    <a:pt x="0" y="66"/>
                  </a:lnTo>
                  <a:close/>
                  <a:moveTo>
                    <a:pt x="0" y="66"/>
                  </a:moveTo>
                  <a:lnTo>
                    <a:pt x="0" y="66"/>
                  </a:lnTo>
                  <a:lnTo>
                    <a:pt x="0" y="66"/>
                  </a:lnTo>
                  <a:lnTo>
                    <a:pt x="0" y="66"/>
                  </a:lnTo>
                  <a:close/>
                  <a:moveTo>
                    <a:pt x="2" y="64"/>
                  </a:moveTo>
                  <a:lnTo>
                    <a:pt x="2" y="64"/>
                  </a:lnTo>
                  <a:lnTo>
                    <a:pt x="2" y="64"/>
                  </a:lnTo>
                  <a:lnTo>
                    <a:pt x="2" y="64"/>
                  </a:lnTo>
                  <a:lnTo>
                    <a:pt x="2" y="64"/>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0"/>
                  </a:moveTo>
                  <a:lnTo>
                    <a:pt x="2" y="60"/>
                  </a:lnTo>
                  <a:lnTo>
                    <a:pt x="2" y="60"/>
                  </a:lnTo>
                  <a:lnTo>
                    <a:pt x="2" y="60"/>
                  </a:lnTo>
                  <a:close/>
                  <a:moveTo>
                    <a:pt x="2" y="58"/>
                  </a:moveTo>
                  <a:lnTo>
                    <a:pt x="2" y="58"/>
                  </a:lnTo>
                  <a:lnTo>
                    <a:pt x="2" y="58"/>
                  </a:lnTo>
                  <a:lnTo>
                    <a:pt x="2" y="58"/>
                  </a:lnTo>
                  <a:lnTo>
                    <a:pt x="2" y="58"/>
                  </a:lnTo>
                  <a:close/>
                  <a:moveTo>
                    <a:pt x="2" y="58"/>
                  </a:moveTo>
                  <a:lnTo>
                    <a:pt x="2" y="58"/>
                  </a:lnTo>
                  <a:lnTo>
                    <a:pt x="2" y="58"/>
                  </a:lnTo>
                  <a:lnTo>
                    <a:pt x="2" y="58"/>
                  </a:lnTo>
                  <a:lnTo>
                    <a:pt x="2" y="58"/>
                  </a:lnTo>
                  <a:close/>
                  <a:moveTo>
                    <a:pt x="2" y="56"/>
                  </a:moveTo>
                  <a:lnTo>
                    <a:pt x="2" y="56"/>
                  </a:lnTo>
                  <a:lnTo>
                    <a:pt x="2" y="58"/>
                  </a:lnTo>
                  <a:lnTo>
                    <a:pt x="2" y="58"/>
                  </a:lnTo>
                  <a:lnTo>
                    <a:pt x="2" y="56"/>
                  </a:lnTo>
                  <a:close/>
                  <a:moveTo>
                    <a:pt x="2" y="56"/>
                  </a:moveTo>
                  <a:lnTo>
                    <a:pt x="2" y="56"/>
                  </a:lnTo>
                  <a:lnTo>
                    <a:pt x="2" y="56"/>
                  </a:lnTo>
                  <a:lnTo>
                    <a:pt x="2" y="56"/>
                  </a:lnTo>
                  <a:lnTo>
                    <a:pt x="2" y="56"/>
                  </a:lnTo>
                  <a:close/>
                  <a:moveTo>
                    <a:pt x="2" y="54"/>
                  </a:moveTo>
                  <a:lnTo>
                    <a:pt x="2" y="54"/>
                  </a:lnTo>
                  <a:lnTo>
                    <a:pt x="2" y="54"/>
                  </a:lnTo>
                  <a:lnTo>
                    <a:pt x="2" y="54"/>
                  </a:lnTo>
                  <a:lnTo>
                    <a:pt x="2" y="54"/>
                  </a:lnTo>
                  <a:close/>
                  <a:moveTo>
                    <a:pt x="2" y="54"/>
                  </a:moveTo>
                  <a:lnTo>
                    <a:pt x="2" y="54"/>
                  </a:lnTo>
                  <a:lnTo>
                    <a:pt x="2" y="54"/>
                  </a:lnTo>
                  <a:lnTo>
                    <a:pt x="2" y="54"/>
                  </a:lnTo>
                  <a:lnTo>
                    <a:pt x="2" y="54"/>
                  </a:lnTo>
                  <a:close/>
                  <a:moveTo>
                    <a:pt x="2" y="52"/>
                  </a:moveTo>
                  <a:lnTo>
                    <a:pt x="2" y="52"/>
                  </a:lnTo>
                  <a:lnTo>
                    <a:pt x="2" y="54"/>
                  </a:lnTo>
                  <a:lnTo>
                    <a:pt x="2" y="54"/>
                  </a:lnTo>
                  <a:lnTo>
                    <a:pt x="2" y="52"/>
                  </a:lnTo>
                  <a:close/>
                  <a:moveTo>
                    <a:pt x="2" y="52"/>
                  </a:moveTo>
                  <a:lnTo>
                    <a:pt x="2" y="52"/>
                  </a:lnTo>
                  <a:lnTo>
                    <a:pt x="2" y="52"/>
                  </a:lnTo>
                  <a:lnTo>
                    <a:pt x="2" y="52"/>
                  </a:lnTo>
                  <a:lnTo>
                    <a:pt x="2" y="52"/>
                  </a:lnTo>
                  <a:close/>
                  <a:moveTo>
                    <a:pt x="2" y="52"/>
                  </a:moveTo>
                  <a:lnTo>
                    <a:pt x="2" y="52"/>
                  </a:lnTo>
                  <a:lnTo>
                    <a:pt x="2" y="52"/>
                  </a:lnTo>
                  <a:lnTo>
                    <a:pt x="2" y="52"/>
                  </a:lnTo>
                  <a:lnTo>
                    <a:pt x="2" y="52"/>
                  </a:lnTo>
                  <a:close/>
                  <a:moveTo>
                    <a:pt x="2" y="50"/>
                  </a:moveTo>
                  <a:lnTo>
                    <a:pt x="2" y="50"/>
                  </a:lnTo>
                  <a:lnTo>
                    <a:pt x="2" y="50"/>
                  </a:lnTo>
                  <a:lnTo>
                    <a:pt x="2" y="50"/>
                  </a:lnTo>
                  <a:lnTo>
                    <a:pt x="2" y="50"/>
                  </a:lnTo>
                  <a:close/>
                  <a:moveTo>
                    <a:pt x="2" y="50"/>
                  </a:moveTo>
                  <a:lnTo>
                    <a:pt x="2" y="50"/>
                  </a:lnTo>
                  <a:lnTo>
                    <a:pt x="2" y="50"/>
                  </a:lnTo>
                  <a:lnTo>
                    <a:pt x="2" y="50"/>
                  </a:lnTo>
                  <a:lnTo>
                    <a:pt x="2" y="50"/>
                  </a:lnTo>
                  <a:close/>
                  <a:moveTo>
                    <a:pt x="2" y="48"/>
                  </a:moveTo>
                  <a:lnTo>
                    <a:pt x="2" y="48"/>
                  </a:lnTo>
                  <a:lnTo>
                    <a:pt x="2" y="50"/>
                  </a:lnTo>
                  <a:lnTo>
                    <a:pt x="2" y="50"/>
                  </a:lnTo>
                  <a:lnTo>
                    <a:pt x="2" y="48"/>
                  </a:lnTo>
                  <a:close/>
                  <a:moveTo>
                    <a:pt x="2" y="48"/>
                  </a:moveTo>
                  <a:lnTo>
                    <a:pt x="2" y="48"/>
                  </a:lnTo>
                  <a:lnTo>
                    <a:pt x="2" y="48"/>
                  </a:lnTo>
                  <a:lnTo>
                    <a:pt x="2" y="48"/>
                  </a:lnTo>
                  <a:lnTo>
                    <a:pt x="2" y="48"/>
                  </a:lnTo>
                  <a:close/>
                  <a:moveTo>
                    <a:pt x="2" y="48"/>
                  </a:moveTo>
                  <a:lnTo>
                    <a:pt x="2" y="48"/>
                  </a:lnTo>
                  <a:lnTo>
                    <a:pt x="2" y="48"/>
                  </a:lnTo>
                  <a:lnTo>
                    <a:pt x="2" y="48"/>
                  </a:lnTo>
                  <a:lnTo>
                    <a:pt x="2" y="48"/>
                  </a:lnTo>
                  <a:close/>
                  <a:moveTo>
                    <a:pt x="2" y="46"/>
                  </a:moveTo>
                  <a:lnTo>
                    <a:pt x="2" y="46"/>
                  </a:lnTo>
                  <a:lnTo>
                    <a:pt x="2" y="46"/>
                  </a:lnTo>
                  <a:lnTo>
                    <a:pt x="2" y="46"/>
                  </a:lnTo>
                  <a:lnTo>
                    <a:pt x="2" y="46"/>
                  </a:lnTo>
                  <a:close/>
                  <a:moveTo>
                    <a:pt x="2" y="46"/>
                  </a:moveTo>
                  <a:lnTo>
                    <a:pt x="2" y="46"/>
                  </a:lnTo>
                  <a:lnTo>
                    <a:pt x="2" y="46"/>
                  </a:lnTo>
                  <a:lnTo>
                    <a:pt x="2" y="46"/>
                  </a:lnTo>
                  <a:lnTo>
                    <a:pt x="2" y="46"/>
                  </a:lnTo>
                  <a:close/>
                  <a:moveTo>
                    <a:pt x="2" y="44"/>
                  </a:moveTo>
                  <a:lnTo>
                    <a:pt x="2" y="44"/>
                  </a:lnTo>
                  <a:lnTo>
                    <a:pt x="2" y="46"/>
                  </a:lnTo>
                  <a:lnTo>
                    <a:pt x="2" y="46"/>
                  </a:lnTo>
                  <a:lnTo>
                    <a:pt x="2" y="44"/>
                  </a:lnTo>
                  <a:close/>
                  <a:moveTo>
                    <a:pt x="2" y="44"/>
                  </a:moveTo>
                  <a:lnTo>
                    <a:pt x="2" y="44"/>
                  </a:lnTo>
                  <a:lnTo>
                    <a:pt x="2" y="44"/>
                  </a:lnTo>
                  <a:lnTo>
                    <a:pt x="2" y="44"/>
                  </a:lnTo>
                  <a:lnTo>
                    <a:pt x="2" y="44"/>
                  </a:lnTo>
                  <a:close/>
                  <a:moveTo>
                    <a:pt x="2" y="44"/>
                  </a:moveTo>
                  <a:lnTo>
                    <a:pt x="2" y="44"/>
                  </a:lnTo>
                  <a:lnTo>
                    <a:pt x="2" y="44"/>
                  </a:lnTo>
                  <a:lnTo>
                    <a:pt x="2" y="44"/>
                  </a:lnTo>
                  <a:lnTo>
                    <a:pt x="2" y="44"/>
                  </a:lnTo>
                  <a:close/>
                  <a:moveTo>
                    <a:pt x="2" y="42"/>
                  </a:moveTo>
                  <a:lnTo>
                    <a:pt x="2" y="42"/>
                  </a:lnTo>
                  <a:lnTo>
                    <a:pt x="2" y="42"/>
                  </a:lnTo>
                  <a:lnTo>
                    <a:pt x="2" y="42"/>
                  </a:lnTo>
                  <a:lnTo>
                    <a:pt x="2" y="42"/>
                  </a:lnTo>
                  <a:close/>
                  <a:moveTo>
                    <a:pt x="2" y="42"/>
                  </a:moveTo>
                  <a:lnTo>
                    <a:pt x="2" y="42"/>
                  </a:lnTo>
                  <a:lnTo>
                    <a:pt x="2" y="42"/>
                  </a:lnTo>
                  <a:lnTo>
                    <a:pt x="2" y="42"/>
                  </a:lnTo>
                  <a:lnTo>
                    <a:pt x="2" y="42"/>
                  </a:lnTo>
                  <a:close/>
                  <a:moveTo>
                    <a:pt x="2" y="40"/>
                  </a:moveTo>
                  <a:lnTo>
                    <a:pt x="2" y="40"/>
                  </a:lnTo>
                  <a:lnTo>
                    <a:pt x="2" y="42"/>
                  </a:lnTo>
                  <a:lnTo>
                    <a:pt x="2" y="42"/>
                  </a:lnTo>
                  <a:lnTo>
                    <a:pt x="2" y="40"/>
                  </a:lnTo>
                  <a:close/>
                  <a:moveTo>
                    <a:pt x="2" y="40"/>
                  </a:moveTo>
                  <a:lnTo>
                    <a:pt x="2" y="40"/>
                  </a:lnTo>
                  <a:lnTo>
                    <a:pt x="2" y="40"/>
                  </a:lnTo>
                  <a:lnTo>
                    <a:pt x="2" y="40"/>
                  </a:lnTo>
                  <a:lnTo>
                    <a:pt x="2" y="40"/>
                  </a:lnTo>
                  <a:close/>
                  <a:moveTo>
                    <a:pt x="2" y="40"/>
                  </a:moveTo>
                  <a:lnTo>
                    <a:pt x="2" y="40"/>
                  </a:lnTo>
                  <a:lnTo>
                    <a:pt x="2" y="40"/>
                  </a:lnTo>
                  <a:lnTo>
                    <a:pt x="2" y="40"/>
                  </a:lnTo>
                  <a:lnTo>
                    <a:pt x="2" y="40"/>
                  </a:lnTo>
                  <a:close/>
                  <a:moveTo>
                    <a:pt x="2" y="38"/>
                  </a:moveTo>
                  <a:lnTo>
                    <a:pt x="2" y="38"/>
                  </a:lnTo>
                  <a:lnTo>
                    <a:pt x="2" y="38"/>
                  </a:lnTo>
                  <a:lnTo>
                    <a:pt x="2" y="38"/>
                  </a:lnTo>
                  <a:lnTo>
                    <a:pt x="2" y="38"/>
                  </a:lnTo>
                  <a:close/>
                  <a:moveTo>
                    <a:pt x="2" y="38"/>
                  </a:moveTo>
                  <a:lnTo>
                    <a:pt x="2" y="38"/>
                  </a:lnTo>
                  <a:lnTo>
                    <a:pt x="2" y="38"/>
                  </a:lnTo>
                  <a:lnTo>
                    <a:pt x="2" y="38"/>
                  </a:lnTo>
                  <a:lnTo>
                    <a:pt x="2" y="38"/>
                  </a:lnTo>
                  <a:close/>
                  <a:moveTo>
                    <a:pt x="2" y="36"/>
                  </a:moveTo>
                  <a:lnTo>
                    <a:pt x="2" y="36"/>
                  </a:lnTo>
                  <a:lnTo>
                    <a:pt x="2" y="38"/>
                  </a:lnTo>
                  <a:lnTo>
                    <a:pt x="2" y="38"/>
                  </a:lnTo>
                  <a:lnTo>
                    <a:pt x="2" y="36"/>
                  </a:lnTo>
                  <a:close/>
                  <a:moveTo>
                    <a:pt x="2" y="36"/>
                  </a:moveTo>
                  <a:lnTo>
                    <a:pt x="2" y="36"/>
                  </a:lnTo>
                  <a:lnTo>
                    <a:pt x="2" y="36"/>
                  </a:lnTo>
                  <a:lnTo>
                    <a:pt x="2" y="36"/>
                  </a:lnTo>
                  <a:lnTo>
                    <a:pt x="2" y="36"/>
                  </a:lnTo>
                  <a:close/>
                  <a:moveTo>
                    <a:pt x="2" y="36"/>
                  </a:moveTo>
                  <a:lnTo>
                    <a:pt x="2" y="36"/>
                  </a:lnTo>
                  <a:lnTo>
                    <a:pt x="2" y="36"/>
                  </a:lnTo>
                  <a:lnTo>
                    <a:pt x="2" y="36"/>
                  </a:lnTo>
                  <a:lnTo>
                    <a:pt x="2" y="36"/>
                  </a:lnTo>
                  <a:close/>
                  <a:moveTo>
                    <a:pt x="2" y="34"/>
                  </a:moveTo>
                  <a:lnTo>
                    <a:pt x="2" y="34"/>
                  </a:lnTo>
                  <a:lnTo>
                    <a:pt x="2" y="34"/>
                  </a:lnTo>
                  <a:lnTo>
                    <a:pt x="2" y="34"/>
                  </a:lnTo>
                  <a:lnTo>
                    <a:pt x="2" y="34"/>
                  </a:lnTo>
                  <a:close/>
                  <a:moveTo>
                    <a:pt x="2" y="34"/>
                  </a:moveTo>
                  <a:lnTo>
                    <a:pt x="2" y="34"/>
                  </a:lnTo>
                  <a:lnTo>
                    <a:pt x="2" y="34"/>
                  </a:lnTo>
                  <a:lnTo>
                    <a:pt x="2" y="34"/>
                  </a:lnTo>
                  <a:lnTo>
                    <a:pt x="2" y="34"/>
                  </a:lnTo>
                  <a:close/>
                  <a:moveTo>
                    <a:pt x="2" y="32"/>
                  </a:moveTo>
                  <a:lnTo>
                    <a:pt x="2" y="32"/>
                  </a:lnTo>
                  <a:lnTo>
                    <a:pt x="2" y="34"/>
                  </a:lnTo>
                  <a:lnTo>
                    <a:pt x="2" y="34"/>
                  </a:lnTo>
                  <a:lnTo>
                    <a:pt x="2" y="32"/>
                  </a:lnTo>
                  <a:close/>
                  <a:moveTo>
                    <a:pt x="2" y="32"/>
                  </a:moveTo>
                  <a:lnTo>
                    <a:pt x="2" y="32"/>
                  </a:lnTo>
                  <a:lnTo>
                    <a:pt x="2" y="32"/>
                  </a:lnTo>
                  <a:lnTo>
                    <a:pt x="2" y="32"/>
                  </a:lnTo>
                  <a:lnTo>
                    <a:pt x="2" y="32"/>
                  </a:lnTo>
                  <a:close/>
                  <a:moveTo>
                    <a:pt x="2" y="32"/>
                  </a:moveTo>
                  <a:lnTo>
                    <a:pt x="2" y="32"/>
                  </a:lnTo>
                  <a:lnTo>
                    <a:pt x="2" y="32"/>
                  </a:lnTo>
                  <a:lnTo>
                    <a:pt x="2" y="32"/>
                  </a:lnTo>
                  <a:lnTo>
                    <a:pt x="2" y="32"/>
                  </a:lnTo>
                  <a:close/>
                  <a:moveTo>
                    <a:pt x="2" y="30"/>
                  </a:moveTo>
                  <a:lnTo>
                    <a:pt x="2" y="30"/>
                  </a:lnTo>
                  <a:lnTo>
                    <a:pt x="2" y="30"/>
                  </a:lnTo>
                  <a:lnTo>
                    <a:pt x="2" y="30"/>
                  </a:lnTo>
                  <a:lnTo>
                    <a:pt x="2" y="30"/>
                  </a:lnTo>
                  <a:close/>
                  <a:moveTo>
                    <a:pt x="2" y="30"/>
                  </a:moveTo>
                  <a:lnTo>
                    <a:pt x="2" y="30"/>
                  </a:lnTo>
                  <a:lnTo>
                    <a:pt x="2" y="30"/>
                  </a:lnTo>
                  <a:lnTo>
                    <a:pt x="2" y="30"/>
                  </a:lnTo>
                  <a:lnTo>
                    <a:pt x="2" y="30"/>
                  </a:lnTo>
                  <a:close/>
                  <a:moveTo>
                    <a:pt x="2" y="28"/>
                  </a:moveTo>
                  <a:lnTo>
                    <a:pt x="2" y="28"/>
                  </a:lnTo>
                  <a:lnTo>
                    <a:pt x="2" y="30"/>
                  </a:lnTo>
                  <a:lnTo>
                    <a:pt x="2" y="30"/>
                  </a:lnTo>
                  <a:lnTo>
                    <a:pt x="2" y="28"/>
                  </a:lnTo>
                  <a:close/>
                  <a:moveTo>
                    <a:pt x="2" y="28"/>
                  </a:moveTo>
                  <a:lnTo>
                    <a:pt x="2" y="28"/>
                  </a:lnTo>
                  <a:lnTo>
                    <a:pt x="2" y="28"/>
                  </a:lnTo>
                  <a:lnTo>
                    <a:pt x="2" y="28"/>
                  </a:lnTo>
                  <a:lnTo>
                    <a:pt x="2" y="28"/>
                  </a:lnTo>
                  <a:close/>
                  <a:moveTo>
                    <a:pt x="2" y="28"/>
                  </a:moveTo>
                  <a:lnTo>
                    <a:pt x="2" y="28"/>
                  </a:lnTo>
                  <a:lnTo>
                    <a:pt x="2" y="28"/>
                  </a:lnTo>
                  <a:lnTo>
                    <a:pt x="2" y="28"/>
                  </a:lnTo>
                  <a:lnTo>
                    <a:pt x="2" y="28"/>
                  </a:lnTo>
                  <a:close/>
                  <a:moveTo>
                    <a:pt x="2" y="26"/>
                  </a:moveTo>
                  <a:lnTo>
                    <a:pt x="2" y="26"/>
                  </a:lnTo>
                  <a:lnTo>
                    <a:pt x="2" y="26"/>
                  </a:lnTo>
                  <a:lnTo>
                    <a:pt x="2" y="26"/>
                  </a:lnTo>
                  <a:lnTo>
                    <a:pt x="2" y="26"/>
                  </a:lnTo>
                  <a:close/>
                  <a:moveTo>
                    <a:pt x="2" y="26"/>
                  </a:moveTo>
                  <a:lnTo>
                    <a:pt x="2" y="26"/>
                  </a:lnTo>
                  <a:lnTo>
                    <a:pt x="2" y="26"/>
                  </a:lnTo>
                  <a:lnTo>
                    <a:pt x="2" y="26"/>
                  </a:lnTo>
                  <a:lnTo>
                    <a:pt x="2" y="26"/>
                  </a:lnTo>
                  <a:close/>
                  <a:moveTo>
                    <a:pt x="2" y="24"/>
                  </a:moveTo>
                  <a:lnTo>
                    <a:pt x="2" y="24"/>
                  </a:lnTo>
                  <a:lnTo>
                    <a:pt x="2" y="26"/>
                  </a:lnTo>
                  <a:lnTo>
                    <a:pt x="2" y="26"/>
                  </a:lnTo>
                  <a:lnTo>
                    <a:pt x="2" y="24"/>
                  </a:lnTo>
                  <a:close/>
                  <a:moveTo>
                    <a:pt x="2" y="24"/>
                  </a:moveTo>
                  <a:lnTo>
                    <a:pt x="2" y="24"/>
                  </a:lnTo>
                  <a:lnTo>
                    <a:pt x="2" y="24"/>
                  </a:lnTo>
                  <a:lnTo>
                    <a:pt x="2" y="24"/>
                  </a:lnTo>
                  <a:lnTo>
                    <a:pt x="2" y="24"/>
                  </a:lnTo>
                  <a:close/>
                  <a:moveTo>
                    <a:pt x="2" y="24"/>
                  </a:moveTo>
                  <a:lnTo>
                    <a:pt x="2" y="24"/>
                  </a:lnTo>
                  <a:lnTo>
                    <a:pt x="2" y="24"/>
                  </a:lnTo>
                  <a:lnTo>
                    <a:pt x="2" y="24"/>
                  </a:lnTo>
                  <a:lnTo>
                    <a:pt x="2" y="24"/>
                  </a:lnTo>
                  <a:close/>
                  <a:moveTo>
                    <a:pt x="2" y="22"/>
                  </a:moveTo>
                  <a:lnTo>
                    <a:pt x="2" y="22"/>
                  </a:lnTo>
                  <a:lnTo>
                    <a:pt x="2" y="22"/>
                  </a:lnTo>
                  <a:lnTo>
                    <a:pt x="2" y="22"/>
                  </a:lnTo>
                  <a:lnTo>
                    <a:pt x="2" y="22"/>
                  </a:lnTo>
                  <a:close/>
                  <a:moveTo>
                    <a:pt x="2" y="22"/>
                  </a:moveTo>
                  <a:lnTo>
                    <a:pt x="2" y="22"/>
                  </a:lnTo>
                  <a:lnTo>
                    <a:pt x="2" y="22"/>
                  </a:lnTo>
                  <a:lnTo>
                    <a:pt x="2" y="22"/>
                  </a:lnTo>
                  <a:lnTo>
                    <a:pt x="2" y="22"/>
                  </a:lnTo>
                  <a:close/>
                  <a:moveTo>
                    <a:pt x="2" y="20"/>
                  </a:moveTo>
                  <a:lnTo>
                    <a:pt x="2" y="20"/>
                  </a:lnTo>
                  <a:lnTo>
                    <a:pt x="2" y="22"/>
                  </a:lnTo>
                  <a:lnTo>
                    <a:pt x="2" y="22"/>
                  </a:lnTo>
                  <a:lnTo>
                    <a:pt x="2" y="20"/>
                  </a:lnTo>
                  <a:close/>
                  <a:moveTo>
                    <a:pt x="2" y="20"/>
                  </a:moveTo>
                  <a:lnTo>
                    <a:pt x="2" y="20"/>
                  </a:lnTo>
                  <a:lnTo>
                    <a:pt x="2" y="20"/>
                  </a:lnTo>
                  <a:lnTo>
                    <a:pt x="2" y="20"/>
                  </a:lnTo>
                  <a:lnTo>
                    <a:pt x="2" y="20"/>
                  </a:lnTo>
                  <a:close/>
                  <a:moveTo>
                    <a:pt x="2" y="18"/>
                  </a:moveTo>
                  <a:lnTo>
                    <a:pt x="2" y="18"/>
                  </a:lnTo>
                  <a:lnTo>
                    <a:pt x="2" y="20"/>
                  </a:lnTo>
                  <a:lnTo>
                    <a:pt x="2" y="20"/>
                  </a:lnTo>
                  <a:lnTo>
                    <a:pt x="2" y="18"/>
                  </a:lnTo>
                  <a:close/>
                  <a:moveTo>
                    <a:pt x="2" y="18"/>
                  </a:moveTo>
                  <a:lnTo>
                    <a:pt x="2" y="18"/>
                  </a:lnTo>
                  <a:lnTo>
                    <a:pt x="2" y="18"/>
                  </a:lnTo>
                  <a:lnTo>
                    <a:pt x="2" y="18"/>
                  </a:lnTo>
                  <a:lnTo>
                    <a:pt x="2" y="18"/>
                  </a:lnTo>
                  <a:close/>
                  <a:moveTo>
                    <a:pt x="2" y="18"/>
                  </a:moveTo>
                  <a:lnTo>
                    <a:pt x="2" y="18"/>
                  </a:lnTo>
                  <a:lnTo>
                    <a:pt x="2" y="18"/>
                  </a:lnTo>
                  <a:lnTo>
                    <a:pt x="2" y="18"/>
                  </a:lnTo>
                  <a:lnTo>
                    <a:pt x="2" y="18"/>
                  </a:lnTo>
                  <a:close/>
                  <a:moveTo>
                    <a:pt x="2" y="16"/>
                  </a:moveTo>
                  <a:lnTo>
                    <a:pt x="2" y="16"/>
                  </a:lnTo>
                  <a:lnTo>
                    <a:pt x="2" y="18"/>
                  </a:lnTo>
                  <a:lnTo>
                    <a:pt x="2" y="18"/>
                  </a:lnTo>
                  <a:lnTo>
                    <a:pt x="2" y="16"/>
                  </a:lnTo>
                  <a:close/>
                  <a:moveTo>
                    <a:pt x="2" y="16"/>
                  </a:moveTo>
                  <a:lnTo>
                    <a:pt x="2" y="16"/>
                  </a:lnTo>
                  <a:lnTo>
                    <a:pt x="2" y="16"/>
                  </a:lnTo>
                  <a:lnTo>
                    <a:pt x="2" y="16"/>
                  </a:lnTo>
                  <a:lnTo>
                    <a:pt x="2" y="16"/>
                  </a:lnTo>
                  <a:close/>
                  <a:moveTo>
                    <a:pt x="2" y="14"/>
                  </a:moveTo>
                  <a:lnTo>
                    <a:pt x="2" y="14"/>
                  </a:lnTo>
                  <a:lnTo>
                    <a:pt x="2" y="16"/>
                  </a:lnTo>
                  <a:lnTo>
                    <a:pt x="2" y="16"/>
                  </a:lnTo>
                  <a:lnTo>
                    <a:pt x="2" y="14"/>
                  </a:lnTo>
                  <a:close/>
                  <a:moveTo>
                    <a:pt x="2" y="14"/>
                  </a:moveTo>
                  <a:lnTo>
                    <a:pt x="2" y="14"/>
                  </a:lnTo>
                  <a:lnTo>
                    <a:pt x="2" y="14"/>
                  </a:lnTo>
                  <a:lnTo>
                    <a:pt x="2" y="14"/>
                  </a:lnTo>
                  <a:lnTo>
                    <a:pt x="2" y="14"/>
                  </a:lnTo>
                  <a:close/>
                  <a:moveTo>
                    <a:pt x="2" y="14"/>
                  </a:moveTo>
                  <a:lnTo>
                    <a:pt x="2" y="14"/>
                  </a:lnTo>
                  <a:lnTo>
                    <a:pt x="2" y="14"/>
                  </a:lnTo>
                  <a:lnTo>
                    <a:pt x="2" y="14"/>
                  </a:lnTo>
                  <a:lnTo>
                    <a:pt x="2" y="14"/>
                  </a:lnTo>
                  <a:close/>
                  <a:moveTo>
                    <a:pt x="2" y="12"/>
                  </a:moveTo>
                  <a:lnTo>
                    <a:pt x="2" y="12"/>
                  </a:lnTo>
                  <a:lnTo>
                    <a:pt x="2" y="14"/>
                  </a:lnTo>
                  <a:lnTo>
                    <a:pt x="2" y="14"/>
                  </a:lnTo>
                  <a:lnTo>
                    <a:pt x="2" y="12"/>
                  </a:lnTo>
                  <a:close/>
                  <a:moveTo>
                    <a:pt x="2" y="12"/>
                  </a:moveTo>
                  <a:lnTo>
                    <a:pt x="2" y="12"/>
                  </a:lnTo>
                  <a:lnTo>
                    <a:pt x="2" y="12"/>
                  </a:lnTo>
                  <a:lnTo>
                    <a:pt x="2" y="12"/>
                  </a:lnTo>
                  <a:lnTo>
                    <a:pt x="2" y="12"/>
                  </a:lnTo>
                  <a:close/>
                  <a:moveTo>
                    <a:pt x="2" y="10"/>
                  </a:moveTo>
                  <a:lnTo>
                    <a:pt x="2" y="10"/>
                  </a:lnTo>
                  <a:lnTo>
                    <a:pt x="2" y="12"/>
                  </a:lnTo>
                  <a:lnTo>
                    <a:pt x="2" y="12"/>
                  </a:lnTo>
                  <a:lnTo>
                    <a:pt x="2" y="10"/>
                  </a:lnTo>
                  <a:close/>
                  <a:moveTo>
                    <a:pt x="2" y="10"/>
                  </a:moveTo>
                  <a:lnTo>
                    <a:pt x="2" y="10"/>
                  </a:lnTo>
                  <a:lnTo>
                    <a:pt x="2" y="10"/>
                  </a:lnTo>
                  <a:lnTo>
                    <a:pt x="2" y="10"/>
                  </a:lnTo>
                  <a:lnTo>
                    <a:pt x="2" y="10"/>
                  </a:lnTo>
                  <a:close/>
                  <a:moveTo>
                    <a:pt x="2" y="10"/>
                  </a:moveTo>
                  <a:lnTo>
                    <a:pt x="2" y="10"/>
                  </a:lnTo>
                  <a:lnTo>
                    <a:pt x="2" y="10"/>
                  </a:lnTo>
                  <a:lnTo>
                    <a:pt x="2" y="10"/>
                  </a:lnTo>
                  <a:lnTo>
                    <a:pt x="2" y="10"/>
                  </a:lnTo>
                  <a:close/>
                  <a:moveTo>
                    <a:pt x="2" y="8"/>
                  </a:moveTo>
                  <a:lnTo>
                    <a:pt x="2" y="8"/>
                  </a:lnTo>
                  <a:lnTo>
                    <a:pt x="2" y="10"/>
                  </a:lnTo>
                  <a:lnTo>
                    <a:pt x="2" y="10"/>
                  </a:lnTo>
                  <a:lnTo>
                    <a:pt x="2" y="8"/>
                  </a:lnTo>
                  <a:close/>
                  <a:moveTo>
                    <a:pt x="2" y="8"/>
                  </a:moveTo>
                  <a:lnTo>
                    <a:pt x="2" y="8"/>
                  </a:lnTo>
                  <a:lnTo>
                    <a:pt x="2" y="8"/>
                  </a:lnTo>
                  <a:lnTo>
                    <a:pt x="2" y="8"/>
                  </a:lnTo>
                  <a:lnTo>
                    <a:pt x="2" y="8"/>
                  </a:lnTo>
                  <a:close/>
                  <a:moveTo>
                    <a:pt x="2" y="6"/>
                  </a:moveTo>
                  <a:lnTo>
                    <a:pt x="2" y="6"/>
                  </a:lnTo>
                  <a:lnTo>
                    <a:pt x="2" y="8"/>
                  </a:lnTo>
                  <a:lnTo>
                    <a:pt x="2" y="8"/>
                  </a:lnTo>
                  <a:lnTo>
                    <a:pt x="2" y="6"/>
                  </a:lnTo>
                  <a:close/>
                  <a:moveTo>
                    <a:pt x="2" y="6"/>
                  </a:moveTo>
                  <a:lnTo>
                    <a:pt x="2" y="6"/>
                  </a:lnTo>
                  <a:lnTo>
                    <a:pt x="2" y="6"/>
                  </a:lnTo>
                  <a:lnTo>
                    <a:pt x="2" y="6"/>
                  </a:lnTo>
                  <a:lnTo>
                    <a:pt x="2" y="6"/>
                  </a:lnTo>
                  <a:close/>
                  <a:moveTo>
                    <a:pt x="2" y="6"/>
                  </a:moveTo>
                  <a:lnTo>
                    <a:pt x="2" y="6"/>
                  </a:lnTo>
                  <a:lnTo>
                    <a:pt x="2" y="6"/>
                  </a:lnTo>
                  <a:lnTo>
                    <a:pt x="2" y="6"/>
                  </a:lnTo>
                  <a:lnTo>
                    <a:pt x="2" y="6"/>
                  </a:lnTo>
                  <a:close/>
                  <a:moveTo>
                    <a:pt x="2" y="4"/>
                  </a:moveTo>
                  <a:lnTo>
                    <a:pt x="2" y="4"/>
                  </a:lnTo>
                  <a:lnTo>
                    <a:pt x="2" y="6"/>
                  </a:lnTo>
                  <a:lnTo>
                    <a:pt x="2" y="6"/>
                  </a:lnTo>
                  <a:lnTo>
                    <a:pt x="2" y="4"/>
                  </a:lnTo>
                  <a:close/>
                  <a:moveTo>
                    <a:pt x="2" y="4"/>
                  </a:moveTo>
                  <a:lnTo>
                    <a:pt x="2" y="4"/>
                  </a:lnTo>
                  <a:lnTo>
                    <a:pt x="2" y="4"/>
                  </a:lnTo>
                  <a:lnTo>
                    <a:pt x="2" y="4"/>
                  </a:lnTo>
                  <a:lnTo>
                    <a:pt x="2" y="4"/>
                  </a:lnTo>
                  <a:close/>
                  <a:moveTo>
                    <a:pt x="2" y="2"/>
                  </a:moveTo>
                  <a:lnTo>
                    <a:pt x="2" y="2"/>
                  </a:lnTo>
                  <a:lnTo>
                    <a:pt x="2" y="4"/>
                  </a:lnTo>
                  <a:lnTo>
                    <a:pt x="2" y="4"/>
                  </a:lnTo>
                  <a:lnTo>
                    <a:pt x="2" y="2"/>
                  </a:lnTo>
                  <a:close/>
                  <a:moveTo>
                    <a:pt x="2" y="2"/>
                  </a:moveTo>
                  <a:lnTo>
                    <a:pt x="2" y="2"/>
                  </a:lnTo>
                  <a:lnTo>
                    <a:pt x="2" y="2"/>
                  </a:lnTo>
                  <a:lnTo>
                    <a:pt x="2" y="2"/>
                  </a:lnTo>
                  <a:lnTo>
                    <a:pt x="2" y="2"/>
                  </a:lnTo>
                  <a:lnTo>
                    <a:pt x="2" y="2"/>
                  </a:lnTo>
                  <a:close/>
                  <a:moveTo>
                    <a:pt x="2" y="2"/>
                  </a:moveTo>
                  <a:lnTo>
                    <a:pt x="2" y="2"/>
                  </a:lnTo>
                  <a:lnTo>
                    <a:pt x="2" y="2"/>
                  </a:lnTo>
                  <a:lnTo>
                    <a:pt x="2" y="2"/>
                  </a:lnTo>
                  <a:lnTo>
                    <a:pt x="2" y="2"/>
                  </a:lnTo>
                  <a:close/>
                  <a:moveTo>
                    <a:pt x="2" y="0"/>
                  </a:moveTo>
                  <a:lnTo>
                    <a:pt x="2" y="0"/>
                  </a:lnTo>
                  <a:lnTo>
                    <a:pt x="2" y="0"/>
                  </a:lnTo>
                  <a:lnTo>
                    <a:pt x="2" y="0"/>
                  </a:lnTo>
                  <a:lnTo>
                    <a:pt x="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8"/>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9"/>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0"/>
            <p:cNvSpPr>
              <a:spLocks/>
            </p:cNvSpPr>
            <p:nvPr/>
          </p:nvSpPr>
          <p:spPr bwMode="auto">
            <a:xfrm>
              <a:off x="3878" y="223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1"/>
            <p:cNvSpPr>
              <a:spLocks noChangeArrowheads="1"/>
            </p:cNvSpPr>
            <p:nvPr/>
          </p:nvSpPr>
          <p:spPr bwMode="auto">
            <a:xfrm>
              <a:off x="3878" y="223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2"/>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3"/>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14"/>
            <p:cNvSpPr>
              <a:spLocks noChangeArrowheads="1"/>
            </p:cNvSpPr>
            <p:nvPr/>
          </p:nvSpPr>
          <p:spPr bwMode="auto">
            <a:xfrm>
              <a:off x="3878" y="222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5"/>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16"/>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7"/>
            <p:cNvSpPr>
              <a:spLocks/>
            </p:cNvSpPr>
            <p:nvPr/>
          </p:nvSpPr>
          <p:spPr bwMode="auto">
            <a:xfrm>
              <a:off x="3878" y="222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18"/>
            <p:cNvSpPr>
              <a:spLocks noChangeArrowheads="1"/>
            </p:cNvSpPr>
            <p:nvPr/>
          </p:nvSpPr>
          <p:spPr bwMode="auto">
            <a:xfrm>
              <a:off x="3880" y="222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19"/>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20"/>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21"/>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22"/>
            <p:cNvSpPr>
              <a:spLocks/>
            </p:cNvSpPr>
            <p:nvPr/>
          </p:nvSpPr>
          <p:spPr bwMode="auto">
            <a:xfrm>
              <a:off x="3880" y="221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23"/>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Rectangle 24"/>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25"/>
            <p:cNvSpPr>
              <a:spLocks noChangeArrowheads="1"/>
            </p:cNvSpPr>
            <p:nvPr/>
          </p:nvSpPr>
          <p:spPr bwMode="auto">
            <a:xfrm>
              <a:off x="3880" y="221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26"/>
            <p:cNvSpPr>
              <a:spLocks noChangeArrowheads="1"/>
            </p:cNvSpPr>
            <p:nvPr/>
          </p:nvSpPr>
          <p:spPr bwMode="auto">
            <a:xfrm>
              <a:off x="3880" y="221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27"/>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28"/>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29"/>
            <p:cNvSpPr>
              <a:spLocks noChangeArrowheads="1"/>
            </p:cNvSpPr>
            <p:nvPr/>
          </p:nvSpPr>
          <p:spPr bwMode="auto">
            <a:xfrm>
              <a:off x="3880" y="221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30"/>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31"/>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32"/>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33"/>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34"/>
            <p:cNvSpPr>
              <a:spLocks noChangeArrowheads="1"/>
            </p:cNvSpPr>
            <p:nvPr/>
          </p:nvSpPr>
          <p:spPr bwMode="auto">
            <a:xfrm>
              <a:off x="3880" y="220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35"/>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36"/>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37"/>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38"/>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39"/>
            <p:cNvSpPr>
              <a:spLocks noChangeArrowheads="1"/>
            </p:cNvSpPr>
            <p:nvPr/>
          </p:nvSpPr>
          <p:spPr bwMode="auto">
            <a:xfrm>
              <a:off x="3880" y="220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40"/>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41"/>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42"/>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43"/>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44"/>
            <p:cNvSpPr>
              <a:spLocks noChangeArrowheads="1"/>
            </p:cNvSpPr>
            <p:nvPr/>
          </p:nvSpPr>
          <p:spPr bwMode="auto">
            <a:xfrm>
              <a:off x="3880" y="219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45"/>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46"/>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47"/>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Rectangle 48"/>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Rectangle 49"/>
            <p:cNvSpPr>
              <a:spLocks noChangeArrowheads="1"/>
            </p:cNvSpPr>
            <p:nvPr/>
          </p:nvSpPr>
          <p:spPr bwMode="auto">
            <a:xfrm>
              <a:off x="3880" y="219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Rectangle 50"/>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Rectangle 51"/>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52"/>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Rectangle 53"/>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Rectangle 54"/>
            <p:cNvSpPr>
              <a:spLocks noChangeArrowheads="1"/>
            </p:cNvSpPr>
            <p:nvPr/>
          </p:nvSpPr>
          <p:spPr bwMode="auto">
            <a:xfrm>
              <a:off x="3880" y="219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55"/>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56"/>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57"/>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58"/>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59"/>
            <p:cNvSpPr>
              <a:spLocks noChangeArrowheads="1"/>
            </p:cNvSpPr>
            <p:nvPr/>
          </p:nvSpPr>
          <p:spPr bwMode="auto">
            <a:xfrm>
              <a:off x="3880" y="218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Rectangle 60"/>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61"/>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62"/>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63"/>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64"/>
            <p:cNvSpPr>
              <a:spLocks noChangeArrowheads="1"/>
            </p:cNvSpPr>
            <p:nvPr/>
          </p:nvSpPr>
          <p:spPr bwMode="auto">
            <a:xfrm>
              <a:off x="3880" y="218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Rectangle 65"/>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66"/>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67"/>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68"/>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69"/>
            <p:cNvSpPr>
              <a:spLocks noChangeArrowheads="1"/>
            </p:cNvSpPr>
            <p:nvPr/>
          </p:nvSpPr>
          <p:spPr bwMode="auto">
            <a:xfrm>
              <a:off x="3880" y="217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Rectangle 70"/>
            <p:cNvSpPr>
              <a:spLocks noChangeArrowheads="1"/>
            </p:cNvSpPr>
            <p:nvPr/>
          </p:nvSpPr>
          <p:spPr bwMode="auto">
            <a:xfrm>
              <a:off x="3880" y="21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Rectangle 71"/>
            <p:cNvSpPr>
              <a:spLocks noChangeArrowheads="1"/>
            </p:cNvSpPr>
            <p:nvPr/>
          </p:nvSpPr>
          <p:spPr bwMode="auto">
            <a:xfrm>
              <a:off x="3880" y="217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72"/>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73"/>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74"/>
            <p:cNvSpPr>
              <a:spLocks noChangeArrowheads="1"/>
            </p:cNvSpPr>
            <p:nvPr/>
          </p:nvSpPr>
          <p:spPr bwMode="auto">
            <a:xfrm>
              <a:off x="3880" y="217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Rectangle 75"/>
            <p:cNvSpPr>
              <a:spLocks noChangeArrowheads="1"/>
            </p:cNvSpPr>
            <p:nvPr/>
          </p:nvSpPr>
          <p:spPr bwMode="auto">
            <a:xfrm>
              <a:off x="3880" y="217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76"/>
            <p:cNvSpPr>
              <a:spLocks noChangeArrowheads="1"/>
            </p:cNvSpPr>
            <p:nvPr/>
          </p:nvSpPr>
          <p:spPr bwMode="auto">
            <a:xfrm>
              <a:off x="3880" y="217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Rectangle 77"/>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78"/>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Rectangle 79"/>
            <p:cNvSpPr>
              <a:spLocks noChangeArrowheads="1"/>
            </p:cNvSpPr>
            <p:nvPr/>
          </p:nvSpPr>
          <p:spPr bwMode="auto">
            <a:xfrm>
              <a:off x="3880" y="217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Rectangle 80"/>
            <p:cNvSpPr>
              <a:spLocks noChangeArrowheads="1"/>
            </p:cNvSpPr>
            <p:nvPr/>
          </p:nvSpPr>
          <p:spPr bwMode="auto">
            <a:xfrm>
              <a:off x="3880" y="217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81"/>
            <p:cNvSpPr>
              <a:spLocks noChangeArrowheads="1"/>
            </p:cNvSpPr>
            <p:nvPr/>
          </p:nvSpPr>
          <p:spPr bwMode="auto">
            <a:xfrm>
              <a:off x="3880" y="216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82"/>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83"/>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84"/>
            <p:cNvSpPr>
              <a:spLocks noChangeArrowheads="1"/>
            </p:cNvSpPr>
            <p:nvPr/>
          </p:nvSpPr>
          <p:spPr bwMode="auto">
            <a:xfrm>
              <a:off x="3880" y="216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85"/>
            <p:cNvSpPr>
              <a:spLocks noChangeArrowheads="1"/>
            </p:cNvSpPr>
            <p:nvPr/>
          </p:nvSpPr>
          <p:spPr bwMode="auto">
            <a:xfrm>
              <a:off x="3880" y="216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86"/>
            <p:cNvSpPr>
              <a:spLocks noChangeArrowheads="1"/>
            </p:cNvSpPr>
            <p:nvPr/>
          </p:nvSpPr>
          <p:spPr bwMode="auto">
            <a:xfrm>
              <a:off x="3880" y="216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87"/>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88"/>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89"/>
            <p:cNvSpPr>
              <a:spLocks noChangeArrowheads="1"/>
            </p:cNvSpPr>
            <p:nvPr/>
          </p:nvSpPr>
          <p:spPr bwMode="auto">
            <a:xfrm>
              <a:off x="3880" y="216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90"/>
            <p:cNvSpPr>
              <a:spLocks noChangeArrowheads="1"/>
            </p:cNvSpPr>
            <p:nvPr/>
          </p:nvSpPr>
          <p:spPr bwMode="auto">
            <a:xfrm>
              <a:off x="3880" y="216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91"/>
            <p:cNvSpPr>
              <a:spLocks noChangeArrowheads="1"/>
            </p:cNvSpPr>
            <p:nvPr/>
          </p:nvSpPr>
          <p:spPr bwMode="auto">
            <a:xfrm>
              <a:off x="3880" y="216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92"/>
            <p:cNvSpPr>
              <a:spLocks/>
            </p:cNvSpPr>
            <p:nvPr/>
          </p:nvSpPr>
          <p:spPr bwMode="auto">
            <a:xfrm>
              <a:off x="3880" y="216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93"/>
            <p:cNvSpPr>
              <a:spLocks noChangeArrowheads="1"/>
            </p:cNvSpPr>
            <p:nvPr/>
          </p:nvSpPr>
          <p:spPr bwMode="auto">
            <a:xfrm>
              <a:off x="3880" y="216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94"/>
            <p:cNvSpPr>
              <a:spLocks noChangeArrowheads="1"/>
            </p:cNvSpPr>
            <p:nvPr/>
          </p:nvSpPr>
          <p:spPr bwMode="auto">
            <a:xfrm>
              <a:off x="3880" y="215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95"/>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96"/>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97"/>
            <p:cNvSpPr>
              <a:spLocks/>
            </p:cNvSpPr>
            <p:nvPr/>
          </p:nvSpPr>
          <p:spPr bwMode="auto">
            <a:xfrm>
              <a:off x="2212" y="1670"/>
              <a:ext cx="1336" cy="982"/>
            </a:xfrm>
            <a:custGeom>
              <a:avLst/>
              <a:gdLst>
                <a:gd name="T0" fmla="*/ 498 w 1336"/>
                <a:gd name="T1" fmla="*/ 982 h 982"/>
                <a:gd name="T2" fmla="*/ 470 w 1336"/>
                <a:gd name="T3" fmla="*/ 980 h 982"/>
                <a:gd name="T4" fmla="*/ 444 w 1336"/>
                <a:gd name="T5" fmla="*/ 972 h 982"/>
                <a:gd name="T6" fmla="*/ 418 w 1336"/>
                <a:gd name="T7" fmla="*/ 958 h 982"/>
                <a:gd name="T8" fmla="*/ 396 w 1336"/>
                <a:gd name="T9" fmla="*/ 940 h 982"/>
                <a:gd name="T10" fmla="*/ 42 w 1336"/>
                <a:gd name="T11" fmla="*/ 586 h 982"/>
                <a:gd name="T12" fmla="*/ 24 w 1336"/>
                <a:gd name="T13" fmla="*/ 564 h 982"/>
                <a:gd name="T14" fmla="*/ 12 w 1336"/>
                <a:gd name="T15" fmla="*/ 540 h 982"/>
                <a:gd name="T16" fmla="*/ 4 w 1336"/>
                <a:gd name="T17" fmla="*/ 512 h 982"/>
                <a:gd name="T18" fmla="*/ 0 w 1336"/>
                <a:gd name="T19" fmla="*/ 486 h 982"/>
                <a:gd name="T20" fmla="*/ 4 w 1336"/>
                <a:gd name="T21" fmla="*/ 458 h 982"/>
                <a:gd name="T22" fmla="*/ 12 w 1336"/>
                <a:gd name="T23" fmla="*/ 432 h 982"/>
                <a:gd name="T24" fmla="*/ 24 w 1336"/>
                <a:gd name="T25" fmla="*/ 406 h 982"/>
                <a:gd name="T26" fmla="*/ 42 w 1336"/>
                <a:gd name="T27" fmla="*/ 384 h 982"/>
                <a:gd name="T28" fmla="*/ 54 w 1336"/>
                <a:gd name="T29" fmla="*/ 374 h 982"/>
                <a:gd name="T30" fmla="*/ 78 w 1336"/>
                <a:gd name="T31" fmla="*/ 358 h 982"/>
                <a:gd name="T32" fmla="*/ 104 w 1336"/>
                <a:gd name="T33" fmla="*/ 348 h 982"/>
                <a:gd name="T34" fmla="*/ 130 w 1336"/>
                <a:gd name="T35" fmla="*/ 344 h 982"/>
                <a:gd name="T36" fmla="*/ 158 w 1336"/>
                <a:gd name="T37" fmla="*/ 344 h 982"/>
                <a:gd name="T38" fmla="*/ 184 w 1336"/>
                <a:gd name="T39" fmla="*/ 348 h 982"/>
                <a:gd name="T40" fmla="*/ 210 w 1336"/>
                <a:gd name="T41" fmla="*/ 358 h 982"/>
                <a:gd name="T42" fmla="*/ 234 w 1336"/>
                <a:gd name="T43" fmla="*/ 374 h 982"/>
                <a:gd name="T44" fmla="*/ 498 w 1336"/>
                <a:gd name="T45" fmla="*/ 636 h 982"/>
                <a:gd name="T46" fmla="*/ 1092 w 1336"/>
                <a:gd name="T47" fmla="*/ 42 h 982"/>
                <a:gd name="T48" fmla="*/ 1116 w 1336"/>
                <a:gd name="T49" fmla="*/ 24 h 982"/>
                <a:gd name="T50" fmla="*/ 1140 w 1336"/>
                <a:gd name="T51" fmla="*/ 10 h 982"/>
                <a:gd name="T52" fmla="*/ 1166 w 1336"/>
                <a:gd name="T53" fmla="*/ 2 h 982"/>
                <a:gd name="T54" fmla="*/ 1194 w 1336"/>
                <a:gd name="T55" fmla="*/ 0 h 982"/>
                <a:gd name="T56" fmla="*/ 1222 w 1336"/>
                <a:gd name="T57" fmla="*/ 2 h 982"/>
                <a:gd name="T58" fmla="*/ 1248 w 1336"/>
                <a:gd name="T59" fmla="*/ 10 h 982"/>
                <a:gd name="T60" fmla="*/ 1272 w 1336"/>
                <a:gd name="T61" fmla="*/ 24 h 982"/>
                <a:gd name="T62" fmla="*/ 1296 w 1336"/>
                <a:gd name="T63" fmla="*/ 42 h 982"/>
                <a:gd name="T64" fmla="*/ 1304 w 1336"/>
                <a:gd name="T65" fmla="*/ 52 h 982"/>
                <a:gd name="T66" fmla="*/ 1320 w 1336"/>
                <a:gd name="T67" fmla="*/ 76 h 982"/>
                <a:gd name="T68" fmla="*/ 1332 w 1336"/>
                <a:gd name="T69" fmla="*/ 102 h 982"/>
                <a:gd name="T70" fmla="*/ 1336 w 1336"/>
                <a:gd name="T71" fmla="*/ 128 h 982"/>
                <a:gd name="T72" fmla="*/ 1336 w 1336"/>
                <a:gd name="T73" fmla="*/ 156 h 982"/>
                <a:gd name="T74" fmla="*/ 1332 w 1336"/>
                <a:gd name="T75" fmla="*/ 184 h 982"/>
                <a:gd name="T76" fmla="*/ 1320 w 1336"/>
                <a:gd name="T77" fmla="*/ 208 h 982"/>
                <a:gd name="T78" fmla="*/ 1304 w 1336"/>
                <a:gd name="T79" fmla="*/ 232 h 982"/>
                <a:gd name="T80" fmla="*/ 598 w 1336"/>
                <a:gd name="T81" fmla="*/ 940 h 982"/>
                <a:gd name="T82" fmla="*/ 588 w 1336"/>
                <a:gd name="T83" fmla="*/ 950 h 982"/>
                <a:gd name="T84" fmla="*/ 564 w 1336"/>
                <a:gd name="T85" fmla="*/ 966 h 982"/>
                <a:gd name="T86" fmla="*/ 538 w 1336"/>
                <a:gd name="T87" fmla="*/ 976 h 982"/>
                <a:gd name="T88" fmla="*/ 512 w 1336"/>
                <a:gd name="T89" fmla="*/ 982 h 982"/>
                <a:gd name="T90" fmla="*/ 498 w 1336"/>
                <a:gd name="T91" fmla="*/ 98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6" h="982">
                  <a:moveTo>
                    <a:pt x="498" y="982"/>
                  </a:moveTo>
                  <a:lnTo>
                    <a:pt x="498" y="982"/>
                  </a:lnTo>
                  <a:lnTo>
                    <a:pt x="484" y="982"/>
                  </a:lnTo>
                  <a:lnTo>
                    <a:pt x="470" y="980"/>
                  </a:lnTo>
                  <a:lnTo>
                    <a:pt x="456" y="976"/>
                  </a:lnTo>
                  <a:lnTo>
                    <a:pt x="444" y="972"/>
                  </a:lnTo>
                  <a:lnTo>
                    <a:pt x="430" y="966"/>
                  </a:lnTo>
                  <a:lnTo>
                    <a:pt x="418" y="958"/>
                  </a:lnTo>
                  <a:lnTo>
                    <a:pt x="408" y="950"/>
                  </a:lnTo>
                  <a:lnTo>
                    <a:pt x="396" y="940"/>
                  </a:lnTo>
                  <a:lnTo>
                    <a:pt x="42" y="586"/>
                  </a:lnTo>
                  <a:lnTo>
                    <a:pt x="42" y="586"/>
                  </a:lnTo>
                  <a:lnTo>
                    <a:pt x="32" y="576"/>
                  </a:lnTo>
                  <a:lnTo>
                    <a:pt x="24" y="564"/>
                  </a:lnTo>
                  <a:lnTo>
                    <a:pt x="18" y="552"/>
                  </a:lnTo>
                  <a:lnTo>
                    <a:pt x="12" y="540"/>
                  </a:lnTo>
                  <a:lnTo>
                    <a:pt x="6" y="526"/>
                  </a:lnTo>
                  <a:lnTo>
                    <a:pt x="4" y="512"/>
                  </a:lnTo>
                  <a:lnTo>
                    <a:pt x="2" y="500"/>
                  </a:lnTo>
                  <a:lnTo>
                    <a:pt x="0" y="486"/>
                  </a:lnTo>
                  <a:lnTo>
                    <a:pt x="2" y="472"/>
                  </a:lnTo>
                  <a:lnTo>
                    <a:pt x="4" y="458"/>
                  </a:lnTo>
                  <a:lnTo>
                    <a:pt x="6" y="444"/>
                  </a:lnTo>
                  <a:lnTo>
                    <a:pt x="12" y="432"/>
                  </a:lnTo>
                  <a:lnTo>
                    <a:pt x="18" y="418"/>
                  </a:lnTo>
                  <a:lnTo>
                    <a:pt x="24" y="406"/>
                  </a:lnTo>
                  <a:lnTo>
                    <a:pt x="32" y="396"/>
                  </a:lnTo>
                  <a:lnTo>
                    <a:pt x="42" y="384"/>
                  </a:lnTo>
                  <a:lnTo>
                    <a:pt x="42" y="384"/>
                  </a:lnTo>
                  <a:lnTo>
                    <a:pt x="54" y="374"/>
                  </a:lnTo>
                  <a:lnTo>
                    <a:pt x="66" y="366"/>
                  </a:lnTo>
                  <a:lnTo>
                    <a:pt x="78" y="358"/>
                  </a:lnTo>
                  <a:lnTo>
                    <a:pt x="90" y="352"/>
                  </a:lnTo>
                  <a:lnTo>
                    <a:pt x="104" y="348"/>
                  </a:lnTo>
                  <a:lnTo>
                    <a:pt x="116" y="346"/>
                  </a:lnTo>
                  <a:lnTo>
                    <a:pt x="130" y="344"/>
                  </a:lnTo>
                  <a:lnTo>
                    <a:pt x="144" y="342"/>
                  </a:lnTo>
                  <a:lnTo>
                    <a:pt x="158" y="344"/>
                  </a:lnTo>
                  <a:lnTo>
                    <a:pt x="172" y="346"/>
                  </a:lnTo>
                  <a:lnTo>
                    <a:pt x="184" y="348"/>
                  </a:lnTo>
                  <a:lnTo>
                    <a:pt x="198" y="352"/>
                  </a:lnTo>
                  <a:lnTo>
                    <a:pt x="210" y="358"/>
                  </a:lnTo>
                  <a:lnTo>
                    <a:pt x="222" y="366"/>
                  </a:lnTo>
                  <a:lnTo>
                    <a:pt x="234" y="374"/>
                  </a:lnTo>
                  <a:lnTo>
                    <a:pt x="244" y="384"/>
                  </a:lnTo>
                  <a:lnTo>
                    <a:pt x="498" y="636"/>
                  </a:lnTo>
                  <a:lnTo>
                    <a:pt x="1092" y="42"/>
                  </a:lnTo>
                  <a:lnTo>
                    <a:pt x="1092" y="42"/>
                  </a:lnTo>
                  <a:lnTo>
                    <a:pt x="1104" y="32"/>
                  </a:lnTo>
                  <a:lnTo>
                    <a:pt x="1116" y="24"/>
                  </a:lnTo>
                  <a:lnTo>
                    <a:pt x="1128" y="16"/>
                  </a:lnTo>
                  <a:lnTo>
                    <a:pt x="1140" y="10"/>
                  </a:lnTo>
                  <a:lnTo>
                    <a:pt x="1154" y="6"/>
                  </a:lnTo>
                  <a:lnTo>
                    <a:pt x="1166" y="2"/>
                  </a:lnTo>
                  <a:lnTo>
                    <a:pt x="1180" y="0"/>
                  </a:lnTo>
                  <a:lnTo>
                    <a:pt x="1194" y="0"/>
                  </a:lnTo>
                  <a:lnTo>
                    <a:pt x="1208" y="0"/>
                  </a:lnTo>
                  <a:lnTo>
                    <a:pt x="1222" y="2"/>
                  </a:lnTo>
                  <a:lnTo>
                    <a:pt x="1234" y="6"/>
                  </a:lnTo>
                  <a:lnTo>
                    <a:pt x="1248" y="10"/>
                  </a:lnTo>
                  <a:lnTo>
                    <a:pt x="1260" y="16"/>
                  </a:lnTo>
                  <a:lnTo>
                    <a:pt x="1272" y="24"/>
                  </a:lnTo>
                  <a:lnTo>
                    <a:pt x="1284" y="32"/>
                  </a:lnTo>
                  <a:lnTo>
                    <a:pt x="1296" y="42"/>
                  </a:lnTo>
                  <a:lnTo>
                    <a:pt x="1296" y="42"/>
                  </a:lnTo>
                  <a:lnTo>
                    <a:pt x="1304" y="52"/>
                  </a:lnTo>
                  <a:lnTo>
                    <a:pt x="1314" y="64"/>
                  </a:lnTo>
                  <a:lnTo>
                    <a:pt x="1320" y="76"/>
                  </a:lnTo>
                  <a:lnTo>
                    <a:pt x="1326" y="88"/>
                  </a:lnTo>
                  <a:lnTo>
                    <a:pt x="1332" y="102"/>
                  </a:lnTo>
                  <a:lnTo>
                    <a:pt x="1334" y="116"/>
                  </a:lnTo>
                  <a:lnTo>
                    <a:pt x="1336" y="128"/>
                  </a:lnTo>
                  <a:lnTo>
                    <a:pt x="1336" y="142"/>
                  </a:lnTo>
                  <a:lnTo>
                    <a:pt x="1336" y="156"/>
                  </a:lnTo>
                  <a:lnTo>
                    <a:pt x="1334" y="170"/>
                  </a:lnTo>
                  <a:lnTo>
                    <a:pt x="1332" y="184"/>
                  </a:lnTo>
                  <a:lnTo>
                    <a:pt x="1326" y="196"/>
                  </a:lnTo>
                  <a:lnTo>
                    <a:pt x="1320" y="208"/>
                  </a:lnTo>
                  <a:lnTo>
                    <a:pt x="1314" y="222"/>
                  </a:lnTo>
                  <a:lnTo>
                    <a:pt x="1304" y="232"/>
                  </a:lnTo>
                  <a:lnTo>
                    <a:pt x="1296" y="244"/>
                  </a:lnTo>
                  <a:lnTo>
                    <a:pt x="598" y="940"/>
                  </a:lnTo>
                  <a:lnTo>
                    <a:pt x="598" y="940"/>
                  </a:lnTo>
                  <a:lnTo>
                    <a:pt x="588" y="950"/>
                  </a:lnTo>
                  <a:lnTo>
                    <a:pt x="576" y="958"/>
                  </a:lnTo>
                  <a:lnTo>
                    <a:pt x="564" y="966"/>
                  </a:lnTo>
                  <a:lnTo>
                    <a:pt x="552" y="972"/>
                  </a:lnTo>
                  <a:lnTo>
                    <a:pt x="538" y="976"/>
                  </a:lnTo>
                  <a:lnTo>
                    <a:pt x="524" y="980"/>
                  </a:lnTo>
                  <a:lnTo>
                    <a:pt x="512" y="982"/>
                  </a:lnTo>
                  <a:lnTo>
                    <a:pt x="498" y="982"/>
                  </a:lnTo>
                  <a:lnTo>
                    <a:pt x="498" y="9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1" name="Group 4"/>
          <p:cNvGrpSpPr>
            <a:grpSpLocks noChangeAspect="1"/>
          </p:cNvGrpSpPr>
          <p:nvPr/>
        </p:nvGrpSpPr>
        <p:grpSpPr bwMode="auto">
          <a:xfrm>
            <a:off x="6474216" y="839247"/>
            <a:ext cx="291994" cy="291848"/>
            <a:chOff x="1880" y="1160"/>
            <a:chExt cx="2001" cy="2000"/>
          </a:xfrm>
        </p:grpSpPr>
        <p:sp>
          <p:nvSpPr>
            <p:cNvPr id="292" name="AutoShape 3"/>
            <p:cNvSpPr>
              <a:spLocks noChangeAspect="1" noChangeArrowheads="1" noTextEdit="1"/>
            </p:cNvSpPr>
            <p:nvPr/>
          </p:nvSpPr>
          <p:spPr bwMode="auto">
            <a:xfrm>
              <a:off x="1880" y="1160"/>
              <a:ext cx="2000"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5"/>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6"/>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7"/>
            <p:cNvSpPr>
              <a:spLocks noEditPoints="1"/>
            </p:cNvSpPr>
            <p:nvPr/>
          </p:nvSpPr>
          <p:spPr bwMode="auto">
            <a:xfrm>
              <a:off x="3878" y="2158"/>
              <a:ext cx="2" cy="76"/>
            </a:xfrm>
            <a:custGeom>
              <a:avLst/>
              <a:gdLst>
                <a:gd name="T0" fmla="*/ 0 w 2"/>
                <a:gd name="T1" fmla="*/ 76 h 76"/>
                <a:gd name="T2" fmla="*/ 0 w 2"/>
                <a:gd name="T3" fmla="*/ 72 h 76"/>
                <a:gd name="T4" fmla="*/ 0 w 2"/>
                <a:gd name="T5" fmla="*/ 70 h 76"/>
                <a:gd name="T6" fmla="*/ 0 w 2"/>
                <a:gd name="T7" fmla="*/ 68 h 76"/>
                <a:gd name="T8" fmla="*/ 0 w 2"/>
                <a:gd name="T9" fmla="*/ 66 h 76"/>
                <a:gd name="T10" fmla="*/ 0 w 2"/>
                <a:gd name="T11" fmla="*/ 66 h 76"/>
                <a:gd name="T12" fmla="*/ 2 w 2"/>
                <a:gd name="T13" fmla="*/ 64 h 76"/>
                <a:gd name="T14" fmla="*/ 2 w 2"/>
                <a:gd name="T15" fmla="*/ 62 h 76"/>
                <a:gd name="T16" fmla="*/ 2 w 2"/>
                <a:gd name="T17" fmla="*/ 62 h 76"/>
                <a:gd name="T18" fmla="*/ 2 w 2"/>
                <a:gd name="T19" fmla="*/ 58 h 76"/>
                <a:gd name="T20" fmla="*/ 2 w 2"/>
                <a:gd name="T21" fmla="*/ 58 h 76"/>
                <a:gd name="T22" fmla="*/ 2 w 2"/>
                <a:gd name="T23" fmla="*/ 56 h 76"/>
                <a:gd name="T24" fmla="*/ 2 w 2"/>
                <a:gd name="T25" fmla="*/ 54 h 76"/>
                <a:gd name="T26" fmla="*/ 2 w 2"/>
                <a:gd name="T27" fmla="*/ 54 h 76"/>
                <a:gd name="T28" fmla="*/ 2 w 2"/>
                <a:gd name="T29" fmla="*/ 52 h 76"/>
                <a:gd name="T30" fmla="*/ 2 w 2"/>
                <a:gd name="T31" fmla="*/ 52 h 76"/>
                <a:gd name="T32" fmla="*/ 2 w 2"/>
                <a:gd name="T33" fmla="*/ 50 h 76"/>
                <a:gd name="T34" fmla="*/ 2 w 2"/>
                <a:gd name="T35" fmla="*/ 48 h 76"/>
                <a:gd name="T36" fmla="*/ 2 w 2"/>
                <a:gd name="T37" fmla="*/ 48 h 76"/>
                <a:gd name="T38" fmla="*/ 2 w 2"/>
                <a:gd name="T39" fmla="*/ 46 h 76"/>
                <a:gd name="T40" fmla="*/ 2 w 2"/>
                <a:gd name="T41" fmla="*/ 46 h 76"/>
                <a:gd name="T42" fmla="*/ 2 w 2"/>
                <a:gd name="T43" fmla="*/ 44 h 76"/>
                <a:gd name="T44" fmla="*/ 2 w 2"/>
                <a:gd name="T45" fmla="*/ 44 h 76"/>
                <a:gd name="T46" fmla="*/ 2 w 2"/>
                <a:gd name="T47" fmla="*/ 42 h 76"/>
                <a:gd name="T48" fmla="*/ 2 w 2"/>
                <a:gd name="T49" fmla="*/ 40 h 76"/>
                <a:gd name="T50" fmla="*/ 2 w 2"/>
                <a:gd name="T51" fmla="*/ 40 h 76"/>
                <a:gd name="T52" fmla="*/ 2 w 2"/>
                <a:gd name="T53" fmla="*/ 40 h 76"/>
                <a:gd name="T54" fmla="*/ 2 w 2"/>
                <a:gd name="T55" fmla="*/ 38 h 76"/>
                <a:gd name="T56" fmla="*/ 2 w 2"/>
                <a:gd name="T57" fmla="*/ 38 h 76"/>
                <a:gd name="T58" fmla="*/ 2 w 2"/>
                <a:gd name="T59" fmla="*/ 36 h 76"/>
                <a:gd name="T60" fmla="*/ 2 w 2"/>
                <a:gd name="T61" fmla="*/ 34 h 76"/>
                <a:gd name="T62" fmla="*/ 2 w 2"/>
                <a:gd name="T63" fmla="*/ 34 h 76"/>
                <a:gd name="T64" fmla="*/ 2 w 2"/>
                <a:gd name="T65" fmla="*/ 32 h 76"/>
                <a:gd name="T66" fmla="*/ 2 w 2"/>
                <a:gd name="T67" fmla="*/ 32 h 76"/>
                <a:gd name="T68" fmla="*/ 2 w 2"/>
                <a:gd name="T69" fmla="*/ 30 h 76"/>
                <a:gd name="T70" fmla="*/ 2 w 2"/>
                <a:gd name="T71" fmla="*/ 30 h 76"/>
                <a:gd name="T72" fmla="*/ 2 w 2"/>
                <a:gd name="T73" fmla="*/ 28 h 76"/>
                <a:gd name="T74" fmla="*/ 2 w 2"/>
                <a:gd name="T75" fmla="*/ 26 h 76"/>
                <a:gd name="T76" fmla="*/ 2 w 2"/>
                <a:gd name="T77" fmla="*/ 26 h 76"/>
                <a:gd name="T78" fmla="*/ 2 w 2"/>
                <a:gd name="T79" fmla="*/ 24 h 76"/>
                <a:gd name="T80" fmla="*/ 2 w 2"/>
                <a:gd name="T81" fmla="*/ 24 h 76"/>
                <a:gd name="T82" fmla="*/ 2 w 2"/>
                <a:gd name="T83" fmla="*/ 22 h 76"/>
                <a:gd name="T84" fmla="*/ 2 w 2"/>
                <a:gd name="T85" fmla="*/ 20 h 76"/>
                <a:gd name="T86" fmla="*/ 2 w 2"/>
                <a:gd name="T87" fmla="*/ 20 h 76"/>
                <a:gd name="T88" fmla="*/ 2 w 2"/>
                <a:gd name="T89" fmla="*/ 18 h 76"/>
                <a:gd name="T90" fmla="*/ 2 w 2"/>
                <a:gd name="T91" fmla="*/ 18 h 76"/>
                <a:gd name="T92" fmla="*/ 2 w 2"/>
                <a:gd name="T93" fmla="*/ 16 h 76"/>
                <a:gd name="T94" fmla="*/ 2 w 2"/>
                <a:gd name="T95" fmla="*/ 14 h 76"/>
                <a:gd name="T96" fmla="*/ 2 w 2"/>
                <a:gd name="T97" fmla="*/ 14 h 76"/>
                <a:gd name="T98" fmla="*/ 2 w 2"/>
                <a:gd name="T99" fmla="*/ 12 h 76"/>
                <a:gd name="T100" fmla="*/ 2 w 2"/>
                <a:gd name="T101" fmla="*/ 12 h 76"/>
                <a:gd name="T102" fmla="*/ 2 w 2"/>
                <a:gd name="T103" fmla="*/ 10 h 76"/>
                <a:gd name="T104" fmla="*/ 2 w 2"/>
                <a:gd name="T105" fmla="*/ 10 h 76"/>
                <a:gd name="T106" fmla="*/ 2 w 2"/>
                <a:gd name="T107" fmla="*/ 10 h 76"/>
                <a:gd name="T108" fmla="*/ 2 w 2"/>
                <a:gd name="T109" fmla="*/ 6 h 76"/>
                <a:gd name="T110" fmla="*/ 2 w 2"/>
                <a:gd name="T111" fmla="*/ 6 h 76"/>
                <a:gd name="T112" fmla="*/ 2 w 2"/>
                <a:gd name="T113" fmla="*/ 6 h 76"/>
                <a:gd name="T114" fmla="*/ 2 w 2"/>
                <a:gd name="T115" fmla="*/ 4 h 76"/>
                <a:gd name="T116" fmla="*/ 2 w 2"/>
                <a:gd name="T117" fmla="*/ 4 h 76"/>
                <a:gd name="T118" fmla="*/ 2 w 2"/>
                <a:gd name="T119" fmla="*/ 2 h 76"/>
                <a:gd name="T120" fmla="*/ 2 w 2"/>
                <a:gd name="T1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 h="76">
                  <a:moveTo>
                    <a:pt x="0" y="76"/>
                  </a:moveTo>
                  <a:lnTo>
                    <a:pt x="0" y="76"/>
                  </a:lnTo>
                  <a:lnTo>
                    <a:pt x="0" y="76"/>
                  </a:lnTo>
                  <a:lnTo>
                    <a:pt x="0" y="76"/>
                  </a:lnTo>
                  <a:close/>
                  <a:moveTo>
                    <a:pt x="0" y="76"/>
                  </a:moveTo>
                  <a:lnTo>
                    <a:pt x="0" y="76"/>
                  </a:lnTo>
                  <a:lnTo>
                    <a:pt x="0" y="76"/>
                  </a:lnTo>
                  <a:lnTo>
                    <a:pt x="0" y="76"/>
                  </a:lnTo>
                  <a:close/>
                  <a:moveTo>
                    <a:pt x="0" y="74"/>
                  </a:moveTo>
                  <a:lnTo>
                    <a:pt x="0" y="74"/>
                  </a:lnTo>
                  <a:lnTo>
                    <a:pt x="0" y="74"/>
                  </a:lnTo>
                  <a:close/>
                  <a:moveTo>
                    <a:pt x="0" y="72"/>
                  </a:moveTo>
                  <a:lnTo>
                    <a:pt x="0" y="72"/>
                  </a:lnTo>
                  <a:lnTo>
                    <a:pt x="0" y="72"/>
                  </a:lnTo>
                  <a:lnTo>
                    <a:pt x="0" y="72"/>
                  </a:lnTo>
                  <a:lnTo>
                    <a:pt x="0" y="72"/>
                  </a:lnTo>
                  <a:close/>
                  <a:moveTo>
                    <a:pt x="0" y="70"/>
                  </a:moveTo>
                  <a:lnTo>
                    <a:pt x="0" y="70"/>
                  </a:lnTo>
                  <a:lnTo>
                    <a:pt x="0" y="70"/>
                  </a:lnTo>
                  <a:lnTo>
                    <a:pt x="0" y="70"/>
                  </a:lnTo>
                  <a:lnTo>
                    <a:pt x="0" y="70"/>
                  </a:lnTo>
                  <a:close/>
                  <a:moveTo>
                    <a:pt x="0" y="70"/>
                  </a:moveTo>
                  <a:lnTo>
                    <a:pt x="0" y="70"/>
                  </a:lnTo>
                  <a:lnTo>
                    <a:pt x="0" y="70"/>
                  </a:lnTo>
                  <a:lnTo>
                    <a:pt x="0" y="70"/>
                  </a:lnTo>
                  <a:lnTo>
                    <a:pt x="0" y="70"/>
                  </a:lnTo>
                  <a:close/>
                  <a:moveTo>
                    <a:pt x="0" y="68"/>
                  </a:moveTo>
                  <a:lnTo>
                    <a:pt x="0" y="68"/>
                  </a:lnTo>
                  <a:lnTo>
                    <a:pt x="0" y="68"/>
                  </a:lnTo>
                  <a:lnTo>
                    <a:pt x="0" y="68"/>
                  </a:lnTo>
                  <a:lnTo>
                    <a:pt x="0" y="68"/>
                  </a:lnTo>
                  <a:close/>
                  <a:moveTo>
                    <a:pt x="0" y="66"/>
                  </a:moveTo>
                  <a:lnTo>
                    <a:pt x="0" y="66"/>
                  </a:lnTo>
                  <a:lnTo>
                    <a:pt x="0" y="66"/>
                  </a:lnTo>
                  <a:lnTo>
                    <a:pt x="0" y="66"/>
                  </a:lnTo>
                  <a:lnTo>
                    <a:pt x="0" y="66"/>
                  </a:lnTo>
                  <a:close/>
                  <a:moveTo>
                    <a:pt x="0" y="66"/>
                  </a:moveTo>
                  <a:lnTo>
                    <a:pt x="0" y="66"/>
                  </a:lnTo>
                  <a:lnTo>
                    <a:pt x="0" y="66"/>
                  </a:lnTo>
                  <a:lnTo>
                    <a:pt x="0" y="66"/>
                  </a:lnTo>
                  <a:lnTo>
                    <a:pt x="0" y="66"/>
                  </a:lnTo>
                  <a:close/>
                  <a:moveTo>
                    <a:pt x="0" y="66"/>
                  </a:moveTo>
                  <a:lnTo>
                    <a:pt x="0" y="66"/>
                  </a:lnTo>
                  <a:lnTo>
                    <a:pt x="0" y="66"/>
                  </a:lnTo>
                  <a:lnTo>
                    <a:pt x="0" y="66"/>
                  </a:lnTo>
                  <a:close/>
                  <a:moveTo>
                    <a:pt x="2" y="64"/>
                  </a:moveTo>
                  <a:lnTo>
                    <a:pt x="2" y="64"/>
                  </a:lnTo>
                  <a:lnTo>
                    <a:pt x="2" y="64"/>
                  </a:lnTo>
                  <a:lnTo>
                    <a:pt x="2" y="64"/>
                  </a:lnTo>
                  <a:lnTo>
                    <a:pt x="2" y="64"/>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0"/>
                  </a:moveTo>
                  <a:lnTo>
                    <a:pt x="2" y="60"/>
                  </a:lnTo>
                  <a:lnTo>
                    <a:pt x="2" y="60"/>
                  </a:lnTo>
                  <a:lnTo>
                    <a:pt x="2" y="60"/>
                  </a:lnTo>
                  <a:close/>
                  <a:moveTo>
                    <a:pt x="2" y="58"/>
                  </a:moveTo>
                  <a:lnTo>
                    <a:pt x="2" y="58"/>
                  </a:lnTo>
                  <a:lnTo>
                    <a:pt x="2" y="58"/>
                  </a:lnTo>
                  <a:lnTo>
                    <a:pt x="2" y="58"/>
                  </a:lnTo>
                  <a:lnTo>
                    <a:pt x="2" y="58"/>
                  </a:lnTo>
                  <a:close/>
                  <a:moveTo>
                    <a:pt x="2" y="58"/>
                  </a:moveTo>
                  <a:lnTo>
                    <a:pt x="2" y="58"/>
                  </a:lnTo>
                  <a:lnTo>
                    <a:pt x="2" y="58"/>
                  </a:lnTo>
                  <a:lnTo>
                    <a:pt x="2" y="58"/>
                  </a:lnTo>
                  <a:lnTo>
                    <a:pt x="2" y="58"/>
                  </a:lnTo>
                  <a:close/>
                  <a:moveTo>
                    <a:pt x="2" y="56"/>
                  </a:moveTo>
                  <a:lnTo>
                    <a:pt x="2" y="56"/>
                  </a:lnTo>
                  <a:lnTo>
                    <a:pt x="2" y="58"/>
                  </a:lnTo>
                  <a:lnTo>
                    <a:pt x="2" y="58"/>
                  </a:lnTo>
                  <a:lnTo>
                    <a:pt x="2" y="56"/>
                  </a:lnTo>
                  <a:close/>
                  <a:moveTo>
                    <a:pt x="2" y="56"/>
                  </a:moveTo>
                  <a:lnTo>
                    <a:pt x="2" y="56"/>
                  </a:lnTo>
                  <a:lnTo>
                    <a:pt x="2" y="56"/>
                  </a:lnTo>
                  <a:lnTo>
                    <a:pt x="2" y="56"/>
                  </a:lnTo>
                  <a:lnTo>
                    <a:pt x="2" y="56"/>
                  </a:lnTo>
                  <a:close/>
                  <a:moveTo>
                    <a:pt x="2" y="54"/>
                  </a:moveTo>
                  <a:lnTo>
                    <a:pt x="2" y="54"/>
                  </a:lnTo>
                  <a:lnTo>
                    <a:pt x="2" y="54"/>
                  </a:lnTo>
                  <a:lnTo>
                    <a:pt x="2" y="54"/>
                  </a:lnTo>
                  <a:lnTo>
                    <a:pt x="2" y="54"/>
                  </a:lnTo>
                  <a:close/>
                  <a:moveTo>
                    <a:pt x="2" y="54"/>
                  </a:moveTo>
                  <a:lnTo>
                    <a:pt x="2" y="54"/>
                  </a:lnTo>
                  <a:lnTo>
                    <a:pt x="2" y="54"/>
                  </a:lnTo>
                  <a:lnTo>
                    <a:pt x="2" y="54"/>
                  </a:lnTo>
                  <a:lnTo>
                    <a:pt x="2" y="54"/>
                  </a:lnTo>
                  <a:close/>
                  <a:moveTo>
                    <a:pt x="2" y="52"/>
                  </a:moveTo>
                  <a:lnTo>
                    <a:pt x="2" y="52"/>
                  </a:lnTo>
                  <a:lnTo>
                    <a:pt x="2" y="54"/>
                  </a:lnTo>
                  <a:lnTo>
                    <a:pt x="2" y="54"/>
                  </a:lnTo>
                  <a:lnTo>
                    <a:pt x="2" y="52"/>
                  </a:lnTo>
                  <a:close/>
                  <a:moveTo>
                    <a:pt x="2" y="52"/>
                  </a:moveTo>
                  <a:lnTo>
                    <a:pt x="2" y="52"/>
                  </a:lnTo>
                  <a:lnTo>
                    <a:pt x="2" y="52"/>
                  </a:lnTo>
                  <a:lnTo>
                    <a:pt x="2" y="52"/>
                  </a:lnTo>
                  <a:lnTo>
                    <a:pt x="2" y="52"/>
                  </a:lnTo>
                  <a:close/>
                  <a:moveTo>
                    <a:pt x="2" y="52"/>
                  </a:moveTo>
                  <a:lnTo>
                    <a:pt x="2" y="52"/>
                  </a:lnTo>
                  <a:lnTo>
                    <a:pt x="2" y="52"/>
                  </a:lnTo>
                  <a:lnTo>
                    <a:pt x="2" y="52"/>
                  </a:lnTo>
                  <a:lnTo>
                    <a:pt x="2" y="52"/>
                  </a:lnTo>
                  <a:close/>
                  <a:moveTo>
                    <a:pt x="2" y="50"/>
                  </a:moveTo>
                  <a:lnTo>
                    <a:pt x="2" y="50"/>
                  </a:lnTo>
                  <a:lnTo>
                    <a:pt x="2" y="50"/>
                  </a:lnTo>
                  <a:lnTo>
                    <a:pt x="2" y="50"/>
                  </a:lnTo>
                  <a:lnTo>
                    <a:pt x="2" y="50"/>
                  </a:lnTo>
                  <a:close/>
                  <a:moveTo>
                    <a:pt x="2" y="50"/>
                  </a:moveTo>
                  <a:lnTo>
                    <a:pt x="2" y="50"/>
                  </a:lnTo>
                  <a:lnTo>
                    <a:pt x="2" y="50"/>
                  </a:lnTo>
                  <a:lnTo>
                    <a:pt x="2" y="50"/>
                  </a:lnTo>
                  <a:lnTo>
                    <a:pt x="2" y="50"/>
                  </a:lnTo>
                  <a:close/>
                  <a:moveTo>
                    <a:pt x="2" y="48"/>
                  </a:moveTo>
                  <a:lnTo>
                    <a:pt x="2" y="48"/>
                  </a:lnTo>
                  <a:lnTo>
                    <a:pt x="2" y="50"/>
                  </a:lnTo>
                  <a:lnTo>
                    <a:pt x="2" y="50"/>
                  </a:lnTo>
                  <a:lnTo>
                    <a:pt x="2" y="48"/>
                  </a:lnTo>
                  <a:close/>
                  <a:moveTo>
                    <a:pt x="2" y="48"/>
                  </a:moveTo>
                  <a:lnTo>
                    <a:pt x="2" y="48"/>
                  </a:lnTo>
                  <a:lnTo>
                    <a:pt x="2" y="48"/>
                  </a:lnTo>
                  <a:lnTo>
                    <a:pt x="2" y="48"/>
                  </a:lnTo>
                  <a:lnTo>
                    <a:pt x="2" y="48"/>
                  </a:lnTo>
                  <a:close/>
                  <a:moveTo>
                    <a:pt x="2" y="48"/>
                  </a:moveTo>
                  <a:lnTo>
                    <a:pt x="2" y="48"/>
                  </a:lnTo>
                  <a:lnTo>
                    <a:pt x="2" y="48"/>
                  </a:lnTo>
                  <a:lnTo>
                    <a:pt x="2" y="48"/>
                  </a:lnTo>
                  <a:lnTo>
                    <a:pt x="2" y="48"/>
                  </a:lnTo>
                  <a:close/>
                  <a:moveTo>
                    <a:pt x="2" y="46"/>
                  </a:moveTo>
                  <a:lnTo>
                    <a:pt x="2" y="46"/>
                  </a:lnTo>
                  <a:lnTo>
                    <a:pt x="2" y="46"/>
                  </a:lnTo>
                  <a:lnTo>
                    <a:pt x="2" y="46"/>
                  </a:lnTo>
                  <a:lnTo>
                    <a:pt x="2" y="46"/>
                  </a:lnTo>
                  <a:close/>
                  <a:moveTo>
                    <a:pt x="2" y="46"/>
                  </a:moveTo>
                  <a:lnTo>
                    <a:pt x="2" y="46"/>
                  </a:lnTo>
                  <a:lnTo>
                    <a:pt x="2" y="46"/>
                  </a:lnTo>
                  <a:lnTo>
                    <a:pt x="2" y="46"/>
                  </a:lnTo>
                  <a:lnTo>
                    <a:pt x="2" y="46"/>
                  </a:lnTo>
                  <a:close/>
                  <a:moveTo>
                    <a:pt x="2" y="44"/>
                  </a:moveTo>
                  <a:lnTo>
                    <a:pt x="2" y="44"/>
                  </a:lnTo>
                  <a:lnTo>
                    <a:pt x="2" y="46"/>
                  </a:lnTo>
                  <a:lnTo>
                    <a:pt x="2" y="46"/>
                  </a:lnTo>
                  <a:lnTo>
                    <a:pt x="2" y="44"/>
                  </a:lnTo>
                  <a:close/>
                  <a:moveTo>
                    <a:pt x="2" y="44"/>
                  </a:moveTo>
                  <a:lnTo>
                    <a:pt x="2" y="44"/>
                  </a:lnTo>
                  <a:lnTo>
                    <a:pt x="2" y="44"/>
                  </a:lnTo>
                  <a:lnTo>
                    <a:pt x="2" y="44"/>
                  </a:lnTo>
                  <a:lnTo>
                    <a:pt x="2" y="44"/>
                  </a:lnTo>
                  <a:close/>
                  <a:moveTo>
                    <a:pt x="2" y="44"/>
                  </a:moveTo>
                  <a:lnTo>
                    <a:pt x="2" y="44"/>
                  </a:lnTo>
                  <a:lnTo>
                    <a:pt x="2" y="44"/>
                  </a:lnTo>
                  <a:lnTo>
                    <a:pt x="2" y="44"/>
                  </a:lnTo>
                  <a:lnTo>
                    <a:pt x="2" y="44"/>
                  </a:lnTo>
                  <a:close/>
                  <a:moveTo>
                    <a:pt x="2" y="42"/>
                  </a:moveTo>
                  <a:lnTo>
                    <a:pt x="2" y="42"/>
                  </a:lnTo>
                  <a:lnTo>
                    <a:pt x="2" y="42"/>
                  </a:lnTo>
                  <a:lnTo>
                    <a:pt x="2" y="42"/>
                  </a:lnTo>
                  <a:lnTo>
                    <a:pt x="2" y="42"/>
                  </a:lnTo>
                  <a:close/>
                  <a:moveTo>
                    <a:pt x="2" y="42"/>
                  </a:moveTo>
                  <a:lnTo>
                    <a:pt x="2" y="42"/>
                  </a:lnTo>
                  <a:lnTo>
                    <a:pt x="2" y="42"/>
                  </a:lnTo>
                  <a:lnTo>
                    <a:pt x="2" y="42"/>
                  </a:lnTo>
                  <a:lnTo>
                    <a:pt x="2" y="42"/>
                  </a:lnTo>
                  <a:close/>
                  <a:moveTo>
                    <a:pt x="2" y="40"/>
                  </a:moveTo>
                  <a:lnTo>
                    <a:pt x="2" y="40"/>
                  </a:lnTo>
                  <a:lnTo>
                    <a:pt x="2" y="42"/>
                  </a:lnTo>
                  <a:lnTo>
                    <a:pt x="2" y="42"/>
                  </a:lnTo>
                  <a:lnTo>
                    <a:pt x="2" y="40"/>
                  </a:lnTo>
                  <a:close/>
                  <a:moveTo>
                    <a:pt x="2" y="40"/>
                  </a:moveTo>
                  <a:lnTo>
                    <a:pt x="2" y="40"/>
                  </a:lnTo>
                  <a:lnTo>
                    <a:pt x="2" y="40"/>
                  </a:lnTo>
                  <a:lnTo>
                    <a:pt x="2" y="40"/>
                  </a:lnTo>
                  <a:lnTo>
                    <a:pt x="2" y="40"/>
                  </a:lnTo>
                  <a:close/>
                  <a:moveTo>
                    <a:pt x="2" y="40"/>
                  </a:moveTo>
                  <a:lnTo>
                    <a:pt x="2" y="40"/>
                  </a:lnTo>
                  <a:lnTo>
                    <a:pt x="2" y="40"/>
                  </a:lnTo>
                  <a:lnTo>
                    <a:pt x="2" y="40"/>
                  </a:lnTo>
                  <a:lnTo>
                    <a:pt x="2" y="40"/>
                  </a:lnTo>
                  <a:close/>
                  <a:moveTo>
                    <a:pt x="2" y="38"/>
                  </a:moveTo>
                  <a:lnTo>
                    <a:pt x="2" y="38"/>
                  </a:lnTo>
                  <a:lnTo>
                    <a:pt x="2" y="38"/>
                  </a:lnTo>
                  <a:lnTo>
                    <a:pt x="2" y="38"/>
                  </a:lnTo>
                  <a:lnTo>
                    <a:pt x="2" y="38"/>
                  </a:lnTo>
                  <a:close/>
                  <a:moveTo>
                    <a:pt x="2" y="38"/>
                  </a:moveTo>
                  <a:lnTo>
                    <a:pt x="2" y="38"/>
                  </a:lnTo>
                  <a:lnTo>
                    <a:pt x="2" y="38"/>
                  </a:lnTo>
                  <a:lnTo>
                    <a:pt x="2" y="38"/>
                  </a:lnTo>
                  <a:lnTo>
                    <a:pt x="2" y="38"/>
                  </a:lnTo>
                  <a:close/>
                  <a:moveTo>
                    <a:pt x="2" y="36"/>
                  </a:moveTo>
                  <a:lnTo>
                    <a:pt x="2" y="36"/>
                  </a:lnTo>
                  <a:lnTo>
                    <a:pt x="2" y="38"/>
                  </a:lnTo>
                  <a:lnTo>
                    <a:pt x="2" y="38"/>
                  </a:lnTo>
                  <a:lnTo>
                    <a:pt x="2" y="36"/>
                  </a:lnTo>
                  <a:close/>
                  <a:moveTo>
                    <a:pt x="2" y="36"/>
                  </a:moveTo>
                  <a:lnTo>
                    <a:pt x="2" y="36"/>
                  </a:lnTo>
                  <a:lnTo>
                    <a:pt x="2" y="36"/>
                  </a:lnTo>
                  <a:lnTo>
                    <a:pt x="2" y="36"/>
                  </a:lnTo>
                  <a:lnTo>
                    <a:pt x="2" y="36"/>
                  </a:lnTo>
                  <a:close/>
                  <a:moveTo>
                    <a:pt x="2" y="36"/>
                  </a:moveTo>
                  <a:lnTo>
                    <a:pt x="2" y="36"/>
                  </a:lnTo>
                  <a:lnTo>
                    <a:pt x="2" y="36"/>
                  </a:lnTo>
                  <a:lnTo>
                    <a:pt x="2" y="36"/>
                  </a:lnTo>
                  <a:lnTo>
                    <a:pt x="2" y="36"/>
                  </a:lnTo>
                  <a:close/>
                  <a:moveTo>
                    <a:pt x="2" y="34"/>
                  </a:moveTo>
                  <a:lnTo>
                    <a:pt x="2" y="34"/>
                  </a:lnTo>
                  <a:lnTo>
                    <a:pt x="2" y="34"/>
                  </a:lnTo>
                  <a:lnTo>
                    <a:pt x="2" y="34"/>
                  </a:lnTo>
                  <a:lnTo>
                    <a:pt x="2" y="34"/>
                  </a:lnTo>
                  <a:close/>
                  <a:moveTo>
                    <a:pt x="2" y="34"/>
                  </a:moveTo>
                  <a:lnTo>
                    <a:pt x="2" y="34"/>
                  </a:lnTo>
                  <a:lnTo>
                    <a:pt x="2" y="34"/>
                  </a:lnTo>
                  <a:lnTo>
                    <a:pt x="2" y="34"/>
                  </a:lnTo>
                  <a:lnTo>
                    <a:pt x="2" y="34"/>
                  </a:lnTo>
                  <a:close/>
                  <a:moveTo>
                    <a:pt x="2" y="32"/>
                  </a:moveTo>
                  <a:lnTo>
                    <a:pt x="2" y="32"/>
                  </a:lnTo>
                  <a:lnTo>
                    <a:pt x="2" y="34"/>
                  </a:lnTo>
                  <a:lnTo>
                    <a:pt x="2" y="34"/>
                  </a:lnTo>
                  <a:lnTo>
                    <a:pt x="2" y="32"/>
                  </a:lnTo>
                  <a:close/>
                  <a:moveTo>
                    <a:pt x="2" y="32"/>
                  </a:moveTo>
                  <a:lnTo>
                    <a:pt x="2" y="32"/>
                  </a:lnTo>
                  <a:lnTo>
                    <a:pt x="2" y="32"/>
                  </a:lnTo>
                  <a:lnTo>
                    <a:pt x="2" y="32"/>
                  </a:lnTo>
                  <a:lnTo>
                    <a:pt x="2" y="32"/>
                  </a:lnTo>
                  <a:close/>
                  <a:moveTo>
                    <a:pt x="2" y="32"/>
                  </a:moveTo>
                  <a:lnTo>
                    <a:pt x="2" y="32"/>
                  </a:lnTo>
                  <a:lnTo>
                    <a:pt x="2" y="32"/>
                  </a:lnTo>
                  <a:lnTo>
                    <a:pt x="2" y="32"/>
                  </a:lnTo>
                  <a:lnTo>
                    <a:pt x="2" y="32"/>
                  </a:lnTo>
                  <a:close/>
                  <a:moveTo>
                    <a:pt x="2" y="30"/>
                  </a:moveTo>
                  <a:lnTo>
                    <a:pt x="2" y="30"/>
                  </a:lnTo>
                  <a:lnTo>
                    <a:pt x="2" y="30"/>
                  </a:lnTo>
                  <a:lnTo>
                    <a:pt x="2" y="30"/>
                  </a:lnTo>
                  <a:lnTo>
                    <a:pt x="2" y="30"/>
                  </a:lnTo>
                  <a:close/>
                  <a:moveTo>
                    <a:pt x="2" y="30"/>
                  </a:moveTo>
                  <a:lnTo>
                    <a:pt x="2" y="30"/>
                  </a:lnTo>
                  <a:lnTo>
                    <a:pt x="2" y="30"/>
                  </a:lnTo>
                  <a:lnTo>
                    <a:pt x="2" y="30"/>
                  </a:lnTo>
                  <a:lnTo>
                    <a:pt x="2" y="30"/>
                  </a:lnTo>
                  <a:close/>
                  <a:moveTo>
                    <a:pt x="2" y="28"/>
                  </a:moveTo>
                  <a:lnTo>
                    <a:pt x="2" y="28"/>
                  </a:lnTo>
                  <a:lnTo>
                    <a:pt x="2" y="30"/>
                  </a:lnTo>
                  <a:lnTo>
                    <a:pt x="2" y="30"/>
                  </a:lnTo>
                  <a:lnTo>
                    <a:pt x="2" y="28"/>
                  </a:lnTo>
                  <a:close/>
                  <a:moveTo>
                    <a:pt x="2" y="28"/>
                  </a:moveTo>
                  <a:lnTo>
                    <a:pt x="2" y="28"/>
                  </a:lnTo>
                  <a:lnTo>
                    <a:pt x="2" y="28"/>
                  </a:lnTo>
                  <a:lnTo>
                    <a:pt x="2" y="28"/>
                  </a:lnTo>
                  <a:lnTo>
                    <a:pt x="2" y="28"/>
                  </a:lnTo>
                  <a:close/>
                  <a:moveTo>
                    <a:pt x="2" y="28"/>
                  </a:moveTo>
                  <a:lnTo>
                    <a:pt x="2" y="28"/>
                  </a:lnTo>
                  <a:lnTo>
                    <a:pt x="2" y="28"/>
                  </a:lnTo>
                  <a:lnTo>
                    <a:pt x="2" y="28"/>
                  </a:lnTo>
                  <a:lnTo>
                    <a:pt x="2" y="28"/>
                  </a:lnTo>
                  <a:close/>
                  <a:moveTo>
                    <a:pt x="2" y="26"/>
                  </a:moveTo>
                  <a:lnTo>
                    <a:pt x="2" y="26"/>
                  </a:lnTo>
                  <a:lnTo>
                    <a:pt x="2" y="26"/>
                  </a:lnTo>
                  <a:lnTo>
                    <a:pt x="2" y="26"/>
                  </a:lnTo>
                  <a:lnTo>
                    <a:pt x="2" y="26"/>
                  </a:lnTo>
                  <a:close/>
                  <a:moveTo>
                    <a:pt x="2" y="26"/>
                  </a:moveTo>
                  <a:lnTo>
                    <a:pt x="2" y="26"/>
                  </a:lnTo>
                  <a:lnTo>
                    <a:pt x="2" y="26"/>
                  </a:lnTo>
                  <a:lnTo>
                    <a:pt x="2" y="26"/>
                  </a:lnTo>
                  <a:lnTo>
                    <a:pt x="2" y="26"/>
                  </a:lnTo>
                  <a:close/>
                  <a:moveTo>
                    <a:pt x="2" y="24"/>
                  </a:moveTo>
                  <a:lnTo>
                    <a:pt x="2" y="24"/>
                  </a:lnTo>
                  <a:lnTo>
                    <a:pt x="2" y="26"/>
                  </a:lnTo>
                  <a:lnTo>
                    <a:pt x="2" y="26"/>
                  </a:lnTo>
                  <a:lnTo>
                    <a:pt x="2" y="24"/>
                  </a:lnTo>
                  <a:close/>
                  <a:moveTo>
                    <a:pt x="2" y="24"/>
                  </a:moveTo>
                  <a:lnTo>
                    <a:pt x="2" y="24"/>
                  </a:lnTo>
                  <a:lnTo>
                    <a:pt x="2" y="24"/>
                  </a:lnTo>
                  <a:lnTo>
                    <a:pt x="2" y="24"/>
                  </a:lnTo>
                  <a:lnTo>
                    <a:pt x="2" y="24"/>
                  </a:lnTo>
                  <a:close/>
                  <a:moveTo>
                    <a:pt x="2" y="24"/>
                  </a:moveTo>
                  <a:lnTo>
                    <a:pt x="2" y="24"/>
                  </a:lnTo>
                  <a:lnTo>
                    <a:pt x="2" y="24"/>
                  </a:lnTo>
                  <a:lnTo>
                    <a:pt x="2" y="24"/>
                  </a:lnTo>
                  <a:lnTo>
                    <a:pt x="2" y="24"/>
                  </a:lnTo>
                  <a:close/>
                  <a:moveTo>
                    <a:pt x="2" y="22"/>
                  </a:moveTo>
                  <a:lnTo>
                    <a:pt x="2" y="22"/>
                  </a:lnTo>
                  <a:lnTo>
                    <a:pt x="2" y="22"/>
                  </a:lnTo>
                  <a:lnTo>
                    <a:pt x="2" y="22"/>
                  </a:lnTo>
                  <a:lnTo>
                    <a:pt x="2" y="22"/>
                  </a:lnTo>
                  <a:close/>
                  <a:moveTo>
                    <a:pt x="2" y="22"/>
                  </a:moveTo>
                  <a:lnTo>
                    <a:pt x="2" y="22"/>
                  </a:lnTo>
                  <a:lnTo>
                    <a:pt x="2" y="22"/>
                  </a:lnTo>
                  <a:lnTo>
                    <a:pt x="2" y="22"/>
                  </a:lnTo>
                  <a:lnTo>
                    <a:pt x="2" y="22"/>
                  </a:lnTo>
                  <a:close/>
                  <a:moveTo>
                    <a:pt x="2" y="20"/>
                  </a:moveTo>
                  <a:lnTo>
                    <a:pt x="2" y="20"/>
                  </a:lnTo>
                  <a:lnTo>
                    <a:pt x="2" y="22"/>
                  </a:lnTo>
                  <a:lnTo>
                    <a:pt x="2" y="22"/>
                  </a:lnTo>
                  <a:lnTo>
                    <a:pt x="2" y="20"/>
                  </a:lnTo>
                  <a:close/>
                  <a:moveTo>
                    <a:pt x="2" y="20"/>
                  </a:moveTo>
                  <a:lnTo>
                    <a:pt x="2" y="20"/>
                  </a:lnTo>
                  <a:lnTo>
                    <a:pt x="2" y="20"/>
                  </a:lnTo>
                  <a:lnTo>
                    <a:pt x="2" y="20"/>
                  </a:lnTo>
                  <a:lnTo>
                    <a:pt x="2" y="20"/>
                  </a:lnTo>
                  <a:close/>
                  <a:moveTo>
                    <a:pt x="2" y="18"/>
                  </a:moveTo>
                  <a:lnTo>
                    <a:pt x="2" y="18"/>
                  </a:lnTo>
                  <a:lnTo>
                    <a:pt x="2" y="20"/>
                  </a:lnTo>
                  <a:lnTo>
                    <a:pt x="2" y="20"/>
                  </a:lnTo>
                  <a:lnTo>
                    <a:pt x="2" y="18"/>
                  </a:lnTo>
                  <a:close/>
                  <a:moveTo>
                    <a:pt x="2" y="18"/>
                  </a:moveTo>
                  <a:lnTo>
                    <a:pt x="2" y="18"/>
                  </a:lnTo>
                  <a:lnTo>
                    <a:pt x="2" y="18"/>
                  </a:lnTo>
                  <a:lnTo>
                    <a:pt x="2" y="18"/>
                  </a:lnTo>
                  <a:lnTo>
                    <a:pt x="2" y="18"/>
                  </a:lnTo>
                  <a:close/>
                  <a:moveTo>
                    <a:pt x="2" y="18"/>
                  </a:moveTo>
                  <a:lnTo>
                    <a:pt x="2" y="18"/>
                  </a:lnTo>
                  <a:lnTo>
                    <a:pt x="2" y="18"/>
                  </a:lnTo>
                  <a:lnTo>
                    <a:pt x="2" y="18"/>
                  </a:lnTo>
                  <a:lnTo>
                    <a:pt x="2" y="18"/>
                  </a:lnTo>
                  <a:close/>
                  <a:moveTo>
                    <a:pt x="2" y="16"/>
                  </a:moveTo>
                  <a:lnTo>
                    <a:pt x="2" y="16"/>
                  </a:lnTo>
                  <a:lnTo>
                    <a:pt x="2" y="18"/>
                  </a:lnTo>
                  <a:lnTo>
                    <a:pt x="2" y="18"/>
                  </a:lnTo>
                  <a:lnTo>
                    <a:pt x="2" y="16"/>
                  </a:lnTo>
                  <a:close/>
                  <a:moveTo>
                    <a:pt x="2" y="16"/>
                  </a:moveTo>
                  <a:lnTo>
                    <a:pt x="2" y="16"/>
                  </a:lnTo>
                  <a:lnTo>
                    <a:pt x="2" y="16"/>
                  </a:lnTo>
                  <a:lnTo>
                    <a:pt x="2" y="16"/>
                  </a:lnTo>
                  <a:lnTo>
                    <a:pt x="2" y="16"/>
                  </a:lnTo>
                  <a:close/>
                  <a:moveTo>
                    <a:pt x="2" y="14"/>
                  </a:moveTo>
                  <a:lnTo>
                    <a:pt x="2" y="14"/>
                  </a:lnTo>
                  <a:lnTo>
                    <a:pt x="2" y="16"/>
                  </a:lnTo>
                  <a:lnTo>
                    <a:pt x="2" y="16"/>
                  </a:lnTo>
                  <a:lnTo>
                    <a:pt x="2" y="14"/>
                  </a:lnTo>
                  <a:close/>
                  <a:moveTo>
                    <a:pt x="2" y="14"/>
                  </a:moveTo>
                  <a:lnTo>
                    <a:pt x="2" y="14"/>
                  </a:lnTo>
                  <a:lnTo>
                    <a:pt x="2" y="14"/>
                  </a:lnTo>
                  <a:lnTo>
                    <a:pt x="2" y="14"/>
                  </a:lnTo>
                  <a:lnTo>
                    <a:pt x="2" y="14"/>
                  </a:lnTo>
                  <a:close/>
                  <a:moveTo>
                    <a:pt x="2" y="14"/>
                  </a:moveTo>
                  <a:lnTo>
                    <a:pt x="2" y="14"/>
                  </a:lnTo>
                  <a:lnTo>
                    <a:pt x="2" y="14"/>
                  </a:lnTo>
                  <a:lnTo>
                    <a:pt x="2" y="14"/>
                  </a:lnTo>
                  <a:lnTo>
                    <a:pt x="2" y="14"/>
                  </a:lnTo>
                  <a:close/>
                  <a:moveTo>
                    <a:pt x="2" y="12"/>
                  </a:moveTo>
                  <a:lnTo>
                    <a:pt x="2" y="12"/>
                  </a:lnTo>
                  <a:lnTo>
                    <a:pt x="2" y="14"/>
                  </a:lnTo>
                  <a:lnTo>
                    <a:pt x="2" y="14"/>
                  </a:lnTo>
                  <a:lnTo>
                    <a:pt x="2" y="12"/>
                  </a:lnTo>
                  <a:close/>
                  <a:moveTo>
                    <a:pt x="2" y="12"/>
                  </a:moveTo>
                  <a:lnTo>
                    <a:pt x="2" y="12"/>
                  </a:lnTo>
                  <a:lnTo>
                    <a:pt x="2" y="12"/>
                  </a:lnTo>
                  <a:lnTo>
                    <a:pt x="2" y="12"/>
                  </a:lnTo>
                  <a:lnTo>
                    <a:pt x="2" y="12"/>
                  </a:lnTo>
                  <a:close/>
                  <a:moveTo>
                    <a:pt x="2" y="10"/>
                  </a:moveTo>
                  <a:lnTo>
                    <a:pt x="2" y="10"/>
                  </a:lnTo>
                  <a:lnTo>
                    <a:pt x="2" y="12"/>
                  </a:lnTo>
                  <a:lnTo>
                    <a:pt x="2" y="12"/>
                  </a:lnTo>
                  <a:lnTo>
                    <a:pt x="2" y="10"/>
                  </a:lnTo>
                  <a:close/>
                  <a:moveTo>
                    <a:pt x="2" y="10"/>
                  </a:moveTo>
                  <a:lnTo>
                    <a:pt x="2" y="10"/>
                  </a:lnTo>
                  <a:lnTo>
                    <a:pt x="2" y="10"/>
                  </a:lnTo>
                  <a:lnTo>
                    <a:pt x="2" y="10"/>
                  </a:lnTo>
                  <a:lnTo>
                    <a:pt x="2" y="10"/>
                  </a:lnTo>
                  <a:close/>
                  <a:moveTo>
                    <a:pt x="2" y="10"/>
                  </a:moveTo>
                  <a:lnTo>
                    <a:pt x="2" y="10"/>
                  </a:lnTo>
                  <a:lnTo>
                    <a:pt x="2" y="10"/>
                  </a:lnTo>
                  <a:lnTo>
                    <a:pt x="2" y="10"/>
                  </a:lnTo>
                  <a:lnTo>
                    <a:pt x="2" y="10"/>
                  </a:lnTo>
                  <a:close/>
                  <a:moveTo>
                    <a:pt x="2" y="8"/>
                  </a:moveTo>
                  <a:lnTo>
                    <a:pt x="2" y="8"/>
                  </a:lnTo>
                  <a:lnTo>
                    <a:pt x="2" y="10"/>
                  </a:lnTo>
                  <a:lnTo>
                    <a:pt x="2" y="10"/>
                  </a:lnTo>
                  <a:lnTo>
                    <a:pt x="2" y="8"/>
                  </a:lnTo>
                  <a:close/>
                  <a:moveTo>
                    <a:pt x="2" y="8"/>
                  </a:moveTo>
                  <a:lnTo>
                    <a:pt x="2" y="8"/>
                  </a:lnTo>
                  <a:lnTo>
                    <a:pt x="2" y="8"/>
                  </a:lnTo>
                  <a:lnTo>
                    <a:pt x="2" y="8"/>
                  </a:lnTo>
                  <a:lnTo>
                    <a:pt x="2" y="8"/>
                  </a:lnTo>
                  <a:close/>
                  <a:moveTo>
                    <a:pt x="2" y="6"/>
                  </a:moveTo>
                  <a:lnTo>
                    <a:pt x="2" y="6"/>
                  </a:lnTo>
                  <a:lnTo>
                    <a:pt x="2" y="8"/>
                  </a:lnTo>
                  <a:lnTo>
                    <a:pt x="2" y="8"/>
                  </a:lnTo>
                  <a:lnTo>
                    <a:pt x="2" y="6"/>
                  </a:lnTo>
                  <a:close/>
                  <a:moveTo>
                    <a:pt x="2" y="6"/>
                  </a:moveTo>
                  <a:lnTo>
                    <a:pt x="2" y="6"/>
                  </a:lnTo>
                  <a:lnTo>
                    <a:pt x="2" y="6"/>
                  </a:lnTo>
                  <a:lnTo>
                    <a:pt x="2" y="6"/>
                  </a:lnTo>
                  <a:lnTo>
                    <a:pt x="2" y="6"/>
                  </a:lnTo>
                  <a:close/>
                  <a:moveTo>
                    <a:pt x="2" y="6"/>
                  </a:moveTo>
                  <a:lnTo>
                    <a:pt x="2" y="6"/>
                  </a:lnTo>
                  <a:lnTo>
                    <a:pt x="2" y="6"/>
                  </a:lnTo>
                  <a:lnTo>
                    <a:pt x="2" y="6"/>
                  </a:lnTo>
                  <a:lnTo>
                    <a:pt x="2" y="6"/>
                  </a:lnTo>
                  <a:close/>
                  <a:moveTo>
                    <a:pt x="2" y="4"/>
                  </a:moveTo>
                  <a:lnTo>
                    <a:pt x="2" y="4"/>
                  </a:lnTo>
                  <a:lnTo>
                    <a:pt x="2" y="6"/>
                  </a:lnTo>
                  <a:lnTo>
                    <a:pt x="2" y="6"/>
                  </a:lnTo>
                  <a:lnTo>
                    <a:pt x="2" y="4"/>
                  </a:lnTo>
                  <a:close/>
                  <a:moveTo>
                    <a:pt x="2" y="4"/>
                  </a:moveTo>
                  <a:lnTo>
                    <a:pt x="2" y="4"/>
                  </a:lnTo>
                  <a:lnTo>
                    <a:pt x="2" y="4"/>
                  </a:lnTo>
                  <a:lnTo>
                    <a:pt x="2" y="4"/>
                  </a:lnTo>
                  <a:lnTo>
                    <a:pt x="2" y="4"/>
                  </a:lnTo>
                  <a:close/>
                  <a:moveTo>
                    <a:pt x="2" y="2"/>
                  </a:moveTo>
                  <a:lnTo>
                    <a:pt x="2" y="2"/>
                  </a:lnTo>
                  <a:lnTo>
                    <a:pt x="2" y="4"/>
                  </a:lnTo>
                  <a:lnTo>
                    <a:pt x="2" y="4"/>
                  </a:lnTo>
                  <a:lnTo>
                    <a:pt x="2" y="2"/>
                  </a:lnTo>
                  <a:close/>
                  <a:moveTo>
                    <a:pt x="2" y="2"/>
                  </a:moveTo>
                  <a:lnTo>
                    <a:pt x="2" y="2"/>
                  </a:lnTo>
                  <a:lnTo>
                    <a:pt x="2" y="2"/>
                  </a:lnTo>
                  <a:lnTo>
                    <a:pt x="2" y="2"/>
                  </a:lnTo>
                  <a:lnTo>
                    <a:pt x="2" y="2"/>
                  </a:lnTo>
                  <a:lnTo>
                    <a:pt x="2" y="2"/>
                  </a:lnTo>
                  <a:close/>
                  <a:moveTo>
                    <a:pt x="2" y="2"/>
                  </a:moveTo>
                  <a:lnTo>
                    <a:pt x="2" y="2"/>
                  </a:lnTo>
                  <a:lnTo>
                    <a:pt x="2" y="2"/>
                  </a:lnTo>
                  <a:lnTo>
                    <a:pt x="2" y="2"/>
                  </a:lnTo>
                  <a:lnTo>
                    <a:pt x="2" y="2"/>
                  </a:lnTo>
                  <a:close/>
                  <a:moveTo>
                    <a:pt x="2" y="0"/>
                  </a:moveTo>
                  <a:lnTo>
                    <a:pt x="2" y="0"/>
                  </a:lnTo>
                  <a:lnTo>
                    <a:pt x="2" y="0"/>
                  </a:lnTo>
                  <a:lnTo>
                    <a:pt x="2" y="0"/>
                  </a:lnTo>
                  <a:lnTo>
                    <a:pt x="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8"/>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9"/>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0"/>
            <p:cNvSpPr>
              <a:spLocks/>
            </p:cNvSpPr>
            <p:nvPr/>
          </p:nvSpPr>
          <p:spPr bwMode="auto">
            <a:xfrm>
              <a:off x="3878" y="223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Rectangle 11"/>
            <p:cNvSpPr>
              <a:spLocks noChangeArrowheads="1"/>
            </p:cNvSpPr>
            <p:nvPr/>
          </p:nvSpPr>
          <p:spPr bwMode="auto">
            <a:xfrm>
              <a:off x="3878" y="223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Rectangle 12"/>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Rectangle 13"/>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Rectangle 14"/>
            <p:cNvSpPr>
              <a:spLocks noChangeArrowheads="1"/>
            </p:cNvSpPr>
            <p:nvPr/>
          </p:nvSpPr>
          <p:spPr bwMode="auto">
            <a:xfrm>
              <a:off x="3878" y="222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Rectangle 15"/>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Rectangle 16"/>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17"/>
            <p:cNvSpPr>
              <a:spLocks/>
            </p:cNvSpPr>
            <p:nvPr/>
          </p:nvSpPr>
          <p:spPr bwMode="auto">
            <a:xfrm>
              <a:off x="3878" y="222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Rectangle 18"/>
            <p:cNvSpPr>
              <a:spLocks noChangeArrowheads="1"/>
            </p:cNvSpPr>
            <p:nvPr/>
          </p:nvSpPr>
          <p:spPr bwMode="auto">
            <a:xfrm>
              <a:off x="3880" y="222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Rectangle 19"/>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Rectangle 20"/>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Rectangle 21"/>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22"/>
            <p:cNvSpPr>
              <a:spLocks/>
            </p:cNvSpPr>
            <p:nvPr/>
          </p:nvSpPr>
          <p:spPr bwMode="auto">
            <a:xfrm>
              <a:off x="3880" y="221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23"/>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Rectangle 24"/>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Rectangle 25"/>
            <p:cNvSpPr>
              <a:spLocks noChangeArrowheads="1"/>
            </p:cNvSpPr>
            <p:nvPr/>
          </p:nvSpPr>
          <p:spPr bwMode="auto">
            <a:xfrm>
              <a:off x="3880" y="221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Rectangle 26"/>
            <p:cNvSpPr>
              <a:spLocks noChangeArrowheads="1"/>
            </p:cNvSpPr>
            <p:nvPr/>
          </p:nvSpPr>
          <p:spPr bwMode="auto">
            <a:xfrm>
              <a:off x="3880" y="221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Rectangle 27"/>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Rectangle 28"/>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Rectangle 29"/>
            <p:cNvSpPr>
              <a:spLocks noChangeArrowheads="1"/>
            </p:cNvSpPr>
            <p:nvPr/>
          </p:nvSpPr>
          <p:spPr bwMode="auto">
            <a:xfrm>
              <a:off x="3880" y="221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30"/>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Rectangle 31"/>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Rectangle 32"/>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Rectangle 33"/>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Rectangle 34"/>
            <p:cNvSpPr>
              <a:spLocks noChangeArrowheads="1"/>
            </p:cNvSpPr>
            <p:nvPr/>
          </p:nvSpPr>
          <p:spPr bwMode="auto">
            <a:xfrm>
              <a:off x="3880" y="220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Rectangle 35"/>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Rectangle 36"/>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Rectangle 37"/>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Rectangle 38"/>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Rectangle 39"/>
            <p:cNvSpPr>
              <a:spLocks noChangeArrowheads="1"/>
            </p:cNvSpPr>
            <p:nvPr/>
          </p:nvSpPr>
          <p:spPr bwMode="auto">
            <a:xfrm>
              <a:off x="3880" y="220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Rectangle 40"/>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Rectangle 41"/>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Rectangle 42"/>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43"/>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44"/>
            <p:cNvSpPr>
              <a:spLocks noChangeArrowheads="1"/>
            </p:cNvSpPr>
            <p:nvPr/>
          </p:nvSpPr>
          <p:spPr bwMode="auto">
            <a:xfrm>
              <a:off x="3880" y="219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Rectangle 45"/>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Rectangle 46"/>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47"/>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48"/>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49"/>
            <p:cNvSpPr>
              <a:spLocks noChangeArrowheads="1"/>
            </p:cNvSpPr>
            <p:nvPr/>
          </p:nvSpPr>
          <p:spPr bwMode="auto">
            <a:xfrm>
              <a:off x="3880" y="219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50"/>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Rectangle 51"/>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Rectangle 52"/>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53"/>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Rectangle 54"/>
            <p:cNvSpPr>
              <a:spLocks noChangeArrowheads="1"/>
            </p:cNvSpPr>
            <p:nvPr/>
          </p:nvSpPr>
          <p:spPr bwMode="auto">
            <a:xfrm>
              <a:off x="3880" y="219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Rectangle 55"/>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Rectangle 56"/>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Rectangle 57"/>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Rectangle 58"/>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Rectangle 59"/>
            <p:cNvSpPr>
              <a:spLocks noChangeArrowheads="1"/>
            </p:cNvSpPr>
            <p:nvPr/>
          </p:nvSpPr>
          <p:spPr bwMode="auto">
            <a:xfrm>
              <a:off x="3880" y="218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Rectangle 60"/>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61"/>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Rectangle 62"/>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Rectangle 63"/>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64"/>
            <p:cNvSpPr>
              <a:spLocks noChangeArrowheads="1"/>
            </p:cNvSpPr>
            <p:nvPr/>
          </p:nvSpPr>
          <p:spPr bwMode="auto">
            <a:xfrm>
              <a:off x="3880" y="218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Rectangle 65"/>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Rectangle 66"/>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Rectangle 67"/>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Rectangle 68"/>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Rectangle 69"/>
            <p:cNvSpPr>
              <a:spLocks noChangeArrowheads="1"/>
            </p:cNvSpPr>
            <p:nvPr/>
          </p:nvSpPr>
          <p:spPr bwMode="auto">
            <a:xfrm>
              <a:off x="3880" y="217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Rectangle 70"/>
            <p:cNvSpPr>
              <a:spLocks noChangeArrowheads="1"/>
            </p:cNvSpPr>
            <p:nvPr/>
          </p:nvSpPr>
          <p:spPr bwMode="auto">
            <a:xfrm>
              <a:off x="3880" y="21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Rectangle 71"/>
            <p:cNvSpPr>
              <a:spLocks noChangeArrowheads="1"/>
            </p:cNvSpPr>
            <p:nvPr/>
          </p:nvSpPr>
          <p:spPr bwMode="auto">
            <a:xfrm>
              <a:off x="3880" y="217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Rectangle 72"/>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Rectangle 73"/>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Rectangle 74"/>
            <p:cNvSpPr>
              <a:spLocks noChangeArrowheads="1"/>
            </p:cNvSpPr>
            <p:nvPr/>
          </p:nvSpPr>
          <p:spPr bwMode="auto">
            <a:xfrm>
              <a:off x="3880" y="217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Rectangle 75"/>
            <p:cNvSpPr>
              <a:spLocks noChangeArrowheads="1"/>
            </p:cNvSpPr>
            <p:nvPr/>
          </p:nvSpPr>
          <p:spPr bwMode="auto">
            <a:xfrm>
              <a:off x="3880" y="217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Rectangle 76"/>
            <p:cNvSpPr>
              <a:spLocks noChangeArrowheads="1"/>
            </p:cNvSpPr>
            <p:nvPr/>
          </p:nvSpPr>
          <p:spPr bwMode="auto">
            <a:xfrm>
              <a:off x="3880" y="217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Rectangle 77"/>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Rectangle 78"/>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Rectangle 79"/>
            <p:cNvSpPr>
              <a:spLocks noChangeArrowheads="1"/>
            </p:cNvSpPr>
            <p:nvPr/>
          </p:nvSpPr>
          <p:spPr bwMode="auto">
            <a:xfrm>
              <a:off x="3880" y="217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Rectangle 80"/>
            <p:cNvSpPr>
              <a:spLocks noChangeArrowheads="1"/>
            </p:cNvSpPr>
            <p:nvPr/>
          </p:nvSpPr>
          <p:spPr bwMode="auto">
            <a:xfrm>
              <a:off x="3880" y="217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Rectangle 81"/>
            <p:cNvSpPr>
              <a:spLocks noChangeArrowheads="1"/>
            </p:cNvSpPr>
            <p:nvPr/>
          </p:nvSpPr>
          <p:spPr bwMode="auto">
            <a:xfrm>
              <a:off x="3880" y="216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Rectangle 82"/>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83"/>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Rectangle 84"/>
            <p:cNvSpPr>
              <a:spLocks noChangeArrowheads="1"/>
            </p:cNvSpPr>
            <p:nvPr/>
          </p:nvSpPr>
          <p:spPr bwMode="auto">
            <a:xfrm>
              <a:off x="3880" y="216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Rectangle 85"/>
            <p:cNvSpPr>
              <a:spLocks noChangeArrowheads="1"/>
            </p:cNvSpPr>
            <p:nvPr/>
          </p:nvSpPr>
          <p:spPr bwMode="auto">
            <a:xfrm>
              <a:off x="3880" y="216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Rectangle 86"/>
            <p:cNvSpPr>
              <a:spLocks noChangeArrowheads="1"/>
            </p:cNvSpPr>
            <p:nvPr/>
          </p:nvSpPr>
          <p:spPr bwMode="auto">
            <a:xfrm>
              <a:off x="3880" y="216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Rectangle 87"/>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Rectangle 88"/>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Rectangle 89"/>
            <p:cNvSpPr>
              <a:spLocks noChangeArrowheads="1"/>
            </p:cNvSpPr>
            <p:nvPr/>
          </p:nvSpPr>
          <p:spPr bwMode="auto">
            <a:xfrm>
              <a:off x="3880" y="216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Rectangle 90"/>
            <p:cNvSpPr>
              <a:spLocks noChangeArrowheads="1"/>
            </p:cNvSpPr>
            <p:nvPr/>
          </p:nvSpPr>
          <p:spPr bwMode="auto">
            <a:xfrm>
              <a:off x="3880" y="216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Rectangle 91"/>
            <p:cNvSpPr>
              <a:spLocks noChangeArrowheads="1"/>
            </p:cNvSpPr>
            <p:nvPr/>
          </p:nvSpPr>
          <p:spPr bwMode="auto">
            <a:xfrm>
              <a:off x="3880" y="216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92"/>
            <p:cNvSpPr>
              <a:spLocks/>
            </p:cNvSpPr>
            <p:nvPr/>
          </p:nvSpPr>
          <p:spPr bwMode="auto">
            <a:xfrm>
              <a:off x="3880" y="216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Rectangle 93"/>
            <p:cNvSpPr>
              <a:spLocks noChangeArrowheads="1"/>
            </p:cNvSpPr>
            <p:nvPr/>
          </p:nvSpPr>
          <p:spPr bwMode="auto">
            <a:xfrm>
              <a:off x="3880" y="216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Rectangle 94"/>
            <p:cNvSpPr>
              <a:spLocks noChangeArrowheads="1"/>
            </p:cNvSpPr>
            <p:nvPr/>
          </p:nvSpPr>
          <p:spPr bwMode="auto">
            <a:xfrm>
              <a:off x="3880" y="215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95"/>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96"/>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97"/>
            <p:cNvSpPr>
              <a:spLocks/>
            </p:cNvSpPr>
            <p:nvPr/>
          </p:nvSpPr>
          <p:spPr bwMode="auto">
            <a:xfrm>
              <a:off x="2212" y="1670"/>
              <a:ext cx="1336" cy="982"/>
            </a:xfrm>
            <a:custGeom>
              <a:avLst/>
              <a:gdLst>
                <a:gd name="T0" fmla="*/ 498 w 1336"/>
                <a:gd name="T1" fmla="*/ 982 h 982"/>
                <a:gd name="T2" fmla="*/ 470 w 1336"/>
                <a:gd name="T3" fmla="*/ 980 h 982"/>
                <a:gd name="T4" fmla="*/ 444 w 1336"/>
                <a:gd name="T5" fmla="*/ 972 h 982"/>
                <a:gd name="T6" fmla="*/ 418 w 1336"/>
                <a:gd name="T7" fmla="*/ 958 h 982"/>
                <a:gd name="T8" fmla="*/ 396 w 1336"/>
                <a:gd name="T9" fmla="*/ 940 h 982"/>
                <a:gd name="T10" fmla="*/ 42 w 1336"/>
                <a:gd name="T11" fmla="*/ 586 h 982"/>
                <a:gd name="T12" fmla="*/ 24 w 1336"/>
                <a:gd name="T13" fmla="*/ 564 h 982"/>
                <a:gd name="T14" fmla="*/ 12 w 1336"/>
                <a:gd name="T15" fmla="*/ 540 h 982"/>
                <a:gd name="T16" fmla="*/ 4 w 1336"/>
                <a:gd name="T17" fmla="*/ 512 h 982"/>
                <a:gd name="T18" fmla="*/ 0 w 1336"/>
                <a:gd name="T19" fmla="*/ 486 h 982"/>
                <a:gd name="T20" fmla="*/ 4 w 1336"/>
                <a:gd name="T21" fmla="*/ 458 h 982"/>
                <a:gd name="T22" fmla="*/ 12 w 1336"/>
                <a:gd name="T23" fmla="*/ 432 h 982"/>
                <a:gd name="T24" fmla="*/ 24 w 1336"/>
                <a:gd name="T25" fmla="*/ 406 h 982"/>
                <a:gd name="T26" fmla="*/ 42 w 1336"/>
                <a:gd name="T27" fmla="*/ 384 h 982"/>
                <a:gd name="T28" fmla="*/ 54 w 1336"/>
                <a:gd name="T29" fmla="*/ 374 h 982"/>
                <a:gd name="T30" fmla="*/ 78 w 1336"/>
                <a:gd name="T31" fmla="*/ 358 h 982"/>
                <a:gd name="T32" fmla="*/ 104 w 1336"/>
                <a:gd name="T33" fmla="*/ 348 h 982"/>
                <a:gd name="T34" fmla="*/ 130 w 1336"/>
                <a:gd name="T35" fmla="*/ 344 h 982"/>
                <a:gd name="T36" fmla="*/ 158 w 1336"/>
                <a:gd name="T37" fmla="*/ 344 h 982"/>
                <a:gd name="T38" fmla="*/ 184 w 1336"/>
                <a:gd name="T39" fmla="*/ 348 h 982"/>
                <a:gd name="T40" fmla="*/ 210 w 1336"/>
                <a:gd name="T41" fmla="*/ 358 h 982"/>
                <a:gd name="T42" fmla="*/ 234 w 1336"/>
                <a:gd name="T43" fmla="*/ 374 h 982"/>
                <a:gd name="T44" fmla="*/ 498 w 1336"/>
                <a:gd name="T45" fmla="*/ 636 h 982"/>
                <a:gd name="T46" fmla="*/ 1092 w 1336"/>
                <a:gd name="T47" fmla="*/ 42 h 982"/>
                <a:gd name="T48" fmla="*/ 1116 w 1336"/>
                <a:gd name="T49" fmla="*/ 24 h 982"/>
                <a:gd name="T50" fmla="*/ 1140 w 1336"/>
                <a:gd name="T51" fmla="*/ 10 h 982"/>
                <a:gd name="T52" fmla="*/ 1166 w 1336"/>
                <a:gd name="T53" fmla="*/ 2 h 982"/>
                <a:gd name="T54" fmla="*/ 1194 w 1336"/>
                <a:gd name="T55" fmla="*/ 0 h 982"/>
                <a:gd name="T56" fmla="*/ 1222 w 1336"/>
                <a:gd name="T57" fmla="*/ 2 h 982"/>
                <a:gd name="T58" fmla="*/ 1248 w 1336"/>
                <a:gd name="T59" fmla="*/ 10 h 982"/>
                <a:gd name="T60" fmla="*/ 1272 w 1336"/>
                <a:gd name="T61" fmla="*/ 24 h 982"/>
                <a:gd name="T62" fmla="*/ 1296 w 1336"/>
                <a:gd name="T63" fmla="*/ 42 h 982"/>
                <a:gd name="T64" fmla="*/ 1304 w 1336"/>
                <a:gd name="T65" fmla="*/ 52 h 982"/>
                <a:gd name="T66" fmla="*/ 1320 w 1336"/>
                <a:gd name="T67" fmla="*/ 76 h 982"/>
                <a:gd name="T68" fmla="*/ 1332 w 1336"/>
                <a:gd name="T69" fmla="*/ 102 h 982"/>
                <a:gd name="T70" fmla="*/ 1336 w 1336"/>
                <a:gd name="T71" fmla="*/ 128 h 982"/>
                <a:gd name="T72" fmla="*/ 1336 w 1336"/>
                <a:gd name="T73" fmla="*/ 156 h 982"/>
                <a:gd name="T74" fmla="*/ 1332 w 1336"/>
                <a:gd name="T75" fmla="*/ 184 h 982"/>
                <a:gd name="T76" fmla="*/ 1320 w 1336"/>
                <a:gd name="T77" fmla="*/ 208 h 982"/>
                <a:gd name="T78" fmla="*/ 1304 w 1336"/>
                <a:gd name="T79" fmla="*/ 232 h 982"/>
                <a:gd name="T80" fmla="*/ 598 w 1336"/>
                <a:gd name="T81" fmla="*/ 940 h 982"/>
                <a:gd name="T82" fmla="*/ 588 w 1336"/>
                <a:gd name="T83" fmla="*/ 950 h 982"/>
                <a:gd name="T84" fmla="*/ 564 w 1336"/>
                <a:gd name="T85" fmla="*/ 966 h 982"/>
                <a:gd name="T86" fmla="*/ 538 w 1336"/>
                <a:gd name="T87" fmla="*/ 976 h 982"/>
                <a:gd name="T88" fmla="*/ 512 w 1336"/>
                <a:gd name="T89" fmla="*/ 982 h 982"/>
                <a:gd name="T90" fmla="*/ 498 w 1336"/>
                <a:gd name="T91" fmla="*/ 98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6" h="982">
                  <a:moveTo>
                    <a:pt x="498" y="982"/>
                  </a:moveTo>
                  <a:lnTo>
                    <a:pt x="498" y="982"/>
                  </a:lnTo>
                  <a:lnTo>
                    <a:pt x="484" y="982"/>
                  </a:lnTo>
                  <a:lnTo>
                    <a:pt x="470" y="980"/>
                  </a:lnTo>
                  <a:lnTo>
                    <a:pt x="456" y="976"/>
                  </a:lnTo>
                  <a:lnTo>
                    <a:pt x="444" y="972"/>
                  </a:lnTo>
                  <a:lnTo>
                    <a:pt x="430" y="966"/>
                  </a:lnTo>
                  <a:lnTo>
                    <a:pt x="418" y="958"/>
                  </a:lnTo>
                  <a:lnTo>
                    <a:pt x="408" y="950"/>
                  </a:lnTo>
                  <a:lnTo>
                    <a:pt x="396" y="940"/>
                  </a:lnTo>
                  <a:lnTo>
                    <a:pt x="42" y="586"/>
                  </a:lnTo>
                  <a:lnTo>
                    <a:pt x="42" y="586"/>
                  </a:lnTo>
                  <a:lnTo>
                    <a:pt x="32" y="576"/>
                  </a:lnTo>
                  <a:lnTo>
                    <a:pt x="24" y="564"/>
                  </a:lnTo>
                  <a:lnTo>
                    <a:pt x="18" y="552"/>
                  </a:lnTo>
                  <a:lnTo>
                    <a:pt x="12" y="540"/>
                  </a:lnTo>
                  <a:lnTo>
                    <a:pt x="6" y="526"/>
                  </a:lnTo>
                  <a:lnTo>
                    <a:pt x="4" y="512"/>
                  </a:lnTo>
                  <a:lnTo>
                    <a:pt x="2" y="500"/>
                  </a:lnTo>
                  <a:lnTo>
                    <a:pt x="0" y="486"/>
                  </a:lnTo>
                  <a:lnTo>
                    <a:pt x="2" y="472"/>
                  </a:lnTo>
                  <a:lnTo>
                    <a:pt x="4" y="458"/>
                  </a:lnTo>
                  <a:lnTo>
                    <a:pt x="6" y="444"/>
                  </a:lnTo>
                  <a:lnTo>
                    <a:pt x="12" y="432"/>
                  </a:lnTo>
                  <a:lnTo>
                    <a:pt x="18" y="418"/>
                  </a:lnTo>
                  <a:lnTo>
                    <a:pt x="24" y="406"/>
                  </a:lnTo>
                  <a:lnTo>
                    <a:pt x="32" y="396"/>
                  </a:lnTo>
                  <a:lnTo>
                    <a:pt x="42" y="384"/>
                  </a:lnTo>
                  <a:lnTo>
                    <a:pt x="42" y="384"/>
                  </a:lnTo>
                  <a:lnTo>
                    <a:pt x="54" y="374"/>
                  </a:lnTo>
                  <a:lnTo>
                    <a:pt x="66" y="366"/>
                  </a:lnTo>
                  <a:lnTo>
                    <a:pt x="78" y="358"/>
                  </a:lnTo>
                  <a:lnTo>
                    <a:pt x="90" y="352"/>
                  </a:lnTo>
                  <a:lnTo>
                    <a:pt x="104" y="348"/>
                  </a:lnTo>
                  <a:lnTo>
                    <a:pt x="116" y="346"/>
                  </a:lnTo>
                  <a:lnTo>
                    <a:pt x="130" y="344"/>
                  </a:lnTo>
                  <a:lnTo>
                    <a:pt x="144" y="342"/>
                  </a:lnTo>
                  <a:lnTo>
                    <a:pt x="158" y="344"/>
                  </a:lnTo>
                  <a:lnTo>
                    <a:pt x="172" y="346"/>
                  </a:lnTo>
                  <a:lnTo>
                    <a:pt x="184" y="348"/>
                  </a:lnTo>
                  <a:lnTo>
                    <a:pt x="198" y="352"/>
                  </a:lnTo>
                  <a:lnTo>
                    <a:pt x="210" y="358"/>
                  </a:lnTo>
                  <a:lnTo>
                    <a:pt x="222" y="366"/>
                  </a:lnTo>
                  <a:lnTo>
                    <a:pt x="234" y="374"/>
                  </a:lnTo>
                  <a:lnTo>
                    <a:pt x="244" y="384"/>
                  </a:lnTo>
                  <a:lnTo>
                    <a:pt x="498" y="636"/>
                  </a:lnTo>
                  <a:lnTo>
                    <a:pt x="1092" y="42"/>
                  </a:lnTo>
                  <a:lnTo>
                    <a:pt x="1092" y="42"/>
                  </a:lnTo>
                  <a:lnTo>
                    <a:pt x="1104" y="32"/>
                  </a:lnTo>
                  <a:lnTo>
                    <a:pt x="1116" y="24"/>
                  </a:lnTo>
                  <a:lnTo>
                    <a:pt x="1128" y="16"/>
                  </a:lnTo>
                  <a:lnTo>
                    <a:pt x="1140" y="10"/>
                  </a:lnTo>
                  <a:lnTo>
                    <a:pt x="1154" y="6"/>
                  </a:lnTo>
                  <a:lnTo>
                    <a:pt x="1166" y="2"/>
                  </a:lnTo>
                  <a:lnTo>
                    <a:pt x="1180" y="0"/>
                  </a:lnTo>
                  <a:lnTo>
                    <a:pt x="1194" y="0"/>
                  </a:lnTo>
                  <a:lnTo>
                    <a:pt x="1208" y="0"/>
                  </a:lnTo>
                  <a:lnTo>
                    <a:pt x="1222" y="2"/>
                  </a:lnTo>
                  <a:lnTo>
                    <a:pt x="1234" y="6"/>
                  </a:lnTo>
                  <a:lnTo>
                    <a:pt x="1248" y="10"/>
                  </a:lnTo>
                  <a:lnTo>
                    <a:pt x="1260" y="16"/>
                  </a:lnTo>
                  <a:lnTo>
                    <a:pt x="1272" y="24"/>
                  </a:lnTo>
                  <a:lnTo>
                    <a:pt x="1284" y="32"/>
                  </a:lnTo>
                  <a:lnTo>
                    <a:pt x="1296" y="42"/>
                  </a:lnTo>
                  <a:lnTo>
                    <a:pt x="1296" y="42"/>
                  </a:lnTo>
                  <a:lnTo>
                    <a:pt x="1304" y="52"/>
                  </a:lnTo>
                  <a:lnTo>
                    <a:pt x="1314" y="64"/>
                  </a:lnTo>
                  <a:lnTo>
                    <a:pt x="1320" y="76"/>
                  </a:lnTo>
                  <a:lnTo>
                    <a:pt x="1326" y="88"/>
                  </a:lnTo>
                  <a:lnTo>
                    <a:pt x="1332" y="102"/>
                  </a:lnTo>
                  <a:lnTo>
                    <a:pt x="1334" y="116"/>
                  </a:lnTo>
                  <a:lnTo>
                    <a:pt x="1336" y="128"/>
                  </a:lnTo>
                  <a:lnTo>
                    <a:pt x="1336" y="142"/>
                  </a:lnTo>
                  <a:lnTo>
                    <a:pt x="1336" y="156"/>
                  </a:lnTo>
                  <a:lnTo>
                    <a:pt x="1334" y="170"/>
                  </a:lnTo>
                  <a:lnTo>
                    <a:pt x="1332" y="184"/>
                  </a:lnTo>
                  <a:lnTo>
                    <a:pt x="1326" y="196"/>
                  </a:lnTo>
                  <a:lnTo>
                    <a:pt x="1320" y="208"/>
                  </a:lnTo>
                  <a:lnTo>
                    <a:pt x="1314" y="222"/>
                  </a:lnTo>
                  <a:lnTo>
                    <a:pt x="1304" y="232"/>
                  </a:lnTo>
                  <a:lnTo>
                    <a:pt x="1296" y="244"/>
                  </a:lnTo>
                  <a:lnTo>
                    <a:pt x="598" y="940"/>
                  </a:lnTo>
                  <a:lnTo>
                    <a:pt x="598" y="940"/>
                  </a:lnTo>
                  <a:lnTo>
                    <a:pt x="588" y="950"/>
                  </a:lnTo>
                  <a:lnTo>
                    <a:pt x="576" y="958"/>
                  </a:lnTo>
                  <a:lnTo>
                    <a:pt x="564" y="966"/>
                  </a:lnTo>
                  <a:lnTo>
                    <a:pt x="552" y="972"/>
                  </a:lnTo>
                  <a:lnTo>
                    <a:pt x="538" y="976"/>
                  </a:lnTo>
                  <a:lnTo>
                    <a:pt x="524" y="980"/>
                  </a:lnTo>
                  <a:lnTo>
                    <a:pt x="512" y="982"/>
                  </a:lnTo>
                  <a:lnTo>
                    <a:pt x="498" y="982"/>
                  </a:lnTo>
                  <a:lnTo>
                    <a:pt x="498" y="9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6" name="Group 33"/>
          <p:cNvGrpSpPr>
            <a:grpSpLocks noChangeAspect="1"/>
          </p:cNvGrpSpPr>
          <p:nvPr/>
        </p:nvGrpSpPr>
        <p:grpSpPr bwMode="auto">
          <a:xfrm>
            <a:off x="7415350" y="116505"/>
            <a:ext cx="470478" cy="414830"/>
            <a:chOff x="2601" y="1914"/>
            <a:chExt cx="558" cy="492"/>
          </a:xfrm>
        </p:grpSpPr>
        <p:sp>
          <p:nvSpPr>
            <p:cNvPr id="388" name="Freeform 35"/>
            <p:cNvSpPr>
              <a:spLocks/>
            </p:cNvSpPr>
            <p:nvPr/>
          </p:nvSpPr>
          <p:spPr bwMode="auto">
            <a:xfrm>
              <a:off x="2601" y="1914"/>
              <a:ext cx="558" cy="492"/>
            </a:xfrm>
            <a:custGeom>
              <a:avLst/>
              <a:gdLst>
                <a:gd name="T0" fmla="*/ 558 w 558"/>
                <a:gd name="T1" fmla="*/ 0 h 492"/>
                <a:gd name="T2" fmla="*/ 0 w 558"/>
                <a:gd name="T3" fmla="*/ 0 h 492"/>
                <a:gd name="T4" fmla="*/ 0 w 558"/>
                <a:gd name="T5" fmla="*/ 492 h 492"/>
                <a:gd name="T6" fmla="*/ 0 w 558"/>
                <a:gd name="T7" fmla="*/ 492 h 492"/>
                <a:gd name="T8" fmla="*/ 558 w 558"/>
                <a:gd name="T9" fmla="*/ 492 h 492"/>
                <a:gd name="T10" fmla="*/ 558 w 558"/>
                <a:gd name="T11" fmla="*/ 0 h 492"/>
                <a:gd name="T12" fmla="*/ 558 w 558"/>
                <a:gd name="T13" fmla="*/ 0 h 492"/>
              </a:gdLst>
              <a:ahLst/>
              <a:cxnLst>
                <a:cxn ang="0">
                  <a:pos x="T0" y="T1"/>
                </a:cxn>
                <a:cxn ang="0">
                  <a:pos x="T2" y="T3"/>
                </a:cxn>
                <a:cxn ang="0">
                  <a:pos x="T4" y="T5"/>
                </a:cxn>
                <a:cxn ang="0">
                  <a:pos x="T6" y="T7"/>
                </a:cxn>
                <a:cxn ang="0">
                  <a:pos x="T8" y="T9"/>
                </a:cxn>
                <a:cxn ang="0">
                  <a:pos x="T10" y="T11"/>
                </a:cxn>
                <a:cxn ang="0">
                  <a:pos x="T12" y="T13"/>
                </a:cxn>
              </a:cxnLst>
              <a:rect l="0" t="0" r="r" b="b"/>
              <a:pathLst>
                <a:path w="558" h="492">
                  <a:moveTo>
                    <a:pt x="558" y="0"/>
                  </a:moveTo>
                  <a:lnTo>
                    <a:pt x="0" y="0"/>
                  </a:lnTo>
                  <a:lnTo>
                    <a:pt x="0" y="492"/>
                  </a:lnTo>
                  <a:lnTo>
                    <a:pt x="0" y="492"/>
                  </a:lnTo>
                  <a:lnTo>
                    <a:pt x="558" y="492"/>
                  </a:lnTo>
                  <a:lnTo>
                    <a:pt x="558" y="0"/>
                  </a:lnTo>
                  <a:lnTo>
                    <a:pt x="558" y="0"/>
                  </a:lnTo>
                </a:path>
              </a:pathLst>
            </a:custGeom>
            <a:noFill/>
            <a:ln w="25400">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 name="Line 36"/>
            <p:cNvSpPr>
              <a:spLocks noChangeShapeType="1"/>
            </p:cNvSpPr>
            <p:nvPr/>
          </p:nvSpPr>
          <p:spPr bwMode="auto">
            <a:xfrm flipH="1">
              <a:off x="2601" y="2030"/>
              <a:ext cx="558" cy="0"/>
            </a:xfrm>
            <a:prstGeom prst="line">
              <a:avLst/>
            </a:prstGeom>
            <a:noFill/>
            <a:ln w="2540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0" name="Freeform 37"/>
            <p:cNvSpPr>
              <a:spLocks/>
            </p:cNvSpPr>
            <p:nvPr/>
          </p:nvSpPr>
          <p:spPr bwMode="auto">
            <a:xfrm>
              <a:off x="3005" y="1952"/>
              <a:ext cx="40" cy="44"/>
            </a:xfrm>
            <a:custGeom>
              <a:avLst/>
              <a:gdLst>
                <a:gd name="T0" fmla="*/ 20 w 40"/>
                <a:gd name="T1" fmla="*/ 0 h 44"/>
                <a:gd name="T2" fmla="*/ 20 w 40"/>
                <a:gd name="T3" fmla="*/ 0 h 44"/>
                <a:gd name="T4" fmla="*/ 12 w 40"/>
                <a:gd name="T5" fmla="*/ 2 h 44"/>
                <a:gd name="T6" fmla="*/ 6 w 40"/>
                <a:gd name="T7" fmla="*/ 8 h 44"/>
                <a:gd name="T8" fmla="*/ 2 w 40"/>
                <a:gd name="T9" fmla="*/ 14 h 44"/>
                <a:gd name="T10" fmla="*/ 0 w 40"/>
                <a:gd name="T11" fmla="*/ 22 h 44"/>
                <a:gd name="T12" fmla="*/ 0 w 40"/>
                <a:gd name="T13" fmla="*/ 22 h 44"/>
                <a:gd name="T14" fmla="*/ 2 w 40"/>
                <a:gd name="T15" fmla="*/ 30 h 44"/>
                <a:gd name="T16" fmla="*/ 6 w 40"/>
                <a:gd name="T17" fmla="*/ 38 h 44"/>
                <a:gd name="T18" fmla="*/ 12 w 40"/>
                <a:gd name="T19" fmla="*/ 42 h 44"/>
                <a:gd name="T20" fmla="*/ 20 w 40"/>
                <a:gd name="T21" fmla="*/ 44 h 44"/>
                <a:gd name="T22" fmla="*/ 20 w 40"/>
                <a:gd name="T23" fmla="*/ 44 h 44"/>
                <a:gd name="T24" fmla="*/ 28 w 40"/>
                <a:gd name="T25" fmla="*/ 42 h 44"/>
                <a:gd name="T26" fmla="*/ 34 w 40"/>
                <a:gd name="T27" fmla="*/ 38 h 44"/>
                <a:gd name="T28" fmla="*/ 38 w 40"/>
                <a:gd name="T29" fmla="*/ 30 h 44"/>
                <a:gd name="T30" fmla="*/ 40 w 40"/>
                <a:gd name="T31" fmla="*/ 22 h 44"/>
                <a:gd name="T32" fmla="*/ 40 w 40"/>
                <a:gd name="T33" fmla="*/ 22 h 44"/>
                <a:gd name="T34" fmla="*/ 38 w 40"/>
                <a:gd name="T35" fmla="*/ 14 h 44"/>
                <a:gd name="T36" fmla="*/ 34 w 40"/>
                <a:gd name="T37" fmla="*/ 8 h 44"/>
                <a:gd name="T38" fmla="*/ 28 w 40"/>
                <a:gd name="T39" fmla="*/ 2 h 44"/>
                <a:gd name="T40" fmla="*/ 20 w 40"/>
                <a:gd name="T41" fmla="*/ 0 h 44"/>
                <a:gd name="T42" fmla="*/ 20 w 40"/>
                <a:gd name="T4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4">
                  <a:moveTo>
                    <a:pt x="20" y="0"/>
                  </a:moveTo>
                  <a:lnTo>
                    <a:pt x="20" y="0"/>
                  </a:lnTo>
                  <a:lnTo>
                    <a:pt x="12" y="2"/>
                  </a:lnTo>
                  <a:lnTo>
                    <a:pt x="6" y="8"/>
                  </a:lnTo>
                  <a:lnTo>
                    <a:pt x="2" y="14"/>
                  </a:lnTo>
                  <a:lnTo>
                    <a:pt x="0" y="22"/>
                  </a:lnTo>
                  <a:lnTo>
                    <a:pt x="0" y="22"/>
                  </a:lnTo>
                  <a:lnTo>
                    <a:pt x="2" y="30"/>
                  </a:lnTo>
                  <a:lnTo>
                    <a:pt x="6" y="38"/>
                  </a:lnTo>
                  <a:lnTo>
                    <a:pt x="12" y="42"/>
                  </a:lnTo>
                  <a:lnTo>
                    <a:pt x="20" y="44"/>
                  </a:lnTo>
                  <a:lnTo>
                    <a:pt x="20" y="44"/>
                  </a:lnTo>
                  <a:lnTo>
                    <a:pt x="28" y="42"/>
                  </a:lnTo>
                  <a:lnTo>
                    <a:pt x="34" y="38"/>
                  </a:lnTo>
                  <a:lnTo>
                    <a:pt x="38" y="30"/>
                  </a:lnTo>
                  <a:lnTo>
                    <a:pt x="40" y="22"/>
                  </a:lnTo>
                  <a:lnTo>
                    <a:pt x="40" y="22"/>
                  </a:lnTo>
                  <a:lnTo>
                    <a:pt x="38" y="14"/>
                  </a:lnTo>
                  <a:lnTo>
                    <a:pt x="34" y="8"/>
                  </a:lnTo>
                  <a:lnTo>
                    <a:pt x="28" y="2"/>
                  </a:lnTo>
                  <a:lnTo>
                    <a:pt x="20" y="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38"/>
            <p:cNvSpPr>
              <a:spLocks noEditPoints="1"/>
            </p:cNvSpPr>
            <p:nvPr/>
          </p:nvSpPr>
          <p:spPr bwMode="auto">
            <a:xfrm>
              <a:off x="2681" y="2162"/>
              <a:ext cx="398" cy="244"/>
            </a:xfrm>
            <a:custGeom>
              <a:avLst/>
              <a:gdLst>
                <a:gd name="T0" fmla="*/ 200 w 398"/>
                <a:gd name="T1" fmla="*/ 0 h 244"/>
                <a:gd name="T2" fmla="*/ 238 w 398"/>
                <a:gd name="T3" fmla="*/ 6 h 244"/>
                <a:gd name="T4" fmla="*/ 242 w 398"/>
                <a:gd name="T5" fmla="*/ 54 h 244"/>
                <a:gd name="T6" fmla="*/ 272 w 398"/>
                <a:gd name="T7" fmla="*/ 66 h 244"/>
                <a:gd name="T8" fmla="*/ 310 w 398"/>
                <a:gd name="T9" fmla="*/ 34 h 244"/>
                <a:gd name="T10" fmla="*/ 340 w 398"/>
                <a:gd name="T11" fmla="*/ 58 h 244"/>
                <a:gd name="T12" fmla="*/ 354 w 398"/>
                <a:gd name="T13" fmla="*/ 74 h 244"/>
                <a:gd name="T14" fmla="*/ 334 w 398"/>
                <a:gd name="T15" fmla="*/ 128 h 244"/>
                <a:gd name="T16" fmla="*/ 340 w 398"/>
                <a:gd name="T17" fmla="*/ 142 h 244"/>
                <a:gd name="T18" fmla="*/ 394 w 398"/>
                <a:gd name="T19" fmla="*/ 162 h 244"/>
                <a:gd name="T20" fmla="*/ 398 w 398"/>
                <a:gd name="T21" fmla="*/ 180 h 244"/>
                <a:gd name="T22" fmla="*/ 398 w 398"/>
                <a:gd name="T23" fmla="*/ 200 h 244"/>
                <a:gd name="T24" fmla="*/ 394 w 398"/>
                <a:gd name="T25" fmla="*/ 238 h 244"/>
                <a:gd name="T26" fmla="*/ 344 w 398"/>
                <a:gd name="T27" fmla="*/ 244 h 244"/>
                <a:gd name="T28" fmla="*/ 54 w 398"/>
                <a:gd name="T29" fmla="*/ 244 h 244"/>
                <a:gd name="T30" fmla="*/ 4 w 398"/>
                <a:gd name="T31" fmla="*/ 238 h 244"/>
                <a:gd name="T32" fmla="*/ 0 w 398"/>
                <a:gd name="T33" fmla="*/ 200 h 244"/>
                <a:gd name="T34" fmla="*/ 2 w 398"/>
                <a:gd name="T35" fmla="*/ 180 h 244"/>
                <a:gd name="T36" fmla="*/ 54 w 398"/>
                <a:gd name="T37" fmla="*/ 156 h 244"/>
                <a:gd name="T38" fmla="*/ 58 w 398"/>
                <a:gd name="T39" fmla="*/ 142 h 244"/>
                <a:gd name="T40" fmla="*/ 34 w 398"/>
                <a:gd name="T41" fmla="*/ 90 h 244"/>
                <a:gd name="T42" fmla="*/ 46 w 398"/>
                <a:gd name="T43" fmla="*/ 74 h 244"/>
                <a:gd name="T44" fmla="*/ 58 w 398"/>
                <a:gd name="T45" fmla="*/ 58 h 244"/>
                <a:gd name="T46" fmla="*/ 88 w 398"/>
                <a:gd name="T47" fmla="*/ 34 h 244"/>
                <a:gd name="T48" fmla="*/ 128 w 398"/>
                <a:gd name="T49" fmla="*/ 66 h 244"/>
                <a:gd name="T50" fmla="*/ 156 w 398"/>
                <a:gd name="T51" fmla="*/ 54 h 244"/>
                <a:gd name="T52" fmla="*/ 160 w 398"/>
                <a:gd name="T53" fmla="*/ 6 h 244"/>
                <a:gd name="T54" fmla="*/ 200 w 398"/>
                <a:gd name="T55" fmla="*/ 0 h 244"/>
                <a:gd name="T56" fmla="*/ 200 w 398"/>
                <a:gd name="T57" fmla="*/ 120 h 244"/>
                <a:gd name="T58" fmla="*/ 216 w 398"/>
                <a:gd name="T59" fmla="*/ 122 h 244"/>
                <a:gd name="T60" fmla="*/ 244 w 398"/>
                <a:gd name="T61" fmla="*/ 134 h 244"/>
                <a:gd name="T62" fmla="*/ 266 w 398"/>
                <a:gd name="T63" fmla="*/ 156 h 244"/>
                <a:gd name="T64" fmla="*/ 278 w 398"/>
                <a:gd name="T65" fmla="*/ 184 h 244"/>
                <a:gd name="T66" fmla="*/ 280 w 398"/>
                <a:gd name="T67" fmla="*/ 200 h 244"/>
                <a:gd name="T68" fmla="*/ 276 w 398"/>
                <a:gd name="T69" fmla="*/ 224 h 244"/>
                <a:gd name="T70" fmla="*/ 266 w 398"/>
                <a:gd name="T71" fmla="*/ 244 h 244"/>
                <a:gd name="T72" fmla="*/ 132 w 398"/>
                <a:gd name="T73" fmla="*/ 244 h 244"/>
                <a:gd name="T74" fmla="*/ 122 w 398"/>
                <a:gd name="T75" fmla="*/ 224 h 244"/>
                <a:gd name="T76" fmla="*/ 120 w 398"/>
                <a:gd name="T77" fmla="*/ 200 h 244"/>
                <a:gd name="T78" fmla="*/ 120 w 398"/>
                <a:gd name="T79" fmla="*/ 184 h 244"/>
                <a:gd name="T80" fmla="*/ 132 w 398"/>
                <a:gd name="T81" fmla="*/ 156 h 244"/>
                <a:gd name="T82" fmla="*/ 154 w 398"/>
                <a:gd name="T83" fmla="*/ 134 h 244"/>
                <a:gd name="T84" fmla="*/ 184 w 398"/>
                <a:gd name="T85" fmla="*/ 122 h 244"/>
                <a:gd name="T86" fmla="*/ 200 w 398"/>
                <a:gd name="T87" fmla="*/ 12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244">
                  <a:moveTo>
                    <a:pt x="200" y="0"/>
                  </a:moveTo>
                  <a:lnTo>
                    <a:pt x="200" y="0"/>
                  </a:lnTo>
                  <a:lnTo>
                    <a:pt x="220" y="2"/>
                  </a:lnTo>
                  <a:lnTo>
                    <a:pt x="238" y="6"/>
                  </a:lnTo>
                  <a:lnTo>
                    <a:pt x="242" y="54"/>
                  </a:lnTo>
                  <a:lnTo>
                    <a:pt x="242" y="54"/>
                  </a:lnTo>
                  <a:lnTo>
                    <a:pt x="258" y="60"/>
                  </a:lnTo>
                  <a:lnTo>
                    <a:pt x="272" y="66"/>
                  </a:lnTo>
                  <a:lnTo>
                    <a:pt x="310" y="34"/>
                  </a:lnTo>
                  <a:lnTo>
                    <a:pt x="310" y="34"/>
                  </a:lnTo>
                  <a:lnTo>
                    <a:pt x="326" y="46"/>
                  </a:lnTo>
                  <a:lnTo>
                    <a:pt x="340" y="58"/>
                  </a:lnTo>
                  <a:lnTo>
                    <a:pt x="340" y="58"/>
                  </a:lnTo>
                  <a:lnTo>
                    <a:pt x="354" y="74"/>
                  </a:lnTo>
                  <a:lnTo>
                    <a:pt x="364" y="90"/>
                  </a:lnTo>
                  <a:lnTo>
                    <a:pt x="334" y="128"/>
                  </a:lnTo>
                  <a:lnTo>
                    <a:pt x="334" y="128"/>
                  </a:lnTo>
                  <a:lnTo>
                    <a:pt x="340" y="142"/>
                  </a:lnTo>
                  <a:lnTo>
                    <a:pt x="344" y="156"/>
                  </a:lnTo>
                  <a:lnTo>
                    <a:pt x="394" y="162"/>
                  </a:lnTo>
                  <a:lnTo>
                    <a:pt x="394" y="162"/>
                  </a:lnTo>
                  <a:lnTo>
                    <a:pt x="398" y="180"/>
                  </a:lnTo>
                  <a:lnTo>
                    <a:pt x="398" y="200"/>
                  </a:lnTo>
                  <a:lnTo>
                    <a:pt x="398" y="200"/>
                  </a:lnTo>
                  <a:lnTo>
                    <a:pt x="398" y="220"/>
                  </a:lnTo>
                  <a:lnTo>
                    <a:pt x="394" y="238"/>
                  </a:lnTo>
                  <a:lnTo>
                    <a:pt x="344" y="244"/>
                  </a:lnTo>
                  <a:lnTo>
                    <a:pt x="344" y="244"/>
                  </a:lnTo>
                  <a:lnTo>
                    <a:pt x="54" y="244"/>
                  </a:lnTo>
                  <a:lnTo>
                    <a:pt x="54" y="244"/>
                  </a:lnTo>
                  <a:lnTo>
                    <a:pt x="4" y="238"/>
                  </a:lnTo>
                  <a:lnTo>
                    <a:pt x="4" y="238"/>
                  </a:lnTo>
                  <a:lnTo>
                    <a:pt x="2" y="220"/>
                  </a:lnTo>
                  <a:lnTo>
                    <a:pt x="0" y="200"/>
                  </a:lnTo>
                  <a:lnTo>
                    <a:pt x="0" y="200"/>
                  </a:lnTo>
                  <a:lnTo>
                    <a:pt x="2" y="180"/>
                  </a:lnTo>
                  <a:lnTo>
                    <a:pt x="4" y="162"/>
                  </a:lnTo>
                  <a:lnTo>
                    <a:pt x="54" y="156"/>
                  </a:lnTo>
                  <a:lnTo>
                    <a:pt x="54" y="156"/>
                  </a:lnTo>
                  <a:lnTo>
                    <a:pt x="58" y="142"/>
                  </a:lnTo>
                  <a:lnTo>
                    <a:pt x="66" y="128"/>
                  </a:lnTo>
                  <a:lnTo>
                    <a:pt x="34" y="90"/>
                  </a:lnTo>
                  <a:lnTo>
                    <a:pt x="34" y="90"/>
                  </a:lnTo>
                  <a:lnTo>
                    <a:pt x="46" y="74"/>
                  </a:lnTo>
                  <a:lnTo>
                    <a:pt x="58" y="58"/>
                  </a:lnTo>
                  <a:lnTo>
                    <a:pt x="58" y="58"/>
                  </a:lnTo>
                  <a:lnTo>
                    <a:pt x="74" y="46"/>
                  </a:lnTo>
                  <a:lnTo>
                    <a:pt x="88" y="34"/>
                  </a:lnTo>
                  <a:lnTo>
                    <a:pt x="128" y="66"/>
                  </a:lnTo>
                  <a:lnTo>
                    <a:pt x="128" y="66"/>
                  </a:lnTo>
                  <a:lnTo>
                    <a:pt x="142" y="60"/>
                  </a:lnTo>
                  <a:lnTo>
                    <a:pt x="156" y="54"/>
                  </a:lnTo>
                  <a:lnTo>
                    <a:pt x="160" y="6"/>
                  </a:lnTo>
                  <a:lnTo>
                    <a:pt x="160" y="6"/>
                  </a:lnTo>
                  <a:lnTo>
                    <a:pt x="180" y="2"/>
                  </a:lnTo>
                  <a:lnTo>
                    <a:pt x="200" y="0"/>
                  </a:lnTo>
                  <a:lnTo>
                    <a:pt x="200" y="0"/>
                  </a:lnTo>
                  <a:close/>
                  <a:moveTo>
                    <a:pt x="200" y="120"/>
                  </a:moveTo>
                  <a:lnTo>
                    <a:pt x="200" y="120"/>
                  </a:lnTo>
                  <a:lnTo>
                    <a:pt x="216" y="122"/>
                  </a:lnTo>
                  <a:lnTo>
                    <a:pt x="230" y="126"/>
                  </a:lnTo>
                  <a:lnTo>
                    <a:pt x="244" y="134"/>
                  </a:lnTo>
                  <a:lnTo>
                    <a:pt x="256" y="144"/>
                  </a:lnTo>
                  <a:lnTo>
                    <a:pt x="266" y="156"/>
                  </a:lnTo>
                  <a:lnTo>
                    <a:pt x="274" y="168"/>
                  </a:lnTo>
                  <a:lnTo>
                    <a:pt x="278" y="184"/>
                  </a:lnTo>
                  <a:lnTo>
                    <a:pt x="280" y="200"/>
                  </a:lnTo>
                  <a:lnTo>
                    <a:pt x="280" y="200"/>
                  </a:lnTo>
                  <a:lnTo>
                    <a:pt x="278" y="212"/>
                  </a:lnTo>
                  <a:lnTo>
                    <a:pt x="276" y="224"/>
                  </a:lnTo>
                  <a:lnTo>
                    <a:pt x="272" y="234"/>
                  </a:lnTo>
                  <a:lnTo>
                    <a:pt x="266" y="244"/>
                  </a:lnTo>
                  <a:lnTo>
                    <a:pt x="132" y="244"/>
                  </a:lnTo>
                  <a:lnTo>
                    <a:pt x="132" y="244"/>
                  </a:lnTo>
                  <a:lnTo>
                    <a:pt x="126" y="234"/>
                  </a:lnTo>
                  <a:lnTo>
                    <a:pt x="122" y="224"/>
                  </a:lnTo>
                  <a:lnTo>
                    <a:pt x="120" y="212"/>
                  </a:lnTo>
                  <a:lnTo>
                    <a:pt x="120" y="200"/>
                  </a:lnTo>
                  <a:lnTo>
                    <a:pt x="120" y="200"/>
                  </a:lnTo>
                  <a:lnTo>
                    <a:pt x="120" y="184"/>
                  </a:lnTo>
                  <a:lnTo>
                    <a:pt x="126" y="168"/>
                  </a:lnTo>
                  <a:lnTo>
                    <a:pt x="132" y="156"/>
                  </a:lnTo>
                  <a:lnTo>
                    <a:pt x="142" y="144"/>
                  </a:lnTo>
                  <a:lnTo>
                    <a:pt x="154" y="134"/>
                  </a:lnTo>
                  <a:lnTo>
                    <a:pt x="168" y="126"/>
                  </a:lnTo>
                  <a:lnTo>
                    <a:pt x="184" y="122"/>
                  </a:lnTo>
                  <a:lnTo>
                    <a:pt x="200" y="120"/>
                  </a:lnTo>
                  <a:lnTo>
                    <a:pt x="200" y="120"/>
                  </a:lnTo>
                  <a:close/>
                </a:path>
              </a:pathLst>
            </a:custGeom>
            <a:solidFill>
              <a:schemeClr val="bg1">
                <a:lumMod val="85000"/>
              </a:schemeClr>
            </a:solidFill>
            <a:ln w="2540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92" name="Rectangle 2"/>
          <p:cNvSpPr/>
          <p:nvPr/>
        </p:nvSpPr>
        <p:spPr>
          <a:xfrm>
            <a:off x="7907587" y="220585"/>
            <a:ext cx="1236413" cy="263149"/>
          </a:xfrm>
          <a:prstGeom prst="rect">
            <a:avLst/>
          </a:prstGeom>
        </p:spPr>
        <p:txBody>
          <a:bodyPr wrap="square">
            <a:spAutoFit/>
          </a:bodyPr>
          <a:lstStyle/>
          <a:p>
            <a:pPr fontAlgn="t">
              <a:lnSpc>
                <a:spcPct val="90000"/>
              </a:lnSpc>
            </a:pPr>
            <a:r>
              <a:rPr lang="en-US" sz="1200" dirty="0" smtClean="0">
                <a:solidFill>
                  <a:schemeClr val="accent1"/>
                </a:solidFill>
              </a:rPr>
              <a:t>TECHNOLOGY</a:t>
            </a:r>
            <a:endParaRPr lang="en-US" sz="1200" dirty="0">
              <a:solidFill>
                <a:schemeClr val="accent1"/>
              </a:solidFill>
            </a:endParaRPr>
          </a:p>
        </p:txBody>
      </p:sp>
      <p:sp>
        <p:nvSpPr>
          <p:cNvPr id="393" name="Rectangle 392"/>
          <p:cNvSpPr/>
          <p:nvPr/>
        </p:nvSpPr>
        <p:spPr>
          <a:xfrm>
            <a:off x="0" y="1692995"/>
            <a:ext cx="9144000" cy="4850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p:cNvSpPr/>
          <p:nvPr/>
        </p:nvSpPr>
        <p:spPr>
          <a:xfrm>
            <a:off x="0" y="1638677"/>
            <a:ext cx="9144000" cy="54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TextBox 394"/>
          <p:cNvSpPr txBox="1"/>
          <p:nvPr/>
        </p:nvSpPr>
        <p:spPr>
          <a:xfrm>
            <a:off x="217289" y="2008936"/>
            <a:ext cx="3713533" cy="707886"/>
          </a:xfrm>
          <a:prstGeom prst="rect">
            <a:avLst/>
          </a:prstGeom>
          <a:noFill/>
        </p:spPr>
        <p:txBody>
          <a:bodyPr wrap="square" rtlCol="0">
            <a:spAutoFit/>
          </a:bodyPr>
          <a:lstStyle/>
          <a:p>
            <a:r>
              <a:rPr lang="en-US" sz="2000" b="1" dirty="0" smtClean="0">
                <a:solidFill>
                  <a:schemeClr val="accent2"/>
                </a:solidFill>
              </a:rPr>
              <a:t>WHAT DOES IT MEAN IN THE WORLD OF DISCOVERY?</a:t>
            </a:r>
            <a:endParaRPr lang="en-US" sz="2000" b="1" dirty="0">
              <a:solidFill>
                <a:schemeClr val="accent2"/>
              </a:solidFill>
            </a:endParaRPr>
          </a:p>
        </p:txBody>
      </p:sp>
      <p:sp>
        <p:nvSpPr>
          <p:cNvPr id="396" name="TextBox 395"/>
          <p:cNvSpPr txBox="1"/>
          <p:nvPr/>
        </p:nvSpPr>
        <p:spPr>
          <a:xfrm>
            <a:off x="258027" y="3025685"/>
            <a:ext cx="3595844" cy="1938992"/>
          </a:xfrm>
          <a:prstGeom prst="rect">
            <a:avLst/>
          </a:prstGeom>
          <a:noFill/>
        </p:spPr>
        <p:txBody>
          <a:bodyPr wrap="square" rtlCol="0">
            <a:spAutoFit/>
          </a:bodyPr>
          <a:lstStyle/>
          <a:p>
            <a:pPr marL="271463" indent="-271463">
              <a:spcBef>
                <a:spcPts val="1200"/>
              </a:spcBef>
              <a:buFont typeface="Arial" panose="020B0604020202020204" pitchFamily="34" charset="0"/>
              <a:buChar char="•"/>
            </a:pPr>
            <a:r>
              <a:rPr lang="en-US" sz="2000" dirty="0"/>
              <a:t>Single page application – performance</a:t>
            </a:r>
          </a:p>
          <a:p>
            <a:pPr marL="271463" indent="-271463">
              <a:spcBef>
                <a:spcPts val="1200"/>
              </a:spcBef>
              <a:buFont typeface="Arial" panose="020B0604020202020204" pitchFamily="34" charset="0"/>
              <a:buChar char="•"/>
            </a:pPr>
            <a:r>
              <a:rPr lang="en-US" sz="2000" dirty="0"/>
              <a:t>Endless scrolling vs. pagination</a:t>
            </a:r>
          </a:p>
          <a:p>
            <a:pPr marL="271463" indent="-271463">
              <a:spcBef>
                <a:spcPts val="1200"/>
              </a:spcBef>
              <a:buFont typeface="Arial" panose="020B0604020202020204" pitchFamily="34" charset="0"/>
              <a:buChar char="•"/>
            </a:pPr>
            <a:r>
              <a:rPr lang="en-US" sz="2000" dirty="0"/>
              <a:t>Regulatory requirements </a:t>
            </a:r>
          </a:p>
        </p:txBody>
      </p:sp>
      <p:grpSp>
        <p:nvGrpSpPr>
          <p:cNvPr id="397" name="Group 396"/>
          <p:cNvGrpSpPr/>
          <p:nvPr/>
        </p:nvGrpSpPr>
        <p:grpSpPr>
          <a:xfrm>
            <a:off x="353084" y="3775727"/>
            <a:ext cx="3097687" cy="776364"/>
            <a:chOff x="353084" y="4011683"/>
            <a:chExt cx="3586790" cy="776364"/>
          </a:xfrm>
        </p:grpSpPr>
        <p:cxnSp>
          <p:nvCxnSpPr>
            <p:cNvPr id="398" name="Straight Connector 397"/>
            <p:cNvCxnSpPr/>
            <p:nvPr/>
          </p:nvCxnSpPr>
          <p:spPr>
            <a:xfrm>
              <a:off x="353084" y="4011683"/>
              <a:ext cx="358679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353084" y="4788047"/>
              <a:ext cx="358679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grpSp>
        <p:nvGrpSpPr>
          <p:cNvPr id="400" name="Group 4"/>
          <p:cNvGrpSpPr>
            <a:grpSpLocks noChangeAspect="1"/>
          </p:cNvGrpSpPr>
          <p:nvPr/>
        </p:nvGrpSpPr>
        <p:grpSpPr bwMode="auto">
          <a:xfrm>
            <a:off x="7987092" y="834869"/>
            <a:ext cx="291994" cy="291848"/>
            <a:chOff x="1880" y="1160"/>
            <a:chExt cx="2001" cy="2000"/>
          </a:xfrm>
        </p:grpSpPr>
        <p:sp>
          <p:nvSpPr>
            <p:cNvPr id="401" name="AutoShape 3"/>
            <p:cNvSpPr>
              <a:spLocks noChangeAspect="1" noChangeArrowheads="1" noTextEdit="1"/>
            </p:cNvSpPr>
            <p:nvPr/>
          </p:nvSpPr>
          <p:spPr bwMode="auto">
            <a:xfrm>
              <a:off x="1880" y="1160"/>
              <a:ext cx="2000"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5"/>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6"/>
            <p:cNvSpPr>
              <a:spLocks/>
            </p:cNvSpPr>
            <p:nvPr/>
          </p:nvSpPr>
          <p:spPr bwMode="auto">
            <a:xfrm>
              <a:off x="1880" y="1160"/>
              <a:ext cx="2000" cy="2000"/>
            </a:xfrm>
            <a:custGeom>
              <a:avLst/>
              <a:gdLst>
                <a:gd name="T0" fmla="*/ 2000 w 2000"/>
                <a:gd name="T1" fmla="*/ 1052 h 2000"/>
                <a:gd name="T2" fmla="*/ 1980 w 2000"/>
                <a:gd name="T3" fmla="*/ 1202 h 2000"/>
                <a:gd name="T4" fmla="*/ 1940 w 2000"/>
                <a:gd name="T5" fmla="*/ 1344 h 2000"/>
                <a:gd name="T6" fmla="*/ 1880 w 2000"/>
                <a:gd name="T7" fmla="*/ 1478 h 2000"/>
                <a:gd name="T8" fmla="*/ 1802 w 2000"/>
                <a:gd name="T9" fmla="*/ 1600 h 2000"/>
                <a:gd name="T10" fmla="*/ 1708 w 2000"/>
                <a:gd name="T11" fmla="*/ 1708 h 2000"/>
                <a:gd name="T12" fmla="*/ 1600 w 2000"/>
                <a:gd name="T13" fmla="*/ 1802 h 2000"/>
                <a:gd name="T14" fmla="*/ 1478 w 2000"/>
                <a:gd name="T15" fmla="*/ 1880 h 2000"/>
                <a:gd name="T16" fmla="*/ 1344 w 2000"/>
                <a:gd name="T17" fmla="*/ 1940 h 2000"/>
                <a:gd name="T18" fmla="*/ 1202 w 2000"/>
                <a:gd name="T19" fmla="*/ 1980 h 2000"/>
                <a:gd name="T20" fmla="*/ 1052 w 2000"/>
                <a:gd name="T21" fmla="*/ 2000 h 2000"/>
                <a:gd name="T22" fmla="*/ 950 w 2000"/>
                <a:gd name="T23" fmla="*/ 2000 h 2000"/>
                <a:gd name="T24" fmla="*/ 800 w 2000"/>
                <a:gd name="T25" fmla="*/ 1980 h 2000"/>
                <a:gd name="T26" fmla="*/ 658 w 2000"/>
                <a:gd name="T27" fmla="*/ 1940 h 2000"/>
                <a:gd name="T28" fmla="*/ 524 w 2000"/>
                <a:gd name="T29" fmla="*/ 1880 h 2000"/>
                <a:gd name="T30" fmla="*/ 402 w 2000"/>
                <a:gd name="T31" fmla="*/ 1802 h 2000"/>
                <a:gd name="T32" fmla="*/ 294 w 2000"/>
                <a:gd name="T33" fmla="*/ 1708 h 2000"/>
                <a:gd name="T34" fmla="*/ 200 w 2000"/>
                <a:gd name="T35" fmla="*/ 1600 h 2000"/>
                <a:gd name="T36" fmla="*/ 122 w 2000"/>
                <a:gd name="T37" fmla="*/ 1478 h 2000"/>
                <a:gd name="T38" fmla="*/ 62 w 2000"/>
                <a:gd name="T39" fmla="*/ 1344 h 2000"/>
                <a:gd name="T40" fmla="*/ 22 w 2000"/>
                <a:gd name="T41" fmla="*/ 1202 h 2000"/>
                <a:gd name="T42" fmla="*/ 2 w 2000"/>
                <a:gd name="T43" fmla="*/ 1052 h 2000"/>
                <a:gd name="T44" fmla="*/ 2 w 2000"/>
                <a:gd name="T45" fmla="*/ 950 h 2000"/>
                <a:gd name="T46" fmla="*/ 22 w 2000"/>
                <a:gd name="T47" fmla="*/ 800 h 2000"/>
                <a:gd name="T48" fmla="*/ 62 w 2000"/>
                <a:gd name="T49" fmla="*/ 656 h 2000"/>
                <a:gd name="T50" fmla="*/ 122 w 2000"/>
                <a:gd name="T51" fmla="*/ 524 h 2000"/>
                <a:gd name="T52" fmla="*/ 200 w 2000"/>
                <a:gd name="T53" fmla="*/ 402 h 2000"/>
                <a:gd name="T54" fmla="*/ 294 w 2000"/>
                <a:gd name="T55" fmla="*/ 294 h 2000"/>
                <a:gd name="T56" fmla="*/ 402 w 2000"/>
                <a:gd name="T57" fmla="*/ 200 h 2000"/>
                <a:gd name="T58" fmla="*/ 524 w 2000"/>
                <a:gd name="T59" fmla="*/ 122 h 2000"/>
                <a:gd name="T60" fmla="*/ 658 w 2000"/>
                <a:gd name="T61" fmla="*/ 62 h 2000"/>
                <a:gd name="T62" fmla="*/ 800 w 2000"/>
                <a:gd name="T63" fmla="*/ 22 h 2000"/>
                <a:gd name="T64" fmla="*/ 950 w 2000"/>
                <a:gd name="T65" fmla="*/ 2 h 2000"/>
                <a:gd name="T66" fmla="*/ 1052 w 2000"/>
                <a:gd name="T67" fmla="*/ 2 h 2000"/>
                <a:gd name="T68" fmla="*/ 1202 w 2000"/>
                <a:gd name="T69" fmla="*/ 22 h 2000"/>
                <a:gd name="T70" fmla="*/ 1344 w 2000"/>
                <a:gd name="T71" fmla="*/ 62 h 2000"/>
                <a:gd name="T72" fmla="*/ 1478 w 2000"/>
                <a:gd name="T73" fmla="*/ 122 h 2000"/>
                <a:gd name="T74" fmla="*/ 1600 w 2000"/>
                <a:gd name="T75" fmla="*/ 200 h 2000"/>
                <a:gd name="T76" fmla="*/ 1708 w 2000"/>
                <a:gd name="T77" fmla="*/ 294 h 2000"/>
                <a:gd name="T78" fmla="*/ 1802 w 2000"/>
                <a:gd name="T79" fmla="*/ 402 h 2000"/>
                <a:gd name="T80" fmla="*/ 1880 w 2000"/>
                <a:gd name="T81" fmla="*/ 524 h 2000"/>
                <a:gd name="T82" fmla="*/ 1940 w 2000"/>
                <a:gd name="T83" fmla="*/ 656 h 2000"/>
                <a:gd name="T84" fmla="*/ 1980 w 2000"/>
                <a:gd name="T85" fmla="*/ 800 h 2000"/>
                <a:gd name="T86" fmla="*/ 2000 w 2000"/>
                <a:gd name="T87" fmla="*/ 95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 h="2000">
                  <a:moveTo>
                    <a:pt x="2000" y="1000"/>
                  </a:moveTo>
                  <a:lnTo>
                    <a:pt x="2000" y="1000"/>
                  </a:lnTo>
                  <a:lnTo>
                    <a:pt x="2000" y="1052"/>
                  </a:lnTo>
                  <a:lnTo>
                    <a:pt x="1996" y="1102"/>
                  </a:lnTo>
                  <a:lnTo>
                    <a:pt x="1990" y="1154"/>
                  </a:lnTo>
                  <a:lnTo>
                    <a:pt x="1980" y="1202"/>
                  </a:lnTo>
                  <a:lnTo>
                    <a:pt x="1970" y="1250"/>
                  </a:lnTo>
                  <a:lnTo>
                    <a:pt x="1956" y="1298"/>
                  </a:lnTo>
                  <a:lnTo>
                    <a:pt x="1940" y="1344"/>
                  </a:lnTo>
                  <a:lnTo>
                    <a:pt x="1922" y="1390"/>
                  </a:lnTo>
                  <a:lnTo>
                    <a:pt x="1902" y="1434"/>
                  </a:lnTo>
                  <a:lnTo>
                    <a:pt x="1880" y="1478"/>
                  </a:lnTo>
                  <a:lnTo>
                    <a:pt x="1856" y="1520"/>
                  </a:lnTo>
                  <a:lnTo>
                    <a:pt x="1830" y="1560"/>
                  </a:lnTo>
                  <a:lnTo>
                    <a:pt x="1802" y="1600"/>
                  </a:lnTo>
                  <a:lnTo>
                    <a:pt x="1772" y="1636"/>
                  </a:lnTo>
                  <a:lnTo>
                    <a:pt x="1742" y="1674"/>
                  </a:lnTo>
                  <a:lnTo>
                    <a:pt x="1708" y="1708"/>
                  </a:lnTo>
                  <a:lnTo>
                    <a:pt x="1674" y="1740"/>
                  </a:lnTo>
                  <a:lnTo>
                    <a:pt x="1636" y="1772"/>
                  </a:lnTo>
                  <a:lnTo>
                    <a:pt x="1600" y="1802"/>
                  </a:lnTo>
                  <a:lnTo>
                    <a:pt x="1560" y="1830"/>
                  </a:lnTo>
                  <a:lnTo>
                    <a:pt x="1520" y="1856"/>
                  </a:lnTo>
                  <a:lnTo>
                    <a:pt x="1478" y="1880"/>
                  </a:lnTo>
                  <a:lnTo>
                    <a:pt x="1434" y="1902"/>
                  </a:lnTo>
                  <a:lnTo>
                    <a:pt x="1390" y="1922"/>
                  </a:lnTo>
                  <a:lnTo>
                    <a:pt x="1344" y="1940"/>
                  </a:lnTo>
                  <a:lnTo>
                    <a:pt x="1298" y="1956"/>
                  </a:lnTo>
                  <a:lnTo>
                    <a:pt x="1250" y="1970"/>
                  </a:lnTo>
                  <a:lnTo>
                    <a:pt x="1202" y="1980"/>
                  </a:lnTo>
                  <a:lnTo>
                    <a:pt x="1154" y="1990"/>
                  </a:lnTo>
                  <a:lnTo>
                    <a:pt x="1104" y="1996"/>
                  </a:lnTo>
                  <a:lnTo>
                    <a:pt x="1052" y="2000"/>
                  </a:lnTo>
                  <a:lnTo>
                    <a:pt x="1000" y="2000"/>
                  </a:lnTo>
                  <a:lnTo>
                    <a:pt x="1000" y="2000"/>
                  </a:lnTo>
                  <a:lnTo>
                    <a:pt x="950" y="2000"/>
                  </a:lnTo>
                  <a:lnTo>
                    <a:pt x="898" y="1996"/>
                  </a:lnTo>
                  <a:lnTo>
                    <a:pt x="848" y="1990"/>
                  </a:lnTo>
                  <a:lnTo>
                    <a:pt x="800" y="1980"/>
                  </a:lnTo>
                  <a:lnTo>
                    <a:pt x="750" y="1970"/>
                  </a:lnTo>
                  <a:lnTo>
                    <a:pt x="704" y="1956"/>
                  </a:lnTo>
                  <a:lnTo>
                    <a:pt x="658" y="1940"/>
                  </a:lnTo>
                  <a:lnTo>
                    <a:pt x="612" y="1922"/>
                  </a:lnTo>
                  <a:lnTo>
                    <a:pt x="568" y="1902"/>
                  </a:lnTo>
                  <a:lnTo>
                    <a:pt x="524" y="1880"/>
                  </a:lnTo>
                  <a:lnTo>
                    <a:pt x="482" y="1856"/>
                  </a:lnTo>
                  <a:lnTo>
                    <a:pt x="442" y="1830"/>
                  </a:lnTo>
                  <a:lnTo>
                    <a:pt x="402" y="1802"/>
                  </a:lnTo>
                  <a:lnTo>
                    <a:pt x="364" y="1772"/>
                  </a:lnTo>
                  <a:lnTo>
                    <a:pt x="328" y="1740"/>
                  </a:lnTo>
                  <a:lnTo>
                    <a:pt x="294" y="1708"/>
                  </a:lnTo>
                  <a:lnTo>
                    <a:pt x="260" y="1674"/>
                  </a:lnTo>
                  <a:lnTo>
                    <a:pt x="230" y="1636"/>
                  </a:lnTo>
                  <a:lnTo>
                    <a:pt x="200" y="1600"/>
                  </a:lnTo>
                  <a:lnTo>
                    <a:pt x="172" y="1560"/>
                  </a:lnTo>
                  <a:lnTo>
                    <a:pt x="146" y="1520"/>
                  </a:lnTo>
                  <a:lnTo>
                    <a:pt x="122" y="1478"/>
                  </a:lnTo>
                  <a:lnTo>
                    <a:pt x="100" y="1434"/>
                  </a:lnTo>
                  <a:lnTo>
                    <a:pt x="80" y="1390"/>
                  </a:lnTo>
                  <a:lnTo>
                    <a:pt x="62" y="1344"/>
                  </a:lnTo>
                  <a:lnTo>
                    <a:pt x="46" y="1298"/>
                  </a:lnTo>
                  <a:lnTo>
                    <a:pt x="32" y="1250"/>
                  </a:lnTo>
                  <a:lnTo>
                    <a:pt x="22" y="1202"/>
                  </a:lnTo>
                  <a:lnTo>
                    <a:pt x="12" y="1154"/>
                  </a:lnTo>
                  <a:lnTo>
                    <a:pt x="6" y="1102"/>
                  </a:lnTo>
                  <a:lnTo>
                    <a:pt x="2" y="1052"/>
                  </a:lnTo>
                  <a:lnTo>
                    <a:pt x="0" y="1000"/>
                  </a:lnTo>
                  <a:lnTo>
                    <a:pt x="0" y="1000"/>
                  </a:lnTo>
                  <a:lnTo>
                    <a:pt x="2" y="950"/>
                  </a:lnTo>
                  <a:lnTo>
                    <a:pt x="6" y="898"/>
                  </a:lnTo>
                  <a:lnTo>
                    <a:pt x="12" y="848"/>
                  </a:lnTo>
                  <a:lnTo>
                    <a:pt x="22" y="800"/>
                  </a:lnTo>
                  <a:lnTo>
                    <a:pt x="32" y="750"/>
                  </a:lnTo>
                  <a:lnTo>
                    <a:pt x="46" y="704"/>
                  </a:lnTo>
                  <a:lnTo>
                    <a:pt x="62" y="656"/>
                  </a:lnTo>
                  <a:lnTo>
                    <a:pt x="80" y="612"/>
                  </a:lnTo>
                  <a:lnTo>
                    <a:pt x="100" y="568"/>
                  </a:lnTo>
                  <a:lnTo>
                    <a:pt x="122" y="524"/>
                  </a:lnTo>
                  <a:lnTo>
                    <a:pt x="146" y="482"/>
                  </a:lnTo>
                  <a:lnTo>
                    <a:pt x="172" y="442"/>
                  </a:lnTo>
                  <a:lnTo>
                    <a:pt x="200" y="402"/>
                  </a:lnTo>
                  <a:lnTo>
                    <a:pt x="230" y="364"/>
                  </a:lnTo>
                  <a:lnTo>
                    <a:pt x="260" y="328"/>
                  </a:lnTo>
                  <a:lnTo>
                    <a:pt x="294" y="294"/>
                  </a:lnTo>
                  <a:lnTo>
                    <a:pt x="328" y="260"/>
                  </a:lnTo>
                  <a:lnTo>
                    <a:pt x="364" y="230"/>
                  </a:lnTo>
                  <a:lnTo>
                    <a:pt x="402" y="200"/>
                  </a:lnTo>
                  <a:lnTo>
                    <a:pt x="442" y="172"/>
                  </a:lnTo>
                  <a:lnTo>
                    <a:pt x="482" y="146"/>
                  </a:lnTo>
                  <a:lnTo>
                    <a:pt x="524" y="122"/>
                  </a:lnTo>
                  <a:lnTo>
                    <a:pt x="568" y="100"/>
                  </a:lnTo>
                  <a:lnTo>
                    <a:pt x="612" y="80"/>
                  </a:lnTo>
                  <a:lnTo>
                    <a:pt x="658" y="62"/>
                  </a:lnTo>
                  <a:lnTo>
                    <a:pt x="704" y="46"/>
                  </a:lnTo>
                  <a:lnTo>
                    <a:pt x="750" y="32"/>
                  </a:lnTo>
                  <a:lnTo>
                    <a:pt x="800" y="22"/>
                  </a:lnTo>
                  <a:lnTo>
                    <a:pt x="848" y="12"/>
                  </a:lnTo>
                  <a:lnTo>
                    <a:pt x="898" y="6"/>
                  </a:lnTo>
                  <a:lnTo>
                    <a:pt x="950" y="2"/>
                  </a:lnTo>
                  <a:lnTo>
                    <a:pt x="1000" y="0"/>
                  </a:lnTo>
                  <a:lnTo>
                    <a:pt x="1000" y="0"/>
                  </a:lnTo>
                  <a:lnTo>
                    <a:pt x="1052" y="2"/>
                  </a:lnTo>
                  <a:lnTo>
                    <a:pt x="1104" y="6"/>
                  </a:lnTo>
                  <a:lnTo>
                    <a:pt x="1154" y="12"/>
                  </a:lnTo>
                  <a:lnTo>
                    <a:pt x="1202" y="22"/>
                  </a:lnTo>
                  <a:lnTo>
                    <a:pt x="1250" y="32"/>
                  </a:lnTo>
                  <a:lnTo>
                    <a:pt x="1298" y="46"/>
                  </a:lnTo>
                  <a:lnTo>
                    <a:pt x="1344" y="62"/>
                  </a:lnTo>
                  <a:lnTo>
                    <a:pt x="1390" y="80"/>
                  </a:lnTo>
                  <a:lnTo>
                    <a:pt x="1434" y="100"/>
                  </a:lnTo>
                  <a:lnTo>
                    <a:pt x="1478" y="122"/>
                  </a:lnTo>
                  <a:lnTo>
                    <a:pt x="1520" y="146"/>
                  </a:lnTo>
                  <a:lnTo>
                    <a:pt x="1560" y="172"/>
                  </a:lnTo>
                  <a:lnTo>
                    <a:pt x="1600" y="200"/>
                  </a:lnTo>
                  <a:lnTo>
                    <a:pt x="1636" y="230"/>
                  </a:lnTo>
                  <a:lnTo>
                    <a:pt x="1674" y="260"/>
                  </a:lnTo>
                  <a:lnTo>
                    <a:pt x="1708" y="294"/>
                  </a:lnTo>
                  <a:lnTo>
                    <a:pt x="1742" y="328"/>
                  </a:lnTo>
                  <a:lnTo>
                    <a:pt x="1772" y="364"/>
                  </a:lnTo>
                  <a:lnTo>
                    <a:pt x="1802" y="402"/>
                  </a:lnTo>
                  <a:lnTo>
                    <a:pt x="1830" y="442"/>
                  </a:lnTo>
                  <a:lnTo>
                    <a:pt x="1856" y="482"/>
                  </a:lnTo>
                  <a:lnTo>
                    <a:pt x="1880" y="524"/>
                  </a:lnTo>
                  <a:lnTo>
                    <a:pt x="1902" y="568"/>
                  </a:lnTo>
                  <a:lnTo>
                    <a:pt x="1922" y="612"/>
                  </a:lnTo>
                  <a:lnTo>
                    <a:pt x="1940" y="656"/>
                  </a:lnTo>
                  <a:lnTo>
                    <a:pt x="1956" y="704"/>
                  </a:lnTo>
                  <a:lnTo>
                    <a:pt x="1970" y="750"/>
                  </a:lnTo>
                  <a:lnTo>
                    <a:pt x="1980" y="800"/>
                  </a:lnTo>
                  <a:lnTo>
                    <a:pt x="1990" y="848"/>
                  </a:lnTo>
                  <a:lnTo>
                    <a:pt x="1996" y="898"/>
                  </a:lnTo>
                  <a:lnTo>
                    <a:pt x="2000" y="950"/>
                  </a:lnTo>
                  <a:lnTo>
                    <a:pt x="2000" y="10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7"/>
            <p:cNvSpPr>
              <a:spLocks noEditPoints="1"/>
            </p:cNvSpPr>
            <p:nvPr/>
          </p:nvSpPr>
          <p:spPr bwMode="auto">
            <a:xfrm>
              <a:off x="3878" y="2158"/>
              <a:ext cx="2" cy="76"/>
            </a:xfrm>
            <a:custGeom>
              <a:avLst/>
              <a:gdLst>
                <a:gd name="T0" fmla="*/ 0 w 2"/>
                <a:gd name="T1" fmla="*/ 76 h 76"/>
                <a:gd name="T2" fmla="*/ 0 w 2"/>
                <a:gd name="T3" fmla="*/ 72 h 76"/>
                <a:gd name="T4" fmla="*/ 0 w 2"/>
                <a:gd name="T5" fmla="*/ 70 h 76"/>
                <a:gd name="T6" fmla="*/ 0 w 2"/>
                <a:gd name="T7" fmla="*/ 68 h 76"/>
                <a:gd name="T8" fmla="*/ 0 w 2"/>
                <a:gd name="T9" fmla="*/ 66 h 76"/>
                <a:gd name="T10" fmla="*/ 0 w 2"/>
                <a:gd name="T11" fmla="*/ 66 h 76"/>
                <a:gd name="T12" fmla="*/ 2 w 2"/>
                <a:gd name="T13" fmla="*/ 64 h 76"/>
                <a:gd name="T14" fmla="*/ 2 w 2"/>
                <a:gd name="T15" fmla="*/ 62 h 76"/>
                <a:gd name="T16" fmla="*/ 2 w 2"/>
                <a:gd name="T17" fmla="*/ 62 h 76"/>
                <a:gd name="T18" fmla="*/ 2 w 2"/>
                <a:gd name="T19" fmla="*/ 58 h 76"/>
                <a:gd name="T20" fmla="*/ 2 w 2"/>
                <a:gd name="T21" fmla="*/ 58 h 76"/>
                <a:gd name="T22" fmla="*/ 2 w 2"/>
                <a:gd name="T23" fmla="*/ 56 h 76"/>
                <a:gd name="T24" fmla="*/ 2 w 2"/>
                <a:gd name="T25" fmla="*/ 54 h 76"/>
                <a:gd name="T26" fmla="*/ 2 w 2"/>
                <a:gd name="T27" fmla="*/ 54 h 76"/>
                <a:gd name="T28" fmla="*/ 2 w 2"/>
                <a:gd name="T29" fmla="*/ 52 h 76"/>
                <a:gd name="T30" fmla="*/ 2 w 2"/>
                <a:gd name="T31" fmla="*/ 52 h 76"/>
                <a:gd name="T32" fmla="*/ 2 w 2"/>
                <a:gd name="T33" fmla="*/ 50 h 76"/>
                <a:gd name="T34" fmla="*/ 2 w 2"/>
                <a:gd name="T35" fmla="*/ 48 h 76"/>
                <a:gd name="T36" fmla="*/ 2 w 2"/>
                <a:gd name="T37" fmla="*/ 48 h 76"/>
                <a:gd name="T38" fmla="*/ 2 w 2"/>
                <a:gd name="T39" fmla="*/ 46 h 76"/>
                <a:gd name="T40" fmla="*/ 2 w 2"/>
                <a:gd name="T41" fmla="*/ 46 h 76"/>
                <a:gd name="T42" fmla="*/ 2 w 2"/>
                <a:gd name="T43" fmla="*/ 44 h 76"/>
                <a:gd name="T44" fmla="*/ 2 w 2"/>
                <a:gd name="T45" fmla="*/ 44 h 76"/>
                <a:gd name="T46" fmla="*/ 2 w 2"/>
                <a:gd name="T47" fmla="*/ 42 h 76"/>
                <a:gd name="T48" fmla="*/ 2 w 2"/>
                <a:gd name="T49" fmla="*/ 40 h 76"/>
                <a:gd name="T50" fmla="*/ 2 w 2"/>
                <a:gd name="T51" fmla="*/ 40 h 76"/>
                <a:gd name="T52" fmla="*/ 2 w 2"/>
                <a:gd name="T53" fmla="*/ 40 h 76"/>
                <a:gd name="T54" fmla="*/ 2 w 2"/>
                <a:gd name="T55" fmla="*/ 38 h 76"/>
                <a:gd name="T56" fmla="*/ 2 w 2"/>
                <a:gd name="T57" fmla="*/ 38 h 76"/>
                <a:gd name="T58" fmla="*/ 2 w 2"/>
                <a:gd name="T59" fmla="*/ 36 h 76"/>
                <a:gd name="T60" fmla="*/ 2 w 2"/>
                <a:gd name="T61" fmla="*/ 34 h 76"/>
                <a:gd name="T62" fmla="*/ 2 w 2"/>
                <a:gd name="T63" fmla="*/ 34 h 76"/>
                <a:gd name="T64" fmla="*/ 2 w 2"/>
                <a:gd name="T65" fmla="*/ 32 h 76"/>
                <a:gd name="T66" fmla="*/ 2 w 2"/>
                <a:gd name="T67" fmla="*/ 32 h 76"/>
                <a:gd name="T68" fmla="*/ 2 w 2"/>
                <a:gd name="T69" fmla="*/ 30 h 76"/>
                <a:gd name="T70" fmla="*/ 2 w 2"/>
                <a:gd name="T71" fmla="*/ 30 h 76"/>
                <a:gd name="T72" fmla="*/ 2 w 2"/>
                <a:gd name="T73" fmla="*/ 28 h 76"/>
                <a:gd name="T74" fmla="*/ 2 w 2"/>
                <a:gd name="T75" fmla="*/ 26 h 76"/>
                <a:gd name="T76" fmla="*/ 2 w 2"/>
                <a:gd name="T77" fmla="*/ 26 h 76"/>
                <a:gd name="T78" fmla="*/ 2 w 2"/>
                <a:gd name="T79" fmla="*/ 24 h 76"/>
                <a:gd name="T80" fmla="*/ 2 w 2"/>
                <a:gd name="T81" fmla="*/ 24 h 76"/>
                <a:gd name="T82" fmla="*/ 2 w 2"/>
                <a:gd name="T83" fmla="*/ 22 h 76"/>
                <a:gd name="T84" fmla="*/ 2 w 2"/>
                <a:gd name="T85" fmla="*/ 20 h 76"/>
                <a:gd name="T86" fmla="*/ 2 w 2"/>
                <a:gd name="T87" fmla="*/ 20 h 76"/>
                <a:gd name="T88" fmla="*/ 2 w 2"/>
                <a:gd name="T89" fmla="*/ 18 h 76"/>
                <a:gd name="T90" fmla="*/ 2 w 2"/>
                <a:gd name="T91" fmla="*/ 18 h 76"/>
                <a:gd name="T92" fmla="*/ 2 w 2"/>
                <a:gd name="T93" fmla="*/ 16 h 76"/>
                <a:gd name="T94" fmla="*/ 2 w 2"/>
                <a:gd name="T95" fmla="*/ 14 h 76"/>
                <a:gd name="T96" fmla="*/ 2 w 2"/>
                <a:gd name="T97" fmla="*/ 14 h 76"/>
                <a:gd name="T98" fmla="*/ 2 w 2"/>
                <a:gd name="T99" fmla="*/ 12 h 76"/>
                <a:gd name="T100" fmla="*/ 2 w 2"/>
                <a:gd name="T101" fmla="*/ 12 h 76"/>
                <a:gd name="T102" fmla="*/ 2 w 2"/>
                <a:gd name="T103" fmla="*/ 10 h 76"/>
                <a:gd name="T104" fmla="*/ 2 w 2"/>
                <a:gd name="T105" fmla="*/ 10 h 76"/>
                <a:gd name="T106" fmla="*/ 2 w 2"/>
                <a:gd name="T107" fmla="*/ 10 h 76"/>
                <a:gd name="T108" fmla="*/ 2 w 2"/>
                <a:gd name="T109" fmla="*/ 6 h 76"/>
                <a:gd name="T110" fmla="*/ 2 w 2"/>
                <a:gd name="T111" fmla="*/ 6 h 76"/>
                <a:gd name="T112" fmla="*/ 2 w 2"/>
                <a:gd name="T113" fmla="*/ 6 h 76"/>
                <a:gd name="T114" fmla="*/ 2 w 2"/>
                <a:gd name="T115" fmla="*/ 4 h 76"/>
                <a:gd name="T116" fmla="*/ 2 w 2"/>
                <a:gd name="T117" fmla="*/ 4 h 76"/>
                <a:gd name="T118" fmla="*/ 2 w 2"/>
                <a:gd name="T119" fmla="*/ 2 h 76"/>
                <a:gd name="T120" fmla="*/ 2 w 2"/>
                <a:gd name="T1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 h="76">
                  <a:moveTo>
                    <a:pt x="0" y="76"/>
                  </a:moveTo>
                  <a:lnTo>
                    <a:pt x="0" y="76"/>
                  </a:lnTo>
                  <a:lnTo>
                    <a:pt x="0" y="76"/>
                  </a:lnTo>
                  <a:lnTo>
                    <a:pt x="0" y="76"/>
                  </a:lnTo>
                  <a:close/>
                  <a:moveTo>
                    <a:pt x="0" y="76"/>
                  </a:moveTo>
                  <a:lnTo>
                    <a:pt x="0" y="76"/>
                  </a:lnTo>
                  <a:lnTo>
                    <a:pt x="0" y="76"/>
                  </a:lnTo>
                  <a:lnTo>
                    <a:pt x="0" y="76"/>
                  </a:lnTo>
                  <a:close/>
                  <a:moveTo>
                    <a:pt x="0" y="74"/>
                  </a:moveTo>
                  <a:lnTo>
                    <a:pt x="0" y="74"/>
                  </a:lnTo>
                  <a:lnTo>
                    <a:pt x="0" y="74"/>
                  </a:lnTo>
                  <a:close/>
                  <a:moveTo>
                    <a:pt x="0" y="72"/>
                  </a:moveTo>
                  <a:lnTo>
                    <a:pt x="0" y="72"/>
                  </a:lnTo>
                  <a:lnTo>
                    <a:pt x="0" y="72"/>
                  </a:lnTo>
                  <a:lnTo>
                    <a:pt x="0" y="72"/>
                  </a:lnTo>
                  <a:lnTo>
                    <a:pt x="0" y="72"/>
                  </a:lnTo>
                  <a:close/>
                  <a:moveTo>
                    <a:pt x="0" y="70"/>
                  </a:moveTo>
                  <a:lnTo>
                    <a:pt x="0" y="70"/>
                  </a:lnTo>
                  <a:lnTo>
                    <a:pt x="0" y="70"/>
                  </a:lnTo>
                  <a:lnTo>
                    <a:pt x="0" y="70"/>
                  </a:lnTo>
                  <a:lnTo>
                    <a:pt x="0" y="70"/>
                  </a:lnTo>
                  <a:close/>
                  <a:moveTo>
                    <a:pt x="0" y="70"/>
                  </a:moveTo>
                  <a:lnTo>
                    <a:pt x="0" y="70"/>
                  </a:lnTo>
                  <a:lnTo>
                    <a:pt x="0" y="70"/>
                  </a:lnTo>
                  <a:lnTo>
                    <a:pt x="0" y="70"/>
                  </a:lnTo>
                  <a:lnTo>
                    <a:pt x="0" y="70"/>
                  </a:lnTo>
                  <a:close/>
                  <a:moveTo>
                    <a:pt x="0" y="68"/>
                  </a:moveTo>
                  <a:lnTo>
                    <a:pt x="0" y="68"/>
                  </a:lnTo>
                  <a:lnTo>
                    <a:pt x="0" y="68"/>
                  </a:lnTo>
                  <a:lnTo>
                    <a:pt x="0" y="68"/>
                  </a:lnTo>
                  <a:lnTo>
                    <a:pt x="0" y="68"/>
                  </a:lnTo>
                  <a:close/>
                  <a:moveTo>
                    <a:pt x="0" y="66"/>
                  </a:moveTo>
                  <a:lnTo>
                    <a:pt x="0" y="66"/>
                  </a:lnTo>
                  <a:lnTo>
                    <a:pt x="0" y="66"/>
                  </a:lnTo>
                  <a:lnTo>
                    <a:pt x="0" y="66"/>
                  </a:lnTo>
                  <a:lnTo>
                    <a:pt x="0" y="66"/>
                  </a:lnTo>
                  <a:close/>
                  <a:moveTo>
                    <a:pt x="0" y="66"/>
                  </a:moveTo>
                  <a:lnTo>
                    <a:pt x="0" y="66"/>
                  </a:lnTo>
                  <a:lnTo>
                    <a:pt x="0" y="66"/>
                  </a:lnTo>
                  <a:lnTo>
                    <a:pt x="0" y="66"/>
                  </a:lnTo>
                  <a:lnTo>
                    <a:pt x="0" y="66"/>
                  </a:lnTo>
                  <a:close/>
                  <a:moveTo>
                    <a:pt x="0" y="66"/>
                  </a:moveTo>
                  <a:lnTo>
                    <a:pt x="0" y="66"/>
                  </a:lnTo>
                  <a:lnTo>
                    <a:pt x="0" y="66"/>
                  </a:lnTo>
                  <a:lnTo>
                    <a:pt x="0" y="66"/>
                  </a:lnTo>
                  <a:close/>
                  <a:moveTo>
                    <a:pt x="2" y="64"/>
                  </a:moveTo>
                  <a:lnTo>
                    <a:pt x="2" y="64"/>
                  </a:lnTo>
                  <a:lnTo>
                    <a:pt x="2" y="64"/>
                  </a:lnTo>
                  <a:lnTo>
                    <a:pt x="2" y="64"/>
                  </a:lnTo>
                  <a:lnTo>
                    <a:pt x="2" y="64"/>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2"/>
                  </a:moveTo>
                  <a:lnTo>
                    <a:pt x="2" y="62"/>
                  </a:lnTo>
                  <a:lnTo>
                    <a:pt x="2" y="62"/>
                  </a:lnTo>
                  <a:lnTo>
                    <a:pt x="2" y="62"/>
                  </a:lnTo>
                  <a:lnTo>
                    <a:pt x="2" y="62"/>
                  </a:lnTo>
                  <a:close/>
                  <a:moveTo>
                    <a:pt x="2" y="60"/>
                  </a:moveTo>
                  <a:lnTo>
                    <a:pt x="2" y="60"/>
                  </a:lnTo>
                  <a:lnTo>
                    <a:pt x="2" y="60"/>
                  </a:lnTo>
                  <a:lnTo>
                    <a:pt x="2" y="60"/>
                  </a:lnTo>
                  <a:close/>
                  <a:moveTo>
                    <a:pt x="2" y="58"/>
                  </a:moveTo>
                  <a:lnTo>
                    <a:pt x="2" y="58"/>
                  </a:lnTo>
                  <a:lnTo>
                    <a:pt x="2" y="58"/>
                  </a:lnTo>
                  <a:lnTo>
                    <a:pt x="2" y="58"/>
                  </a:lnTo>
                  <a:lnTo>
                    <a:pt x="2" y="58"/>
                  </a:lnTo>
                  <a:close/>
                  <a:moveTo>
                    <a:pt x="2" y="58"/>
                  </a:moveTo>
                  <a:lnTo>
                    <a:pt x="2" y="58"/>
                  </a:lnTo>
                  <a:lnTo>
                    <a:pt x="2" y="58"/>
                  </a:lnTo>
                  <a:lnTo>
                    <a:pt x="2" y="58"/>
                  </a:lnTo>
                  <a:lnTo>
                    <a:pt x="2" y="58"/>
                  </a:lnTo>
                  <a:close/>
                  <a:moveTo>
                    <a:pt x="2" y="56"/>
                  </a:moveTo>
                  <a:lnTo>
                    <a:pt x="2" y="56"/>
                  </a:lnTo>
                  <a:lnTo>
                    <a:pt x="2" y="58"/>
                  </a:lnTo>
                  <a:lnTo>
                    <a:pt x="2" y="58"/>
                  </a:lnTo>
                  <a:lnTo>
                    <a:pt x="2" y="56"/>
                  </a:lnTo>
                  <a:close/>
                  <a:moveTo>
                    <a:pt x="2" y="56"/>
                  </a:moveTo>
                  <a:lnTo>
                    <a:pt x="2" y="56"/>
                  </a:lnTo>
                  <a:lnTo>
                    <a:pt x="2" y="56"/>
                  </a:lnTo>
                  <a:lnTo>
                    <a:pt x="2" y="56"/>
                  </a:lnTo>
                  <a:lnTo>
                    <a:pt x="2" y="56"/>
                  </a:lnTo>
                  <a:close/>
                  <a:moveTo>
                    <a:pt x="2" y="54"/>
                  </a:moveTo>
                  <a:lnTo>
                    <a:pt x="2" y="54"/>
                  </a:lnTo>
                  <a:lnTo>
                    <a:pt x="2" y="54"/>
                  </a:lnTo>
                  <a:lnTo>
                    <a:pt x="2" y="54"/>
                  </a:lnTo>
                  <a:lnTo>
                    <a:pt x="2" y="54"/>
                  </a:lnTo>
                  <a:close/>
                  <a:moveTo>
                    <a:pt x="2" y="54"/>
                  </a:moveTo>
                  <a:lnTo>
                    <a:pt x="2" y="54"/>
                  </a:lnTo>
                  <a:lnTo>
                    <a:pt x="2" y="54"/>
                  </a:lnTo>
                  <a:lnTo>
                    <a:pt x="2" y="54"/>
                  </a:lnTo>
                  <a:lnTo>
                    <a:pt x="2" y="54"/>
                  </a:lnTo>
                  <a:close/>
                  <a:moveTo>
                    <a:pt x="2" y="52"/>
                  </a:moveTo>
                  <a:lnTo>
                    <a:pt x="2" y="52"/>
                  </a:lnTo>
                  <a:lnTo>
                    <a:pt x="2" y="54"/>
                  </a:lnTo>
                  <a:lnTo>
                    <a:pt x="2" y="54"/>
                  </a:lnTo>
                  <a:lnTo>
                    <a:pt x="2" y="52"/>
                  </a:lnTo>
                  <a:close/>
                  <a:moveTo>
                    <a:pt x="2" y="52"/>
                  </a:moveTo>
                  <a:lnTo>
                    <a:pt x="2" y="52"/>
                  </a:lnTo>
                  <a:lnTo>
                    <a:pt x="2" y="52"/>
                  </a:lnTo>
                  <a:lnTo>
                    <a:pt x="2" y="52"/>
                  </a:lnTo>
                  <a:lnTo>
                    <a:pt x="2" y="52"/>
                  </a:lnTo>
                  <a:close/>
                  <a:moveTo>
                    <a:pt x="2" y="52"/>
                  </a:moveTo>
                  <a:lnTo>
                    <a:pt x="2" y="52"/>
                  </a:lnTo>
                  <a:lnTo>
                    <a:pt x="2" y="52"/>
                  </a:lnTo>
                  <a:lnTo>
                    <a:pt x="2" y="52"/>
                  </a:lnTo>
                  <a:lnTo>
                    <a:pt x="2" y="52"/>
                  </a:lnTo>
                  <a:close/>
                  <a:moveTo>
                    <a:pt x="2" y="50"/>
                  </a:moveTo>
                  <a:lnTo>
                    <a:pt x="2" y="50"/>
                  </a:lnTo>
                  <a:lnTo>
                    <a:pt x="2" y="50"/>
                  </a:lnTo>
                  <a:lnTo>
                    <a:pt x="2" y="50"/>
                  </a:lnTo>
                  <a:lnTo>
                    <a:pt x="2" y="50"/>
                  </a:lnTo>
                  <a:close/>
                  <a:moveTo>
                    <a:pt x="2" y="50"/>
                  </a:moveTo>
                  <a:lnTo>
                    <a:pt x="2" y="50"/>
                  </a:lnTo>
                  <a:lnTo>
                    <a:pt x="2" y="50"/>
                  </a:lnTo>
                  <a:lnTo>
                    <a:pt x="2" y="50"/>
                  </a:lnTo>
                  <a:lnTo>
                    <a:pt x="2" y="50"/>
                  </a:lnTo>
                  <a:close/>
                  <a:moveTo>
                    <a:pt x="2" y="48"/>
                  </a:moveTo>
                  <a:lnTo>
                    <a:pt x="2" y="48"/>
                  </a:lnTo>
                  <a:lnTo>
                    <a:pt x="2" y="50"/>
                  </a:lnTo>
                  <a:lnTo>
                    <a:pt x="2" y="50"/>
                  </a:lnTo>
                  <a:lnTo>
                    <a:pt x="2" y="48"/>
                  </a:lnTo>
                  <a:close/>
                  <a:moveTo>
                    <a:pt x="2" y="48"/>
                  </a:moveTo>
                  <a:lnTo>
                    <a:pt x="2" y="48"/>
                  </a:lnTo>
                  <a:lnTo>
                    <a:pt x="2" y="48"/>
                  </a:lnTo>
                  <a:lnTo>
                    <a:pt x="2" y="48"/>
                  </a:lnTo>
                  <a:lnTo>
                    <a:pt x="2" y="48"/>
                  </a:lnTo>
                  <a:close/>
                  <a:moveTo>
                    <a:pt x="2" y="48"/>
                  </a:moveTo>
                  <a:lnTo>
                    <a:pt x="2" y="48"/>
                  </a:lnTo>
                  <a:lnTo>
                    <a:pt x="2" y="48"/>
                  </a:lnTo>
                  <a:lnTo>
                    <a:pt x="2" y="48"/>
                  </a:lnTo>
                  <a:lnTo>
                    <a:pt x="2" y="48"/>
                  </a:lnTo>
                  <a:close/>
                  <a:moveTo>
                    <a:pt x="2" y="46"/>
                  </a:moveTo>
                  <a:lnTo>
                    <a:pt x="2" y="46"/>
                  </a:lnTo>
                  <a:lnTo>
                    <a:pt x="2" y="46"/>
                  </a:lnTo>
                  <a:lnTo>
                    <a:pt x="2" y="46"/>
                  </a:lnTo>
                  <a:lnTo>
                    <a:pt x="2" y="46"/>
                  </a:lnTo>
                  <a:close/>
                  <a:moveTo>
                    <a:pt x="2" y="46"/>
                  </a:moveTo>
                  <a:lnTo>
                    <a:pt x="2" y="46"/>
                  </a:lnTo>
                  <a:lnTo>
                    <a:pt x="2" y="46"/>
                  </a:lnTo>
                  <a:lnTo>
                    <a:pt x="2" y="46"/>
                  </a:lnTo>
                  <a:lnTo>
                    <a:pt x="2" y="46"/>
                  </a:lnTo>
                  <a:close/>
                  <a:moveTo>
                    <a:pt x="2" y="44"/>
                  </a:moveTo>
                  <a:lnTo>
                    <a:pt x="2" y="44"/>
                  </a:lnTo>
                  <a:lnTo>
                    <a:pt x="2" y="46"/>
                  </a:lnTo>
                  <a:lnTo>
                    <a:pt x="2" y="46"/>
                  </a:lnTo>
                  <a:lnTo>
                    <a:pt x="2" y="44"/>
                  </a:lnTo>
                  <a:close/>
                  <a:moveTo>
                    <a:pt x="2" y="44"/>
                  </a:moveTo>
                  <a:lnTo>
                    <a:pt x="2" y="44"/>
                  </a:lnTo>
                  <a:lnTo>
                    <a:pt x="2" y="44"/>
                  </a:lnTo>
                  <a:lnTo>
                    <a:pt x="2" y="44"/>
                  </a:lnTo>
                  <a:lnTo>
                    <a:pt x="2" y="44"/>
                  </a:lnTo>
                  <a:close/>
                  <a:moveTo>
                    <a:pt x="2" y="44"/>
                  </a:moveTo>
                  <a:lnTo>
                    <a:pt x="2" y="44"/>
                  </a:lnTo>
                  <a:lnTo>
                    <a:pt x="2" y="44"/>
                  </a:lnTo>
                  <a:lnTo>
                    <a:pt x="2" y="44"/>
                  </a:lnTo>
                  <a:lnTo>
                    <a:pt x="2" y="44"/>
                  </a:lnTo>
                  <a:close/>
                  <a:moveTo>
                    <a:pt x="2" y="42"/>
                  </a:moveTo>
                  <a:lnTo>
                    <a:pt x="2" y="42"/>
                  </a:lnTo>
                  <a:lnTo>
                    <a:pt x="2" y="42"/>
                  </a:lnTo>
                  <a:lnTo>
                    <a:pt x="2" y="42"/>
                  </a:lnTo>
                  <a:lnTo>
                    <a:pt x="2" y="42"/>
                  </a:lnTo>
                  <a:close/>
                  <a:moveTo>
                    <a:pt x="2" y="42"/>
                  </a:moveTo>
                  <a:lnTo>
                    <a:pt x="2" y="42"/>
                  </a:lnTo>
                  <a:lnTo>
                    <a:pt x="2" y="42"/>
                  </a:lnTo>
                  <a:lnTo>
                    <a:pt x="2" y="42"/>
                  </a:lnTo>
                  <a:lnTo>
                    <a:pt x="2" y="42"/>
                  </a:lnTo>
                  <a:close/>
                  <a:moveTo>
                    <a:pt x="2" y="40"/>
                  </a:moveTo>
                  <a:lnTo>
                    <a:pt x="2" y="40"/>
                  </a:lnTo>
                  <a:lnTo>
                    <a:pt x="2" y="42"/>
                  </a:lnTo>
                  <a:lnTo>
                    <a:pt x="2" y="42"/>
                  </a:lnTo>
                  <a:lnTo>
                    <a:pt x="2" y="40"/>
                  </a:lnTo>
                  <a:close/>
                  <a:moveTo>
                    <a:pt x="2" y="40"/>
                  </a:moveTo>
                  <a:lnTo>
                    <a:pt x="2" y="40"/>
                  </a:lnTo>
                  <a:lnTo>
                    <a:pt x="2" y="40"/>
                  </a:lnTo>
                  <a:lnTo>
                    <a:pt x="2" y="40"/>
                  </a:lnTo>
                  <a:lnTo>
                    <a:pt x="2" y="40"/>
                  </a:lnTo>
                  <a:close/>
                  <a:moveTo>
                    <a:pt x="2" y="40"/>
                  </a:moveTo>
                  <a:lnTo>
                    <a:pt x="2" y="40"/>
                  </a:lnTo>
                  <a:lnTo>
                    <a:pt x="2" y="40"/>
                  </a:lnTo>
                  <a:lnTo>
                    <a:pt x="2" y="40"/>
                  </a:lnTo>
                  <a:lnTo>
                    <a:pt x="2" y="40"/>
                  </a:lnTo>
                  <a:close/>
                  <a:moveTo>
                    <a:pt x="2" y="38"/>
                  </a:moveTo>
                  <a:lnTo>
                    <a:pt x="2" y="38"/>
                  </a:lnTo>
                  <a:lnTo>
                    <a:pt x="2" y="38"/>
                  </a:lnTo>
                  <a:lnTo>
                    <a:pt x="2" y="38"/>
                  </a:lnTo>
                  <a:lnTo>
                    <a:pt x="2" y="38"/>
                  </a:lnTo>
                  <a:close/>
                  <a:moveTo>
                    <a:pt x="2" y="38"/>
                  </a:moveTo>
                  <a:lnTo>
                    <a:pt x="2" y="38"/>
                  </a:lnTo>
                  <a:lnTo>
                    <a:pt x="2" y="38"/>
                  </a:lnTo>
                  <a:lnTo>
                    <a:pt x="2" y="38"/>
                  </a:lnTo>
                  <a:lnTo>
                    <a:pt x="2" y="38"/>
                  </a:lnTo>
                  <a:close/>
                  <a:moveTo>
                    <a:pt x="2" y="36"/>
                  </a:moveTo>
                  <a:lnTo>
                    <a:pt x="2" y="36"/>
                  </a:lnTo>
                  <a:lnTo>
                    <a:pt x="2" y="38"/>
                  </a:lnTo>
                  <a:lnTo>
                    <a:pt x="2" y="38"/>
                  </a:lnTo>
                  <a:lnTo>
                    <a:pt x="2" y="36"/>
                  </a:lnTo>
                  <a:close/>
                  <a:moveTo>
                    <a:pt x="2" y="36"/>
                  </a:moveTo>
                  <a:lnTo>
                    <a:pt x="2" y="36"/>
                  </a:lnTo>
                  <a:lnTo>
                    <a:pt x="2" y="36"/>
                  </a:lnTo>
                  <a:lnTo>
                    <a:pt x="2" y="36"/>
                  </a:lnTo>
                  <a:lnTo>
                    <a:pt x="2" y="36"/>
                  </a:lnTo>
                  <a:close/>
                  <a:moveTo>
                    <a:pt x="2" y="36"/>
                  </a:moveTo>
                  <a:lnTo>
                    <a:pt x="2" y="36"/>
                  </a:lnTo>
                  <a:lnTo>
                    <a:pt x="2" y="36"/>
                  </a:lnTo>
                  <a:lnTo>
                    <a:pt x="2" y="36"/>
                  </a:lnTo>
                  <a:lnTo>
                    <a:pt x="2" y="36"/>
                  </a:lnTo>
                  <a:close/>
                  <a:moveTo>
                    <a:pt x="2" y="34"/>
                  </a:moveTo>
                  <a:lnTo>
                    <a:pt x="2" y="34"/>
                  </a:lnTo>
                  <a:lnTo>
                    <a:pt x="2" y="34"/>
                  </a:lnTo>
                  <a:lnTo>
                    <a:pt x="2" y="34"/>
                  </a:lnTo>
                  <a:lnTo>
                    <a:pt x="2" y="34"/>
                  </a:lnTo>
                  <a:close/>
                  <a:moveTo>
                    <a:pt x="2" y="34"/>
                  </a:moveTo>
                  <a:lnTo>
                    <a:pt x="2" y="34"/>
                  </a:lnTo>
                  <a:lnTo>
                    <a:pt x="2" y="34"/>
                  </a:lnTo>
                  <a:lnTo>
                    <a:pt x="2" y="34"/>
                  </a:lnTo>
                  <a:lnTo>
                    <a:pt x="2" y="34"/>
                  </a:lnTo>
                  <a:close/>
                  <a:moveTo>
                    <a:pt x="2" y="32"/>
                  </a:moveTo>
                  <a:lnTo>
                    <a:pt x="2" y="32"/>
                  </a:lnTo>
                  <a:lnTo>
                    <a:pt x="2" y="34"/>
                  </a:lnTo>
                  <a:lnTo>
                    <a:pt x="2" y="34"/>
                  </a:lnTo>
                  <a:lnTo>
                    <a:pt x="2" y="32"/>
                  </a:lnTo>
                  <a:close/>
                  <a:moveTo>
                    <a:pt x="2" y="32"/>
                  </a:moveTo>
                  <a:lnTo>
                    <a:pt x="2" y="32"/>
                  </a:lnTo>
                  <a:lnTo>
                    <a:pt x="2" y="32"/>
                  </a:lnTo>
                  <a:lnTo>
                    <a:pt x="2" y="32"/>
                  </a:lnTo>
                  <a:lnTo>
                    <a:pt x="2" y="32"/>
                  </a:lnTo>
                  <a:close/>
                  <a:moveTo>
                    <a:pt x="2" y="32"/>
                  </a:moveTo>
                  <a:lnTo>
                    <a:pt x="2" y="32"/>
                  </a:lnTo>
                  <a:lnTo>
                    <a:pt x="2" y="32"/>
                  </a:lnTo>
                  <a:lnTo>
                    <a:pt x="2" y="32"/>
                  </a:lnTo>
                  <a:lnTo>
                    <a:pt x="2" y="32"/>
                  </a:lnTo>
                  <a:close/>
                  <a:moveTo>
                    <a:pt x="2" y="30"/>
                  </a:moveTo>
                  <a:lnTo>
                    <a:pt x="2" y="30"/>
                  </a:lnTo>
                  <a:lnTo>
                    <a:pt x="2" y="30"/>
                  </a:lnTo>
                  <a:lnTo>
                    <a:pt x="2" y="30"/>
                  </a:lnTo>
                  <a:lnTo>
                    <a:pt x="2" y="30"/>
                  </a:lnTo>
                  <a:close/>
                  <a:moveTo>
                    <a:pt x="2" y="30"/>
                  </a:moveTo>
                  <a:lnTo>
                    <a:pt x="2" y="30"/>
                  </a:lnTo>
                  <a:lnTo>
                    <a:pt x="2" y="30"/>
                  </a:lnTo>
                  <a:lnTo>
                    <a:pt x="2" y="30"/>
                  </a:lnTo>
                  <a:lnTo>
                    <a:pt x="2" y="30"/>
                  </a:lnTo>
                  <a:close/>
                  <a:moveTo>
                    <a:pt x="2" y="28"/>
                  </a:moveTo>
                  <a:lnTo>
                    <a:pt x="2" y="28"/>
                  </a:lnTo>
                  <a:lnTo>
                    <a:pt x="2" y="30"/>
                  </a:lnTo>
                  <a:lnTo>
                    <a:pt x="2" y="30"/>
                  </a:lnTo>
                  <a:lnTo>
                    <a:pt x="2" y="28"/>
                  </a:lnTo>
                  <a:close/>
                  <a:moveTo>
                    <a:pt x="2" y="28"/>
                  </a:moveTo>
                  <a:lnTo>
                    <a:pt x="2" y="28"/>
                  </a:lnTo>
                  <a:lnTo>
                    <a:pt x="2" y="28"/>
                  </a:lnTo>
                  <a:lnTo>
                    <a:pt x="2" y="28"/>
                  </a:lnTo>
                  <a:lnTo>
                    <a:pt x="2" y="28"/>
                  </a:lnTo>
                  <a:close/>
                  <a:moveTo>
                    <a:pt x="2" y="28"/>
                  </a:moveTo>
                  <a:lnTo>
                    <a:pt x="2" y="28"/>
                  </a:lnTo>
                  <a:lnTo>
                    <a:pt x="2" y="28"/>
                  </a:lnTo>
                  <a:lnTo>
                    <a:pt x="2" y="28"/>
                  </a:lnTo>
                  <a:lnTo>
                    <a:pt x="2" y="28"/>
                  </a:lnTo>
                  <a:close/>
                  <a:moveTo>
                    <a:pt x="2" y="26"/>
                  </a:moveTo>
                  <a:lnTo>
                    <a:pt x="2" y="26"/>
                  </a:lnTo>
                  <a:lnTo>
                    <a:pt x="2" y="26"/>
                  </a:lnTo>
                  <a:lnTo>
                    <a:pt x="2" y="26"/>
                  </a:lnTo>
                  <a:lnTo>
                    <a:pt x="2" y="26"/>
                  </a:lnTo>
                  <a:close/>
                  <a:moveTo>
                    <a:pt x="2" y="26"/>
                  </a:moveTo>
                  <a:lnTo>
                    <a:pt x="2" y="26"/>
                  </a:lnTo>
                  <a:lnTo>
                    <a:pt x="2" y="26"/>
                  </a:lnTo>
                  <a:lnTo>
                    <a:pt x="2" y="26"/>
                  </a:lnTo>
                  <a:lnTo>
                    <a:pt x="2" y="26"/>
                  </a:lnTo>
                  <a:close/>
                  <a:moveTo>
                    <a:pt x="2" y="24"/>
                  </a:moveTo>
                  <a:lnTo>
                    <a:pt x="2" y="24"/>
                  </a:lnTo>
                  <a:lnTo>
                    <a:pt x="2" y="26"/>
                  </a:lnTo>
                  <a:lnTo>
                    <a:pt x="2" y="26"/>
                  </a:lnTo>
                  <a:lnTo>
                    <a:pt x="2" y="24"/>
                  </a:lnTo>
                  <a:close/>
                  <a:moveTo>
                    <a:pt x="2" y="24"/>
                  </a:moveTo>
                  <a:lnTo>
                    <a:pt x="2" y="24"/>
                  </a:lnTo>
                  <a:lnTo>
                    <a:pt x="2" y="24"/>
                  </a:lnTo>
                  <a:lnTo>
                    <a:pt x="2" y="24"/>
                  </a:lnTo>
                  <a:lnTo>
                    <a:pt x="2" y="24"/>
                  </a:lnTo>
                  <a:close/>
                  <a:moveTo>
                    <a:pt x="2" y="24"/>
                  </a:moveTo>
                  <a:lnTo>
                    <a:pt x="2" y="24"/>
                  </a:lnTo>
                  <a:lnTo>
                    <a:pt x="2" y="24"/>
                  </a:lnTo>
                  <a:lnTo>
                    <a:pt x="2" y="24"/>
                  </a:lnTo>
                  <a:lnTo>
                    <a:pt x="2" y="24"/>
                  </a:lnTo>
                  <a:close/>
                  <a:moveTo>
                    <a:pt x="2" y="22"/>
                  </a:moveTo>
                  <a:lnTo>
                    <a:pt x="2" y="22"/>
                  </a:lnTo>
                  <a:lnTo>
                    <a:pt x="2" y="22"/>
                  </a:lnTo>
                  <a:lnTo>
                    <a:pt x="2" y="22"/>
                  </a:lnTo>
                  <a:lnTo>
                    <a:pt x="2" y="22"/>
                  </a:lnTo>
                  <a:close/>
                  <a:moveTo>
                    <a:pt x="2" y="22"/>
                  </a:moveTo>
                  <a:lnTo>
                    <a:pt x="2" y="22"/>
                  </a:lnTo>
                  <a:lnTo>
                    <a:pt x="2" y="22"/>
                  </a:lnTo>
                  <a:lnTo>
                    <a:pt x="2" y="22"/>
                  </a:lnTo>
                  <a:lnTo>
                    <a:pt x="2" y="22"/>
                  </a:lnTo>
                  <a:close/>
                  <a:moveTo>
                    <a:pt x="2" y="20"/>
                  </a:moveTo>
                  <a:lnTo>
                    <a:pt x="2" y="20"/>
                  </a:lnTo>
                  <a:lnTo>
                    <a:pt x="2" y="22"/>
                  </a:lnTo>
                  <a:lnTo>
                    <a:pt x="2" y="22"/>
                  </a:lnTo>
                  <a:lnTo>
                    <a:pt x="2" y="20"/>
                  </a:lnTo>
                  <a:close/>
                  <a:moveTo>
                    <a:pt x="2" y="20"/>
                  </a:moveTo>
                  <a:lnTo>
                    <a:pt x="2" y="20"/>
                  </a:lnTo>
                  <a:lnTo>
                    <a:pt x="2" y="20"/>
                  </a:lnTo>
                  <a:lnTo>
                    <a:pt x="2" y="20"/>
                  </a:lnTo>
                  <a:lnTo>
                    <a:pt x="2" y="20"/>
                  </a:lnTo>
                  <a:close/>
                  <a:moveTo>
                    <a:pt x="2" y="18"/>
                  </a:moveTo>
                  <a:lnTo>
                    <a:pt x="2" y="18"/>
                  </a:lnTo>
                  <a:lnTo>
                    <a:pt x="2" y="20"/>
                  </a:lnTo>
                  <a:lnTo>
                    <a:pt x="2" y="20"/>
                  </a:lnTo>
                  <a:lnTo>
                    <a:pt x="2" y="18"/>
                  </a:lnTo>
                  <a:close/>
                  <a:moveTo>
                    <a:pt x="2" y="18"/>
                  </a:moveTo>
                  <a:lnTo>
                    <a:pt x="2" y="18"/>
                  </a:lnTo>
                  <a:lnTo>
                    <a:pt x="2" y="18"/>
                  </a:lnTo>
                  <a:lnTo>
                    <a:pt x="2" y="18"/>
                  </a:lnTo>
                  <a:lnTo>
                    <a:pt x="2" y="18"/>
                  </a:lnTo>
                  <a:close/>
                  <a:moveTo>
                    <a:pt x="2" y="18"/>
                  </a:moveTo>
                  <a:lnTo>
                    <a:pt x="2" y="18"/>
                  </a:lnTo>
                  <a:lnTo>
                    <a:pt x="2" y="18"/>
                  </a:lnTo>
                  <a:lnTo>
                    <a:pt x="2" y="18"/>
                  </a:lnTo>
                  <a:lnTo>
                    <a:pt x="2" y="18"/>
                  </a:lnTo>
                  <a:close/>
                  <a:moveTo>
                    <a:pt x="2" y="16"/>
                  </a:moveTo>
                  <a:lnTo>
                    <a:pt x="2" y="16"/>
                  </a:lnTo>
                  <a:lnTo>
                    <a:pt x="2" y="18"/>
                  </a:lnTo>
                  <a:lnTo>
                    <a:pt x="2" y="18"/>
                  </a:lnTo>
                  <a:lnTo>
                    <a:pt x="2" y="16"/>
                  </a:lnTo>
                  <a:close/>
                  <a:moveTo>
                    <a:pt x="2" y="16"/>
                  </a:moveTo>
                  <a:lnTo>
                    <a:pt x="2" y="16"/>
                  </a:lnTo>
                  <a:lnTo>
                    <a:pt x="2" y="16"/>
                  </a:lnTo>
                  <a:lnTo>
                    <a:pt x="2" y="16"/>
                  </a:lnTo>
                  <a:lnTo>
                    <a:pt x="2" y="16"/>
                  </a:lnTo>
                  <a:close/>
                  <a:moveTo>
                    <a:pt x="2" y="14"/>
                  </a:moveTo>
                  <a:lnTo>
                    <a:pt x="2" y="14"/>
                  </a:lnTo>
                  <a:lnTo>
                    <a:pt x="2" y="16"/>
                  </a:lnTo>
                  <a:lnTo>
                    <a:pt x="2" y="16"/>
                  </a:lnTo>
                  <a:lnTo>
                    <a:pt x="2" y="14"/>
                  </a:lnTo>
                  <a:close/>
                  <a:moveTo>
                    <a:pt x="2" y="14"/>
                  </a:moveTo>
                  <a:lnTo>
                    <a:pt x="2" y="14"/>
                  </a:lnTo>
                  <a:lnTo>
                    <a:pt x="2" y="14"/>
                  </a:lnTo>
                  <a:lnTo>
                    <a:pt x="2" y="14"/>
                  </a:lnTo>
                  <a:lnTo>
                    <a:pt x="2" y="14"/>
                  </a:lnTo>
                  <a:close/>
                  <a:moveTo>
                    <a:pt x="2" y="14"/>
                  </a:moveTo>
                  <a:lnTo>
                    <a:pt x="2" y="14"/>
                  </a:lnTo>
                  <a:lnTo>
                    <a:pt x="2" y="14"/>
                  </a:lnTo>
                  <a:lnTo>
                    <a:pt x="2" y="14"/>
                  </a:lnTo>
                  <a:lnTo>
                    <a:pt x="2" y="14"/>
                  </a:lnTo>
                  <a:close/>
                  <a:moveTo>
                    <a:pt x="2" y="12"/>
                  </a:moveTo>
                  <a:lnTo>
                    <a:pt x="2" y="12"/>
                  </a:lnTo>
                  <a:lnTo>
                    <a:pt x="2" y="14"/>
                  </a:lnTo>
                  <a:lnTo>
                    <a:pt x="2" y="14"/>
                  </a:lnTo>
                  <a:lnTo>
                    <a:pt x="2" y="12"/>
                  </a:lnTo>
                  <a:close/>
                  <a:moveTo>
                    <a:pt x="2" y="12"/>
                  </a:moveTo>
                  <a:lnTo>
                    <a:pt x="2" y="12"/>
                  </a:lnTo>
                  <a:lnTo>
                    <a:pt x="2" y="12"/>
                  </a:lnTo>
                  <a:lnTo>
                    <a:pt x="2" y="12"/>
                  </a:lnTo>
                  <a:lnTo>
                    <a:pt x="2" y="12"/>
                  </a:lnTo>
                  <a:close/>
                  <a:moveTo>
                    <a:pt x="2" y="10"/>
                  </a:moveTo>
                  <a:lnTo>
                    <a:pt x="2" y="10"/>
                  </a:lnTo>
                  <a:lnTo>
                    <a:pt x="2" y="12"/>
                  </a:lnTo>
                  <a:lnTo>
                    <a:pt x="2" y="12"/>
                  </a:lnTo>
                  <a:lnTo>
                    <a:pt x="2" y="10"/>
                  </a:lnTo>
                  <a:close/>
                  <a:moveTo>
                    <a:pt x="2" y="10"/>
                  </a:moveTo>
                  <a:lnTo>
                    <a:pt x="2" y="10"/>
                  </a:lnTo>
                  <a:lnTo>
                    <a:pt x="2" y="10"/>
                  </a:lnTo>
                  <a:lnTo>
                    <a:pt x="2" y="10"/>
                  </a:lnTo>
                  <a:lnTo>
                    <a:pt x="2" y="10"/>
                  </a:lnTo>
                  <a:close/>
                  <a:moveTo>
                    <a:pt x="2" y="10"/>
                  </a:moveTo>
                  <a:lnTo>
                    <a:pt x="2" y="10"/>
                  </a:lnTo>
                  <a:lnTo>
                    <a:pt x="2" y="10"/>
                  </a:lnTo>
                  <a:lnTo>
                    <a:pt x="2" y="10"/>
                  </a:lnTo>
                  <a:lnTo>
                    <a:pt x="2" y="10"/>
                  </a:lnTo>
                  <a:close/>
                  <a:moveTo>
                    <a:pt x="2" y="8"/>
                  </a:moveTo>
                  <a:lnTo>
                    <a:pt x="2" y="8"/>
                  </a:lnTo>
                  <a:lnTo>
                    <a:pt x="2" y="10"/>
                  </a:lnTo>
                  <a:lnTo>
                    <a:pt x="2" y="10"/>
                  </a:lnTo>
                  <a:lnTo>
                    <a:pt x="2" y="8"/>
                  </a:lnTo>
                  <a:close/>
                  <a:moveTo>
                    <a:pt x="2" y="8"/>
                  </a:moveTo>
                  <a:lnTo>
                    <a:pt x="2" y="8"/>
                  </a:lnTo>
                  <a:lnTo>
                    <a:pt x="2" y="8"/>
                  </a:lnTo>
                  <a:lnTo>
                    <a:pt x="2" y="8"/>
                  </a:lnTo>
                  <a:lnTo>
                    <a:pt x="2" y="8"/>
                  </a:lnTo>
                  <a:close/>
                  <a:moveTo>
                    <a:pt x="2" y="6"/>
                  </a:moveTo>
                  <a:lnTo>
                    <a:pt x="2" y="6"/>
                  </a:lnTo>
                  <a:lnTo>
                    <a:pt x="2" y="8"/>
                  </a:lnTo>
                  <a:lnTo>
                    <a:pt x="2" y="8"/>
                  </a:lnTo>
                  <a:lnTo>
                    <a:pt x="2" y="6"/>
                  </a:lnTo>
                  <a:close/>
                  <a:moveTo>
                    <a:pt x="2" y="6"/>
                  </a:moveTo>
                  <a:lnTo>
                    <a:pt x="2" y="6"/>
                  </a:lnTo>
                  <a:lnTo>
                    <a:pt x="2" y="6"/>
                  </a:lnTo>
                  <a:lnTo>
                    <a:pt x="2" y="6"/>
                  </a:lnTo>
                  <a:lnTo>
                    <a:pt x="2" y="6"/>
                  </a:lnTo>
                  <a:close/>
                  <a:moveTo>
                    <a:pt x="2" y="6"/>
                  </a:moveTo>
                  <a:lnTo>
                    <a:pt x="2" y="6"/>
                  </a:lnTo>
                  <a:lnTo>
                    <a:pt x="2" y="6"/>
                  </a:lnTo>
                  <a:lnTo>
                    <a:pt x="2" y="6"/>
                  </a:lnTo>
                  <a:lnTo>
                    <a:pt x="2" y="6"/>
                  </a:lnTo>
                  <a:close/>
                  <a:moveTo>
                    <a:pt x="2" y="4"/>
                  </a:moveTo>
                  <a:lnTo>
                    <a:pt x="2" y="4"/>
                  </a:lnTo>
                  <a:lnTo>
                    <a:pt x="2" y="6"/>
                  </a:lnTo>
                  <a:lnTo>
                    <a:pt x="2" y="6"/>
                  </a:lnTo>
                  <a:lnTo>
                    <a:pt x="2" y="4"/>
                  </a:lnTo>
                  <a:close/>
                  <a:moveTo>
                    <a:pt x="2" y="4"/>
                  </a:moveTo>
                  <a:lnTo>
                    <a:pt x="2" y="4"/>
                  </a:lnTo>
                  <a:lnTo>
                    <a:pt x="2" y="4"/>
                  </a:lnTo>
                  <a:lnTo>
                    <a:pt x="2" y="4"/>
                  </a:lnTo>
                  <a:lnTo>
                    <a:pt x="2" y="4"/>
                  </a:lnTo>
                  <a:close/>
                  <a:moveTo>
                    <a:pt x="2" y="2"/>
                  </a:moveTo>
                  <a:lnTo>
                    <a:pt x="2" y="2"/>
                  </a:lnTo>
                  <a:lnTo>
                    <a:pt x="2" y="4"/>
                  </a:lnTo>
                  <a:lnTo>
                    <a:pt x="2" y="4"/>
                  </a:lnTo>
                  <a:lnTo>
                    <a:pt x="2" y="2"/>
                  </a:lnTo>
                  <a:close/>
                  <a:moveTo>
                    <a:pt x="2" y="2"/>
                  </a:moveTo>
                  <a:lnTo>
                    <a:pt x="2" y="2"/>
                  </a:lnTo>
                  <a:lnTo>
                    <a:pt x="2" y="2"/>
                  </a:lnTo>
                  <a:lnTo>
                    <a:pt x="2" y="2"/>
                  </a:lnTo>
                  <a:lnTo>
                    <a:pt x="2" y="2"/>
                  </a:lnTo>
                  <a:lnTo>
                    <a:pt x="2" y="2"/>
                  </a:lnTo>
                  <a:close/>
                  <a:moveTo>
                    <a:pt x="2" y="2"/>
                  </a:moveTo>
                  <a:lnTo>
                    <a:pt x="2" y="2"/>
                  </a:lnTo>
                  <a:lnTo>
                    <a:pt x="2" y="2"/>
                  </a:lnTo>
                  <a:lnTo>
                    <a:pt x="2" y="2"/>
                  </a:lnTo>
                  <a:lnTo>
                    <a:pt x="2" y="2"/>
                  </a:lnTo>
                  <a:close/>
                  <a:moveTo>
                    <a:pt x="2" y="0"/>
                  </a:moveTo>
                  <a:lnTo>
                    <a:pt x="2" y="0"/>
                  </a:lnTo>
                  <a:lnTo>
                    <a:pt x="2" y="0"/>
                  </a:lnTo>
                  <a:lnTo>
                    <a:pt x="2" y="0"/>
                  </a:lnTo>
                  <a:lnTo>
                    <a:pt x="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8"/>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9"/>
            <p:cNvSpPr>
              <a:spLocks/>
            </p:cNvSpPr>
            <p:nvPr/>
          </p:nvSpPr>
          <p:spPr bwMode="auto">
            <a:xfrm>
              <a:off x="3878" y="223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10"/>
            <p:cNvSpPr>
              <a:spLocks/>
            </p:cNvSpPr>
            <p:nvPr/>
          </p:nvSpPr>
          <p:spPr bwMode="auto">
            <a:xfrm>
              <a:off x="3878" y="223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Rectangle 11"/>
            <p:cNvSpPr>
              <a:spLocks noChangeArrowheads="1"/>
            </p:cNvSpPr>
            <p:nvPr/>
          </p:nvSpPr>
          <p:spPr bwMode="auto">
            <a:xfrm>
              <a:off x="3878" y="223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Rectangle 12"/>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Rectangle 13"/>
            <p:cNvSpPr>
              <a:spLocks noChangeArrowheads="1"/>
            </p:cNvSpPr>
            <p:nvPr/>
          </p:nvSpPr>
          <p:spPr bwMode="auto">
            <a:xfrm>
              <a:off x="3878" y="222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Rectangle 14"/>
            <p:cNvSpPr>
              <a:spLocks noChangeArrowheads="1"/>
            </p:cNvSpPr>
            <p:nvPr/>
          </p:nvSpPr>
          <p:spPr bwMode="auto">
            <a:xfrm>
              <a:off x="3878" y="222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Rectangle 15"/>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Rectangle 16"/>
            <p:cNvSpPr>
              <a:spLocks noChangeArrowheads="1"/>
            </p:cNvSpPr>
            <p:nvPr/>
          </p:nvSpPr>
          <p:spPr bwMode="auto">
            <a:xfrm>
              <a:off x="3878" y="222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17"/>
            <p:cNvSpPr>
              <a:spLocks/>
            </p:cNvSpPr>
            <p:nvPr/>
          </p:nvSpPr>
          <p:spPr bwMode="auto">
            <a:xfrm>
              <a:off x="3878" y="222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Rectangle 18"/>
            <p:cNvSpPr>
              <a:spLocks noChangeArrowheads="1"/>
            </p:cNvSpPr>
            <p:nvPr/>
          </p:nvSpPr>
          <p:spPr bwMode="auto">
            <a:xfrm>
              <a:off x="3880" y="222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Rectangle 19"/>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Rectangle 20"/>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Rectangle 21"/>
            <p:cNvSpPr>
              <a:spLocks noChangeArrowheads="1"/>
            </p:cNvSpPr>
            <p:nvPr/>
          </p:nvSpPr>
          <p:spPr bwMode="auto">
            <a:xfrm>
              <a:off x="3880" y="222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22"/>
            <p:cNvSpPr>
              <a:spLocks/>
            </p:cNvSpPr>
            <p:nvPr/>
          </p:nvSpPr>
          <p:spPr bwMode="auto">
            <a:xfrm>
              <a:off x="3880" y="221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Rectangle 23"/>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Rectangle 24"/>
            <p:cNvSpPr>
              <a:spLocks noChangeArrowheads="1"/>
            </p:cNvSpPr>
            <p:nvPr/>
          </p:nvSpPr>
          <p:spPr bwMode="auto">
            <a:xfrm>
              <a:off x="3880" y="221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Rectangle 25"/>
            <p:cNvSpPr>
              <a:spLocks noChangeArrowheads="1"/>
            </p:cNvSpPr>
            <p:nvPr/>
          </p:nvSpPr>
          <p:spPr bwMode="auto">
            <a:xfrm>
              <a:off x="3880" y="221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Rectangle 26"/>
            <p:cNvSpPr>
              <a:spLocks noChangeArrowheads="1"/>
            </p:cNvSpPr>
            <p:nvPr/>
          </p:nvSpPr>
          <p:spPr bwMode="auto">
            <a:xfrm>
              <a:off x="3880" y="221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Rectangle 27"/>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Rectangle 28"/>
            <p:cNvSpPr>
              <a:spLocks noChangeArrowheads="1"/>
            </p:cNvSpPr>
            <p:nvPr/>
          </p:nvSpPr>
          <p:spPr bwMode="auto">
            <a:xfrm>
              <a:off x="3880" y="221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Rectangle 29"/>
            <p:cNvSpPr>
              <a:spLocks noChangeArrowheads="1"/>
            </p:cNvSpPr>
            <p:nvPr/>
          </p:nvSpPr>
          <p:spPr bwMode="auto">
            <a:xfrm>
              <a:off x="3880" y="221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Rectangle 30"/>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Rectangle 31"/>
            <p:cNvSpPr>
              <a:spLocks noChangeArrowheads="1"/>
            </p:cNvSpPr>
            <p:nvPr/>
          </p:nvSpPr>
          <p:spPr bwMode="auto">
            <a:xfrm>
              <a:off x="3880" y="221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Rectangle 32"/>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Rectangle 33"/>
            <p:cNvSpPr>
              <a:spLocks noChangeArrowheads="1"/>
            </p:cNvSpPr>
            <p:nvPr/>
          </p:nvSpPr>
          <p:spPr bwMode="auto">
            <a:xfrm>
              <a:off x="3880" y="220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Rectangle 34"/>
            <p:cNvSpPr>
              <a:spLocks noChangeArrowheads="1"/>
            </p:cNvSpPr>
            <p:nvPr/>
          </p:nvSpPr>
          <p:spPr bwMode="auto">
            <a:xfrm>
              <a:off x="3880" y="220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Rectangle 35"/>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Rectangle 36"/>
            <p:cNvSpPr>
              <a:spLocks noChangeArrowheads="1"/>
            </p:cNvSpPr>
            <p:nvPr/>
          </p:nvSpPr>
          <p:spPr bwMode="auto">
            <a:xfrm>
              <a:off x="3880" y="220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Rectangle 37"/>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Rectangle 38"/>
            <p:cNvSpPr>
              <a:spLocks noChangeArrowheads="1"/>
            </p:cNvSpPr>
            <p:nvPr/>
          </p:nvSpPr>
          <p:spPr bwMode="auto">
            <a:xfrm>
              <a:off x="3880" y="220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Rectangle 39"/>
            <p:cNvSpPr>
              <a:spLocks noChangeArrowheads="1"/>
            </p:cNvSpPr>
            <p:nvPr/>
          </p:nvSpPr>
          <p:spPr bwMode="auto">
            <a:xfrm>
              <a:off x="3880" y="220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Rectangle 40"/>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Rectangle 41"/>
            <p:cNvSpPr>
              <a:spLocks noChangeArrowheads="1"/>
            </p:cNvSpPr>
            <p:nvPr/>
          </p:nvSpPr>
          <p:spPr bwMode="auto">
            <a:xfrm>
              <a:off x="3880" y="22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Rectangle 42"/>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Rectangle 43"/>
            <p:cNvSpPr>
              <a:spLocks noChangeArrowheads="1"/>
            </p:cNvSpPr>
            <p:nvPr/>
          </p:nvSpPr>
          <p:spPr bwMode="auto">
            <a:xfrm>
              <a:off x="3880" y="220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Rectangle 44"/>
            <p:cNvSpPr>
              <a:spLocks noChangeArrowheads="1"/>
            </p:cNvSpPr>
            <p:nvPr/>
          </p:nvSpPr>
          <p:spPr bwMode="auto">
            <a:xfrm>
              <a:off x="3880" y="219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Rectangle 45"/>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Rectangle 46"/>
            <p:cNvSpPr>
              <a:spLocks noChangeArrowheads="1"/>
            </p:cNvSpPr>
            <p:nvPr/>
          </p:nvSpPr>
          <p:spPr bwMode="auto">
            <a:xfrm>
              <a:off x="3880" y="219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Rectangle 47"/>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Rectangle 48"/>
            <p:cNvSpPr>
              <a:spLocks noChangeArrowheads="1"/>
            </p:cNvSpPr>
            <p:nvPr/>
          </p:nvSpPr>
          <p:spPr bwMode="auto">
            <a:xfrm>
              <a:off x="3880" y="219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Rectangle 49"/>
            <p:cNvSpPr>
              <a:spLocks noChangeArrowheads="1"/>
            </p:cNvSpPr>
            <p:nvPr/>
          </p:nvSpPr>
          <p:spPr bwMode="auto">
            <a:xfrm>
              <a:off x="3880" y="219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Rectangle 50"/>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Rectangle 51"/>
            <p:cNvSpPr>
              <a:spLocks noChangeArrowheads="1"/>
            </p:cNvSpPr>
            <p:nvPr/>
          </p:nvSpPr>
          <p:spPr bwMode="auto">
            <a:xfrm>
              <a:off x="3880" y="219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Rectangle 52"/>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Rectangle 53"/>
            <p:cNvSpPr>
              <a:spLocks noChangeArrowheads="1"/>
            </p:cNvSpPr>
            <p:nvPr/>
          </p:nvSpPr>
          <p:spPr bwMode="auto">
            <a:xfrm>
              <a:off x="3880" y="219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Rectangle 54"/>
            <p:cNvSpPr>
              <a:spLocks noChangeArrowheads="1"/>
            </p:cNvSpPr>
            <p:nvPr/>
          </p:nvSpPr>
          <p:spPr bwMode="auto">
            <a:xfrm>
              <a:off x="3880" y="219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Rectangle 55"/>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Rectangle 56"/>
            <p:cNvSpPr>
              <a:spLocks noChangeArrowheads="1"/>
            </p:cNvSpPr>
            <p:nvPr/>
          </p:nvSpPr>
          <p:spPr bwMode="auto">
            <a:xfrm>
              <a:off x="3880" y="219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Rectangle 57"/>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Rectangle 58"/>
            <p:cNvSpPr>
              <a:spLocks noChangeArrowheads="1"/>
            </p:cNvSpPr>
            <p:nvPr/>
          </p:nvSpPr>
          <p:spPr bwMode="auto">
            <a:xfrm>
              <a:off x="3880" y="21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Rectangle 59"/>
            <p:cNvSpPr>
              <a:spLocks noChangeArrowheads="1"/>
            </p:cNvSpPr>
            <p:nvPr/>
          </p:nvSpPr>
          <p:spPr bwMode="auto">
            <a:xfrm>
              <a:off x="3880" y="218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Rectangle 60"/>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Rectangle 61"/>
            <p:cNvSpPr>
              <a:spLocks noChangeArrowheads="1"/>
            </p:cNvSpPr>
            <p:nvPr/>
          </p:nvSpPr>
          <p:spPr bwMode="auto">
            <a:xfrm>
              <a:off x="3880" y="218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Rectangle 62"/>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Rectangle 63"/>
            <p:cNvSpPr>
              <a:spLocks noChangeArrowheads="1"/>
            </p:cNvSpPr>
            <p:nvPr/>
          </p:nvSpPr>
          <p:spPr bwMode="auto">
            <a:xfrm>
              <a:off x="3880" y="21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Rectangle 64"/>
            <p:cNvSpPr>
              <a:spLocks noChangeArrowheads="1"/>
            </p:cNvSpPr>
            <p:nvPr/>
          </p:nvSpPr>
          <p:spPr bwMode="auto">
            <a:xfrm>
              <a:off x="3880" y="218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Rectangle 65"/>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Rectangle 66"/>
            <p:cNvSpPr>
              <a:spLocks noChangeArrowheads="1"/>
            </p:cNvSpPr>
            <p:nvPr/>
          </p:nvSpPr>
          <p:spPr bwMode="auto">
            <a:xfrm>
              <a:off x="3880" y="218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Rectangle 67"/>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Rectangle 68"/>
            <p:cNvSpPr>
              <a:spLocks noChangeArrowheads="1"/>
            </p:cNvSpPr>
            <p:nvPr/>
          </p:nvSpPr>
          <p:spPr bwMode="auto">
            <a:xfrm>
              <a:off x="3880" y="218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Rectangle 69"/>
            <p:cNvSpPr>
              <a:spLocks noChangeArrowheads="1"/>
            </p:cNvSpPr>
            <p:nvPr/>
          </p:nvSpPr>
          <p:spPr bwMode="auto">
            <a:xfrm>
              <a:off x="3880" y="217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Rectangle 70"/>
            <p:cNvSpPr>
              <a:spLocks noChangeArrowheads="1"/>
            </p:cNvSpPr>
            <p:nvPr/>
          </p:nvSpPr>
          <p:spPr bwMode="auto">
            <a:xfrm>
              <a:off x="3880" y="21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Rectangle 71"/>
            <p:cNvSpPr>
              <a:spLocks noChangeArrowheads="1"/>
            </p:cNvSpPr>
            <p:nvPr/>
          </p:nvSpPr>
          <p:spPr bwMode="auto">
            <a:xfrm>
              <a:off x="3880" y="217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Rectangle 72"/>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Rectangle 73"/>
            <p:cNvSpPr>
              <a:spLocks noChangeArrowheads="1"/>
            </p:cNvSpPr>
            <p:nvPr/>
          </p:nvSpPr>
          <p:spPr bwMode="auto">
            <a:xfrm>
              <a:off x="3880" y="217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Rectangle 74"/>
            <p:cNvSpPr>
              <a:spLocks noChangeArrowheads="1"/>
            </p:cNvSpPr>
            <p:nvPr/>
          </p:nvSpPr>
          <p:spPr bwMode="auto">
            <a:xfrm>
              <a:off x="3880" y="217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Rectangle 75"/>
            <p:cNvSpPr>
              <a:spLocks noChangeArrowheads="1"/>
            </p:cNvSpPr>
            <p:nvPr/>
          </p:nvSpPr>
          <p:spPr bwMode="auto">
            <a:xfrm>
              <a:off x="3880" y="217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Rectangle 76"/>
            <p:cNvSpPr>
              <a:spLocks noChangeArrowheads="1"/>
            </p:cNvSpPr>
            <p:nvPr/>
          </p:nvSpPr>
          <p:spPr bwMode="auto">
            <a:xfrm>
              <a:off x="3880" y="217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Rectangle 77"/>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Rectangle 78"/>
            <p:cNvSpPr>
              <a:spLocks noChangeArrowheads="1"/>
            </p:cNvSpPr>
            <p:nvPr/>
          </p:nvSpPr>
          <p:spPr bwMode="auto">
            <a:xfrm>
              <a:off x="3880" y="217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Rectangle 79"/>
            <p:cNvSpPr>
              <a:spLocks noChangeArrowheads="1"/>
            </p:cNvSpPr>
            <p:nvPr/>
          </p:nvSpPr>
          <p:spPr bwMode="auto">
            <a:xfrm>
              <a:off x="3880" y="217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Rectangle 80"/>
            <p:cNvSpPr>
              <a:spLocks noChangeArrowheads="1"/>
            </p:cNvSpPr>
            <p:nvPr/>
          </p:nvSpPr>
          <p:spPr bwMode="auto">
            <a:xfrm>
              <a:off x="3880" y="217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Rectangle 81"/>
            <p:cNvSpPr>
              <a:spLocks noChangeArrowheads="1"/>
            </p:cNvSpPr>
            <p:nvPr/>
          </p:nvSpPr>
          <p:spPr bwMode="auto">
            <a:xfrm>
              <a:off x="3880" y="216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Rectangle 82"/>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Rectangle 83"/>
            <p:cNvSpPr>
              <a:spLocks noChangeArrowheads="1"/>
            </p:cNvSpPr>
            <p:nvPr/>
          </p:nvSpPr>
          <p:spPr bwMode="auto">
            <a:xfrm>
              <a:off x="3880" y="216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Rectangle 84"/>
            <p:cNvSpPr>
              <a:spLocks noChangeArrowheads="1"/>
            </p:cNvSpPr>
            <p:nvPr/>
          </p:nvSpPr>
          <p:spPr bwMode="auto">
            <a:xfrm>
              <a:off x="3880" y="2166"/>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Rectangle 85"/>
            <p:cNvSpPr>
              <a:spLocks noChangeArrowheads="1"/>
            </p:cNvSpPr>
            <p:nvPr/>
          </p:nvSpPr>
          <p:spPr bwMode="auto">
            <a:xfrm>
              <a:off x="3880" y="216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Rectangle 86"/>
            <p:cNvSpPr>
              <a:spLocks noChangeArrowheads="1"/>
            </p:cNvSpPr>
            <p:nvPr/>
          </p:nvSpPr>
          <p:spPr bwMode="auto">
            <a:xfrm>
              <a:off x="3880" y="2164"/>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Rectangle 87"/>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Rectangle 88"/>
            <p:cNvSpPr>
              <a:spLocks noChangeArrowheads="1"/>
            </p:cNvSpPr>
            <p:nvPr/>
          </p:nvSpPr>
          <p:spPr bwMode="auto">
            <a:xfrm>
              <a:off x="3880" y="21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Rectangle 89"/>
            <p:cNvSpPr>
              <a:spLocks noChangeArrowheads="1"/>
            </p:cNvSpPr>
            <p:nvPr/>
          </p:nvSpPr>
          <p:spPr bwMode="auto">
            <a:xfrm>
              <a:off x="3880" y="2162"/>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Rectangle 90"/>
            <p:cNvSpPr>
              <a:spLocks noChangeArrowheads="1"/>
            </p:cNvSpPr>
            <p:nvPr/>
          </p:nvSpPr>
          <p:spPr bwMode="auto">
            <a:xfrm>
              <a:off x="3880" y="216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Rectangle 91"/>
            <p:cNvSpPr>
              <a:spLocks noChangeArrowheads="1"/>
            </p:cNvSpPr>
            <p:nvPr/>
          </p:nvSpPr>
          <p:spPr bwMode="auto">
            <a:xfrm>
              <a:off x="3880" y="2160"/>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Freeform 92"/>
            <p:cNvSpPr>
              <a:spLocks/>
            </p:cNvSpPr>
            <p:nvPr/>
          </p:nvSpPr>
          <p:spPr bwMode="auto">
            <a:xfrm>
              <a:off x="3880" y="216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Rectangle 93"/>
            <p:cNvSpPr>
              <a:spLocks noChangeArrowheads="1"/>
            </p:cNvSpPr>
            <p:nvPr/>
          </p:nvSpPr>
          <p:spPr bwMode="auto">
            <a:xfrm>
              <a:off x="3880" y="216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Rectangle 94"/>
            <p:cNvSpPr>
              <a:spLocks noChangeArrowheads="1"/>
            </p:cNvSpPr>
            <p:nvPr/>
          </p:nvSpPr>
          <p:spPr bwMode="auto">
            <a:xfrm>
              <a:off x="3880" y="215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Freeform 95"/>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96"/>
            <p:cNvSpPr>
              <a:spLocks/>
            </p:cNvSpPr>
            <p:nvPr/>
          </p:nvSpPr>
          <p:spPr bwMode="auto">
            <a:xfrm>
              <a:off x="2212" y="1670"/>
              <a:ext cx="1668" cy="1460"/>
            </a:xfrm>
            <a:custGeom>
              <a:avLst/>
              <a:gdLst>
                <a:gd name="T0" fmla="*/ 1092 w 1668"/>
                <a:gd name="T1" fmla="*/ 42 h 1460"/>
                <a:gd name="T2" fmla="*/ 198 w 1668"/>
                <a:gd name="T3" fmla="*/ 352 h 1460"/>
                <a:gd name="T4" fmla="*/ 78 w 1668"/>
                <a:gd name="T5" fmla="*/ 358 h 1460"/>
                <a:gd name="T6" fmla="*/ 4 w 1668"/>
                <a:gd name="T7" fmla="*/ 458 h 1460"/>
                <a:gd name="T8" fmla="*/ 42 w 1668"/>
                <a:gd name="T9" fmla="*/ 586 h 1460"/>
                <a:gd name="T10" fmla="*/ 268 w 1668"/>
                <a:gd name="T11" fmla="*/ 812 h 1460"/>
                <a:gd name="T12" fmla="*/ 518 w 1668"/>
                <a:gd name="T13" fmla="*/ 1062 h 1460"/>
                <a:gd name="T14" fmla="*/ 862 w 1668"/>
                <a:gd name="T15" fmla="*/ 1406 h 1460"/>
                <a:gd name="T16" fmla="*/ 1202 w 1668"/>
                <a:gd name="T17" fmla="*/ 1336 h 1460"/>
                <a:gd name="T18" fmla="*/ 1480 w 1668"/>
                <a:gd name="T19" fmla="*/ 1076 h 1460"/>
                <a:gd name="T20" fmla="*/ 1642 w 1668"/>
                <a:gd name="T21" fmla="*/ 722 h 1460"/>
                <a:gd name="T22" fmla="*/ 1666 w 1668"/>
                <a:gd name="T23" fmla="*/ 564 h 1460"/>
                <a:gd name="T24" fmla="*/ 1666 w 1668"/>
                <a:gd name="T25" fmla="*/ 558 h 1460"/>
                <a:gd name="T26" fmla="*/ 1666 w 1668"/>
                <a:gd name="T27" fmla="*/ 556 h 1460"/>
                <a:gd name="T28" fmla="*/ 1666 w 1668"/>
                <a:gd name="T29" fmla="*/ 554 h 1460"/>
                <a:gd name="T30" fmla="*/ 1668 w 1668"/>
                <a:gd name="T31" fmla="*/ 550 h 1460"/>
                <a:gd name="T32" fmla="*/ 1668 w 1668"/>
                <a:gd name="T33" fmla="*/ 548 h 1460"/>
                <a:gd name="T34" fmla="*/ 1668 w 1668"/>
                <a:gd name="T35" fmla="*/ 546 h 1460"/>
                <a:gd name="T36" fmla="*/ 1668 w 1668"/>
                <a:gd name="T37" fmla="*/ 542 h 1460"/>
                <a:gd name="T38" fmla="*/ 1668 w 1668"/>
                <a:gd name="T39" fmla="*/ 540 h 1460"/>
                <a:gd name="T40" fmla="*/ 1668 w 1668"/>
                <a:gd name="T41" fmla="*/ 538 h 1460"/>
                <a:gd name="T42" fmla="*/ 1668 w 1668"/>
                <a:gd name="T43" fmla="*/ 536 h 1460"/>
                <a:gd name="T44" fmla="*/ 1668 w 1668"/>
                <a:gd name="T45" fmla="*/ 534 h 1460"/>
                <a:gd name="T46" fmla="*/ 1668 w 1668"/>
                <a:gd name="T47" fmla="*/ 532 h 1460"/>
                <a:gd name="T48" fmla="*/ 1668 w 1668"/>
                <a:gd name="T49" fmla="*/ 530 h 1460"/>
                <a:gd name="T50" fmla="*/ 1668 w 1668"/>
                <a:gd name="T51" fmla="*/ 528 h 1460"/>
                <a:gd name="T52" fmla="*/ 1668 w 1668"/>
                <a:gd name="T53" fmla="*/ 526 h 1460"/>
                <a:gd name="T54" fmla="*/ 1668 w 1668"/>
                <a:gd name="T55" fmla="*/ 524 h 1460"/>
                <a:gd name="T56" fmla="*/ 1668 w 1668"/>
                <a:gd name="T57" fmla="*/ 522 h 1460"/>
                <a:gd name="T58" fmla="*/ 1668 w 1668"/>
                <a:gd name="T59" fmla="*/ 520 h 1460"/>
                <a:gd name="T60" fmla="*/ 1668 w 1668"/>
                <a:gd name="T61" fmla="*/ 518 h 1460"/>
                <a:gd name="T62" fmla="*/ 1668 w 1668"/>
                <a:gd name="T63" fmla="*/ 516 h 1460"/>
                <a:gd name="T64" fmla="*/ 1668 w 1668"/>
                <a:gd name="T65" fmla="*/ 514 h 1460"/>
                <a:gd name="T66" fmla="*/ 1668 w 1668"/>
                <a:gd name="T67" fmla="*/ 512 h 1460"/>
                <a:gd name="T68" fmla="*/ 1668 w 1668"/>
                <a:gd name="T69" fmla="*/ 510 h 1460"/>
                <a:gd name="T70" fmla="*/ 1668 w 1668"/>
                <a:gd name="T71" fmla="*/ 508 h 1460"/>
                <a:gd name="T72" fmla="*/ 1668 w 1668"/>
                <a:gd name="T73" fmla="*/ 506 h 1460"/>
                <a:gd name="T74" fmla="*/ 1668 w 1668"/>
                <a:gd name="T75" fmla="*/ 504 h 1460"/>
                <a:gd name="T76" fmla="*/ 1668 w 1668"/>
                <a:gd name="T77" fmla="*/ 502 h 1460"/>
                <a:gd name="T78" fmla="*/ 1668 w 1668"/>
                <a:gd name="T79" fmla="*/ 500 h 1460"/>
                <a:gd name="T80" fmla="*/ 1668 w 1668"/>
                <a:gd name="T81" fmla="*/ 498 h 1460"/>
                <a:gd name="T82" fmla="*/ 1668 w 1668"/>
                <a:gd name="T83" fmla="*/ 496 h 1460"/>
                <a:gd name="T84" fmla="*/ 1668 w 1668"/>
                <a:gd name="T85" fmla="*/ 494 h 1460"/>
                <a:gd name="T86" fmla="*/ 1668 w 1668"/>
                <a:gd name="T87" fmla="*/ 492 h 1460"/>
                <a:gd name="T88" fmla="*/ 1668 w 1668"/>
                <a:gd name="T89" fmla="*/ 490 h 1460"/>
                <a:gd name="T90" fmla="*/ 1666 w 1668"/>
                <a:gd name="T91" fmla="*/ 412 h 1460"/>
                <a:gd name="T92" fmla="*/ 1640 w 1668"/>
                <a:gd name="T93" fmla="*/ 386 h 1460"/>
                <a:gd name="T94" fmla="*/ 1610 w 1668"/>
                <a:gd name="T95" fmla="*/ 356 h 1460"/>
                <a:gd name="T96" fmla="*/ 1580 w 1668"/>
                <a:gd name="T97" fmla="*/ 326 h 1460"/>
                <a:gd name="T98" fmla="*/ 1550 w 1668"/>
                <a:gd name="T99" fmla="*/ 298 h 1460"/>
                <a:gd name="T100" fmla="*/ 1520 w 1668"/>
                <a:gd name="T101" fmla="*/ 268 h 1460"/>
                <a:gd name="T102" fmla="*/ 1490 w 1668"/>
                <a:gd name="T103" fmla="*/ 238 h 1460"/>
                <a:gd name="T104" fmla="*/ 1462 w 1668"/>
                <a:gd name="T105" fmla="*/ 208 h 1460"/>
                <a:gd name="T106" fmla="*/ 1432 w 1668"/>
                <a:gd name="T107" fmla="*/ 178 h 1460"/>
                <a:gd name="T108" fmla="*/ 1402 w 1668"/>
                <a:gd name="T109" fmla="*/ 148 h 1460"/>
                <a:gd name="T110" fmla="*/ 1372 w 1668"/>
                <a:gd name="T111" fmla="*/ 118 h 1460"/>
                <a:gd name="T112" fmla="*/ 1342 w 1668"/>
                <a:gd name="T113" fmla="*/ 88 h 1460"/>
                <a:gd name="T114" fmla="*/ 1312 w 1668"/>
                <a:gd name="T115" fmla="*/ 60 h 1460"/>
                <a:gd name="T116" fmla="*/ 1248 w 1668"/>
                <a:gd name="T117" fmla="*/ 1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8" h="1460">
                  <a:moveTo>
                    <a:pt x="1194" y="0"/>
                  </a:moveTo>
                  <a:lnTo>
                    <a:pt x="1194" y="0"/>
                  </a:lnTo>
                  <a:lnTo>
                    <a:pt x="1180" y="0"/>
                  </a:lnTo>
                  <a:lnTo>
                    <a:pt x="1166" y="2"/>
                  </a:lnTo>
                  <a:lnTo>
                    <a:pt x="1154" y="6"/>
                  </a:lnTo>
                  <a:lnTo>
                    <a:pt x="1140" y="10"/>
                  </a:lnTo>
                  <a:lnTo>
                    <a:pt x="1128" y="16"/>
                  </a:lnTo>
                  <a:lnTo>
                    <a:pt x="1116" y="24"/>
                  </a:lnTo>
                  <a:lnTo>
                    <a:pt x="1104" y="32"/>
                  </a:lnTo>
                  <a:lnTo>
                    <a:pt x="1092" y="42"/>
                  </a:lnTo>
                  <a:lnTo>
                    <a:pt x="498" y="636"/>
                  </a:lnTo>
                  <a:lnTo>
                    <a:pt x="366" y="506"/>
                  </a:lnTo>
                  <a:lnTo>
                    <a:pt x="256" y="396"/>
                  </a:lnTo>
                  <a:lnTo>
                    <a:pt x="256" y="396"/>
                  </a:lnTo>
                  <a:lnTo>
                    <a:pt x="244" y="384"/>
                  </a:lnTo>
                  <a:lnTo>
                    <a:pt x="244" y="384"/>
                  </a:lnTo>
                  <a:lnTo>
                    <a:pt x="234" y="374"/>
                  </a:lnTo>
                  <a:lnTo>
                    <a:pt x="222" y="366"/>
                  </a:lnTo>
                  <a:lnTo>
                    <a:pt x="210" y="358"/>
                  </a:lnTo>
                  <a:lnTo>
                    <a:pt x="198" y="352"/>
                  </a:lnTo>
                  <a:lnTo>
                    <a:pt x="184" y="348"/>
                  </a:lnTo>
                  <a:lnTo>
                    <a:pt x="172" y="346"/>
                  </a:lnTo>
                  <a:lnTo>
                    <a:pt x="158" y="344"/>
                  </a:lnTo>
                  <a:lnTo>
                    <a:pt x="144" y="342"/>
                  </a:lnTo>
                  <a:lnTo>
                    <a:pt x="144" y="342"/>
                  </a:lnTo>
                  <a:lnTo>
                    <a:pt x="130" y="344"/>
                  </a:lnTo>
                  <a:lnTo>
                    <a:pt x="116" y="346"/>
                  </a:lnTo>
                  <a:lnTo>
                    <a:pt x="104" y="348"/>
                  </a:lnTo>
                  <a:lnTo>
                    <a:pt x="90" y="352"/>
                  </a:lnTo>
                  <a:lnTo>
                    <a:pt x="78" y="358"/>
                  </a:lnTo>
                  <a:lnTo>
                    <a:pt x="66" y="366"/>
                  </a:lnTo>
                  <a:lnTo>
                    <a:pt x="54" y="374"/>
                  </a:lnTo>
                  <a:lnTo>
                    <a:pt x="42" y="384"/>
                  </a:lnTo>
                  <a:lnTo>
                    <a:pt x="42" y="384"/>
                  </a:lnTo>
                  <a:lnTo>
                    <a:pt x="32" y="396"/>
                  </a:lnTo>
                  <a:lnTo>
                    <a:pt x="24" y="406"/>
                  </a:lnTo>
                  <a:lnTo>
                    <a:pt x="18" y="418"/>
                  </a:lnTo>
                  <a:lnTo>
                    <a:pt x="12" y="432"/>
                  </a:lnTo>
                  <a:lnTo>
                    <a:pt x="6" y="444"/>
                  </a:lnTo>
                  <a:lnTo>
                    <a:pt x="4" y="458"/>
                  </a:lnTo>
                  <a:lnTo>
                    <a:pt x="2" y="472"/>
                  </a:lnTo>
                  <a:lnTo>
                    <a:pt x="0" y="486"/>
                  </a:lnTo>
                  <a:lnTo>
                    <a:pt x="2" y="500"/>
                  </a:lnTo>
                  <a:lnTo>
                    <a:pt x="4" y="512"/>
                  </a:lnTo>
                  <a:lnTo>
                    <a:pt x="6" y="526"/>
                  </a:lnTo>
                  <a:lnTo>
                    <a:pt x="12" y="540"/>
                  </a:lnTo>
                  <a:lnTo>
                    <a:pt x="18" y="552"/>
                  </a:lnTo>
                  <a:lnTo>
                    <a:pt x="24" y="564"/>
                  </a:lnTo>
                  <a:lnTo>
                    <a:pt x="32" y="576"/>
                  </a:lnTo>
                  <a:lnTo>
                    <a:pt x="42" y="586"/>
                  </a:lnTo>
                  <a:lnTo>
                    <a:pt x="66" y="610"/>
                  </a:lnTo>
                  <a:lnTo>
                    <a:pt x="66" y="610"/>
                  </a:lnTo>
                  <a:lnTo>
                    <a:pt x="114" y="658"/>
                  </a:lnTo>
                  <a:lnTo>
                    <a:pt x="126" y="670"/>
                  </a:lnTo>
                  <a:lnTo>
                    <a:pt x="150" y="694"/>
                  </a:lnTo>
                  <a:lnTo>
                    <a:pt x="150" y="694"/>
                  </a:lnTo>
                  <a:lnTo>
                    <a:pt x="220" y="764"/>
                  </a:lnTo>
                  <a:lnTo>
                    <a:pt x="220" y="764"/>
                  </a:lnTo>
                  <a:lnTo>
                    <a:pt x="268" y="812"/>
                  </a:lnTo>
                  <a:lnTo>
                    <a:pt x="268" y="812"/>
                  </a:lnTo>
                  <a:lnTo>
                    <a:pt x="280" y="824"/>
                  </a:lnTo>
                  <a:lnTo>
                    <a:pt x="280" y="824"/>
                  </a:lnTo>
                  <a:lnTo>
                    <a:pt x="328" y="872"/>
                  </a:lnTo>
                  <a:lnTo>
                    <a:pt x="328" y="872"/>
                  </a:lnTo>
                  <a:lnTo>
                    <a:pt x="340" y="884"/>
                  </a:lnTo>
                  <a:lnTo>
                    <a:pt x="340" y="884"/>
                  </a:lnTo>
                  <a:lnTo>
                    <a:pt x="494" y="1038"/>
                  </a:lnTo>
                  <a:lnTo>
                    <a:pt x="494" y="1038"/>
                  </a:lnTo>
                  <a:lnTo>
                    <a:pt x="518" y="1062"/>
                  </a:lnTo>
                  <a:lnTo>
                    <a:pt x="518" y="1062"/>
                  </a:lnTo>
                  <a:lnTo>
                    <a:pt x="578" y="1122"/>
                  </a:lnTo>
                  <a:lnTo>
                    <a:pt x="578" y="1122"/>
                  </a:lnTo>
                  <a:lnTo>
                    <a:pt x="624" y="1168"/>
                  </a:lnTo>
                  <a:lnTo>
                    <a:pt x="624" y="1168"/>
                  </a:lnTo>
                  <a:lnTo>
                    <a:pt x="636" y="1180"/>
                  </a:lnTo>
                  <a:lnTo>
                    <a:pt x="636" y="1180"/>
                  </a:lnTo>
                  <a:lnTo>
                    <a:pt x="696" y="1240"/>
                  </a:lnTo>
                  <a:lnTo>
                    <a:pt x="696" y="1240"/>
                  </a:lnTo>
                  <a:lnTo>
                    <a:pt x="862" y="1406"/>
                  </a:lnTo>
                  <a:lnTo>
                    <a:pt x="862" y="1406"/>
                  </a:lnTo>
                  <a:lnTo>
                    <a:pt x="916" y="1460"/>
                  </a:lnTo>
                  <a:lnTo>
                    <a:pt x="916" y="1460"/>
                  </a:lnTo>
                  <a:lnTo>
                    <a:pt x="954" y="1450"/>
                  </a:lnTo>
                  <a:lnTo>
                    <a:pt x="992" y="1438"/>
                  </a:lnTo>
                  <a:lnTo>
                    <a:pt x="1028" y="1424"/>
                  </a:lnTo>
                  <a:lnTo>
                    <a:pt x="1064" y="1410"/>
                  </a:lnTo>
                  <a:lnTo>
                    <a:pt x="1100" y="1394"/>
                  </a:lnTo>
                  <a:lnTo>
                    <a:pt x="1134" y="1376"/>
                  </a:lnTo>
                  <a:lnTo>
                    <a:pt x="1168" y="1356"/>
                  </a:lnTo>
                  <a:lnTo>
                    <a:pt x="1202" y="1336"/>
                  </a:lnTo>
                  <a:lnTo>
                    <a:pt x="1234" y="1316"/>
                  </a:lnTo>
                  <a:lnTo>
                    <a:pt x="1266" y="1294"/>
                  </a:lnTo>
                  <a:lnTo>
                    <a:pt x="1296" y="1270"/>
                  </a:lnTo>
                  <a:lnTo>
                    <a:pt x="1326" y="1246"/>
                  </a:lnTo>
                  <a:lnTo>
                    <a:pt x="1354" y="1220"/>
                  </a:lnTo>
                  <a:lnTo>
                    <a:pt x="1382" y="1192"/>
                  </a:lnTo>
                  <a:lnTo>
                    <a:pt x="1408" y="1164"/>
                  </a:lnTo>
                  <a:lnTo>
                    <a:pt x="1434" y="1136"/>
                  </a:lnTo>
                  <a:lnTo>
                    <a:pt x="1458" y="1106"/>
                  </a:lnTo>
                  <a:lnTo>
                    <a:pt x="1480" y="1076"/>
                  </a:lnTo>
                  <a:lnTo>
                    <a:pt x="1502" y="1044"/>
                  </a:lnTo>
                  <a:lnTo>
                    <a:pt x="1524" y="1010"/>
                  </a:lnTo>
                  <a:lnTo>
                    <a:pt x="1542" y="978"/>
                  </a:lnTo>
                  <a:lnTo>
                    <a:pt x="1560" y="944"/>
                  </a:lnTo>
                  <a:lnTo>
                    <a:pt x="1578" y="908"/>
                  </a:lnTo>
                  <a:lnTo>
                    <a:pt x="1594" y="872"/>
                  </a:lnTo>
                  <a:lnTo>
                    <a:pt x="1608" y="836"/>
                  </a:lnTo>
                  <a:lnTo>
                    <a:pt x="1620" y="798"/>
                  </a:lnTo>
                  <a:lnTo>
                    <a:pt x="1632" y="762"/>
                  </a:lnTo>
                  <a:lnTo>
                    <a:pt x="1642" y="722"/>
                  </a:lnTo>
                  <a:lnTo>
                    <a:pt x="1650" y="684"/>
                  </a:lnTo>
                  <a:lnTo>
                    <a:pt x="1658" y="644"/>
                  </a:lnTo>
                  <a:lnTo>
                    <a:pt x="1662" y="604"/>
                  </a:lnTo>
                  <a:lnTo>
                    <a:pt x="1666" y="564"/>
                  </a:lnTo>
                  <a:lnTo>
                    <a:pt x="1666" y="564"/>
                  </a:lnTo>
                  <a:lnTo>
                    <a:pt x="1666" y="564"/>
                  </a:lnTo>
                  <a:lnTo>
                    <a:pt x="1666" y="564"/>
                  </a:lnTo>
                  <a:lnTo>
                    <a:pt x="1666" y="564"/>
                  </a:lnTo>
                  <a:lnTo>
                    <a:pt x="1666" y="564"/>
                  </a:lnTo>
                  <a:lnTo>
                    <a:pt x="1666" y="564"/>
                  </a:lnTo>
                  <a:lnTo>
                    <a:pt x="1666" y="564"/>
                  </a:lnTo>
                  <a:lnTo>
                    <a:pt x="1666" y="562"/>
                  </a:lnTo>
                  <a:lnTo>
                    <a:pt x="1666" y="562"/>
                  </a:lnTo>
                  <a:lnTo>
                    <a:pt x="1666" y="562"/>
                  </a:lnTo>
                  <a:lnTo>
                    <a:pt x="1666" y="560"/>
                  </a:lnTo>
                  <a:lnTo>
                    <a:pt x="1666" y="560"/>
                  </a:lnTo>
                  <a:lnTo>
                    <a:pt x="1666" y="560"/>
                  </a:lnTo>
                  <a:lnTo>
                    <a:pt x="1666" y="560"/>
                  </a:lnTo>
                  <a:lnTo>
                    <a:pt x="1666" y="558"/>
                  </a:lnTo>
                  <a:lnTo>
                    <a:pt x="1666" y="558"/>
                  </a:lnTo>
                  <a:lnTo>
                    <a:pt x="1666" y="558"/>
                  </a:lnTo>
                  <a:lnTo>
                    <a:pt x="1666" y="558"/>
                  </a:lnTo>
                  <a:lnTo>
                    <a:pt x="1666" y="558"/>
                  </a:lnTo>
                  <a:lnTo>
                    <a:pt x="1666" y="558"/>
                  </a:lnTo>
                  <a:lnTo>
                    <a:pt x="1666" y="558"/>
                  </a:lnTo>
                  <a:lnTo>
                    <a:pt x="1666" y="558"/>
                  </a:lnTo>
                  <a:lnTo>
                    <a:pt x="1666" y="556"/>
                  </a:lnTo>
                  <a:lnTo>
                    <a:pt x="1666" y="556"/>
                  </a:lnTo>
                  <a:lnTo>
                    <a:pt x="1666" y="556"/>
                  </a:lnTo>
                  <a:lnTo>
                    <a:pt x="1666" y="556"/>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6" y="554"/>
                  </a:lnTo>
                  <a:lnTo>
                    <a:pt x="1668" y="552"/>
                  </a:lnTo>
                  <a:lnTo>
                    <a:pt x="1668" y="552"/>
                  </a:lnTo>
                  <a:lnTo>
                    <a:pt x="1668" y="552"/>
                  </a:lnTo>
                  <a:lnTo>
                    <a:pt x="1668" y="552"/>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50"/>
                  </a:lnTo>
                  <a:lnTo>
                    <a:pt x="1668" y="548"/>
                  </a:lnTo>
                  <a:lnTo>
                    <a:pt x="1668" y="548"/>
                  </a:lnTo>
                  <a:lnTo>
                    <a:pt x="1668" y="548"/>
                  </a:lnTo>
                  <a:lnTo>
                    <a:pt x="1668" y="548"/>
                  </a:lnTo>
                  <a:lnTo>
                    <a:pt x="1668" y="546"/>
                  </a:lnTo>
                  <a:lnTo>
                    <a:pt x="1668" y="546"/>
                  </a:lnTo>
                  <a:lnTo>
                    <a:pt x="1668" y="546"/>
                  </a:lnTo>
                  <a:lnTo>
                    <a:pt x="1668" y="546"/>
                  </a:lnTo>
                  <a:lnTo>
                    <a:pt x="1668" y="546"/>
                  </a:lnTo>
                  <a:lnTo>
                    <a:pt x="1668" y="546"/>
                  </a:lnTo>
                  <a:lnTo>
                    <a:pt x="1668" y="546"/>
                  </a:lnTo>
                  <a:lnTo>
                    <a:pt x="1668" y="546"/>
                  </a:lnTo>
                  <a:lnTo>
                    <a:pt x="1668" y="546"/>
                  </a:lnTo>
                  <a:lnTo>
                    <a:pt x="1668" y="546"/>
                  </a:lnTo>
                  <a:lnTo>
                    <a:pt x="1668" y="544"/>
                  </a:lnTo>
                  <a:lnTo>
                    <a:pt x="1668" y="544"/>
                  </a:lnTo>
                  <a:lnTo>
                    <a:pt x="1668" y="544"/>
                  </a:lnTo>
                  <a:lnTo>
                    <a:pt x="1668" y="544"/>
                  </a:lnTo>
                  <a:lnTo>
                    <a:pt x="1668" y="544"/>
                  </a:lnTo>
                  <a:lnTo>
                    <a:pt x="1668" y="544"/>
                  </a:lnTo>
                  <a:lnTo>
                    <a:pt x="1668" y="542"/>
                  </a:lnTo>
                  <a:lnTo>
                    <a:pt x="1668" y="542"/>
                  </a:lnTo>
                  <a:lnTo>
                    <a:pt x="1668" y="542"/>
                  </a:lnTo>
                  <a:lnTo>
                    <a:pt x="1668" y="542"/>
                  </a:lnTo>
                  <a:lnTo>
                    <a:pt x="1668" y="542"/>
                  </a:lnTo>
                  <a:lnTo>
                    <a:pt x="1668" y="542"/>
                  </a:lnTo>
                  <a:lnTo>
                    <a:pt x="1668" y="542"/>
                  </a:lnTo>
                  <a:lnTo>
                    <a:pt x="1668" y="542"/>
                  </a:lnTo>
                  <a:lnTo>
                    <a:pt x="1668" y="542"/>
                  </a:lnTo>
                  <a:lnTo>
                    <a:pt x="1668" y="542"/>
                  </a:lnTo>
                  <a:lnTo>
                    <a:pt x="1668" y="540"/>
                  </a:lnTo>
                  <a:lnTo>
                    <a:pt x="1668" y="540"/>
                  </a:lnTo>
                  <a:lnTo>
                    <a:pt x="1668" y="540"/>
                  </a:lnTo>
                  <a:lnTo>
                    <a:pt x="1668" y="540"/>
                  </a:lnTo>
                  <a:lnTo>
                    <a:pt x="1668" y="540"/>
                  </a:lnTo>
                  <a:lnTo>
                    <a:pt x="1668" y="540"/>
                  </a:lnTo>
                  <a:lnTo>
                    <a:pt x="1668" y="540"/>
                  </a:lnTo>
                  <a:lnTo>
                    <a:pt x="1668" y="540"/>
                  </a:lnTo>
                  <a:lnTo>
                    <a:pt x="1668" y="540"/>
                  </a:lnTo>
                  <a:lnTo>
                    <a:pt x="1668" y="540"/>
                  </a:lnTo>
                  <a:lnTo>
                    <a:pt x="1668" y="538"/>
                  </a:lnTo>
                  <a:lnTo>
                    <a:pt x="1668" y="538"/>
                  </a:lnTo>
                  <a:lnTo>
                    <a:pt x="1668" y="538"/>
                  </a:lnTo>
                  <a:lnTo>
                    <a:pt x="1668" y="538"/>
                  </a:lnTo>
                  <a:lnTo>
                    <a:pt x="1668" y="538"/>
                  </a:lnTo>
                  <a:lnTo>
                    <a:pt x="1668" y="538"/>
                  </a:lnTo>
                  <a:lnTo>
                    <a:pt x="1668" y="538"/>
                  </a:lnTo>
                  <a:lnTo>
                    <a:pt x="1668" y="538"/>
                  </a:lnTo>
                  <a:lnTo>
                    <a:pt x="1668" y="538"/>
                  </a:lnTo>
                  <a:lnTo>
                    <a:pt x="1668" y="538"/>
                  </a:lnTo>
                  <a:lnTo>
                    <a:pt x="1668" y="536"/>
                  </a:lnTo>
                  <a:lnTo>
                    <a:pt x="1668" y="536"/>
                  </a:lnTo>
                  <a:lnTo>
                    <a:pt x="1668" y="536"/>
                  </a:lnTo>
                  <a:lnTo>
                    <a:pt x="1668" y="536"/>
                  </a:lnTo>
                  <a:lnTo>
                    <a:pt x="1668" y="536"/>
                  </a:lnTo>
                  <a:lnTo>
                    <a:pt x="1668" y="536"/>
                  </a:lnTo>
                  <a:lnTo>
                    <a:pt x="1668" y="536"/>
                  </a:lnTo>
                  <a:lnTo>
                    <a:pt x="1668" y="536"/>
                  </a:lnTo>
                  <a:lnTo>
                    <a:pt x="1668" y="536"/>
                  </a:lnTo>
                  <a:lnTo>
                    <a:pt x="1668" y="536"/>
                  </a:lnTo>
                  <a:lnTo>
                    <a:pt x="1668" y="534"/>
                  </a:lnTo>
                  <a:lnTo>
                    <a:pt x="1668" y="534"/>
                  </a:lnTo>
                  <a:lnTo>
                    <a:pt x="1668" y="534"/>
                  </a:lnTo>
                  <a:lnTo>
                    <a:pt x="1668" y="534"/>
                  </a:lnTo>
                  <a:lnTo>
                    <a:pt x="1668" y="534"/>
                  </a:lnTo>
                  <a:lnTo>
                    <a:pt x="1668" y="534"/>
                  </a:lnTo>
                  <a:lnTo>
                    <a:pt x="1668" y="534"/>
                  </a:lnTo>
                  <a:lnTo>
                    <a:pt x="1668" y="534"/>
                  </a:lnTo>
                  <a:lnTo>
                    <a:pt x="1668" y="534"/>
                  </a:lnTo>
                  <a:lnTo>
                    <a:pt x="1668" y="534"/>
                  </a:lnTo>
                  <a:lnTo>
                    <a:pt x="1668" y="532"/>
                  </a:lnTo>
                  <a:lnTo>
                    <a:pt x="1668" y="532"/>
                  </a:lnTo>
                  <a:lnTo>
                    <a:pt x="1668" y="532"/>
                  </a:lnTo>
                  <a:lnTo>
                    <a:pt x="1668" y="532"/>
                  </a:lnTo>
                  <a:lnTo>
                    <a:pt x="1668" y="532"/>
                  </a:lnTo>
                  <a:lnTo>
                    <a:pt x="1668" y="532"/>
                  </a:lnTo>
                  <a:lnTo>
                    <a:pt x="1668" y="532"/>
                  </a:lnTo>
                  <a:lnTo>
                    <a:pt x="1668" y="532"/>
                  </a:lnTo>
                  <a:lnTo>
                    <a:pt x="1668" y="532"/>
                  </a:lnTo>
                  <a:lnTo>
                    <a:pt x="1668" y="532"/>
                  </a:lnTo>
                  <a:lnTo>
                    <a:pt x="1668" y="530"/>
                  </a:lnTo>
                  <a:lnTo>
                    <a:pt x="1668" y="530"/>
                  </a:lnTo>
                  <a:lnTo>
                    <a:pt x="1668" y="530"/>
                  </a:lnTo>
                  <a:lnTo>
                    <a:pt x="1668" y="530"/>
                  </a:lnTo>
                  <a:lnTo>
                    <a:pt x="1668" y="530"/>
                  </a:lnTo>
                  <a:lnTo>
                    <a:pt x="1668" y="530"/>
                  </a:lnTo>
                  <a:lnTo>
                    <a:pt x="1668" y="530"/>
                  </a:lnTo>
                  <a:lnTo>
                    <a:pt x="1668" y="530"/>
                  </a:lnTo>
                  <a:lnTo>
                    <a:pt x="1668" y="530"/>
                  </a:lnTo>
                  <a:lnTo>
                    <a:pt x="1668" y="530"/>
                  </a:lnTo>
                  <a:lnTo>
                    <a:pt x="1668" y="528"/>
                  </a:lnTo>
                  <a:lnTo>
                    <a:pt x="1668" y="528"/>
                  </a:lnTo>
                  <a:lnTo>
                    <a:pt x="1668" y="528"/>
                  </a:lnTo>
                  <a:lnTo>
                    <a:pt x="1668" y="528"/>
                  </a:lnTo>
                  <a:lnTo>
                    <a:pt x="1668" y="528"/>
                  </a:lnTo>
                  <a:lnTo>
                    <a:pt x="1668" y="528"/>
                  </a:lnTo>
                  <a:lnTo>
                    <a:pt x="1668" y="528"/>
                  </a:lnTo>
                  <a:lnTo>
                    <a:pt x="1668" y="528"/>
                  </a:lnTo>
                  <a:lnTo>
                    <a:pt x="1668" y="528"/>
                  </a:lnTo>
                  <a:lnTo>
                    <a:pt x="1668" y="528"/>
                  </a:lnTo>
                  <a:lnTo>
                    <a:pt x="1668" y="526"/>
                  </a:lnTo>
                  <a:lnTo>
                    <a:pt x="1668" y="526"/>
                  </a:lnTo>
                  <a:lnTo>
                    <a:pt x="1668" y="526"/>
                  </a:lnTo>
                  <a:lnTo>
                    <a:pt x="1668" y="526"/>
                  </a:lnTo>
                  <a:lnTo>
                    <a:pt x="1668" y="526"/>
                  </a:lnTo>
                  <a:lnTo>
                    <a:pt x="1668" y="526"/>
                  </a:lnTo>
                  <a:lnTo>
                    <a:pt x="1668" y="526"/>
                  </a:lnTo>
                  <a:lnTo>
                    <a:pt x="1668" y="526"/>
                  </a:lnTo>
                  <a:lnTo>
                    <a:pt x="1668" y="526"/>
                  </a:lnTo>
                  <a:lnTo>
                    <a:pt x="1668" y="526"/>
                  </a:lnTo>
                  <a:lnTo>
                    <a:pt x="1668" y="524"/>
                  </a:lnTo>
                  <a:lnTo>
                    <a:pt x="1668" y="524"/>
                  </a:lnTo>
                  <a:lnTo>
                    <a:pt x="1668" y="524"/>
                  </a:lnTo>
                  <a:lnTo>
                    <a:pt x="1668" y="524"/>
                  </a:lnTo>
                  <a:lnTo>
                    <a:pt x="1668" y="524"/>
                  </a:lnTo>
                  <a:lnTo>
                    <a:pt x="1668" y="524"/>
                  </a:lnTo>
                  <a:lnTo>
                    <a:pt x="1668" y="524"/>
                  </a:lnTo>
                  <a:lnTo>
                    <a:pt x="1668" y="524"/>
                  </a:lnTo>
                  <a:lnTo>
                    <a:pt x="1668" y="524"/>
                  </a:lnTo>
                  <a:lnTo>
                    <a:pt x="1668" y="524"/>
                  </a:lnTo>
                  <a:lnTo>
                    <a:pt x="1668" y="522"/>
                  </a:lnTo>
                  <a:lnTo>
                    <a:pt x="1668" y="522"/>
                  </a:lnTo>
                  <a:lnTo>
                    <a:pt x="1668" y="522"/>
                  </a:lnTo>
                  <a:lnTo>
                    <a:pt x="1668" y="522"/>
                  </a:lnTo>
                  <a:lnTo>
                    <a:pt x="1668" y="522"/>
                  </a:lnTo>
                  <a:lnTo>
                    <a:pt x="1668" y="522"/>
                  </a:lnTo>
                  <a:lnTo>
                    <a:pt x="1668" y="522"/>
                  </a:lnTo>
                  <a:lnTo>
                    <a:pt x="1668" y="522"/>
                  </a:lnTo>
                  <a:lnTo>
                    <a:pt x="1668" y="522"/>
                  </a:lnTo>
                  <a:lnTo>
                    <a:pt x="1668" y="522"/>
                  </a:lnTo>
                  <a:lnTo>
                    <a:pt x="1668" y="520"/>
                  </a:lnTo>
                  <a:lnTo>
                    <a:pt x="1668" y="520"/>
                  </a:lnTo>
                  <a:lnTo>
                    <a:pt x="1668" y="520"/>
                  </a:lnTo>
                  <a:lnTo>
                    <a:pt x="1668" y="520"/>
                  </a:lnTo>
                  <a:lnTo>
                    <a:pt x="1668" y="520"/>
                  </a:lnTo>
                  <a:lnTo>
                    <a:pt x="1668" y="520"/>
                  </a:lnTo>
                  <a:lnTo>
                    <a:pt x="1668" y="520"/>
                  </a:lnTo>
                  <a:lnTo>
                    <a:pt x="1668" y="520"/>
                  </a:lnTo>
                  <a:lnTo>
                    <a:pt x="1668" y="520"/>
                  </a:lnTo>
                  <a:lnTo>
                    <a:pt x="1668" y="520"/>
                  </a:lnTo>
                  <a:lnTo>
                    <a:pt x="1668" y="518"/>
                  </a:lnTo>
                  <a:lnTo>
                    <a:pt x="1668" y="518"/>
                  </a:lnTo>
                  <a:lnTo>
                    <a:pt x="1668" y="518"/>
                  </a:lnTo>
                  <a:lnTo>
                    <a:pt x="1668" y="518"/>
                  </a:lnTo>
                  <a:lnTo>
                    <a:pt x="1668" y="518"/>
                  </a:lnTo>
                  <a:lnTo>
                    <a:pt x="1668" y="518"/>
                  </a:lnTo>
                  <a:lnTo>
                    <a:pt x="1668" y="518"/>
                  </a:lnTo>
                  <a:lnTo>
                    <a:pt x="1668" y="518"/>
                  </a:lnTo>
                  <a:lnTo>
                    <a:pt x="1668" y="518"/>
                  </a:lnTo>
                  <a:lnTo>
                    <a:pt x="1668" y="518"/>
                  </a:lnTo>
                  <a:lnTo>
                    <a:pt x="1668" y="516"/>
                  </a:lnTo>
                  <a:lnTo>
                    <a:pt x="1668" y="516"/>
                  </a:lnTo>
                  <a:lnTo>
                    <a:pt x="1668" y="516"/>
                  </a:lnTo>
                  <a:lnTo>
                    <a:pt x="1668" y="516"/>
                  </a:lnTo>
                  <a:lnTo>
                    <a:pt x="1668" y="516"/>
                  </a:lnTo>
                  <a:lnTo>
                    <a:pt x="1668" y="516"/>
                  </a:lnTo>
                  <a:lnTo>
                    <a:pt x="1668" y="516"/>
                  </a:lnTo>
                  <a:lnTo>
                    <a:pt x="1668" y="516"/>
                  </a:lnTo>
                  <a:lnTo>
                    <a:pt x="1668" y="516"/>
                  </a:lnTo>
                  <a:lnTo>
                    <a:pt x="1668" y="516"/>
                  </a:lnTo>
                  <a:lnTo>
                    <a:pt x="1668" y="514"/>
                  </a:lnTo>
                  <a:lnTo>
                    <a:pt x="1668" y="514"/>
                  </a:lnTo>
                  <a:lnTo>
                    <a:pt x="1668" y="514"/>
                  </a:lnTo>
                  <a:lnTo>
                    <a:pt x="1668" y="514"/>
                  </a:lnTo>
                  <a:lnTo>
                    <a:pt x="1668" y="514"/>
                  </a:lnTo>
                  <a:lnTo>
                    <a:pt x="1668" y="514"/>
                  </a:lnTo>
                  <a:lnTo>
                    <a:pt x="1668" y="514"/>
                  </a:lnTo>
                  <a:lnTo>
                    <a:pt x="1668" y="514"/>
                  </a:lnTo>
                  <a:lnTo>
                    <a:pt x="1668" y="514"/>
                  </a:lnTo>
                  <a:lnTo>
                    <a:pt x="1668" y="514"/>
                  </a:lnTo>
                  <a:lnTo>
                    <a:pt x="1668" y="512"/>
                  </a:lnTo>
                  <a:lnTo>
                    <a:pt x="1668" y="512"/>
                  </a:lnTo>
                  <a:lnTo>
                    <a:pt x="1668" y="512"/>
                  </a:lnTo>
                  <a:lnTo>
                    <a:pt x="1668" y="512"/>
                  </a:lnTo>
                  <a:lnTo>
                    <a:pt x="1668" y="512"/>
                  </a:lnTo>
                  <a:lnTo>
                    <a:pt x="1668" y="512"/>
                  </a:lnTo>
                  <a:lnTo>
                    <a:pt x="1668" y="512"/>
                  </a:lnTo>
                  <a:lnTo>
                    <a:pt x="1668" y="512"/>
                  </a:lnTo>
                  <a:lnTo>
                    <a:pt x="1668" y="512"/>
                  </a:lnTo>
                  <a:lnTo>
                    <a:pt x="1668" y="512"/>
                  </a:lnTo>
                  <a:lnTo>
                    <a:pt x="1668" y="510"/>
                  </a:lnTo>
                  <a:lnTo>
                    <a:pt x="1668" y="510"/>
                  </a:lnTo>
                  <a:lnTo>
                    <a:pt x="1668" y="510"/>
                  </a:lnTo>
                  <a:lnTo>
                    <a:pt x="1668" y="510"/>
                  </a:lnTo>
                  <a:lnTo>
                    <a:pt x="1668" y="510"/>
                  </a:lnTo>
                  <a:lnTo>
                    <a:pt x="1668" y="510"/>
                  </a:lnTo>
                  <a:lnTo>
                    <a:pt x="1668" y="510"/>
                  </a:lnTo>
                  <a:lnTo>
                    <a:pt x="1668" y="510"/>
                  </a:lnTo>
                  <a:lnTo>
                    <a:pt x="1668" y="510"/>
                  </a:lnTo>
                  <a:lnTo>
                    <a:pt x="1668" y="510"/>
                  </a:lnTo>
                  <a:lnTo>
                    <a:pt x="1668" y="508"/>
                  </a:lnTo>
                  <a:lnTo>
                    <a:pt x="1668" y="508"/>
                  </a:lnTo>
                  <a:lnTo>
                    <a:pt x="1668" y="508"/>
                  </a:lnTo>
                  <a:lnTo>
                    <a:pt x="1668" y="508"/>
                  </a:lnTo>
                  <a:lnTo>
                    <a:pt x="1668" y="508"/>
                  </a:lnTo>
                  <a:lnTo>
                    <a:pt x="1668" y="508"/>
                  </a:lnTo>
                  <a:lnTo>
                    <a:pt x="1668" y="508"/>
                  </a:lnTo>
                  <a:lnTo>
                    <a:pt x="1668" y="508"/>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6"/>
                  </a:lnTo>
                  <a:lnTo>
                    <a:pt x="1668" y="504"/>
                  </a:lnTo>
                  <a:lnTo>
                    <a:pt x="1668" y="504"/>
                  </a:lnTo>
                  <a:lnTo>
                    <a:pt x="1668" y="504"/>
                  </a:lnTo>
                  <a:lnTo>
                    <a:pt x="1668" y="504"/>
                  </a:lnTo>
                  <a:lnTo>
                    <a:pt x="1668" y="504"/>
                  </a:lnTo>
                  <a:lnTo>
                    <a:pt x="1668" y="504"/>
                  </a:lnTo>
                  <a:lnTo>
                    <a:pt x="1668" y="504"/>
                  </a:lnTo>
                  <a:lnTo>
                    <a:pt x="1668" y="504"/>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2"/>
                  </a:lnTo>
                  <a:lnTo>
                    <a:pt x="1668" y="500"/>
                  </a:lnTo>
                  <a:lnTo>
                    <a:pt x="1668" y="500"/>
                  </a:lnTo>
                  <a:lnTo>
                    <a:pt x="1668" y="500"/>
                  </a:lnTo>
                  <a:lnTo>
                    <a:pt x="1668" y="500"/>
                  </a:lnTo>
                  <a:lnTo>
                    <a:pt x="1668" y="500"/>
                  </a:lnTo>
                  <a:lnTo>
                    <a:pt x="1668" y="500"/>
                  </a:lnTo>
                  <a:lnTo>
                    <a:pt x="1668" y="500"/>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8"/>
                  </a:lnTo>
                  <a:lnTo>
                    <a:pt x="1668" y="496"/>
                  </a:lnTo>
                  <a:lnTo>
                    <a:pt x="1668" y="496"/>
                  </a:lnTo>
                  <a:lnTo>
                    <a:pt x="1668" y="496"/>
                  </a:lnTo>
                  <a:lnTo>
                    <a:pt x="1668" y="496"/>
                  </a:lnTo>
                  <a:lnTo>
                    <a:pt x="1668" y="496"/>
                  </a:lnTo>
                  <a:lnTo>
                    <a:pt x="1668" y="496"/>
                  </a:lnTo>
                  <a:lnTo>
                    <a:pt x="1668" y="496"/>
                  </a:lnTo>
                  <a:lnTo>
                    <a:pt x="1668" y="496"/>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4"/>
                  </a:lnTo>
                  <a:lnTo>
                    <a:pt x="1668" y="492"/>
                  </a:lnTo>
                  <a:lnTo>
                    <a:pt x="1668" y="492"/>
                  </a:lnTo>
                  <a:lnTo>
                    <a:pt x="1668" y="492"/>
                  </a:lnTo>
                  <a:lnTo>
                    <a:pt x="1668" y="492"/>
                  </a:lnTo>
                  <a:lnTo>
                    <a:pt x="1668" y="492"/>
                  </a:lnTo>
                  <a:lnTo>
                    <a:pt x="1668" y="492"/>
                  </a:lnTo>
                  <a:lnTo>
                    <a:pt x="1668" y="492"/>
                  </a:lnTo>
                  <a:lnTo>
                    <a:pt x="1668" y="492"/>
                  </a:lnTo>
                  <a:lnTo>
                    <a:pt x="1668" y="490"/>
                  </a:lnTo>
                  <a:lnTo>
                    <a:pt x="1668" y="490"/>
                  </a:lnTo>
                  <a:lnTo>
                    <a:pt x="1668" y="490"/>
                  </a:lnTo>
                  <a:lnTo>
                    <a:pt x="1668" y="490"/>
                  </a:lnTo>
                  <a:lnTo>
                    <a:pt x="1668" y="490"/>
                  </a:lnTo>
                  <a:lnTo>
                    <a:pt x="1668" y="490"/>
                  </a:lnTo>
                  <a:lnTo>
                    <a:pt x="1668" y="490"/>
                  </a:lnTo>
                  <a:lnTo>
                    <a:pt x="1668" y="490"/>
                  </a:lnTo>
                  <a:lnTo>
                    <a:pt x="1668" y="490"/>
                  </a:lnTo>
                  <a:lnTo>
                    <a:pt x="1668" y="488"/>
                  </a:lnTo>
                  <a:lnTo>
                    <a:pt x="1668" y="488"/>
                  </a:lnTo>
                  <a:lnTo>
                    <a:pt x="1668" y="488"/>
                  </a:lnTo>
                  <a:lnTo>
                    <a:pt x="1668" y="488"/>
                  </a:lnTo>
                  <a:lnTo>
                    <a:pt x="1668" y="450"/>
                  </a:lnTo>
                  <a:lnTo>
                    <a:pt x="1666" y="412"/>
                  </a:lnTo>
                  <a:lnTo>
                    <a:pt x="1666" y="412"/>
                  </a:lnTo>
                  <a:lnTo>
                    <a:pt x="1664" y="410"/>
                  </a:lnTo>
                  <a:lnTo>
                    <a:pt x="1664" y="410"/>
                  </a:lnTo>
                  <a:lnTo>
                    <a:pt x="1658" y="404"/>
                  </a:lnTo>
                  <a:lnTo>
                    <a:pt x="1658" y="404"/>
                  </a:lnTo>
                  <a:lnTo>
                    <a:pt x="1652" y="398"/>
                  </a:lnTo>
                  <a:lnTo>
                    <a:pt x="1652" y="398"/>
                  </a:lnTo>
                  <a:lnTo>
                    <a:pt x="1646" y="392"/>
                  </a:lnTo>
                  <a:lnTo>
                    <a:pt x="1646" y="392"/>
                  </a:lnTo>
                  <a:lnTo>
                    <a:pt x="1640" y="386"/>
                  </a:lnTo>
                  <a:lnTo>
                    <a:pt x="1640" y="386"/>
                  </a:lnTo>
                  <a:lnTo>
                    <a:pt x="1634" y="380"/>
                  </a:lnTo>
                  <a:lnTo>
                    <a:pt x="1634" y="380"/>
                  </a:lnTo>
                  <a:lnTo>
                    <a:pt x="1628" y="374"/>
                  </a:lnTo>
                  <a:lnTo>
                    <a:pt x="1628" y="374"/>
                  </a:lnTo>
                  <a:lnTo>
                    <a:pt x="1622" y="368"/>
                  </a:lnTo>
                  <a:lnTo>
                    <a:pt x="1622" y="368"/>
                  </a:lnTo>
                  <a:lnTo>
                    <a:pt x="1616" y="362"/>
                  </a:lnTo>
                  <a:lnTo>
                    <a:pt x="1616" y="362"/>
                  </a:lnTo>
                  <a:lnTo>
                    <a:pt x="1610" y="356"/>
                  </a:lnTo>
                  <a:lnTo>
                    <a:pt x="1610" y="356"/>
                  </a:lnTo>
                  <a:lnTo>
                    <a:pt x="1604" y="350"/>
                  </a:lnTo>
                  <a:lnTo>
                    <a:pt x="1604" y="350"/>
                  </a:lnTo>
                  <a:lnTo>
                    <a:pt x="1598" y="344"/>
                  </a:lnTo>
                  <a:lnTo>
                    <a:pt x="1598" y="344"/>
                  </a:lnTo>
                  <a:lnTo>
                    <a:pt x="1592" y="338"/>
                  </a:lnTo>
                  <a:lnTo>
                    <a:pt x="1592" y="338"/>
                  </a:lnTo>
                  <a:lnTo>
                    <a:pt x="1586" y="332"/>
                  </a:lnTo>
                  <a:lnTo>
                    <a:pt x="1586" y="332"/>
                  </a:lnTo>
                  <a:lnTo>
                    <a:pt x="1580" y="326"/>
                  </a:lnTo>
                  <a:lnTo>
                    <a:pt x="1580" y="326"/>
                  </a:lnTo>
                  <a:lnTo>
                    <a:pt x="1574" y="320"/>
                  </a:lnTo>
                  <a:lnTo>
                    <a:pt x="1574" y="320"/>
                  </a:lnTo>
                  <a:lnTo>
                    <a:pt x="1568" y="314"/>
                  </a:lnTo>
                  <a:lnTo>
                    <a:pt x="1568" y="314"/>
                  </a:lnTo>
                  <a:lnTo>
                    <a:pt x="1562" y="310"/>
                  </a:lnTo>
                  <a:lnTo>
                    <a:pt x="1562" y="310"/>
                  </a:lnTo>
                  <a:lnTo>
                    <a:pt x="1556" y="302"/>
                  </a:lnTo>
                  <a:lnTo>
                    <a:pt x="1556" y="302"/>
                  </a:lnTo>
                  <a:lnTo>
                    <a:pt x="1550" y="298"/>
                  </a:lnTo>
                  <a:lnTo>
                    <a:pt x="1550" y="298"/>
                  </a:lnTo>
                  <a:lnTo>
                    <a:pt x="1544" y="290"/>
                  </a:lnTo>
                  <a:lnTo>
                    <a:pt x="1544" y="290"/>
                  </a:lnTo>
                  <a:lnTo>
                    <a:pt x="1538" y="286"/>
                  </a:lnTo>
                  <a:lnTo>
                    <a:pt x="1538" y="286"/>
                  </a:lnTo>
                  <a:lnTo>
                    <a:pt x="1532" y="280"/>
                  </a:lnTo>
                  <a:lnTo>
                    <a:pt x="1532" y="280"/>
                  </a:lnTo>
                  <a:lnTo>
                    <a:pt x="1526" y="274"/>
                  </a:lnTo>
                  <a:lnTo>
                    <a:pt x="1526" y="274"/>
                  </a:lnTo>
                  <a:lnTo>
                    <a:pt x="1520" y="268"/>
                  </a:lnTo>
                  <a:lnTo>
                    <a:pt x="1520" y="268"/>
                  </a:lnTo>
                  <a:lnTo>
                    <a:pt x="1514" y="262"/>
                  </a:lnTo>
                  <a:lnTo>
                    <a:pt x="1514" y="262"/>
                  </a:lnTo>
                  <a:lnTo>
                    <a:pt x="1508" y="256"/>
                  </a:lnTo>
                  <a:lnTo>
                    <a:pt x="1508" y="256"/>
                  </a:lnTo>
                  <a:lnTo>
                    <a:pt x="1502" y="250"/>
                  </a:lnTo>
                  <a:lnTo>
                    <a:pt x="1502" y="250"/>
                  </a:lnTo>
                  <a:lnTo>
                    <a:pt x="1498" y="244"/>
                  </a:lnTo>
                  <a:lnTo>
                    <a:pt x="1498" y="244"/>
                  </a:lnTo>
                  <a:lnTo>
                    <a:pt x="1490" y="238"/>
                  </a:lnTo>
                  <a:lnTo>
                    <a:pt x="1490" y="238"/>
                  </a:lnTo>
                  <a:lnTo>
                    <a:pt x="1486" y="232"/>
                  </a:lnTo>
                  <a:lnTo>
                    <a:pt x="1486" y="232"/>
                  </a:lnTo>
                  <a:lnTo>
                    <a:pt x="1478" y="226"/>
                  </a:lnTo>
                  <a:lnTo>
                    <a:pt x="1478" y="226"/>
                  </a:lnTo>
                  <a:lnTo>
                    <a:pt x="1474" y="220"/>
                  </a:lnTo>
                  <a:lnTo>
                    <a:pt x="1474" y="220"/>
                  </a:lnTo>
                  <a:lnTo>
                    <a:pt x="1468" y="214"/>
                  </a:lnTo>
                  <a:lnTo>
                    <a:pt x="1468" y="214"/>
                  </a:lnTo>
                  <a:lnTo>
                    <a:pt x="1462" y="208"/>
                  </a:lnTo>
                  <a:lnTo>
                    <a:pt x="1462" y="208"/>
                  </a:lnTo>
                  <a:lnTo>
                    <a:pt x="1456" y="202"/>
                  </a:lnTo>
                  <a:lnTo>
                    <a:pt x="1456" y="202"/>
                  </a:lnTo>
                  <a:lnTo>
                    <a:pt x="1450" y="196"/>
                  </a:lnTo>
                  <a:lnTo>
                    <a:pt x="1450" y="196"/>
                  </a:lnTo>
                  <a:lnTo>
                    <a:pt x="1444" y="190"/>
                  </a:lnTo>
                  <a:lnTo>
                    <a:pt x="1444" y="190"/>
                  </a:lnTo>
                  <a:lnTo>
                    <a:pt x="1438" y="184"/>
                  </a:lnTo>
                  <a:lnTo>
                    <a:pt x="1438" y="184"/>
                  </a:lnTo>
                  <a:lnTo>
                    <a:pt x="1432" y="178"/>
                  </a:lnTo>
                  <a:lnTo>
                    <a:pt x="1432" y="178"/>
                  </a:lnTo>
                  <a:lnTo>
                    <a:pt x="1426" y="172"/>
                  </a:lnTo>
                  <a:lnTo>
                    <a:pt x="1426" y="172"/>
                  </a:lnTo>
                  <a:lnTo>
                    <a:pt x="1420" y="166"/>
                  </a:lnTo>
                  <a:lnTo>
                    <a:pt x="1420" y="166"/>
                  </a:lnTo>
                  <a:lnTo>
                    <a:pt x="1414" y="160"/>
                  </a:lnTo>
                  <a:lnTo>
                    <a:pt x="1414" y="160"/>
                  </a:lnTo>
                  <a:lnTo>
                    <a:pt x="1408" y="154"/>
                  </a:lnTo>
                  <a:lnTo>
                    <a:pt x="1408" y="154"/>
                  </a:lnTo>
                  <a:lnTo>
                    <a:pt x="1402" y="148"/>
                  </a:lnTo>
                  <a:lnTo>
                    <a:pt x="1402" y="148"/>
                  </a:lnTo>
                  <a:lnTo>
                    <a:pt x="1396" y="142"/>
                  </a:lnTo>
                  <a:lnTo>
                    <a:pt x="1396" y="142"/>
                  </a:lnTo>
                  <a:lnTo>
                    <a:pt x="1390" y="136"/>
                  </a:lnTo>
                  <a:lnTo>
                    <a:pt x="1390" y="136"/>
                  </a:lnTo>
                  <a:lnTo>
                    <a:pt x="1384" y="130"/>
                  </a:lnTo>
                  <a:lnTo>
                    <a:pt x="1384" y="130"/>
                  </a:lnTo>
                  <a:lnTo>
                    <a:pt x="1378" y="124"/>
                  </a:lnTo>
                  <a:lnTo>
                    <a:pt x="1378" y="124"/>
                  </a:lnTo>
                  <a:lnTo>
                    <a:pt x="1372" y="118"/>
                  </a:lnTo>
                  <a:lnTo>
                    <a:pt x="1372" y="118"/>
                  </a:lnTo>
                  <a:lnTo>
                    <a:pt x="1366" y="112"/>
                  </a:lnTo>
                  <a:lnTo>
                    <a:pt x="1366" y="112"/>
                  </a:lnTo>
                  <a:lnTo>
                    <a:pt x="1360" y="108"/>
                  </a:lnTo>
                  <a:lnTo>
                    <a:pt x="1360" y="108"/>
                  </a:lnTo>
                  <a:lnTo>
                    <a:pt x="1354" y="100"/>
                  </a:lnTo>
                  <a:lnTo>
                    <a:pt x="1354" y="100"/>
                  </a:lnTo>
                  <a:lnTo>
                    <a:pt x="1348" y="96"/>
                  </a:lnTo>
                  <a:lnTo>
                    <a:pt x="1348" y="96"/>
                  </a:lnTo>
                  <a:lnTo>
                    <a:pt x="1342" y="88"/>
                  </a:lnTo>
                  <a:lnTo>
                    <a:pt x="1342" y="88"/>
                  </a:lnTo>
                  <a:lnTo>
                    <a:pt x="1336" y="84"/>
                  </a:lnTo>
                  <a:lnTo>
                    <a:pt x="1336" y="84"/>
                  </a:lnTo>
                  <a:lnTo>
                    <a:pt x="1330" y="78"/>
                  </a:lnTo>
                  <a:lnTo>
                    <a:pt x="1330" y="78"/>
                  </a:lnTo>
                  <a:lnTo>
                    <a:pt x="1324" y="72"/>
                  </a:lnTo>
                  <a:lnTo>
                    <a:pt x="1324" y="72"/>
                  </a:lnTo>
                  <a:lnTo>
                    <a:pt x="1318" y="66"/>
                  </a:lnTo>
                  <a:lnTo>
                    <a:pt x="1318" y="66"/>
                  </a:lnTo>
                  <a:lnTo>
                    <a:pt x="1312" y="60"/>
                  </a:lnTo>
                  <a:lnTo>
                    <a:pt x="1312" y="60"/>
                  </a:lnTo>
                  <a:lnTo>
                    <a:pt x="1306" y="54"/>
                  </a:lnTo>
                  <a:lnTo>
                    <a:pt x="1306" y="54"/>
                  </a:lnTo>
                  <a:lnTo>
                    <a:pt x="1300" y="48"/>
                  </a:lnTo>
                  <a:lnTo>
                    <a:pt x="1300" y="48"/>
                  </a:lnTo>
                  <a:lnTo>
                    <a:pt x="1296" y="42"/>
                  </a:lnTo>
                  <a:lnTo>
                    <a:pt x="1296" y="42"/>
                  </a:lnTo>
                  <a:lnTo>
                    <a:pt x="1284" y="32"/>
                  </a:lnTo>
                  <a:lnTo>
                    <a:pt x="1272" y="24"/>
                  </a:lnTo>
                  <a:lnTo>
                    <a:pt x="1260" y="16"/>
                  </a:lnTo>
                  <a:lnTo>
                    <a:pt x="1248" y="10"/>
                  </a:lnTo>
                  <a:lnTo>
                    <a:pt x="1234" y="6"/>
                  </a:lnTo>
                  <a:lnTo>
                    <a:pt x="1222" y="2"/>
                  </a:lnTo>
                  <a:lnTo>
                    <a:pt x="1208" y="0"/>
                  </a:lnTo>
                  <a:lnTo>
                    <a:pt x="11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Freeform 97"/>
            <p:cNvSpPr>
              <a:spLocks/>
            </p:cNvSpPr>
            <p:nvPr/>
          </p:nvSpPr>
          <p:spPr bwMode="auto">
            <a:xfrm>
              <a:off x="2212" y="1670"/>
              <a:ext cx="1336" cy="982"/>
            </a:xfrm>
            <a:custGeom>
              <a:avLst/>
              <a:gdLst>
                <a:gd name="T0" fmla="*/ 498 w 1336"/>
                <a:gd name="T1" fmla="*/ 982 h 982"/>
                <a:gd name="T2" fmla="*/ 470 w 1336"/>
                <a:gd name="T3" fmla="*/ 980 h 982"/>
                <a:gd name="T4" fmla="*/ 444 w 1336"/>
                <a:gd name="T5" fmla="*/ 972 h 982"/>
                <a:gd name="T6" fmla="*/ 418 w 1336"/>
                <a:gd name="T7" fmla="*/ 958 h 982"/>
                <a:gd name="T8" fmla="*/ 396 w 1336"/>
                <a:gd name="T9" fmla="*/ 940 h 982"/>
                <a:gd name="T10" fmla="*/ 42 w 1336"/>
                <a:gd name="T11" fmla="*/ 586 h 982"/>
                <a:gd name="T12" fmla="*/ 24 w 1336"/>
                <a:gd name="T13" fmla="*/ 564 h 982"/>
                <a:gd name="T14" fmla="*/ 12 w 1336"/>
                <a:gd name="T15" fmla="*/ 540 h 982"/>
                <a:gd name="T16" fmla="*/ 4 w 1336"/>
                <a:gd name="T17" fmla="*/ 512 h 982"/>
                <a:gd name="T18" fmla="*/ 0 w 1336"/>
                <a:gd name="T19" fmla="*/ 486 h 982"/>
                <a:gd name="T20" fmla="*/ 4 w 1336"/>
                <a:gd name="T21" fmla="*/ 458 h 982"/>
                <a:gd name="T22" fmla="*/ 12 w 1336"/>
                <a:gd name="T23" fmla="*/ 432 h 982"/>
                <a:gd name="T24" fmla="*/ 24 w 1336"/>
                <a:gd name="T25" fmla="*/ 406 h 982"/>
                <a:gd name="T26" fmla="*/ 42 w 1336"/>
                <a:gd name="T27" fmla="*/ 384 h 982"/>
                <a:gd name="T28" fmla="*/ 54 w 1336"/>
                <a:gd name="T29" fmla="*/ 374 h 982"/>
                <a:gd name="T30" fmla="*/ 78 w 1336"/>
                <a:gd name="T31" fmla="*/ 358 h 982"/>
                <a:gd name="T32" fmla="*/ 104 w 1336"/>
                <a:gd name="T33" fmla="*/ 348 h 982"/>
                <a:gd name="T34" fmla="*/ 130 w 1336"/>
                <a:gd name="T35" fmla="*/ 344 h 982"/>
                <a:gd name="T36" fmla="*/ 158 w 1336"/>
                <a:gd name="T37" fmla="*/ 344 h 982"/>
                <a:gd name="T38" fmla="*/ 184 w 1336"/>
                <a:gd name="T39" fmla="*/ 348 h 982"/>
                <a:gd name="T40" fmla="*/ 210 w 1336"/>
                <a:gd name="T41" fmla="*/ 358 h 982"/>
                <a:gd name="T42" fmla="*/ 234 w 1336"/>
                <a:gd name="T43" fmla="*/ 374 h 982"/>
                <a:gd name="T44" fmla="*/ 498 w 1336"/>
                <a:gd name="T45" fmla="*/ 636 h 982"/>
                <a:gd name="T46" fmla="*/ 1092 w 1336"/>
                <a:gd name="T47" fmla="*/ 42 h 982"/>
                <a:gd name="T48" fmla="*/ 1116 w 1336"/>
                <a:gd name="T49" fmla="*/ 24 h 982"/>
                <a:gd name="T50" fmla="*/ 1140 w 1336"/>
                <a:gd name="T51" fmla="*/ 10 h 982"/>
                <a:gd name="T52" fmla="*/ 1166 w 1336"/>
                <a:gd name="T53" fmla="*/ 2 h 982"/>
                <a:gd name="T54" fmla="*/ 1194 w 1336"/>
                <a:gd name="T55" fmla="*/ 0 h 982"/>
                <a:gd name="T56" fmla="*/ 1222 w 1336"/>
                <a:gd name="T57" fmla="*/ 2 h 982"/>
                <a:gd name="T58" fmla="*/ 1248 w 1336"/>
                <a:gd name="T59" fmla="*/ 10 h 982"/>
                <a:gd name="T60" fmla="*/ 1272 w 1336"/>
                <a:gd name="T61" fmla="*/ 24 h 982"/>
                <a:gd name="T62" fmla="*/ 1296 w 1336"/>
                <a:gd name="T63" fmla="*/ 42 h 982"/>
                <a:gd name="T64" fmla="*/ 1304 w 1336"/>
                <a:gd name="T65" fmla="*/ 52 h 982"/>
                <a:gd name="T66" fmla="*/ 1320 w 1336"/>
                <a:gd name="T67" fmla="*/ 76 h 982"/>
                <a:gd name="T68" fmla="*/ 1332 w 1336"/>
                <a:gd name="T69" fmla="*/ 102 h 982"/>
                <a:gd name="T70" fmla="*/ 1336 w 1336"/>
                <a:gd name="T71" fmla="*/ 128 h 982"/>
                <a:gd name="T72" fmla="*/ 1336 w 1336"/>
                <a:gd name="T73" fmla="*/ 156 h 982"/>
                <a:gd name="T74" fmla="*/ 1332 w 1336"/>
                <a:gd name="T75" fmla="*/ 184 h 982"/>
                <a:gd name="T76" fmla="*/ 1320 w 1336"/>
                <a:gd name="T77" fmla="*/ 208 h 982"/>
                <a:gd name="T78" fmla="*/ 1304 w 1336"/>
                <a:gd name="T79" fmla="*/ 232 h 982"/>
                <a:gd name="T80" fmla="*/ 598 w 1336"/>
                <a:gd name="T81" fmla="*/ 940 h 982"/>
                <a:gd name="T82" fmla="*/ 588 w 1336"/>
                <a:gd name="T83" fmla="*/ 950 h 982"/>
                <a:gd name="T84" fmla="*/ 564 w 1336"/>
                <a:gd name="T85" fmla="*/ 966 h 982"/>
                <a:gd name="T86" fmla="*/ 538 w 1336"/>
                <a:gd name="T87" fmla="*/ 976 h 982"/>
                <a:gd name="T88" fmla="*/ 512 w 1336"/>
                <a:gd name="T89" fmla="*/ 982 h 982"/>
                <a:gd name="T90" fmla="*/ 498 w 1336"/>
                <a:gd name="T91" fmla="*/ 98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6" h="982">
                  <a:moveTo>
                    <a:pt x="498" y="982"/>
                  </a:moveTo>
                  <a:lnTo>
                    <a:pt x="498" y="982"/>
                  </a:lnTo>
                  <a:lnTo>
                    <a:pt x="484" y="982"/>
                  </a:lnTo>
                  <a:lnTo>
                    <a:pt x="470" y="980"/>
                  </a:lnTo>
                  <a:lnTo>
                    <a:pt x="456" y="976"/>
                  </a:lnTo>
                  <a:lnTo>
                    <a:pt x="444" y="972"/>
                  </a:lnTo>
                  <a:lnTo>
                    <a:pt x="430" y="966"/>
                  </a:lnTo>
                  <a:lnTo>
                    <a:pt x="418" y="958"/>
                  </a:lnTo>
                  <a:lnTo>
                    <a:pt x="408" y="950"/>
                  </a:lnTo>
                  <a:lnTo>
                    <a:pt x="396" y="940"/>
                  </a:lnTo>
                  <a:lnTo>
                    <a:pt x="42" y="586"/>
                  </a:lnTo>
                  <a:lnTo>
                    <a:pt x="42" y="586"/>
                  </a:lnTo>
                  <a:lnTo>
                    <a:pt x="32" y="576"/>
                  </a:lnTo>
                  <a:lnTo>
                    <a:pt x="24" y="564"/>
                  </a:lnTo>
                  <a:lnTo>
                    <a:pt x="18" y="552"/>
                  </a:lnTo>
                  <a:lnTo>
                    <a:pt x="12" y="540"/>
                  </a:lnTo>
                  <a:lnTo>
                    <a:pt x="6" y="526"/>
                  </a:lnTo>
                  <a:lnTo>
                    <a:pt x="4" y="512"/>
                  </a:lnTo>
                  <a:lnTo>
                    <a:pt x="2" y="500"/>
                  </a:lnTo>
                  <a:lnTo>
                    <a:pt x="0" y="486"/>
                  </a:lnTo>
                  <a:lnTo>
                    <a:pt x="2" y="472"/>
                  </a:lnTo>
                  <a:lnTo>
                    <a:pt x="4" y="458"/>
                  </a:lnTo>
                  <a:lnTo>
                    <a:pt x="6" y="444"/>
                  </a:lnTo>
                  <a:lnTo>
                    <a:pt x="12" y="432"/>
                  </a:lnTo>
                  <a:lnTo>
                    <a:pt x="18" y="418"/>
                  </a:lnTo>
                  <a:lnTo>
                    <a:pt x="24" y="406"/>
                  </a:lnTo>
                  <a:lnTo>
                    <a:pt x="32" y="396"/>
                  </a:lnTo>
                  <a:lnTo>
                    <a:pt x="42" y="384"/>
                  </a:lnTo>
                  <a:lnTo>
                    <a:pt x="42" y="384"/>
                  </a:lnTo>
                  <a:lnTo>
                    <a:pt x="54" y="374"/>
                  </a:lnTo>
                  <a:lnTo>
                    <a:pt x="66" y="366"/>
                  </a:lnTo>
                  <a:lnTo>
                    <a:pt x="78" y="358"/>
                  </a:lnTo>
                  <a:lnTo>
                    <a:pt x="90" y="352"/>
                  </a:lnTo>
                  <a:lnTo>
                    <a:pt x="104" y="348"/>
                  </a:lnTo>
                  <a:lnTo>
                    <a:pt x="116" y="346"/>
                  </a:lnTo>
                  <a:lnTo>
                    <a:pt x="130" y="344"/>
                  </a:lnTo>
                  <a:lnTo>
                    <a:pt x="144" y="342"/>
                  </a:lnTo>
                  <a:lnTo>
                    <a:pt x="158" y="344"/>
                  </a:lnTo>
                  <a:lnTo>
                    <a:pt x="172" y="346"/>
                  </a:lnTo>
                  <a:lnTo>
                    <a:pt x="184" y="348"/>
                  </a:lnTo>
                  <a:lnTo>
                    <a:pt x="198" y="352"/>
                  </a:lnTo>
                  <a:lnTo>
                    <a:pt x="210" y="358"/>
                  </a:lnTo>
                  <a:lnTo>
                    <a:pt x="222" y="366"/>
                  </a:lnTo>
                  <a:lnTo>
                    <a:pt x="234" y="374"/>
                  </a:lnTo>
                  <a:lnTo>
                    <a:pt x="244" y="384"/>
                  </a:lnTo>
                  <a:lnTo>
                    <a:pt x="498" y="636"/>
                  </a:lnTo>
                  <a:lnTo>
                    <a:pt x="1092" y="42"/>
                  </a:lnTo>
                  <a:lnTo>
                    <a:pt x="1092" y="42"/>
                  </a:lnTo>
                  <a:lnTo>
                    <a:pt x="1104" y="32"/>
                  </a:lnTo>
                  <a:lnTo>
                    <a:pt x="1116" y="24"/>
                  </a:lnTo>
                  <a:lnTo>
                    <a:pt x="1128" y="16"/>
                  </a:lnTo>
                  <a:lnTo>
                    <a:pt x="1140" y="10"/>
                  </a:lnTo>
                  <a:lnTo>
                    <a:pt x="1154" y="6"/>
                  </a:lnTo>
                  <a:lnTo>
                    <a:pt x="1166" y="2"/>
                  </a:lnTo>
                  <a:lnTo>
                    <a:pt x="1180" y="0"/>
                  </a:lnTo>
                  <a:lnTo>
                    <a:pt x="1194" y="0"/>
                  </a:lnTo>
                  <a:lnTo>
                    <a:pt x="1208" y="0"/>
                  </a:lnTo>
                  <a:lnTo>
                    <a:pt x="1222" y="2"/>
                  </a:lnTo>
                  <a:lnTo>
                    <a:pt x="1234" y="6"/>
                  </a:lnTo>
                  <a:lnTo>
                    <a:pt x="1248" y="10"/>
                  </a:lnTo>
                  <a:lnTo>
                    <a:pt x="1260" y="16"/>
                  </a:lnTo>
                  <a:lnTo>
                    <a:pt x="1272" y="24"/>
                  </a:lnTo>
                  <a:lnTo>
                    <a:pt x="1284" y="32"/>
                  </a:lnTo>
                  <a:lnTo>
                    <a:pt x="1296" y="42"/>
                  </a:lnTo>
                  <a:lnTo>
                    <a:pt x="1296" y="42"/>
                  </a:lnTo>
                  <a:lnTo>
                    <a:pt x="1304" y="52"/>
                  </a:lnTo>
                  <a:lnTo>
                    <a:pt x="1314" y="64"/>
                  </a:lnTo>
                  <a:lnTo>
                    <a:pt x="1320" y="76"/>
                  </a:lnTo>
                  <a:lnTo>
                    <a:pt x="1326" y="88"/>
                  </a:lnTo>
                  <a:lnTo>
                    <a:pt x="1332" y="102"/>
                  </a:lnTo>
                  <a:lnTo>
                    <a:pt x="1334" y="116"/>
                  </a:lnTo>
                  <a:lnTo>
                    <a:pt x="1336" y="128"/>
                  </a:lnTo>
                  <a:lnTo>
                    <a:pt x="1336" y="142"/>
                  </a:lnTo>
                  <a:lnTo>
                    <a:pt x="1336" y="156"/>
                  </a:lnTo>
                  <a:lnTo>
                    <a:pt x="1334" y="170"/>
                  </a:lnTo>
                  <a:lnTo>
                    <a:pt x="1332" y="184"/>
                  </a:lnTo>
                  <a:lnTo>
                    <a:pt x="1326" y="196"/>
                  </a:lnTo>
                  <a:lnTo>
                    <a:pt x="1320" y="208"/>
                  </a:lnTo>
                  <a:lnTo>
                    <a:pt x="1314" y="222"/>
                  </a:lnTo>
                  <a:lnTo>
                    <a:pt x="1304" y="232"/>
                  </a:lnTo>
                  <a:lnTo>
                    <a:pt x="1296" y="244"/>
                  </a:lnTo>
                  <a:lnTo>
                    <a:pt x="598" y="940"/>
                  </a:lnTo>
                  <a:lnTo>
                    <a:pt x="598" y="940"/>
                  </a:lnTo>
                  <a:lnTo>
                    <a:pt x="588" y="950"/>
                  </a:lnTo>
                  <a:lnTo>
                    <a:pt x="576" y="958"/>
                  </a:lnTo>
                  <a:lnTo>
                    <a:pt x="564" y="966"/>
                  </a:lnTo>
                  <a:lnTo>
                    <a:pt x="552" y="972"/>
                  </a:lnTo>
                  <a:lnTo>
                    <a:pt x="538" y="976"/>
                  </a:lnTo>
                  <a:lnTo>
                    <a:pt x="524" y="980"/>
                  </a:lnTo>
                  <a:lnTo>
                    <a:pt x="512" y="982"/>
                  </a:lnTo>
                  <a:lnTo>
                    <a:pt x="498" y="982"/>
                  </a:lnTo>
                  <a:lnTo>
                    <a:pt x="498" y="9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6146" name="Picture 2" descr="C:\Users\XPS\Documents\Images\Exlibris\shutterstock_1606305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330" y="2085387"/>
            <a:ext cx="5244376" cy="34989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06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5"/>
                                        </p:tgtEl>
                                        <p:attrNameLst>
                                          <p:attrName>style.visibility</p:attrName>
                                        </p:attrNameLst>
                                      </p:cBhvr>
                                      <p:to>
                                        <p:strVal val="visible"/>
                                      </p:to>
                                    </p:set>
                                    <p:animEffect transition="in" filter="fade">
                                      <p:cBhvr>
                                        <p:cTn id="7" dur="500"/>
                                        <p:tgtEl>
                                          <p:spTgt spid="3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6"/>
                                        </p:tgtEl>
                                        <p:attrNameLst>
                                          <p:attrName>style.visibility</p:attrName>
                                        </p:attrNameLst>
                                      </p:cBhvr>
                                      <p:to>
                                        <p:strVal val="visible"/>
                                      </p:to>
                                    </p:set>
                                    <p:animEffect transition="in" filter="fade">
                                      <p:cBhvr>
                                        <p:cTn id="10" dur="500"/>
                                        <p:tgtEl>
                                          <p:spTgt spid="396"/>
                                        </p:tgtEl>
                                      </p:cBhvr>
                                    </p:animEffect>
                                  </p:childTnLst>
                                </p:cTn>
                              </p:par>
                              <p:par>
                                <p:cTn id="11" presetID="10" presetClass="entr" presetSubtype="0" fill="hold" nodeType="withEffect">
                                  <p:stCondLst>
                                    <p:cond delay="0"/>
                                  </p:stCondLst>
                                  <p:childTnLst>
                                    <p:set>
                                      <p:cBhvr>
                                        <p:cTn id="12" dur="1" fill="hold">
                                          <p:stCondLst>
                                            <p:cond delay="0"/>
                                          </p:stCondLst>
                                        </p:cTn>
                                        <p:tgtEl>
                                          <p:spTgt spid="397"/>
                                        </p:tgtEl>
                                        <p:attrNameLst>
                                          <p:attrName>style.visibility</p:attrName>
                                        </p:attrNameLst>
                                      </p:cBhvr>
                                      <p:to>
                                        <p:strVal val="visible"/>
                                      </p:to>
                                    </p:set>
                                    <p:animEffect transition="in" filter="fade">
                                      <p:cBhvr>
                                        <p:cTn id="13" dur="500"/>
                                        <p:tgtEl>
                                          <p:spTgt spid="397"/>
                                        </p:tgtEl>
                                      </p:cBhvr>
                                    </p:animEffect>
                                  </p:childTnLst>
                                </p:cTn>
                              </p:par>
                              <p:par>
                                <p:cTn id="14" presetID="10" presetClass="entr" presetSubtype="0" fill="hold" nodeType="with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fade">
                                      <p:cBhvr>
                                        <p:cTn id="16"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 grpId="0"/>
      <p:bldP spid="39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146586-7EC2-481D-848F-8CE41EB2DE6C}" type="slidenum">
              <a:rPr lang="en-US" smtClean="0"/>
              <a:pPr/>
              <a:t>18</a:t>
            </a:fld>
            <a:endParaRPr lang="en-US" dirty="0"/>
          </a:p>
        </p:txBody>
      </p:sp>
      <p:sp>
        <p:nvSpPr>
          <p:cNvPr id="4" name="Text Placeholder 3"/>
          <p:cNvSpPr>
            <a:spLocks noGrp="1"/>
          </p:cNvSpPr>
          <p:nvPr>
            <p:ph type="body" sz="quarter" idx="13"/>
          </p:nvPr>
        </p:nvSpPr>
        <p:spPr>
          <a:xfrm>
            <a:off x="3478491" y="1555423"/>
            <a:ext cx="5353782" cy="3676453"/>
          </a:xfrm>
        </p:spPr>
        <p:txBody>
          <a:bodyPr>
            <a:normAutofit/>
          </a:bodyPr>
          <a:lstStyle/>
          <a:p>
            <a:pPr lvl="0" algn="ctr"/>
            <a:endParaRPr lang="en-US" sz="3600" dirty="0" smtClean="0">
              <a:solidFill>
                <a:srgbClr val="44546A">
                  <a:lumMod val="50000"/>
                </a:srgbClr>
              </a:solidFill>
            </a:endParaRPr>
          </a:p>
          <a:p>
            <a:pPr lvl="0" algn="ctr"/>
            <a:endParaRPr lang="en-US" sz="3600" dirty="0" smtClean="0">
              <a:solidFill>
                <a:srgbClr val="44546A">
                  <a:lumMod val="50000"/>
                </a:srgbClr>
              </a:solidFill>
            </a:endParaRPr>
          </a:p>
          <a:p>
            <a:pPr lvl="0" algn="ctr"/>
            <a:r>
              <a:rPr lang="en-US" sz="3600" dirty="0" smtClean="0">
                <a:solidFill>
                  <a:srgbClr val="44546A">
                    <a:lumMod val="50000"/>
                  </a:srgbClr>
                </a:solidFill>
              </a:rPr>
              <a:t>UX in Action: </a:t>
            </a:r>
            <a:br>
              <a:rPr lang="en-US" sz="3600" dirty="0" smtClean="0">
                <a:solidFill>
                  <a:srgbClr val="44546A">
                    <a:lumMod val="50000"/>
                  </a:srgbClr>
                </a:solidFill>
              </a:rPr>
            </a:br>
            <a:r>
              <a:rPr lang="en-US" sz="3600" dirty="0" smtClean="0">
                <a:solidFill>
                  <a:srgbClr val="44546A">
                    <a:lumMod val="50000"/>
                  </a:srgbClr>
                </a:solidFill>
              </a:rPr>
              <a:t>The Primo New User Interface</a:t>
            </a:r>
            <a:endParaRPr lang="en-US" sz="3600" dirty="0">
              <a:solidFill>
                <a:srgbClr val="44546A">
                  <a:lumMod val="50000"/>
                </a:srgbClr>
              </a:solidFill>
            </a:endParaRPr>
          </a:p>
          <a:p>
            <a:endParaRPr lang="en-US" dirty="0"/>
          </a:p>
        </p:txBody>
      </p:sp>
    </p:spTree>
    <p:extLst>
      <p:ext uri="{BB962C8B-B14F-4D97-AF65-F5344CB8AC3E}">
        <p14:creationId xmlns:p14="http://schemas.microsoft.com/office/powerpoint/2010/main" val="2686150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mn-lt"/>
              </a:rPr>
              <a:t>Primo User Interface: Discovery On the Go from Any Device</a:t>
            </a:r>
            <a:endParaRPr lang="en-US" sz="2400" dirty="0">
              <a:latin typeface="+mn-lt"/>
            </a:endParaRPr>
          </a:p>
        </p:txBody>
      </p:sp>
      <p:sp>
        <p:nvSpPr>
          <p:cNvPr id="5" name="Slide Number Placeholder 4"/>
          <p:cNvSpPr>
            <a:spLocks noGrp="1"/>
          </p:cNvSpPr>
          <p:nvPr>
            <p:ph type="sldNum" sz="quarter" idx="12"/>
          </p:nvPr>
        </p:nvSpPr>
        <p:spPr/>
        <p:txBody>
          <a:bodyPr/>
          <a:lstStyle/>
          <a:p>
            <a:fld id="{1C146586-7EC2-481D-848F-8CE41EB2DE6C}" type="slidenum">
              <a:rPr lang="en-US" smtClean="0"/>
              <a:pPr/>
              <a:t>19</a:t>
            </a:fld>
            <a:endParaRPr lang="en-US" dirty="0"/>
          </a:p>
        </p:txBody>
      </p:sp>
      <p:grpSp>
        <p:nvGrpSpPr>
          <p:cNvPr id="7" name="קבוצה 6"/>
          <p:cNvGrpSpPr/>
          <p:nvPr/>
        </p:nvGrpSpPr>
        <p:grpSpPr>
          <a:xfrm>
            <a:off x="2051409" y="856831"/>
            <a:ext cx="5447156" cy="4268029"/>
            <a:chOff x="2065057" y="747647"/>
            <a:chExt cx="5447156" cy="4268029"/>
          </a:xfrm>
        </p:grpSpPr>
        <p:grpSp>
          <p:nvGrpSpPr>
            <p:cNvPr id="20" name="Group 19"/>
            <p:cNvGrpSpPr/>
            <p:nvPr/>
          </p:nvGrpSpPr>
          <p:grpSpPr>
            <a:xfrm>
              <a:off x="2065057" y="747647"/>
              <a:ext cx="5447156" cy="4268029"/>
              <a:chOff x="214760" y="1146408"/>
              <a:chExt cx="5991872" cy="4694832"/>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863280" y="497888"/>
                <a:ext cx="4694832" cy="5991872"/>
              </a:xfrm>
              <a:prstGeom prst="rect">
                <a:avLst/>
              </a:prstGeom>
              <a:effectLst/>
            </p:spPr>
          </p:pic>
          <p:pic>
            <p:nvPicPr>
              <p:cNvPr id="17" name="Picture 16">
                <a:hlinkClick r:id="rId4"/>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0859" y="1620132"/>
                <a:ext cx="4881505" cy="3647905"/>
              </a:xfrm>
              <a:prstGeom prst="rect">
                <a:avLst/>
              </a:prstGeom>
              <a:effectLst>
                <a:innerShdw blurRad="114300">
                  <a:prstClr val="black"/>
                </a:innerShdw>
              </a:effectLst>
            </p:spPr>
          </p:pic>
        </p:grpSp>
        <p:pic>
          <p:nvPicPr>
            <p:cNvPr id="19" name="Picture 2" descr="C:\Users\Bosmat\Desktop\unnamed.png"/>
            <p:cNvPicPr>
              <a:picLocks noChangeAspect="1" noChangeArrowheads="1"/>
            </p:cNvPicPr>
            <p:nvPr/>
          </p:nvPicPr>
          <p:blipFill rotWithShape="1">
            <a:blip r:embed="rId6">
              <a:extLst>
                <a:ext uri="{28A0092B-C50C-407E-A947-70E740481C1C}">
                  <a14:useLocalDpi xmlns:a14="http://schemas.microsoft.com/office/drawing/2010/main" val="0"/>
                </a:ext>
              </a:extLst>
            </a:blip>
            <a:srcRect l="22850" t="27634" r="35182" b="67501"/>
            <a:stretch/>
          </p:blipFill>
          <p:spPr bwMode="auto">
            <a:xfrm>
              <a:off x="3136790" y="1428485"/>
              <a:ext cx="716909" cy="168135"/>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13"/>
          <p:cNvSpPr/>
          <p:nvPr/>
        </p:nvSpPr>
        <p:spPr>
          <a:xfrm>
            <a:off x="517188" y="5080424"/>
            <a:ext cx="3322863" cy="784830"/>
          </a:xfrm>
          <a:prstGeom prst="rect">
            <a:avLst/>
          </a:prstGeom>
        </p:spPr>
        <p:txBody>
          <a:bodyPr wrap="square">
            <a:spAutoFit/>
          </a:bodyPr>
          <a:lstStyle/>
          <a:p>
            <a:pPr marL="0" lvl="1">
              <a:spcBef>
                <a:spcPts val="600"/>
              </a:spcBef>
            </a:pPr>
            <a:r>
              <a:rPr lang="en-US" sz="2000" dirty="0">
                <a:solidFill>
                  <a:schemeClr val="bg1"/>
                </a:solidFill>
                <a:latin typeface="Calibri" panose="020F0502020204030204" pitchFamily="34" charset="0"/>
                <a:cs typeface="Calibri" panose="020F0502020204030204" pitchFamily="34" charset="0"/>
              </a:rPr>
              <a:t>HTML 5, responsive design</a:t>
            </a:r>
          </a:p>
          <a:p>
            <a:pPr marL="0" lvl="1">
              <a:spcBef>
                <a:spcPts val="600"/>
              </a:spcBef>
            </a:pPr>
            <a:r>
              <a:rPr lang="en-US" sz="2000" dirty="0">
                <a:solidFill>
                  <a:schemeClr val="bg1"/>
                </a:solidFill>
                <a:latin typeface="Calibri" panose="020F0502020204030204" pitchFamily="34" charset="0"/>
                <a:cs typeface="Calibri" panose="020F0502020204030204" pitchFamily="34" charset="0"/>
              </a:rPr>
              <a:t>Desktop, mobile and tablet</a:t>
            </a:r>
          </a:p>
        </p:txBody>
      </p:sp>
      <p:pic>
        <p:nvPicPr>
          <p:cNvPr id="1027" name="Picture 3" descr="C:\Users\Bosmat\Desktop\unname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2946" y="2617823"/>
            <a:ext cx="1791240" cy="36237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Bosmat\Desktop\unnamed.png"/>
          <p:cNvPicPr>
            <a:picLocks noChangeAspect="1" noChangeArrowheads="1"/>
          </p:cNvPicPr>
          <p:nvPr/>
        </p:nvPicPr>
        <p:blipFill rotWithShape="1">
          <a:blip r:embed="rId6">
            <a:extLst>
              <a:ext uri="{28A0092B-C50C-407E-A947-70E740481C1C}">
                <a14:useLocalDpi xmlns:a14="http://schemas.microsoft.com/office/drawing/2010/main" val="0"/>
              </a:ext>
            </a:extLst>
          </a:blip>
          <a:srcRect l="22850" t="27634" r="35182" b="67501"/>
          <a:stretch/>
        </p:blipFill>
        <p:spPr bwMode="auto">
          <a:xfrm>
            <a:off x="6886216" y="3502658"/>
            <a:ext cx="651735" cy="152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39458" y="6210987"/>
            <a:ext cx="1553567" cy="369332"/>
          </a:xfrm>
          <a:prstGeom prst="rect">
            <a:avLst/>
          </a:prstGeom>
          <a:noFill/>
        </p:spPr>
        <p:txBody>
          <a:bodyPr wrap="none" rtlCol="0">
            <a:spAutoFit/>
          </a:bodyPr>
          <a:lstStyle/>
          <a:p>
            <a:r>
              <a:rPr lang="en-US" dirty="0" smtClean="0">
                <a:hlinkClick r:id="rId4"/>
              </a:rPr>
              <a:t>Click for Demo</a:t>
            </a:r>
            <a:endParaRPr lang="en-US" dirty="0"/>
          </a:p>
        </p:txBody>
      </p:sp>
    </p:spTree>
    <p:extLst>
      <p:ext uri="{BB962C8B-B14F-4D97-AF65-F5344CB8AC3E}">
        <p14:creationId xmlns:p14="http://schemas.microsoft.com/office/powerpoint/2010/main" val="2164818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Future is Here</a:t>
            </a:r>
            <a:endParaRPr lang="en-US" dirty="0"/>
          </a:p>
        </p:txBody>
      </p:sp>
      <p:sp>
        <p:nvSpPr>
          <p:cNvPr id="3" name="Slide Number Placeholder 2"/>
          <p:cNvSpPr>
            <a:spLocks noGrp="1"/>
          </p:cNvSpPr>
          <p:nvPr>
            <p:ph type="sldNum" sz="quarter" idx="12"/>
          </p:nvPr>
        </p:nvSpPr>
        <p:spPr/>
        <p:txBody>
          <a:bodyPr/>
          <a:lstStyle/>
          <a:p>
            <a:fld id="{1C146586-7EC2-481D-848F-8CE41EB2DE6C}" type="slidenum">
              <a:rPr lang="en-US" smtClean="0"/>
              <a:pPr/>
              <a:t>2</a:t>
            </a:fld>
            <a:endParaRPr lang="en-US" dirty="0"/>
          </a:p>
        </p:txBody>
      </p:sp>
      <p:pic>
        <p:nvPicPr>
          <p:cNvPr id="2" name="Picture 2" descr="Immortalized: DeLorean's eponymous creation co-starred in the 1985 Back To The Future movie as it transported Marty McFly, played by Michael J. Fox, back to the 1950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51602"/>
            <a:ext cx="9381067" cy="6229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778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Clear, Intuitive Design</a:t>
            </a:r>
            <a:endParaRPr lang="en-US" sz="2400"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20</a:t>
            </a:fld>
            <a:endParaRPr lang="en-US" dirty="0"/>
          </a:p>
        </p:txBody>
      </p:sp>
      <p:pic>
        <p:nvPicPr>
          <p:cNvPr id="5" name="Picture 4"/>
          <p:cNvPicPr/>
          <p:nvPr/>
        </p:nvPicPr>
        <p:blipFill>
          <a:blip r:embed="rId3"/>
          <a:stretch>
            <a:fillRect/>
          </a:stretch>
        </p:blipFill>
        <p:spPr>
          <a:xfrm>
            <a:off x="0" y="974987"/>
            <a:ext cx="9144000" cy="4946310"/>
          </a:xfrm>
          <a:prstGeom prst="rect">
            <a:avLst/>
          </a:prstGeom>
        </p:spPr>
      </p:pic>
    </p:spTree>
    <p:extLst>
      <p:ext uri="{BB962C8B-B14F-4D97-AF65-F5344CB8AC3E}">
        <p14:creationId xmlns:p14="http://schemas.microsoft.com/office/powerpoint/2010/main" val="626654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Gradual Exposure of Information</a:t>
            </a:r>
            <a:endParaRPr lang="en-US" sz="2400"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21</a:t>
            </a:fld>
            <a:endParaRPr lang="en-US" dirty="0"/>
          </a:p>
        </p:txBody>
      </p:sp>
      <p:pic>
        <p:nvPicPr>
          <p:cNvPr id="5" name="Picture 4"/>
          <p:cNvPicPr/>
          <p:nvPr/>
        </p:nvPicPr>
        <p:blipFill>
          <a:blip r:embed="rId3"/>
          <a:stretch>
            <a:fillRect/>
          </a:stretch>
        </p:blipFill>
        <p:spPr>
          <a:xfrm>
            <a:off x="0" y="1331831"/>
            <a:ext cx="9144000" cy="4422203"/>
          </a:xfrm>
          <a:prstGeom prst="rect">
            <a:avLst/>
          </a:prstGeom>
        </p:spPr>
      </p:pic>
    </p:spTree>
    <p:extLst>
      <p:ext uri="{BB962C8B-B14F-4D97-AF65-F5344CB8AC3E}">
        <p14:creationId xmlns:p14="http://schemas.microsoft.com/office/powerpoint/2010/main" val="3413547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Action Menu: One Click from </a:t>
            </a:r>
            <a:r>
              <a:rPr lang="en-US" sz="2400" dirty="0"/>
              <a:t>the </a:t>
            </a:r>
            <a:r>
              <a:rPr lang="en-US" sz="2400" dirty="0" smtClean="0"/>
              <a:t>Result List</a:t>
            </a:r>
            <a:endParaRPr lang="en-US" sz="2400"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22</a:t>
            </a:fld>
            <a:endParaRPr lang="en-US" dirty="0"/>
          </a:p>
        </p:txBody>
      </p:sp>
      <p:pic>
        <p:nvPicPr>
          <p:cNvPr id="5" name="Picture 4"/>
          <p:cNvPicPr/>
          <p:nvPr/>
        </p:nvPicPr>
        <p:blipFill>
          <a:blip r:embed="rId3"/>
          <a:stretch>
            <a:fillRect/>
          </a:stretch>
        </p:blipFill>
        <p:spPr>
          <a:xfrm>
            <a:off x="0" y="1099728"/>
            <a:ext cx="9144000" cy="4553940"/>
          </a:xfrm>
          <a:prstGeom prst="rect">
            <a:avLst/>
          </a:prstGeom>
        </p:spPr>
      </p:pic>
    </p:spTree>
    <p:extLst>
      <p:ext uri="{BB962C8B-B14F-4D97-AF65-F5344CB8AC3E}">
        <p14:creationId xmlns:p14="http://schemas.microsoft.com/office/powerpoint/2010/main" val="1719423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45" y="18352"/>
            <a:ext cx="8729955" cy="633250"/>
          </a:xfrm>
        </p:spPr>
        <p:txBody>
          <a:bodyPr>
            <a:normAutofit/>
          </a:bodyPr>
          <a:lstStyle/>
          <a:p>
            <a:r>
              <a:rPr lang="en-US" sz="2400" dirty="0" smtClean="0"/>
              <a:t>Favorites Screen: A Consistent Display for all Workflows</a:t>
            </a:r>
            <a:endParaRPr lang="en-US" sz="2400"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23</a:t>
            </a:fld>
            <a:endParaRPr lang="en-US" dirty="0"/>
          </a:p>
        </p:txBody>
      </p:sp>
      <p:pic>
        <p:nvPicPr>
          <p:cNvPr id="5" name="Picture 4"/>
          <p:cNvPicPr/>
          <p:nvPr/>
        </p:nvPicPr>
        <p:blipFill>
          <a:blip r:embed="rId3"/>
          <a:stretch>
            <a:fillRect/>
          </a:stretch>
        </p:blipFill>
        <p:spPr>
          <a:xfrm>
            <a:off x="0" y="1324735"/>
            <a:ext cx="9144000" cy="4128212"/>
          </a:xfrm>
          <a:prstGeom prst="rect">
            <a:avLst/>
          </a:prstGeom>
        </p:spPr>
      </p:pic>
    </p:spTree>
    <p:extLst>
      <p:ext uri="{BB962C8B-B14F-4D97-AF65-F5344CB8AC3E}">
        <p14:creationId xmlns:p14="http://schemas.microsoft.com/office/powerpoint/2010/main" val="869433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לבן 11"/>
          <p:cNvSpPr/>
          <p:nvPr/>
        </p:nvSpPr>
        <p:spPr>
          <a:xfrm>
            <a:off x="0" y="0"/>
            <a:ext cx="9144000" cy="6883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0" y="0"/>
            <a:ext cx="9144000" cy="65436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עם פינות אלכסוניות מעוגלות 8"/>
          <p:cNvSpPr/>
          <p:nvPr/>
        </p:nvSpPr>
        <p:spPr>
          <a:xfrm rot="5400000">
            <a:off x="2763078" y="917919"/>
            <a:ext cx="3617844" cy="3617844"/>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TextBox 9"/>
          <p:cNvSpPr txBox="1"/>
          <p:nvPr/>
        </p:nvSpPr>
        <p:spPr>
          <a:xfrm>
            <a:off x="3896134" y="1357229"/>
            <a:ext cx="2584174" cy="3154710"/>
          </a:xfrm>
          <a:prstGeom prst="rect">
            <a:avLst/>
          </a:prstGeom>
          <a:noFill/>
        </p:spPr>
        <p:txBody>
          <a:bodyPr wrap="square" rtlCol="1">
            <a:spAutoFit/>
          </a:bodyPr>
          <a:lstStyle/>
          <a:p>
            <a:r>
              <a:rPr lang="en-US" sz="19900" dirty="0" smtClean="0">
                <a:solidFill>
                  <a:schemeClr val="tx2"/>
                </a:solidFill>
                <a:cs typeface="DGL Apollo Thin" pitchFamily="2" charset="-79"/>
              </a:rPr>
              <a:t>?</a:t>
            </a:r>
            <a:endParaRPr lang="he-IL" sz="19900" dirty="0">
              <a:solidFill>
                <a:schemeClr val="tx2"/>
              </a:solidFill>
              <a:cs typeface="DGL Apollo Thin" pitchFamily="2" charset="-79"/>
            </a:endParaRPr>
          </a:p>
        </p:txBody>
      </p:sp>
      <p:sp>
        <p:nvSpPr>
          <p:cNvPr id="11" name="TextBox 10"/>
          <p:cNvSpPr txBox="1"/>
          <p:nvPr/>
        </p:nvSpPr>
        <p:spPr>
          <a:xfrm>
            <a:off x="2536417" y="4575519"/>
            <a:ext cx="4291046" cy="1107996"/>
          </a:xfrm>
          <a:prstGeom prst="rect">
            <a:avLst/>
          </a:prstGeom>
          <a:noFill/>
        </p:spPr>
        <p:txBody>
          <a:bodyPr wrap="none" rtlCol="1">
            <a:spAutoFit/>
          </a:bodyPr>
          <a:lstStyle/>
          <a:p>
            <a:r>
              <a:rPr lang="en-US" sz="6600" b="1" dirty="0" smtClean="0">
                <a:solidFill>
                  <a:schemeClr val="bg1"/>
                </a:solidFill>
              </a:rPr>
              <a:t>QUESTIONS</a:t>
            </a:r>
            <a:endParaRPr lang="he-IL" sz="6600" b="1" dirty="0">
              <a:solidFill>
                <a:schemeClr val="bg1"/>
              </a:solidFill>
            </a:endParaRPr>
          </a:p>
        </p:txBody>
      </p:sp>
    </p:spTree>
    <p:extLst>
      <p:ext uri="{BB962C8B-B14F-4D97-AF65-F5344CB8AC3E}">
        <p14:creationId xmlns:p14="http://schemas.microsoft.com/office/powerpoint/2010/main" val="1660317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ctrTitle"/>
          </p:nvPr>
        </p:nvSpPr>
        <p:spPr/>
        <p:txBody>
          <a:bodyPr/>
          <a:lstStyle/>
          <a:p>
            <a:r>
              <a:rPr lang="en-US" dirty="0" smtClean="0"/>
              <a:t>THANK YOU</a:t>
            </a:r>
            <a:endParaRPr lang="he-IL" dirty="0"/>
          </a:p>
        </p:txBody>
      </p:sp>
      <p:sp>
        <p:nvSpPr>
          <p:cNvPr id="5" name="מציין מיקום טקסט 4"/>
          <p:cNvSpPr>
            <a:spLocks noGrp="1"/>
          </p:cNvSpPr>
          <p:nvPr>
            <p:ph type="body" sz="quarter" idx="10"/>
          </p:nvPr>
        </p:nvSpPr>
        <p:spPr/>
        <p:txBody>
          <a:bodyPr>
            <a:normAutofit fontScale="92500" lnSpcReduction="20000"/>
          </a:bodyPr>
          <a:lstStyle/>
          <a:p>
            <a:endParaRPr lang="he-IL" dirty="0"/>
          </a:p>
        </p:txBody>
      </p:sp>
    </p:spTree>
    <p:extLst>
      <p:ext uri="{BB962C8B-B14F-4D97-AF65-F5344CB8AC3E}">
        <p14:creationId xmlns:p14="http://schemas.microsoft.com/office/powerpoint/2010/main" val="1852092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a:xfrm>
            <a:off x="416080" y="160940"/>
            <a:ext cx="7772400" cy="1084217"/>
          </a:xfrm>
        </p:spPr>
        <p:txBody>
          <a:bodyPr/>
          <a:lstStyle/>
          <a:p>
            <a:r>
              <a:rPr lang="en-US" dirty="0" smtClean="0"/>
              <a:t>Agenda</a:t>
            </a:r>
            <a:endParaRPr lang="en-US" dirty="0"/>
          </a:p>
        </p:txBody>
      </p:sp>
      <p:grpSp>
        <p:nvGrpSpPr>
          <p:cNvPr id="16" name="Group 15"/>
          <p:cNvGrpSpPr/>
          <p:nvPr/>
        </p:nvGrpSpPr>
        <p:grpSpPr>
          <a:xfrm>
            <a:off x="109348" y="1087734"/>
            <a:ext cx="986977" cy="986977"/>
            <a:chOff x="109348" y="1231363"/>
            <a:chExt cx="986977" cy="986977"/>
          </a:xfrm>
        </p:grpSpPr>
        <p:sp>
          <p:nvSpPr>
            <p:cNvPr id="17" name="Oval 16"/>
            <p:cNvSpPr/>
            <p:nvPr/>
          </p:nvSpPr>
          <p:spPr>
            <a:xfrm>
              <a:off x="145636" y="126765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8" name="קשת מלאה 15"/>
            <p:cNvSpPr/>
            <p:nvPr/>
          </p:nvSpPr>
          <p:spPr>
            <a:xfrm rot="305064">
              <a:off x="109348" y="1231363"/>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9" name="Oval 18"/>
            <p:cNvSpPr/>
            <p:nvPr/>
          </p:nvSpPr>
          <p:spPr>
            <a:xfrm>
              <a:off x="205672" y="1327687"/>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grpSp>
      <p:sp>
        <p:nvSpPr>
          <p:cNvPr id="20" name="Text Placeholder 14"/>
          <p:cNvSpPr txBox="1">
            <a:spLocks/>
          </p:cNvSpPr>
          <p:nvPr/>
        </p:nvSpPr>
        <p:spPr>
          <a:xfrm>
            <a:off x="1311922" y="1261182"/>
            <a:ext cx="6073616"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UX </a:t>
            </a:r>
            <a:r>
              <a:rPr lang="en-US" sz="2400" dirty="0" smtClean="0"/>
              <a:t>Principles for Web and Discovery</a:t>
            </a:r>
            <a:endParaRPr lang="en-US" sz="2400" dirty="0">
              <a:solidFill>
                <a:schemeClr val="bg2">
                  <a:lumMod val="25000"/>
                </a:schemeClr>
              </a:solidFill>
            </a:endParaRPr>
          </a:p>
        </p:txBody>
      </p:sp>
      <p:grpSp>
        <p:nvGrpSpPr>
          <p:cNvPr id="21" name="Group 20"/>
          <p:cNvGrpSpPr/>
          <p:nvPr/>
        </p:nvGrpSpPr>
        <p:grpSpPr>
          <a:xfrm>
            <a:off x="109348" y="2093834"/>
            <a:ext cx="986977" cy="986977"/>
            <a:chOff x="109348" y="2301078"/>
            <a:chExt cx="986977" cy="986977"/>
          </a:xfrm>
        </p:grpSpPr>
        <p:sp>
          <p:nvSpPr>
            <p:cNvPr id="22" name="Oval 21"/>
            <p:cNvSpPr/>
            <p:nvPr/>
          </p:nvSpPr>
          <p:spPr>
            <a:xfrm>
              <a:off x="145636" y="2337366"/>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23" name="קשת מלאה 15"/>
            <p:cNvSpPr/>
            <p:nvPr/>
          </p:nvSpPr>
          <p:spPr>
            <a:xfrm rot="2819799">
              <a:off x="109348" y="2301078"/>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24" name="Oval 23"/>
            <p:cNvSpPr/>
            <p:nvPr/>
          </p:nvSpPr>
          <p:spPr>
            <a:xfrm>
              <a:off x="205672" y="2397402"/>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2</a:t>
              </a:r>
              <a:endParaRPr lang="en-US" sz="3600" b="1" dirty="0">
                <a:latin typeface="+mn-lt"/>
              </a:endParaRPr>
            </a:p>
          </p:txBody>
        </p:sp>
      </p:grpSp>
      <p:grpSp>
        <p:nvGrpSpPr>
          <p:cNvPr id="25" name="Group 24"/>
          <p:cNvGrpSpPr/>
          <p:nvPr/>
        </p:nvGrpSpPr>
        <p:grpSpPr>
          <a:xfrm>
            <a:off x="109348" y="3078344"/>
            <a:ext cx="986977" cy="986977"/>
            <a:chOff x="109348" y="3370793"/>
            <a:chExt cx="986977" cy="986977"/>
          </a:xfrm>
        </p:grpSpPr>
        <p:sp>
          <p:nvSpPr>
            <p:cNvPr id="26" name="Oval 25"/>
            <p:cNvSpPr/>
            <p:nvPr/>
          </p:nvSpPr>
          <p:spPr>
            <a:xfrm>
              <a:off x="145636" y="3407081"/>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27" name="קשת מלאה 15"/>
            <p:cNvSpPr/>
            <p:nvPr/>
          </p:nvSpPr>
          <p:spPr>
            <a:xfrm rot="4409434">
              <a:off x="109348" y="3370793"/>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28" name="Oval 27"/>
            <p:cNvSpPr/>
            <p:nvPr/>
          </p:nvSpPr>
          <p:spPr>
            <a:xfrm>
              <a:off x="205672" y="3467117"/>
              <a:ext cx="794328" cy="794328"/>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3</a:t>
              </a:r>
              <a:endParaRPr lang="en-US" sz="3600" b="1" dirty="0">
                <a:latin typeface="+mn-lt"/>
              </a:endParaRPr>
            </a:p>
          </p:txBody>
        </p:sp>
      </p:grpSp>
      <p:sp>
        <p:nvSpPr>
          <p:cNvPr id="33" name="Text Placeholder 14"/>
          <p:cNvSpPr txBox="1">
            <a:spLocks/>
          </p:cNvSpPr>
          <p:nvPr/>
        </p:nvSpPr>
        <p:spPr>
          <a:xfrm>
            <a:off x="1311922" y="2272029"/>
            <a:ext cx="6073616"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Selecting the Right Technology</a:t>
            </a:r>
            <a:endParaRPr lang="en-US" sz="2400" dirty="0"/>
          </a:p>
        </p:txBody>
      </p:sp>
      <p:sp>
        <p:nvSpPr>
          <p:cNvPr id="34" name="Text Placeholder 14"/>
          <p:cNvSpPr txBox="1">
            <a:spLocks/>
          </p:cNvSpPr>
          <p:nvPr/>
        </p:nvSpPr>
        <p:spPr>
          <a:xfrm>
            <a:off x="1311922" y="3282876"/>
            <a:ext cx="6073616"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UX in A</a:t>
            </a:r>
            <a:r>
              <a:rPr lang="en-US" sz="2400" dirty="0" smtClean="0"/>
              <a:t>ction – Primo User Interface</a:t>
            </a:r>
            <a:endParaRPr lang="en-US" sz="2400" dirty="0"/>
          </a:p>
        </p:txBody>
      </p:sp>
      <p:sp>
        <p:nvSpPr>
          <p:cNvPr id="35" name="Text Placeholder 14"/>
          <p:cNvSpPr txBox="1">
            <a:spLocks/>
          </p:cNvSpPr>
          <p:nvPr/>
        </p:nvSpPr>
        <p:spPr>
          <a:xfrm>
            <a:off x="1311922" y="4293723"/>
            <a:ext cx="6073616" cy="640080"/>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chemeClr val="bg2">
                  <a:lumMod val="25000"/>
                </a:schemeClr>
              </a:solidFill>
            </a:endParaRPr>
          </a:p>
        </p:txBody>
      </p:sp>
      <p:sp>
        <p:nvSpPr>
          <p:cNvPr id="2" name="Slide Number Placeholder 1"/>
          <p:cNvSpPr>
            <a:spLocks noGrp="1"/>
          </p:cNvSpPr>
          <p:nvPr>
            <p:ph type="sldNum" sz="quarter" idx="12"/>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2198262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2157951" y="3871296"/>
            <a:ext cx="4823857" cy="2232737"/>
          </a:xfrm>
          <a:prstGeom prst="rect">
            <a:avLst/>
          </a:prstGeom>
          <a:gradFill flip="none" rotWithShape="1">
            <a:gsLst>
              <a:gs pos="0">
                <a:schemeClr val="bg1">
                  <a:lumMod val="85000"/>
                </a:schemeClr>
              </a:gs>
              <a:gs pos="48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normAutofit/>
          </a:bodyPr>
          <a:lstStyle/>
          <a:p>
            <a:r>
              <a:rPr lang="en-US" sz="2400" dirty="0"/>
              <a:t>A Rapidly Changing Landscape</a:t>
            </a:r>
          </a:p>
        </p:txBody>
      </p:sp>
      <p:sp>
        <p:nvSpPr>
          <p:cNvPr id="3" name="Slide Number Placeholder 2"/>
          <p:cNvSpPr>
            <a:spLocks noGrp="1"/>
          </p:cNvSpPr>
          <p:nvPr>
            <p:ph type="sldNum" sz="quarter" idx="12"/>
          </p:nvPr>
        </p:nvSpPr>
        <p:spPr/>
        <p:txBody>
          <a:bodyPr/>
          <a:lstStyle/>
          <a:p>
            <a:fld id="{1C146586-7EC2-481D-848F-8CE41EB2DE6C}" type="slidenum">
              <a:rPr lang="en-US" smtClean="0"/>
              <a:pPr/>
              <a:t>4</a:t>
            </a:fld>
            <a:endParaRPr lang="en-US" dirty="0"/>
          </a:p>
        </p:txBody>
      </p:sp>
      <p:sp>
        <p:nvSpPr>
          <p:cNvPr id="42" name="Round Same Side Corner Rectangle 41"/>
          <p:cNvSpPr/>
          <p:nvPr/>
        </p:nvSpPr>
        <p:spPr>
          <a:xfrm>
            <a:off x="2157951" y="5815344"/>
            <a:ext cx="4823857" cy="298765"/>
          </a:xfrm>
          <a:prstGeom prst="round2Same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980358" y="5780060"/>
            <a:ext cx="3152942" cy="369332"/>
          </a:xfrm>
          <a:prstGeom prst="rect">
            <a:avLst/>
          </a:prstGeom>
          <a:noFill/>
        </p:spPr>
        <p:txBody>
          <a:bodyPr wrap="square" rtlCol="0">
            <a:spAutoFit/>
          </a:bodyPr>
          <a:lstStyle/>
          <a:p>
            <a:pPr algn="ctr"/>
            <a:r>
              <a:rPr lang="en-US" b="1" dirty="0" smtClean="0">
                <a:solidFill>
                  <a:schemeClr val="bg1"/>
                </a:solidFill>
              </a:rPr>
              <a:t>DYNAMIC ADJUSTMENTS</a:t>
            </a:r>
            <a:endParaRPr lang="en-US" b="1" dirty="0">
              <a:solidFill>
                <a:schemeClr val="bg1"/>
              </a:solidFill>
            </a:endParaRPr>
          </a:p>
        </p:txBody>
      </p:sp>
      <p:grpSp>
        <p:nvGrpSpPr>
          <p:cNvPr id="2" name="Group 1"/>
          <p:cNvGrpSpPr/>
          <p:nvPr/>
        </p:nvGrpSpPr>
        <p:grpSpPr>
          <a:xfrm>
            <a:off x="1031863" y="826870"/>
            <a:ext cx="6778333" cy="3055698"/>
            <a:chOff x="690776" y="734448"/>
            <a:chExt cx="7393969" cy="3333229"/>
          </a:xfrm>
        </p:grpSpPr>
        <p:sp>
          <p:nvSpPr>
            <p:cNvPr id="39" name="Rectangle 38"/>
            <p:cNvSpPr/>
            <p:nvPr/>
          </p:nvSpPr>
          <p:spPr>
            <a:xfrm>
              <a:off x="4943192" y="2383928"/>
              <a:ext cx="3141553" cy="1659375"/>
            </a:xfrm>
            <a:prstGeom prst="rect">
              <a:avLst/>
            </a:prstGeom>
            <a:gradFill flip="none" rotWithShape="1">
              <a:gsLst>
                <a:gs pos="0">
                  <a:schemeClr val="bg1">
                    <a:lumMod val="85000"/>
                  </a:schemeClr>
                </a:gs>
                <a:gs pos="48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60491" y="2373860"/>
              <a:ext cx="3385995" cy="1650409"/>
            </a:xfrm>
            <a:prstGeom prst="rect">
              <a:avLst/>
            </a:prstGeom>
            <a:gradFill flip="none" rotWithShape="1">
              <a:gsLst>
                <a:gs pos="0">
                  <a:schemeClr val="bg1">
                    <a:lumMod val="85000"/>
                  </a:schemeClr>
                </a:gs>
                <a:gs pos="48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Same Side Corner Rectangle 19"/>
            <p:cNvSpPr/>
            <p:nvPr/>
          </p:nvSpPr>
          <p:spPr>
            <a:xfrm>
              <a:off x="760491" y="3734557"/>
              <a:ext cx="3385995" cy="298765"/>
            </a:xfrm>
            <a:prstGeom prst="round2Same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3"/>
            <p:cNvSpPr>
              <a:spLocks noChangeAspect="1" noChangeArrowheads="1" noTextEdit="1"/>
            </p:cNvSpPr>
            <p:nvPr/>
          </p:nvSpPr>
          <p:spPr bwMode="auto">
            <a:xfrm>
              <a:off x="690776" y="734448"/>
              <a:ext cx="2456728" cy="275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1714503" y="2036591"/>
              <a:ext cx="1211537" cy="1449703"/>
            </a:xfrm>
            <a:custGeom>
              <a:avLst/>
              <a:gdLst>
                <a:gd name="T0" fmla="*/ 182 w 936"/>
                <a:gd name="T1" fmla="*/ 506 h 1120"/>
                <a:gd name="T2" fmla="*/ 108 w 936"/>
                <a:gd name="T3" fmla="*/ 554 h 1120"/>
                <a:gd name="T4" fmla="*/ 4 w 936"/>
                <a:gd name="T5" fmla="*/ 912 h 1120"/>
                <a:gd name="T6" fmla="*/ 24 w 936"/>
                <a:gd name="T7" fmla="*/ 982 h 1120"/>
                <a:gd name="T8" fmla="*/ 130 w 936"/>
                <a:gd name="T9" fmla="*/ 1042 h 1120"/>
                <a:gd name="T10" fmla="*/ 126 w 936"/>
                <a:gd name="T11" fmla="*/ 686 h 1120"/>
                <a:gd name="T12" fmla="*/ 822 w 936"/>
                <a:gd name="T13" fmla="*/ 694 h 1120"/>
                <a:gd name="T14" fmla="*/ 842 w 936"/>
                <a:gd name="T15" fmla="*/ 1032 h 1120"/>
                <a:gd name="T16" fmla="*/ 928 w 936"/>
                <a:gd name="T17" fmla="*/ 960 h 1120"/>
                <a:gd name="T18" fmla="*/ 910 w 936"/>
                <a:gd name="T19" fmla="*/ 834 h 1120"/>
                <a:gd name="T20" fmla="*/ 814 w 936"/>
                <a:gd name="T21" fmla="*/ 532 h 1120"/>
                <a:gd name="T22" fmla="*/ 680 w 936"/>
                <a:gd name="T23" fmla="*/ 492 h 1120"/>
                <a:gd name="T24" fmla="*/ 562 w 936"/>
                <a:gd name="T25" fmla="*/ 458 h 1120"/>
                <a:gd name="T26" fmla="*/ 564 w 936"/>
                <a:gd name="T27" fmla="*/ 376 h 1120"/>
                <a:gd name="T28" fmla="*/ 606 w 936"/>
                <a:gd name="T29" fmla="*/ 320 h 1120"/>
                <a:gd name="T30" fmla="*/ 628 w 936"/>
                <a:gd name="T31" fmla="*/ 228 h 1120"/>
                <a:gd name="T32" fmla="*/ 614 w 936"/>
                <a:gd name="T33" fmla="*/ 192 h 1120"/>
                <a:gd name="T34" fmla="*/ 624 w 936"/>
                <a:gd name="T35" fmla="*/ 188 h 1120"/>
                <a:gd name="T36" fmla="*/ 622 w 936"/>
                <a:gd name="T37" fmla="*/ 148 h 1120"/>
                <a:gd name="T38" fmla="*/ 624 w 936"/>
                <a:gd name="T39" fmla="*/ 152 h 1120"/>
                <a:gd name="T40" fmla="*/ 614 w 936"/>
                <a:gd name="T41" fmla="*/ 114 h 1120"/>
                <a:gd name="T42" fmla="*/ 628 w 936"/>
                <a:gd name="T43" fmla="*/ 114 h 1120"/>
                <a:gd name="T44" fmla="*/ 584 w 936"/>
                <a:gd name="T45" fmla="*/ 78 h 1120"/>
                <a:gd name="T46" fmla="*/ 610 w 936"/>
                <a:gd name="T47" fmla="*/ 84 h 1120"/>
                <a:gd name="T48" fmla="*/ 596 w 936"/>
                <a:gd name="T49" fmla="*/ 64 h 1120"/>
                <a:gd name="T50" fmla="*/ 548 w 936"/>
                <a:gd name="T51" fmla="*/ 56 h 1120"/>
                <a:gd name="T52" fmla="*/ 562 w 936"/>
                <a:gd name="T53" fmla="*/ 48 h 1120"/>
                <a:gd name="T54" fmla="*/ 576 w 936"/>
                <a:gd name="T55" fmla="*/ 48 h 1120"/>
                <a:gd name="T56" fmla="*/ 526 w 936"/>
                <a:gd name="T57" fmla="*/ 46 h 1120"/>
                <a:gd name="T58" fmla="*/ 540 w 936"/>
                <a:gd name="T59" fmla="*/ 22 h 1120"/>
                <a:gd name="T60" fmla="*/ 518 w 936"/>
                <a:gd name="T61" fmla="*/ 42 h 1120"/>
                <a:gd name="T62" fmla="*/ 518 w 936"/>
                <a:gd name="T63" fmla="*/ 20 h 1120"/>
                <a:gd name="T64" fmla="*/ 504 w 936"/>
                <a:gd name="T65" fmla="*/ 4 h 1120"/>
                <a:gd name="T66" fmla="*/ 508 w 936"/>
                <a:gd name="T67" fmla="*/ 38 h 1120"/>
                <a:gd name="T68" fmla="*/ 500 w 936"/>
                <a:gd name="T69" fmla="*/ 16 h 1120"/>
                <a:gd name="T70" fmla="*/ 468 w 936"/>
                <a:gd name="T71" fmla="*/ 6 h 1120"/>
                <a:gd name="T72" fmla="*/ 494 w 936"/>
                <a:gd name="T73" fmla="*/ 34 h 1120"/>
                <a:gd name="T74" fmla="*/ 458 w 936"/>
                <a:gd name="T75" fmla="*/ 22 h 1120"/>
                <a:gd name="T76" fmla="*/ 380 w 936"/>
                <a:gd name="T77" fmla="*/ 48 h 1120"/>
                <a:gd name="T78" fmla="*/ 354 w 936"/>
                <a:gd name="T79" fmla="*/ 84 h 1120"/>
                <a:gd name="T80" fmla="*/ 398 w 936"/>
                <a:gd name="T81" fmla="*/ 52 h 1120"/>
                <a:gd name="T82" fmla="*/ 376 w 936"/>
                <a:gd name="T83" fmla="*/ 68 h 1120"/>
                <a:gd name="T84" fmla="*/ 320 w 936"/>
                <a:gd name="T85" fmla="*/ 150 h 1120"/>
                <a:gd name="T86" fmla="*/ 324 w 936"/>
                <a:gd name="T87" fmla="*/ 176 h 1120"/>
                <a:gd name="T88" fmla="*/ 334 w 936"/>
                <a:gd name="T89" fmla="*/ 138 h 1120"/>
                <a:gd name="T90" fmla="*/ 330 w 936"/>
                <a:gd name="T91" fmla="*/ 188 h 1120"/>
                <a:gd name="T92" fmla="*/ 314 w 936"/>
                <a:gd name="T93" fmla="*/ 222 h 1120"/>
                <a:gd name="T94" fmla="*/ 328 w 936"/>
                <a:gd name="T95" fmla="*/ 316 h 1120"/>
                <a:gd name="T96" fmla="*/ 362 w 936"/>
                <a:gd name="T97" fmla="*/ 366 h 1120"/>
                <a:gd name="T98" fmla="*/ 378 w 936"/>
                <a:gd name="T99" fmla="*/ 446 h 1120"/>
                <a:gd name="T100" fmla="*/ 316 w 936"/>
                <a:gd name="T101" fmla="*/ 480 h 1120"/>
                <a:gd name="T102" fmla="*/ 442 w 936"/>
                <a:gd name="T103" fmla="*/ 894 h 1120"/>
                <a:gd name="T104" fmla="*/ 470 w 936"/>
                <a:gd name="T105" fmla="*/ 924 h 1120"/>
                <a:gd name="T106" fmla="*/ 496 w 936"/>
                <a:gd name="T107" fmla="*/ 884 h 1120"/>
                <a:gd name="T108" fmla="*/ 158 w 936"/>
                <a:gd name="T109" fmla="*/ 1086 h 1120"/>
                <a:gd name="T110" fmla="*/ 140 w 936"/>
                <a:gd name="T111" fmla="*/ 1104 h 1120"/>
                <a:gd name="T112" fmla="*/ 782 w 936"/>
                <a:gd name="T113" fmla="*/ 1120 h 1120"/>
                <a:gd name="T114" fmla="*/ 800 w 936"/>
                <a:gd name="T115" fmla="*/ 1104 h 1120"/>
                <a:gd name="T116" fmla="*/ 782 w 936"/>
                <a:gd name="T117" fmla="*/ 1086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36" h="1120">
                  <a:moveTo>
                    <a:pt x="316" y="480"/>
                  </a:moveTo>
                  <a:lnTo>
                    <a:pt x="316" y="480"/>
                  </a:lnTo>
                  <a:lnTo>
                    <a:pt x="288" y="486"/>
                  </a:lnTo>
                  <a:lnTo>
                    <a:pt x="262" y="490"/>
                  </a:lnTo>
                  <a:lnTo>
                    <a:pt x="208" y="500"/>
                  </a:lnTo>
                  <a:lnTo>
                    <a:pt x="182" y="506"/>
                  </a:lnTo>
                  <a:lnTo>
                    <a:pt x="160" y="512"/>
                  </a:lnTo>
                  <a:lnTo>
                    <a:pt x="138" y="522"/>
                  </a:lnTo>
                  <a:lnTo>
                    <a:pt x="120" y="532"/>
                  </a:lnTo>
                  <a:lnTo>
                    <a:pt x="120" y="532"/>
                  </a:lnTo>
                  <a:lnTo>
                    <a:pt x="116" y="540"/>
                  </a:lnTo>
                  <a:lnTo>
                    <a:pt x="108" y="554"/>
                  </a:lnTo>
                  <a:lnTo>
                    <a:pt x="94" y="594"/>
                  </a:lnTo>
                  <a:lnTo>
                    <a:pt x="76" y="650"/>
                  </a:lnTo>
                  <a:lnTo>
                    <a:pt x="58" y="712"/>
                  </a:lnTo>
                  <a:lnTo>
                    <a:pt x="26" y="834"/>
                  </a:lnTo>
                  <a:lnTo>
                    <a:pt x="4" y="912"/>
                  </a:lnTo>
                  <a:lnTo>
                    <a:pt x="4" y="912"/>
                  </a:lnTo>
                  <a:lnTo>
                    <a:pt x="0" y="924"/>
                  </a:lnTo>
                  <a:lnTo>
                    <a:pt x="0" y="936"/>
                  </a:lnTo>
                  <a:lnTo>
                    <a:pt x="4" y="948"/>
                  </a:lnTo>
                  <a:lnTo>
                    <a:pt x="8" y="958"/>
                  </a:lnTo>
                  <a:lnTo>
                    <a:pt x="16" y="970"/>
                  </a:lnTo>
                  <a:lnTo>
                    <a:pt x="24" y="982"/>
                  </a:lnTo>
                  <a:lnTo>
                    <a:pt x="34" y="992"/>
                  </a:lnTo>
                  <a:lnTo>
                    <a:pt x="46" y="1002"/>
                  </a:lnTo>
                  <a:lnTo>
                    <a:pt x="70" y="1018"/>
                  </a:lnTo>
                  <a:lnTo>
                    <a:pt x="96" y="1032"/>
                  </a:lnTo>
                  <a:lnTo>
                    <a:pt x="120" y="1040"/>
                  </a:lnTo>
                  <a:lnTo>
                    <a:pt x="130" y="1042"/>
                  </a:lnTo>
                  <a:lnTo>
                    <a:pt x="140" y="1044"/>
                  </a:lnTo>
                  <a:lnTo>
                    <a:pt x="118" y="700"/>
                  </a:lnTo>
                  <a:lnTo>
                    <a:pt x="118" y="700"/>
                  </a:lnTo>
                  <a:lnTo>
                    <a:pt x="118" y="694"/>
                  </a:lnTo>
                  <a:lnTo>
                    <a:pt x="122" y="688"/>
                  </a:lnTo>
                  <a:lnTo>
                    <a:pt x="126" y="686"/>
                  </a:lnTo>
                  <a:lnTo>
                    <a:pt x="132" y="684"/>
                  </a:lnTo>
                  <a:lnTo>
                    <a:pt x="808" y="684"/>
                  </a:lnTo>
                  <a:lnTo>
                    <a:pt x="808" y="684"/>
                  </a:lnTo>
                  <a:lnTo>
                    <a:pt x="814" y="686"/>
                  </a:lnTo>
                  <a:lnTo>
                    <a:pt x="818" y="688"/>
                  </a:lnTo>
                  <a:lnTo>
                    <a:pt x="822" y="694"/>
                  </a:lnTo>
                  <a:lnTo>
                    <a:pt x="822" y="700"/>
                  </a:lnTo>
                  <a:lnTo>
                    <a:pt x="800" y="1044"/>
                  </a:lnTo>
                  <a:lnTo>
                    <a:pt x="800" y="1044"/>
                  </a:lnTo>
                  <a:lnTo>
                    <a:pt x="808" y="1042"/>
                  </a:lnTo>
                  <a:lnTo>
                    <a:pt x="818" y="1040"/>
                  </a:lnTo>
                  <a:lnTo>
                    <a:pt x="842" y="1032"/>
                  </a:lnTo>
                  <a:lnTo>
                    <a:pt x="866" y="1018"/>
                  </a:lnTo>
                  <a:lnTo>
                    <a:pt x="890" y="1002"/>
                  </a:lnTo>
                  <a:lnTo>
                    <a:pt x="902" y="992"/>
                  </a:lnTo>
                  <a:lnTo>
                    <a:pt x="912" y="982"/>
                  </a:lnTo>
                  <a:lnTo>
                    <a:pt x="922" y="970"/>
                  </a:lnTo>
                  <a:lnTo>
                    <a:pt x="928" y="960"/>
                  </a:lnTo>
                  <a:lnTo>
                    <a:pt x="932" y="948"/>
                  </a:lnTo>
                  <a:lnTo>
                    <a:pt x="936" y="936"/>
                  </a:lnTo>
                  <a:lnTo>
                    <a:pt x="936" y="924"/>
                  </a:lnTo>
                  <a:lnTo>
                    <a:pt x="932" y="912"/>
                  </a:lnTo>
                  <a:lnTo>
                    <a:pt x="932" y="912"/>
                  </a:lnTo>
                  <a:lnTo>
                    <a:pt x="910" y="834"/>
                  </a:lnTo>
                  <a:lnTo>
                    <a:pt x="876" y="710"/>
                  </a:lnTo>
                  <a:lnTo>
                    <a:pt x="858" y="648"/>
                  </a:lnTo>
                  <a:lnTo>
                    <a:pt x="840" y="592"/>
                  </a:lnTo>
                  <a:lnTo>
                    <a:pt x="826" y="552"/>
                  </a:lnTo>
                  <a:lnTo>
                    <a:pt x="818" y="538"/>
                  </a:lnTo>
                  <a:lnTo>
                    <a:pt x="814" y="532"/>
                  </a:lnTo>
                  <a:lnTo>
                    <a:pt x="814" y="532"/>
                  </a:lnTo>
                  <a:lnTo>
                    <a:pt x="796" y="520"/>
                  </a:lnTo>
                  <a:lnTo>
                    <a:pt x="776" y="512"/>
                  </a:lnTo>
                  <a:lnTo>
                    <a:pt x="756" y="504"/>
                  </a:lnTo>
                  <a:lnTo>
                    <a:pt x="732" y="500"/>
                  </a:lnTo>
                  <a:lnTo>
                    <a:pt x="680" y="492"/>
                  </a:lnTo>
                  <a:lnTo>
                    <a:pt x="628" y="484"/>
                  </a:lnTo>
                  <a:lnTo>
                    <a:pt x="628" y="484"/>
                  </a:lnTo>
                  <a:lnTo>
                    <a:pt x="606" y="478"/>
                  </a:lnTo>
                  <a:lnTo>
                    <a:pt x="588" y="472"/>
                  </a:lnTo>
                  <a:lnTo>
                    <a:pt x="574" y="466"/>
                  </a:lnTo>
                  <a:lnTo>
                    <a:pt x="562" y="458"/>
                  </a:lnTo>
                  <a:lnTo>
                    <a:pt x="556" y="446"/>
                  </a:lnTo>
                  <a:lnTo>
                    <a:pt x="552" y="432"/>
                  </a:lnTo>
                  <a:lnTo>
                    <a:pt x="550" y="414"/>
                  </a:lnTo>
                  <a:lnTo>
                    <a:pt x="550" y="392"/>
                  </a:lnTo>
                  <a:lnTo>
                    <a:pt x="550" y="392"/>
                  </a:lnTo>
                  <a:lnTo>
                    <a:pt x="564" y="376"/>
                  </a:lnTo>
                  <a:lnTo>
                    <a:pt x="574" y="360"/>
                  </a:lnTo>
                  <a:lnTo>
                    <a:pt x="582" y="342"/>
                  </a:lnTo>
                  <a:lnTo>
                    <a:pt x="588" y="318"/>
                  </a:lnTo>
                  <a:lnTo>
                    <a:pt x="598" y="320"/>
                  </a:lnTo>
                  <a:lnTo>
                    <a:pt x="598" y="320"/>
                  </a:lnTo>
                  <a:lnTo>
                    <a:pt x="606" y="320"/>
                  </a:lnTo>
                  <a:lnTo>
                    <a:pt x="612" y="316"/>
                  </a:lnTo>
                  <a:lnTo>
                    <a:pt x="616" y="310"/>
                  </a:lnTo>
                  <a:lnTo>
                    <a:pt x="620" y="302"/>
                  </a:lnTo>
                  <a:lnTo>
                    <a:pt x="628" y="238"/>
                  </a:lnTo>
                  <a:lnTo>
                    <a:pt x="628" y="238"/>
                  </a:lnTo>
                  <a:lnTo>
                    <a:pt x="628" y="228"/>
                  </a:lnTo>
                  <a:lnTo>
                    <a:pt x="626" y="222"/>
                  </a:lnTo>
                  <a:lnTo>
                    <a:pt x="620" y="216"/>
                  </a:lnTo>
                  <a:lnTo>
                    <a:pt x="612" y="212"/>
                  </a:lnTo>
                  <a:lnTo>
                    <a:pt x="606" y="212"/>
                  </a:lnTo>
                  <a:lnTo>
                    <a:pt x="606" y="212"/>
                  </a:lnTo>
                  <a:lnTo>
                    <a:pt x="614" y="192"/>
                  </a:lnTo>
                  <a:lnTo>
                    <a:pt x="618" y="180"/>
                  </a:lnTo>
                  <a:lnTo>
                    <a:pt x="618" y="180"/>
                  </a:lnTo>
                  <a:lnTo>
                    <a:pt x="622" y="184"/>
                  </a:lnTo>
                  <a:lnTo>
                    <a:pt x="622" y="186"/>
                  </a:lnTo>
                  <a:lnTo>
                    <a:pt x="624" y="188"/>
                  </a:lnTo>
                  <a:lnTo>
                    <a:pt x="624" y="188"/>
                  </a:lnTo>
                  <a:lnTo>
                    <a:pt x="626" y="178"/>
                  </a:lnTo>
                  <a:lnTo>
                    <a:pt x="628" y="166"/>
                  </a:lnTo>
                  <a:lnTo>
                    <a:pt x="628" y="164"/>
                  </a:lnTo>
                  <a:lnTo>
                    <a:pt x="628" y="164"/>
                  </a:lnTo>
                  <a:lnTo>
                    <a:pt x="626" y="156"/>
                  </a:lnTo>
                  <a:lnTo>
                    <a:pt x="622" y="148"/>
                  </a:lnTo>
                  <a:lnTo>
                    <a:pt x="612" y="138"/>
                  </a:lnTo>
                  <a:lnTo>
                    <a:pt x="612" y="138"/>
                  </a:lnTo>
                  <a:lnTo>
                    <a:pt x="620" y="144"/>
                  </a:lnTo>
                  <a:lnTo>
                    <a:pt x="624" y="148"/>
                  </a:lnTo>
                  <a:lnTo>
                    <a:pt x="626" y="150"/>
                  </a:lnTo>
                  <a:lnTo>
                    <a:pt x="624" y="152"/>
                  </a:lnTo>
                  <a:lnTo>
                    <a:pt x="624" y="152"/>
                  </a:lnTo>
                  <a:lnTo>
                    <a:pt x="624" y="150"/>
                  </a:lnTo>
                  <a:lnTo>
                    <a:pt x="624" y="150"/>
                  </a:lnTo>
                  <a:lnTo>
                    <a:pt x="622" y="140"/>
                  </a:lnTo>
                  <a:lnTo>
                    <a:pt x="618" y="130"/>
                  </a:lnTo>
                  <a:lnTo>
                    <a:pt x="614" y="114"/>
                  </a:lnTo>
                  <a:lnTo>
                    <a:pt x="614" y="114"/>
                  </a:lnTo>
                  <a:lnTo>
                    <a:pt x="622" y="120"/>
                  </a:lnTo>
                  <a:lnTo>
                    <a:pt x="626" y="126"/>
                  </a:lnTo>
                  <a:lnTo>
                    <a:pt x="628" y="130"/>
                  </a:lnTo>
                  <a:lnTo>
                    <a:pt x="628" y="130"/>
                  </a:lnTo>
                  <a:lnTo>
                    <a:pt x="628" y="114"/>
                  </a:lnTo>
                  <a:lnTo>
                    <a:pt x="626" y="108"/>
                  </a:lnTo>
                  <a:lnTo>
                    <a:pt x="622" y="102"/>
                  </a:lnTo>
                  <a:lnTo>
                    <a:pt x="622" y="102"/>
                  </a:lnTo>
                  <a:lnTo>
                    <a:pt x="610" y="92"/>
                  </a:lnTo>
                  <a:lnTo>
                    <a:pt x="596" y="86"/>
                  </a:lnTo>
                  <a:lnTo>
                    <a:pt x="584" y="78"/>
                  </a:lnTo>
                  <a:lnTo>
                    <a:pt x="580" y="76"/>
                  </a:lnTo>
                  <a:lnTo>
                    <a:pt x="580" y="74"/>
                  </a:lnTo>
                  <a:lnTo>
                    <a:pt x="580" y="74"/>
                  </a:lnTo>
                  <a:lnTo>
                    <a:pt x="588" y="74"/>
                  </a:lnTo>
                  <a:lnTo>
                    <a:pt x="600" y="80"/>
                  </a:lnTo>
                  <a:lnTo>
                    <a:pt x="610" y="84"/>
                  </a:lnTo>
                  <a:lnTo>
                    <a:pt x="616" y="90"/>
                  </a:lnTo>
                  <a:lnTo>
                    <a:pt x="616" y="90"/>
                  </a:lnTo>
                  <a:lnTo>
                    <a:pt x="616" y="84"/>
                  </a:lnTo>
                  <a:lnTo>
                    <a:pt x="614" y="80"/>
                  </a:lnTo>
                  <a:lnTo>
                    <a:pt x="606" y="72"/>
                  </a:lnTo>
                  <a:lnTo>
                    <a:pt x="596" y="64"/>
                  </a:lnTo>
                  <a:lnTo>
                    <a:pt x="588" y="58"/>
                  </a:lnTo>
                  <a:lnTo>
                    <a:pt x="588" y="58"/>
                  </a:lnTo>
                  <a:lnTo>
                    <a:pt x="570" y="56"/>
                  </a:lnTo>
                  <a:lnTo>
                    <a:pt x="558" y="56"/>
                  </a:lnTo>
                  <a:lnTo>
                    <a:pt x="548" y="56"/>
                  </a:lnTo>
                  <a:lnTo>
                    <a:pt x="548" y="56"/>
                  </a:lnTo>
                  <a:lnTo>
                    <a:pt x="544" y="54"/>
                  </a:lnTo>
                  <a:lnTo>
                    <a:pt x="544" y="54"/>
                  </a:lnTo>
                  <a:lnTo>
                    <a:pt x="548" y="50"/>
                  </a:lnTo>
                  <a:lnTo>
                    <a:pt x="548" y="50"/>
                  </a:lnTo>
                  <a:lnTo>
                    <a:pt x="554" y="48"/>
                  </a:lnTo>
                  <a:lnTo>
                    <a:pt x="562" y="48"/>
                  </a:lnTo>
                  <a:lnTo>
                    <a:pt x="578" y="50"/>
                  </a:lnTo>
                  <a:lnTo>
                    <a:pt x="578" y="50"/>
                  </a:lnTo>
                  <a:lnTo>
                    <a:pt x="576" y="48"/>
                  </a:lnTo>
                  <a:lnTo>
                    <a:pt x="576" y="48"/>
                  </a:lnTo>
                  <a:lnTo>
                    <a:pt x="576" y="48"/>
                  </a:lnTo>
                  <a:lnTo>
                    <a:pt x="576" y="48"/>
                  </a:lnTo>
                  <a:lnTo>
                    <a:pt x="558" y="42"/>
                  </a:lnTo>
                  <a:lnTo>
                    <a:pt x="548" y="40"/>
                  </a:lnTo>
                  <a:lnTo>
                    <a:pt x="540" y="40"/>
                  </a:lnTo>
                  <a:lnTo>
                    <a:pt x="540" y="40"/>
                  </a:lnTo>
                  <a:lnTo>
                    <a:pt x="532" y="42"/>
                  </a:lnTo>
                  <a:lnTo>
                    <a:pt x="526" y="46"/>
                  </a:lnTo>
                  <a:lnTo>
                    <a:pt x="522" y="44"/>
                  </a:lnTo>
                  <a:lnTo>
                    <a:pt x="522" y="44"/>
                  </a:lnTo>
                  <a:lnTo>
                    <a:pt x="526" y="38"/>
                  </a:lnTo>
                  <a:lnTo>
                    <a:pt x="530" y="34"/>
                  </a:lnTo>
                  <a:lnTo>
                    <a:pt x="540" y="22"/>
                  </a:lnTo>
                  <a:lnTo>
                    <a:pt x="540" y="22"/>
                  </a:lnTo>
                  <a:lnTo>
                    <a:pt x="536" y="24"/>
                  </a:lnTo>
                  <a:lnTo>
                    <a:pt x="536" y="24"/>
                  </a:lnTo>
                  <a:lnTo>
                    <a:pt x="536" y="24"/>
                  </a:lnTo>
                  <a:lnTo>
                    <a:pt x="528" y="28"/>
                  </a:lnTo>
                  <a:lnTo>
                    <a:pt x="524" y="32"/>
                  </a:lnTo>
                  <a:lnTo>
                    <a:pt x="518" y="42"/>
                  </a:lnTo>
                  <a:lnTo>
                    <a:pt x="516" y="40"/>
                  </a:lnTo>
                  <a:lnTo>
                    <a:pt x="516" y="40"/>
                  </a:lnTo>
                  <a:lnTo>
                    <a:pt x="518" y="32"/>
                  </a:lnTo>
                  <a:lnTo>
                    <a:pt x="518" y="26"/>
                  </a:lnTo>
                  <a:lnTo>
                    <a:pt x="518" y="26"/>
                  </a:lnTo>
                  <a:lnTo>
                    <a:pt x="518" y="20"/>
                  </a:lnTo>
                  <a:lnTo>
                    <a:pt x="516" y="16"/>
                  </a:lnTo>
                  <a:lnTo>
                    <a:pt x="510" y="8"/>
                  </a:lnTo>
                  <a:lnTo>
                    <a:pt x="502" y="0"/>
                  </a:lnTo>
                  <a:lnTo>
                    <a:pt x="502" y="0"/>
                  </a:lnTo>
                  <a:lnTo>
                    <a:pt x="502" y="2"/>
                  </a:lnTo>
                  <a:lnTo>
                    <a:pt x="504" y="4"/>
                  </a:lnTo>
                  <a:lnTo>
                    <a:pt x="504" y="4"/>
                  </a:lnTo>
                  <a:lnTo>
                    <a:pt x="508" y="12"/>
                  </a:lnTo>
                  <a:lnTo>
                    <a:pt x="510" y="20"/>
                  </a:lnTo>
                  <a:lnTo>
                    <a:pt x="510" y="28"/>
                  </a:lnTo>
                  <a:lnTo>
                    <a:pt x="508" y="38"/>
                  </a:lnTo>
                  <a:lnTo>
                    <a:pt x="508" y="38"/>
                  </a:lnTo>
                  <a:lnTo>
                    <a:pt x="504" y="36"/>
                  </a:lnTo>
                  <a:lnTo>
                    <a:pt x="504" y="36"/>
                  </a:lnTo>
                  <a:lnTo>
                    <a:pt x="504" y="30"/>
                  </a:lnTo>
                  <a:lnTo>
                    <a:pt x="502" y="20"/>
                  </a:lnTo>
                  <a:lnTo>
                    <a:pt x="502" y="20"/>
                  </a:lnTo>
                  <a:lnTo>
                    <a:pt x="500" y="16"/>
                  </a:lnTo>
                  <a:lnTo>
                    <a:pt x="496" y="14"/>
                  </a:lnTo>
                  <a:lnTo>
                    <a:pt x="486" y="8"/>
                  </a:lnTo>
                  <a:lnTo>
                    <a:pt x="474" y="4"/>
                  </a:lnTo>
                  <a:lnTo>
                    <a:pt x="470" y="4"/>
                  </a:lnTo>
                  <a:lnTo>
                    <a:pt x="468" y="6"/>
                  </a:lnTo>
                  <a:lnTo>
                    <a:pt x="468" y="6"/>
                  </a:lnTo>
                  <a:lnTo>
                    <a:pt x="468" y="6"/>
                  </a:lnTo>
                  <a:lnTo>
                    <a:pt x="478" y="10"/>
                  </a:lnTo>
                  <a:lnTo>
                    <a:pt x="486" y="16"/>
                  </a:lnTo>
                  <a:lnTo>
                    <a:pt x="492" y="24"/>
                  </a:lnTo>
                  <a:lnTo>
                    <a:pt x="494" y="28"/>
                  </a:lnTo>
                  <a:lnTo>
                    <a:pt x="494" y="34"/>
                  </a:lnTo>
                  <a:lnTo>
                    <a:pt x="494" y="34"/>
                  </a:lnTo>
                  <a:lnTo>
                    <a:pt x="482" y="32"/>
                  </a:lnTo>
                  <a:lnTo>
                    <a:pt x="482" y="32"/>
                  </a:lnTo>
                  <a:lnTo>
                    <a:pt x="474" y="28"/>
                  </a:lnTo>
                  <a:lnTo>
                    <a:pt x="468" y="24"/>
                  </a:lnTo>
                  <a:lnTo>
                    <a:pt x="458" y="22"/>
                  </a:lnTo>
                  <a:lnTo>
                    <a:pt x="448" y="22"/>
                  </a:lnTo>
                  <a:lnTo>
                    <a:pt x="448" y="22"/>
                  </a:lnTo>
                  <a:lnTo>
                    <a:pt x="428" y="28"/>
                  </a:lnTo>
                  <a:lnTo>
                    <a:pt x="412" y="32"/>
                  </a:lnTo>
                  <a:lnTo>
                    <a:pt x="396" y="40"/>
                  </a:lnTo>
                  <a:lnTo>
                    <a:pt x="380" y="48"/>
                  </a:lnTo>
                  <a:lnTo>
                    <a:pt x="366" y="58"/>
                  </a:lnTo>
                  <a:lnTo>
                    <a:pt x="362" y="64"/>
                  </a:lnTo>
                  <a:lnTo>
                    <a:pt x="358" y="70"/>
                  </a:lnTo>
                  <a:lnTo>
                    <a:pt x="354" y="78"/>
                  </a:lnTo>
                  <a:lnTo>
                    <a:pt x="354" y="84"/>
                  </a:lnTo>
                  <a:lnTo>
                    <a:pt x="354" y="84"/>
                  </a:lnTo>
                  <a:lnTo>
                    <a:pt x="362" y="68"/>
                  </a:lnTo>
                  <a:lnTo>
                    <a:pt x="362" y="68"/>
                  </a:lnTo>
                  <a:lnTo>
                    <a:pt x="370" y="62"/>
                  </a:lnTo>
                  <a:lnTo>
                    <a:pt x="378" y="56"/>
                  </a:lnTo>
                  <a:lnTo>
                    <a:pt x="388" y="54"/>
                  </a:lnTo>
                  <a:lnTo>
                    <a:pt x="398" y="52"/>
                  </a:lnTo>
                  <a:lnTo>
                    <a:pt x="398" y="52"/>
                  </a:lnTo>
                  <a:lnTo>
                    <a:pt x="394" y="54"/>
                  </a:lnTo>
                  <a:lnTo>
                    <a:pt x="388" y="58"/>
                  </a:lnTo>
                  <a:lnTo>
                    <a:pt x="388" y="58"/>
                  </a:lnTo>
                  <a:lnTo>
                    <a:pt x="376" y="68"/>
                  </a:lnTo>
                  <a:lnTo>
                    <a:pt x="376" y="68"/>
                  </a:lnTo>
                  <a:lnTo>
                    <a:pt x="356" y="86"/>
                  </a:lnTo>
                  <a:lnTo>
                    <a:pt x="346" y="96"/>
                  </a:lnTo>
                  <a:lnTo>
                    <a:pt x="336" y="108"/>
                  </a:lnTo>
                  <a:lnTo>
                    <a:pt x="328" y="122"/>
                  </a:lnTo>
                  <a:lnTo>
                    <a:pt x="324" y="136"/>
                  </a:lnTo>
                  <a:lnTo>
                    <a:pt x="320" y="150"/>
                  </a:lnTo>
                  <a:lnTo>
                    <a:pt x="320" y="168"/>
                  </a:lnTo>
                  <a:lnTo>
                    <a:pt x="320" y="168"/>
                  </a:lnTo>
                  <a:lnTo>
                    <a:pt x="322" y="182"/>
                  </a:lnTo>
                  <a:lnTo>
                    <a:pt x="322" y="182"/>
                  </a:lnTo>
                  <a:lnTo>
                    <a:pt x="324" y="176"/>
                  </a:lnTo>
                  <a:lnTo>
                    <a:pt x="324" y="176"/>
                  </a:lnTo>
                  <a:lnTo>
                    <a:pt x="324" y="174"/>
                  </a:lnTo>
                  <a:lnTo>
                    <a:pt x="324" y="174"/>
                  </a:lnTo>
                  <a:lnTo>
                    <a:pt x="324" y="166"/>
                  </a:lnTo>
                  <a:lnTo>
                    <a:pt x="326" y="154"/>
                  </a:lnTo>
                  <a:lnTo>
                    <a:pt x="334" y="138"/>
                  </a:lnTo>
                  <a:lnTo>
                    <a:pt x="334" y="138"/>
                  </a:lnTo>
                  <a:lnTo>
                    <a:pt x="342" y="130"/>
                  </a:lnTo>
                  <a:lnTo>
                    <a:pt x="342" y="130"/>
                  </a:lnTo>
                  <a:lnTo>
                    <a:pt x="334" y="158"/>
                  </a:lnTo>
                  <a:lnTo>
                    <a:pt x="330" y="180"/>
                  </a:lnTo>
                  <a:lnTo>
                    <a:pt x="330" y="180"/>
                  </a:lnTo>
                  <a:lnTo>
                    <a:pt x="330" y="188"/>
                  </a:lnTo>
                  <a:lnTo>
                    <a:pt x="330" y="196"/>
                  </a:lnTo>
                  <a:lnTo>
                    <a:pt x="334" y="212"/>
                  </a:lnTo>
                  <a:lnTo>
                    <a:pt x="328" y="212"/>
                  </a:lnTo>
                  <a:lnTo>
                    <a:pt x="328" y="212"/>
                  </a:lnTo>
                  <a:lnTo>
                    <a:pt x="320" y="216"/>
                  </a:lnTo>
                  <a:lnTo>
                    <a:pt x="314" y="222"/>
                  </a:lnTo>
                  <a:lnTo>
                    <a:pt x="312" y="228"/>
                  </a:lnTo>
                  <a:lnTo>
                    <a:pt x="312" y="238"/>
                  </a:lnTo>
                  <a:lnTo>
                    <a:pt x="320" y="302"/>
                  </a:lnTo>
                  <a:lnTo>
                    <a:pt x="320" y="302"/>
                  </a:lnTo>
                  <a:lnTo>
                    <a:pt x="324" y="310"/>
                  </a:lnTo>
                  <a:lnTo>
                    <a:pt x="328" y="316"/>
                  </a:lnTo>
                  <a:lnTo>
                    <a:pt x="334" y="320"/>
                  </a:lnTo>
                  <a:lnTo>
                    <a:pt x="342" y="320"/>
                  </a:lnTo>
                  <a:lnTo>
                    <a:pt x="348" y="318"/>
                  </a:lnTo>
                  <a:lnTo>
                    <a:pt x="348" y="318"/>
                  </a:lnTo>
                  <a:lnTo>
                    <a:pt x="354" y="344"/>
                  </a:lnTo>
                  <a:lnTo>
                    <a:pt x="362" y="366"/>
                  </a:lnTo>
                  <a:lnTo>
                    <a:pt x="372" y="386"/>
                  </a:lnTo>
                  <a:lnTo>
                    <a:pt x="386" y="404"/>
                  </a:lnTo>
                  <a:lnTo>
                    <a:pt x="386" y="404"/>
                  </a:lnTo>
                  <a:lnTo>
                    <a:pt x="386" y="422"/>
                  </a:lnTo>
                  <a:lnTo>
                    <a:pt x="382" y="436"/>
                  </a:lnTo>
                  <a:lnTo>
                    <a:pt x="378" y="446"/>
                  </a:lnTo>
                  <a:lnTo>
                    <a:pt x="370" y="456"/>
                  </a:lnTo>
                  <a:lnTo>
                    <a:pt x="360" y="464"/>
                  </a:lnTo>
                  <a:lnTo>
                    <a:pt x="346" y="470"/>
                  </a:lnTo>
                  <a:lnTo>
                    <a:pt x="332" y="474"/>
                  </a:lnTo>
                  <a:lnTo>
                    <a:pt x="316" y="480"/>
                  </a:lnTo>
                  <a:lnTo>
                    <a:pt x="316" y="480"/>
                  </a:lnTo>
                  <a:close/>
                  <a:moveTo>
                    <a:pt x="470" y="866"/>
                  </a:moveTo>
                  <a:lnTo>
                    <a:pt x="470" y="866"/>
                  </a:lnTo>
                  <a:lnTo>
                    <a:pt x="460" y="868"/>
                  </a:lnTo>
                  <a:lnTo>
                    <a:pt x="450" y="874"/>
                  </a:lnTo>
                  <a:lnTo>
                    <a:pt x="444" y="884"/>
                  </a:lnTo>
                  <a:lnTo>
                    <a:pt x="442" y="894"/>
                  </a:lnTo>
                  <a:lnTo>
                    <a:pt x="442" y="894"/>
                  </a:lnTo>
                  <a:lnTo>
                    <a:pt x="444" y="906"/>
                  </a:lnTo>
                  <a:lnTo>
                    <a:pt x="450" y="914"/>
                  </a:lnTo>
                  <a:lnTo>
                    <a:pt x="460" y="920"/>
                  </a:lnTo>
                  <a:lnTo>
                    <a:pt x="470" y="924"/>
                  </a:lnTo>
                  <a:lnTo>
                    <a:pt x="470" y="924"/>
                  </a:lnTo>
                  <a:lnTo>
                    <a:pt x="482" y="920"/>
                  </a:lnTo>
                  <a:lnTo>
                    <a:pt x="490" y="914"/>
                  </a:lnTo>
                  <a:lnTo>
                    <a:pt x="496" y="906"/>
                  </a:lnTo>
                  <a:lnTo>
                    <a:pt x="498" y="894"/>
                  </a:lnTo>
                  <a:lnTo>
                    <a:pt x="498" y="894"/>
                  </a:lnTo>
                  <a:lnTo>
                    <a:pt x="496" y="884"/>
                  </a:lnTo>
                  <a:lnTo>
                    <a:pt x="490" y="874"/>
                  </a:lnTo>
                  <a:lnTo>
                    <a:pt x="482" y="868"/>
                  </a:lnTo>
                  <a:lnTo>
                    <a:pt x="470" y="866"/>
                  </a:lnTo>
                  <a:lnTo>
                    <a:pt x="470" y="866"/>
                  </a:lnTo>
                  <a:close/>
                  <a:moveTo>
                    <a:pt x="782" y="1086"/>
                  </a:moveTo>
                  <a:lnTo>
                    <a:pt x="158" y="1086"/>
                  </a:lnTo>
                  <a:lnTo>
                    <a:pt x="158" y="1086"/>
                  </a:lnTo>
                  <a:lnTo>
                    <a:pt x="150" y="1088"/>
                  </a:lnTo>
                  <a:lnTo>
                    <a:pt x="146" y="1092"/>
                  </a:lnTo>
                  <a:lnTo>
                    <a:pt x="142" y="1096"/>
                  </a:lnTo>
                  <a:lnTo>
                    <a:pt x="140" y="1104"/>
                  </a:lnTo>
                  <a:lnTo>
                    <a:pt x="140" y="1104"/>
                  </a:lnTo>
                  <a:lnTo>
                    <a:pt x="140" y="1104"/>
                  </a:lnTo>
                  <a:lnTo>
                    <a:pt x="142" y="1110"/>
                  </a:lnTo>
                  <a:lnTo>
                    <a:pt x="146" y="1116"/>
                  </a:lnTo>
                  <a:lnTo>
                    <a:pt x="150" y="1120"/>
                  </a:lnTo>
                  <a:lnTo>
                    <a:pt x="158" y="1120"/>
                  </a:lnTo>
                  <a:lnTo>
                    <a:pt x="782" y="1120"/>
                  </a:lnTo>
                  <a:lnTo>
                    <a:pt x="782" y="1120"/>
                  </a:lnTo>
                  <a:lnTo>
                    <a:pt x="790" y="1120"/>
                  </a:lnTo>
                  <a:lnTo>
                    <a:pt x="794" y="1116"/>
                  </a:lnTo>
                  <a:lnTo>
                    <a:pt x="798" y="1110"/>
                  </a:lnTo>
                  <a:lnTo>
                    <a:pt x="800" y="1104"/>
                  </a:lnTo>
                  <a:lnTo>
                    <a:pt x="800" y="1104"/>
                  </a:lnTo>
                  <a:lnTo>
                    <a:pt x="800" y="1104"/>
                  </a:lnTo>
                  <a:lnTo>
                    <a:pt x="798" y="1096"/>
                  </a:lnTo>
                  <a:lnTo>
                    <a:pt x="794" y="1092"/>
                  </a:lnTo>
                  <a:lnTo>
                    <a:pt x="790" y="1088"/>
                  </a:lnTo>
                  <a:lnTo>
                    <a:pt x="782" y="1086"/>
                  </a:lnTo>
                  <a:lnTo>
                    <a:pt x="782" y="108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7" name="Group 46"/>
            <p:cNvGrpSpPr/>
            <p:nvPr/>
          </p:nvGrpSpPr>
          <p:grpSpPr>
            <a:xfrm>
              <a:off x="1224230" y="888588"/>
              <a:ext cx="2599631" cy="1378130"/>
              <a:chOff x="567130" y="965308"/>
              <a:chExt cx="3592822" cy="1904646"/>
            </a:xfrm>
          </p:grpSpPr>
          <p:sp>
            <p:nvSpPr>
              <p:cNvPr id="10" name="Freeform 5"/>
              <p:cNvSpPr>
                <a:spLocks/>
              </p:cNvSpPr>
              <p:nvPr/>
            </p:nvSpPr>
            <p:spPr bwMode="auto">
              <a:xfrm>
                <a:off x="567130" y="1325145"/>
                <a:ext cx="1317676" cy="1441936"/>
              </a:xfrm>
              <a:custGeom>
                <a:avLst/>
                <a:gdLst>
                  <a:gd name="T0" fmla="*/ 56 w 1018"/>
                  <a:gd name="T1" fmla="*/ 0 h 1114"/>
                  <a:gd name="T2" fmla="*/ 960 w 1018"/>
                  <a:gd name="T3" fmla="*/ 0 h 1114"/>
                  <a:gd name="T4" fmla="*/ 960 w 1018"/>
                  <a:gd name="T5" fmla="*/ 0 h 1114"/>
                  <a:gd name="T6" fmla="*/ 972 w 1018"/>
                  <a:gd name="T7" fmla="*/ 0 h 1114"/>
                  <a:gd name="T8" fmla="*/ 982 w 1018"/>
                  <a:gd name="T9" fmla="*/ 4 h 1114"/>
                  <a:gd name="T10" fmla="*/ 992 w 1018"/>
                  <a:gd name="T11" fmla="*/ 8 h 1114"/>
                  <a:gd name="T12" fmla="*/ 1000 w 1018"/>
                  <a:gd name="T13" fmla="*/ 16 h 1114"/>
                  <a:gd name="T14" fmla="*/ 1006 w 1018"/>
                  <a:gd name="T15" fmla="*/ 24 h 1114"/>
                  <a:gd name="T16" fmla="*/ 1012 w 1018"/>
                  <a:gd name="T17" fmla="*/ 34 h 1114"/>
                  <a:gd name="T18" fmla="*/ 1016 w 1018"/>
                  <a:gd name="T19" fmla="*/ 44 h 1114"/>
                  <a:gd name="T20" fmla="*/ 1016 w 1018"/>
                  <a:gd name="T21" fmla="*/ 56 h 1114"/>
                  <a:gd name="T22" fmla="*/ 1018 w 1018"/>
                  <a:gd name="T23" fmla="*/ 568 h 1114"/>
                  <a:gd name="T24" fmla="*/ 1018 w 1018"/>
                  <a:gd name="T25" fmla="*/ 818 h 1114"/>
                  <a:gd name="T26" fmla="*/ 1018 w 1018"/>
                  <a:gd name="T27" fmla="*/ 818 h 1114"/>
                  <a:gd name="T28" fmla="*/ 1018 w 1018"/>
                  <a:gd name="T29" fmla="*/ 828 h 1114"/>
                  <a:gd name="T30" fmla="*/ 1014 w 1018"/>
                  <a:gd name="T31" fmla="*/ 840 h 1114"/>
                  <a:gd name="T32" fmla="*/ 1008 w 1018"/>
                  <a:gd name="T33" fmla="*/ 848 h 1114"/>
                  <a:gd name="T34" fmla="*/ 1002 w 1018"/>
                  <a:gd name="T35" fmla="*/ 856 h 1114"/>
                  <a:gd name="T36" fmla="*/ 994 w 1018"/>
                  <a:gd name="T37" fmla="*/ 864 h 1114"/>
                  <a:gd name="T38" fmla="*/ 984 w 1018"/>
                  <a:gd name="T39" fmla="*/ 868 h 1114"/>
                  <a:gd name="T40" fmla="*/ 974 w 1018"/>
                  <a:gd name="T41" fmla="*/ 872 h 1114"/>
                  <a:gd name="T42" fmla="*/ 962 w 1018"/>
                  <a:gd name="T43" fmla="*/ 874 h 1114"/>
                  <a:gd name="T44" fmla="*/ 680 w 1018"/>
                  <a:gd name="T45" fmla="*/ 874 h 1114"/>
                  <a:gd name="T46" fmla="*/ 680 w 1018"/>
                  <a:gd name="T47" fmla="*/ 1114 h 1114"/>
                  <a:gd name="T48" fmla="*/ 500 w 1018"/>
                  <a:gd name="T49" fmla="*/ 874 h 1114"/>
                  <a:gd name="T50" fmla="*/ 56 w 1018"/>
                  <a:gd name="T51" fmla="*/ 874 h 1114"/>
                  <a:gd name="T52" fmla="*/ 56 w 1018"/>
                  <a:gd name="T53" fmla="*/ 874 h 1114"/>
                  <a:gd name="T54" fmla="*/ 44 w 1018"/>
                  <a:gd name="T55" fmla="*/ 872 h 1114"/>
                  <a:gd name="T56" fmla="*/ 34 w 1018"/>
                  <a:gd name="T57" fmla="*/ 868 h 1114"/>
                  <a:gd name="T58" fmla="*/ 24 w 1018"/>
                  <a:gd name="T59" fmla="*/ 864 h 1114"/>
                  <a:gd name="T60" fmla="*/ 16 w 1018"/>
                  <a:gd name="T61" fmla="*/ 856 h 1114"/>
                  <a:gd name="T62" fmla="*/ 10 w 1018"/>
                  <a:gd name="T63" fmla="*/ 848 h 1114"/>
                  <a:gd name="T64" fmla="*/ 4 w 1018"/>
                  <a:gd name="T65" fmla="*/ 840 h 1114"/>
                  <a:gd name="T66" fmla="*/ 2 w 1018"/>
                  <a:gd name="T67" fmla="*/ 828 h 1114"/>
                  <a:gd name="T68" fmla="*/ 0 w 1018"/>
                  <a:gd name="T69" fmla="*/ 818 h 1114"/>
                  <a:gd name="T70" fmla="*/ 0 w 1018"/>
                  <a:gd name="T71" fmla="*/ 56 h 1114"/>
                  <a:gd name="T72" fmla="*/ 0 w 1018"/>
                  <a:gd name="T73" fmla="*/ 56 h 1114"/>
                  <a:gd name="T74" fmla="*/ 2 w 1018"/>
                  <a:gd name="T75" fmla="*/ 44 h 1114"/>
                  <a:gd name="T76" fmla="*/ 4 w 1018"/>
                  <a:gd name="T77" fmla="*/ 34 h 1114"/>
                  <a:gd name="T78" fmla="*/ 10 w 1018"/>
                  <a:gd name="T79" fmla="*/ 24 h 1114"/>
                  <a:gd name="T80" fmla="*/ 16 w 1018"/>
                  <a:gd name="T81" fmla="*/ 16 h 1114"/>
                  <a:gd name="T82" fmla="*/ 24 w 1018"/>
                  <a:gd name="T83" fmla="*/ 8 h 1114"/>
                  <a:gd name="T84" fmla="*/ 34 w 1018"/>
                  <a:gd name="T85" fmla="*/ 4 h 1114"/>
                  <a:gd name="T86" fmla="*/ 44 w 1018"/>
                  <a:gd name="T87" fmla="*/ 0 h 1114"/>
                  <a:gd name="T88" fmla="*/ 56 w 1018"/>
                  <a:gd name="T89" fmla="*/ 0 h 1114"/>
                  <a:gd name="T90" fmla="*/ 56 w 1018"/>
                  <a:gd name="T91" fmla="*/ 0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18" h="1114">
                    <a:moveTo>
                      <a:pt x="56" y="0"/>
                    </a:moveTo>
                    <a:lnTo>
                      <a:pt x="960" y="0"/>
                    </a:lnTo>
                    <a:lnTo>
                      <a:pt x="960" y="0"/>
                    </a:lnTo>
                    <a:lnTo>
                      <a:pt x="972" y="0"/>
                    </a:lnTo>
                    <a:lnTo>
                      <a:pt x="982" y="4"/>
                    </a:lnTo>
                    <a:lnTo>
                      <a:pt x="992" y="8"/>
                    </a:lnTo>
                    <a:lnTo>
                      <a:pt x="1000" y="16"/>
                    </a:lnTo>
                    <a:lnTo>
                      <a:pt x="1006" y="24"/>
                    </a:lnTo>
                    <a:lnTo>
                      <a:pt x="1012" y="34"/>
                    </a:lnTo>
                    <a:lnTo>
                      <a:pt x="1016" y="44"/>
                    </a:lnTo>
                    <a:lnTo>
                      <a:pt x="1016" y="56"/>
                    </a:lnTo>
                    <a:lnTo>
                      <a:pt x="1018" y="568"/>
                    </a:lnTo>
                    <a:lnTo>
                      <a:pt x="1018" y="818"/>
                    </a:lnTo>
                    <a:lnTo>
                      <a:pt x="1018" y="818"/>
                    </a:lnTo>
                    <a:lnTo>
                      <a:pt x="1018" y="828"/>
                    </a:lnTo>
                    <a:lnTo>
                      <a:pt x="1014" y="840"/>
                    </a:lnTo>
                    <a:lnTo>
                      <a:pt x="1008" y="848"/>
                    </a:lnTo>
                    <a:lnTo>
                      <a:pt x="1002" y="856"/>
                    </a:lnTo>
                    <a:lnTo>
                      <a:pt x="994" y="864"/>
                    </a:lnTo>
                    <a:lnTo>
                      <a:pt x="984" y="868"/>
                    </a:lnTo>
                    <a:lnTo>
                      <a:pt x="974" y="872"/>
                    </a:lnTo>
                    <a:lnTo>
                      <a:pt x="962" y="874"/>
                    </a:lnTo>
                    <a:lnTo>
                      <a:pt x="680" y="874"/>
                    </a:lnTo>
                    <a:lnTo>
                      <a:pt x="680" y="1114"/>
                    </a:lnTo>
                    <a:lnTo>
                      <a:pt x="500" y="874"/>
                    </a:lnTo>
                    <a:lnTo>
                      <a:pt x="56" y="874"/>
                    </a:lnTo>
                    <a:lnTo>
                      <a:pt x="56" y="874"/>
                    </a:lnTo>
                    <a:lnTo>
                      <a:pt x="44" y="872"/>
                    </a:lnTo>
                    <a:lnTo>
                      <a:pt x="34" y="868"/>
                    </a:lnTo>
                    <a:lnTo>
                      <a:pt x="24" y="864"/>
                    </a:lnTo>
                    <a:lnTo>
                      <a:pt x="16" y="856"/>
                    </a:lnTo>
                    <a:lnTo>
                      <a:pt x="10" y="848"/>
                    </a:lnTo>
                    <a:lnTo>
                      <a:pt x="4" y="840"/>
                    </a:lnTo>
                    <a:lnTo>
                      <a:pt x="2" y="828"/>
                    </a:lnTo>
                    <a:lnTo>
                      <a:pt x="0" y="818"/>
                    </a:lnTo>
                    <a:lnTo>
                      <a:pt x="0" y="56"/>
                    </a:lnTo>
                    <a:lnTo>
                      <a:pt x="0" y="56"/>
                    </a:lnTo>
                    <a:lnTo>
                      <a:pt x="2" y="44"/>
                    </a:lnTo>
                    <a:lnTo>
                      <a:pt x="4" y="34"/>
                    </a:lnTo>
                    <a:lnTo>
                      <a:pt x="10" y="24"/>
                    </a:lnTo>
                    <a:lnTo>
                      <a:pt x="16" y="16"/>
                    </a:lnTo>
                    <a:lnTo>
                      <a:pt x="24" y="8"/>
                    </a:lnTo>
                    <a:lnTo>
                      <a:pt x="34" y="4"/>
                    </a:lnTo>
                    <a:lnTo>
                      <a:pt x="44" y="0"/>
                    </a:lnTo>
                    <a:lnTo>
                      <a:pt x="56" y="0"/>
                    </a:lnTo>
                    <a:lnTo>
                      <a:pt x="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1698416" y="965308"/>
                <a:ext cx="1325442" cy="1408282"/>
              </a:xfrm>
              <a:custGeom>
                <a:avLst/>
                <a:gdLst>
                  <a:gd name="T0" fmla="*/ 56 w 1024"/>
                  <a:gd name="T1" fmla="*/ 0 h 1088"/>
                  <a:gd name="T2" fmla="*/ 970 w 1024"/>
                  <a:gd name="T3" fmla="*/ 0 h 1088"/>
                  <a:gd name="T4" fmla="*/ 970 w 1024"/>
                  <a:gd name="T5" fmla="*/ 0 h 1088"/>
                  <a:gd name="T6" fmla="*/ 980 w 1024"/>
                  <a:gd name="T7" fmla="*/ 2 h 1088"/>
                  <a:gd name="T8" fmla="*/ 990 w 1024"/>
                  <a:gd name="T9" fmla="*/ 6 h 1088"/>
                  <a:gd name="T10" fmla="*/ 1000 w 1024"/>
                  <a:gd name="T11" fmla="*/ 10 h 1088"/>
                  <a:gd name="T12" fmla="*/ 1008 w 1024"/>
                  <a:gd name="T13" fmla="*/ 18 h 1088"/>
                  <a:gd name="T14" fmla="*/ 1016 w 1024"/>
                  <a:gd name="T15" fmla="*/ 26 h 1088"/>
                  <a:gd name="T16" fmla="*/ 1020 w 1024"/>
                  <a:gd name="T17" fmla="*/ 36 h 1088"/>
                  <a:gd name="T18" fmla="*/ 1024 w 1024"/>
                  <a:gd name="T19" fmla="*/ 46 h 1088"/>
                  <a:gd name="T20" fmla="*/ 1024 w 1024"/>
                  <a:gd name="T21" fmla="*/ 56 h 1088"/>
                  <a:gd name="T22" fmla="*/ 1024 w 1024"/>
                  <a:gd name="T23" fmla="*/ 790 h 1088"/>
                  <a:gd name="T24" fmla="*/ 1024 w 1024"/>
                  <a:gd name="T25" fmla="*/ 790 h 1088"/>
                  <a:gd name="T26" fmla="*/ 1024 w 1024"/>
                  <a:gd name="T27" fmla="*/ 800 h 1088"/>
                  <a:gd name="T28" fmla="*/ 1020 w 1024"/>
                  <a:gd name="T29" fmla="*/ 812 h 1088"/>
                  <a:gd name="T30" fmla="*/ 1016 w 1024"/>
                  <a:gd name="T31" fmla="*/ 820 h 1088"/>
                  <a:gd name="T32" fmla="*/ 1008 w 1024"/>
                  <a:gd name="T33" fmla="*/ 830 h 1088"/>
                  <a:gd name="T34" fmla="*/ 1000 w 1024"/>
                  <a:gd name="T35" fmla="*/ 836 h 1088"/>
                  <a:gd name="T36" fmla="*/ 990 w 1024"/>
                  <a:gd name="T37" fmla="*/ 842 h 1088"/>
                  <a:gd name="T38" fmla="*/ 980 w 1024"/>
                  <a:gd name="T39" fmla="*/ 844 h 1088"/>
                  <a:gd name="T40" fmla="*/ 970 w 1024"/>
                  <a:gd name="T41" fmla="*/ 846 h 1088"/>
                  <a:gd name="T42" fmla="*/ 536 w 1024"/>
                  <a:gd name="T43" fmla="*/ 846 h 1088"/>
                  <a:gd name="T44" fmla="*/ 356 w 1024"/>
                  <a:gd name="T45" fmla="*/ 1088 h 1088"/>
                  <a:gd name="T46" fmla="*/ 356 w 1024"/>
                  <a:gd name="T47" fmla="*/ 846 h 1088"/>
                  <a:gd name="T48" fmla="*/ 56 w 1024"/>
                  <a:gd name="T49" fmla="*/ 846 h 1088"/>
                  <a:gd name="T50" fmla="*/ 56 w 1024"/>
                  <a:gd name="T51" fmla="*/ 846 h 1088"/>
                  <a:gd name="T52" fmla="*/ 44 w 1024"/>
                  <a:gd name="T53" fmla="*/ 844 h 1088"/>
                  <a:gd name="T54" fmla="*/ 34 w 1024"/>
                  <a:gd name="T55" fmla="*/ 842 h 1088"/>
                  <a:gd name="T56" fmla="*/ 24 w 1024"/>
                  <a:gd name="T57" fmla="*/ 836 h 1088"/>
                  <a:gd name="T58" fmla="*/ 16 w 1024"/>
                  <a:gd name="T59" fmla="*/ 830 h 1088"/>
                  <a:gd name="T60" fmla="*/ 10 w 1024"/>
                  <a:gd name="T61" fmla="*/ 820 h 1088"/>
                  <a:gd name="T62" fmla="*/ 4 w 1024"/>
                  <a:gd name="T63" fmla="*/ 812 h 1088"/>
                  <a:gd name="T64" fmla="*/ 0 w 1024"/>
                  <a:gd name="T65" fmla="*/ 800 h 1088"/>
                  <a:gd name="T66" fmla="*/ 0 w 1024"/>
                  <a:gd name="T67" fmla="*/ 790 h 1088"/>
                  <a:gd name="T68" fmla="*/ 0 w 1024"/>
                  <a:gd name="T69" fmla="*/ 56 h 1088"/>
                  <a:gd name="T70" fmla="*/ 0 w 1024"/>
                  <a:gd name="T71" fmla="*/ 56 h 1088"/>
                  <a:gd name="T72" fmla="*/ 0 w 1024"/>
                  <a:gd name="T73" fmla="*/ 46 h 1088"/>
                  <a:gd name="T74" fmla="*/ 4 w 1024"/>
                  <a:gd name="T75" fmla="*/ 36 h 1088"/>
                  <a:gd name="T76" fmla="*/ 10 w 1024"/>
                  <a:gd name="T77" fmla="*/ 26 h 1088"/>
                  <a:gd name="T78" fmla="*/ 16 w 1024"/>
                  <a:gd name="T79" fmla="*/ 18 h 1088"/>
                  <a:gd name="T80" fmla="*/ 24 w 1024"/>
                  <a:gd name="T81" fmla="*/ 10 h 1088"/>
                  <a:gd name="T82" fmla="*/ 34 w 1024"/>
                  <a:gd name="T83" fmla="*/ 6 h 1088"/>
                  <a:gd name="T84" fmla="*/ 44 w 1024"/>
                  <a:gd name="T85" fmla="*/ 2 h 1088"/>
                  <a:gd name="T86" fmla="*/ 56 w 1024"/>
                  <a:gd name="T87" fmla="*/ 0 h 1088"/>
                  <a:gd name="T88" fmla="*/ 56 w 1024"/>
                  <a:gd name="T89"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4" h="1088">
                    <a:moveTo>
                      <a:pt x="56" y="0"/>
                    </a:moveTo>
                    <a:lnTo>
                      <a:pt x="970" y="0"/>
                    </a:lnTo>
                    <a:lnTo>
                      <a:pt x="970" y="0"/>
                    </a:lnTo>
                    <a:lnTo>
                      <a:pt x="980" y="2"/>
                    </a:lnTo>
                    <a:lnTo>
                      <a:pt x="990" y="6"/>
                    </a:lnTo>
                    <a:lnTo>
                      <a:pt x="1000" y="10"/>
                    </a:lnTo>
                    <a:lnTo>
                      <a:pt x="1008" y="18"/>
                    </a:lnTo>
                    <a:lnTo>
                      <a:pt x="1016" y="26"/>
                    </a:lnTo>
                    <a:lnTo>
                      <a:pt x="1020" y="36"/>
                    </a:lnTo>
                    <a:lnTo>
                      <a:pt x="1024" y="46"/>
                    </a:lnTo>
                    <a:lnTo>
                      <a:pt x="1024" y="56"/>
                    </a:lnTo>
                    <a:lnTo>
                      <a:pt x="1024" y="790"/>
                    </a:lnTo>
                    <a:lnTo>
                      <a:pt x="1024" y="790"/>
                    </a:lnTo>
                    <a:lnTo>
                      <a:pt x="1024" y="800"/>
                    </a:lnTo>
                    <a:lnTo>
                      <a:pt x="1020" y="812"/>
                    </a:lnTo>
                    <a:lnTo>
                      <a:pt x="1016" y="820"/>
                    </a:lnTo>
                    <a:lnTo>
                      <a:pt x="1008" y="830"/>
                    </a:lnTo>
                    <a:lnTo>
                      <a:pt x="1000" y="836"/>
                    </a:lnTo>
                    <a:lnTo>
                      <a:pt x="990" y="842"/>
                    </a:lnTo>
                    <a:lnTo>
                      <a:pt x="980" y="844"/>
                    </a:lnTo>
                    <a:lnTo>
                      <a:pt x="970" y="846"/>
                    </a:lnTo>
                    <a:lnTo>
                      <a:pt x="536" y="846"/>
                    </a:lnTo>
                    <a:lnTo>
                      <a:pt x="356" y="1088"/>
                    </a:lnTo>
                    <a:lnTo>
                      <a:pt x="356" y="846"/>
                    </a:lnTo>
                    <a:lnTo>
                      <a:pt x="56" y="846"/>
                    </a:lnTo>
                    <a:lnTo>
                      <a:pt x="56" y="846"/>
                    </a:lnTo>
                    <a:lnTo>
                      <a:pt x="44" y="844"/>
                    </a:lnTo>
                    <a:lnTo>
                      <a:pt x="34" y="842"/>
                    </a:lnTo>
                    <a:lnTo>
                      <a:pt x="24" y="836"/>
                    </a:lnTo>
                    <a:lnTo>
                      <a:pt x="16" y="830"/>
                    </a:lnTo>
                    <a:lnTo>
                      <a:pt x="10" y="820"/>
                    </a:lnTo>
                    <a:lnTo>
                      <a:pt x="4" y="812"/>
                    </a:lnTo>
                    <a:lnTo>
                      <a:pt x="0" y="800"/>
                    </a:lnTo>
                    <a:lnTo>
                      <a:pt x="0" y="790"/>
                    </a:lnTo>
                    <a:lnTo>
                      <a:pt x="0" y="56"/>
                    </a:lnTo>
                    <a:lnTo>
                      <a:pt x="0" y="56"/>
                    </a:lnTo>
                    <a:lnTo>
                      <a:pt x="0" y="46"/>
                    </a:lnTo>
                    <a:lnTo>
                      <a:pt x="4" y="36"/>
                    </a:lnTo>
                    <a:lnTo>
                      <a:pt x="10" y="26"/>
                    </a:lnTo>
                    <a:lnTo>
                      <a:pt x="16" y="18"/>
                    </a:lnTo>
                    <a:lnTo>
                      <a:pt x="24" y="10"/>
                    </a:lnTo>
                    <a:lnTo>
                      <a:pt x="34" y="6"/>
                    </a:lnTo>
                    <a:lnTo>
                      <a:pt x="44" y="2"/>
                    </a:lnTo>
                    <a:lnTo>
                      <a:pt x="56" y="0"/>
                    </a:lnTo>
                    <a:lnTo>
                      <a:pt x="56"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a:off x="1698416" y="1325145"/>
                <a:ext cx="186390" cy="735206"/>
              </a:xfrm>
              <a:custGeom>
                <a:avLst/>
                <a:gdLst>
                  <a:gd name="T0" fmla="*/ 0 w 144"/>
                  <a:gd name="T1" fmla="*/ 0 h 568"/>
                  <a:gd name="T2" fmla="*/ 88 w 144"/>
                  <a:gd name="T3" fmla="*/ 0 h 568"/>
                  <a:gd name="T4" fmla="*/ 88 w 144"/>
                  <a:gd name="T5" fmla="*/ 0 h 568"/>
                  <a:gd name="T6" fmla="*/ 100 w 144"/>
                  <a:gd name="T7" fmla="*/ 0 h 568"/>
                  <a:gd name="T8" fmla="*/ 110 w 144"/>
                  <a:gd name="T9" fmla="*/ 4 h 568"/>
                  <a:gd name="T10" fmla="*/ 120 w 144"/>
                  <a:gd name="T11" fmla="*/ 8 h 568"/>
                  <a:gd name="T12" fmla="*/ 128 w 144"/>
                  <a:gd name="T13" fmla="*/ 16 h 568"/>
                  <a:gd name="T14" fmla="*/ 134 w 144"/>
                  <a:gd name="T15" fmla="*/ 24 h 568"/>
                  <a:gd name="T16" fmla="*/ 140 w 144"/>
                  <a:gd name="T17" fmla="*/ 34 h 568"/>
                  <a:gd name="T18" fmla="*/ 144 w 144"/>
                  <a:gd name="T19" fmla="*/ 44 h 568"/>
                  <a:gd name="T20" fmla="*/ 144 w 144"/>
                  <a:gd name="T21" fmla="*/ 56 h 568"/>
                  <a:gd name="T22" fmla="*/ 144 w 144"/>
                  <a:gd name="T23" fmla="*/ 568 h 568"/>
                  <a:gd name="T24" fmla="*/ 56 w 144"/>
                  <a:gd name="T25" fmla="*/ 568 h 568"/>
                  <a:gd name="T26" fmla="*/ 56 w 144"/>
                  <a:gd name="T27" fmla="*/ 568 h 568"/>
                  <a:gd name="T28" fmla="*/ 44 w 144"/>
                  <a:gd name="T29" fmla="*/ 566 h 568"/>
                  <a:gd name="T30" fmla="*/ 34 w 144"/>
                  <a:gd name="T31" fmla="*/ 564 h 568"/>
                  <a:gd name="T32" fmla="*/ 24 w 144"/>
                  <a:gd name="T33" fmla="*/ 558 h 568"/>
                  <a:gd name="T34" fmla="*/ 16 w 144"/>
                  <a:gd name="T35" fmla="*/ 552 h 568"/>
                  <a:gd name="T36" fmla="*/ 10 w 144"/>
                  <a:gd name="T37" fmla="*/ 542 h 568"/>
                  <a:gd name="T38" fmla="*/ 4 w 144"/>
                  <a:gd name="T39" fmla="*/ 534 h 568"/>
                  <a:gd name="T40" fmla="*/ 0 w 144"/>
                  <a:gd name="T41" fmla="*/ 522 h 568"/>
                  <a:gd name="T42" fmla="*/ 0 w 144"/>
                  <a:gd name="T43" fmla="*/ 512 h 568"/>
                  <a:gd name="T44" fmla="*/ 0 w 144"/>
                  <a:gd name="T45" fmla="*/ 0 h 568"/>
                  <a:gd name="T46" fmla="*/ 0 w 144"/>
                  <a:gd name="T47"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4" h="568">
                    <a:moveTo>
                      <a:pt x="0" y="0"/>
                    </a:moveTo>
                    <a:lnTo>
                      <a:pt x="88" y="0"/>
                    </a:lnTo>
                    <a:lnTo>
                      <a:pt x="88" y="0"/>
                    </a:lnTo>
                    <a:lnTo>
                      <a:pt x="100" y="0"/>
                    </a:lnTo>
                    <a:lnTo>
                      <a:pt x="110" y="4"/>
                    </a:lnTo>
                    <a:lnTo>
                      <a:pt x="120" y="8"/>
                    </a:lnTo>
                    <a:lnTo>
                      <a:pt x="128" y="16"/>
                    </a:lnTo>
                    <a:lnTo>
                      <a:pt x="134" y="24"/>
                    </a:lnTo>
                    <a:lnTo>
                      <a:pt x="140" y="34"/>
                    </a:lnTo>
                    <a:lnTo>
                      <a:pt x="144" y="44"/>
                    </a:lnTo>
                    <a:lnTo>
                      <a:pt x="144" y="56"/>
                    </a:lnTo>
                    <a:lnTo>
                      <a:pt x="144" y="568"/>
                    </a:lnTo>
                    <a:lnTo>
                      <a:pt x="56" y="568"/>
                    </a:lnTo>
                    <a:lnTo>
                      <a:pt x="56" y="568"/>
                    </a:lnTo>
                    <a:lnTo>
                      <a:pt x="44" y="566"/>
                    </a:lnTo>
                    <a:lnTo>
                      <a:pt x="34" y="564"/>
                    </a:lnTo>
                    <a:lnTo>
                      <a:pt x="24" y="558"/>
                    </a:lnTo>
                    <a:lnTo>
                      <a:pt x="16" y="552"/>
                    </a:lnTo>
                    <a:lnTo>
                      <a:pt x="10" y="542"/>
                    </a:lnTo>
                    <a:lnTo>
                      <a:pt x="4" y="534"/>
                    </a:lnTo>
                    <a:lnTo>
                      <a:pt x="0" y="522"/>
                    </a:lnTo>
                    <a:lnTo>
                      <a:pt x="0" y="512"/>
                    </a:lnTo>
                    <a:lnTo>
                      <a:pt x="0" y="0"/>
                    </a:lnTo>
                    <a:lnTo>
                      <a:pt x="0"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p:nvSpPr>
            <p:spPr bwMode="auto">
              <a:xfrm>
                <a:off x="2459664" y="1425479"/>
                <a:ext cx="1579794" cy="1444475"/>
              </a:xfrm>
              <a:custGeom>
                <a:avLst/>
                <a:gdLst>
                  <a:gd name="T0" fmla="*/ 56 w 1024"/>
                  <a:gd name="T1" fmla="*/ 0 h 1088"/>
                  <a:gd name="T2" fmla="*/ 970 w 1024"/>
                  <a:gd name="T3" fmla="*/ 0 h 1088"/>
                  <a:gd name="T4" fmla="*/ 970 w 1024"/>
                  <a:gd name="T5" fmla="*/ 0 h 1088"/>
                  <a:gd name="T6" fmla="*/ 980 w 1024"/>
                  <a:gd name="T7" fmla="*/ 2 h 1088"/>
                  <a:gd name="T8" fmla="*/ 990 w 1024"/>
                  <a:gd name="T9" fmla="*/ 6 h 1088"/>
                  <a:gd name="T10" fmla="*/ 1000 w 1024"/>
                  <a:gd name="T11" fmla="*/ 10 h 1088"/>
                  <a:gd name="T12" fmla="*/ 1008 w 1024"/>
                  <a:gd name="T13" fmla="*/ 18 h 1088"/>
                  <a:gd name="T14" fmla="*/ 1016 w 1024"/>
                  <a:gd name="T15" fmla="*/ 26 h 1088"/>
                  <a:gd name="T16" fmla="*/ 1020 w 1024"/>
                  <a:gd name="T17" fmla="*/ 36 h 1088"/>
                  <a:gd name="T18" fmla="*/ 1024 w 1024"/>
                  <a:gd name="T19" fmla="*/ 46 h 1088"/>
                  <a:gd name="T20" fmla="*/ 1024 w 1024"/>
                  <a:gd name="T21" fmla="*/ 56 h 1088"/>
                  <a:gd name="T22" fmla="*/ 1024 w 1024"/>
                  <a:gd name="T23" fmla="*/ 790 h 1088"/>
                  <a:gd name="T24" fmla="*/ 1024 w 1024"/>
                  <a:gd name="T25" fmla="*/ 790 h 1088"/>
                  <a:gd name="T26" fmla="*/ 1024 w 1024"/>
                  <a:gd name="T27" fmla="*/ 800 h 1088"/>
                  <a:gd name="T28" fmla="*/ 1020 w 1024"/>
                  <a:gd name="T29" fmla="*/ 812 h 1088"/>
                  <a:gd name="T30" fmla="*/ 1016 w 1024"/>
                  <a:gd name="T31" fmla="*/ 820 h 1088"/>
                  <a:gd name="T32" fmla="*/ 1008 w 1024"/>
                  <a:gd name="T33" fmla="*/ 830 h 1088"/>
                  <a:gd name="T34" fmla="*/ 1000 w 1024"/>
                  <a:gd name="T35" fmla="*/ 836 h 1088"/>
                  <a:gd name="T36" fmla="*/ 990 w 1024"/>
                  <a:gd name="T37" fmla="*/ 842 h 1088"/>
                  <a:gd name="T38" fmla="*/ 980 w 1024"/>
                  <a:gd name="T39" fmla="*/ 844 h 1088"/>
                  <a:gd name="T40" fmla="*/ 970 w 1024"/>
                  <a:gd name="T41" fmla="*/ 846 h 1088"/>
                  <a:gd name="T42" fmla="*/ 536 w 1024"/>
                  <a:gd name="T43" fmla="*/ 846 h 1088"/>
                  <a:gd name="T44" fmla="*/ 356 w 1024"/>
                  <a:gd name="T45" fmla="*/ 1088 h 1088"/>
                  <a:gd name="T46" fmla="*/ 356 w 1024"/>
                  <a:gd name="T47" fmla="*/ 846 h 1088"/>
                  <a:gd name="T48" fmla="*/ 56 w 1024"/>
                  <a:gd name="T49" fmla="*/ 846 h 1088"/>
                  <a:gd name="T50" fmla="*/ 56 w 1024"/>
                  <a:gd name="T51" fmla="*/ 846 h 1088"/>
                  <a:gd name="T52" fmla="*/ 44 w 1024"/>
                  <a:gd name="T53" fmla="*/ 844 h 1088"/>
                  <a:gd name="T54" fmla="*/ 34 w 1024"/>
                  <a:gd name="T55" fmla="*/ 842 h 1088"/>
                  <a:gd name="T56" fmla="*/ 24 w 1024"/>
                  <a:gd name="T57" fmla="*/ 836 h 1088"/>
                  <a:gd name="T58" fmla="*/ 16 w 1024"/>
                  <a:gd name="T59" fmla="*/ 830 h 1088"/>
                  <a:gd name="T60" fmla="*/ 10 w 1024"/>
                  <a:gd name="T61" fmla="*/ 820 h 1088"/>
                  <a:gd name="T62" fmla="*/ 4 w 1024"/>
                  <a:gd name="T63" fmla="*/ 812 h 1088"/>
                  <a:gd name="T64" fmla="*/ 0 w 1024"/>
                  <a:gd name="T65" fmla="*/ 800 h 1088"/>
                  <a:gd name="T66" fmla="*/ 0 w 1024"/>
                  <a:gd name="T67" fmla="*/ 790 h 1088"/>
                  <a:gd name="T68" fmla="*/ 0 w 1024"/>
                  <a:gd name="T69" fmla="*/ 56 h 1088"/>
                  <a:gd name="T70" fmla="*/ 0 w 1024"/>
                  <a:gd name="T71" fmla="*/ 56 h 1088"/>
                  <a:gd name="T72" fmla="*/ 0 w 1024"/>
                  <a:gd name="T73" fmla="*/ 46 h 1088"/>
                  <a:gd name="T74" fmla="*/ 4 w 1024"/>
                  <a:gd name="T75" fmla="*/ 36 h 1088"/>
                  <a:gd name="T76" fmla="*/ 10 w 1024"/>
                  <a:gd name="T77" fmla="*/ 26 h 1088"/>
                  <a:gd name="T78" fmla="*/ 16 w 1024"/>
                  <a:gd name="T79" fmla="*/ 18 h 1088"/>
                  <a:gd name="T80" fmla="*/ 24 w 1024"/>
                  <a:gd name="T81" fmla="*/ 10 h 1088"/>
                  <a:gd name="T82" fmla="*/ 34 w 1024"/>
                  <a:gd name="T83" fmla="*/ 6 h 1088"/>
                  <a:gd name="T84" fmla="*/ 44 w 1024"/>
                  <a:gd name="T85" fmla="*/ 2 h 1088"/>
                  <a:gd name="T86" fmla="*/ 56 w 1024"/>
                  <a:gd name="T87" fmla="*/ 0 h 1088"/>
                  <a:gd name="T88" fmla="*/ 56 w 1024"/>
                  <a:gd name="T89" fmla="*/ 0 h 1088"/>
                  <a:gd name="connsiteX0" fmla="*/ 2466 w 11919"/>
                  <a:gd name="connsiteY0" fmla="*/ 0 h 10257"/>
                  <a:gd name="connsiteX1" fmla="*/ 11392 w 11919"/>
                  <a:gd name="connsiteY1" fmla="*/ 0 h 10257"/>
                  <a:gd name="connsiteX2" fmla="*/ 11392 w 11919"/>
                  <a:gd name="connsiteY2" fmla="*/ 0 h 10257"/>
                  <a:gd name="connsiteX3" fmla="*/ 11489 w 11919"/>
                  <a:gd name="connsiteY3" fmla="*/ 18 h 10257"/>
                  <a:gd name="connsiteX4" fmla="*/ 11587 w 11919"/>
                  <a:gd name="connsiteY4" fmla="*/ 55 h 10257"/>
                  <a:gd name="connsiteX5" fmla="*/ 11685 w 11919"/>
                  <a:gd name="connsiteY5" fmla="*/ 92 h 10257"/>
                  <a:gd name="connsiteX6" fmla="*/ 11763 w 11919"/>
                  <a:gd name="connsiteY6" fmla="*/ 165 h 10257"/>
                  <a:gd name="connsiteX7" fmla="*/ 11841 w 11919"/>
                  <a:gd name="connsiteY7" fmla="*/ 239 h 10257"/>
                  <a:gd name="connsiteX8" fmla="*/ 11880 w 11919"/>
                  <a:gd name="connsiteY8" fmla="*/ 331 h 10257"/>
                  <a:gd name="connsiteX9" fmla="*/ 11919 w 11919"/>
                  <a:gd name="connsiteY9" fmla="*/ 423 h 10257"/>
                  <a:gd name="connsiteX10" fmla="*/ 11919 w 11919"/>
                  <a:gd name="connsiteY10" fmla="*/ 515 h 10257"/>
                  <a:gd name="connsiteX11" fmla="*/ 11919 w 11919"/>
                  <a:gd name="connsiteY11" fmla="*/ 7261 h 10257"/>
                  <a:gd name="connsiteX12" fmla="*/ 11919 w 11919"/>
                  <a:gd name="connsiteY12" fmla="*/ 7261 h 10257"/>
                  <a:gd name="connsiteX13" fmla="*/ 11919 w 11919"/>
                  <a:gd name="connsiteY13" fmla="*/ 7353 h 10257"/>
                  <a:gd name="connsiteX14" fmla="*/ 11880 w 11919"/>
                  <a:gd name="connsiteY14" fmla="*/ 7463 h 10257"/>
                  <a:gd name="connsiteX15" fmla="*/ 11841 w 11919"/>
                  <a:gd name="connsiteY15" fmla="*/ 7537 h 10257"/>
                  <a:gd name="connsiteX16" fmla="*/ 11763 w 11919"/>
                  <a:gd name="connsiteY16" fmla="*/ 7629 h 10257"/>
                  <a:gd name="connsiteX17" fmla="*/ 11685 w 11919"/>
                  <a:gd name="connsiteY17" fmla="*/ 7684 h 10257"/>
                  <a:gd name="connsiteX18" fmla="*/ 11587 w 11919"/>
                  <a:gd name="connsiteY18" fmla="*/ 7739 h 10257"/>
                  <a:gd name="connsiteX19" fmla="*/ 11489 w 11919"/>
                  <a:gd name="connsiteY19" fmla="*/ 7757 h 10257"/>
                  <a:gd name="connsiteX20" fmla="*/ 11392 w 11919"/>
                  <a:gd name="connsiteY20" fmla="*/ 7776 h 10257"/>
                  <a:gd name="connsiteX21" fmla="*/ 7153 w 11919"/>
                  <a:gd name="connsiteY21" fmla="*/ 7776 h 10257"/>
                  <a:gd name="connsiteX22" fmla="*/ 0 w 11919"/>
                  <a:gd name="connsiteY22" fmla="*/ 10257 h 10257"/>
                  <a:gd name="connsiteX23" fmla="*/ 5396 w 11919"/>
                  <a:gd name="connsiteY23" fmla="*/ 7776 h 10257"/>
                  <a:gd name="connsiteX24" fmla="*/ 2466 w 11919"/>
                  <a:gd name="connsiteY24" fmla="*/ 7776 h 10257"/>
                  <a:gd name="connsiteX25" fmla="*/ 2466 w 11919"/>
                  <a:gd name="connsiteY25" fmla="*/ 7776 h 10257"/>
                  <a:gd name="connsiteX26" fmla="*/ 2349 w 11919"/>
                  <a:gd name="connsiteY26" fmla="*/ 7757 h 10257"/>
                  <a:gd name="connsiteX27" fmla="*/ 2251 w 11919"/>
                  <a:gd name="connsiteY27" fmla="*/ 7739 h 10257"/>
                  <a:gd name="connsiteX28" fmla="*/ 2153 w 11919"/>
                  <a:gd name="connsiteY28" fmla="*/ 7684 h 10257"/>
                  <a:gd name="connsiteX29" fmla="*/ 2075 w 11919"/>
                  <a:gd name="connsiteY29" fmla="*/ 7629 h 10257"/>
                  <a:gd name="connsiteX30" fmla="*/ 2017 w 11919"/>
                  <a:gd name="connsiteY30" fmla="*/ 7537 h 10257"/>
                  <a:gd name="connsiteX31" fmla="*/ 1958 w 11919"/>
                  <a:gd name="connsiteY31" fmla="*/ 7463 h 10257"/>
                  <a:gd name="connsiteX32" fmla="*/ 1919 w 11919"/>
                  <a:gd name="connsiteY32" fmla="*/ 7353 h 10257"/>
                  <a:gd name="connsiteX33" fmla="*/ 1919 w 11919"/>
                  <a:gd name="connsiteY33" fmla="*/ 7261 h 10257"/>
                  <a:gd name="connsiteX34" fmla="*/ 1919 w 11919"/>
                  <a:gd name="connsiteY34" fmla="*/ 515 h 10257"/>
                  <a:gd name="connsiteX35" fmla="*/ 1919 w 11919"/>
                  <a:gd name="connsiteY35" fmla="*/ 515 h 10257"/>
                  <a:gd name="connsiteX36" fmla="*/ 1919 w 11919"/>
                  <a:gd name="connsiteY36" fmla="*/ 423 h 10257"/>
                  <a:gd name="connsiteX37" fmla="*/ 1958 w 11919"/>
                  <a:gd name="connsiteY37" fmla="*/ 331 h 10257"/>
                  <a:gd name="connsiteX38" fmla="*/ 2017 w 11919"/>
                  <a:gd name="connsiteY38" fmla="*/ 239 h 10257"/>
                  <a:gd name="connsiteX39" fmla="*/ 2075 w 11919"/>
                  <a:gd name="connsiteY39" fmla="*/ 165 h 10257"/>
                  <a:gd name="connsiteX40" fmla="*/ 2153 w 11919"/>
                  <a:gd name="connsiteY40" fmla="*/ 92 h 10257"/>
                  <a:gd name="connsiteX41" fmla="*/ 2251 w 11919"/>
                  <a:gd name="connsiteY41" fmla="*/ 55 h 10257"/>
                  <a:gd name="connsiteX42" fmla="*/ 2349 w 11919"/>
                  <a:gd name="connsiteY42" fmla="*/ 18 h 10257"/>
                  <a:gd name="connsiteX43" fmla="*/ 2466 w 11919"/>
                  <a:gd name="connsiteY43" fmla="*/ 0 h 10257"/>
                  <a:gd name="connsiteX44" fmla="*/ 2466 w 11919"/>
                  <a:gd name="connsiteY44" fmla="*/ 0 h 10257"/>
                  <a:gd name="connsiteX0" fmla="*/ 2466 w 11919"/>
                  <a:gd name="connsiteY0" fmla="*/ 0 h 10257"/>
                  <a:gd name="connsiteX1" fmla="*/ 11392 w 11919"/>
                  <a:gd name="connsiteY1" fmla="*/ 0 h 10257"/>
                  <a:gd name="connsiteX2" fmla="*/ 11392 w 11919"/>
                  <a:gd name="connsiteY2" fmla="*/ 0 h 10257"/>
                  <a:gd name="connsiteX3" fmla="*/ 11489 w 11919"/>
                  <a:gd name="connsiteY3" fmla="*/ 18 h 10257"/>
                  <a:gd name="connsiteX4" fmla="*/ 11587 w 11919"/>
                  <a:gd name="connsiteY4" fmla="*/ 55 h 10257"/>
                  <a:gd name="connsiteX5" fmla="*/ 11685 w 11919"/>
                  <a:gd name="connsiteY5" fmla="*/ 92 h 10257"/>
                  <a:gd name="connsiteX6" fmla="*/ 11763 w 11919"/>
                  <a:gd name="connsiteY6" fmla="*/ 165 h 10257"/>
                  <a:gd name="connsiteX7" fmla="*/ 11841 w 11919"/>
                  <a:gd name="connsiteY7" fmla="*/ 239 h 10257"/>
                  <a:gd name="connsiteX8" fmla="*/ 11880 w 11919"/>
                  <a:gd name="connsiteY8" fmla="*/ 331 h 10257"/>
                  <a:gd name="connsiteX9" fmla="*/ 11919 w 11919"/>
                  <a:gd name="connsiteY9" fmla="*/ 423 h 10257"/>
                  <a:gd name="connsiteX10" fmla="*/ 11919 w 11919"/>
                  <a:gd name="connsiteY10" fmla="*/ 515 h 10257"/>
                  <a:gd name="connsiteX11" fmla="*/ 11919 w 11919"/>
                  <a:gd name="connsiteY11" fmla="*/ 7261 h 10257"/>
                  <a:gd name="connsiteX12" fmla="*/ 11919 w 11919"/>
                  <a:gd name="connsiteY12" fmla="*/ 7261 h 10257"/>
                  <a:gd name="connsiteX13" fmla="*/ 11919 w 11919"/>
                  <a:gd name="connsiteY13" fmla="*/ 7353 h 10257"/>
                  <a:gd name="connsiteX14" fmla="*/ 11880 w 11919"/>
                  <a:gd name="connsiteY14" fmla="*/ 7463 h 10257"/>
                  <a:gd name="connsiteX15" fmla="*/ 11841 w 11919"/>
                  <a:gd name="connsiteY15" fmla="*/ 7537 h 10257"/>
                  <a:gd name="connsiteX16" fmla="*/ 11763 w 11919"/>
                  <a:gd name="connsiteY16" fmla="*/ 7629 h 10257"/>
                  <a:gd name="connsiteX17" fmla="*/ 11685 w 11919"/>
                  <a:gd name="connsiteY17" fmla="*/ 7684 h 10257"/>
                  <a:gd name="connsiteX18" fmla="*/ 11587 w 11919"/>
                  <a:gd name="connsiteY18" fmla="*/ 7739 h 10257"/>
                  <a:gd name="connsiteX19" fmla="*/ 11489 w 11919"/>
                  <a:gd name="connsiteY19" fmla="*/ 7757 h 10257"/>
                  <a:gd name="connsiteX20" fmla="*/ 11392 w 11919"/>
                  <a:gd name="connsiteY20" fmla="*/ 7776 h 10257"/>
                  <a:gd name="connsiteX21" fmla="*/ 7153 w 11919"/>
                  <a:gd name="connsiteY21" fmla="*/ 7776 h 10257"/>
                  <a:gd name="connsiteX22" fmla="*/ 0 w 11919"/>
                  <a:gd name="connsiteY22" fmla="*/ 10257 h 10257"/>
                  <a:gd name="connsiteX23" fmla="*/ 3142 w 11919"/>
                  <a:gd name="connsiteY23" fmla="*/ 7905 h 10257"/>
                  <a:gd name="connsiteX24" fmla="*/ 2466 w 11919"/>
                  <a:gd name="connsiteY24" fmla="*/ 7776 h 10257"/>
                  <a:gd name="connsiteX25" fmla="*/ 2466 w 11919"/>
                  <a:gd name="connsiteY25" fmla="*/ 7776 h 10257"/>
                  <a:gd name="connsiteX26" fmla="*/ 2349 w 11919"/>
                  <a:gd name="connsiteY26" fmla="*/ 7757 h 10257"/>
                  <a:gd name="connsiteX27" fmla="*/ 2251 w 11919"/>
                  <a:gd name="connsiteY27" fmla="*/ 7739 h 10257"/>
                  <a:gd name="connsiteX28" fmla="*/ 2153 w 11919"/>
                  <a:gd name="connsiteY28" fmla="*/ 7684 h 10257"/>
                  <a:gd name="connsiteX29" fmla="*/ 2075 w 11919"/>
                  <a:gd name="connsiteY29" fmla="*/ 7629 h 10257"/>
                  <a:gd name="connsiteX30" fmla="*/ 2017 w 11919"/>
                  <a:gd name="connsiteY30" fmla="*/ 7537 h 10257"/>
                  <a:gd name="connsiteX31" fmla="*/ 1958 w 11919"/>
                  <a:gd name="connsiteY31" fmla="*/ 7463 h 10257"/>
                  <a:gd name="connsiteX32" fmla="*/ 1919 w 11919"/>
                  <a:gd name="connsiteY32" fmla="*/ 7353 h 10257"/>
                  <a:gd name="connsiteX33" fmla="*/ 1919 w 11919"/>
                  <a:gd name="connsiteY33" fmla="*/ 7261 h 10257"/>
                  <a:gd name="connsiteX34" fmla="*/ 1919 w 11919"/>
                  <a:gd name="connsiteY34" fmla="*/ 515 h 10257"/>
                  <a:gd name="connsiteX35" fmla="*/ 1919 w 11919"/>
                  <a:gd name="connsiteY35" fmla="*/ 515 h 10257"/>
                  <a:gd name="connsiteX36" fmla="*/ 1919 w 11919"/>
                  <a:gd name="connsiteY36" fmla="*/ 423 h 10257"/>
                  <a:gd name="connsiteX37" fmla="*/ 1958 w 11919"/>
                  <a:gd name="connsiteY37" fmla="*/ 331 h 10257"/>
                  <a:gd name="connsiteX38" fmla="*/ 2017 w 11919"/>
                  <a:gd name="connsiteY38" fmla="*/ 239 h 10257"/>
                  <a:gd name="connsiteX39" fmla="*/ 2075 w 11919"/>
                  <a:gd name="connsiteY39" fmla="*/ 165 h 10257"/>
                  <a:gd name="connsiteX40" fmla="*/ 2153 w 11919"/>
                  <a:gd name="connsiteY40" fmla="*/ 92 h 10257"/>
                  <a:gd name="connsiteX41" fmla="*/ 2251 w 11919"/>
                  <a:gd name="connsiteY41" fmla="*/ 55 h 10257"/>
                  <a:gd name="connsiteX42" fmla="*/ 2349 w 11919"/>
                  <a:gd name="connsiteY42" fmla="*/ 18 h 10257"/>
                  <a:gd name="connsiteX43" fmla="*/ 2466 w 11919"/>
                  <a:gd name="connsiteY43" fmla="*/ 0 h 10257"/>
                  <a:gd name="connsiteX44" fmla="*/ 2466 w 11919"/>
                  <a:gd name="connsiteY44" fmla="*/ 0 h 10257"/>
                  <a:gd name="connsiteX0" fmla="*/ 2466 w 11919"/>
                  <a:gd name="connsiteY0" fmla="*/ 0 h 10257"/>
                  <a:gd name="connsiteX1" fmla="*/ 11392 w 11919"/>
                  <a:gd name="connsiteY1" fmla="*/ 0 h 10257"/>
                  <a:gd name="connsiteX2" fmla="*/ 11392 w 11919"/>
                  <a:gd name="connsiteY2" fmla="*/ 0 h 10257"/>
                  <a:gd name="connsiteX3" fmla="*/ 11489 w 11919"/>
                  <a:gd name="connsiteY3" fmla="*/ 18 h 10257"/>
                  <a:gd name="connsiteX4" fmla="*/ 11587 w 11919"/>
                  <a:gd name="connsiteY4" fmla="*/ 55 h 10257"/>
                  <a:gd name="connsiteX5" fmla="*/ 11685 w 11919"/>
                  <a:gd name="connsiteY5" fmla="*/ 92 h 10257"/>
                  <a:gd name="connsiteX6" fmla="*/ 11763 w 11919"/>
                  <a:gd name="connsiteY6" fmla="*/ 165 h 10257"/>
                  <a:gd name="connsiteX7" fmla="*/ 11841 w 11919"/>
                  <a:gd name="connsiteY7" fmla="*/ 239 h 10257"/>
                  <a:gd name="connsiteX8" fmla="*/ 11880 w 11919"/>
                  <a:gd name="connsiteY8" fmla="*/ 331 h 10257"/>
                  <a:gd name="connsiteX9" fmla="*/ 11919 w 11919"/>
                  <a:gd name="connsiteY9" fmla="*/ 423 h 10257"/>
                  <a:gd name="connsiteX10" fmla="*/ 11919 w 11919"/>
                  <a:gd name="connsiteY10" fmla="*/ 515 h 10257"/>
                  <a:gd name="connsiteX11" fmla="*/ 11919 w 11919"/>
                  <a:gd name="connsiteY11" fmla="*/ 7261 h 10257"/>
                  <a:gd name="connsiteX12" fmla="*/ 11919 w 11919"/>
                  <a:gd name="connsiteY12" fmla="*/ 7261 h 10257"/>
                  <a:gd name="connsiteX13" fmla="*/ 11919 w 11919"/>
                  <a:gd name="connsiteY13" fmla="*/ 7353 h 10257"/>
                  <a:gd name="connsiteX14" fmla="*/ 11880 w 11919"/>
                  <a:gd name="connsiteY14" fmla="*/ 7463 h 10257"/>
                  <a:gd name="connsiteX15" fmla="*/ 11841 w 11919"/>
                  <a:gd name="connsiteY15" fmla="*/ 7537 h 10257"/>
                  <a:gd name="connsiteX16" fmla="*/ 11763 w 11919"/>
                  <a:gd name="connsiteY16" fmla="*/ 7629 h 10257"/>
                  <a:gd name="connsiteX17" fmla="*/ 11685 w 11919"/>
                  <a:gd name="connsiteY17" fmla="*/ 7684 h 10257"/>
                  <a:gd name="connsiteX18" fmla="*/ 11587 w 11919"/>
                  <a:gd name="connsiteY18" fmla="*/ 7739 h 10257"/>
                  <a:gd name="connsiteX19" fmla="*/ 11489 w 11919"/>
                  <a:gd name="connsiteY19" fmla="*/ 7757 h 10257"/>
                  <a:gd name="connsiteX20" fmla="*/ 11392 w 11919"/>
                  <a:gd name="connsiteY20" fmla="*/ 7776 h 10257"/>
                  <a:gd name="connsiteX21" fmla="*/ 5240 w 11919"/>
                  <a:gd name="connsiteY21" fmla="*/ 7776 h 10257"/>
                  <a:gd name="connsiteX22" fmla="*/ 0 w 11919"/>
                  <a:gd name="connsiteY22" fmla="*/ 10257 h 10257"/>
                  <a:gd name="connsiteX23" fmla="*/ 3142 w 11919"/>
                  <a:gd name="connsiteY23" fmla="*/ 7905 h 10257"/>
                  <a:gd name="connsiteX24" fmla="*/ 2466 w 11919"/>
                  <a:gd name="connsiteY24" fmla="*/ 7776 h 10257"/>
                  <a:gd name="connsiteX25" fmla="*/ 2466 w 11919"/>
                  <a:gd name="connsiteY25" fmla="*/ 7776 h 10257"/>
                  <a:gd name="connsiteX26" fmla="*/ 2349 w 11919"/>
                  <a:gd name="connsiteY26" fmla="*/ 7757 h 10257"/>
                  <a:gd name="connsiteX27" fmla="*/ 2251 w 11919"/>
                  <a:gd name="connsiteY27" fmla="*/ 7739 h 10257"/>
                  <a:gd name="connsiteX28" fmla="*/ 2153 w 11919"/>
                  <a:gd name="connsiteY28" fmla="*/ 7684 h 10257"/>
                  <a:gd name="connsiteX29" fmla="*/ 2075 w 11919"/>
                  <a:gd name="connsiteY29" fmla="*/ 7629 h 10257"/>
                  <a:gd name="connsiteX30" fmla="*/ 2017 w 11919"/>
                  <a:gd name="connsiteY30" fmla="*/ 7537 h 10257"/>
                  <a:gd name="connsiteX31" fmla="*/ 1958 w 11919"/>
                  <a:gd name="connsiteY31" fmla="*/ 7463 h 10257"/>
                  <a:gd name="connsiteX32" fmla="*/ 1919 w 11919"/>
                  <a:gd name="connsiteY32" fmla="*/ 7353 h 10257"/>
                  <a:gd name="connsiteX33" fmla="*/ 1919 w 11919"/>
                  <a:gd name="connsiteY33" fmla="*/ 7261 h 10257"/>
                  <a:gd name="connsiteX34" fmla="*/ 1919 w 11919"/>
                  <a:gd name="connsiteY34" fmla="*/ 515 h 10257"/>
                  <a:gd name="connsiteX35" fmla="*/ 1919 w 11919"/>
                  <a:gd name="connsiteY35" fmla="*/ 515 h 10257"/>
                  <a:gd name="connsiteX36" fmla="*/ 1919 w 11919"/>
                  <a:gd name="connsiteY36" fmla="*/ 423 h 10257"/>
                  <a:gd name="connsiteX37" fmla="*/ 1958 w 11919"/>
                  <a:gd name="connsiteY37" fmla="*/ 331 h 10257"/>
                  <a:gd name="connsiteX38" fmla="*/ 2017 w 11919"/>
                  <a:gd name="connsiteY38" fmla="*/ 239 h 10257"/>
                  <a:gd name="connsiteX39" fmla="*/ 2075 w 11919"/>
                  <a:gd name="connsiteY39" fmla="*/ 165 h 10257"/>
                  <a:gd name="connsiteX40" fmla="*/ 2153 w 11919"/>
                  <a:gd name="connsiteY40" fmla="*/ 92 h 10257"/>
                  <a:gd name="connsiteX41" fmla="*/ 2251 w 11919"/>
                  <a:gd name="connsiteY41" fmla="*/ 55 h 10257"/>
                  <a:gd name="connsiteX42" fmla="*/ 2349 w 11919"/>
                  <a:gd name="connsiteY42" fmla="*/ 18 h 10257"/>
                  <a:gd name="connsiteX43" fmla="*/ 2466 w 11919"/>
                  <a:gd name="connsiteY43" fmla="*/ 0 h 10257"/>
                  <a:gd name="connsiteX44" fmla="*/ 2466 w 11919"/>
                  <a:gd name="connsiteY44" fmla="*/ 0 h 1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19" h="10257">
                    <a:moveTo>
                      <a:pt x="2466" y="0"/>
                    </a:moveTo>
                    <a:lnTo>
                      <a:pt x="11392" y="0"/>
                    </a:lnTo>
                    <a:lnTo>
                      <a:pt x="11392" y="0"/>
                    </a:lnTo>
                    <a:lnTo>
                      <a:pt x="11489" y="18"/>
                    </a:lnTo>
                    <a:cubicBezTo>
                      <a:pt x="11522" y="30"/>
                      <a:pt x="11554" y="43"/>
                      <a:pt x="11587" y="55"/>
                    </a:cubicBezTo>
                    <a:cubicBezTo>
                      <a:pt x="11620" y="67"/>
                      <a:pt x="11652" y="80"/>
                      <a:pt x="11685" y="92"/>
                    </a:cubicBezTo>
                    <a:cubicBezTo>
                      <a:pt x="11711" y="116"/>
                      <a:pt x="11737" y="141"/>
                      <a:pt x="11763" y="165"/>
                    </a:cubicBezTo>
                    <a:cubicBezTo>
                      <a:pt x="11789" y="190"/>
                      <a:pt x="11815" y="214"/>
                      <a:pt x="11841" y="239"/>
                    </a:cubicBezTo>
                    <a:cubicBezTo>
                      <a:pt x="11854" y="270"/>
                      <a:pt x="11867" y="300"/>
                      <a:pt x="11880" y="331"/>
                    </a:cubicBezTo>
                    <a:cubicBezTo>
                      <a:pt x="11893" y="362"/>
                      <a:pt x="11906" y="392"/>
                      <a:pt x="11919" y="423"/>
                    </a:cubicBezTo>
                    <a:lnTo>
                      <a:pt x="11919" y="515"/>
                    </a:lnTo>
                    <a:lnTo>
                      <a:pt x="11919" y="7261"/>
                    </a:lnTo>
                    <a:lnTo>
                      <a:pt x="11919" y="7261"/>
                    </a:lnTo>
                    <a:lnTo>
                      <a:pt x="11919" y="7353"/>
                    </a:lnTo>
                    <a:cubicBezTo>
                      <a:pt x="11906" y="7390"/>
                      <a:pt x="11893" y="7426"/>
                      <a:pt x="11880" y="7463"/>
                    </a:cubicBezTo>
                    <a:cubicBezTo>
                      <a:pt x="11867" y="7488"/>
                      <a:pt x="11854" y="7512"/>
                      <a:pt x="11841" y="7537"/>
                    </a:cubicBezTo>
                    <a:cubicBezTo>
                      <a:pt x="11815" y="7568"/>
                      <a:pt x="11789" y="7598"/>
                      <a:pt x="11763" y="7629"/>
                    </a:cubicBezTo>
                    <a:cubicBezTo>
                      <a:pt x="11737" y="7647"/>
                      <a:pt x="11711" y="7666"/>
                      <a:pt x="11685" y="7684"/>
                    </a:cubicBezTo>
                    <a:cubicBezTo>
                      <a:pt x="11652" y="7702"/>
                      <a:pt x="11620" y="7721"/>
                      <a:pt x="11587" y="7739"/>
                    </a:cubicBezTo>
                    <a:lnTo>
                      <a:pt x="11489" y="7757"/>
                    </a:lnTo>
                    <a:lnTo>
                      <a:pt x="11392" y="7776"/>
                    </a:lnTo>
                    <a:lnTo>
                      <a:pt x="5240" y="7776"/>
                    </a:lnTo>
                    <a:lnTo>
                      <a:pt x="0" y="10257"/>
                    </a:lnTo>
                    <a:lnTo>
                      <a:pt x="3142" y="7905"/>
                    </a:lnTo>
                    <a:lnTo>
                      <a:pt x="2466" y="7776"/>
                    </a:lnTo>
                    <a:lnTo>
                      <a:pt x="2466" y="7776"/>
                    </a:lnTo>
                    <a:lnTo>
                      <a:pt x="2349" y="7757"/>
                    </a:lnTo>
                    <a:lnTo>
                      <a:pt x="2251" y="7739"/>
                    </a:lnTo>
                    <a:cubicBezTo>
                      <a:pt x="2218" y="7721"/>
                      <a:pt x="2186" y="7702"/>
                      <a:pt x="2153" y="7684"/>
                    </a:cubicBezTo>
                    <a:cubicBezTo>
                      <a:pt x="2127" y="7666"/>
                      <a:pt x="2101" y="7647"/>
                      <a:pt x="2075" y="7629"/>
                    </a:cubicBezTo>
                    <a:cubicBezTo>
                      <a:pt x="2056" y="7598"/>
                      <a:pt x="2036" y="7568"/>
                      <a:pt x="2017" y="7537"/>
                    </a:cubicBezTo>
                    <a:lnTo>
                      <a:pt x="1958" y="7463"/>
                    </a:lnTo>
                    <a:cubicBezTo>
                      <a:pt x="1945" y="7426"/>
                      <a:pt x="1932" y="7390"/>
                      <a:pt x="1919" y="7353"/>
                    </a:cubicBezTo>
                    <a:lnTo>
                      <a:pt x="1919" y="7261"/>
                    </a:lnTo>
                    <a:lnTo>
                      <a:pt x="1919" y="515"/>
                    </a:lnTo>
                    <a:lnTo>
                      <a:pt x="1919" y="515"/>
                    </a:lnTo>
                    <a:lnTo>
                      <a:pt x="1919" y="423"/>
                    </a:lnTo>
                    <a:cubicBezTo>
                      <a:pt x="1932" y="392"/>
                      <a:pt x="1945" y="362"/>
                      <a:pt x="1958" y="331"/>
                    </a:cubicBezTo>
                    <a:lnTo>
                      <a:pt x="2017" y="239"/>
                    </a:lnTo>
                    <a:cubicBezTo>
                      <a:pt x="2036" y="214"/>
                      <a:pt x="2056" y="190"/>
                      <a:pt x="2075" y="165"/>
                    </a:cubicBezTo>
                    <a:cubicBezTo>
                      <a:pt x="2101" y="141"/>
                      <a:pt x="2127" y="116"/>
                      <a:pt x="2153" y="92"/>
                    </a:cubicBezTo>
                    <a:cubicBezTo>
                      <a:pt x="2186" y="80"/>
                      <a:pt x="2218" y="67"/>
                      <a:pt x="2251" y="55"/>
                    </a:cubicBezTo>
                    <a:cubicBezTo>
                      <a:pt x="2284" y="43"/>
                      <a:pt x="2316" y="30"/>
                      <a:pt x="2349" y="18"/>
                    </a:cubicBezTo>
                    <a:lnTo>
                      <a:pt x="2466" y="0"/>
                    </a:lnTo>
                    <a:lnTo>
                      <a:pt x="2466" y="0"/>
                    </a:lnTo>
                    <a:close/>
                  </a:path>
                </a:pathLst>
              </a:custGeom>
              <a:solidFill>
                <a:srgbClr val="B20837">
                  <a:alpha val="83137"/>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622230" y="1651803"/>
                <a:ext cx="1122943" cy="467898"/>
              </a:xfrm>
              <a:prstGeom prst="rect">
                <a:avLst/>
              </a:prstGeom>
              <a:noFill/>
            </p:spPr>
            <p:txBody>
              <a:bodyPr wrap="square" rtlCol="0">
                <a:spAutoFit/>
              </a:bodyPr>
              <a:lstStyle/>
              <a:p>
                <a:pPr algn="ctr"/>
                <a:r>
                  <a:rPr lang="en-US" sz="1600" b="1" dirty="0" smtClean="0">
                    <a:solidFill>
                      <a:schemeClr val="bg1"/>
                    </a:solidFill>
                  </a:rPr>
                  <a:t>Needs</a:t>
                </a:r>
                <a:endParaRPr lang="en-US" sz="1600" b="1" dirty="0">
                  <a:solidFill>
                    <a:schemeClr val="bg1"/>
                  </a:solidFill>
                </a:endParaRPr>
              </a:p>
            </p:txBody>
          </p:sp>
          <p:sp>
            <p:nvSpPr>
              <p:cNvPr id="16" name="TextBox 15"/>
              <p:cNvSpPr txBox="1"/>
              <p:nvPr/>
            </p:nvSpPr>
            <p:spPr>
              <a:xfrm>
                <a:off x="1763069" y="1296634"/>
                <a:ext cx="1122944" cy="467898"/>
              </a:xfrm>
              <a:prstGeom prst="rect">
                <a:avLst/>
              </a:prstGeom>
              <a:noFill/>
            </p:spPr>
            <p:txBody>
              <a:bodyPr wrap="square" rtlCol="0">
                <a:spAutoFit/>
              </a:bodyPr>
              <a:lstStyle/>
              <a:p>
                <a:pPr algn="ctr"/>
                <a:r>
                  <a:rPr lang="en-US" sz="1600" b="1" dirty="0">
                    <a:solidFill>
                      <a:schemeClr val="bg1"/>
                    </a:solidFill>
                  </a:rPr>
                  <a:t>Habits</a:t>
                </a:r>
              </a:p>
            </p:txBody>
          </p:sp>
          <p:sp>
            <p:nvSpPr>
              <p:cNvPr id="17" name="TextBox 16"/>
              <p:cNvSpPr txBox="1"/>
              <p:nvPr/>
            </p:nvSpPr>
            <p:spPr>
              <a:xfrm>
                <a:off x="2688110" y="1705693"/>
                <a:ext cx="1471842" cy="510396"/>
              </a:xfrm>
              <a:prstGeom prst="rect">
                <a:avLst/>
              </a:prstGeom>
              <a:noFill/>
            </p:spPr>
            <p:txBody>
              <a:bodyPr wrap="square" rtlCol="0">
                <a:spAutoFit/>
              </a:bodyPr>
              <a:lstStyle/>
              <a:p>
                <a:pPr algn="ctr"/>
                <a:r>
                  <a:rPr lang="en-US" sz="1600" b="1" dirty="0">
                    <a:solidFill>
                      <a:schemeClr val="bg1"/>
                    </a:solidFill>
                  </a:rPr>
                  <a:t>Devices</a:t>
                </a:r>
              </a:p>
            </p:txBody>
          </p:sp>
        </p:grpSp>
        <p:sp>
          <p:nvSpPr>
            <p:cNvPr id="18" name="Oval 17"/>
            <p:cNvSpPr/>
            <p:nvPr/>
          </p:nvSpPr>
          <p:spPr>
            <a:xfrm>
              <a:off x="1446564" y="3399580"/>
              <a:ext cx="1638678" cy="325924"/>
            </a:xfrm>
            <a:prstGeom prst="ellipse">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24230" y="3698345"/>
              <a:ext cx="2540697" cy="369332"/>
            </a:xfrm>
            <a:prstGeom prst="rect">
              <a:avLst/>
            </a:prstGeom>
            <a:noFill/>
          </p:spPr>
          <p:txBody>
            <a:bodyPr wrap="square" rtlCol="0">
              <a:spAutoFit/>
            </a:bodyPr>
            <a:lstStyle/>
            <a:p>
              <a:pPr algn="ctr"/>
              <a:r>
                <a:rPr lang="en-US" b="1" dirty="0" smtClean="0">
                  <a:solidFill>
                    <a:schemeClr val="bg1"/>
                  </a:solidFill>
                </a:rPr>
                <a:t>USER BEHAVIOR</a:t>
              </a:r>
              <a:endParaRPr lang="en-US" b="1" dirty="0">
                <a:solidFill>
                  <a:schemeClr val="bg1"/>
                </a:solidFill>
              </a:endParaRPr>
            </a:p>
          </p:txBody>
        </p:sp>
        <p:sp>
          <p:nvSpPr>
            <p:cNvPr id="21" name="Round Same Side Corner Rectangle 20"/>
            <p:cNvSpPr/>
            <p:nvPr/>
          </p:nvSpPr>
          <p:spPr>
            <a:xfrm>
              <a:off x="4943192" y="3744538"/>
              <a:ext cx="3141553" cy="298765"/>
            </a:xfrm>
            <a:prstGeom prst="round2Same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5166917" y="1066784"/>
              <a:ext cx="2617406" cy="1317144"/>
              <a:chOff x="5048145" y="984342"/>
              <a:chExt cx="3253675" cy="1637332"/>
            </a:xfrm>
          </p:grpSpPr>
          <p:sp>
            <p:nvSpPr>
              <p:cNvPr id="24" name="Freeform 5"/>
              <p:cNvSpPr>
                <a:spLocks/>
              </p:cNvSpPr>
              <p:nvPr/>
            </p:nvSpPr>
            <p:spPr bwMode="auto">
              <a:xfrm>
                <a:off x="5108199" y="1179737"/>
                <a:ext cx="1572668" cy="1441937"/>
              </a:xfrm>
              <a:custGeom>
                <a:avLst/>
                <a:gdLst>
                  <a:gd name="T0" fmla="*/ 56 w 1018"/>
                  <a:gd name="T1" fmla="*/ 0 h 1114"/>
                  <a:gd name="T2" fmla="*/ 960 w 1018"/>
                  <a:gd name="T3" fmla="*/ 0 h 1114"/>
                  <a:gd name="T4" fmla="*/ 960 w 1018"/>
                  <a:gd name="T5" fmla="*/ 0 h 1114"/>
                  <a:gd name="T6" fmla="*/ 972 w 1018"/>
                  <a:gd name="T7" fmla="*/ 0 h 1114"/>
                  <a:gd name="T8" fmla="*/ 982 w 1018"/>
                  <a:gd name="T9" fmla="*/ 4 h 1114"/>
                  <a:gd name="T10" fmla="*/ 992 w 1018"/>
                  <a:gd name="T11" fmla="*/ 8 h 1114"/>
                  <a:gd name="T12" fmla="*/ 1000 w 1018"/>
                  <a:gd name="T13" fmla="*/ 16 h 1114"/>
                  <a:gd name="T14" fmla="*/ 1006 w 1018"/>
                  <a:gd name="T15" fmla="*/ 24 h 1114"/>
                  <a:gd name="T16" fmla="*/ 1012 w 1018"/>
                  <a:gd name="T17" fmla="*/ 34 h 1114"/>
                  <a:gd name="T18" fmla="*/ 1016 w 1018"/>
                  <a:gd name="T19" fmla="*/ 44 h 1114"/>
                  <a:gd name="T20" fmla="*/ 1016 w 1018"/>
                  <a:gd name="T21" fmla="*/ 56 h 1114"/>
                  <a:gd name="T22" fmla="*/ 1018 w 1018"/>
                  <a:gd name="T23" fmla="*/ 568 h 1114"/>
                  <a:gd name="T24" fmla="*/ 1018 w 1018"/>
                  <a:gd name="T25" fmla="*/ 818 h 1114"/>
                  <a:gd name="T26" fmla="*/ 1018 w 1018"/>
                  <a:gd name="T27" fmla="*/ 818 h 1114"/>
                  <a:gd name="T28" fmla="*/ 1018 w 1018"/>
                  <a:gd name="T29" fmla="*/ 828 h 1114"/>
                  <a:gd name="T30" fmla="*/ 1014 w 1018"/>
                  <a:gd name="T31" fmla="*/ 840 h 1114"/>
                  <a:gd name="T32" fmla="*/ 1008 w 1018"/>
                  <a:gd name="T33" fmla="*/ 848 h 1114"/>
                  <a:gd name="T34" fmla="*/ 1002 w 1018"/>
                  <a:gd name="T35" fmla="*/ 856 h 1114"/>
                  <a:gd name="T36" fmla="*/ 994 w 1018"/>
                  <a:gd name="T37" fmla="*/ 864 h 1114"/>
                  <a:gd name="T38" fmla="*/ 984 w 1018"/>
                  <a:gd name="T39" fmla="*/ 868 h 1114"/>
                  <a:gd name="T40" fmla="*/ 974 w 1018"/>
                  <a:gd name="T41" fmla="*/ 872 h 1114"/>
                  <a:gd name="T42" fmla="*/ 962 w 1018"/>
                  <a:gd name="T43" fmla="*/ 874 h 1114"/>
                  <a:gd name="T44" fmla="*/ 680 w 1018"/>
                  <a:gd name="T45" fmla="*/ 874 h 1114"/>
                  <a:gd name="T46" fmla="*/ 680 w 1018"/>
                  <a:gd name="T47" fmla="*/ 1114 h 1114"/>
                  <a:gd name="T48" fmla="*/ 500 w 1018"/>
                  <a:gd name="T49" fmla="*/ 874 h 1114"/>
                  <a:gd name="T50" fmla="*/ 56 w 1018"/>
                  <a:gd name="T51" fmla="*/ 874 h 1114"/>
                  <a:gd name="T52" fmla="*/ 56 w 1018"/>
                  <a:gd name="T53" fmla="*/ 874 h 1114"/>
                  <a:gd name="T54" fmla="*/ 44 w 1018"/>
                  <a:gd name="T55" fmla="*/ 872 h 1114"/>
                  <a:gd name="T56" fmla="*/ 34 w 1018"/>
                  <a:gd name="T57" fmla="*/ 868 h 1114"/>
                  <a:gd name="T58" fmla="*/ 24 w 1018"/>
                  <a:gd name="T59" fmla="*/ 864 h 1114"/>
                  <a:gd name="T60" fmla="*/ 16 w 1018"/>
                  <a:gd name="T61" fmla="*/ 856 h 1114"/>
                  <a:gd name="T62" fmla="*/ 10 w 1018"/>
                  <a:gd name="T63" fmla="*/ 848 h 1114"/>
                  <a:gd name="T64" fmla="*/ 4 w 1018"/>
                  <a:gd name="T65" fmla="*/ 840 h 1114"/>
                  <a:gd name="T66" fmla="*/ 2 w 1018"/>
                  <a:gd name="T67" fmla="*/ 828 h 1114"/>
                  <a:gd name="T68" fmla="*/ 0 w 1018"/>
                  <a:gd name="T69" fmla="*/ 818 h 1114"/>
                  <a:gd name="T70" fmla="*/ 0 w 1018"/>
                  <a:gd name="T71" fmla="*/ 56 h 1114"/>
                  <a:gd name="T72" fmla="*/ 0 w 1018"/>
                  <a:gd name="T73" fmla="*/ 56 h 1114"/>
                  <a:gd name="T74" fmla="*/ 2 w 1018"/>
                  <a:gd name="T75" fmla="*/ 44 h 1114"/>
                  <a:gd name="T76" fmla="*/ 4 w 1018"/>
                  <a:gd name="T77" fmla="*/ 34 h 1114"/>
                  <a:gd name="T78" fmla="*/ 10 w 1018"/>
                  <a:gd name="T79" fmla="*/ 24 h 1114"/>
                  <a:gd name="T80" fmla="*/ 16 w 1018"/>
                  <a:gd name="T81" fmla="*/ 16 h 1114"/>
                  <a:gd name="T82" fmla="*/ 24 w 1018"/>
                  <a:gd name="T83" fmla="*/ 8 h 1114"/>
                  <a:gd name="T84" fmla="*/ 34 w 1018"/>
                  <a:gd name="T85" fmla="*/ 4 h 1114"/>
                  <a:gd name="T86" fmla="*/ 44 w 1018"/>
                  <a:gd name="T87" fmla="*/ 0 h 1114"/>
                  <a:gd name="T88" fmla="*/ 56 w 1018"/>
                  <a:gd name="T89" fmla="*/ 0 h 1114"/>
                  <a:gd name="T90" fmla="*/ 56 w 1018"/>
                  <a:gd name="T91" fmla="*/ 0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18" h="1114">
                    <a:moveTo>
                      <a:pt x="56" y="0"/>
                    </a:moveTo>
                    <a:lnTo>
                      <a:pt x="960" y="0"/>
                    </a:lnTo>
                    <a:lnTo>
                      <a:pt x="960" y="0"/>
                    </a:lnTo>
                    <a:lnTo>
                      <a:pt x="972" y="0"/>
                    </a:lnTo>
                    <a:lnTo>
                      <a:pt x="982" y="4"/>
                    </a:lnTo>
                    <a:lnTo>
                      <a:pt x="992" y="8"/>
                    </a:lnTo>
                    <a:lnTo>
                      <a:pt x="1000" y="16"/>
                    </a:lnTo>
                    <a:lnTo>
                      <a:pt x="1006" y="24"/>
                    </a:lnTo>
                    <a:lnTo>
                      <a:pt x="1012" y="34"/>
                    </a:lnTo>
                    <a:lnTo>
                      <a:pt x="1016" y="44"/>
                    </a:lnTo>
                    <a:lnTo>
                      <a:pt x="1016" y="56"/>
                    </a:lnTo>
                    <a:lnTo>
                      <a:pt x="1018" y="568"/>
                    </a:lnTo>
                    <a:lnTo>
                      <a:pt x="1018" y="818"/>
                    </a:lnTo>
                    <a:lnTo>
                      <a:pt x="1018" y="818"/>
                    </a:lnTo>
                    <a:lnTo>
                      <a:pt x="1018" y="828"/>
                    </a:lnTo>
                    <a:lnTo>
                      <a:pt x="1014" y="840"/>
                    </a:lnTo>
                    <a:lnTo>
                      <a:pt x="1008" y="848"/>
                    </a:lnTo>
                    <a:lnTo>
                      <a:pt x="1002" y="856"/>
                    </a:lnTo>
                    <a:lnTo>
                      <a:pt x="994" y="864"/>
                    </a:lnTo>
                    <a:lnTo>
                      <a:pt x="984" y="868"/>
                    </a:lnTo>
                    <a:lnTo>
                      <a:pt x="974" y="872"/>
                    </a:lnTo>
                    <a:lnTo>
                      <a:pt x="962" y="874"/>
                    </a:lnTo>
                    <a:lnTo>
                      <a:pt x="680" y="874"/>
                    </a:lnTo>
                    <a:lnTo>
                      <a:pt x="680" y="1114"/>
                    </a:lnTo>
                    <a:lnTo>
                      <a:pt x="500" y="874"/>
                    </a:lnTo>
                    <a:lnTo>
                      <a:pt x="56" y="874"/>
                    </a:lnTo>
                    <a:lnTo>
                      <a:pt x="56" y="874"/>
                    </a:lnTo>
                    <a:lnTo>
                      <a:pt x="44" y="872"/>
                    </a:lnTo>
                    <a:lnTo>
                      <a:pt x="34" y="868"/>
                    </a:lnTo>
                    <a:lnTo>
                      <a:pt x="24" y="864"/>
                    </a:lnTo>
                    <a:lnTo>
                      <a:pt x="16" y="856"/>
                    </a:lnTo>
                    <a:lnTo>
                      <a:pt x="10" y="848"/>
                    </a:lnTo>
                    <a:lnTo>
                      <a:pt x="4" y="840"/>
                    </a:lnTo>
                    <a:lnTo>
                      <a:pt x="2" y="828"/>
                    </a:lnTo>
                    <a:lnTo>
                      <a:pt x="0" y="818"/>
                    </a:lnTo>
                    <a:lnTo>
                      <a:pt x="0" y="56"/>
                    </a:lnTo>
                    <a:lnTo>
                      <a:pt x="0" y="56"/>
                    </a:lnTo>
                    <a:lnTo>
                      <a:pt x="2" y="44"/>
                    </a:lnTo>
                    <a:lnTo>
                      <a:pt x="4" y="34"/>
                    </a:lnTo>
                    <a:lnTo>
                      <a:pt x="10" y="24"/>
                    </a:lnTo>
                    <a:lnTo>
                      <a:pt x="16" y="16"/>
                    </a:lnTo>
                    <a:lnTo>
                      <a:pt x="24" y="8"/>
                    </a:lnTo>
                    <a:lnTo>
                      <a:pt x="34" y="4"/>
                    </a:lnTo>
                    <a:lnTo>
                      <a:pt x="44" y="0"/>
                    </a:lnTo>
                    <a:lnTo>
                      <a:pt x="56" y="0"/>
                    </a:lnTo>
                    <a:lnTo>
                      <a:pt x="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
              <p:cNvSpPr>
                <a:spLocks/>
              </p:cNvSpPr>
              <p:nvPr/>
            </p:nvSpPr>
            <p:spPr bwMode="auto">
              <a:xfrm>
                <a:off x="6889262" y="984342"/>
                <a:ext cx="1325442" cy="1408282"/>
              </a:xfrm>
              <a:custGeom>
                <a:avLst/>
                <a:gdLst>
                  <a:gd name="T0" fmla="*/ 56 w 1024"/>
                  <a:gd name="T1" fmla="*/ 0 h 1088"/>
                  <a:gd name="T2" fmla="*/ 970 w 1024"/>
                  <a:gd name="T3" fmla="*/ 0 h 1088"/>
                  <a:gd name="T4" fmla="*/ 970 w 1024"/>
                  <a:gd name="T5" fmla="*/ 0 h 1088"/>
                  <a:gd name="T6" fmla="*/ 980 w 1024"/>
                  <a:gd name="T7" fmla="*/ 2 h 1088"/>
                  <a:gd name="T8" fmla="*/ 990 w 1024"/>
                  <a:gd name="T9" fmla="*/ 6 h 1088"/>
                  <a:gd name="T10" fmla="*/ 1000 w 1024"/>
                  <a:gd name="T11" fmla="*/ 10 h 1088"/>
                  <a:gd name="T12" fmla="*/ 1008 w 1024"/>
                  <a:gd name="T13" fmla="*/ 18 h 1088"/>
                  <a:gd name="T14" fmla="*/ 1016 w 1024"/>
                  <a:gd name="T15" fmla="*/ 26 h 1088"/>
                  <a:gd name="T16" fmla="*/ 1020 w 1024"/>
                  <a:gd name="T17" fmla="*/ 36 h 1088"/>
                  <a:gd name="T18" fmla="*/ 1024 w 1024"/>
                  <a:gd name="T19" fmla="*/ 46 h 1088"/>
                  <a:gd name="T20" fmla="*/ 1024 w 1024"/>
                  <a:gd name="T21" fmla="*/ 56 h 1088"/>
                  <a:gd name="T22" fmla="*/ 1024 w 1024"/>
                  <a:gd name="T23" fmla="*/ 790 h 1088"/>
                  <a:gd name="T24" fmla="*/ 1024 w 1024"/>
                  <a:gd name="T25" fmla="*/ 790 h 1088"/>
                  <a:gd name="T26" fmla="*/ 1024 w 1024"/>
                  <a:gd name="T27" fmla="*/ 800 h 1088"/>
                  <a:gd name="T28" fmla="*/ 1020 w 1024"/>
                  <a:gd name="T29" fmla="*/ 812 h 1088"/>
                  <a:gd name="T30" fmla="*/ 1016 w 1024"/>
                  <a:gd name="T31" fmla="*/ 820 h 1088"/>
                  <a:gd name="T32" fmla="*/ 1008 w 1024"/>
                  <a:gd name="T33" fmla="*/ 830 h 1088"/>
                  <a:gd name="T34" fmla="*/ 1000 w 1024"/>
                  <a:gd name="T35" fmla="*/ 836 h 1088"/>
                  <a:gd name="T36" fmla="*/ 990 w 1024"/>
                  <a:gd name="T37" fmla="*/ 842 h 1088"/>
                  <a:gd name="T38" fmla="*/ 980 w 1024"/>
                  <a:gd name="T39" fmla="*/ 844 h 1088"/>
                  <a:gd name="T40" fmla="*/ 970 w 1024"/>
                  <a:gd name="T41" fmla="*/ 846 h 1088"/>
                  <a:gd name="T42" fmla="*/ 536 w 1024"/>
                  <a:gd name="T43" fmla="*/ 846 h 1088"/>
                  <a:gd name="T44" fmla="*/ 356 w 1024"/>
                  <a:gd name="T45" fmla="*/ 1088 h 1088"/>
                  <a:gd name="T46" fmla="*/ 356 w 1024"/>
                  <a:gd name="T47" fmla="*/ 846 h 1088"/>
                  <a:gd name="T48" fmla="*/ 56 w 1024"/>
                  <a:gd name="T49" fmla="*/ 846 h 1088"/>
                  <a:gd name="T50" fmla="*/ 56 w 1024"/>
                  <a:gd name="T51" fmla="*/ 846 h 1088"/>
                  <a:gd name="T52" fmla="*/ 44 w 1024"/>
                  <a:gd name="T53" fmla="*/ 844 h 1088"/>
                  <a:gd name="T54" fmla="*/ 34 w 1024"/>
                  <a:gd name="T55" fmla="*/ 842 h 1088"/>
                  <a:gd name="T56" fmla="*/ 24 w 1024"/>
                  <a:gd name="T57" fmla="*/ 836 h 1088"/>
                  <a:gd name="T58" fmla="*/ 16 w 1024"/>
                  <a:gd name="T59" fmla="*/ 830 h 1088"/>
                  <a:gd name="T60" fmla="*/ 10 w 1024"/>
                  <a:gd name="T61" fmla="*/ 820 h 1088"/>
                  <a:gd name="T62" fmla="*/ 4 w 1024"/>
                  <a:gd name="T63" fmla="*/ 812 h 1088"/>
                  <a:gd name="T64" fmla="*/ 0 w 1024"/>
                  <a:gd name="T65" fmla="*/ 800 h 1088"/>
                  <a:gd name="T66" fmla="*/ 0 w 1024"/>
                  <a:gd name="T67" fmla="*/ 790 h 1088"/>
                  <a:gd name="T68" fmla="*/ 0 w 1024"/>
                  <a:gd name="T69" fmla="*/ 56 h 1088"/>
                  <a:gd name="T70" fmla="*/ 0 w 1024"/>
                  <a:gd name="T71" fmla="*/ 56 h 1088"/>
                  <a:gd name="T72" fmla="*/ 0 w 1024"/>
                  <a:gd name="T73" fmla="*/ 46 h 1088"/>
                  <a:gd name="T74" fmla="*/ 4 w 1024"/>
                  <a:gd name="T75" fmla="*/ 36 h 1088"/>
                  <a:gd name="T76" fmla="*/ 10 w 1024"/>
                  <a:gd name="T77" fmla="*/ 26 h 1088"/>
                  <a:gd name="T78" fmla="*/ 16 w 1024"/>
                  <a:gd name="T79" fmla="*/ 18 h 1088"/>
                  <a:gd name="T80" fmla="*/ 24 w 1024"/>
                  <a:gd name="T81" fmla="*/ 10 h 1088"/>
                  <a:gd name="T82" fmla="*/ 34 w 1024"/>
                  <a:gd name="T83" fmla="*/ 6 h 1088"/>
                  <a:gd name="T84" fmla="*/ 44 w 1024"/>
                  <a:gd name="T85" fmla="*/ 2 h 1088"/>
                  <a:gd name="T86" fmla="*/ 56 w 1024"/>
                  <a:gd name="T87" fmla="*/ 0 h 1088"/>
                  <a:gd name="T88" fmla="*/ 56 w 1024"/>
                  <a:gd name="T89"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4" h="1088">
                    <a:moveTo>
                      <a:pt x="56" y="0"/>
                    </a:moveTo>
                    <a:lnTo>
                      <a:pt x="970" y="0"/>
                    </a:lnTo>
                    <a:lnTo>
                      <a:pt x="970" y="0"/>
                    </a:lnTo>
                    <a:lnTo>
                      <a:pt x="980" y="2"/>
                    </a:lnTo>
                    <a:lnTo>
                      <a:pt x="990" y="6"/>
                    </a:lnTo>
                    <a:lnTo>
                      <a:pt x="1000" y="10"/>
                    </a:lnTo>
                    <a:lnTo>
                      <a:pt x="1008" y="18"/>
                    </a:lnTo>
                    <a:lnTo>
                      <a:pt x="1016" y="26"/>
                    </a:lnTo>
                    <a:lnTo>
                      <a:pt x="1020" y="36"/>
                    </a:lnTo>
                    <a:lnTo>
                      <a:pt x="1024" y="46"/>
                    </a:lnTo>
                    <a:lnTo>
                      <a:pt x="1024" y="56"/>
                    </a:lnTo>
                    <a:lnTo>
                      <a:pt x="1024" y="790"/>
                    </a:lnTo>
                    <a:lnTo>
                      <a:pt x="1024" y="790"/>
                    </a:lnTo>
                    <a:lnTo>
                      <a:pt x="1024" y="800"/>
                    </a:lnTo>
                    <a:lnTo>
                      <a:pt x="1020" y="812"/>
                    </a:lnTo>
                    <a:lnTo>
                      <a:pt x="1016" y="820"/>
                    </a:lnTo>
                    <a:lnTo>
                      <a:pt x="1008" y="830"/>
                    </a:lnTo>
                    <a:lnTo>
                      <a:pt x="1000" y="836"/>
                    </a:lnTo>
                    <a:lnTo>
                      <a:pt x="990" y="842"/>
                    </a:lnTo>
                    <a:lnTo>
                      <a:pt x="980" y="844"/>
                    </a:lnTo>
                    <a:lnTo>
                      <a:pt x="970" y="846"/>
                    </a:lnTo>
                    <a:lnTo>
                      <a:pt x="536" y="846"/>
                    </a:lnTo>
                    <a:lnTo>
                      <a:pt x="356" y="1088"/>
                    </a:lnTo>
                    <a:lnTo>
                      <a:pt x="356" y="846"/>
                    </a:lnTo>
                    <a:lnTo>
                      <a:pt x="56" y="846"/>
                    </a:lnTo>
                    <a:lnTo>
                      <a:pt x="56" y="846"/>
                    </a:lnTo>
                    <a:lnTo>
                      <a:pt x="44" y="844"/>
                    </a:lnTo>
                    <a:lnTo>
                      <a:pt x="34" y="842"/>
                    </a:lnTo>
                    <a:lnTo>
                      <a:pt x="24" y="836"/>
                    </a:lnTo>
                    <a:lnTo>
                      <a:pt x="16" y="830"/>
                    </a:lnTo>
                    <a:lnTo>
                      <a:pt x="10" y="820"/>
                    </a:lnTo>
                    <a:lnTo>
                      <a:pt x="4" y="812"/>
                    </a:lnTo>
                    <a:lnTo>
                      <a:pt x="0" y="800"/>
                    </a:lnTo>
                    <a:lnTo>
                      <a:pt x="0" y="790"/>
                    </a:lnTo>
                    <a:lnTo>
                      <a:pt x="0" y="56"/>
                    </a:lnTo>
                    <a:lnTo>
                      <a:pt x="0" y="56"/>
                    </a:lnTo>
                    <a:lnTo>
                      <a:pt x="0" y="46"/>
                    </a:lnTo>
                    <a:lnTo>
                      <a:pt x="4" y="36"/>
                    </a:lnTo>
                    <a:lnTo>
                      <a:pt x="10" y="26"/>
                    </a:lnTo>
                    <a:lnTo>
                      <a:pt x="16" y="18"/>
                    </a:lnTo>
                    <a:lnTo>
                      <a:pt x="24" y="10"/>
                    </a:lnTo>
                    <a:lnTo>
                      <a:pt x="34" y="6"/>
                    </a:lnTo>
                    <a:lnTo>
                      <a:pt x="44" y="2"/>
                    </a:lnTo>
                    <a:lnTo>
                      <a:pt x="56" y="0"/>
                    </a:lnTo>
                    <a:lnTo>
                      <a:pt x="56"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TextBox 28"/>
              <p:cNvSpPr txBox="1"/>
              <p:nvPr/>
            </p:nvSpPr>
            <p:spPr>
              <a:xfrm>
                <a:off x="5048145" y="1545612"/>
                <a:ext cx="1697324" cy="417344"/>
              </a:xfrm>
              <a:prstGeom prst="rect">
                <a:avLst/>
              </a:prstGeom>
              <a:noFill/>
            </p:spPr>
            <p:txBody>
              <a:bodyPr wrap="square" rtlCol="0">
                <a:spAutoFit/>
              </a:bodyPr>
              <a:lstStyle/>
              <a:p>
                <a:pPr algn="ctr"/>
                <a:r>
                  <a:rPr lang="en-US" sz="1400" b="1" dirty="0">
                    <a:solidFill>
                      <a:schemeClr val="bg1"/>
                    </a:solidFill>
                  </a:rPr>
                  <a:t>Infrastructure</a:t>
                </a:r>
              </a:p>
            </p:txBody>
          </p:sp>
          <p:sp>
            <p:nvSpPr>
              <p:cNvPr id="30" name="TextBox 29"/>
              <p:cNvSpPr txBox="1"/>
              <p:nvPr/>
            </p:nvSpPr>
            <p:spPr>
              <a:xfrm>
                <a:off x="6802146" y="1241116"/>
                <a:ext cx="1499674" cy="612104"/>
              </a:xfrm>
              <a:prstGeom prst="rect">
                <a:avLst/>
              </a:prstGeom>
              <a:noFill/>
            </p:spPr>
            <p:txBody>
              <a:bodyPr wrap="square" rtlCol="0">
                <a:spAutoFit/>
              </a:bodyPr>
              <a:lstStyle/>
              <a:p>
                <a:pPr algn="ctr">
                  <a:lnSpc>
                    <a:spcPts val="1400"/>
                  </a:lnSpc>
                </a:pPr>
                <a:r>
                  <a:rPr lang="en-US" sz="1400" b="1" dirty="0">
                    <a:solidFill>
                      <a:schemeClr val="bg1"/>
                    </a:solidFill>
                  </a:rPr>
                  <a:t>Design frameworks</a:t>
                </a:r>
              </a:p>
            </p:txBody>
          </p:sp>
        </p:grpSp>
        <p:sp>
          <p:nvSpPr>
            <p:cNvPr id="32" name="Oval 31"/>
            <p:cNvSpPr/>
            <p:nvPr/>
          </p:nvSpPr>
          <p:spPr>
            <a:xfrm>
              <a:off x="5755727" y="3418614"/>
              <a:ext cx="1638678" cy="325924"/>
            </a:xfrm>
            <a:prstGeom prst="ellipse">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243619" y="3698345"/>
              <a:ext cx="2540697" cy="369332"/>
            </a:xfrm>
            <a:prstGeom prst="rect">
              <a:avLst/>
            </a:prstGeom>
            <a:noFill/>
          </p:spPr>
          <p:txBody>
            <a:bodyPr wrap="square" rtlCol="0">
              <a:spAutoFit/>
            </a:bodyPr>
            <a:lstStyle/>
            <a:p>
              <a:pPr algn="ctr"/>
              <a:r>
                <a:rPr lang="en-US" b="1" dirty="0" smtClean="0">
                  <a:solidFill>
                    <a:schemeClr val="bg1"/>
                  </a:solidFill>
                </a:rPr>
                <a:t>TECHNOLOGIES</a:t>
              </a:r>
              <a:endParaRPr lang="en-US" b="1" dirty="0">
                <a:solidFill>
                  <a:schemeClr val="bg1"/>
                </a:solidFill>
              </a:endParaRPr>
            </a:p>
          </p:txBody>
        </p:sp>
        <p:sp>
          <p:nvSpPr>
            <p:cNvPr id="40" name="Left-Right Arrow 39"/>
            <p:cNvSpPr/>
            <p:nvPr/>
          </p:nvSpPr>
          <p:spPr>
            <a:xfrm>
              <a:off x="3953194" y="2449229"/>
              <a:ext cx="1154466" cy="312213"/>
            </a:xfrm>
            <a:prstGeom prst="leftRightArrow">
              <a:avLst/>
            </a:prstGeom>
            <a:gradFill flip="none" rotWithShape="1">
              <a:gsLst>
                <a:gs pos="49000">
                  <a:schemeClr val="accent1"/>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4"/>
            <p:cNvGrpSpPr>
              <a:grpSpLocks noChangeAspect="1"/>
            </p:cNvGrpSpPr>
            <p:nvPr/>
          </p:nvGrpSpPr>
          <p:grpSpPr bwMode="auto">
            <a:xfrm>
              <a:off x="6128279" y="2437766"/>
              <a:ext cx="893573" cy="1048528"/>
              <a:chOff x="2188" y="1348"/>
              <a:chExt cx="1384" cy="1624"/>
            </a:xfrm>
          </p:grpSpPr>
          <p:sp>
            <p:nvSpPr>
              <p:cNvPr id="52" name="AutoShape 3"/>
              <p:cNvSpPr>
                <a:spLocks noChangeAspect="1" noChangeArrowheads="1" noTextEdit="1"/>
              </p:cNvSpPr>
              <p:nvPr/>
            </p:nvSpPr>
            <p:spPr bwMode="auto">
              <a:xfrm>
                <a:off x="2188" y="1348"/>
                <a:ext cx="1384" cy="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
              <p:cNvSpPr>
                <a:spLocks noEditPoints="1"/>
              </p:cNvSpPr>
              <p:nvPr/>
            </p:nvSpPr>
            <p:spPr bwMode="auto">
              <a:xfrm>
                <a:off x="2188" y="1348"/>
                <a:ext cx="1152" cy="1496"/>
              </a:xfrm>
              <a:custGeom>
                <a:avLst/>
                <a:gdLst>
                  <a:gd name="T0" fmla="*/ 1048 w 1152"/>
                  <a:gd name="T1" fmla="*/ 112 h 1496"/>
                  <a:gd name="T2" fmla="*/ 1152 w 1152"/>
                  <a:gd name="T3" fmla="*/ 392 h 1496"/>
                  <a:gd name="T4" fmla="*/ 1152 w 1152"/>
                  <a:gd name="T5" fmla="*/ 128 h 1496"/>
                  <a:gd name="T6" fmla="*/ 1150 w 1152"/>
                  <a:gd name="T7" fmla="*/ 102 h 1496"/>
                  <a:gd name="T8" fmla="*/ 1142 w 1152"/>
                  <a:gd name="T9" fmla="*/ 78 h 1496"/>
                  <a:gd name="T10" fmla="*/ 1130 w 1152"/>
                  <a:gd name="T11" fmla="*/ 56 h 1496"/>
                  <a:gd name="T12" fmla="*/ 1096 w 1152"/>
                  <a:gd name="T13" fmla="*/ 20 h 1496"/>
                  <a:gd name="T14" fmla="*/ 1074 w 1152"/>
                  <a:gd name="T15" fmla="*/ 10 h 1496"/>
                  <a:gd name="T16" fmla="*/ 1050 w 1152"/>
                  <a:gd name="T17" fmla="*/ 2 h 1496"/>
                  <a:gd name="T18" fmla="*/ 1024 w 1152"/>
                  <a:gd name="T19" fmla="*/ 0 h 1496"/>
                  <a:gd name="T20" fmla="*/ 128 w 1152"/>
                  <a:gd name="T21" fmla="*/ 0 h 1496"/>
                  <a:gd name="T22" fmla="*/ 102 w 1152"/>
                  <a:gd name="T23" fmla="*/ 2 h 1496"/>
                  <a:gd name="T24" fmla="*/ 78 w 1152"/>
                  <a:gd name="T25" fmla="*/ 10 h 1496"/>
                  <a:gd name="T26" fmla="*/ 56 w 1152"/>
                  <a:gd name="T27" fmla="*/ 20 h 1496"/>
                  <a:gd name="T28" fmla="*/ 22 w 1152"/>
                  <a:gd name="T29" fmla="*/ 56 h 1496"/>
                  <a:gd name="T30" fmla="*/ 10 w 1152"/>
                  <a:gd name="T31" fmla="*/ 78 h 1496"/>
                  <a:gd name="T32" fmla="*/ 2 w 1152"/>
                  <a:gd name="T33" fmla="*/ 102 h 1496"/>
                  <a:gd name="T34" fmla="*/ 0 w 1152"/>
                  <a:gd name="T35" fmla="*/ 128 h 1496"/>
                  <a:gd name="T36" fmla="*/ 0 w 1152"/>
                  <a:gd name="T37" fmla="*/ 1368 h 1496"/>
                  <a:gd name="T38" fmla="*/ 2 w 1152"/>
                  <a:gd name="T39" fmla="*/ 1392 h 1496"/>
                  <a:gd name="T40" fmla="*/ 10 w 1152"/>
                  <a:gd name="T41" fmla="*/ 1416 h 1496"/>
                  <a:gd name="T42" fmla="*/ 22 w 1152"/>
                  <a:gd name="T43" fmla="*/ 1438 h 1496"/>
                  <a:gd name="T44" fmla="*/ 56 w 1152"/>
                  <a:gd name="T45" fmla="*/ 1474 h 1496"/>
                  <a:gd name="T46" fmla="*/ 78 w 1152"/>
                  <a:gd name="T47" fmla="*/ 1484 h 1496"/>
                  <a:gd name="T48" fmla="*/ 102 w 1152"/>
                  <a:gd name="T49" fmla="*/ 1492 h 1496"/>
                  <a:gd name="T50" fmla="*/ 128 w 1152"/>
                  <a:gd name="T51" fmla="*/ 1496 h 1496"/>
                  <a:gd name="T52" fmla="*/ 744 w 1152"/>
                  <a:gd name="T53" fmla="*/ 1240 h 1496"/>
                  <a:gd name="T54" fmla="*/ 104 w 1152"/>
                  <a:gd name="T55" fmla="*/ 112 h 1496"/>
                  <a:gd name="T56" fmla="*/ 576 w 1152"/>
                  <a:gd name="T57" fmla="*/ 1304 h 1496"/>
                  <a:gd name="T58" fmla="*/ 602 w 1152"/>
                  <a:gd name="T59" fmla="*/ 1308 h 1496"/>
                  <a:gd name="T60" fmla="*/ 622 w 1152"/>
                  <a:gd name="T61" fmla="*/ 1322 h 1496"/>
                  <a:gd name="T62" fmla="*/ 636 w 1152"/>
                  <a:gd name="T63" fmla="*/ 1342 h 1496"/>
                  <a:gd name="T64" fmla="*/ 640 w 1152"/>
                  <a:gd name="T65" fmla="*/ 1368 h 1496"/>
                  <a:gd name="T66" fmla="*/ 640 w 1152"/>
                  <a:gd name="T67" fmla="*/ 1380 h 1496"/>
                  <a:gd name="T68" fmla="*/ 630 w 1152"/>
                  <a:gd name="T69" fmla="*/ 1402 h 1496"/>
                  <a:gd name="T70" fmla="*/ 612 w 1152"/>
                  <a:gd name="T71" fmla="*/ 1420 h 1496"/>
                  <a:gd name="T72" fmla="*/ 590 w 1152"/>
                  <a:gd name="T73" fmla="*/ 1430 h 1496"/>
                  <a:gd name="T74" fmla="*/ 576 w 1152"/>
                  <a:gd name="T75" fmla="*/ 1432 h 1496"/>
                  <a:gd name="T76" fmla="*/ 552 w 1152"/>
                  <a:gd name="T77" fmla="*/ 1426 h 1496"/>
                  <a:gd name="T78" fmla="*/ 532 w 1152"/>
                  <a:gd name="T79" fmla="*/ 1412 h 1496"/>
                  <a:gd name="T80" fmla="*/ 518 w 1152"/>
                  <a:gd name="T81" fmla="*/ 1392 h 1496"/>
                  <a:gd name="T82" fmla="*/ 512 w 1152"/>
                  <a:gd name="T83" fmla="*/ 1368 h 1496"/>
                  <a:gd name="T84" fmla="*/ 514 w 1152"/>
                  <a:gd name="T85" fmla="*/ 1354 h 1496"/>
                  <a:gd name="T86" fmla="*/ 524 w 1152"/>
                  <a:gd name="T87" fmla="*/ 1332 h 1496"/>
                  <a:gd name="T88" fmla="*/ 540 w 1152"/>
                  <a:gd name="T89" fmla="*/ 1314 h 1496"/>
                  <a:gd name="T90" fmla="*/ 564 w 1152"/>
                  <a:gd name="T91" fmla="*/ 1304 h 1496"/>
                  <a:gd name="T92" fmla="*/ 576 w 1152"/>
                  <a:gd name="T93" fmla="*/ 13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52" h="1496">
                    <a:moveTo>
                      <a:pt x="104" y="112"/>
                    </a:moveTo>
                    <a:lnTo>
                      <a:pt x="1048" y="112"/>
                    </a:lnTo>
                    <a:lnTo>
                      <a:pt x="1048" y="392"/>
                    </a:lnTo>
                    <a:lnTo>
                      <a:pt x="1152" y="392"/>
                    </a:lnTo>
                    <a:lnTo>
                      <a:pt x="1152" y="128"/>
                    </a:lnTo>
                    <a:lnTo>
                      <a:pt x="1152" y="128"/>
                    </a:lnTo>
                    <a:lnTo>
                      <a:pt x="1152" y="114"/>
                    </a:lnTo>
                    <a:lnTo>
                      <a:pt x="1150" y="102"/>
                    </a:lnTo>
                    <a:lnTo>
                      <a:pt x="1146" y="88"/>
                    </a:lnTo>
                    <a:lnTo>
                      <a:pt x="1142" y="78"/>
                    </a:lnTo>
                    <a:lnTo>
                      <a:pt x="1136" y="66"/>
                    </a:lnTo>
                    <a:lnTo>
                      <a:pt x="1130" y="56"/>
                    </a:lnTo>
                    <a:lnTo>
                      <a:pt x="1114" y="36"/>
                    </a:lnTo>
                    <a:lnTo>
                      <a:pt x="1096" y="20"/>
                    </a:lnTo>
                    <a:lnTo>
                      <a:pt x="1086" y="14"/>
                    </a:lnTo>
                    <a:lnTo>
                      <a:pt x="1074" y="10"/>
                    </a:lnTo>
                    <a:lnTo>
                      <a:pt x="1062" y="4"/>
                    </a:lnTo>
                    <a:lnTo>
                      <a:pt x="1050" y="2"/>
                    </a:lnTo>
                    <a:lnTo>
                      <a:pt x="1038" y="0"/>
                    </a:lnTo>
                    <a:lnTo>
                      <a:pt x="1024" y="0"/>
                    </a:lnTo>
                    <a:lnTo>
                      <a:pt x="128" y="0"/>
                    </a:lnTo>
                    <a:lnTo>
                      <a:pt x="128" y="0"/>
                    </a:lnTo>
                    <a:lnTo>
                      <a:pt x="116" y="0"/>
                    </a:lnTo>
                    <a:lnTo>
                      <a:pt x="102" y="2"/>
                    </a:lnTo>
                    <a:lnTo>
                      <a:pt x="90" y="4"/>
                    </a:lnTo>
                    <a:lnTo>
                      <a:pt x="78" y="10"/>
                    </a:lnTo>
                    <a:lnTo>
                      <a:pt x="68" y="14"/>
                    </a:lnTo>
                    <a:lnTo>
                      <a:pt x="56" y="20"/>
                    </a:lnTo>
                    <a:lnTo>
                      <a:pt x="38" y="36"/>
                    </a:lnTo>
                    <a:lnTo>
                      <a:pt x="22" y="56"/>
                    </a:lnTo>
                    <a:lnTo>
                      <a:pt x="16" y="66"/>
                    </a:lnTo>
                    <a:lnTo>
                      <a:pt x="10" y="78"/>
                    </a:lnTo>
                    <a:lnTo>
                      <a:pt x="6" y="88"/>
                    </a:lnTo>
                    <a:lnTo>
                      <a:pt x="2" y="102"/>
                    </a:lnTo>
                    <a:lnTo>
                      <a:pt x="2" y="114"/>
                    </a:lnTo>
                    <a:lnTo>
                      <a:pt x="0" y="128"/>
                    </a:lnTo>
                    <a:lnTo>
                      <a:pt x="0" y="1368"/>
                    </a:lnTo>
                    <a:lnTo>
                      <a:pt x="0" y="1368"/>
                    </a:lnTo>
                    <a:lnTo>
                      <a:pt x="2" y="1380"/>
                    </a:lnTo>
                    <a:lnTo>
                      <a:pt x="2" y="1392"/>
                    </a:lnTo>
                    <a:lnTo>
                      <a:pt x="6" y="1406"/>
                    </a:lnTo>
                    <a:lnTo>
                      <a:pt x="10" y="1416"/>
                    </a:lnTo>
                    <a:lnTo>
                      <a:pt x="16" y="1428"/>
                    </a:lnTo>
                    <a:lnTo>
                      <a:pt x="22" y="1438"/>
                    </a:lnTo>
                    <a:lnTo>
                      <a:pt x="38" y="1458"/>
                    </a:lnTo>
                    <a:lnTo>
                      <a:pt x="56" y="1474"/>
                    </a:lnTo>
                    <a:lnTo>
                      <a:pt x="68" y="1480"/>
                    </a:lnTo>
                    <a:lnTo>
                      <a:pt x="78" y="1484"/>
                    </a:lnTo>
                    <a:lnTo>
                      <a:pt x="90" y="1490"/>
                    </a:lnTo>
                    <a:lnTo>
                      <a:pt x="102" y="1492"/>
                    </a:lnTo>
                    <a:lnTo>
                      <a:pt x="116" y="1494"/>
                    </a:lnTo>
                    <a:lnTo>
                      <a:pt x="128" y="1496"/>
                    </a:lnTo>
                    <a:lnTo>
                      <a:pt x="744" y="1496"/>
                    </a:lnTo>
                    <a:lnTo>
                      <a:pt x="744" y="1240"/>
                    </a:lnTo>
                    <a:lnTo>
                      <a:pt x="104" y="1240"/>
                    </a:lnTo>
                    <a:lnTo>
                      <a:pt x="104" y="112"/>
                    </a:lnTo>
                    <a:close/>
                    <a:moveTo>
                      <a:pt x="576" y="1304"/>
                    </a:moveTo>
                    <a:lnTo>
                      <a:pt x="576" y="1304"/>
                    </a:lnTo>
                    <a:lnTo>
                      <a:pt x="590" y="1304"/>
                    </a:lnTo>
                    <a:lnTo>
                      <a:pt x="602" y="1308"/>
                    </a:lnTo>
                    <a:lnTo>
                      <a:pt x="612" y="1314"/>
                    </a:lnTo>
                    <a:lnTo>
                      <a:pt x="622" y="1322"/>
                    </a:lnTo>
                    <a:lnTo>
                      <a:pt x="630" y="1332"/>
                    </a:lnTo>
                    <a:lnTo>
                      <a:pt x="636" y="1342"/>
                    </a:lnTo>
                    <a:lnTo>
                      <a:pt x="640" y="1354"/>
                    </a:lnTo>
                    <a:lnTo>
                      <a:pt x="640" y="1368"/>
                    </a:lnTo>
                    <a:lnTo>
                      <a:pt x="640" y="1368"/>
                    </a:lnTo>
                    <a:lnTo>
                      <a:pt x="640" y="1380"/>
                    </a:lnTo>
                    <a:lnTo>
                      <a:pt x="636" y="1392"/>
                    </a:lnTo>
                    <a:lnTo>
                      <a:pt x="630" y="1402"/>
                    </a:lnTo>
                    <a:lnTo>
                      <a:pt x="622" y="1412"/>
                    </a:lnTo>
                    <a:lnTo>
                      <a:pt x="612" y="1420"/>
                    </a:lnTo>
                    <a:lnTo>
                      <a:pt x="602" y="1426"/>
                    </a:lnTo>
                    <a:lnTo>
                      <a:pt x="590" y="1430"/>
                    </a:lnTo>
                    <a:lnTo>
                      <a:pt x="576" y="1432"/>
                    </a:lnTo>
                    <a:lnTo>
                      <a:pt x="576" y="1432"/>
                    </a:lnTo>
                    <a:lnTo>
                      <a:pt x="564" y="1430"/>
                    </a:lnTo>
                    <a:lnTo>
                      <a:pt x="552" y="1426"/>
                    </a:lnTo>
                    <a:lnTo>
                      <a:pt x="540" y="1420"/>
                    </a:lnTo>
                    <a:lnTo>
                      <a:pt x="532" y="1412"/>
                    </a:lnTo>
                    <a:lnTo>
                      <a:pt x="524" y="1402"/>
                    </a:lnTo>
                    <a:lnTo>
                      <a:pt x="518" y="1392"/>
                    </a:lnTo>
                    <a:lnTo>
                      <a:pt x="514" y="1380"/>
                    </a:lnTo>
                    <a:lnTo>
                      <a:pt x="512" y="1368"/>
                    </a:lnTo>
                    <a:lnTo>
                      <a:pt x="512" y="1368"/>
                    </a:lnTo>
                    <a:lnTo>
                      <a:pt x="514" y="1354"/>
                    </a:lnTo>
                    <a:lnTo>
                      <a:pt x="518" y="1342"/>
                    </a:lnTo>
                    <a:lnTo>
                      <a:pt x="524" y="1332"/>
                    </a:lnTo>
                    <a:lnTo>
                      <a:pt x="532" y="1322"/>
                    </a:lnTo>
                    <a:lnTo>
                      <a:pt x="540" y="1314"/>
                    </a:lnTo>
                    <a:lnTo>
                      <a:pt x="552" y="1308"/>
                    </a:lnTo>
                    <a:lnTo>
                      <a:pt x="564" y="1304"/>
                    </a:lnTo>
                    <a:lnTo>
                      <a:pt x="576" y="1304"/>
                    </a:lnTo>
                    <a:lnTo>
                      <a:pt x="576" y="130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6"/>
              <p:cNvSpPr>
                <a:spLocks noEditPoints="1"/>
              </p:cNvSpPr>
              <p:nvPr/>
            </p:nvSpPr>
            <p:spPr bwMode="auto">
              <a:xfrm>
                <a:off x="2996" y="1804"/>
                <a:ext cx="576" cy="1168"/>
              </a:xfrm>
              <a:custGeom>
                <a:avLst/>
                <a:gdLst>
                  <a:gd name="T0" fmla="*/ 128 w 576"/>
                  <a:gd name="T1" fmla="*/ 0 h 1168"/>
                  <a:gd name="T2" fmla="*/ 116 w 576"/>
                  <a:gd name="T3" fmla="*/ 0 h 1168"/>
                  <a:gd name="T4" fmla="*/ 90 w 576"/>
                  <a:gd name="T5" fmla="*/ 4 h 1168"/>
                  <a:gd name="T6" fmla="*/ 68 w 576"/>
                  <a:gd name="T7" fmla="*/ 14 h 1168"/>
                  <a:gd name="T8" fmla="*/ 38 w 576"/>
                  <a:gd name="T9" fmla="*/ 36 h 1168"/>
                  <a:gd name="T10" fmla="*/ 16 w 576"/>
                  <a:gd name="T11" fmla="*/ 66 h 1168"/>
                  <a:gd name="T12" fmla="*/ 6 w 576"/>
                  <a:gd name="T13" fmla="*/ 88 h 1168"/>
                  <a:gd name="T14" fmla="*/ 2 w 576"/>
                  <a:gd name="T15" fmla="*/ 114 h 1168"/>
                  <a:gd name="T16" fmla="*/ 0 w 576"/>
                  <a:gd name="T17" fmla="*/ 1040 h 1168"/>
                  <a:gd name="T18" fmla="*/ 2 w 576"/>
                  <a:gd name="T19" fmla="*/ 1052 h 1168"/>
                  <a:gd name="T20" fmla="*/ 6 w 576"/>
                  <a:gd name="T21" fmla="*/ 1078 h 1168"/>
                  <a:gd name="T22" fmla="*/ 16 w 576"/>
                  <a:gd name="T23" fmla="*/ 1100 h 1168"/>
                  <a:gd name="T24" fmla="*/ 38 w 576"/>
                  <a:gd name="T25" fmla="*/ 1130 h 1168"/>
                  <a:gd name="T26" fmla="*/ 68 w 576"/>
                  <a:gd name="T27" fmla="*/ 1152 h 1168"/>
                  <a:gd name="T28" fmla="*/ 90 w 576"/>
                  <a:gd name="T29" fmla="*/ 1162 h 1168"/>
                  <a:gd name="T30" fmla="*/ 116 w 576"/>
                  <a:gd name="T31" fmla="*/ 1166 h 1168"/>
                  <a:gd name="T32" fmla="*/ 448 w 576"/>
                  <a:gd name="T33" fmla="*/ 1168 h 1168"/>
                  <a:gd name="T34" fmla="*/ 462 w 576"/>
                  <a:gd name="T35" fmla="*/ 1166 h 1168"/>
                  <a:gd name="T36" fmla="*/ 486 w 576"/>
                  <a:gd name="T37" fmla="*/ 1162 h 1168"/>
                  <a:gd name="T38" fmla="*/ 510 w 576"/>
                  <a:gd name="T39" fmla="*/ 1152 h 1168"/>
                  <a:gd name="T40" fmla="*/ 538 w 576"/>
                  <a:gd name="T41" fmla="*/ 1130 h 1168"/>
                  <a:gd name="T42" fmla="*/ 560 w 576"/>
                  <a:gd name="T43" fmla="*/ 1100 h 1168"/>
                  <a:gd name="T44" fmla="*/ 570 w 576"/>
                  <a:gd name="T45" fmla="*/ 1078 h 1168"/>
                  <a:gd name="T46" fmla="*/ 576 w 576"/>
                  <a:gd name="T47" fmla="*/ 1052 h 1168"/>
                  <a:gd name="T48" fmla="*/ 576 w 576"/>
                  <a:gd name="T49" fmla="*/ 128 h 1168"/>
                  <a:gd name="T50" fmla="*/ 576 w 576"/>
                  <a:gd name="T51" fmla="*/ 114 h 1168"/>
                  <a:gd name="T52" fmla="*/ 570 w 576"/>
                  <a:gd name="T53" fmla="*/ 88 h 1168"/>
                  <a:gd name="T54" fmla="*/ 560 w 576"/>
                  <a:gd name="T55" fmla="*/ 66 h 1168"/>
                  <a:gd name="T56" fmla="*/ 538 w 576"/>
                  <a:gd name="T57" fmla="*/ 36 h 1168"/>
                  <a:gd name="T58" fmla="*/ 510 w 576"/>
                  <a:gd name="T59" fmla="*/ 14 h 1168"/>
                  <a:gd name="T60" fmla="*/ 486 w 576"/>
                  <a:gd name="T61" fmla="*/ 4 h 1168"/>
                  <a:gd name="T62" fmla="*/ 462 w 576"/>
                  <a:gd name="T63" fmla="*/ 0 h 1168"/>
                  <a:gd name="T64" fmla="*/ 448 w 576"/>
                  <a:gd name="T65" fmla="*/ 0 h 1168"/>
                  <a:gd name="T66" fmla="*/ 56 w 576"/>
                  <a:gd name="T67" fmla="*/ 970 h 1168"/>
                  <a:gd name="T68" fmla="*/ 520 w 576"/>
                  <a:gd name="T69" fmla="*/ 122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6" h="1168">
                    <a:moveTo>
                      <a:pt x="448" y="0"/>
                    </a:moveTo>
                    <a:lnTo>
                      <a:pt x="128" y="0"/>
                    </a:lnTo>
                    <a:lnTo>
                      <a:pt x="128" y="0"/>
                    </a:lnTo>
                    <a:lnTo>
                      <a:pt x="116" y="0"/>
                    </a:lnTo>
                    <a:lnTo>
                      <a:pt x="102" y="2"/>
                    </a:lnTo>
                    <a:lnTo>
                      <a:pt x="90" y="4"/>
                    </a:lnTo>
                    <a:lnTo>
                      <a:pt x="78" y="10"/>
                    </a:lnTo>
                    <a:lnTo>
                      <a:pt x="68" y="14"/>
                    </a:lnTo>
                    <a:lnTo>
                      <a:pt x="56" y="20"/>
                    </a:lnTo>
                    <a:lnTo>
                      <a:pt x="38" y="36"/>
                    </a:lnTo>
                    <a:lnTo>
                      <a:pt x="22" y="56"/>
                    </a:lnTo>
                    <a:lnTo>
                      <a:pt x="16" y="66"/>
                    </a:lnTo>
                    <a:lnTo>
                      <a:pt x="10" y="78"/>
                    </a:lnTo>
                    <a:lnTo>
                      <a:pt x="6" y="88"/>
                    </a:lnTo>
                    <a:lnTo>
                      <a:pt x="2" y="102"/>
                    </a:lnTo>
                    <a:lnTo>
                      <a:pt x="2" y="114"/>
                    </a:lnTo>
                    <a:lnTo>
                      <a:pt x="0" y="128"/>
                    </a:lnTo>
                    <a:lnTo>
                      <a:pt x="0" y="1040"/>
                    </a:lnTo>
                    <a:lnTo>
                      <a:pt x="0" y="1040"/>
                    </a:lnTo>
                    <a:lnTo>
                      <a:pt x="2" y="1052"/>
                    </a:lnTo>
                    <a:lnTo>
                      <a:pt x="2" y="1064"/>
                    </a:lnTo>
                    <a:lnTo>
                      <a:pt x="6" y="1078"/>
                    </a:lnTo>
                    <a:lnTo>
                      <a:pt x="10" y="1088"/>
                    </a:lnTo>
                    <a:lnTo>
                      <a:pt x="16" y="1100"/>
                    </a:lnTo>
                    <a:lnTo>
                      <a:pt x="22" y="1110"/>
                    </a:lnTo>
                    <a:lnTo>
                      <a:pt x="38" y="1130"/>
                    </a:lnTo>
                    <a:lnTo>
                      <a:pt x="56" y="1146"/>
                    </a:lnTo>
                    <a:lnTo>
                      <a:pt x="68" y="1152"/>
                    </a:lnTo>
                    <a:lnTo>
                      <a:pt x="78" y="1156"/>
                    </a:lnTo>
                    <a:lnTo>
                      <a:pt x="90" y="1162"/>
                    </a:lnTo>
                    <a:lnTo>
                      <a:pt x="102" y="1164"/>
                    </a:lnTo>
                    <a:lnTo>
                      <a:pt x="116" y="1166"/>
                    </a:lnTo>
                    <a:lnTo>
                      <a:pt x="128" y="1168"/>
                    </a:lnTo>
                    <a:lnTo>
                      <a:pt x="448" y="1168"/>
                    </a:lnTo>
                    <a:lnTo>
                      <a:pt x="448" y="1168"/>
                    </a:lnTo>
                    <a:lnTo>
                      <a:pt x="462" y="1166"/>
                    </a:lnTo>
                    <a:lnTo>
                      <a:pt x="474" y="1164"/>
                    </a:lnTo>
                    <a:lnTo>
                      <a:pt x="486" y="1162"/>
                    </a:lnTo>
                    <a:lnTo>
                      <a:pt x="498" y="1156"/>
                    </a:lnTo>
                    <a:lnTo>
                      <a:pt x="510" y="1152"/>
                    </a:lnTo>
                    <a:lnTo>
                      <a:pt x="520" y="1146"/>
                    </a:lnTo>
                    <a:lnTo>
                      <a:pt x="538" y="1130"/>
                    </a:lnTo>
                    <a:lnTo>
                      <a:pt x="554" y="1110"/>
                    </a:lnTo>
                    <a:lnTo>
                      <a:pt x="560" y="1100"/>
                    </a:lnTo>
                    <a:lnTo>
                      <a:pt x="566" y="1088"/>
                    </a:lnTo>
                    <a:lnTo>
                      <a:pt x="570" y="1078"/>
                    </a:lnTo>
                    <a:lnTo>
                      <a:pt x="574" y="1064"/>
                    </a:lnTo>
                    <a:lnTo>
                      <a:pt x="576" y="1052"/>
                    </a:lnTo>
                    <a:lnTo>
                      <a:pt x="576" y="1040"/>
                    </a:lnTo>
                    <a:lnTo>
                      <a:pt x="576" y="128"/>
                    </a:lnTo>
                    <a:lnTo>
                      <a:pt x="576" y="128"/>
                    </a:lnTo>
                    <a:lnTo>
                      <a:pt x="576" y="114"/>
                    </a:lnTo>
                    <a:lnTo>
                      <a:pt x="574" y="102"/>
                    </a:lnTo>
                    <a:lnTo>
                      <a:pt x="570" y="88"/>
                    </a:lnTo>
                    <a:lnTo>
                      <a:pt x="566" y="78"/>
                    </a:lnTo>
                    <a:lnTo>
                      <a:pt x="560" y="66"/>
                    </a:lnTo>
                    <a:lnTo>
                      <a:pt x="554" y="56"/>
                    </a:lnTo>
                    <a:lnTo>
                      <a:pt x="538" y="36"/>
                    </a:lnTo>
                    <a:lnTo>
                      <a:pt x="520" y="20"/>
                    </a:lnTo>
                    <a:lnTo>
                      <a:pt x="510" y="14"/>
                    </a:lnTo>
                    <a:lnTo>
                      <a:pt x="498" y="10"/>
                    </a:lnTo>
                    <a:lnTo>
                      <a:pt x="486" y="4"/>
                    </a:lnTo>
                    <a:lnTo>
                      <a:pt x="474" y="2"/>
                    </a:lnTo>
                    <a:lnTo>
                      <a:pt x="462" y="0"/>
                    </a:lnTo>
                    <a:lnTo>
                      <a:pt x="448" y="0"/>
                    </a:lnTo>
                    <a:lnTo>
                      <a:pt x="448" y="0"/>
                    </a:lnTo>
                    <a:close/>
                    <a:moveTo>
                      <a:pt x="520" y="970"/>
                    </a:moveTo>
                    <a:lnTo>
                      <a:pt x="56" y="970"/>
                    </a:lnTo>
                    <a:lnTo>
                      <a:pt x="56" y="122"/>
                    </a:lnTo>
                    <a:lnTo>
                      <a:pt x="520" y="122"/>
                    </a:lnTo>
                    <a:lnTo>
                      <a:pt x="520" y="97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55" name="TextBox 54"/>
          <p:cNvSpPr txBox="1"/>
          <p:nvPr/>
        </p:nvSpPr>
        <p:spPr>
          <a:xfrm>
            <a:off x="1290041" y="5048640"/>
            <a:ext cx="6000247" cy="369332"/>
          </a:xfrm>
          <a:prstGeom prst="rect">
            <a:avLst/>
          </a:prstGeom>
          <a:noFill/>
        </p:spPr>
        <p:txBody>
          <a:bodyPr wrap="square" rtlCol="0">
            <a:spAutoFit/>
          </a:bodyPr>
          <a:lstStyle/>
          <a:p>
            <a:pPr lvl="1" algn="ctr"/>
            <a:r>
              <a:rPr lang="en-US" b="1" dirty="0" smtClean="0"/>
              <a:t>FUNCTIONALITY  |  DESIGN  |  PERFORMANCE</a:t>
            </a:r>
            <a:endParaRPr lang="en-US" b="1" dirty="0"/>
          </a:p>
        </p:txBody>
      </p:sp>
      <p:sp>
        <p:nvSpPr>
          <p:cNvPr id="56" name="Bent Arrow 55"/>
          <p:cNvSpPr/>
          <p:nvPr/>
        </p:nvSpPr>
        <p:spPr>
          <a:xfrm rot="10800000">
            <a:off x="7177335" y="4178173"/>
            <a:ext cx="530727" cy="1234256"/>
          </a:xfrm>
          <a:prstGeom prst="bentArrow">
            <a:avLst/>
          </a:prstGeom>
          <a:gradFill flip="none" rotWithShape="1">
            <a:gsLst>
              <a:gs pos="0">
                <a:schemeClr val="accent1"/>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Bent Arrow 56"/>
          <p:cNvSpPr/>
          <p:nvPr/>
        </p:nvSpPr>
        <p:spPr>
          <a:xfrm rot="10800000" flipH="1">
            <a:off x="1251004" y="4178173"/>
            <a:ext cx="530727" cy="1234256"/>
          </a:xfrm>
          <a:prstGeom prst="bentArrow">
            <a:avLst/>
          </a:prstGeom>
          <a:gradFill flip="none" rotWithShape="1">
            <a:gsLst>
              <a:gs pos="0">
                <a:schemeClr val="accent1"/>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3" name="Group 72"/>
          <p:cNvGrpSpPr/>
          <p:nvPr/>
        </p:nvGrpSpPr>
        <p:grpSpPr>
          <a:xfrm>
            <a:off x="2980899" y="4543807"/>
            <a:ext cx="492125" cy="438345"/>
            <a:chOff x="-2014538" y="157163"/>
            <a:chExt cx="1060450" cy="944563"/>
          </a:xfrm>
        </p:grpSpPr>
        <p:sp>
          <p:nvSpPr>
            <p:cNvPr id="8" name="Freeform 5"/>
            <p:cNvSpPr>
              <a:spLocks noEditPoints="1"/>
            </p:cNvSpPr>
            <p:nvPr/>
          </p:nvSpPr>
          <p:spPr bwMode="auto">
            <a:xfrm>
              <a:off x="-2014538" y="157163"/>
              <a:ext cx="1060450" cy="944563"/>
            </a:xfrm>
            <a:custGeom>
              <a:avLst/>
              <a:gdLst>
                <a:gd name="T0" fmla="*/ 21 w 668"/>
                <a:gd name="T1" fmla="*/ 0 h 595"/>
                <a:gd name="T2" fmla="*/ 2 w 668"/>
                <a:gd name="T3" fmla="*/ 14 h 595"/>
                <a:gd name="T4" fmla="*/ 0 w 668"/>
                <a:gd name="T5" fmla="*/ 574 h 595"/>
                <a:gd name="T6" fmla="*/ 14 w 668"/>
                <a:gd name="T7" fmla="*/ 593 h 595"/>
                <a:gd name="T8" fmla="*/ 647 w 668"/>
                <a:gd name="T9" fmla="*/ 595 h 595"/>
                <a:gd name="T10" fmla="*/ 668 w 668"/>
                <a:gd name="T11" fmla="*/ 583 h 595"/>
                <a:gd name="T12" fmla="*/ 668 w 668"/>
                <a:gd name="T13" fmla="*/ 23 h 595"/>
                <a:gd name="T14" fmla="*/ 656 w 668"/>
                <a:gd name="T15" fmla="*/ 2 h 595"/>
                <a:gd name="T16" fmla="*/ 515 w 668"/>
                <a:gd name="T17" fmla="*/ 47 h 595"/>
                <a:gd name="T18" fmla="*/ 526 w 668"/>
                <a:gd name="T19" fmla="*/ 49 h 595"/>
                <a:gd name="T20" fmla="*/ 540 w 668"/>
                <a:gd name="T21" fmla="*/ 59 h 595"/>
                <a:gd name="T22" fmla="*/ 543 w 668"/>
                <a:gd name="T23" fmla="*/ 75 h 595"/>
                <a:gd name="T24" fmla="*/ 541 w 668"/>
                <a:gd name="T25" fmla="*/ 85 h 595"/>
                <a:gd name="T26" fmla="*/ 531 w 668"/>
                <a:gd name="T27" fmla="*/ 99 h 595"/>
                <a:gd name="T28" fmla="*/ 515 w 668"/>
                <a:gd name="T29" fmla="*/ 103 h 595"/>
                <a:gd name="T30" fmla="*/ 505 w 668"/>
                <a:gd name="T31" fmla="*/ 101 h 595"/>
                <a:gd name="T32" fmla="*/ 493 w 668"/>
                <a:gd name="T33" fmla="*/ 90 h 595"/>
                <a:gd name="T34" fmla="*/ 487 w 668"/>
                <a:gd name="T35" fmla="*/ 75 h 595"/>
                <a:gd name="T36" fmla="*/ 489 w 668"/>
                <a:gd name="T37" fmla="*/ 64 h 595"/>
                <a:gd name="T38" fmla="*/ 500 w 668"/>
                <a:gd name="T39" fmla="*/ 52 h 595"/>
                <a:gd name="T40" fmla="*/ 515 w 668"/>
                <a:gd name="T41" fmla="*/ 47 h 595"/>
                <a:gd name="T42" fmla="*/ 432 w 668"/>
                <a:gd name="T43" fmla="*/ 47 h 595"/>
                <a:gd name="T44" fmla="*/ 447 w 668"/>
                <a:gd name="T45" fmla="*/ 52 h 595"/>
                <a:gd name="T46" fmla="*/ 458 w 668"/>
                <a:gd name="T47" fmla="*/ 64 h 595"/>
                <a:gd name="T48" fmla="*/ 461 w 668"/>
                <a:gd name="T49" fmla="*/ 75 h 595"/>
                <a:gd name="T50" fmla="*/ 456 w 668"/>
                <a:gd name="T51" fmla="*/ 90 h 595"/>
                <a:gd name="T52" fmla="*/ 444 w 668"/>
                <a:gd name="T53" fmla="*/ 101 h 595"/>
                <a:gd name="T54" fmla="*/ 432 w 668"/>
                <a:gd name="T55" fmla="*/ 103 h 595"/>
                <a:gd name="T56" fmla="*/ 416 w 668"/>
                <a:gd name="T57" fmla="*/ 99 h 595"/>
                <a:gd name="T58" fmla="*/ 406 w 668"/>
                <a:gd name="T59" fmla="*/ 85 h 595"/>
                <a:gd name="T60" fmla="*/ 404 w 668"/>
                <a:gd name="T61" fmla="*/ 75 h 595"/>
                <a:gd name="T62" fmla="*/ 409 w 668"/>
                <a:gd name="T63" fmla="*/ 59 h 595"/>
                <a:gd name="T64" fmla="*/ 421 w 668"/>
                <a:gd name="T65" fmla="*/ 49 h 595"/>
                <a:gd name="T66" fmla="*/ 432 w 668"/>
                <a:gd name="T67" fmla="*/ 47 h 595"/>
                <a:gd name="T68" fmla="*/ 42 w 668"/>
                <a:gd name="T69" fmla="*/ 150 h 595"/>
                <a:gd name="T70" fmla="*/ 599 w 668"/>
                <a:gd name="T71" fmla="*/ 103 h 595"/>
                <a:gd name="T72" fmla="*/ 587 w 668"/>
                <a:gd name="T73" fmla="*/ 101 h 595"/>
                <a:gd name="T74" fmla="*/ 574 w 668"/>
                <a:gd name="T75" fmla="*/ 90 h 595"/>
                <a:gd name="T76" fmla="*/ 571 w 668"/>
                <a:gd name="T77" fmla="*/ 75 h 595"/>
                <a:gd name="T78" fmla="*/ 573 w 668"/>
                <a:gd name="T79" fmla="*/ 64 h 595"/>
                <a:gd name="T80" fmla="*/ 583 w 668"/>
                <a:gd name="T81" fmla="*/ 52 h 595"/>
                <a:gd name="T82" fmla="*/ 599 w 668"/>
                <a:gd name="T83" fmla="*/ 47 h 595"/>
                <a:gd name="T84" fmla="*/ 609 w 668"/>
                <a:gd name="T85" fmla="*/ 49 h 595"/>
                <a:gd name="T86" fmla="*/ 621 w 668"/>
                <a:gd name="T87" fmla="*/ 59 h 595"/>
                <a:gd name="T88" fmla="*/ 627 w 668"/>
                <a:gd name="T89" fmla="*/ 75 h 595"/>
                <a:gd name="T90" fmla="*/ 625 w 668"/>
                <a:gd name="T91" fmla="*/ 85 h 595"/>
                <a:gd name="T92" fmla="*/ 614 w 668"/>
                <a:gd name="T93" fmla="*/ 99 h 595"/>
                <a:gd name="T94" fmla="*/ 599 w 668"/>
                <a:gd name="T95" fmla="*/ 103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8" h="595">
                  <a:moveTo>
                    <a:pt x="647" y="0"/>
                  </a:moveTo>
                  <a:lnTo>
                    <a:pt x="21" y="0"/>
                  </a:lnTo>
                  <a:lnTo>
                    <a:pt x="21" y="0"/>
                  </a:lnTo>
                  <a:lnTo>
                    <a:pt x="14" y="2"/>
                  </a:lnTo>
                  <a:lnTo>
                    <a:pt x="7" y="7"/>
                  </a:lnTo>
                  <a:lnTo>
                    <a:pt x="2" y="14"/>
                  </a:lnTo>
                  <a:lnTo>
                    <a:pt x="0" y="23"/>
                  </a:lnTo>
                  <a:lnTo>
                    <a:pt x="0" y="574"/>
                  </a:lnTo>
                  <a:lnTo>
                    <a:pt x="0" y="574"/>
                  </a:lnTo>
                  <a:lnTo>
                    <a:pt x="2" y="583"/>
                  </a:lnTo>
                  <a:lnTo>
                    <a:pt x="7" y="588"/>
                  </a:lnTo>
                  <a:lnTo>
                    <a:pt x="14" y="593"/>
                  </a:lnTo>
                  <a:lnTo>
                    <a:pt x="21" y="595"/>
                  </a:lnTo>
                  <a:lnTo>
                    <a:pt x="647" y="595"/>
                  </a:lnTo>
                  <a:lnTo>
                    <a:pt x="647" y="595"/>
                  </a:lnTo>
                  <a:lnTo>
                    <a:pt x="656" y="593"/>
                  </a:lnTo>
                  <a:lnTo>
                    <a:pt x="663" y="588"/>
                  </a:lnTo>
                  <a:lnTo>
                    <a:pt x="668" y="583"/>
                  </a:lnTo>
                  <a:lnTo>
                    <a:pt x="668" y="574"/>
                  </a:lnTo>
                  <a:lnTo>
                    <a:pt x="668" y="23"/>
                  </a:lnTo>
                  <a:lnTo>
                    <a:pt x="668" y="23"/>
                  </a:lnTo>
                  <a:lnTo>
                    <a:pt x="668" y="14"/>
                  </a:lnTo>
                  <a:lnTo>
                    <a:pt x="663" y="7"/>
                  </a:lnTo>
                  <a:lnTo>
                    <a:pt x="656" y="2"/>
                  </a:lnTo>
                  <a:lnTo>
                    <a:pt x="647" y="0"/>
                  </a:lnTo>
                  <a:lnTo>
                    <a:pt x="647" y="0"/>
                  </a:lnTo>
                  <a:close/>
                  <a:moveTo>
                    <a:pt x="515" y="47"/>
                  </a:moveTo>
                  <a:lnTo>
                    <a:pt x="515" y="47"/>
                  </a:lnTo>
                  <a:lnTo>
                    <a:pt x="520" y="47"/>
                  </a:lnTo>
                  <a:lnTo>
                    <a:pt x="526" y="49"/>
                  </a:lnTo>
                  <a:lnTo>
                    <a:pt x="531" y="52"/>
                  </a:lnTo>
                  <a:lnTo>
                    <a:pt x="536" y="56"/>
                  </a:lnTo>
                  <a:lnTo>
                    <a:pt x="540" y="59"/>
                  </a:lnTo>
                  <a:lnTo>
                    <a:pt x="541" y="64"/>
                  </a:lnTo>
                  <a:lnTo>
                    <a:pt x="543" y="70"/>
                  </a:lnTo>
                  <a:lnTo>
                    <a:pt x="543" y="75"/>
                  </a:lnTo>
                  <a:lnTo>
                    <a:pt x="543" y="75"/>
                  </a:lnTo>
                  <a:lnTo>
                    <a:pt x="543" y="80"/>
                  </a:lnTo>
                  <a:lnTo>
                    <a:pt x="541" y="85"/>
                  </a:lnTo>
                  <a:lnTo>
                    <a:pt x="540" y="90"/>
                  </a:lnTo>
                  <a:lnTo>
                    <a:pt x="536" y="96"/>
                  </a:lnTo>
                  <a:lnTo>
                    <a:pt x="531" y="99"/>
                  </a:lnTo>
                  <a:lnTo>
                    <a:pt x="526" y="101"/>
                  </a:lnTo>
                  <a:lnTo>
                    <a:pt x="520" y="103"/>
                  </a:lnTo>
                  <a:lnTo>
                    <a:pt x="515" y="103"/>
                  </a:lnTo>
                  <a:lnTo>
                    <a:pt x="515" y="103"/>
                  </a:lnTo>
                  <a:lnTo>
                    <a:pt x="510" y="103"/>
                  </a:lnTo>
                  <a:lnTo>
                    <a:pt x="505" y="101"/>
                  </a:lnTo>
                  <a:lnTo>
                    <a:pt x="500" y="99"/>
                  </a:lnTo>
                  <a:lnTo>
                    <a:pt x="496" y="96"/>
                  </a:lnTo>
                  <a:lnTo>
                    <a:pt x="493" y="90"/>
                  </a:lnTo>
                  <a:lnTo>
                    <a:pt x="489" y="85"/>
                  </a:lnTo>
                  <a:lnTo>
                    <a:pt x="487" y="80"/>
                  </a:lnTo>
                  <a:lnTo>
                    <a:pt x="487" y="75"/>
                  </a:lnTo>
                  <a:lnTo>
                    <a:pt x="487" y="75"/>
                  </a:lnTo>
                  <a:lnTo>
                    <a:pt x="487" y="70"/>
                  </a:lnTo>
                  <a:lnTo>
                    <a:pt x="489" y="64"/>
                  </a:lnTo>
                  <a:lnTo>
                    <a:pt x="493" y="59"/>
                  </a:lnTo>
                  <a:lnTo>
                    <a:pt x="496" y="56"/>
                  </a:lnTo>
                  <a:lnTo>
                    <a:pt x="500" y="52"/>
                  </a:lnTo>
                  <a:lnTo>
                    <a:pt x="505" y="49"/>
                  </a:lnTo>
                  <a:lnTo>
                    <a:pt x="510" y="47"/>
                  </a:lnTo>
                  <a:lnTo>
                    <a:pt x="515" y="47"/>
                  </a:lnTo>
                  <a:lnTo>
                    <a:pt x="515" y="47"/>
                  </a:lnTo>
                  <a:close/>
                  <a:moveTo>
                    <a:pt x="432" y="47"/>
                  </a:moveTo>
                  <a:lnTo>
                    <a:pt x="432" y="47"/>
                  </a:lnTo>
                  <a:lnTo>
                    <a:pt x="439" y="47"/>
                  </a:lnTo>
                  <a:lnTo>
                    <a:pt x="444" y="49"/>
                  </a:lnTo>
                  <a:lnTo>
                    <a:pt x="447" y="52"/>
                  </a:lnTo>
                  <a:lnTo>
                    <a:pt x="453" y="56"/>
                  </a:lnTo>
                  <a:lnTo>
                    <a:pt x="456" y="59"/>
                  </a:lnTo>
                  <a:lnTo>
                    <a:pt x="458" y="64"/>
                  </a:lnTo>
                  <a:lnTo>
                    <a:pt x="460" y="70"/>
                  </a:lnTo>
                  <a:lnTo>
                    <a:pt x="461" y="75"/>
                  </a:lnTo>
                  <a:lnTo>
                    <a:pt x="461" y="75"/>
                  </a:lnTo>
                  <a:lnTo>
                    <a:pt x="460" y="80"/>
                  </a:lnTo>
                  <a:lnTo>
                    <a:pt x="458" y="85"/>
                  </a:lnTo>
                  <a:lnTo>
                    <a:pt x="456" y="90"/>
                  </a:lnTo>
                  <a:lnTo>
                    <a:pt x="453" y="96"/>
                  </a:lnTo>
                  <a:lnTo>
                    <a:pt x="447" y="99"/>
                  </a:lnTo>
                  <a:lnTo>
                    <a:pt x="444" y="101"/>
                  </a:lnTo>
                  <a:lnTo>
                    <a:pt x="439" y="103"/>
                  </a:lnTo>
                  <a:lnTo>
                    <a:pt x="432" y="103"/>
                  </a:lnTo>
                  <a:lnTo>
                    <a:pt x="432" y="103"/>
                  </a:lnTo>
                  <a:lnTo>
                    <a:pt x="426" y="103"/>
                  </a:lnTo>
                  <a:lnTo>
                    <a:pt x="421" y="101"/>
                  </a:lnTo>
                  <a:lnTo>
                    <a:pt x="416" y="99"/>
                  </a:lnTo>
                  <a:lnTo>
                    <a:pt x="413" y="96"/>
                  </a:lnTo>
                  <a:lnTo>
                    <a:pt x="409" y="90"/>
                  </a:lnTo>
                  <a:lnTo>
                    <a:pt x="406" y="85"/>
                  </a:lnTo>
                  <a:lnTo>
                    <a:pt x="404" y="80"/>
                  </a:lnTo>
                  <a:lnTo>
                    <a:pt x="404" y="75"/>
                  </a:lnTo>
                  <a:lnTo>
                    <a:pt x="404" y="75"/>
                  </a:lnTo>
                  <a:lnTo>
                    <a:pt x="404" y="70"/>
                  </a:lnTo>
                  <a:lnTo>
                    <a:pt x="406" y="64"/>
                  </a:lnTo>
                  <a:lnTo>
                    <a:pt x="409" y="59"/>
                  </a:lnTo>
                  <a:lnTo>
                    <a:pt x="413" y="56"/>
                  </a:lnTo>
                  <a:lnTo>
                    <a:pt x="416" y="52"/>
                  </a:lnTo>
                  <a:lnTo>
                    <a:pt x="421" y="49"/>
                  </a:lnTo>
                  <a:lnTo>
                    <a:pt x="426" y="47"/>
                  </a:lnTo>
                  <a:lnTo>
                    <a:pt x="432" y="47"/>
                  </a:lnTo>
                  <a:lnTo>
                    <a:pt x="432" y="47"/>
                  </a:lnTo>
                  <a:close/>
                  <a:moveTo>
                    <a:pt x="627" y="553"/>
                  </a:moveTo>
                  <a:lnTo>
                    <a:pt x="42" y="553"/>
                  </a:lnTo>
                  <a:lnTo>
                    <a:pt x="42" y="150"/>
                  </a:lnTo>
                  <a:lnTo>
                    <a:pt x="627" y="150"/>
                  </a:lnTo>
                  <a:lnTo>
                    <a:pt x="627" y="553"/>
                  </a:lnTo>
                  <a:close/>
                  <a:moveTo>
                    <a:pt x="599" y="103"/>
                  </a:moveTo>
                  <a:lnTo>
                    <a:pt x="599" y="103"/>
                  </a:lnTo>
                  <a:lnTo>
                    <a:pt x="594" y="103"/>
                  </a:lnTo>
                  <a:lnTo>
                    <a:pt x="587" y="101"/>
                  </a:lnTo>
                  <a:lnTo>
                    <a:pt x="583" y="99"/>
                  </a:lnTo>
                  <a:lnTo>
                    <a:pt x="578" y="96"/>
                  </a:lnTo>
                  <a:lnTo>
                    <a:pt x="574" y="90"/>
                  </a:lnTo>
                  <a:lnTo>
                    <a:pt x="573" y="85"/>
                  </a:lnTo>
                  <a:lnTo>
                    <a:pt x="571" y="80"/>
                  </a:lnTo>
                  <a:lnTo>
                    <a:pt x="571" y="75"/>
                  </a:lnTo>
                  <a:lnTo>
                    <a:pt x="571" y="75"/>
                  </a:lnTo>
                  <a:lnTo>
                    <a:pt x="571" y="70"/>
                  </a:lnTo>
                  <a:lnTo>
                    <a:pt x="573" y="64"/>
                  </a:lnTo>
                  <a:lnTo>
                    <a:pt x="574" y="59"/>
                  </a:lnTo>
                  <a:lnTo>
                    <a:pt x="578" y="56"/>
                  </a:lnTo>
                  <a:lnTo>
                    <a:pt x="583" y="52"/>
                  </a:lnTo>
                  <a:lnTo>
                    <a:pt x="587" y="49"/>
                  </a:lnTo>
                  <a:lnTo>
                    <a:pt x="594" y="47"/>
                  </a:lnTo>
                  <a:lnTo>
                    <a:pt x="599" y="47"/>
                  </a:lnTo>
                  <a:lnTo>
                    <a:pt x="599" y="47"/>
                  </a:lnTo>
                  <a:lnTo>
                    <a:pt x="604" y="47"/>
                  </a:lnTo>
                  <a:lnTo>
                    <a:pt x="609" y="49"/>
                  </a:lnTo>
                  <a:lnTo>
                    <a:pt x="614" y="52"/>
                  </a:lnTo>
                  <a:lnTo>
                    <a:pt x="618" y="56"/>
                  </a:lnTo>
                  <a:lnTo>
                    <a:pt x="621" y="59"/>
                  </a:lnTo>
                  <a:lnTo>
                    <a:pt x="625" y="64"/>
                  </a:lnTo>
                  <a:lnTo>
                    <a:pt x="627" y="70"/>
                  </a:lnTo>
                  <a:lnTo>
                    <a:pt x="627" y="75"/>
                  </a:lnTo>
                  <a:lnTo>
                    <a:pt x="627" y="75"/>
                  </a:lnTo>
                  <a:lnTo>
                    <a:pt x="627" y="80"/>
                  </a:lnTo>
                  <a:lnTo>
                    <a:pt x="625" y="85"/>
                  </a:lnTo>
                  <a:lnTo>
                    <a:pt x="621" y="90"/>
                  </a:lnTo>
                  <a:lnTo>
                    <a:pt x="618" y="96"/>
                  </a:lnTo>
                  <a:lnTo>
                    <a:pt x="614" y="99"/>
                  </a:lnTo>
                  <a:lnTo>
                    <a:pt x="609" y="101"/>
                  </a:lnTo>
                  <a:lnTo>
                    <a:pt x="604" y="103"/>
                  </a:lnTo>
                  <a:lnTo>
                    <a:pt x="599" y="103"/>
                  </a:lnTo>
                  <a:lnTo>
                    <a:pt x="599" y="10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6"/>
            <p:cNvSpPr>
              <a:spLocks/>
            </p:cNvSpPr>
            <p:nvPr/>
          </p:nvSpPr>
          <p:spPr bwMode="auto">
            <a:xfrm>
              <a:off x="-1339851" y="441326"/>
              <a:ext cx="98425" cy="82550"/>
            </a:xfrm>
            <a:custGeom>
              <a:avLst/>
              <a:gdLst>
                <a:gd name="T0" fmla="*/ 62 w 62"/>
                <a:gd name="T1" fmla="*/ 44 h 52"/>
                <a:gd name="T2" fmla="*/ 62 w 62"/>
                <a:gd name="T3" fmla="*/ 44 h 52"/>
                <a:gd name="T4" fmla="*/ 61 w 62"/>
                <a:gd name="T5" fmla="*/ 47 h 52"/>
                <a:gd name="T6" fmla="*/ 59 w 62"/>
                <a:gd name="T7" fmla="*/ 51 h 52"/>
                <a:gd name="T8" fmla="*/ 55 w 62"/>
                <a:gd name="T9" fmla="*/ 52 h 52"/>
                <a:gd name="T10" fmla="*/ 52 w 62"/>
                <a:gd name="T11" fmla="*/ 52 h 52"/>
                <a:gd name="T12" fmla="*/ 10 w 62"/>
                <a:gd name="T13" fmla="*/ 52 h 52"/>
                <a:gd name="T14" fmla="*/ 10 w 62"/>
                <a:gd name="T15" fmla="*/ 52 h 52"/>
                <a:gd name="T16" fmla="*/ 5 w 62"/>
                <a:gd name="T17" fmla="*/ 52 h 52"/>
                <a:gd name="T18" fmla="*/ 1 w 62"/>
                <a:gd name="T19" fmla="*/ 51 h 52"/>
                <a:gd name="T20" fmla="*/ 0 w 62"/>
                <a:gd name="T21" fmla="*/ 47 h 52"/>
                <a:gd name="T22" fmla="*/ 0 w 62"/>
                <a:gd name="T23" fmla="*/ 44 h 52"/>
                <a:gd name="T24" fmla="*/ 0 w 62"/>
                <a:gd name="T25" fmla="*/ 11 h 52"/>
                <a:gd name="T26" fmla="*/ 0 w 62"/>
                <a:gd name="T27" fmla="*/ 11 h 52"/>
                <a:gd name="T28" fmla="*/ 0 w 62"/>
                <a:gd name="T29" fmla="*/ 5 h 52"/>
                <a:gd name="T30" fmla="*/ 1 w 62"/>
                <a:gd name="T31" fmla="*/ 4 h 52"/>
                <a:gd name="T32" fmla="*/ 5 w 62"/>
                <a:gd name="T33" fmla="*/ 0 h 52"/>
                <a:gd name="T34" fmla="*/ 10 w 62"/>
                <a:gd name="T35" fmla="*/ 0 h 52"/>
                <a:gd name="T36" fmla="*/ 52 w 62"/>
                <a:gd name="T37" fmla="*/ 0 h 52"/>
                <a:gd name="T38" fmla="*/ 52 w 62"/>
                <a:gd name="T39" fmla="*/ 0 h 52"/>
                <a:gd name="T40" fmla="*/ 55 w 62"/>
                <a:gd name="T41" fmla="*/ 0 h 52"/>
                <a:gd name="T42" fmla="*/ 59 w 62"/>
                <a:gd name="T43" fmla="*/ 4 h 52"/>
                <a:gd name="T44" fmla="*/ 61 w 62"/>
                <a:gd name="T45" fmla="*/ 5 h 52"/>
                <a:gd name="T46" fmla="*/ 62 w 62"/>
                <a:gd name="T47" fmla="*/ 11 h 52"/>
                <a:gd name="T48" fmla="*/ 62 w 62"/>
                <a:gd name="T49"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52">
                  <a:moveTo>
                    <a:pt x="62" y="44"/>
                  </a:moveTo>
                  <a:lnTo>
                    <a:pt x="62" y="44"/>
                  </a:lnTo>
                  <a:lnTo>
                    <a:pt x="61" y="47"/>
                  </a:lnTo>
                  <a:lnTo>
                    <a:pt x="59" y="51"/>
                  </a:lnTo>
                  <a:lnTo>
                    <a:pt x="55" y="52"/>
                  </a:lnTo>
                  <a:lnTo>
                    <a:pt x="52" y="52"/>
                  </a:lnTo>
                  <a:lnTo>
                    <a:pt x="10" y="52"/>
                  </a:lnTo>
                  <a:lnTo>
                    <a:pt x="10" y="52"/>
                  </a:lnTo>
                  <a:lnTo>
                    <a:pt x="5" y="52"/>
                  </a:lnTo>
                  <a:lnTo>
                    <a:pt x="1" y="51"/>
                  </a:lnTo>
                  <a:lnTo>
                    <a:pt x="0" y="47"/>
                  </a:lnTo>
                  <a:lnTo>
                    <a:pt x="0" y="44"/>
                  </a:lnTo>
                  <a:lnTo>
                    <a:pt x="0" y="11"/>
                  </a:lnTo>
                  <a:lnTo>
                    <a:pt x="0" y="11"/>
                  </a:lnTo>
                  <a:lnTo>
                    <a:pt x="0" y="5"/>
                  </a:lnTo>
                  <a:lnTo>
                    <a:pt x="1" y="4"/>
                  </a:lnTo>
                  <a:lnTo>
                    <a:pt x="5" y="0"/>
                  </a:lnTo>
                  <a:lnTo>
                    <a:pt x="10" y="0"/>
                  </a:lnTo>
                  <a:lnTo>
                    <a:pt x="52" y="0"/>
                  </a:lnTo>
                  <a:lnTo>
                    <a:pt x="52" y="0"/>
                  </a:lnTo>
                  <a:lnTo>
                    <a:pt x="55" y="0"/>
                  </a:lnTo>
                  <a:lnTo>
                    <a:pt x="59" y="4"/>
                  </a:lnTo>
                  <a:lnTo>
                    <a:pt x="61" y="5"/>
                  </a:lnTo>
                  <a:lnTo>
                    <a:pt x="62" y="11"/>
                  </a:lnTo>
                  <a:lnTo>
                    <a:pt x="62" y="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
            <p:cNvSpPr>
              <a:spLocks/>
            </p:cNvSpPr>
            <p:nvPr/>
          </p:nvSpPr>
          <p:spPr bwMode="auto">
            <a:xfrm>
              <a:off x="-1492251" y="515938"/>
              <a:ext cx="111125" cy="119063"/>
            </a:xfrm>
            <a:custGeom>
              <a:avLst/>
              <a:gdLst>
                <a:gd name="T0" fmla="*/ 64 w 70"/>
                <a:gd name="T1" fmla="*/ 19 h 75"/>
                <a:gd name="T2" fmla="*/ 64 w 70"/>
                <a:gd name="T3" fmla="*/ 19 h 75"/>
                <a:gd name="T4" fmla="*/ 68 w 70"/>
                <a:gd name="T5" fmla="*/ 21 h 75"/>
                <a:gd name="T6" fmla="*/ 70 w 70"/>
                <a:gd name="T7" fmla="*/ 24 h 75"/>
                <a:gd name="T8" fmla="*/ 70 w 70"/>
                <a:gd name="T9" fmla="*/ 28 h 75"/>
                <a:gd name="T10" fmla="*/ 68 w 70"/>
                <a:gd name="T11" fmla="*/ 31 h 75"/>
                <a:gd name="T12" fmla="*/ 47 w 70"/>
                <a:gd name="T13" fmla="*/ 70 h 75"/>
                <a:gd name="T14" fmla="*/ 47 w 70"/>
                <a:gd name="T15" fmla="*/ 70 h 75"/>
                <a:gd name="T16" fmla="*/ 44 w 70"/>
                <a:gd name="T17" fmla="*/ 71 h 75"/>
                <a:gd name="T18" fmla="*/ 40 w 70"/>
                <a:gd name="T19" fmla="*/ 73 h 75"/>
                <a:gd name="T20" fmla="*/ 37 w 70"/>
                <a:gd name="T21" fmla="*/ 75 h 75"/>
                <a:gd name="T22" fmla="*/ 33 w 70"/>
                <a:gd name="T23" fmla="*/ 73 h 75"/>
                <a:gd name="T24" fmla="*/ 5 w 70"/>
                <a:gd name="T25" fmla="*/ 56 h 75"/>
                <a:gd name="T26" fmla="*/ 5 w 70"/>
                <a:gd name="T27" fmla="*/ 56 h 75"/>
                <a:gd name="T28" fmla="*/ 2 w 70"/>
                <a:gd name="T29" fmla="*/ 54 h 75"/>
                <a:gd name="T30" fmla="*/ 0 w 70"/>
                <a:gd name="T31" fmla="*/ 51 h 75"/>
                <a:gd name="T32" fmla="*/ 0 w 70"/>
                <a:gd name="T33" fmla="*/ 47 h 75"/>
                <a:gd name="T34" fmla="*/ 0 w 70"/>
                <a:gd name="T35" fmla="*/ 44 h 75"/>
                <a:gd name="T36" fmla="*/ 23 w 70"/>
                <a:gd name="T37" fmla="*/ 5 h 75"/>
                <a:gd name="T38" fmla="*/ 23 w 70"/>
                <a:gd name="T39" fmla="*/ 5 h 75"/>
                <a:gd name="T40" fmla="*/ 24 w 70"/>
                <a:gd name="T41" fmla="*/ 4 h 75"/>
                <a:gd name="T42" fmla="*/ 28 w 70"/>
                <a:gd name="T43" fmla="*/ 2 h 75"/>
                <a:gd name="T44" fmla="*/ 31 w 70"/>
                <a:gd name="T45" fmla="*/ 0 h 75"/>
                <a:gd name="T46" fmla="*/ 37 w 70"/>
                <a:gd name="T47" fmla="*/ 2 h 75"/>
                <a:gd name="T48" fmla="*/ 64 w 70"/>
                <a:gd name="T49" fmla="*/ 1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 h="75">
                  <a:moveTo>
                    <a:pt x="64" y="19"/>
                  </a:moveTo>
                  <a:lnTo>
                    <a:pt x="64" y="19"/>
                  </a:lnTo>
                  <a:lnTo>
                    <a:pt x="68" y="21"/>
                  </a:lnTo>
                  <a:lnTo>
                    <a:pt x="70" y="24"/>
                  </a:lnTo>
                  <a:lnTo>
                    <a:pt x="70" y="28"/>
                  </a:lnTo>
                  <a:lnTo>
                    <a:pt x="68" y="31"/>
                  </a:lnTo>
                  <a:lnTo>
                    <a:pt x="47" y="70"/>
                  </a:lnTo>
                  <a:lnTo>
                    <a:pt x="47" y="70"/>
                  </a:lnTo>
                  <a:lnTo>
                    <a:pt x="44" y="71"/>
                  </a:lnTo>
                  <a:lnTo>
                    <a:pt x="40" y="73"/>
                  </a:lnTo>
                  <a:lnTo>
                    <a:pt x="37" y="75"/>
                  </a:lnTo>
                  <a:lnTo>
                    <a:pt x="33" y="73"/>
                  </a:lnTo>
                  <a:lnTo>
                    <a:pt x="5" y="56"/>
                  </a:lnTo>
                  <a:lnTo>
                    <a:pt x="5" y="56"/>
                  </a:lnTo>
                  <a:lnTo>
                    <a:pt x="2" y="54"/>
                  </a:lnTo>
                  <a:lnTo>
                    <a:pt x="0" y="51"/>
                  </a:lnTo>
                  <a:lnTo>
                    <a:pt x="0" y="47"/>
                  </a:lnTo>
                  <a:lnTo>
                    <a:pt x="0" y="44"/>
                  </a:lnTo>
                  <a:lnTo>
                    <a:pt x="23" y="5"/>
                  </a:lnTo>
                  <a:lnTo>
                    <a:pt x="23" y="5"/>
                  </a:lnTo>
                  <a:lnTo>
                    <a:pt x="24" y="4"/>
                  </a:lnTo>
                  <a:lnTo>
                    <a:pt x="28" y="2"/>
                  </a:lnTo>
                  <a:lnTo>
                    <a:pt x="31" y="0"/>
                  </a:lnTo>
                  <a:lnTo>
                    <a:pt x="37" y="2"/>
                  </a:lnTo>
                  <a:lnTo>
                    <a:pt x="64" y="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p:nvSpPr>
          <p:spPr bwMode="auto">
            <a:xfrm>
              <a:off x="-1487488" y="690563"/>
              <a:ext cx="111125" cy="115888"/>
            </a:xfrm>
            <a:custGeom>
              <a:avLst/>
              <a:gdLst>
                <a:gd name="T0" fmla="*/ 34 w 70"/>
                <a:gd name="T1" fmla="*/ 1 h 73"/>
                <a:gd name="T2" fmla="*/ 34 w 70"/>
                <a:gd name="T3" fmla="*/ 1 h 73"/>
                <a:gd name="T4" fmla="*/ 37 w 70"/>
                <a:gd name="T5" fmla="*/ 0 h 73"/>
                <a:gd name="T6" fmla="*/ 41 w 70"/>
                <a:gd name="T7" fmla="*/ 0 h 73"/>
                <a:gd name="T8" fmla="*/ 44 w 70"/>
                <a:gd name="T9" fmla="*/ 1 h 73"/>
                <a:gd name="T10" fmla="*/ 47 w 70"/>
                <a:gd name="T11" fmla="*/ 5 h 73"/>
                <a:gd name="T12" fmla="*/ 68 w 70"/>
                <a:gd name="T13" fmla="*/ 41 h 73"/>
                <a:gd name="T14" fmla="*/ 68 w 70"/>
                <a:gd name="T15" fmla="*/ 41 h 73"/>
                <a:gd name="T16" fmla="*/ 70 w 70"/>
                <a:gd name="T17" fmla="*/ 45 h 73"/>
                <a:gd name="T18" fmla="*/ 70 w 70"/>
                <a:gd name="T19" fmla="*/ 50 h 73"/>
                <a:gd name="T20" fmla="*/ 68 w 70"/>
                <a:gd name="T21" fmla="*/ 54 h 73"/>
                <a:gd name="T22" fmla="*/ 65 w 70"/>
                <a:gd name="T23" fmla="*/ 55 h 73"/>
                <a:gd name="T24" fmla="*/ 37 w 70"/>
                <a:gd name="T25" fmla="*/ 73 h 73"/>
                <a:gd name="T26" fmla="*/ 37 w 70"/>
                <a:gd name="T27" fmla="*/ 73 h 73"/>
                <a:gd name="T28" fmla="*/ 34 w 70"/>
                <a:gd name="T29" fmla="*/ 73 h 73"/>
                <a:gd name="T30" fmla="*/ 28 w 70"/>
                <a:gd name="T31" fmla="*/ 73 h 73"/>
                <a:gd name="T32" fmla="*/ 25 w 70"/>
                <a:gd name="T33" fmla="*/ 71 h 73"/>
                <a:gd name="T34" fmla="*/ 23 w 70"/>
                <a:gd name="T35" fmla="*/ 67 h 73"/>
                <a:gd name="T36" fmla="*/ 2 w 70"/>
                <a:gd name="T37" fmla="*/ 31 h 73"/>
                <a:gd name="T38" fmla="*/ 2 w 70"/>
                <a:gd name="T39" fmla="*/ 31 h 73"/>
                <a:gd name="T40" fmla="*/ 0 w 70"/>
                <a:gd name="T41" fmla="*/ 27 h 73"/>
                <a:gd name="T42" fmla="*/ 0 w 70"/>
                <a:gd name="T43" fmla="*/ 24 h 73"/>
                <a:gd name="T44" fmla="*/ 2 w 70"/>
                <a:gd name="T45" fmla="*/ 21 h 73"/>
                <a:gd name="T46" fmla="*/ 6 w 70"/>
                <a:gd name="T47" fmla="*/ 17 h 73"/>
                <a:gd name="T48" fmla="*/ 34 w 70"/>
                <a:gd name="T49"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 h="73">
                  <a:moveTo>
                    <a:pt x="34" y="1"/>
                  </a:moveTo>
                  <a:lnTo>
                    <a:pt x="34" y="1"/>
                  </a:lnTo>
                  <a:lnTo>
                    <a:pt x="37" y="0"/>
                  </a:lnTo>
                  <a:lnTo>
                    <a:pt x="41" y="0"/>
                  </a:lnTo>
                  <a:lnTo>
                    <a:pt x="44" y="1"/>
                  </a:lnTo>
                  <a:lnTo>
                    <a:pt x="47" y="5"/>
                  </a:lnTo>
                  <a:lnTo>
                    <a:pt x="68" y="41"/>
                  </a:lnTo>
                  <a:lnTo>
                    <a:pt x="68" y="41"/>
                  </a:lnTo>
                  <a:lnTo>
                    <a:pt x="70" y="45"/>
                  </a:lnTo>
                  <a:lnTo>
                    <a:pt x="70" y="50"/>
                  </a:lnTo>
                  <a:lnTo>
                    <a:pt x="68" y="54"/>
                  </a:lnTo>
                  <a:lnTo>
                    <a:pt x="65" y="55"/>
                  </a:lnTo>
                  <a:lnTo>
                    <a:pt x="37" y="73"/>
                  </a:lnTo>
                  <a:lnTo>
                    <a:pt x="37" y="73"/>
                  </a:lnTo>
                  <a:lnTo>
                    <a:pt x="34" y="73"/>
                  </a:lnTo>
                  <a:lnTo>
                    <a:pt x="28" y="73"/>
                  </a:lnTo>
                  <a:lnTo>
                    <a:pt x="25" y="71"/>
                  </a:lnTo>
                  <a:lnTo>
                    <a:pt x="23" y="67"/>
                  </a:lnTo>
                  <a:lnTo>
                    <a:pt x="2" y="31"/>
                  </a:lnTo>
                  <a:lnTo>
                    <a:pt x="2" y="31"/>
                  </a:lnTo>
                  <a:lnTo>
                    <a:pt x="0" y="27"/>
                  </a:lnTo>
                  <a:lnTo>
                    <a:pt x="0" y="24"/>
                  </a:lnTo>
                  <a:lnTo>
                    <a:pt x="2" y="21"/>
                  </a:lnTo>
                  <a:lnTo>
                    <a:pt x="6" y="17"/>
                  </a:lnTo>
                  <a:lnTo>
                    <a:pt x="34" y="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p:cNvSpPr>
            <p:nvPr/>
          </p:nvSpPr>
          <p:spPr bwMode="auto">
            <a:xfrm>
              <a:off x="-1328738" y="787401"/>
              <a:ext cx="98425" cy="84138"/>
            </a:xfrm>
            <a:custGeom>
              <a:avLst/>
              <a:gdLst>
                <a:gd name="T0" fmla="*/ 0 w 62"/>
                <a:gd name="T1" fmla="*/ 10 h 53"/>
                <a:gd name="T2" fmla="*/ 0 w 62"/>
                <a:gd name="T3" fmla="*/ 10 h 53"/>
                <a:gd name="T4" fmla="*/ 1 w 62"/>
                <a:gd name="T5" fmla="*/ 6 h 53"/>
                <a:gd name="T6" fmla="*/ 3 w 62"/>
                <a:gd name="T7" fmla="*/ 3 h 53"/>
                <a:gd name="T8" fmla="*/ 7 w 62"/>
                <a:gd name="T9" fmla="*/ 1 h 53"/>
                <a:gd name="T10" fmla="*/ 10 w 62"/>
                <a:gd name="T11" fmla="*/ 0 h 53"/>
                <a:gd name="T12" fmla="*/ 54 w 62"/>
                <a:gd name="T13" fmla="*/ 0 h 53"/>
                <a:gd name="T14" fmla="*/ 54 w 62"/>
                <a:gd name="T15" fmla="*/ 0 h 53"/>
                <a:gd name="T16" fmla="*/ 57 w 62"/>
                <a:gd name="T17" fmla="*/ 1 h 53"/>
                <a:gd name="T18" fmla="*/ 61 w 62"/>
                <a:gd name="T19" fmla="*/ 3 h 53"/>
                <a:gd name="T20" fmla="*/ 62 w 62"/>
                <a:gd name="T21" fmla="*/ 6 h 53"/>
                <a:gd name="T22" fmla="*/ 62 w 62"/>
                <a:gd name="T23" fmla="*/ 10 h 53"/>
                <a:gd name="T24" fmla="*/ 62 w 62"/>
                <a:gd name="T25" fmla="*/ 43 h 53"/>
                <a:gd name="T26" fmla="*/ 62 w 62"/>
                <a:gd name="T27" fmla="*/ 43 h 53"/>
                <a:gd name="T28" fmla="*/ 62 w 62"/>
                <a:gd name="T29" fmla="*/ 46 h 53"/>
                <a:gd name="T30" fmla="*/ 61 w 62"/>
                <a:gd name="T31" fmla="*/ 50 h 53"/>
                <a:gd name="T32" fmla="*/ 57 w 62"/>
                <a:gd name="T33" fmla="*/ 52 h 53"/>
                <a:gd name="T34" fmla="*/ 54 w 62"/>
                <a:gd name="T35" fmla="*/ 53 h 53"/>
                <a:gd name="T36" fmla="*/ 10 w 62"/>
                <a:gd name="T37" fmla="*/ 53 h 53"/>
                <a:gd name="T38" fmla="*/ 10 w 62"/>
                <a:gd name="T39" fmla="*/ 53 h 53"/>
                <a:gd name="T40" fmla="*/ 7 w 62"/>
                <a:gd name="T41" fmla="*/ 52 h 53"/>
                <a:gd name="T42" fmla="*/ 3 w 62"/>
                <a:gd name="T43" fmla="*/ 50 h 53"/>
                <a:gd name="T44" fmla="*/ 1 w 62"/>
                <a:gd name="T45" fmla="*/ 46 h 53"/>
                <a:gd name="T46" fmla="*/ 0 w 62"/>
                <a:gd name="T47" fmla="*/ 43 h 53"/>
                <a:gd name="T48" fmla="*/ 0 w 62"/>
                <a:gd name="T49"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53">
                  <a:moveTo>
                    <a:pt x="0" y="10"/>
                  </a:moveTo>
                  <a:lnTo>
                    <a:pt x="0" y="10"/>
                  </a:lnTo>
                  <a:lnTo>
                    <a:pt x="1" y="6"/>
                  </a:lnTo>
                  <a:lnTo>
                    <a:pt x="3" y="3"/>
                  </a:lnTo>
                  <a:lnTo>
                    <a:pt x="7" y="1"/>
                  </a:lnTo>
                  <a:lnTo>
                    <a:pt x="10" y="0"/>
                  </a:lnTo>
                  <a:lnTo>
                    <a:pt x="54" y="0"/>
                  </a:lnTo>
                  <a:lnTo>
                    <a:pt x="54" y="0"/>
                  </a:lnTo>
                  <a:lnTo>
                    <a:pt x="57" y="1"/>
                  </a:lnTo>
                  <a:lnTo>
                    <a:pt x="61" y="3"/>
                  </a:lnTo>
                  <a:lnTo>
                    <a:pt x="62" y="6"/>
                  </a:lnTo>
                  <a:lnTo>
                    <a:pt x="62" y="10"/>
                  </a:lnTo>
                  <a:lnTo>
                    <a:pt x="62" y="43"/>
                  </a:lnTo>
                  <a:lnTo>
                    <a:pt x="62" y="43"/>
                  </a:lnTo>
                  <a:lnTo>
                    <a:pt x="62" y="46"/>
                  </a:lnTo>
                  <a:lnTo>
                    <a:pt x="61" y="50"/>
                  </a:lnTo>
                  <a:lnTo>
                    <a:pt x="57" y="52"/>
                  </a:lnTo>
                  <a:lnTo>
                    <a:pt x="54" y="53"/>
                  </a:lnTo>
                  <a:lnTo>
                    <a:pt x="10" y="53"/>
                  </a:lnTo>
                  <a:lnTo>
                    <a:pt x="10" y="53"/>
                  </a:lnTo>
                  <a:lnTo>
                    <a:pt x="7" y="52"/>
                  </a:lnTo>
                  <a:lnTo>
                    <a:pt x="3" y="50"/>
                  </a:lnTo>
                  <a:lnTo>
                    <a:pt x="1" y="46"/>
                  </a:lnTo>
                  <a:lnTo>
                    <a:pt x="0" y="43"/>
                  </a:lnTo>
                  <a:lnTo>
                    <a:pt x="0" y="1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0"/>
            <p:cNvSpPr>
              <a:spLocks/>
            </p:cNvSpPr>
            <p:nvPr/>
          </p:nvSpPr>
          <p:spPr bwMode="auto">
            <a:xfrm>
              <a:off x="-1185863" y="679451"/>
              <a:ext cx="111125" cy="115888"/>
            </a:xfrm>
            <a:custGeom>
              <a:avLst/>
              <a:gdLst>
                <a:gd name="T0" fmla="*/ 4 w 70"/>
                <a:gd name="T1" fmla="*/ 55 h 73"/>
                <a:gd name="T2" fmla="*/ 4 w 70"/>
                <a:gd name="T3" fmla="*/ 55 h 73"/>
                <a:gd name="T4" fmla="*/ 2 w 70"/>
                <a:gd name="T5" fmla="*/ 54 h 73"/>
                <a:gd name="T6" fmla="*/ 0 w 70"/>
                <a:gd name="T7" fmla="*/ 50 h 73"/>
                <a:gd name="T8" fmla="*/ 0 w 70"/>
                <a:gd name="T9" fmla="*/ 47 h 73"/>
                <a:gd name="T10" fmla="*/ 0 w 70"/>
                <a:gd name="T11" fmla="*/ 41 h 73"/>
                <a:gd name="T12" fmla="*/ 23 w 70"/>
                <a:gd name="T13" fmla="*/ 5 h 73"/>
                <a:gd name="T14" fmla="*/ 23 w 70"/>
                <a:gd name="T15" fmla="*/ 5 h 73"/>
                <a:gd name="T16" fmla="*/ 25 w 70"/>
                <a:gd name="T17" fmla="*/ 1 h 73"/>
                <a:gd name="T18" fmla="*/ 28 w 70"/>
                <a:gd name="T19" fmla="*/ 0 h 73"/>
                <a:gd name="T20" fmla="*/ 31 w 70"/>
                <a:gd name="T21" fmla="*/ 0 h 73"/>
                <a:gd name="T22" fmla="*/ 35 w 70"/>
                <a:gd name="T23" fmla="*/ 1 h 73"/>
                <a:gd name="T24" fmla="*/ 65 w 70"/>
                <a:gd name="T25" fmla="*/ 17 h 73"/>
                <a:gd name="T26" fmla="*/ 65 w 70"/>
                <a:gd name="T27" fmla="*/ 17 h 73"/>
                <a:gd name="T28" fmla="*/ 66 w 70"/>
                <a:gd name="T29" fmla="*/ 21 h 73"/>
                <a:gd name="T30" fmla="*/ 68 w 70"/>
                <a:gd name="T31" fmla="*/ 24 h 73"/>
                <a:gd name="T32" fmla="*/ 70 w 70"/>
                <a:gd name="T33" fmla="*/ 28 h 73"/>
                <a:gd name="T34" fmla="*/ 68 w 70"/>
                <a:gd name="T35" fmla="*/ 31 h 73"/>
                <a:gd name="T36" fmla="*/ 47 w 70"/>
                <a:gd name="T37" fmla="*/ 68 h 73"/>
                <a:gd name="T38" fmla="*/ 47 w 70"/>
                <a:gd name="T39" fmla="*/ 68 h 73"/>
                <a:gd name="T40" fmla="*/ 44 w 70"/>
                <a:gd name="T41" fmla="*/ 71 h 73"/>
                <a:gd name="T42" fmla="*/ 40 w 70"/>
                <a:gd name="T43" fmla="*/ 73 h 73"/>
                <a:gd name="T44" fmla="*/ 37 w 70"/>
                <a:gd name="T45" fmla="*/ 73 h 73"/>
                <a:gd name="T46" fmla="*/ 33 w 70"/>
                <a:gd name="T47" fmla="*/ 73 h 73"/>
                <a:gd name="T48" fmla="*/ 4 w 70"/>
                <a:gd name="T4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 h="73">
                  <a:moveTo>
                    <a:pt x="4" y="55"/>
                  </a:moveTo>
                  <a:lnTo>
                    <a:pt x="4" y="55"/>
                  </a:lnTo>
                  <a:lnTo>
                    <a:pt x="2" y="54"/>
                  </a:lnTo>
                  <a:lnTo>
                    <a:pt x="0" y="50"/>
                  </a:lnTo>
                  <a:lnTo>
                    <a:pt x="0" y="47"/>
                  </a:lnTo>
                  <a:lnTo>
                    <a:pt x="0" y="41"/>
                  </a:lnTo>
                  <a:lnTo>
                    <a:pt x="23" y="5"/>
                  </a:lnTo>
                  <a:lnTo>
                    <a:pt x="23" y="5"/>
                  </a:lnTo>
                  <a:lnTo>
                    <a:pt x="25" y="1"/>
                  </a:lnTo>
                  <a:lnTo>
                    <a:pt x="28" y="0"/>
                  </a:lnTo>
                  <a:lnTo>
                    <a:pt x="31" y="0"/>
                  </a:lnTo>
                  <a:lnTo>
                    <a:pt x="35" y="1"/>
                  </a:lnTo>
                  <a:lnTo>
                    <a:pt x="65" y="17"/>
                  </a:lnTo>
                  <a:lnTo>
                    <a:pt x="65" y="17"/>
                  </a:lnTo>
                  <a:lnTo>
                    <a:pt x="66" y="21"/>
                  </a:lnTo>
                  <a:lnTo>
                    <a:pt x="68" y="24"/>
                  </a:lnTo>
                  <a:lnTo>
                    <a:pt x="70" y="28"/>
                  </a:lnTo>
                  <a:lnTo>
                    <a:pt x="68" y="31"/>
                  </a:lnTo>
                  <a:lnTo>
                    <a:pt x="47" y="68"/>
                  </a:lnTo>
                  <a:lnTo>
                    <a:pt x="47" y="68"/>
                  </a:lnTo>
                  <a:lnTo>
                    <a:pt x="44" y="71"/>
                  </a:lnTo>
                  <a:lnTo>
                    <a:pt x="40" y="73"/>
                  </a:lnTo>
                  <a:lnTo>
                    <a:pt x="37" y="73"/>
                  </a:lnTo>
                  <a:lnTo>
                    <a:pt x="33" y="73"/>
                  </a:lnTo>
                  <a:lnTo>
                    <a:pt x="4" y="5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1"/>
            <p:cNvSpPr>
              <a:spLocks/>
            </p:cNvSpPr>
            <p:nvPr/>
          </p:nvSpPr>
          <p:spPr bwMode="auto">
            <a:xfrm>
              <a:off x="-1193801" y="504826"/>
              <a:ext cx="111125" cy="119063"/>
            </a:xfrm>
            <a:custGeom>
              <a:avLst/>
              <a:gdLst>
                <a:gd name="T0" fmla="*/ 36 w 70"/>
                <a:gd name="T1" fmla="*/ 73 h 75"/>
                <a:gd name="T2" fmla="*/ 36 w 70"/>
                <a:gd name="T3" fmla="*/ 73 h 75"/>
                <a:gd name="T4" fmla="*/ 33 w 70"/>
                <a:gd name="T5" fmla="*/ 75 h 75"/>
                <a:gd name="T6" fmla="*/ 30 w 70"/>
                <a:gd name="T7" fmla="*/ 73 h 75"/>
                <a:gd name="T8" fmla="*/ 26 w 70"/>
                <a:gd name="T9" fmla="*/ 73 h 75"/>
                <a:gd name="T10" fmla="*/ 23 w 70"/>
                <a:gd name="T11" fmla="*/ 70 h 75"/>
                <a:gd name="T12" fmla="*/ 2 w 70"/>
                <a:gd name="T13" fmla="*/ 31 h 75"/>
                <a:gd name="T14" fmla="*/ 2 w 70"/>
                <a:gd name="T15" fmla="*/ 31 h 75"/>
                <a:gd name="T16" fmla="*/ 0 w 70"/>
                <a:gd name="T17" fmla="*/ 28 h 75"/>
                <a:gd name="T18" fmla="*/ 0 w 70"/>
                <a:gd name="T19" fmla="*/ 24 h 75"/>
                <a:gd name="T20" fmla="*/ 2 w 70"/>
                <a:gd name="T21" fmla="*/ 21 h 75"/>
                <a:gd name="T22" fmla="*/ 5 w 70"/>
                <a:gd name="T23" fmla="*/ 19 h 75"/>
                <a:gd name="T24" fmla="*/ 33 w 70"/>
                <a:gd name="T25" fmla="*/ 2 h 75"/>
                <a:gd name="T26" fmla="*/ 33 w 70"/>
                <a:gd name="T27" fmla="*/ 2 h 75"/>
                <a:gd name="T28" fmla="*/ 38 w 70"/>
                <a:gd name="T29" fmla="*/ 0 h 75"/>
                <a:gd name="T30" fmla="*/ 42 w 70"/>
                <a:gd name="T31" fmla="*/ 2 h 75"/>
                <a:gd name="T32" fmla="*/ 45 w 70"/>
                <a:gd name="T33" fmla="*/ 4 h 75"/>
                <a:gd name="T34" fmla="*/ 47 w 70"/>
                <a:gd name="T35" fmla="*/ 5 h 75"/>
                <a:gd name="T36" fmla="*/ 70 w 70"/>
                <a:gd name="T37" fmla="*/ 44 h 75"/>
                <a:gd name="T38" fmla="*/ 70 w 70"/>
                <a:gd name="T39" fmla="*/ 44 h 75"/>
                <a:gd name="T40" fmla="*/ 70 w 70"/>
                <a:gd name="T41" fmla="*/ 47 h 75"/>
                <a:gd name="T42" fmla="*/ 70 w 70"/>
                <a:gd name="T43" fmla="*/ 51 h 75"/>
                <a:gd name="T44" fmla="*/ 68 w 70"/>
                <a:gd name="T45" fmla="*/ 54 h 75"/>
                <a:gd name="T46" fmla="*/ 64 w 70"/>
                <a:gd name="T47" fmla="*/ 58 h 75"/>
                <a:gd name="T48" fmla="*/ 36 w 70"/>
                <a:gd name="T49"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 h="75">
                  <a:moveTo>
                    <a:pt x="36" y="73"/>
                  </a:moveTo>
                  <a:lnTo>
                    <a:pt x="36" y="73"/>
                  </a:lnTo>
                  <a:lnTo>
                    <a:pt x="33" y="75"/>
                  </a:lnTo>
                  <a:lnTo>
                    <a:pt x="30" y="73"/>
                  </a:lnTo>
                  <a:lnTo>
                    <a:pt x="26" y="73"/>
                  </a:lnTo>
                  <a:lnTo>
                    <a:pt x="23" y="70"/>
                  </a:lnTo>
                  <a:lnTo>
                    <a:pt x="2" y="31"/>
                  </a:lnTo>
                  <a:lnTo>
                    <a:pt x="2" y="31"/>
                  </a:lnTo>
                  <a:lnTo>
                    <a:pt x="0" y="28"/>
                  </a:lnTo>
                  <a:lnTo>
                    <a:pt x="0" y="24"/>
                  </a:lnTo>
                  <a:lnTo>
                    <a:pt x="2" y="21"/>
                  </a:lnTo>
                  <a:lnTo>
                    <a:pt x="5" y="19"/>
                  </a:lnTo>
                  <a:lnTo>
                    <a:pt x="33" y="2"/>
                  </a:lnTo>
                  <a:lnTo>
                    <a:pt x="33" y="2"/>
                  </a:lnTo>
                  <a:lnTo>
                    <a:pt x="38" y="0"/>
                  </a:lnTo>
                  <a:lnTo>
                    <a:pt x="42" y="2"/>
                  </a:lnTo>
                  <a:lnTo>
                    <a:pt x="45" y="4"/>
                  </a:lnTo>
                  <a:lnTo>
                    <a:pt x="47" y="5"/>
                  </a:lnTo>
                  <a:lnTo>
                    <a:pt x="70" y="44"/>
                  </a:lnTo>
                  <a:lnTo>
                    <a:pt x="70" y="44"/>
                  </a:lnTo>
                  <a:lnTo>
                    <a:pt x="70" y="47"/>
                  </a:lnTo>
                  <a:lnTo>
                    <a:pt x="70" y="51"/>
                  </a:lnTo>
                  <a:lnTo>
                    <a:pt x="68" y="54"/>
                  </a:lnTo>
                  <a:lnTo>
                    <a:pt x="64" y="58"/>
                  </a:lnTo>
                  <a:lnTo>
                    <a:pt x="36" y="7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2"/>
            <p:cNvSpPr>
              <a:spLocks noEditPoints="1"/>
            </p:cNvSpPr>
            <p:nvPr/>
          </p:nvSpPr>
          <p:spPr bwMode="auto">
            <a:xfrm>
              <a:off x="-1439863" y="501651"/>
              <a:ext cx="309563" cy="309563"/>
            </a:xfrm>
            <a:custGeom>
              <a:avLst/>
              <a:gdLst>
                <a:gd name="T0" fmla="*/ 98 w 195"/>
                <a:gd name="T1" fmla="*/ 0 h 195"/>
                <a:gd name="T2" fmla="*/ 59 w 195"/>
                <a:gd name="T3" fmla="*/ 7 h 195"/>
                <a:gd name="T4" fmla="*/ 28 w 195"/>
                <a:gd name="T5" fmla="*/ 28 h 195"/>
                <a:gd name="T6" fmla="*/ 7 w 195"/>
                <a:gd name="T7" fmla="*/ 60 h 195"/>
                <a:gd name="T8" fmla="*/ 0 w 195"/>
                <a:gd name="T9" fmla="*/ 98 h 195"/>
                <a:gd name="T10" fmla="*/ 2 w 195"/>
                <a:gd name="T11" fmla="*/ 117 h 195"/>
                <a:gd name="T12" fmla="*/ 16 w 195"/>
                <a:gd name="T13" fmla="*/ 152 h 195"/>
                <a:gd name="T14" fmla="*/ 44 w 195"/>
                <a:gd name="T15" fmla="*/ 180 h 195"/>
                <a:gd name="T16" fmla="*/ 78 w 195"/>
                <a:gd name="T17" fmla="*/ 193 h 195"/>
                <a:gd name="T18" fmla="*/ 98 w 195"/>
                <a:gd name="T19" fmla="*/ 195 h 195"/>
                <a:gd name="T20" fmla="*/ 136 w 195"/>
                <a:gd name="T21" fmla="*/ 188 h 195"/>
                <a:gd name="T22" fmla="*/ 167 w 195"/>
                <a:gd name="T23" fmla="*/ 167 h 195"/>
                <a:gd name="T24" fmla="*/ 188 w 195"/>
                <a:gd name="T25" fmla="*/ 136 h 195"/>
                <a:gd name="T26" fmla="*/ 195 w 195"/>
                <a:gd name="T27" fmla="*/ 98 h 195"/>
                <a:gd name="T28" fmla="*/ 193 w 195"/>
                <a:gd name="T29" fmla="*/ 79 h 195"/>
                <a:gd name="T30" fmla="*/ 179 w 195"/>
                <a:gd name="T31" fmla="*/ 42 h 195"/>
                <a:gd name="T32" fmla="*/ 153 w 195"/>
                <a:gd name="T33" fmla="*/ 16 h 195"/>
                <a:gd name="T34" fmla="*/ 117 w 195"/>
                <a:gd name="T35" fmla="*/ 2 h 195"/>
                <a:gd name="T36" fmla="*/ 98 w 195"/>
                <a:gd name="T37" fmla="*/ 0 h 195"/>
                <a:gd name="T38" fmla="*/ 98 w 195"/>
                <a:gd name="T39" fmla="*/ 145 h 195"/>
                <a:gd name="T40" fmla="*/ 80 w 195"/>
                <a:gd name="T41" fmla="*/ 141 h 195"/>
                <a:gd name="T42" fmla="*/ 64 w 195"/>
                <a:gd name="T43" fmla="*/ 131 h 195"/>
                <a:gd name="T44" fmla="*/ 54 w 195"/>
                <a:gd name="T45" fmla="*/ 115 h 195"/>
                <a:gd name="T46" fmla="*/ 51 w 195"/>
                <a:gd name="T47" fmla="*/ 98 h 195"/>
                <a:gd name="T48" fmla="*/ 52 w 195"/>
                <a:gd name="T49" fmla="*/ 87 h 195"/>
                <a:gd name="T50" fmla="*/ 59 w 195"/>
                <a:gd name="T51" fmla="*/ 72 h 195"/>
                <a:gd name="T52" fmla="*/ 71 w 195"/>
                <a:gd name="T53" fmla="*/ 60 h 195"/>
                <a:gd name="T54" fmla="*/ 89 w 195"/>
                <a:gd name="T55" fmla="*/ 53 h 195"/>
                <a:gd name="T56" fmla="*/ 98 w 195"/>
                <a:gd name="T57" fmla="*/ 51 h 195"/>
                <a:gd name="T58" fmla="*/ 117 w 195"/>
                <a:gd name="T59" fmla="*/ 54 h 195"/>
                <a:gd name="T60" fmla="*/ 131 w 195"/>
                <a:gd name="T61" fmla="*/ 65 h 195"/>
                <a:gd name="T62" fmla="*/ 141 w 195"/>
                <a:gd name="T63" fmla="*/ 79 h 195"/>
                <a:gd name="T64" fmla="*/ 145 w 195"/>
                <a:gd name="T65" fmla="*/ 98 h 195"/>
                <a:gd name="T66" fmla="*/ 143 w 195"/>
                <a:gd name="T67" fmla="*/ 106 h 195"/>
                <a:gd name="T68" fmla="*/ 136 w 195"/>
                <a:gd name="T69" fmla="*/ 124 h 195"/>
                <a:gd name="T70" fmla="*/ 124 w 195"/>
                <a:gd name="T71" fmla="*/ 136 h 195"/>
                <a:gd name="T72" fmla="*/ 108 w 195"/>
                <a:gd name="T73" fmla="*/ 143 h 195"/>
                <a:gd name="T74" fmla="*/ 98 w 195"/>
                <a:gd name="T75" fmla="*/ 14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195">
                  <a:moveTo>
                    <a:pt x="98" y="0"/>
                  </a:moveTo>
                  <a:lnTo>
                    <a:pt x="98" y="0"/>
                  </a:lnTo>
                  <a:lnTo>
                    <a:pt x="78" y="2"/>
                  </a:lnTo>
                  <a:lnTo>
                    <a:pt x="59" y="7"/>
                  </a:lnTo>
                  <a:lnTo>
                    <a:pt x="44" y="16"/>
                  </a:lnTo>
                  <a:lnTo>
                    <a:pt x="28" y="28"/>
                  </a:lnTo>
                  <a:lnTo>
                    <a:pt x="16" y="42"/>
                  </a:lnTo>
                  <a:lnTo>
                    <a:pt x="7" y="60"/>
                  </a:lnTo>
                  <a:lnTo>
                    <a:pt x="2" y="79"/>
                  </a:lnTo>
                  <a:lnTo>
                    <a:pt x="0" y="98"/>
                  </a:lnTo>
                  <a:lnTo>
                    <a:pt x="0" y="98"/>
                  </a:lnTo>
                  <a:lnTo>
                    <a:pt x="2" y="117"/>
                  </a:lnTo>
                  <a:lnTo>
                    <a:pt x="7" y="136"/>
                  </a:lnTo>
                  <a:lnTo>
                    <a:pt x="16" y="152"/>
                  </a:lnTo>
                  <a:lnTo>
                    <a:pt x="28" y="167"/>
                  </a:lnTo>
                  <a:lnTo>
                    <a:pt x="44" y="180"/>
                  </a:lnTo>
                  <a:lnTo>
                    <a:pt x="59" y="188"/>
                  </a:lnTo>
                  <a:lnTo>
                    <a:pt x="78" y="193"/>
                  </a:lnTo>
                  <a:lnTo>
                    <a:pt x="98" y="195"/>
                  </a:lnTo>
                  <a:lnTo>
                    <a:pt x="98" y="195"/>
                  </a:lnTo>
                  <a:lnTo>
                    <a:pt x="117" y="193"/>
                  </a:lnTo>
                  <a:lnTo>
                    <a:pt x="136" y="188"/>
                  </a:lnTo>
                  <a:lnTo>
                    <a:pt x="153" y="180"/>
                  </a:lnTo>
                  <a:lnTo>
                    <a:pt x="167" y="167"/>
                  </a:lnTo>
                  <a:lnTo>
                    <a:pt x="179" y="152"/>
                  </a:lnTo>
                  <a:lnTo>
                    <a:pt x="188" y="136"/>
                  </a:lnTo>
                  <a:lnTo>
                    <a:pt x="193" y="117"/>
                  </a:lnTo>
                  <a:lnTo>
                    <a:pt x="195" y="98"/>
                  </a:lnTo>
                  <a:lnTo>
                    <a:pt x="195" y="98"/>
                  </a:lnTo>
                  <a:lnTo>
                    <a:pt x="193" y="79"/>
                  </a:lnTo>
                  <a:lnTo>
                    <a:pt x="188" y="60"/>
                  </a:lnTo>
                  <a:lnTo>
                    <a:pt x="179" y="42"/>
                  </a:lnTo>
                  <a:lnTo>
                    <a:pt x="167" y="28"/>
                  </a:lnTo>
                  <a:lnTo>
                    <a:pt x="153" y="16"/>
                  </a:lnTo>
                  <a:lnTo>
                    <a:pt x="136" y="7"/>
                  </a:lnTo>
                  <a:lnTo>
                    <a:pt x="117" y="2"/>
                  </a:lnTo>
                  <a:lnTo>
                    <a:pt x="98" y="0"/>
                  </a:lnTo>
                  <a:lnTo>
                    <a:pt x="98" y="0"/>
                  </a:lnTo>
                  <a:close/>
                  <a:moveTo>
                    <a:pt x="98" y="145"/>
                  </a:moveTo>
                  <a:lnTo>
                    <a:pt x="98" y="145"/>
                  </a:lnTo>
                  <a:lnTo>
                    <a:pt x="89" y="143"/>
                  </a:lnTo>
                  <a:lnTo>
                    <a:pt x="80" y="141"/>
                  </a:lnTo>
                  <a:lnTo>
                    <a:pt x="71" y="136"/>
                  </a:lnTo>
                  <a:lnTo>
                    <a:pt x="64" y="131"/>
                  </a:lnTo>
                  <a:lnTo>
                    <a:pt x="59" y="124"/>
                  </a:lnTo>
                  <a:lnTo>
                    <a:pt x="54" y="115"/>
                  </a:lnTo>
                  <a:lnTo>
                    <a:pt x="52" y="106"/>
                  </a:lnTo>
                  <a:lnTo>
                    <a:pt x="51" y="98"/>
                  </a:lnTo>
                  <a:lnTo>
                    <a:pt x="51" y="98"/>
                  </a:lnTo>
                  <a:lnTo>
                    <a:pt x="52" y="87"/>
                  </a:lnTo>
                  <a:lnTo>
                    <a:pt x="54" y="79"/>
                  </a:lnTo>
                  <a:lnTo>
                    <a:pt x="59" y="72"/>
                  </a:lnTo>
                  <a:lnTo>
                    <a:pt x="64" y="65"/>
                  </a:lnTo>
                  <a:lnTo>
                    <a:pt x="71" y="60"/>
                  </a:lnTo>
                  <a:lnTo>
                    <a:pt x="80" y="54"/>
                  </a:lnTo>
                  <a:lnTo>
                    <a:pt x="89" y="53"/>
                  </a:lnTo>
                  <a:lnTo>
                    <a:pt x="98" y="51"/>
                  </a:lnTo>
                  <a:lnTo>
                    <a:pt x="98" y="51"/>
                  </a:lnTo>
                  <a:lnTo>
                    <a:pt x="108" y="53"/>
                  </a:lnTo>
                  <a:lnTo>
                    <a:pt x="117" y="54"/>
                  </a:lnTo>
                  <a:lnTo>
                    <a:pt x="124" y="60"/>
                  </a:lnTo>
                  <a:lnTo>
                    <a:pt x="131" y="65"/>
                  </a:lnTo>
                  <a:lnTo>
                    <a:pt x="136" y="72"/>
                  </a:lnTo>
                  <a:lnTo>
                    <a:pt x="141" y="79"/>
                  </a:lnTo>
                  <a:lnTo>
                    <a:pt x="143" y="87"/>
                  </a:lnTo>
                  <a:lnTo>
                    <a:pt x="145" y="98"/>
                  </a:lnTo>
                  <a:lnTo>
                    <a:pt x="145" y="98"/>
                  </a:lnTo>
                  <a:lnTo>
                    <a:pt x="143" y="106"/>
                  </a:lnTo>
                  <a:lnTo>
                    <a:pt x="141" y="115"/>
                  </a:lnTo>
                  <a:lnTo>
                    <a:pt x="136" y="124"/>
                  </a:lnTo>
                  <a:lnTo>
                    <a:pt x="131" y="131"/>
                  </a:lnTo>
                  <a:lnTo>
                    <a:pt x="124" y="136"/>
                  </a:lnTo>
                  <a:lnTo>
                    <a:pt x="117" y="141"/>
                  </a:lnTo>
                  <a:lnTo>
                    <a:pt x="108" y="143"/>
                  </a:lnTo>
                  <a:lnTo>
                    <a:pt x="98" y="145"/>
                  </a:lnTo>
                  <a:lnTo>
                    <a:pt x="98" y="14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3"/>
            <p:cNvSpPr>
              <a:spLocks/>
            </p:cNvSpPr>
            <p:nvPr/>
          </p:nvSpPr>
          <p:spPr bwMode="auto">
            <a:xfrm>
              <a:off x="-1954213" y="474663"/>
              <a:ext cx="457200" cy="568325"/>
            </a:xfrm>
            <a:custGeom>
              <a:avLst/>
              <a:gdLst>
                <a:gd name="T0" fmla="*/ 241 w 288"/>
                <a:gd name="T1" fmla="*/ 219 h 358"/>
                <a:gd name="T2" fmla="*/ 237 w 288"/>
                <a:gd name="T3" fmla="*/ 203 h 358"/>
                <a:gd name="T4" fmla="*/ 260 w 288"/>
                <a:gd name="T5" fmla="*/ 170 h 358"/>
                <a:gd name="T6" fmla="*/ 263 w 288"/>
                <a:gd name="T7" fmla="*/ 167 h 358"/>
                <a:gd name="T8" fmla="*/ 265 w 288"/>
                <a:gd name="T9" fmla="*/ 158 h 358"/>
                <a:gd name="T10" fmla="*/ 237 w 288"/>
                <a:gd name="T11" fmla="*/ 106 h 358"/>
                <a:gd name="T12" fmla="*/ 234 w 288"/>
                <a:gd name="T13" fmla="*/ 103 h 358"/>
                <a:gd name="T14" fmla="*/ 223 w 288"/>
                <a:gd name="T15" fmla="*/ 99 h 358"/>
                <a:gd name="T16" fmla="*/ 190 w 288"/>
                <a:gd name="T17" fmla="*/ 117 h 358"/>
                <a:gd name="T18" fmla="*/ 178 w 288"/>
                <a:gd name="T19" fmla="*/ 104 h 358"/>
                <a:gd name="T20" fmla="*/ 181 w 288"/>
                <a:gd name="T21" fmla="*/ 66 h 358"/>
                <a:gd name="T22" fmla="*/ 183 w 288"/>
                <a:gd name="T23" fmla="*/ 61 h 358"/>
                <a:gd name="T24" fmla="*/ 181 w 288"/>
                <a:gd name="T25" fmla="*/ 52 h 358"/>
                <a:gd name="T26" fmla="*/ 129 w 288"/>
                <a:gd name="T27" fmla="*/ 21 h 358"/>
                <a:gd name="T28" fmla="*/ 124 w 288"/>
                <a:gd name="T29" fmla="*/ 19 h 358"/>
                <a:gd name="T30" fmla="*/ 115 w 288"/>
                <a:gd name="T31" fmla="*/ 21 h 358"/>
                <a:gd name="T32" fmla="*/ 96 w 288"/>
                <a:gd name="T33" fmla="*/ 54 h 358"/>
                <a:gd name="T34" fmla="*/ 79 w 288"/>
                <a:gd name="T35" fmla="*/ 49 h 358"/>
                <a:gd name="T36" fmla="*/ 61 w 288"/>
                <a:gd name="T37" fmla="*/ 14 h 358"/>
                <a:gd name="T38" fmla="*/ 61 w 288"/>
                <a:gd name="T39" fmla="*/ 9 h 358"/>
                <a:gd name="T40" fmla="*/ 54 w 288"/>
                <a:gd name="T41" fmla="*/ 2 h 358"/>
                <a:gd name="T42" fmla="*/ 0 w 288"/>
                <a:gd name="T43" fmla="*/ 0 h 358"/>
                <a:gd name="T44" fmla="*/ 0 w 288"/>
                <a:gd name="T45" fmla="*/ 99 h 358"/>
                <a:gd name="T46" fmla="*/ 25 w 288"/>
                <a:gd name="T47" fmla="*/ 97 h 358"/>
                <a:gd name="T48" fmla="*/ 58 w 288"/>
                <a:gd name="T49" fmla="*/ 101 h 358"/>
                <a:gd name="T50" fmla="*/ 89 w 288"/>
                <a:gd name="T51" fmla="*/ 110 h 358"/>
                <a:gd name="T52" fmla="*/ 117 w 288"/>
                <a:gd name="T53" fmla="*/ 125 h 358"/>
                <a:gd name="T54" fmla="*/ 143 w 288"/>
                <a:gd name="T55" fmla="*/ 146 h 358"/>
                <a:gd name="T56" fmla="*/ 162 w 288"/>
                <a:gd name="T57" fmla="*/ 170 h 358"/>
                <a:gd name="T58" fmla="*/ 178 w 288"/>
                <a:gd name="T59" fmla="*/ 198 h 358"/>
                <a:gd name="T60" fmla="*/ 188 w 288"/>
                <a:gd name="T61" fmla="*/ 230 h 358"/>
                <a:gd name="T62" fmla="*/ 192 w 288"/>
                <a:gd name="T63" fmla="*/ 263 h 358"/>
                <a:gd name="T64" fmla="*/ 188 w 288"/>
                <a:gd name="T65" fmla="*/ 289 h 358"/>
                <a:gd name="T66" fmla="*/ 174 w 288"/>
                <a:gd name="T67" fmla="*/ 337 h 358"/>
                <a:gd name="T68" fmla="*/ 268 w 288"/>
                <a:gd name="T69" fmla="*/ 358 h 358"/>
                <a:gd name="T70" fmla="*/ 267 w 288"/>
                <a:gd name="T71" fmla="*/ 353 h 358"/>
                <a:gd name="T72" fmla="*/ 234 w 288"/>
                <a:gd name="T73" fmla="*/ 334 h 358"/>
                <a:gd name="T74" fmla="*/ 239 w 288"/>
                <a:gd name="T75" fmla="*/ 317 h 358"/>
                <a:gd name="T76" fmla="*/ 274 w 288"/>
                <a:gd name="T77" fmla="*/ 301 h 358"/>
                <a:gd name="T78" fmla="*/ 279 w 288"/>
                <a:gd name="T79" fmla="*/ 299 h 358"/>
                <a:gd name="T80" fmla="*/ 286 w 288"/>
                <a:gd name="T81" fmla="*/ 292 h 358"/>
                <a:gd name="T82" fmla="*/ 288 w 288"/>
                <a:gd name="T83" fmla="*/ 233 h 358"/>
                <a:gd name="T84" fmla="*/ 286 w 288"/>
                <a:gd name="T85" fmla="*/ 228 h 358"/>
                <a:gd name="T86" fmla="*/ 279 w 288"/>
                <a:gd name="T87" fmla="*/ 221 h 358"/>
                <a:gd name="T88" fmla="*/ 274 w 288"/>
                <a:gd name="T89" fmla="*/ 21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8" h="358">
                  <a:moveTo>
                    <a:pt x="274" y="219"/>
                  </a:moveTo>
                  <a:lnTo>
                    <a:pt x="241" y="219"/>
                  </a:lnTo>
                  <a:lnTo>
                    <a:pt x="241" y="219"/>
                  </a:lnTo>
                  <a:lnTo>
                    <a:pt x="237" y="203"/>
                  </a:lnTo>
                  <a:lnTo>
                    <a:pt x="232" y="186"/>
                  </a:lnTo>
                  <a:lnTo>
                    <a:pt x="260" y="170"/>
                  </a:lnTo>
                  <a:lnTo>
                    <a:pt x="260" y="170"/>
                  </a:lnTo>
                  <a:lnTo>
                    <a:pt x="263" y="167"/>
                  </a:lnTo>
                  <a:lnTo>
                    <a:pt x="265" y="163"/>
                  </a:lnTo>
                  <a:lnTo>
                    <a:pt x="265" y="158"/>
                  </a:lnTo>
                  <a:lnTo>
                    <a:pt x="263" y="153"/>
                  </a:lnTo>
                  <a:lnTo>
                    <a:pt x="237" y="106"/>
                  </a:lnTo>
                  <a:lnTo>
                    <a:pt x="237" y="106"/>
                  </a:lnTo>
                  <a:lnTo>
                    <a:pt x="234" y="103"/>
                  </a:lnTo>
                  <a:lnTo>
                    <a:pt x="228" y="99"/>
                  </a:lnTo>
                  <a:lnTo>
                    <a:pt x="223" y="99"/>
                  </a:lnTo>
                  <a:lnTo>
                    <a:pt x="218" y="101"/>
                  </a:lnTo>
                  <a:lnTo>
                    <a:pt x="190" y="117"/>
                  </a:lnTo>
                  <a:lnTo>
                    <a:pt x="190" y="117"/>
                  </a:lnTo>
                  <a:lnTo>
                    <a:pt x="178" y="104"/>
                  </a:lnTo>
                  <a:lnTo>
                    <a:pt x="166" y="94"/>
                  </a:lnTo>
                  <a:lnTo>
                    <a:pt x="181" y="66"/>
                  </a:lnTo>
                  <a:lnTo>
                    <a:pt x="181" y="66"/>
                  </a:lnTo>
                  <a:lnTo>
                    <a:pt x="183" y="61"/>
                  </a:lnTo>
                  <a:lnTo>
                    <a:pt x="183" y="56"/>
                  </a:lnTo>
                  <a:lnTo>
                    <a:pt x="181" y="52"/>
                  </a:lnTo>
                  <a:lnTo>
                    <a:pt x="176" y="47"/>
                  </a:lnTo>
                  <a:lnTo>
                    <a:pt x="129" y="21"/>
                  </a:lnTo>
                  <a:lnTo>
                    <a:pt x="129" y="21"/>
                  </a:lnTo>
                  <a:lnTo>
                    <a:pt x="124" y="19"/>
                  </a:lnTo>
                  <a:lnTo>
                    <a:pt x="120" y="19"/>
                  </a:lnTo>
                  <a:lnTo>
                    <a:pt x="115" y="21"/>
                  </a:lnTo>
                  <a:lnTo>
                    <a:pt x="112" y="26"/>
                  </a:lnTo>
                  <a:lnTo>
                    <a:pt x="96" y="54"/>
                  </a:lnTo>
                  <a:lnTo>
                    <a:pt x="96" y="54"/>
                  </a:lnTo>
                  <a:lnTo>
                    <a:pt x="79" y="49"/>
                  </a:lnTo>
                  <a:lnTo>
                    <a:pt x="61" y="45"/>
                  </a:lnTo>
                  <a:lnTo>
                    <a:pt x="61" y="14"/>
                  </a:lnTo>
                  <a:lnTo>
                    <a:pt x="61" y="14"/>
                  </a:lnTo>
                  <a:lnTo>
                    <a:pt x="61" y="9"/>
                  </a:lnTo>
                  <a:lnTo>
                    <a:pt x="58" y="5"/>
                  </a:lnTo>
                  <a:lnTo>
                    <a:pt x="54" y="2"/>
                  </a:lnTo>
                  <a:lnTo>
                    <a:pt x="49" y="0"/>
                  </a:lnTo>
                  <a:lnTo>
                    <a:pt x="0" y="0"/>
                  </a:lnTo>
                  <a:lnTo>
                    <a:pt x="0" y="99"/>
                  </a:lnTo>
                  <a:lnTo>
                    <a:pt x="0" y="99"/>
                  </a:lnTo>
                  <a:lnTo>
                    <a:pt x="25" y="97"/>
                  </a:lnTo>
                  <a:lnTo>
                    <a:pt x="25" y="97"/>
                  </a:lnTo>
                  <a:lnTo>
                    <a:pt x="42" y="97"/>
                  </a:lnTo>
                  <a:lnTo>
                    <a:pt x="58" y="101"/>
                  </a:lnTo>
                  <a:lnTo>
                    <a:pt x="73" y="104"/>
                  </a:lnTo>
                  <a:lnTo>
                    <a:pt x="89" y="110"/>
                  </a:lnTo>
                  <a:lnTo>
                    <a:pt x="103" y="117"/>
                  </a:lnTo>
                  <a:lnTo>
                    <a:pt x="117" y="125"/>
                  </a:lnTo>
                  <a:lnTo>
                    <a:pt x="131" y="134"/>
                  </a:lnTo>
                  <a:lnTo>
                    <a:pt x="143" y="146"/>
                  </a:lnTo>
                  <a:lnTo>
                    <a:pt x="154" y="157"/>
                  </a:lnTo>
                  <a:lnTo>
                    <a:pt x="162" y="170"/>
                  </a:lnTo>
                  <a:lnTo>
                    <a:pt x="171" y="184"/>
                  </a:lnTo>
                  <a:lnTo>
                    <a:pt x="178" y="198"/>
                  </a:lnTo>
                  <a:lnTo>
                    <a:pt x="183" y="214"/>
                  </a:lnTo>
                  <a:lnTo>
                    <a:pt x="188" y="230"/>
                  </a:lnTo>
                  <a:lnTo>
                    <a:pt x="190" y="245"/>
                  </a:lnTo>
                  <a:lnTo>
                    <a:pt x="192" y="263"/>
                  </a:lnTo>
                  <a:lnTo>
                    <a:pt x="192" y="263"/>
                  </a:lnTo>
                  <a:lnTo>
                    <a:pt x="188" y="289"/>
                  </a:lnTo>
                  <a:lnTo>
                    <a:pt x="183" y="313"/>
                  </a:lnTo>
                  <a:lnTo>
                    <a:pt x="174" y="337"/>
                  </a:lnTo>
                  <a:lnTo>
                    <a:pt x="160" y="358"/>
                  </a:lnTo>
                  <a:lnTo>
                    <a:pt x="268" y="358"/>
                  </a:lnTo>
                  <a:lnTo>
                    <a:pt x="268" y="358"/>
                  </a:lnTo>
                  <a:lnTo>
                    <a:pt x="267" y="353"/>
                  </a:lnTo>
                  <a:lnTo>
                    <a:pt x="261" y="350"/>
                  </a:lnTo>
                  <a:lnTo>
                    <a:pt x="234" y="334"/>
                  </a:lnTo>
                  <a:lnTo>
                    <a:pt x="234" y="334"/>
                  </a:lnTo>
                  <a:lnTo>
                    <a:pt x="239" y="317"/>
                  </a:lnTo>
                  <a:lnTo>
                    <a:pt x="242" y="301"/>
                  </a:lnTo>
                  <a:lnTo>
                    <a:pt x="274" y="301"/>
                  </a:lnTo>
                  <a:lnTo>
                    <a:pt x="274" y="301"/>
                  </a:lnTo>
                  <a:lnTo>
                    <a:pt x="279" y="299"/>
                  </a:lnTo>
                  <a:lnTo>
                    <a:pt x="284" y="297"/>
                  </a:lnTo>
                  <a:lnTo>
                    <a:pt x="286" y="292"/>
                  </a:lnTo>
                  <a:lnTo>
                    <a:pt x="288" y="287"/>
                  </a:lnTo>
                  <a:lnTo>
                    <a:pt x="288" y="233"/>
                  </a:lnTo>
                  <a:lnTo>
                    <a:pt x="288" y="233"/>
                  </a:lnTo>
                  <a:lnTo>
                    <a:pt x="286" y="228"/>
                  </a:lnTo>
                  <a:lnTo>
                    <a:pt x="284" y="223"/>
                  </a:lnTo>
                  <a:lnTo>
                    <a:pt x="279" y="221"/>
                  </a:lnTo>
                  <a:lnTo>
                    <a:pt x="274" y="219"/>
                  </a:lnTo>
                  <a:lnTo>
                    <a:pt x="274" y="2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1" name="Group 70"/>
          <p:cNvGrpSpPr/>
          <p:nvPr/>
        </p:nvGrpSpPr>
        <p:grpSpPr>
          <a:xfrm>
            <a:off x="5675096" y="4513602"/>
            <a:ext cx="492125" cy="438345"/>
            <a:chOff x="8819923" y="3882568"/>
            <a:chExt cx="1060450" cy="944563"/>
          </a:xfrm>
        </p:grpSpPr>
        <p:sp>
          <p:nvSpPr>
            <p:cNvPr id="36" name="Freeform 14"/>
            <p:cNvSpPr>
              <a:spLocks noEditPoints="1"/>
            </p:cNvSpPr>
            <p:nvPr/>
          </p:nvSpPr>
          <p:spPr bwMode="auto">
            <a:xfrm>
              <a:off x="8819923" y="3882568"/>
              <a:ext cx="1060450" cy="944563"/>
            </a:xfrm>
            <a:custGeom>
              <a:avLst/>
              <a:gdLst>
                <a:gd name="T0" fmla="*/ 21 w 668"/>
                <a:gd name="T1" fmla="*/ 0 h 595"/>
                <a:gd name="T2" fmla="*/ 2 w 668"/>
                <a:gd name="T3" fmla="*/ 14 h 595"/>
                <a:gd name="T4" fmla="*/ 0 w 668"/>
                <a:gd name="T5" fmla="*/ 574 h 595"/>
                <a:gd name="T6" fmla="*/ 12 w 668"/>
                <a:gd name="T7" fmla="*/ 593 h 595"/>
                <a:gd name="T8" fmla="*/ 647 w 668"/>
                <a:gd name="T9" fmla="*/ 595 h 595"/>
                <a:gd name="T10" fmla="*/ 666 w 668"/>
                <a:gd name="T11" fmla="*/ 583 h 595"/>
                <a:gd name="T12" fmla="*/ 668 w 668"/>
                <a:gd name="T13" fmla="*/ 23 h 595"/>
                <a:gd name="T14" fmla="*/ 656 w 668"/>
                <a:gd name="T15" fmla="*/ 2 h 595"/>
                <a:gd name="T16" fmla="*/ 515 w 668"/>
                <a:gd name="T17" fmla="*/ 47 h 595"/>
                <a:gd name="T18" fmla="*/ 526 w 668"/>
                <a:gd name="T19" fmla="*/ 49 h 595"/>
                <a:gd name="T20" fmla="*/ 538 w 668"/>
                <a:gd name="T21" fmla="*/ 59 h 595"/>
                <a:gd name="T22" fmla="*/ 543 w 668"/>
                <a:gd name="T23" fmla="*/ 75 h 595"/>
                <a:gd name="T24" fmla="*/ 541 w 668"/>
                <a:gd name="T25" fmla="*/ 85 h 595"/>
                <a:gd name="T26" fmla="*/ 531 w 668"/>
                <a:gd name="T27" fmla="*/ 99 h 595"/>
                <a:gd name="T28" fmla="*/ 515 w 668"/>
                <a:gd name="T29" fmla="*/ 103 h 595"/>
                <a:gd name="T30" fmla="*/ 503 w 668"/>
                <a:gd name="T31" fmla="*/ 101 h 595"/>
                <a:gd name="T32" fmla="*/ 491 w 668"/>
                <a:gd name="T33" fmla="*/ 91 h 595"/>
                <a:gd name="T34" fmla="*/ 487 w 668"/>
                <a:gd name="T35" fmla="*/ 75 h 595"/>
                <a:gd name="T36" fmla="*/ 489 w 668"/>
                <a:gd name="T37" fmla="*/ 65 h 595"/>
                <a:gd name="T38" fmla="*/ 499 w 668"/>
                <a:gd name="T39" fmla="*/ 52 h 595"/>
                <a:gd name="T40" fmla="*/ 515 w 668"/>
                <a:gd name="T41" fmla="*/ 47 h 595"/>
                <a:gd name="T42" fmla="*/ 432 w 668"/>
                <a:gd name="T43" fmla="*/ 47 h 595"/>
                <a:gd name="T44" fmla="*/ 447 w 668"/>
                <a:gd name="T45" fmla="*/ 52 h 595"/>
                <a:gd name="T46" fmla="*/ 458 w 668"/>
                <a:gd name="T47" fmla="*/ 65 h 595"/>
                <a:gd name="T48" fmla="*/ 459 w 668"/>
                <a:gd name="T49" fmla="*/ 75 h 595"/>
                <a:gd name="T50" fmla="*/ 456 w 668"/>
                <a:gd name="T51" fmla="*/ 91 h 595"/>
                <a:gd name="T52" fmla="*/ 442 w 668"/>
                <a:gd name="T53" fmla="*/ 101 h 595"/>
                <a:gd name="T54" fmla="*/ 432 w 668"/>
                <a:gd name="T55" fmla="*/ 103 h 595"/>
                <a:gd name="T56" fmla="*/ 416 w 668"/>
                <a:gd name="T57" fmla="*/ 99 h 595"/>
                <a:gd name="T58" fmla="*/ 405 w 668"/>
                <a:gd name="T59" fmla="*/ 85 h 595"/>
                <a:gd name="T60" fmla="*/ 404 w 668"/>
                <a:gd name="T61" fmla="*/ 75 h 595"/>
                <a:gd name="T62" fmla="*/ 409 w 668"/>
                <a:gd name="T63" fmla="*/ 59 h 595"/>
                <a:gd name="T64" fmla="*/ 421 w 668"/>
                <a:gd name="T65" fmla="*/ 49 h 595"/>
                <a:gd name="T66" fmla="*/ 432 w 668"/>
                <a:gd name="T67" fmla="*/ 47 h 595"/>
                <a:gd name="T68" fmla="*/ 42 w 668"/>
                <a:gd name="T69" fmla="*/ 150 h 595"/>
                <a:gd name="T70" fmla="*/ 599 w 668"/>
                <a:gd name="T71" fmla="*/ 103 h 595"/>
                <a:gd name="T72" fmla="*/ 586 w 668"/>
                <a:gd name="T73" fmla="*/ 101 h 595"/>
                <a:gd name="T74" fmla="*/ 574 w 668"/>
                <a:gd name="T75" fmla="*/ 91 h 595"/>
                <a:gd name="T76" fmla="*/ 569 w 668"/>
                <a:gd name="T77" fmla="*/ 75 h 595"/>
                <a:gd name="T78" fmla="*/ 573 w 668"/>
                <a:gd name="T79" fmla="*/ 65 h 595"/>
                <a:gd name="T80" fmla="*/ 583 w 668"/>
                <a:gd name="T81" fmla="*/ 52 h 595"/>
                <a:gd name="T82" fmla="*/ 599 w 668"/>
                <a:gd name="T83" fmla="*/ 47 h 595"/>
                <a:gd name="T84" fmla="*/ 609 w 668"/>
                <a:gd name="T85" fmla="*/ 49 h 595"/>
                <a:gd name="T86" fmla="*/ 621 w 668"/>
                <a:gd name="T87" fmla="*/ 59 h 595"/>
                <a:gd name="T88" fmla="*/ 626 w 668"/>
                <a:gd name="T89" fmla="*/ 75 h 595"/>
                <a:gd name="T90" fmla="*/ 625 w 668"/>
                <a:gd name="T91" fmla="*/ 85 h 595"/>
                <a:gd name="T92" fmla="*/ 614 w 668"/>
                <a:gd name="T93" fmla="*/ 99 h 595"/>
                <a:gd name="T94" fmla="*/ 599 w 668"/>
                <a:gd name="T95" fmla="*/ 103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8" h="595">
                  <a:moveTo>
                    <a:pt x="647" y="0"/>
                  </a:moveTo>
                  <a:lnTo>
                    <a:pt x="21" y="0"/>
                  </a:lnTo>
                  <a:lnTo>
                    <a:pt x="21" y="0"/>
                  </a:lnTo>
                  <a:lnTo>
                    <a:pt x="12" y="2"/>
                  </a:lnTo>
                  <a:lnTo>
                    <a:pt x="5" y="7"/>
                  </a:lnTo>
                  <a:lnTo>
                    <a:pt x="2" y="14"/>
                  </a:lnTo>
                  <a:lnTo>
                    <a:pt x="0" y="23"/>
                  </a:lnTo>
                  <a:lnTo>
                    <a:pt x="0" y="574"/>
                  </a:lnTo>
                  <a:lnTo>
                    <a:pt x="0" y="574"/>
                  </a:lnTo>
                  <a:lnTo>
                    <a:pt x="2" y="583"/>
                  </a:lnTo>
                  <a:lnTo>
                    <a:pt x="5" y="588"/>
                  </a:lnTo>
                  <a:lnTo>
                    <a:pt x="12" y="593"/>
                  </a:lnTo>
                  <a:lnTo>
                    <a:pt x="21" y="595"/>
                  </a:lnTo>
                  <a:lnTo>
                    <a:pt x="647" y="595"/>
                  </a:lnTo>
                  <a:lnTo>
                    <a:pt x="647" y="595"/>
                  </a:lnTo>
                  <a:lnTo>
                    <a:pt x="656" y="593"/>
                  </a:lnTo>
                  <a:lnTo>
                    <a:pt x="663" y="588"/>
                  </a:lnTo>
                  <a:lnTo>
                    <a:pt x="666" y="583"/>
                  </a:lnTo>
                  <a:lnTo>
                    <a:pt x="668" y="574"/>
                  </a:lnTo>
                  <a:lnTo>
                    <a:pt x="668" y="23"/>
                  </a:lnTo>
                  <a:lnTo>
                    <a:pt x="668" y="23"/>
                  </a:lnTo>
                  <a:lnTo>
                    <a:pt x="666" y="14"/>
                  </a:lnTo>
                  <a:lnTo>
                    <a:pt x="663" y="7"/>
                  </a:lnTo>
                  <a:lnTo>
                    <a:pt x="656" y="2"/>
                  </a:lnTo>
                  <a:lnTo>
                    <a:pt x="647" y="0"/>
                  </a:lnTo>
                  <a:lnTo>
                    <a:pt x="647" y="0"/>
                  </a:lnTo>
                  <a:close/>
                  <a:moveTo>
                    <a:pt x="515" y="47"/>
                  </a:moveTo>
                  <a:lnTo>
                    <a:pt x="515" y="47"/>
                  </a:lnTo>
                  <a:lnTo>
                    <a:pt x="520" y="47"/>
                  </a:lnTo>
                  <a:lnTo>
                    <a:pt x="526" y="49"/>
                  </a:lnTo>
                  <a:lnTo>
                    <a:pt x="531" y="52"/>
                  </a:lnTo>
                  <a:lnTo>
                    <a:pt x="534" y="56"/>
                  </a:lnTo>
                  <a:lnTo>
                    <a:pt x="538" y="59"/>
                  </a:lnTo>
                  <a:lnTo>
                    <a:pt x="541" y="65"/>
                  </a:lnTo>
                  <a:lnTo>
                    <a:pt x="543" y="70"/>
                  </a:lnTo>
                  <a:lnTo>
                    <a:pt x="543" y="75"/>
                  </a:lnTo>
                  <a:lnTo>
                    <a:pt x="543" y="75"/>
                  </a:lnTo>
                  <a:lnTo>
                    <a:pt x="543" y="80"/>
                  </a:lnTo>
                  <a:lnTo>
                    <a:pt x="541" y="85"/>
                  </a:lnTo>
                  <a:lnTo>
                    <a:pt x="538" y="91"/>
                  </a:lnTo>
                  <a:lnTo>
                    <a:pt x="534" y="96"/>
                  </a:lnTo>
                  <a:lnTo>
                    <a:pt x="531" y="99"/>
                  </a:lnTo>
                  <a:lnTo>
                    <a:pt x="526" y="101"/>
                  </a:lnTo>
                  <a:lnTo>
                    <a:pt x="520" y="103"/>
                  </a:lnTo>
                  <a:lnTo>
                    <a:pt x="515" y="103"/>
                  </a:lnTo>
                  <a:lnTo>
                    <a:pt x="515" y="103"/>
                  </a:lnTo>
                  <a:lnTo>
                    <a:pt x="510" y="103"/>
                  </a:lnTo>
                  <a:lnTo>
                    <a:pt x="503" y="101"/>
                  </a:lnTo>
                  <a:lnTo>
                    <a:pt x="499" y="99"/>
                  </a:lnTo>
                  <a:lnTo>
                    <a:pt x="494" y="96"/>
                  </a:lnTo>
                  <a:lnTo>
                    <a:pt x="491" y="91"/>
                  </a:lnTo>
                  <a:lnTo>
                    <a:pt x="489" y="85"/>
                  </a:lnTo>
                  <a:lnTo>
                    <a:pt x="487" y="80"/>
                  </a:lnTo>
                  <a:lnTo>
                    <a:pt x="487" y="75"/>
                  </a:lnTo>
                  <a:lnTo>
                    <a:pt x="487" y="75"/>
                  </a:lnTo>
                  <a:lnTo>
                    <a:pt x="487" y="70"/>
                  </a:lnTo>
                  <a:lnTo>
                    <a:pt x="489" y="65"/>
                  </a:lnTo>
                  <a:lnTo>
                    <a:pt x="491" y="59"/>
                  </a:lnTo>
                  <a:lnTo>
                    <a:pt x="494" y="56"/>
                  </a:lnTo>
                  <a:lnTo>
                    <a:pt x="499" y="52"/>
                  </a:lnTo>
                  <a:lnTo>
                    <a:pt x="503" y="49"/>
                  </a:lnTo>
                  <a:lnTo>
                    <a:pt x="510" y="47"/>
                  </a:lnTo>
                  <a:lnTo>
                    <a:pt x="515" y="47"/>
                  </a:lnTo>
                  <a:lnTo>
                    <a:pt x="515" y="47"/>
                  </a:lnTo>
                  <a:close/>
                  <a:moveTo>
                    <a:pt x="432" y="47"/>
                  </a:moveTo>
                  <a:lnTo>
                    <a:pt x="432" y="47"/>
                  </a:lnTo>
                  <a:lnTo>
                    <a:pt x="437" y="47"/>
                  </a:lnTo>
                  <a:lnTo>
                    <a:pt x="442" y="49"/>
                  </a:lnTo>
                  <a:lnTo>
                    <a:pt x="447" y="52"/>
                  </a:lnTo>
                  <a:lnTo>
                    <a:pt x="452" y="56"/>
                  </a:lnTo>
                  <a:lnTo>
                    <a:pt x="456" y="59"/>
                  </a:lnTo>
                  <a:lnTo>
                    <a:pt x="458" y="65"/>
                  </a:lnTo>
                  <a:lnTo>
                    <a:pt x="459" y="70"/>
                  </a:lnTo>
                  <a:lnTo>
                    <a:pt x="459" y="75"/>
                  </a:lnTo>
                  <a:lnTo>
                    <a:pt x="459" y="75"/>
                  </a:lnTo>
                  <a:lnTo>
                    <a:pt x="459" y="80"/>
                  </a:lnTo>
                  <a:lnTo>
                    <a:pt x="458" y="85"/>
                  </a:lnTo>
                  <a:lnTo>
                    <a:pt x="456" y="91"/>
                  </a:lnTo>
                  <a:lnTo>
                    <a:pt x="452" y="96"/>
                  </a:lnTo>
                  <a:lnTo>
                    <a:pt x="447" y="99"/>
                  </a:lnTo>
                  <a:lnTo>
                    <a:pt x="442" y="101"/>
                  </a:lnTo>
                  <a:lnTo>
                    <a:pt x="437" y="103"/>
                  </a:lnTo>
                  <a:lnTo>
                    <a:pt x="432" y="103"/>
                  </a:lnTo>
                  <a:lnTo>
                    <a:pt x="432" y="103"/>
                  </a:lnTo>
                  <a:lnTo>
                    <a:pt x="426" y="103"/>
                  </a:lnTo>
                  <a:lnTo>
                    <a:pt x="421" y="101"/>
                  </a:lnTo>
                  <a:lnTo>
                    <a:pt x="416" y="99"/>
                  </a:lnTo>
                  <a:lnTo>
                    <a:pt x="412" y="96"/>
                  </a:lnTo>
                  <a:lnTo>
                    <a:pt x="409" y="91"/>
                  </a:lnTo>
                  <a:lnTo>
                    <a:pt x="405" y="85"/>
                  </a:lnTo>
                  <a:lnTo>
                    <a:pt x="404" y="80"/>
                  </a:lnTo>
                  <a:lnTo>
                    <a:pt x="404" y="75"/>
                  </a:lnTo>
                  <a:lnTo>
                    <a:pt x="404" y="75"/>
                  </a:lnTo>
                  <a:lnTo>
                    <a:pt x="404" y="70"/>
                  </a:lnTo>
                  <a:lnTo>
                    <a:pt x="405" y="65"/>
                  </a:lnTo>
                  <a:lnTo>
                    <a:pt x="409" y="59"/>
                  </a:lnTo>
                  <a:lnTo>
                    <a:pt x="412" y="56"/>
                  </a:lnTo>
                  <a:lnTo>
                    <a:pt x="416" y="52"/>
                  </a:lnTo>
                  <a:lnTo>
                    <a:pt x="421" y="49"/>
                  </a:lnTo>
                  <a:lnTo>
                    <a:pt x="426" y="47"/>
                  </a:lnTo>
                  <a:lnTo>
                    <a:pt x="432" y="47"/>
                  </a:lnTo>
                  <a:lnTo>
                    <a:pt x="432" y="47"/>
                  </a:lnTo>
                  <a:close/>
                  <a:moveTo>
                    <a:pt x="626" y="553"/>
                  </a:moveTo>
                  <a:lnTo>
                    <a:pt x="42" y="553"/>
                  </a:lnTo>
                  <a:lnTo>
                    <a:pt x="42" y="150"/>
                  </a:lnTo>
                  <a:lnTo>
                    <a:pt x="626" y="150"/>
                  </a:lnTo>
                  <a:lnTo>
                    <a:pt x="626" y="553"/>
                  </a:lnTo>
                  <a:close/>
                  <a:moveTo>
                    <a:pt x="599" y="103"/>
                  </a:moveTo>
                  <a:lnTo>
                    <a:pt x="599" y="103"/>
                  </a:lnTo>
                  <a:lnTo>
                    <a:pt x="592" y="103"/>
                  </a:lnTo>
                  <a:lnTo>
                    <a:pt x="586" y="101"/>
                  </a:lnTo>
                  <a:lnTo>
                    <a:pt x="583" y="99"/>
                  </a:lnTo>
                  <a:lnTo>
                    <a:pt x="578" y="96"/>
                  </a:lnTo>
                  <a:lnTo>
                    <a:pt x="574" y="91"/>
                  </a:lnTo>
                  <a:lnTo>
                    <a:pt x="573" y="85"/>
                  </a:lnTo>
                  <a:lnTo>
                    <a:pt x="571" y="80"/>
                  </a:lnTo>
                  <a:lnTo>
                    <a:pt x="569" y="75"/>
                  </a:lnTo>
                  <a:lnTo>
                    <a:pt x="569" y="75"/>
                  </a:lnTo>
                  <a:lnTo>
                    <a:pt x="571" y="70"/>
                  </a:lnTo>
                  <a:lnTo>
                    <a:pt x="573" y="65"/>
                  </a:lnTo>
                  <a:lnTo>
                    <a:pt x="574" y="59"/>
                  </a:lnTo>
                  <a:lnTo>
                    <a:pt x="578" y="56"/>
                  </a:lnTo>
                  <a:lnTo>
                    <a:pt x="583" y="52"/>
                  </a:lnTo>
                  <a:lnTo>
                    <a:pt x="586" y="49"/>
                  </a:lnTo>
                  <a:lnTo>
                    <a:pt x="592" y="47"/>
                  </a:lnTo>
                  <a:lnTo>
                    <a:pt x="599" y="47"/>
                  </a:lnTo>
                  <a:lnTo>
                    <a:pt x="599" y="47"/>
                  </a:lnTo>
                  <a:lnTo>
                    <a:pt x="604" y="47"/>
                  </a:lnTo>
                  <a:lnTo>
                    <a:pt x="609" y="49"/>
                  </a:lnTo>
                  <a:lnTo>
                    <a:pt x="614" y="52"/>
                  </a:lnTo>
                  <a:lnTo>
                    <a:pt x="618" y="56"/>
                  </a:lnTo>
                  <a:lnTo>
                    <a:pt x="621" y="59"/>
                  </a:lnTo>
                  <a:lnTo>
                    <a:pt x="625" y="65"/>
                  </a:lnTo>
                  <a:lnTo>
                    <a:pt x="626" y="70"/>
                  </a:lnTo>
                  <a:lnTo>
                    <a:pt x="626" y="75"/>
                  </a:lnTo>
                  <a:lnTo>
                    <a:pt x="626" y="75"/>
                  </a:lnTo>
                  <a:lnTo>
                    <a:pt x="626" y="80"/>
                  </a:lnTo>
                  <a:lnTo>
                    <a:pt x="625" y="85"/>
                  </a:lnTo>
                  <a:lnTo>
                    <a:pt x="621" y="91"/>
                  </a:lnTo>
                  <a:lnTo>
                    <a:pt x="618" y="96"/>
                  </a:lnTo>
                  <a:lnTo>
                    <a:pt x="614" y="99"/>
                  </a:lnTo>
                  <a:lnTo>
                    <a:pt x="609" y="101"/>
                  </a:lnTo>
                  <a:lnTo>
                    <a:pt x="604" y="103"/>
                  </a:lnTo>
                  <a:lnTo>
                    <a:pt x="599" y="103"/>
                  </a:lnTo>
                  <a:lnTo>
                    <a:pt x="599" y="10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5"/>
            <p:cNvSpPr>
              <a:spLocks/>
            </p:cNvSpPr>
            <p:nvPr/>
          </p:nvSpPr>
          <p:spPr bwMode="auto">
            <a:xfrm>
              <a:off x="9107260" y="4677905"/>
              <a:ext cx="66675" cy="101600"/>
            </a:xfrm>
            <a:custGeom>
              <a:avLst/>
              <a:gdLst>
                <a:gd name="T0" fmla="*/ 42 w 42"/>
                <a:gd name="T1" fmla="*/ 64 h 64"/>
                <a:gd name="T2" fmla="*/ 0 w 42"/>
                <a:gd name="T3" fmla="*/ 64 h 64"/>
                <a:gd name="T4" fmla="*/ 0 w 42"/>
                <a:gd name="T5" fmla="*/ 0 h 64"/>
                <a:gd name="T6" fmla="*/ 42 w 42"/>
                <a:gd name="T7" fmla="*/ 0 h 64"/>
                <a:gd name="T8" fmla="*/ 42 w 42"/>
                <a:gd name="T9" fmla="*/ 64 h 64"/>
                <a:gd name="T10" fmla="*/ 42 w 42"/>
                <a:gd name="T11" fmla="*/ 64 h 64"/>
              </a:gdLst>
              <a:ahLst/>
              <a:cxnLst>
                <a:cxn ang="0">
                  <a:pos x="T0" y="T1"/>
                </a:cxn>
                <a:cxn ang="0">
                  <a:pos x="T2" y="T3"/>
                </a:cxn>
                <a:cxn ang="0">
                  <a:pos x="T4" y="T5"/>
                </a:cxn>
                <a:cxn ang="0">
                  <a:pos x="T6" y="T7"/>
                </a:cxn>
                <a:cxn ang="0">
                  <a:pos x="T8" y="T9"/>
                </a:cxn>
                <a:cxn ang="0">
                  <a:pos x="T10" y="T11"/>
                </a:cxn>
              </a:cxnLst>
              <a:rect l="0" t="0" r="r" b="b"/>
              <a:pathLst>
                <a:path w="42" h="64">
                  <a:moveTo>
                    <a:pt x="42" y="64"/>
                  </a:moveTo>
                  <a:lnTo>
                    <a:pt x="0" y="64"/>
                  </a:lnTo>
                  <a:lnTo>
                    <a:pt x="0" y="0"/>
                  </a:lnTo>
                  <a:lnTo>
                    <a:pt x="42" y="0"/>
                  </a:lnTo>
                  <a:lnTo>
                    <a:pt x="42" y="64"/>
                  </a:lnTo>
                  <a:lnTo>
                    <a:pt x="42"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6"/>
            <p:cNvSpPr>
              <a:spLocks/>
            </p:cNvSpPr>
            <p:nvPr/>
          </p:nvSpPr>
          <p:spPr bwMode="auto">
            <a:xfrm>
              <a:off x="9248548" y="4677905"/>
              <a:ext cx="65088" cy="101600"/>
            </a:xfrm>
            <a:custGeom>
              <a:avLst/>
              <a:gdLst>
                <a:gd name="T0" fmla="*/ 41 w 41"/>
                <a:gd name="T1" fmla="*/ 64 h 64"/>
                <a:gd name="T2" fmla="*/ 0 w 41"/>
                <a:gd name="T3" fmla="*/ 64 h 64"/>
                <a:gd name="T4" fmla="*/ 0 w 41"/>
                <a:gd name="T5" fmla="*/ 0 h 64"/>
                <a:gd name="T6" fmla="*/ 41 w 41"/>
                <a:gd name="T7" fmla="*/ 0 h 64"/>
                <a:gd name="T8" fmla="*/ 41 w 41"/>
                <a:gd name="T9" fmla="*/ 64 h 64"/>
                <a:gd name="T10" fmla="*/ 41 w 41"/>
                <a:gd name="T11" fmla="*/ 64 h 64"/>
              </a:gdLst>
              <a:ahLst/>
              <a:cxnLst>
                <a:cxn ang="0">
                  <a:pos x="T0" y="T1"/>
                </a:cxn>
                <a:cxn ang="0">
                  <a:pos x="T2" y="T3"/>
                </a:cxn>
                <a:cxn ang="0">
                  <a:pos x="T4" y="T5"/>
                </a:cxn>
                <a:cxn ang="0">
                  <a:pos x="T6" y="T7"/>
                </a:cxn>
                <a:cxn ang="0">
                  <a:pos x="T8" y="T9"/>
                </a:cxn>
                <a:cxn ang="0">
                  <a:pos x="T10" y="T11"/>
                </a:cxn>
              </a:cxnLst>
              <a:rect l="0" t="0" r="r" b="b"/>
              <a:pathLst>
                <a:path w="41" h="64">
                  <a:moveTo>
                    <a:pt x="41" y="64"/>
                  </a:moveTo>
                  <a:lnTo>
                    <a:pt x="0" y="64"/>
                  </a:lnTo>
                  <a:lnTo>
                    <a:pt x="0" y="0"/>
                  </a:lnTo>
                  <a:lnTo>
                    <a:pt x="41" y="0"/>
                  </a:lnTo>
                  <a:lnTo>
                    <a:pt x="41" y="64"/>
                  </a:lnTo>
                  <a:lnTo>
                    <a:pt x="41"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7"/>
            <p:cNvSpPr>
              <a:spLocks/>
            </p:cNvSpPr>
            <p:nvPr/>
          </p:nvSpPr>
          <p:spPr bwMode="auto">
            <a:xfrm>
              <a:off x="9388248" y="4677905"/>
              <a:ext cx="66675" cy="101600"/>
            </a:xfrm>
            <a:custGeom>
              <a:avLst/>
              <a:gdLst>
                <a:gd name="T0" fmla="*/ 42 w 42"/>
                <a:gd name="T1" fmla="*/ 64 h 64"/>
                <a:gd name="T2" fmla="*/ 0 w 42"/>
                <a:gd name="T3" fmla="*/ 64 h 64"/>
                <a:gd name="T4" fmla="*/ 0 w 42"/>
                <a:gd name="T5" fmla="*/ 0 h 64"/>
                <a:gd name="T6" fmla="*/ 42 w 42"/>
                <a:gd name="T7" fmla="*/ 0 h 64"/>
                <a:gd name="T8" fmla="*/ 42 w 42"/>
                <a:gd name="T9" fmla="*/ 64 h 64"/>
                <a:gd name="T10" fmla="*/ 42 w 42"/>
                <a:gd name="T11" fmla="*/ 64 h 64"/>
              </a:gdLst>
              <a:ahLst/>
              <a:cxnLst>
                <a:cxn ang="0">
                  <a:pos x="T0" y="T1"/>
                </a:cxn>
                <a:cxn ang="0">
                  <a:pos x="T2" y="T3"/>
                </a:cxn>
                <a:cxn ang="0">
                  <a:pos x="T4" y="T5"/>
                </a:cxn>
                <a:cxn ang="0">
                  <a:pos x="T6" y="T7"/>
                </a:cxn>
                <a:cxn ang="0">
                  <a:pos x="T8" y="T9"/>
                </a:cxn>
                <a:cxn ang="0">
                  <a:pos x="T10" y="T11"/>
                </a:cxn>
              </a:cxnLst>
              <a:rect l="0" t="0" r="r" b="b"/>
              <a:pathLst>
                <a:path w="42" h="64">
                  <a:moveTo>
                    <a:pt x="42" y="64"/>
                  </a:moveTo>
                  <a:lnTo>
                    <a:pt x="0" y="64"/>
                  </a:lnTo>
                  <a:lnTo>
                    <a:pt x="0" y="0"/>
                  </a:lnTo>
                  <a:lnTo>
                    <a:pt x="42" y="0"/>
                  </a:lnTo>
                  <a:lnTo>
                    <a:pt x="42" y="64"/>
                  </a:lnTo>
                  <a:lnTo>
                    <a:pt x="42"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8"/>
            <p:cNvSpPr>
              <a:spLocks/>
            </p:cNvSpPr>
            <p:nvPr/>
          </p:nvSpPr>
          <p:spPr bwMode="auto">
            <a:xfrm>
              <a:off x="9529535" y="4677905"/>
              <a:ext cx="66675" cy="101600"/>
            </a:xfrm>
            <a:custGeom>
              <a:avLst/>
              <a:gdLst>
                <a:gd name="T0" fmla="*/ 42 w 42"/>
                <a:gd name="T1" fmla="*/ 64 h 64"/>
                <a:gd name="T2" fmla="*/ 0 w 42"/>
                <a:gd name="T3" fmla="*/ 64 h 64"/>
                <a:gd name="T4" fmla="*/ 0 w 42"/>
                <a:gd name="T5" fmla="*/ 0 h 64"/>
                <a:gd name="T6" fmla="*/ 42 w 42"/>
                <a:gd name="T7" fmla="*/ 0 h 64"/>
                <a:gd name="T8" fmla="*/ 42 w 42"/>
                <a:gd name="T9" fmla="*/ 64 h 64"/>
                <a:gd name="T10" fmla="*/ 42 w 42"/>
                <a:gd name="T11" fmla="*/ 64 h 64"/>
              </a:gdLst>
              <a:ahLst/>
              <a:cxnLst>
                <a:cxn ang="0">
                  <a:pos x="T0" y="T1"/>
                </a:cxn>
                <a:cxn ang="0">
                  <a:pos x="T2" y="T3"/>
                </a:cxn>
                <a:cxn ang="0">
                  <a:pos x="T4" y="T5"/>
                </a:cxn>
                <a:cxn ang="0">
                  <a:pos x="T6" y="T7"/>
                </a:cxn>
                <a:cxn ang="0">
                  <a:pos x="T8" y="T9"/>
                </a:cxn>
                <a:cxn ang="0">
                  <a:pos x="T10" y="T11"/>
                </a:cxn>
              </a:cxnLst>
              <a:rect l="0" t="0" r="r" b="b"/>
              <a:pathLst>
                <a:path w="42" h="64">
                  <a:moveTo>
                    <a:pt x="42" y="64"/>
                  </a:moveTo>
                  <a:lnTo>
                    <a:pt x="0" y="64"/>
                  </a:lnTo>
                  <a:lnTo>
                    <a:pt x="0" y="0"/>
                  </a:lnTo>
                  <a:lnTo>
                    <a:pt x="42" y="0"/>
                  </a:lnTo>
                  <a:lnTo>
                    <a:pt x="42" y="64"/>
                  </a:lnTo>
                  <a:lnTo>
                    <a:pt x="42"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9"/>
            <p:cNvSpPr>
              <a:spLocks/>
            </p:cNvSpPr>
            <p:nvPr/>
          </p:nvSpPr>
          <p:spPr bwMode="auto">
            <a:xfrm>
              <a:off x="9667648" y="4677905"/>
              <a:ext cx="69850" cy="101600"/>
            </a:xfrm>
            <a:custGeom>
              <a:avLst/>
              <a:gdLst>
                <a:gd name="T0" fmla="*/ 44 w 44"/>
                <a:gd name="T1" fmla="*/ 64 h 64"/>
                <a:gd name="T2" fmla="*/ 0 w 44"/>
                <a:gd name="T3" fmla="*/ 64 h 64"/>
                <a:gd name="T4" fmla="*/ 0 w 44"/>
                <a:gd name="T5" fmla="*/ 0 h 64"/>
                <a:gd name="T6" fmla="*/ 44 w 44"/>
                <a:gd name="T7" fmla="*/ 0 h 64"/>
                <a:gd name="T8" fmla="*/ 44 w 44"/>
                <a:gd name="T9" fmla="*/ 64 h 64"/>
                <a:gd name="T10" fmla="*/ 44 w 44"/>
                <a:gd name="T11" fmla="*/ 64 h 64"/>
              </a:gdLst>
              <a:ahLst/>
              <a:cxnLst>
                <a:cxn ang="0">
                  <a:pos x="T0" y="T1"/>
                </a:cxn>
                <a:cxn ang="0">
                  <a:pos x="T2" y="T3"/>
                </a:cxn>
                <a:cxn ang="0">
                  <a:pos x="T4" y="T5"/>
                </a:cxn>
                <a:cxn ang="0">
                  <a:pos x="T6" y="T7"/>
                </a:cxn>
                <a:cxn ang="0">
                  <a:pos x="T8" y="T9"/>
                </a:cxn>
                <a:cxn ang="0">
                  <a:pos x="T10" y="T11"/>
                </a:cxn>
              </a:cxnLst>
              <a:rect l="0" t="0" r="r" b="b"/>
              <a:pathLst>
                <a:path w="44" h="64">
                  <a:moveTo>
                    <a:pt x="44" y="64"/>
                  </a:moveTo>
                  <a:lnTo>
                    <a:pt x="0" y="64"/>
                  </a:lnTo>
                  <a:lnTo>
                    <a:pt x="0" y="0"/>
                  </a:lnTo>
                  <a:lnTo>
                    <a:pt x="44" y="0"/>
                  </a:lnTo>
                  <a:lnTo>
                    <a:pt x="44" y="64"/>
                  </a:lnTo>
                  <a:lnTo>
                    <a:pt x="44"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20"/>
            <p:cNvSpPr>
              <a:spLocks/>
            </p:cNvSpPr>
            <p:nvPr/>
          </p:nvSpPr>
          <p:spPr bwMode="auto">
            <a:xfrm>
              <a:off x="8853260" y="4457243"/>
              <a:ext cx="100013" cy="66675"/>
            </a:xfrm>
            <a:custGeom>
              <a:avLst/>
              <a:gdLst>
                <a:gd name="T0" fmla="*/ 63 w 63"/>
                <a:gd name="T1" fmla="*/ 42 h 42"/>
                <a:gd name="T2" fmla="*/ 0 w 63"/>
                <a:gd name="T3" fmla="*/ 42 h 42"/>
                <a:gd name="T4" fmla="*/ 0 w 63"/>
                <a:gd name="T5" fmla="*/ 0 h 42"/>
                <a:gd name="T6" fmla="*/ 63 w 63"/>
                <a:gd name="T7" fmla="*/ 0 h 42"/>
                <a:gd name="T8" fmla="*/ 63 w 63"/>
                <a:gd name="T9" fmla="*/ 42 h 42"/>
                <a:gd name="T10" fmla="*/ 63 w 63"/>
                <a:gd name="T11" fmla="*/ 42 h 42"/>
              </a:gdLst>
              <a:ahLst/>
              <a:cxnLst>
                <a:cxn ang="0">
                  <a:pos x="T0" y="T1"/>
                </a:cxn>
                <a:cxn ang="0">
                  <a:pos x="T2" y="T3"/>
                </a:cxn>
                <a:cxn ang="0">
                  <a:pos x="T4" y="T5"/>
                </a:cxn>
                <a:cxn ang="0">
                  <a:pos x="T6" y="T7"/>
                </a:cxn>
                <a:cxn ang="0">
                  <a:pos x="T8" y="T9"/>
                </a:cxn>
                <a:cxn ang="0">
                  <a:pos x="T10" y="T11"/>
                </a:cxn>
              </a:cxnLst>
              <a:rect l="0" t="0" r="r" b="b"/>
              <a:pathLst>
                <a:path w="63" h="42">
                  <a:moveTo>
                    <a:pt x="63" y="42"/>
                  </a:moveTo>
                  <a:lnTo>
                    <a:pt x="0" y="42"/>
                  </a:lnTo>
                  <a:lnTo>
                    <a:pt x="0" y="0"/>
                  </a:lnTo>
                  <a:lnTo>
                    <a:pt x="63" y="0"/>
                  </a:lnTo>
                  <a:lnTo>
                    <a:pt x="63" y="42"/>
                  </a:lnTo>
                  <a:lnTo>
                    <a:pt x="63" y="4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1"/>
            <p:cNvSpPr>
              <a:spLocks/>
            </p:cNvSpPr>
            <p:nvPr/>
          </p:nvSpPr>
          <p:spPr bwMode="auto">
            <a:xfrm>
              <a:off x="8853260" y="4315955"/>
              <a:ext cx="100013" cy="66675"/>
            </a:xfrm>
            <a:custGeom>
              <a:avLst/>
              <a:gdLst>
                <a:gd name="T0" fmla="*/ 63 w 63"/>
                <a:gd name="T1" fmla="*/ 42 h 42"/>
                <a:gd name="T2" fmla="*/ 0 w 63"/>
                <a:gd name="T3" fmla="*/ 42 h 42"/>
                <a:gd name="T4" fmla="*/ 0 w 63"/>
                <a:gd name="T5" fmla="*/ 0 h 42"/>
                <a:gd name="T6" fmla="*/ 63 w 63"/>
                <a:gd name="T7" fmla="*/ 0 h 42"/>
                <a:gd name="T8" fmla="*/ 63 w 63"/>
                <a:gd name="T9" fmla="*/ 42 h 42"/>
                <a:gd name="T10" fmla="*/ 63 w 63"/>
                <a:gd name="T11" fmla="*/ 42 h 42"/>
              </a:gdLst>
              <a:ahLst/>
              <a:cxnLst>
                <a:cxn ang="0">
                  <a:pos x="T0" y="T1"/>
                </a:cxn>
                <a:cxn ang="0">
                  <a:pos x="T2" y="T3"/>
                </a:cxn>
                <a:cxn ang="0">
                  <a:pos x="T4" y="T5"/>
                </a:cxn>
                <a:cxn ang="0">
                  <a:pos x="T6" y="T7"/>
                </a:cxn>
                <a:cxn ang="0">
                  <a:pos x="T8" y="T9"/>
                </a:cxn>
                <a:cxn ang="0">
                  <a:pos x="T10" y="T11"/>
                </a:cxn>
              </a:cxnLst>
              <a:rect l="0" t="0" r="r" b="b"/>
              <a:pathLst>
                <a:path w="63" h="42">
                  <a:moveTo>
                    <a:pt x="63" y="42"/>
                  </a:moveTo>
                  <a:lnTo>
                    <a:pt x="0" y="42"/>
                  </a:lnTo>
                  <a:lnTo>
                    <a:pt x="0" y="0"/>
                  </a:lnTo>
                  <a:lnTo>
                    <a:pt x="63" y="0"/>
                  </a:lnTo>
                  <a:lnTo>
                    <a:pt x="63" y="42"/>
                  </a:lnTo>
                  <a:lnTo>
                    <a:pt x="63" y="4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2"/>
            <p:cNvSpPr>
              <a:spLocks/>
            </p:cNvSpPr>
            <p:nvPr/>
          </p:nvSpPr>
          <p:spPr bwMode="auto">
            <a:xfrm>
              <a:off x="8853260" y="4176255"/>
              <a:ext cx="100013" cy="68263"/>
            </a:xfrm>
            <a:custGeom>
              <a:avLst/>
              <a:gdLst>
                <a:gd name="T0" fmla="*/ 63 w 63"/>
                <a:gd name="T1" fmla="*/ 43 h 43"/>
                <a:gd name="T2" fmla="*/ 0 w 63"/>
                <a:gd name="T3" fmla="*/ 43 h 43"/>
                <a:gd name="T4" fmla="*/ 0 w 63"/>
                <a:gd name="T5" fmla="*/ 0 h 43"/>
                <a:gd name="T6" fmla="*/ 63 w 63"/>
                <a:gd name="T7" fmla="*/ 0 h 43"/>
                <a:gd name="T8" fmla="*/ 63 w 63"/>
                <a:gd name="T9" fmla="*/ 43 h 43"/>
                <a:gd name="T10" fmla="*/ 63 w 63"/>
                <a:gd name="T11" fmla="*/ 43 h 43"/>
              </a:gdLst>
              <a:ahLst/>
              <a:cxnLst>
                <a:cxn ang="0">
                  <a:pos x="T0" y="T1"/>
                </a:cxn>
                <a:cxn ang="0">
                  <a:pos x="T2" y="T3"/>
                </a:cxn>
                <a:cxn ang="0">
                  <a:pos x="T4" y="T5"/>
                </a:cxn>
                <a:cxn ang="0">
                  <a:pos x="T6" y="T7"/>
                </a:cxn>
                <a:cxn ang="0">
                  <a:pos x="T8" y="T9"/>
                </a:cxn>
                <a:cxn ang="0">
                  <a:pos x="T10" y="T11"/>
                </a:cxn>
              </a:cxnLst>
              <a:rect l="0" t="0" r="r" b="b"/>
              <a:pathLst>
                <a:path w="63" h="43">
                  <a:moveTo>
                    <a:pt x="63" y="43"/>
                  </a:moveTo>
                  <a:lnTo>
                    <a:pt x="0" y="43"/>
                  </a:lnTo>
                  <a:lnTo>
                    <a:pt x="0" y="0"/>
                  </a:lnTo>
                  <a:lnTo>
                    <a:pt x="63" y="0"/>
                  </a:lnTo>
                  <a:lnTo>
                    <a:pt x="63" y="43"/>
                  </a:lnTo>
                  <a:lnTo>
                    <a:pt x="63" y="4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23"/>
            <p:cNvSpPr>
              <a:spLocks/>
            </p:cNvSpPr>
            <p:nvPr/>
          </p:nvSpPr>
          <p:spPr bwMode="auto">
            <a:xfrm>
              <a:off x="8835798" y="4206418"/>
              <a:ext cx="871538" cy="606425"/>
            </a:xfrm>
            <a:custGeom>
              <a:avLst/>
              <a:gdLst>
                <a:gd name="T0" fmla="*/ 40 w 549"/>
                <a:gd name="T1" fmla="*/ 382 h 382"/>
                <a:gd name="T2" fmla="*/ 0 w 549"/>
                <a:gd name="T3" fmla="*/ 351 h 382"/>
                <a:gd name="T4" fmla="*/ 190 w 549"/>
                <a:gd name="T5" fmla="*/ 109 h 382"/>
                <a:gd name="T6" fmla="*/ 342 w 549"/>
                <a:gd name="T7" fmla="*/ 200 h 382"/>
                <a:gd name="T8" fmla="*/ 510 w 549"/>
                <a:gd name="T9" fmla="*/ 0 h 382"/>
                <a:gd name="T10" fmla="*/ 549 w 549"/>
                <a:gd name="T11" fmla="*/ 31 h 382"/>
                <a:gd name="T12" fmla="*/ 352 w 549"/>
                <a:gd name="T13" fmla="*/ 264 h 382"/>
                <a:gd name="T14" fmla="*/ 202 w 549"/>
                <a:gd name="T15" fmla="*/ 174 h 382"/>
                <a:gd name="T16" fmla="*/ 40 w 549"/>
                <a:gd name="T17" fmla="*/ 382 h 382"/>
                <a:gd name="T18" fmla="*/ 40 w 549"/>
                <a:gd name="T19"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9" h="382">
                  <a:moveTo>
                    <a:pt x="40" y="382"/>
                  </a:moveTo>
                  <a:lnTo>
                    <a:pt x="0" y="351"/>
                  </a:lnTo>
                  <a:lnTo>
                    <a:pt x="190" y="109"/>
                  </a:lnTo>
                  <a:lnTo>
                    <a:pt x="342" y="200"/>
                  </a:lnTo>
                  <a:lnTo>
                    <a:pt x="510" y="0"/>
                  </a:lnTo>
                  <a:lnTo>
                    <a:pt x="549" y="31"/>
                  </a:lnTo>
                  <a:lnTo>
                    <a:pt x="352" y="264"/>
                  </a:lnTo>
                  <a:lnTo>
                    <a:pt x="202" y="174"/>
                  </a:lnTo>
                  <a:lnTo>
                    <a:pt x="40" y="382"/>
                  </a:lnTo>
                  <a:lnTo>
                    <a:pt x="40" y="38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4"/>
            <p:cNvSpPr>
              <a:spLocks/>
            </p:cNvSpPr>
            <p:nvPr/>
          </p:nvSpPr>
          <p:spPr bwMode="auto">
            <a:xfrm>
              <a:off x="9596210" y="4188955"/>
              <a:ext cx="134938" cy="133350"/>
            </a:xfrm>
            <a:custGeom>
              <a:avLst/>
              <a:gdLst>
                <a:gd name="T0" fmla="*/ 0 w 85"/>
                <a:gd name="T1" fmla="*/ 0 h 84"/>
                <a:gd name="T2" fmla="*/ 85 w 85"/>
                <a:gd name="T3" fmla="*/ 0 h 84"/>
                <a:gd name="T4" fmla="*/ 85 w 85"/>
                <a:gd name="T5" fmla="*/ 84 h 84"/>
                <a:gd name="T6" fmla="*/ 0 w 85"/>
                <a:gd name="T7" fmla="*/ 0 h 84"/>
              </a:gdLst>
              <a:ahLst/>
              <a:cxnLst>
                <a:cxn ang="0">
                  <a:pos x="T0" y="T1"/>
                </a:cxn>
                <a:cxn ang="0">
                  <a:pos x="T2" y="T3"/>
                </a:cxn>
                <a:cxn ang="0">
                  <a:pos x="T4" y="T5"/>
                </a:cxn>
                <a:cxn ang="0">
                  <a:pos x="T6" y="T7"/>
                </a:cxn>
              </a:cxnLst>
              <a:rect l="0" t="0" r="r" b="b"/>
              <a:pathLst>
                <a:path w="85" h="84">
                  <a:moveTo>
                    <a:pt x="0" y="0"/>
                  </a:moveTo>
                  <a:lnTo>
                    <a:pt x="85" y="0"/>
                  </a:lnTo>
                  <a:lnTo>
                    <a:pt x="85" y="84"/>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2" name="Group 71"/>
          <p:cNvGrpSpPr/>
          <p:nvPr/>
        </p:nvGrpSpPr>
        <p:grpSpPr>
          <a:xfrm>
            <a:off x="4291252" y="4535566"/>
            <a:ext cx="643888" cy="436872"/>
            <a:chOff x="-1890713" y="2824163"/>
            <a:chExt cx="1387475" cy="941388"/>
          </a:xfrm>
        </p:grpSpPr>
        <p:sp>
          <p:nvSpPr>
            <p:cNvPr id="62" name="Freeform 25"/>
            <p:cNvSpPr>
              <a:spLocks noEditPoints="1"/>
            </p:cNvSpPr>
            <p:nvPr/>
          </p:nvSpPr>
          <p:spPr bwMode="auto">
            <a:xfrm>
              <a:off x="-1890713" y="2824163"/>
              <a:ext cx="1063625" cy="941388"/>
            </a:xfrm>
            <a:custGeom>
              <a:avLst/>
              <a:gdLst>
                <a:gd name="T0" fmla="*/ 23 w 670"/>
                <a:gd name="T1" fmla="*/ 0 h 593"/>
                <a:gd name="T2" fmla="*/ 2 w 670"/>
                <a:gd name="T3" fmla="*/ 12 h 593"/>
                <a:gd name="T4" fmla="*/ 0 w 670"/>
                <a:gd name="T5" fmla="*/ 572 h 593"/>
                <a:gd name="T6" fmla="*/ 14 w 670"/>
                <a:gd name="T7" fmla="*/ 591 h 593"/>
                <a:gd name="T8" fmla="*/ 650 w 670"/>
                <a:gd name="T9" fmla="*/ 593 h 593"/>
                <a:gd name="T10" fmla="*/ 669 w 670"/>
                <a:gd name="T11" fmla="*/ 581 h 593"/>
                <a:gd name="T12" fmla="*/ 670 w 670"/>
                <a:gd name="T13" fmla="*/ 21 h 593"/>
                <a:gd name="T14" fmla="*/ 656 w 670"/>
                <a:gd name="T15" fmla="*/ 2 h 593"/>
                <a:gd name="T16" fmla="*/ 516 w 670"/>
                <a:gd name="T17" fmla="*/ 45 h 593"/>
                <a:gd name="T18" fmla="*/ 528 w 670"/>
                <a:gd name="T19" fmla="*/ 47 h 593"/>
                <a:gd name="T20" fmla="*/ 540 w 670"/>
                <a:gd name="T21" fmla="*/ 57 h 593"/>
                <a:gd name="T22" fmla="*/ 545 w 670"/>
                <a:gd name="T23" fmla="*/ 73 h 593"/>
                <a:gd name="T24" fmla="*/ 542 w 670"/>
                <a:gd name="T25" fmla="*/ 85 h 593"/>
                <a:gd name="T26" fmla="*/ 531 w 670"/>
                <a:gd name="T27" fmla="*/ 97 h 593"/>
                <a:gd name="T28" fmla="*/ 516 w 670"/>
                <a:gd name="T29" fmla="*/ 103 h 593"/>
                <a:gd name="T30" fmla="*/ 505 w 670"/>
                <a:gd name="T31" fmla="*/ 99 h 593"/>
                <a:gd name="T32" fmla="*/ 493 w 670"/>
                <a:gd name="T33" fmla="*/ 89 h 593"/>
                <a:gd name="T34" fmla="*/ 488 w 670"/>
                <a:gd name="T35" fmla="*/ 73 h 593"/>
                <a:gd name="T36" fmla="*/ 489 w 670"/>
                <a:gd name="T37" fmla="*/ 63 h 593"/>
                <a:gd name="T38" fmla="*/ 500 w 670"/>
                <a:gd name="T39" fmla="*/ 50 h 593"/>
                <a:gd name="T40" fmla="*/ 516 w 670"/>
                <a:gd name="T41" fmla="*/ 45 h 593"/>
                <a:gd name="T42" fmla="*/ 434 w 670"/>
                <a:gd name="T43" fmla="*/ 45 h 593"/>
                <a:gd name="T44" fmla="*/ 449 w 670"/>
                <a:gd name="T45" fmla="*/ 50 h 593"/>
                <a:gd name="T46" fmla="*/ 460 w 670"/>
                <a:gd name="T47" fmla="*/ 63 h 593"/>
                <a:gd name="T48" fmla="*/ 462 w 670"/>
                <a:gd name="T49" fmla="*/ 73 h 593"/>
                <a:gd name="T50" fmla="*/ 456 w 670"/>
                <a:gd name="T51" fmla="*/ 89 h 593"/>
                <a:gd name="T52" fmla="*/ 444 w 670"/>
                <a:gd name="T53" fmla="*/ 99 h 593"/>
                <a:gd name="T54" fmla="*/ 434 w 670"/>
                <a:gd name="T55" fmla="*/ 103 h 593"/>
                <a:gd name="T56" fmla="*/ 416 w 670"/>
                <a:gd name="T57" fmla="*/ 97 h 593"/>
                <a:gd name="T58" fmla="*/ 408 w 670"/>
                <a:gd name="T59" fmla="*/ 85 h 593"/>
                <a:gd name="T60" fmla="*/ 404 w 670"/>
                <a:gd name="T61" fmla="*/ 73 h 593"/>
                <a:gd name="T62" fmla="*/ 409 w 670"/>
                <a:gd name="T63" fmla="*/ 57 h 593"/>
                <a:gd name="T64" fmla="*/ 422 w 670"/>
                <a:gd name="T65" fmla="*/ 47 h 593"/>
                <a:gd name="T66" fmla="*/ 434 w 670"/>
                <a:gd name="T67" fmla="*/ 45 h 593"/>
                <a:gd name="T68" fmla="*/ 44 w 670"/>
                <a:gd name="T69" fmla="*/ 148 h 593"/>
                <a:gd name="T70" fmla="*/ 599 w 670"/>
                <a:gd name="T71" fmla="*/ 103 h 593"/>
                <a:gd name="T72" fmla="*/ 589 w 670"/>
                <a:gd name="T73" fmla="*/ 99 h 593"/>
                <a:gd name="T74" fmla="*/ 576 w 670"/>
                <a:gd name="T75" fmla="*/ 89 h 593"/>
                <a:gd name="T76" fmla="*/ 571 w 670"/>
                <a:gd name="T77" fmla="*/ 73 h 593"/>
                <a:gd name="T78" fmla="*/ 573 w 670"/>
                <a:gd name="T79" fmla="*/ 63 h 593"/>
                <a:gd name="T80" fmla="*/ 583 w 670"/>
                <a:gd name="T81" fmla="*/ 50 h 593"/>
                <a:gd name="T82" fmla="*/ 599 w 670"/>
                <a:gd name="T83" fmla="*/ 45 h 593"/>
                <a:gd name="T84" fmla="*/ 609 w 670"/>
                <a:gd name="T85" fmla="*/ 47 h 593"/>
                <a:gd name="T86" fmla="*/ 623 w 670"/>
                <a:gd name="T87" fmla="*/ 57 h 593"/>
                <a:gd name="T88" fmla="*/ 627 w 670"/>
                <a:gd name="T89" fmla="*/ 73 h 593"/>
                <a:gd name="T90" fmla="*/ 625 w 670"/>
                <a:gd name="T91" fmla="*/ 85 h 593"/>
                <a:gd name="T92" fmla="*/ 615 w 670"/>
                <a:gd name="T93" fmla="*/ 97 h 593"/>
                <a:gd name="T94" fmla="*/ 599 w 670"/>
                <a:gd name="T95" fmla="*/ 103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0" h="593">
                  <a:moveTo>
                    <a:pt x="650" y="0"/>
                  </a:moveTo>
                  <a:lnTo>
                    <a:pt x="23" y="0"/>
                  </a:lnTo>
                  <a:lnTo>
                    <a:pt x="23" y="0"/>
                  </a:lnTo>
                  <a:lnTo>
                    <a:pt x="14" y="2"/>
                  </a:lnTo>
                  <a:lnTo>
                    <a:pt x="7" y="5"/>
                  </a:lnTo>
                  <a:lnTo>
                    <a:pt x="2" y="12"/>
                  </a:lnTo>
                  <a:lnTo>
                    <a:pt x="0" y="21"/>
                  </a:lnTo>
                  <a:lnTo>
                    <a:pt x="0" y="572"/>
                  </a:lnTo>
                  <a:lnTo>
                    <a:pt x="0" y="572"/>
                  </a:lnTo>
                  <a:lnTo>
                    <a:pt x="2" y="581"/>
                  </a:lnTo>
                  <a:lnTo>
                    <a:pt x="7" y="588"/>
                  </a:lnTo>
                  <a:lnTo>
                    <a:pt x="14" y="591"/>
                  </a:lnTo>
                  <a:lnTo>
                    <a:pt x="23" y="593"/>
                  </a:lnTo>
                  <a:lnTo>
                    <a:pt x="650" y="593"/>
                  </a:lnTo>
                  <a:lnTo>
                    <a:pt x="650" y="593"/>
                  </a:lnTo>
                  <a:lnTo>
                    <a:pt x="656" y="591"/>
                  </a:lnTo>
                  <a:lnTo>
                    <a:pt x="663" y="588"/>
                  </a:lnTo>
                  <a:lnTo>
                    <a:pt x="669" y="581"/>
                  </a:lnTo>
                  <a:lnTo>
                    <a:pt x="670" y="572"/>
                  </a:lnTo>
                  <a:lnTo>
                    <a:pt x="670" y="21"/>
                  </a:lnTo>
                  <a:lnTo>
                    <a:pt x="670" y="21"/>
                  </a:lnTo>
                  <a:lnTo>
                    <a:pt x="669" y="12"/>
                  </a:lnTo>
                  <a:lnTo>
                    <a:pt x="663" y="5"/>
                  </a:lnTo>
                  <a:lnTo>
                    <a:pt x="656" y="2"/>
                  </a:lnTo>
                  <a:lnTo>
                    <a:pt x="650" y="0"/>
                  </a:lnTo>
                  <a:lnTo>
                    <a:pt x="650" y="0"/>
                  </a:lnTo>
                  <a:close/>
                  <a:moveTo>
                    <a:pt x="516" y="45"/>
                  </a:moveTo>
                  <a:lnTo>
                    <a:pt x="516" y="45"/>
                  </a:lnTo>
                  <a:lnTo>
                    <a:pt x="522" y="45"/>
                  </a:lnTo>
                  <a:lnTo>
                    <a:pt x="528" y="47"/>
                  </a:lnTo>
                  <a:lnTo>
                    <a:pt x="531" y="50"/>
                  </a:lnTo>
                  <a:lnTo>
                    <a:pt x="536" y="54"/>
                  </a:lnTo>
                  <a:lnTo>
                    <a:pt x="540" y="57"/>
                  </a:lnTo>
                  <a:lnTo>
                    <a:pt x="542" y="63"/>
                  </a:lnTo>
                  <a:lnTo>
                    <a:pt x="543" y="68"/>
                  </a:lnTo>
                  <a:lnTo>
                    <a:pt x="545" y="73"/>
                  </a:lnTo>
                  <a:lnTo>
                    <a:pt x="545" y="73"/>
                  </a:lnTo>
                  <a:lnTo>
                    <a:pt x="543" y="80"/>
                  </a:lnTo>
                  <a:lnTo>
                    <a:pt x="542" y="85"/>
                  </a:lnTo>
                  <a:lnTo>
                    <a:pt x="540" y="89"/>
                  </a:lnTo>
                  <a:lnTo>
                    <a:pt x="536" y="94"/>
                  </a:lnTo>
                  <a:lnTo>
                    <a:pt x="531" y="97"/>
                  </a:lnTo>
                  <a:lnTo>
                    <a:pt x="528" y="99"/>
                  </a:lnTo>
                  <a:lnTo>
                    <a:pt x="522" y="101"/>
                  </a:lnTo>
                  <a:lnTo>
                    <a:pt x="516" y="103"/>
                  </a:lnTo>
                  <a:lnTo>
                    <a:pt x="516" y="103"/>
                  </a:lnTo>
                  <a:lnTo>
                    <a:pt x="510" y="101"/>
                  </a:lnTo>
                  <a:lnTo>
                    <a:pt x="505" y="99"/>
                  </a:lnTo>
                  <a:lnTo>
                    <a:pt x="500" y="97"/>
                  </a:lnTo>
                  <a:lnTo>
                    <a:pt x="496" y="94"/>
                  </a:lnTo>
                  <a:lnTo>
                    <a:pt x="493" y="89"/>
                  </a:lnTo>
                  <a:lnTo>
                    <a:pt x="489" y="85"/>
                  </a:lnTo>
                  <a:lnTo>
                    <a:pt x="488" y="80"/>
                  </a:lnTo>
                  <a:lnTo>
                    <a:pt x="488" y="73"/>
                  </a:lnTo>
                  <a:lnTo>
                    <a:pt x="488" y="73"/>
                  </a:lnTo>
                  <a:lnTo>
                    <a:pt x="488" y="68"/>
                  </a:lnTo>
                  <a:lnTo>
                    <a:pt x="489" y="63"/>
                  </a:lnTo>
                  <a:lnTo>
                    <a:pt x="493" y="57"/>
                  </a:lnTo>
                  <a:lnTo>
                    <a:pt x="496" y="54"/>
                  </a:lnTo>
                  <a:lnTo>
                    <a:pt x="500" y="50"/>
                  </a:lnTo>
                  <a:lnTo>
                    <a:pt x="505" y="47"/>
                  </a:lnTo>
                  <a:lnTo>
                    <a:pt x="510" y="45"/>
                  </a:lnTo>
                  <a:lnTo>
                    <a:pt x="516" y="45"/>
                  </a:lnTo>
                  <a:lnTo>
                    <a:pt x="516" y="45"/>
                  </a:lnTo>
                  <a:close/>
                  <a:moveTo>
                    <a:pt x="434" y="45"/>
                  </a:moveTo>
                  <a:lnTo>
                    <a:pt x="434" y="45"/>
                  </a:lnTo>
                  <a:lnTo>
                    <a:pt x="439" y="45"/>
                  </a:lnTo>
                  <a:lnTo>
                    <a:pt x="444" y="47"/>
                  </a:lnTo>
                  <a:lnTo>
                    <a:pt x="449" y="50"/>
                  </a:lnTo>
                  <a:lnTo>
                    <a:pt x="453" y="54"/>
                  </a:lnTo>
                  <a:lnTo>
                    <a:pt x="456" y="57"/>
                  </a:lnTo>
                  <a:lnTo>
                    <a:pt x="460" y="63"/>
                  </a:lnTo>
                  <a:lnTo>
                    <a:pt x="460" y="68"/>
                  </a:lnTo>
                  <a:lnTo>
                    <a:pt x="462" y="73"/>
                  </a:lnTo>
                  <a:lnTo>
                    <a:pt x="462" y="73"/>
                  </a:lnTo>
                  <a:lnTo>
                    <a:pt x="460" y="80"/>
                  </a:lnTo>
                  <a:lnTo>
                    <a:pt x="460" y="85"/>
                  </a:lnTo>
                  <a:lnTo>
                    <a:pt x="456" y="89"/>
                  </a:lnTo>
                  <a:lnTo>
                    <a:pt x="453" y="94"/>
                  </a:lnTo>
                  <a:lnTo>
                    <a:pt x="449" y="97"/>
                  </a:lnTo>
                  <a:lnTo>
                    <a:pt x="444" y="99"/>
                  </a:lnTo>
                  <a:lnTo>
                    <a:pt x="439" y="101"/>
                  </a:lnTo>
                  <a:lnTo>
                    <a:pt x="434" y="103"/>
                  </a:lnTo>
                  <a:lnTo>
                    <a:pt x="434" y="103"/>
                  </a:lnTo>
                  <a:lnTo>
                    <a:pt x="427" y="101"/>
                  </a:lnTo>
                  <a:lnTo>
                    <a:pt x="422" y="99"/>
                  </a:lnTo>
                  <a:lnTo>
                    <a:pt x="416" y="97"/>
                  </a:lnTo>
                  <a:lnTo>
                    <a:pt x="413" y="94"/>
                  </a:lnTo>
                  <a:lnTo>
                    <a:pt x="409" y="89"/>
                  </a:lnTo>
                  <a:lnTo>
                    <a:pt x="408" y="85"/>
                  </a:lnTo>
                  <a:lnTo>
                    <a:pt x="406" y="80"/>
                  </a:lnTo>
                  <a:lnTo>
                    <a:pt x="404" y="73"/>
                  </a:lnTo>
                  <a:lnTo>
                    <a:pt x="404" y="73"/>
                  </a:lnTo>
                  <a:lnTo>
                    <a:pt x="406" y="68"/>
                  </a:lnTo>
                  <a:lnTo>
                    <a:pt x="408" y="63"/>
                  </a:lnTo>
                  <a:lnTo>
                    <a:pt x="409" y="57"/>
                  </a:lnTo>
                  <a:lnTo>
                    <a:pt x="413" y="54"/>
                  </a:lnTo>
                  <a:lnTo>
                    <a:pt x="416" y="50"/>
                  </a:lnTo>
                  <a:lnTo>
                    <a:pt x="422" y="47"/>
                  </a:lnTo>
                  <a:lnTo>
                    <a:pt x="427" y="45"/>
                  </a:lnTo>
                  <a:lnTo>
                    <a:pt x="434" y="45"/>
                  </a:lnTo>
                  <a:lnTo>
                    <a:pt x="434" y="45"/>
                  </a:lnTo>
                  <a:close/>
                  <a:moveTo>
                    <a:pt x="627" y="551"/>
                  </a:moveTo>
                  <a:lnTo>
                    <a:pt x="44" y="551"/>
                  </a:lnTo>
                  <a:lnTo>
                    <a:pt x="44" y="148"/>
                  </a:lnTo>
                  <a:lnTo>
                    <a:pt x="627" y="148"/>
                  </a:lnTo>
                  <a:lnTo>
                    <a:pt x="627" y="551"/>
                  </a:lnTo>
                  <a:close/>
                  <a:moveTo>
                    <a:pt x="599" y="103"/>
                  </a:moveTo>
                  <a:lnTo>
                    <a:pt x="599" y="103"/>
                  </a:lnTo>
                  <a:lnTo>
                    <a:pt x="594" y="101"/>
                  </a:lnTo>
                  <a:lnTo>
                    <a:pt x="589" y="99"/>
                  </a:lnTo>
                  <a:lnTo>
                    <a:pt x="583" y="97"/>
                  </a:lnTo>
                  <a:lnTo>
                    <a:pt x="580" y="94"/>
                  </a:lnTo>
                  <a:lnTo>
                    <a:pt x="576" y="89"/>
                  </a:lnTo>
                  <a:lnTo>
                    <a:pt x="573" y="85"/>
                  </a:lnTo>
                  <a:lnTo>
                    <a:pt x="571" y="80"/>
                  </a:lnTo>
                  <a:lnTo>
                    <a:pt x="571" y="73"/>
                  </a:lnTo>
                  <a:lnTo>
                    <a:pt x="571" y="73"/>
                  </a:lnTo>
                  <a:lnTo>
                    <a:pt x="571" y="68"/>
                  </a:lnTo>
                  <a:lnTo>
                    <a:pt x="573" y="63"/>
                  </a:lnTo>
                  <a:lnTo>
                    <a:pt x="576" y="57"/>
                  </a:lnTo>
                  <a:lnTo>
                    <a:pt x="580" y="54"/>
                  </a:lnTo>
                  <a:lnTo>
                    <a:pt x="583" y="50"/>
                  </a:lnTo>
                  <a:lnTo>
                    <a:pt x="589" y="47"/>
                  </a:lnTo>
                  <a:lnTo>
                    <a:pt x="594" y="45"/>
                  </a:lnTo>
                  <a:lnTo>
                    <a:pt x="599" y="45"/>
                  </a:lnTo>
                  <a:lnTo>
                    <a:pt x="599" y="45"/>
                  </a:lnTo>
                  <a:lnTo>
                    <a:pt x="604" y="45"/>
                  </a:lnTo>
                  <a:lnTo>
                    <a:pt x="609" y="47"/>
                  </a:lnTo>
                  <a:lnTo>
                    <a:pt x="615" y="50"/>
                  </a:lnTo>
                  <a:lnTo>
                    <a:pt x="620" y="54"/>
                  </a:lnTo>
                  <a:lnTo>
                    <a:pt x="623" y="57"/>
                  </a:lnTo>
                  <a:lnTo>
                    <a:pt x="625" y="63"/>
                  </a:lnTo>
                  <a:lnTo>
                    <a:pt x="627" y="68"/>
                  </a:lnTo>
                  <a:lnTo>
                    <a:pt x="627" y="73"/>
                  </a:lnTo>
                  <a:lnTo>
                    <a:pt x="627" y="73"/>
                  </a:lnTo>
                  <a:lnTo>
                    <a:pt x="627" y="80"/>
                  </a:lnTo>
                  <a:lnTo>
                    <a:pt x="625" y="85"/>
                  </a:lnTo>
                  <a:lnTo>
                    <a:pt x="623" y="89"/>
                  </a:lnTo>
                  <a:lnTo>
                    <a:pt x="620" y="94"/>
                  </a:lnTo>
                  <a:lnTo>
                    <a:pt x="615" y="97"/>
                  </a:lnTo>
                  <a:lnTo>
                    <a:pt x="609" y="99"/>
                  </a:lnTo>
                  <a:lnTo>
                    <a:pt x="604" y="101"/>
                  </a:lnTo>
                  <a:lnTo>
                    <a:pt x="599" y="103"/>
                  </a:lnTo>
                  <a:lnTo>
                    <a:pt x="599" y="10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Rectangle 26"/>
            <p:cNvSpPr>
              <a:spLocks noChangeArrowheads="1"/>
            </p:cNvSpPr>
            <p:nvPr/>
          </p:nvSpPr>
          <p:spPr bwMode="auto">
            <a:xfrm>
              <a:off x="-1746251" y="3141663"/>
              <a:ext cx="765175" cy="1428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Rectangle 27"/>
            <p:cNvSpPr>
              <a:spLocks noChangeArrowheads="1"/>
            </p:cNvSpPr>
            <p:nvPr/>
          </p:nvSpPr>
          <p:spPr bwMode="auto">
            <a:xfrm>
              <a:off x="-1746251" y="3346451"/>
              <a:ext cx="242888" cy="255588"/>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Rectangle 28"/>
            <p:cNvSpPr>
              <a:spLocks noChangeArrowheads="1"/>
            </p:cNvSpPr>
            <p:nvPr/>
          </p:nvSpPr>
          <p:spPr bwMode="auto">
            <a:xfrm>
              <a:off x="-1458913" y="3351213"/>
              <a:ext cx="258763" cy="33338"/>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Rectangle 29"/>
            <p:cNvSpPr>
              <a:spLocks noChangeArrowheads="1"/>
            </p:cNvSpPr>
            <p:nvPr/>
          </p:nvSpPr>
          <p:spPr bwMode="auto">
            <a:xfrm>
              <a:off x="-1458913" y="3454401"/>
              <a:ext cx="258763" cy="3492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Rectangle 30"/>
            <p:cNvSpPr>
              <a:spLocks noChangeArrowheads="1"/>
            </p:cNvSpPr>
            <p:nvPr/>
          </p:nvSpPr>
          <p:spPr bwMode="auto">
            <a:xfrm>
              <a:off x="-1458913" y="3559176"/>
              <a:ext cx="258763" cy="3175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31"/>
            <p:cNvSpPr>
              <a:spLocks/>
            </p:cNvSpPr>
            <p:nvPr/>
          </p:nvSpPr>
          <p:spPr bwMode="auto">
            <a:xfrm>
              <a:off x="-1085851" y="3506788"/>
              <a:ext cx="98425" cy="98425"/>
            </a:xfrm>
            <a:custGeom>
              <a:avLst/>
              <a:gdLst>
                <a:gd name="T0" fmla="*/ 17 w 62"/>
                <a:gd name="T1" fmla="*/ 0 h 62"/>
                <a:gd name="T2" fmla="*/ 17 w 62"/>
                <a:gd name="T3" fmla="*/ 3 h 62"/>
                <a:gd name="T4" fmla="*/ 0 w 62"/>
                <a:gd name="T5" fmla="*/ 62 h 62"/>
                <a:gd name="T6" fmla="*/ 57 w 62"/>
                <a:gd name="T7" fmla="*/ 45 h 62"/>
                <a:gd name="T8" fmla="*/ 62 w 62"/>
                <a:gd name="T9" fmla="*/ 43 h 62"/>
                <a:gd name="T10" fmla="*/ 17 w 62"/>
                <a:gd name="T11" fmla="*/ 0 h 62"/>
              </a:gdLst>
              <a:ahLst/>
              <a:cxnLst>
                <a:cxn ang="0">
                  <a:pos x="T0" y="T1"/>
                </a:cxn>
                <a:cxn ang="0">
                  <a:pos x="T2" y="T3"/>
                </a:cxn>
                <a:cxn ang="0">
                  <a:pos x="T4" y="T5"/>
                </a:cxn>
                <a:cxn ang="0">
                  <a:pos x="T6" y="T7"/>
                </a:cxn>
                <a:cxn ang="0">
                  <a:pos x="T8" y="T9"/>
                </a:cxn>
                <a:cxn ang="0">
                  <a:pos x="T10" y="T11"/>
                </a:cxn>
              </a:cxnLst>
              <a:rect l="0" t="0" r="r" b="b"/>
              <a:pathLst>
                <a:path w="62" h="62">
                  <a:moveTo>
                    <a:pt x="17" y="0"/>
                  </a:moveTo>
                  <a:lnTo>
                    <a:pt x="17" y="3"/>
                  </a:lnTo>
                  <a:lnTo>
                    <a:pt x="0" y="62"/>
                  </a:lnTo>
                  <a:lnTo>
                    <a:pt x="57" y="45"/>
                  </a:lnTo>
                  <a:lnTo>
                    <a:pt x="62" y="43"/>
                  </a:lnTo>
                  <a:lnTo>
                    <a:pt x="17"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32"/>
            <p:cNvSpPr>
              <a:spLocks/>
            </p:cNvSpPr>
            <p:nvPr/>
          </p:nvSpPr>
          <p:spPr bwMode="auto">
            <a:xfrm>
              <a:off x="-688976" y="3022601"/>
              <a:ext cx="185738" cy="185738"/>
            </a:xfrm>
            <a:custGeom>
              <a:avLst/>
              <a:gdLst>
                <a:gd name="T0" fmla="*/ 87 w 117"/>
                <a:gd name="T1" fmla="*/ 117 h 117"/>
                <a:gd name="T2" fmla="*/ 110 w 117"/>
                <a:gd name="T3" fmla="*/ 94 h 117"/>
                <a:gd name="T4" fmla="*/ 110 w 117"/>
                <a:gd name="T5" fmla="*/ 94 h 117"/>
                <a:gd name="T6" fmla="*/ 115 w 117"/>
                <a:gd name="T7" fmla="*/ 87 h 117"/>
                <a:gd name="T8" fmla="*/ 117 w 117"/>
                <a:gd name="T9" fmla="*/ 80 h 117"/>
                <a:gd name="T10" fmla="*/ 115 w 117"/>
                <a:gd name="T11" fmla="*/ 72 h 117"/>
                <a:gd name="T12" fmla="*/ 110 w 117"/>
                <a:gd name="T13" fmla="*/ 66 h 117"/>
                <a:gd name="T14" fmla="*/ 51 w 117"/>
                <a:gd name="T15" fmla="*/ 5 h 117"/>
                <a:gd name="T16" fmla="*/ 51 w 117"/>
                <a:gd name="T17" fmla="*/ 5 h 117"/>
                <a:gd name="T18" fmla="*/ 44 w 117"/>
                <a:gd name="T19" fmla="*/ 2 h 117"/>
                <a:gd name="T20" fmla="*/ 37 w 117"/>
                <a:gd name="T21" fmla="*/ 0 h 117"/>
                <a:gd name="T22" fmla="*/ 28 w 117"/>
                <a:gd name="T23" fmla="*/ 2 h 117"/>
                <a:gd name="T24" fmla="*/ 23 w 117"/>
                <a:gd name="T25" fmla="*/ 5 h 117"/>
                <a:gd name="T26" fmla="*/ 0 w 117"/>
                <a:gd name="T27" fmla="*/ 28 h 117"/>
                <a:gd name="T28" fmla="*/ 87 w 117"/>
                <a:gd name="T2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17">
                  <a:moveTo>
                    <a:pt x="87" y="117"/>
                  </a:moveTo>
                  <a:lnTo>
                    <a:pt x="110" y="94"/>
                  </a:lnTo>
                  <a:lnTo>
                    <a:pt x="110" y="94"/>
                  </a:lnTo>
                  <a:lnTo>
                    <a:pt x="115" y="87"/>
                  </a:lnTo>
                  <a:lnTo>
                    <a:pt x="117" y="80"/>
                  </a:lnTo>
                  <a:lnTo>
                    <a:pt x="115" y="72"/>
                  </a:lnTo>
                  <a:lnTo>
                    <a:pt x="110" y="66"/>
                  </a:lnTo>
                  <a:lnTo>
                    <a:pt x="51" y="5"/>
                  </a:lnTo>
                  <a:lnTo>
                    <a:pt x="51" y="5"/>
                  </a:lnTo>
                  <a:lnTo>
                    <a:pt x="44" y="2"/>
                  </a:lnTo>
                  <a:lnTo>
                    <a:pt x="37" y="0"/>
                  </a:lnTo>
                  <a:lnTo>
                    <a:pt x="28" y="2"/>
                  </a:lnTo>
                  <a:lnTo>
                    <a:pt x="23" y="5"/>
                  </a:lnTo>
                  <a:lnTo>
                    <a:pt x="0" y="28"/>
                  </a:lnTo>
                  <a:lnTo>
                    <a:pt x="87" y="11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33"/>
            <p:cNvSpPr>
              <a:spLocks/>
            </p:cNvSpPr>
            <p:nvPr/>
          </p:nvSpPr>
          <p:spPr bwMode="auto">
            <a:xfrm>
              <a:off x="-1006476" y="3082926"/>
              <a:ext cx="439738" cy="442913"/>
            </a:xfrm>
            <a:custGeom>
              <a:avLst/>
              <a:gdLst>
                <a:gd name="T0" fmla="*/ 190 w 277"/>
                <a:gd name="T1" fmla="*/ 0 h 279"/>
                <a:gd name="T2" fmla="*/ 190 w 277"/>
                <a:gd name="T3" fmla="*/ 0 h 279"/>
                <a:gd name="T4" fmla="*/ 188 w 277"/>
                <a:gd name="T5" fmla="*/ 2 h 279"/>
                <a:gd name="T6" fmla="*/ 6 w 277"/>
                <a:gd name="T7" fmla="*/ 185 h 279"/>
                <a:gd name="T8" fmla="*/ 6 w 277"/>
                <a:gd name="T9" fmla="*/ 185 h 279"/>
                <a:gd name="T10" fmla="*/ 2 w 277"/>
                <a:gd name="T11" fmla="*/ 192 h 279"/>
                <a:gd name="T12" fmla="*/ 0 w 277"/>
                <a:gd name="T13" fmla="*/ 199 h 279"/>
                <a:gd name="T14" fmla="*/ 2 w 277"/>
                <a:gd name="T15" fmla="*/ 207 h 279"/>
                <a:gd name="T16" fmla="*/ 6 w 277"/>
                <a:gd name="T17" fmla="*/ 214 h 279"/>
                <a:gd name="T18" fmla="*/ 7 w 277"/>
                <a:gd name="T19" fmla="*/ 216 h 279"/>
                <a:gd name="T20" fmla="*/ 7 w 277"/>
                <a:gd name="T21" fmla="*/ 216 h 279"/>
                <a:gd name="T22" fmla="*/ 12 w 277"/>
                <a:gd name="T23" fmla="*/ 220 h 279"/>
                <a:gd name="T24" fmla="*/ 18 w 277"/>
                <a:gd name="T25" fmla="*/ 221 h 279"/>
                <a:gd name="T26" fmla="*/ 23 w 277"/>
                <a:gd name="T27" fmla="*/ 221 h 279"/>
                <a:gd name="T28" fmla="*/ 30 w 277"/>
                <a:gd name="T29" fmla="*/ 221 h 279"/>
                <a:gd name="T30" fmla="*/ 30 w 277"/>
                <a:gd name="T31" fmla="*/ 221 h 279"/>
                <a:gd name="T32" fmla="*/ 28 w 277"/>
                <a:gd name="T33" fmla="*/ 227 h 279"/>
                <a:gd name="T34" fmla="*/ 28 w 277"/>
                <a:gd name="T35" fmla="*/ 232 h 279"/>
                <a:gd name="T36" fmla="*/ 30 w 277"/>
                <a:gd name="T37" fmla="*/ 237 h 279"/>
                <a:gd name="T38" fmla="*/ 33 w 277"/>
                <a:gd name="T39" fmla="*/ 242 h 279"/>
                <a:gd name="T40" fmla="*/ 37 w 277"/>
                <a:gd name="T41" fmla="*/ 244 h 279"/>
                <a:gd name="T42" fmla="*/ 37 w 277"/>
                <a:gd name="T43" fmla="*/ 244 h 279"/>
                <a:gd name="T44" fmla="*/ 40 w 277"/>
                <a:gd name="T45" fmla="*/ 247 h 279"/>
                <a:gd name="T46" fmla="*/ 46 w 277"/>
                <a:gd name="T47" fmla="*/ 249 h 279"/>
                <a:gd name="T48" fmla="*/ 52 w 277"/>
                <a:gd name="T49" fmla="*/ 251 h 279"/>
                <a:gd name="T50" fmla="*/ 58 w 277"/>
                <a:gd name="T51" fmla="*/ 249 h 279"/>
                <a:gd name="T52" fmla="*/ 58 w 277"/>
                <a:gd name="T53" fmla="*/ 249 h 279"/>
                <a:gd name="T54" fmla="*/ 56 w 277"/>
                <a:gd name="T55" fmla="*/ 254 h 279"/>
                <a:gd name="T56" fmla="*/ 56 w 277"/>
                <a:gd name="T57" fmla="*/ 261 h 279"/>
                <a:gd name="T58" fmla="*/ 59 w 277"/>
                <a:gd name="T59" fmla="*/ 267 h 279"/>
                <a:gd name="T60" fmla="*/ 63 w 277"/>
                <a:gd name="T61" fmla="*/ 270 h 279"/>
                <a:gd name="T62" fmla="*/ 65 w 277"/>
                <a:gd name="T63" fmla="*/ 272 h 279"/>
                <a:gd name="T64" fmla="*/ 65 w 277"/>
                <a:gd name="T65" fmla="*/ 272 h 279"/>
                <a:gd name="T66" fmla="*/ 72 w 277"/>
                <a:gd name="T67" fmla="*/ 277 h 279"/>
                <a:gd name="T68" fmla="*/ 79 w 277"/>
                <a:gd name="T69" fmla="*/ 279 h 279"/>
                <a:gd name="T70" fmla="*/ 87 w 277"/>
                <a:gd name="T71" fmla="*/ 277 h 279"/>
                <a:gd name="T72" fmla="*/ 94 w 277"/>
                <a:gd name="T73" fmla="*/ 272 h 279"/>
                <a:gd name="T74" fmla="*/ 277 w 277"/>
                <a:gd name="T75" fmla="*/ 91 h 279"/>
                <a:gd name="T76" fmla="*/ 277 w 277"/>
                <a:gd name="T77" fmla="*/ 91 h 279"/>
                <a:gd name="T78" fmla="*/ 277 w 277"/>
                <a:gd name="T79" fmla="*/ 87 h 279"/>
                <a:gd name="T80" fmla="*/ 190 w 277"/>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7" h="279">
                  <a:moveTo>
                    <a:pt x="190" y="0"/>
                  </a:moveTo>
                  <a:lnTo>
                    <a:pt x="190" y="0"/>
                  </a:lnTo>
                  <a:lnTo>
                    <a:pt x="188" y="2"/>
                  </a:lnTo>
                  <a:lnTo>
                    <a:pt x="6" y="185"/>
                  </a:lnTo>
                  <a:lnTo>
                    <a:pt x="6" y="185"/>
                  </a:lnTo>
                  <a:lnTo>
                    <a:pt x="2" y="192"/>
                  </a:lnTo>
                  <a:lnTo>
                    <a:pt x="0" y="199"/>
                  </a:lnTo>
                  <a:lnTo>
                    <a:pt x="2" y="207"/>
                  </a:lnTo>
                  <a:lnTo>
                    <a:pt x="6" y="214"/>
                  </a:lnTo>
                  <a:lnTo>
                    <a:pt x="7" y="216"/>
                  </a:lnTo>
                  <a:lnTo>
                    <a:pt x="7" y="216"/>
                  </a:lnTo>
                  <a:lnTo>
                    <a:pt x="12" y="220"/>
                  </a:lnTo>
                  <a:lnTo>
                    <a:pt x="18" y="221"/>
                  </a:lnTo>
                  <a:lnTo>
                    <a:pt x="23" y="221"/>
                  </a:lnTo>
                  <a:lnTo>
                    <a:pt x="30" y="221"/>
                  </a:lnTo>
                  <a:lnTo>
                    <a:pt x="30" y="221"/>
                  </a:lnTo>
                  <a:lnTo>
                    <a:pt x="28" y="227"/>
                  </a:lnTo>
                  <a:lnTo>
                    <a:pt x="28" y="232"/>
                  </a:lnTo>
                  <a:lnTo>
                    <a:pt x="30" y="237"/>
                  </a:lnTo>
                  <a:lnTo>
                    <a:pt x="33" y="242"/>
                  </a:lnTo>
                  <a:lnTo>
                    <a:pt x="37" y="244"/>
                  </a:lnTo>
                  <a:lnTo>
                    <a:pt x="37" y="244"/>
                  </a:lnTo>
                  <a:lnTo>
                    <a:pt x="40" y="247"/>
                  </a:lnTo>
                  <a:lnTo>
                    <a:pt x="46" y="249"/>
                  </a:lnTo>
                  <a:lnTo>
                    <a:pt x="52" y="251"/>
                  </a:lnTo>
                  <a:lnTo>
                    <a:pt x="58" y="249"/>
                  </a:lnTo>
                  <a:lnTo>
                    <a:pt x="58" y="249"/>
                  </a:lnTo>
                  <a:lnTo>
                    <a:pt x="56" y="254"/>
                  </a:lnTo>
                  <a:lnTo>
                    <a:pt x="56" y="261"/>
                  </a:lnTo>
                  <a:lnTo>
                    <a:pt x="59" y="267"/>
                  </a:lnTo>
                  <a:lnTo>
                    <a:pt x="63" y="270"/>
                  </a:lnTo>
                  <a:lnTo>
                    <a:pt x="65" y="272"/>
                  </a:lnTo>
                  <a:lnTo>
                    <a:pt x="65" y="272"/>
                  </a:lnTo>
                  <a:lnTo>
                    <a:pt x="72" y="277"/>
                  </a:lnTo>
                  <a:lnTo>
                    <a:pt x="79" y="279"/>
                  </a:lnTo>
                  <a:lnTo>
                    <a:pt x="87" y="277"/>
                  </a:lnTo>
                  <a:lnTo>
                    <a:pt x="94" y="272"/>
                  </a:lnTo>
                  <a:lnTo>
                    <a:pt x="277" y="91"/>
                  </a:lnTo>
                  <a:lnTo>
                    <a:pt x="277" y="91"/>
                  </a:lnTo>
                  <a:lnTo>
                    <a:pt x="277" y="87"/>
                  </a:lnTo>
                  <a:lnTo>
                    <a:pt x="19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6682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up)">
                                      <p:cBhvr>
                                        <p:cTn id="10" dur="500"/>
                                        <p:tgtEl>
                                          <p:spTgt spid="4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up)">
                                      <p:cBhvr>
                                        <p:cTn id="13" dur="500"/>
                                        <p:tgtEl>
                                          <p:spTgt spid="4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up)">
                                      <p:cBhvr>
                                        <p:cTn id="16" dur="500"/>
                                        <p:tgtEl>
                                          <p:spTgt spid="55"/>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up)">
                                      <p:cBhvr>
                                        <p:cTn id="19" dur="500"/>
                                        <p:tgtEl>
                                          <p:spTgt spid="56"/>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up)">
                                      <p:cBhvr>
                                        <p:cTn id="22" dur="500"/>
                                        <p:tgtEl>
                                          <p:spTgt spid="57"/>
                                        </p:tgtEl>
                                      </p:cBhvr>
                                    </p:animEffect>
                                  </p:childTnLst>
                                </p:cTn>
                              </p:par>
                              <p:par>
                                <p:cTn id="23" presetID="22" presetClass="entr" presetSubtype="1"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up)">
                                      <p:cBhvr>
                                        <p:cTn id="25" dur="500"/>
                                        <p:tgtEl>
                                          <p:spTgt spid="73"/>
                                        </p:tgtEl>
                                      </p:cBhvr>
                                    </p:animEffect>
                                  </p:childTnLst>
                                </p:cTn>
                              </p:par>
                              <p:par>
                                <p:cTn id="26" presetID="22" presetClass="entr" presetSubtype="1"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ipe(up)">
                                      <p:cBhvr>
                                        <p:cTn id="28" dur="500"/>
                                        <p:tgtEl>
                                          <p:spTgt spid="71"/>
                                        </p:tgtEl>
                                      </p:cBhvr>
                                    </p:animEffect>
                                  </p:childTnLst>
                                </p:cTn>
                              </p:par>
                              <p:par>
                                <p:cTn id="29" presetID="22" presetClass="entr" presetSubtype="1"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wipe(up)">
                                      <p:cBhvr>
                                        <p:cTn id="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2" grpId="0" animBg="1"/>
      <p:bldP spid="43" grpId="0"/>
      <p:bldP spid="55" grpId="0"/>
      <p:bldP spid="56" grpId="0" animBg="1"/>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Key Insights into User </a:t>
            </a:r>
            <a:r>
              <a:rPr lang="en-US" sz="2400" dirty="0"/>
              <a:t>Experience</a:t>
            </a:r>
          </a:p>
        </p:txBody>
      </p:sp>
      <p:sp>
        <p:nvSpPr>
          <p:cNvPr id="3" name="Slide Number Placeholder 2"/>
          <p:cNvSpPr>
            <a:spLocks noGrp="1"/>
          </p:cNvSpPr>
          <p:nvPr>
            <p:ph type="sldNum" sz="quarter" idx="12"/>
          </p:nvPr>
        </p:nvSpPr>
        <p:spPr/>
        <p:txBody>
          <a:bodyPr/>
          <a:lstStyle/>
          <a:p>
            <a:fld id="{1C146586-7EC2-481D-848F-8CE41EB2DE6C}" type="slidenum">
              <a:rPr lang="en-US" smtClean="0"/>
              <a:pPr/>
              <a:t>5</a:t>
            </a:fld>
            <a:endParaRPr lang="en-US" dirty="0"/>
          </a:p>
        </p:txBody>
      </p:sp>
      <p:sp>
        <p:nvSpPr>
          <p:cNvPr id="53" name="Rectangle 52"/>
          <p:cNvSpPr/>
          <p:nvPr/>
        </p:nvSpPr>
        <p:spPr>
          <a:xfrm>
            <a:off x="3847795" y="1786790"/>
            <a:ext cx="1650668" cy="646331"/>
          </a:xfrm>
          <a:prstGeom prst="rect">
            <a:avLst/>
          </a:prstGeom>
          <a:noFill/>
        </p:spPr>
        <p:txBody>
          <a:bodyPr wrap="square">
            <a:spAutoFit/>
          </a:bodyPr>
          <a:lstStyle/>
          <a:p>
            <a:pPr marL="0" lvl="1" algn="ctr" fontAlgn="base">
              <a:spcAft>
                <a:spcPct val="0"/>
              </a:spcAft>
            </a:pPr>
            <a:r>
              <a:rPr lang="en-GB" b="1" dirty="0" smtClean="0"/>
              <a:t>Primo Central Log Analysis</a:t>
            </a:r>
            <a:endParaRPr lang="en-GB" b="1" dirty="0"/>
          </a:p>
        </p:txBody>
      </p:sp>
      <p:sp>
        <p:nvSpPr>
          <p:cNvPr id="54" name="Rectangle 53"/>
          <p:cNvSpPr/>
          <p:nvPr/>
        </p:nvSpPr>
        <p:spPr>
          <a:xfrm>
            <a:off x="797658" y="1787783"/>
            <a:ext cx="1792292" cy="646331"/>
          </a:xfrm>
          <a:prstGeom prst="rect">
            <a:avLst/>
          </a:prstGeom>
          <a:noFill/>
        </p:spPr>
        <p:txBody>
          <a:bodyPr wrap="square">
            <a:spAutoFit/>
          </a:bodyPr>
          <a:lstStyle/>
          <a:p>
            <a:pPr marL="0" lvl="1" algn="ctr" fontAlgn="base">
              <a:spcAft>
                <a:spcPct val="0"/>
              </a:spcAft>
            </a:pPr>
            <a:r>
              <a:rPr lang="en-GB" b="1" dirty="0" smtClean="0"/>
              <a:t>Ex Libris User </a:t>
            </a:r>
            <a:r>
              <a:rPr lang="en-GB" b="1" dirty="0"/>
              <a:t>S</a:t>
            </a:r>
            <a:r>
              <a:rPr lang="en-GB" b="1" dirty="0" smtClean="0"/>
              <a:t>tudies</a:t>
            </a:r>
            <a:endParaRPr lang="en-GB" b="1" dirty="0"/>
          </a:p>
        </p:txBody>
      </p:sp>
      <p:sp>
        <p:nvSpPr>
          <p:cNvPr id="55" name="Rectangle 54"/>
          <p:cNvSpPr/>
          <p:nvPr/>
        </p:nvSpPr>
        <p:spPr>
          <a:xfrm>
            <a:off x="6471019" y="1787783"/>
            <a:ext cx="1785877" cy="646331"/>
          </a:xfrm>
          <a:prstGeom prst="rect">
            <a:avLst/>
          </a:prstGeom>
          <a:noFill/>
        </p:spPr>
        <p:txBody>
          <a:bodyPr wrap="square">
            <a:spAutoFit/>
          </a:bodyPr>
          <a:lstStyle/>
          <a:p>
            <a:pPr marL="87313" lvl="1" algn="ctr" fontAlgn="base">
              <a:spcAft>
                <a:spcPct val="0"/>
              </a:spcAft>
            </a:pPr>
            <a:r>
              <a:rPr lang="en-GB" b="1" dirty="0"/>
              <a:t>Customer F</a:t>
            </a:r>
            <a:r>
              <a:rPr lang="en-GB" b="1" dirty="0" smtClean="0"/>
              <a:t>eedback</a:t>
            </a:r>
            <a:endParaRPr lang="en-US" b="1" dirty="0"/>
          </a:p>
        </p:txBody>
      </p:sp>
      <p:grpSp>
        <p:nvGrpSpPr>
          <p:cNvPr id="56" name="Group 55"/>
          <p:cNvGrpSpPr/>
          <p:nvPr/>
        </p:nvGrpSpPr>
        <p:grpSpPr>
          <a:xfrm>
            <a:off x="1330325" y="1118803"/>
            <a:ext cx="625313" cy="508580"/>
            <a:chOff x="3175" y="0"/>
            <a:chExt cx="9269413" cy="7539038"/>
          </a:xfrm>
          <a:solidFill>
            <a:schemeClr val="accent4"/>
          </a:solidFill>
        </p:grpSpPr>
        <p:sp>
          <p:nvSpPr>
            <p:cNvPr id="57" name="Freeform 28"/>
            <p:cNvSpPr>
              <a:spLocks noEditPoints="1"/>
            </p:cNvSpPr>
            <p:nvPr/>
          </p:nvSpPr>
          <p:spPr bwMode="auto">
            <a:xfrm>
              <a:off x="3175" y="0"/>
              <a:ext cx="9269413" cy="7539038"/>
            </a:xfrm>
            <a:custGeom>
              <a:avLst/>
              <a:gdLst>
                <a:gd name="T0" fmla="*/ 0 w 2469"/>
                <a:gd name="T1" fmla="*/ 0 h 2007"/>
                <a:gd name="T2" fmla="*/ 0 w 2469"/>
                <a:gd name="T3" fmla="*/ 251 h 2007"/>
                <a:gd name="T4" fmla="*/ 118 w 2469"/>
                <a:gd name="T5" fmla="*/ 251 h 2007"/>
                <a:gd name="T6" fmla="*/ 118 w 2469"/>
                <a:gd name="T7" fmla="*/ 1489 h 2007"/>
                <a:gd name="T8" fmla="*/ 1168 w 2469"/>
                <a:gd name="T9" fmla="*/ 1489 h 2007"/>
                <a:gd name="T10" fmla="*/ 1168 w 2469"/>
                <a:gd name="T11" fmla="*/ 1818 h 2007"/>
                <a:gd name="T12" fmla="*/ 855 w 2469"/>
                <a:gd name="T13" fmla="*/ 1818 h 2007"/>
                <a:gd name="T14" fmla="*/ 732 w 2469"/>
                <a:gd name="T15" fmla="*/ 1923 h 2007"/>
                <a:gd name="T16" fmla="*/ 732 w 2469"/>
                <a:gd name="T17" fmla="*/ 2007 h 2007"/>
                <a:gd name="T18" fmla="*/ 1738 w 2469"/>
                <a:gd name="T19" fmla="*/ 2007 h 2007"/>
                <a:gd name="T20" fmla="*/ 1738 w 2469"/>
                <a:gd name="T21" fmla="*/ 1923 h 2007"/>
                <a:gd name="T22" fmla="*/ 1614 w 2469"/>
                <a:gd name="T23" fmla="*/ 1818 h 2007"/>
                <a:gd name="T24" fmla="*/ 1302 w 2469"/>
                <a:gd name="T25" fmla="*/ 1818 h 2007"/>
                <a:gd name="T26" fmla="*/ 1302 w 2469"/>
                <a:gd name="T27" fmla="*/ 1489 h 2007"/>
                <a:gd name="T28" fmla="*/ 2351 w 2469"/>
                <a:gd name="T29" fmla="*/ 1489 h 2007"/>
                <a:gd name="T30" fmla="*/ 2351 w 2469"/>
                <a:gd name="T31" fmla="*/ 251 h 2007"/>
                <a:gd name="T32" fmla="*/ 2469 w 2469"/>
                <a:gd name="T33" fmla="*/ 251 h 2007"/>
                <a:gd name="T34" fmla="*/ 2469 w 2469"/>
                <a:gd name="T35" fmla="*/ 0 h 2007"/>
                <a:gd name="T36" fmla="*/ 0 w 2469"/>
                <a:gd name="T37" fmla="*/ 0 h 2007"/>
                <a:gd name="T38" fmla="*/ 2217 w 2469"/>
                <a:gd name="T39" fmla="*/ 1355 h 2007"/>
                <a:gd name="T40" fmla="*/ 253 w 2469"/>
                <a:gd name="T41" fmla="*/ 1355 h 2007"/>
                <a:gd name="T42" fmla="*/ 253 w 2469"/>
                <a:gd name="T43" fmla="*/ 257 h 2007"/>
                <a:gd name="T44" fmla="*/ 2217 w 2469"/>
                <a:gd name="T45" fmla="*/ 257 h 2007"/>
                <a:gd name="T46" fmla="*/ 2217 w 2469"/>
                <a:gd name="T47" fmla="*/ 135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9" h="2007">
                  <a:moveTo>
                    <a:pt x="0" y="0"/>
                  </a:moveTo>
                  <a:cubicBezTo>
                    <a:pt x="0" y="251"/>
                    <a:pt x="0" y="251"/>
                    <a:pt x="0" y="251"/>
                  </a:cubicBezTo>
                  <a:cubicBezTo>
                    <a:pt x="118" y="251"/>
                    <a:pt x="118" y="251"/>
                    <a:pt x="118" y="251"/>
                  </a:cubicBezTo>
                  <a:cubicBezTo>
                    <a:pt x="118" y="1489"/>
                    <a:pt x="118" y="1489"/>
                    <a:pt x="118" y="1489"/>
                  </a:cubicBezTo>
                  <a:cubicBezTo>
                    <a:pt x="1168" y="1489"/>
                    <a:pt x="1168" y="1489"/>
                    <a:pt x="1168" y="1489"/>
                  </a:cubicBezTo>
                  <a:cubicBezTo>
                    <a:pt x="1168" y="1818"/>
                    <a:pt x="1168" y="1818"/>
                    <a:pt x="1168" y="1818"/>
                  </a:cubicBezTo>
                  <a:cubicBezTo>
                    <a:pt x="855" y="1818"/>
                    <a:pt x="855" y="1818"/>
                    <a:pt x="855" y="1818"/>
                  </a:cubicBezTo>
                  <a:cubicBezTo>
                    <a:pt x="787" y="1818"/>
                    <a:pt x="732" y="1865"/>
                    <a:pt x="732" y="1923"/>
                  </a:cubicBezTo>
                  <a:cubicBezTo>
                    <a:pt x="732" y="2007"/>
                    <a:pt x="732" y="2007"/>
                    <a:pt x="732" y="2007"/>
                  </a:cubicBezTo>
                  <a:cubicBezTo>
                    <a:pt x="1738" y="2007"/>
                    <a:pt x="1738" y="2007"/>
                    <a:pt x="1738" y="2007"/>
                  </a:cubicBezTo>
                  <a:cubicBezTo>
                    <a:pt x="1738" y="1923"/>
                    <a:pt x="1738" y="1923"/>
                    <a:pt x="1738" y="1923"/>
                  </a:cubicBezTo>
                  <a:cubicBezTo>
                    <a:pt x="1738" y="1865"/>
                    <a:pt x="1682" y="1818"/>
                    <a:pt x="1614" y="1818"/>
                  </a:cubicBezTo>
                  <a:cubicBezTo>
                    <a:pt x="1302" y="1818"/>
                    <a:pt x="1302" y="1818"/>
                    <a:pt x="1302" y="1818"/>
                  </a:cubicBezTo>
                  <a:cubicBezTo>
                    <a:pt x="1302" y="1489"/>
                    <a:pt x="1302" y="1489"/>
                    <a:pt x="1302" y="1489"/>
                  </a:cubicBezTo>
                  <a:cubicBezTo>
                    <a:pt x="2351" y="1489"/>
                    <a:pt x="2351" y="1489"/>
                    <a:pt x="2351" y="1489"/>
                  </a:cubicBezTo>
                  <a:cubicBezTo>
                    <a:pt x="2351" y="251"/>
                    <a:pt x="2351" y="251"/>
                    <a:pt x="2351" y="251"/>
                  </a:cubicBezTo>
                  <a:cubicBezTo>
                    <a:pt x="2469" y="251"/>
                    <a:pt x="2469" y="251"/>
                    <a:pt x="2469" y="251"/>
                  </a:cubicBezTo>
                  <a:cubicBezTo>
                    <a:pt x="2469" y="0"/>
                    <a:pt x="2469" y="0"/>
                    <a:pt x="2469" y="0"/>
                  </a:cubicBezTo>
                  <a:lnTo>
                    <a:pt x="0" y="0"/>
                  </a:lnTo>
                  <a:close/>
                  <a:moveTo>
                    <a:pt x="2217" y="1355"/>
                  </a:moveTo>
                  <a:cubicBezTo>
                    <a:pt x="253" y="1355"/>
                    <a:pt x="253" y="1355"/>
                    <a:pt x="253" y="1355"/>
                  </a:cubicBezTo>
                  <a:cubicBezTo>
                    <a:pt x="253" y="257"/>
                    <a:pt x="253" y="257"/>
                    <a:pt x="253" y="257"/>
                  </a:cubicBezTo>
                  <a:cubicBezTo>
                    <a:pt x="2217" y="257"/>
                    <a:pt x="2217" y="257"/>
                    <a:pt x="2217" y="257"/>
                  </a:cubicBezTo>
                  <a:lnTo>
                    <a:pt x="2217" y="1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29"/>
            <p:cNvSpPr>
              <a:spLocks noEditPoints="1"/>
            </p:cNvSpPr>
            <p:nvPr/>
          </p:nvSpPr>
          <p:spPr bwMode="auto">
            <a:xfrm>
              <a:off x="1466850" y="1352550"/>
              <a:ext cx="6345238" cy="3349625"/>
            </a:xfrm>
            <a:custGeom>
              <a:avLst/>
              <a:gdLst>
                <a:gd name="T0" fmla="*/ 113 w 1690"/>
                <a:gd name="T1" fmla="*/ 892 h 892"/>
                <a:gd name="T2" fmla="*/ 227 w 1690"/>
                <a:gd name="T3" fmla="*/ 778 h 892"/>
                <a:gd name="T4" fmla="*/ 218 w 1690"/>
                <a:gd name="T5" fmla="*/ 735 h 892"/>
                <a:gd name="T6" fmla="*/ 472 w 1690"/>
                <a:gd name="T7" fmla="*/ 530 h 892"/>
                <a:gd name="T8" fmla="*/ 549 w 1690"/>
                <a:gd name="T9" fmla="*/ 560 h 892"/>
                <a:gd name="T10" fmla="*/ 646 w 1690"/>
                <a:gd name="T11" fmla="*/ 507 h 892"/>
                <a:gd name="T12" fmla="*/ 897 w 1690"/>
                <a:gd name="T13" fmla="*/ 637 h 892"/>
                <a:gd name="T14" fmla="*/ 895 w 1690"/>
                <a:gd name="T15" fmla="*/ 659 h 892"/>
                <a:gd name="T16" fmla="*/ 1008 w 1690"/>
                <a:gd name="T17" fmla="*/ 773 h 892"/>
                <a:gd name="T18" fmla="*/ 1122 w 1690"/>
                <a:gd name="T19" fmla="*/ 659 h 892"/>
                <a:gd name="T20" fmla="*/ 1109 w 1690"/>
                <a:gd name="T21" fmla="*/ 607 h 892"/>
                <a:gd name="T22" fmla="*/ 1520 w 1690"/>
                <a:gd name="T23" fmla="*/ 213 h 892"/>
                <a:gd name="T24" fmla="*/ 1576 w 1690"/>
                <a:gd name="T25" fmla="*/ 228 h 892"/>
                <a:gd name="T26" fmla="*/ 1690 w 1690"/>
                <a:gd name="T27" fmla="*/ 114 h 892"/>
                <a:gd name="T28" fmla="*/ 1576 w 1690"/>
                <a:gd name="T29" fmla="*/ 0 h 892"/>
                <a:gd name="T30" fmla="*/ 1463 w 1690"/>
                <a:gd name="T31" fmla="*/ 114 h 892"/>
                <a:gd name="T32" fmla="*/ 1475 w 1690"/>
                <a:gd name="T33" fmla="*/ 167 h 892"/>
                <a:gd name="T34" fmla="*/ 1065 w 1690"/>
                <a:gd name="T35" fmla="*/ 561 h 892"/>
                <a:gd name="T36" fmla="*/ 1008 w 1690"/>
                <a:gd name="T37" fmla="*/ 546 h 892"/>
                <a:gd name="T38" fmla="*/ 926 w 1690"/>
                <a:gd name="T39" fmla="*/ 581 h 892"/>
                <a:gd name="T40" fmla="*/ 663 w 1690"/>
                <a:gd name="T41" fmla="*/ 444 h 892"/>
                <a:gd name="T42" fmla="*/ 549 w 1690"/>
                <a:gd name="T43" fmla="*/ 333 h 892"/>
                <a:gd name="T44" fmla="*/ 436 w 1690"/>
                <a:gd name="T45" fmla="*/ 446 h 892"/>
                <a:gd name="T46" fmla="*/ 439 w 1690"/>
                <a:gd name="T47" fmla="*/ 474 h 892"/>
                <a:gd name="T48" fmla="*/ 178 w 1690"/>
                <a:gd name="T49" fmla="*/ 685 h 892"/>
                <a:gd name="T50" fmla="*/ 113 w 1690"/>
                <a:gd name="T51" fmla="*/ 665 h 892"/>
                <a:gd name="T52" fmla="*/ 0 w 1690"/>
                <a:gd name="T53" fmla="*/ 778 h 892"/>
                <a:gd name="T54" fmla="*/ 113 w 1690"/>
                <a:gd name="T55" fmla="*/ 892 h 892"/>
                <a:gd name="T56" fmla="*/ 1576 w 1690"/>
                <a:gd name="T57" fmla="*/ 64 h 892"/>
                <a:gd name="T58" fmla="*/ 1626 w 1690"/>
                <a:gd name="T59" fmla="*/ 114 h 892"/>
                <a:gd name="T60" fmla="*/ 1576 w 1690"/>
                <a:gd name="T61" fmla="*/ 164 h 892"/>
                <a:gd name="T62" fmla="*/ 1526 w 1690"/>
                <a:gd name="T63" fmla="*/ 114 h 892"/>
                <a:gd name="T64" fmla="*/ 1576 w 1690"/>
                <a:gd name="T65" fmla="*/ 64 h 892"/>
                <a:gd name="T66" fmla="*/ 1008 w 1690"/>
                <a:gd name="T67" fmla="*/ 609 h 892"/>
                <a:gd name="T68" fmla="*/ 1058 w 1690"/>
                <a:gd name="T69" fmla="*/ 659 h 892"/>
                <a:gd name="T70" fmla="*/ 1008 w 1690"/>
                <a:gd name="T71" fmla="*/ 709 h 892"/>
                <a:gd name="T72" fmla="*/ 958 w 1690"/>
                <a:gd name="T73" fmla="*/ 659 h 892"/>
                <a:gd name="T74" fmla="*/ 1008 w 1690"/>
                <a:gd name="T75" fmla="*/ 609 h 892"/>
                <a:gd name="T76" fmla="*/ 549 w 1690"/>
                <a:gd name="T77" fmla="*/ 396 h 892"/>
                <a:gd name="T78" fmla="*/ 599 w 1690"/>
                <a:gd name="T79" fmla="*/ 446 h 892"/>
                <a:gd name="T80" fmla="*/ 549 w 1690"/>
                <a:gd name="T81" fmla="*/ 496 h 892"/>
                <a:gd name="T82" fmla="*/ 500 w 1690"/>
                <a:gd name="T83" fmla="*/ 446 h 892"/>
                <a:gd name="T84" fmla="*/ 549 w 1690"/>
                <a:gd name="T85" fmla="*/ 396 h 892"/>
                <a:gd name="T86" fmla="*/ 113 w 1690"/>
                <a:gd name="T87" fmla="*/ 728 h 892"/>
                <a:gd name="T88" fmla="*/ 163 w 1690"/>
                <a:gd name="T89" fmla="*/ 778 h 892"/>
                <a:gd name="T90" fmla="*/ 113 w 1690"/>
                <a:gd name="T91" fmla="*/ 828 h 892"/>
                <a:gd name="T92" fmla="*/ 63 w 1690"/>
                <a:gd name="T93" fmla="*/ 778 h 892"/>
                <a:gd name="T94" fmla="*/ 113 w 1690"/>
                <a:gd name="T95" fmla="*/ 72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0" h="892">
                  <a:moveTo>
                    <a:pt x="113" y="892"/>
                  </a:moveTo>
                  <a:cubicBezTo>
                    <a:pt x="176" y="892"/>
                    <a:pt x="227" y="841"/>
                    <a:pt x="227" y="778"/>
                  </a:cubicBezTo>
                  <a:cubicBezTo>
                    <a:pt x="227" y="763"/>
                    <a:pt x="224" y="748"/>
                    <a:pt x="218" y="735"/>
                  </a:cubicBezTo>
                  <a:cubicBezTo>
                    <a:pt x="472" y="530"/>
                    <a:pt x="472" y="530"/>
                    <a:pt x="472" y="530"/>
                  </a:cubicBezTo>
                  <a:cubicBezTo>
                    <a:pt x="493" y="548"/>
                    <a:pt x="520" y="560"/>
                    <a:pt x="549" y="560"/>
                  </a:cubicBezTo>
                  <a:cubicBezTo>
                    <a:pt x="590" y="560"/>
                    <a:pt x="625" y="539"/>
                    <a:pt x="646" y="507"/>
                  </a:cubicBezTo>
                  <a:cubicBezTo>
                    <a:pt x="897" y="637"/>
                    <a:pt x="897" y="637"/>
                    <a:pt x="897" y="637"/>
                  </a:cubicBezTo>
                  <a:cubicBezTo>
                    <a:pt x="895" y="644"/>
                    <a:pt x="895" y="652"/>
                    <a:pt x="895" y="659"/>
                  </a:cubicBezTo>
                  <a:cubicBezTo>
                    <a:pt x="895" y="722"/>
                    <a:pt x="946" y="773"/>
                    <a:pt x="1008" y="773"/>
                  </a:cubicBezTo>
                  <a:cubicBezTo>
                    <a:pt x="1071" y="773"/>
                    <a:pt x="1122" y="722"/>
                    <a:pt x="1122" y="659"/>
                  </a:cubicBezTo>
                  <a:cubicBezTo>
                    <a:pt x="1122" y="640"/>
                    <a:pt x="1117" y="623"/>
                    <a:pt x="1109" y="607"/>
                  </a:cubicBezTo>
                  <a:cubicBezTo>
                    <a:pt x="1520" y="213"/>
                    <a:pt x="1520" y="213"/>
                    <a:pt x="1520" y="213"/>
                  </a:cubicBezTo>
                  <a:cubicBezTo>
                    <a:pt x="1536" y="222"/>
                    <a:pt x="1556" y="228"/>
                    <a:pt x="1576" y="228"/>
                  </a:cubicBezTo>
                  <a:cubicBezTo>
                    <a:pt x="1639" y="228"/>
                    <a:pt x="1690" y="177"/>
                    <a:pt x="1690" y="114"/>
                  </a:cubicBezTo>
                  <a:cubicBezTo>
                    <a:pt x="1690" y="51"/>
                    <a:pt x="1639" y="0"/>
                    <a:pt x="1576" y="0"/>
                  </a:cubicBezTo>
                  <a:cubicBezTo>
                    <a:pt x="1513" y="0"/>
                    <a:pt x="1463" y="51"/>
                    <a:pt x="1463" y="114"/>
                  </a:cubicBezTo>
                  <a:cubicBezTo>
                    <a:pt x="1463" y="133"/>
                    <a:pt x="1467" y="151"/>
                    <a:pt x="1475" y="167"/>
                  </a:cubicBezTo>
                  <a:cubicBezTo>
                    <a:pt x="1065" y="561"/>
                    <a:pt x="1065" y="561"/>
                    <a:pt x="1065" y="561"/>
                  </a:cubicBezTo>
                  <a:cubicBezTo>
                    <a:pt x="1048" y="551"/>
                    <a:pt x="1029" y="546"/>
                    <a:pt x="1008" y="546"/>
                  </a:cubicBezTo>
                  <a:cubicBezTo>
                    <a:pt x="976" y="546"/>
                    <a:pt x="947" y="559"/>
                    <a:pt x="926" y="581"/>
                  </a:cubicBezTo>
                  <a:cubicBezTo>
                    <a:pt x="663" y="444"/>
                    <a:pt x="663" y="444"/>
                    <a:pt x="663" y="444"/>
                  </a:cubicBezTo>
                  <a:cubicBezTo>
                    <a:pt x="662" y="382"/>
                    <a:pt x="611" y="333"/>
                    <a:pt x="549" y="333"/>
                  </a:cubicBezTo>
                  <a:cubicBezTo>
                    <a:pt x="487" y="333"/>
                    <a:pt x="436" y="383"/>
                    <a:pt x="436" y="446"/>
                  </a:cubicBezTo>
                  <a:cubicBezTo>
                    <a:pt x="436" y="456"/>
                    <a:pt x="437" y="465"/>
                    <a:pt x="439" y="474"/>
                  </a:cubicBezTo>
                  <a:cubicBezTo>
                    <a:pt x="178" y="685"/>
                    <a:pt x="178" y="685"/>
                    <a:pt x="178" y="685"/>
                  </a:cubicBezTo>
                  <a:cubicBezTo>
                    <a:pt x="160" y="672"/>
                    <a:pt x="137" y="665"/>
                    <a:pt x="113" y="665"/>
                  </a:cubicBezTo>
                  <a:cubicBezTo>
                    <a:pt x="51" y="665"/>
                    <a:pt x="0" y="716"/>
                    <a:pt x="0" y="778"/>
                  </a:cubicBezTo>
                  <a:cubicBezTo>
                    <a:pt x="0" y="841"/>
                    <a:pt x="51" y="892"/>
                    <a:pt x="113" y="892"/>
                  </a:cubicBezTo>
                  <a:close/>
                  <a:moveTo>
                    <a:pt x="1576" y="64"/>
                  </a:moveTo>
                  <a:cubicBezTo>
                    <a:pt x="1604" y="64"/>
                    <a:pt x="1626" y="87"/>
                    <a:pt x="1626" y="114"/>
                  </a:cubicBezTo>
                  <a:cubicBezTo>
                    <a:pt x="1626" y="142"/>
                    <a:pt x="1604" y="164"/>
                    <a:pt x="1576" y="164"/>
                  </a:cubicBezTo>
                  <a:cubicBezTo>
                    <a:pt x="1549" y="164"/>
                    <a:pt x="1526" y="142"/>
                    <a:pt x="1526" y="114"/>
                  </a:cubicBezTo>
                  <a:cubicBezTo>
                    <a:pt x="1526" y="87"/>
                    <a:pt x="1549" y="64"/>
                    <a:pt x="1576" y="64"/>
                  </a:cubicBezTo>
                  <a:close/>
                  <a:moveTo>
                    <a:pt x="1008" y="609"/>
                  </a:moveTo>
                  <a:cubicBezTo>
                    <a:pt x="1036" y="609"/>
                    <a:pt x="1058" y="632"/>
                    <a:pt x="1058" y="659"/>
                  </a:cubicBezTo>
                  <a:cubicBezTo>
                    <a:pt x="1058" y="687"/>
                    <a:pt x="1036" y="709"/>
                    <a:pt x="1008" y="709"/>
                  </a:cubicBezTo>
                  <a:cubicBezTo>
                    <a:pt x="981" y="709"/>
                    <a:pt x="958" y="687"/>
                    <a:pt x="958" y="659"/>
                  </a:cubicBezTo>
                  <a:cubicBezTo>
                    <a:pt x="958" y="632"/>
                    <a:pt x="981" y="609"/>
                    <a:pt x="1008" y="609"/>
                  </a:cubicBezTo>
                  <a:close/>
                  <a:moveTo>
                    <a:pt x="549" y="396"/>
                  </a:moveTo>
                  <a:cubicBezTo>
                    <a:pt x="577" y="396"/>
                    <a:pt x="599" y="419"/>
                    <a:pt x="599" y="446"/>
                  </a:cubicBezTo>
                  <a:cubicBezTo>
                    <a:pt x="599" y="474"/>
                    <a:pt x="577" y="496"/>
                    <a:pt x="549" y="496"/>
                  </a:cubicBezTo>
                  <a:cubicBezTo>
                    <a:pt x="522" y="496"/>
                    <a:pt x="500" y="474"/>
                    <a:pt x="500" y="446"/>
                  </a:cubicBezTo>
                  <a:cubicBezTo>
                    <a:pt x="500" y="419"/>
                    <a:pt x="522" y="396"/>
                    <a:pt x="549" y="396"/>
                  </a:cubicBezTo>
                  <a:close/>
                  <a:moveTo>
                    <a:pt x="113" y="728"/>
                  </a:moveTo>
                  <a:cubicBezTo>
                    <a:pt x="141" y="728"/>
                    <a:pt x="163" y="751"/>
                    <a:pt x="163" y="778"/>
                  </a:cubicBezTo>
                  <a:cubicBezTo>
                    <a:pt x="163" y="806"/>
                    <a:pt x="141" y="828"/>
                    <a:pt x="113" y="828"/>
                  </a:cubicBezTo>
                  <a:cubicBezTo>
                    <a:pt x="86" y="828"/>
                    <a:pt x="63" y="806"/>
                    <a:pt x="63" y="778"/>
                  </a:cubicBezTo>
                  <a:cubicBezTo>
                    <a:pt x="63" y="751"/>
                    <a:pt x="86" y="728"/>
                    <a:pt x="113" y="7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59" name="Group 58"/>
          <p:cNvGrpSpPr/>
          <p:nvPr/>
        </p:nvGrpSpPr>
        <p:grpSpPr>
          <a:xfrm>
            <a:off x="4446066" y="1093087"/>
            <a:ext cx="616223" cy="556810"/>
            <a:chOff x="4763" y="1588"/>
            <a:chExt cx="9434512" cy="8524875"/>
          </a:xfrm>
          <a:solidFill>
            <a:schemeClr val="accent4"/>
          </a:solidFill>
        </p:grpSpPr>
        <p:grpSp>
          <p:nvGrpSpPr>
            <p:cNvPr id="60" name="Group 59"/>
            <p:cNvGrpSpPr/>
            <p:nvPr/>
          </p:nvGrpSpPr>
          <p:grpSpPr>
            <a:xfrm>
              <a:off x="4763" y="1588"/>
              <a:ext cx="6888162" cy="8524875"/>
              <a:chOff x="4763" y="1588"/>
              <a:chExt cx="6888162" cy="8524875"/>
            </a:xfrm>
            <a:grpFill/>
          </p:grpSpPr>
          <p:sp>
            <p:nvSpPr>
              <p:cNvPr id="62" name="Freeform 29"/>
              <p:cNvSpPr>
                <a:spLocks noEditPoints="1"/>
              </p:cNvSpPr>
              <p:nvPr/>
            </p:nvSpPr>
            <p:spPr bwMode="auto">
              <a:xfrm>
                <a:off x="4763" y="1588"/>
                <a:ext cx="6888162" cy="8524875"/>
              </a:xfrm>
              <a:custGeom>
                <a:avLst/>
                <a:gdLst>
                  <a:gd name="T0" fmla="*/ 4011 w 4339"/>
                  <a:gd name="T1" fmla="*/ 5041 h 5370"/>
                  <a:gd name="T2" fmla="*/ 329 w 4339"/>
                  <a:gd name="T3" fmla="*/ 5041 h 5370"/>
                  <a:gd name="T4" fmla="*/ 329 w 4339"/>
                  <a:gd name="T5" fmla="*/ 1296 h 5370"/>
                  <a:gd name="T6" fmla="*/ 1296 w 4339"/>
                  <a:gd name="T7" fmla="*/ 1296 h 5370"/>
                  <a:gd name="T8" fmla="*/ 1296 w 4339"/>
                  <a:gd name="T9" fmla="*/ 329 h 5370"/>
                  <a:gd name="T10" fmla="*/ 4011 w 4339"/>
                  <a:gd name="T11" fmla="*/ 329 h 5370"/>
                  <a:gd name="T12" fmla="*/ 4011 w 4339"/>
                  <a:gd name="T13" fmla="*/ 1720 h 5370"/>
                  <a:gd name="T14" fmla="*/ 4339 w 4339"/>
                  <a:gd name="T15" fmla="*/ 1391 h 5370"/>
                  <a:gd name="T16" fmla="*/ 4339 w 4339"/>
                  <a:gd name="T17" fmla="*/ 0 h 5370"/>
                  <a:gd name="T18" fmla="*/ 1145 w 4339"/>
                  <a:gd name="T19" fmla="*/ 0 h 5370"/>
                  <a:gd name="T20" fmla="*/ 0 w 4339"/>
                  <a:gd name="T21" fmla="*/ 1145 h 5370"/>
                  <a:gd name="T22" fmla="*/ 0 w 4339"/>
                  <a:gd name="T23" fmla="*/ 5370 h 5370"/>
                  <a:gd name="T24" fmla="*/ 4339 w 4339"/>
                  <a:gd name="T25" fmla="*/ 5370 h 5370"/>
                  <a:gd name="T26" fmla="*/ 4339 w 4339"/>
                  <a:gd name="T27" fmla="*/ 3683 h 5370"/>
                  <a:gd name="T28" fmla="*/ 4011 w 4339"/>
                  <a:gd name="T29" fmla="*/ 4010 h 5370"/>
                  <a:gd name="T30" fmla="*/ 4011 w 4339"/>
                  <a:gd name="T31" fmla="*/ 5041 h 5370"/>
                  <a:gd name="T32" fmla="*/ 478 w 4339"/>
                  <a:gd name="T33" fmla="*/ 1133 h 5370"/>
                  <a:gd name="T34" fmla="*/ 1130 w 4339"/>
                  <a:gd name="T35" fmla="*/ 478 h 5370"/>
                  <a:gd name="T36" fmla="*/ 1130 w 4339"/>
                  <a:gd name="T37" fmla="*/ 1133 h 5370"/>
                  <a:gd name="T38" fmla="*/ 478 w 4339"/>
                  <a:gd name="T39" fmla="*/ 1133 h 5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39" h="5370">
                    <a:moveTo>
                      <a:pt x="4011" y="5041"/>
                    </a:moveTo>
                    <a:lnTo>
                      <a:pt x="329" y="5041"/>
                    </a:lnTo>
                    <a:lnTo>
                      <a:pt x="329" y="1296"/>
                    </a:lnTo>
                    <a:lnTo>
                      <a:pt x="1296" y="1296"/>
                    </a:lnTo>
                    <a:lnTo>
                      <a:pt x="1296" y="329"/>
                    </a:lnTo>
                    <a:lnTo>
                      <a:pt x="4011" y="329"/>
                    </a:lnTo>
                    <a:lnTo>
                      <a:pt x="4011" y="1720"/>
                    </a:lnTo>
                    <a:lnTo>
                      <a:pt x="4339" y="1391"/>
                    </a:lnTo>
                    <a:lnTo>
                      <a:pt x="4339" y="0"/>
                    </a:lnTo>
                    <a:lnTo>
                      <a:pt x="1145" y="0"/>
                    </a:lnTo>
                    <a:lnTo>
                      <a:pt x="0" y="1145"/>
                    </a:lnTo>
                    <a:lnTo>
                      <a:pt x="0" y="5370"/>
                    </a:lnTo>
                    <a:lnTo>
                      <a:pt x="4339" y="5370"/>
                    </a:lnTo>
                    <a:lnTo>
                      <a:pt x="4339" y="3683"/>
                    </a:lnTo>
                    <a:lnTo>
                      <a:pt x="4011" y="4010"/>
                    </a:lnTo>
                    <a:lnTo>
                      <a:pt x="4011" y="5041"/>
                    </a:lnTo>
                    <a:close/>
                    <a:moveTo>
                      <a:pt x="478" y="1133"/>
                    </a:moveTo>
                    <a:lnTo>
                      <a:pt x="1130" y="478"/>
                    </a:lnTo>
                    <a:lnTo>
                      <a:pt x="1130" y="1133"/>
                    </a:lnTo>
                    <a:lnTo>
                      <a:pt x="478" y="1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Rectangle 30"/>
              <p:cNvSpPr>
                <a:spLocks noChangeArrowheads="1"/>
              </p:cNvSpPr>
              <p:nvPr/>
            </p:nvSpPr>
            <p:spPr bwMode="auto">
              <a:xfrm>
                <a:off x="1550988" y="2584451"/>
                <a:ext cx="3795712" cy="263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Rectangle 31"/>
              <p:cNvSpPr>
                <a:spLocks noChangeArrowheads="1"/>
              </p:cNvSpPr>
              <p:nvPr/>
            </p:nvSpPr>
            <p:spPr bwMode="auto">
              <a:xfrm>
                <a:off x="1550988" y="3659188"/>
                <a:ext cx="3048000" cy="258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Rectangle 32"/>
              <p:cNvSpPr>
                <a:spLocks noChangeArrowheads="1"/>
              </p:cNvSpPr>
              <p:nvPr/>
            </p:nvSpPr>
            <p:spPr bwMode="auto">
              <a:xfrm>
                <a:off x="1550988" y="4789488"/>
                <a:ext cx="2238375" cy="258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1" name="Freeform 33"/>
            <p:cNvSpPr>
              <a:spLocks noEditPoints="1"/>
            </p:cNvSpPr>
            <p:nvPr/>
          </p:nvSpPr>
          <p:spPr bwMode="auto">
            <a:xfrm>
              <a:off x="3908425" y="1484313"/>
              <a:ext cx="5530850" cy="5546725"/>
            </a:xfrm>
            <a:custGeom>
              <a:avLst/>
              <a:gdLst>
                <a:gd name="T0" fmla="*/ 1880 w 3484"/>
                <a:gd name="T1" fmla="*/ 457 h 3494"/>
                <a:gd name="T2" fmla="*/ 1552 w 3484"/>
                <a:gd name="T3" fmla="*/ 786 h 3494"/>
                <a:gd name="T4" fmla="*/ 331 w 3484"/>
                <a:gd name="T5" fmla="*/ 2006 h 3494"/>
                <a:gd name="T6" fmla="*/ 0 w 3484"/>
                <a:gd name="T7" fmla="*/ 3494 h 3494"/>
                <a:gd name="T8" fmla="*/ 1478 w 3484"/>
                <a:gd name="T9" fmla="*/ 3151 h 3494"/>
                <a:gd name="T10" fmla="*/ 1552 w 3484"/>
                <a:gd name="T11" fmla="*/ 3076 h 3494"/>
                <a:gd name="T12" fmla="*/ 1880 w 3484"/>
                <a:gd name="T13" fmla="*/ 2749 h 3494"/>
                <a:gd name="T14" fmla="*/ 3484 w 3484"/>
                <a:gd name="T15" fmla="*/ 1145 h 3494"/>
                <a:gd name="T16" fmla="*/ 2337 w 3484"/>
                <a:gd name="T17" fmla="*/ 0 h 3494"/>
                <a:gd name="T18" fmla="*/ 1880 w 3484"/>
                <a:gd name="T19" fmla="*/ 457 h 3494"/>
                <a:gd name="T20" fmla="*/ 2902 w 3484"/>
                <a:gd name="T21" fmla="*/ 883 h 3494"/>
                <a:gd name="T22" fmla="*/ 1119 w 3484"/>
                <a:gd name="T23" fmla="*/ 2666 h 3494"/>
                <a:gd name="T24" fmla="*/ 859 w 3484"/>
                <a:gd name="T25" fmla="*/ 2406 h 3494"/>
                <a:gd name="T26" fmla="*/ 2642 w 3484"/>
                <a:gd name="T27" fmla="*/ 622 h 3494"/>
                <a:gd name="T28" fmla="*/ 2902 w 3484"/>
                <a:gd name="T29" fmla="*/ 883 h 3494"/>
                <a:gd name="T30" fmla="*/ 778 w 3484"/>
                <a:gd name="T31" fmla="*/ 2328 h 3494"/>
                <a:gd name="T32" fmla="*/ 554 w 3484"/>
                <a:gd name="T33" fmla="*/ 2103 h 3494"/>
                <a:gd name="T34" fmla="*/ 2337 w 3484"/>
                <a:gd name="T35" fmla="*/ 317 h 3494"/>
                <a:gd name="T36" fmla="*/ 2564 w 3484"/>
                <a:gd name="T37" fmla="*/ 542 h 3494"/>
                <a:gd name="T38" fmla="*/ 778 w 3484"/>
                <a:gd name="T39" fmla="*/ 2328 h 3494"/>
                <a:gd name="T40" fmla="*/ 700 w 3484"/>
                <a:gd name="T41" fmla="*/ 2406 h 3494"/>
                <a:gd name="T42" fmla="*/ 700 w 3484"/>
                <a:gd name="T43" fmla="*/ 2406 h 3494"/>
                <a:gd name="T44" fmla="*/ 1119 w 3484"/>
                <a:gd name="T45" fmla="*/ 2827 h 3494"/>
                <a:gd name="T46" fmla="*/ 1119 w 3484"/>
                <a:gd name="T47" fmla="*/ 2825 h 3494"/>
                <a:gd name="T48" fmla="*/ 1263 w 3484"/>
                <a:gd name="T49" fmla="*/ 2969 h 3494"/>
                <a:gd name="T50" fmla="*/ 719 w 3484"/>
                <a:gd name="T51" fmla="*/ 3097 h 3494"/>
                <a:gd name="T52" fmla="*/ 393 w 3484"/>
                <a:gd name="T53" fmla="*/ 2768 h 3494"/>
                <a:gd name="T54" fmla="*/ 513 w 3484"/>
                <a:gd name="T55" fmla="*/ 2219 h 3494"/>
                <a:gd name="T56" fmla="*/ 700 w 3484"/>
                <a:gd name="T57" fmla="*/ 2406 h 3494"/>
                <a:gd name="T58" fmla="*/ 1381 w 3484"/>
                <a:gd name="T59" fmla="*/ 2931 h 3494"/>
                <a:gd name="T60" fmla="*/ 1197 w 3484"/>
                <a:gd name="T61" fmla="*/ 2747 h 3494"/>
                <a:gd name="T62" fmla="*/ 2982 w 3484"/>
                <a:gd name="T63" fmla="*/ 963 h 3494"/>
                <a:gd name="T64" fmla="*/ 3167 w 3484"/>
                <a:gd name="T65" fmla="*/ 1145 h 3494"/>
                <a:gd name="T66" fmla="*/ 1381 w 3484"/>
                <a:gd name="T67" fmla="*/ 2931 h 3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84" h="3494">
                  <a:moveTo>
                    <a:pt x="1880" y="457"/>
                  </a:moveTo>
                  <a:lnTo>
                    <a:pt x="1552" y="786"/>
                  </a:lnTo>
                  <a:lnTo>
                    <a:pt x="331" y="2006"/>
                  </a:lnTo>
                  <a:lnTo>
                    <a:pt x="0" y="3494"/>
                  </a:lnTo>
                  <a:lnTo>
                    <a:pt x="1478" y="3151"/>
                  </a:lnTo>
                  <a:lnTo>
                    <a:pt x="1552" y="3076"/>
                  </a:lnTo>
                  <a:lnTo>
                    <a:pt x="1880" y="2749"/>
                  </a:lnTo>
                  <a:lnTo>
                    <a:pt x="3484" y="1145"/>
                  </a:lnTo>
                  <a:lnTo>
                    <a:pt x="2337" y="0"/>
                  </a:lnTo>
                  <a:lnTo>
                    <a:pt x="1880" y="457"/>
                  </a:lnTo>
                  <a:close/>
                  <a:moveTo>
                    <a:pt x="2902" y="883"/>
                  </a:moveTo>
                  <a:lnTo>
                    <a:pt x="1119" y="2666"/>
                  </a:lnTo>
                  <a:lnTo>
                    <a:pt x="859" y="2406"/>
                  </a:lnTo>
                  <a:lnTo>
                    <a:pt x="2642" y="622"/>
                  </a:lnTo>
                  <a:lnTo>
                    <a:pt x="2902" y="883"/>
                  </a:lnTo>
                  <a:close/>
                  <a:moveTo>
                    <a:pt x="778" y="2328"/>
                  </a:moveTo>
                  <a:lnTo>
                    <a:pt x="554" y="2103"/>
                  </a:lnTo>
                  <a:lnTo>
                    <a:pt x="2337" y="317"/>
                  </a:lnTo>
                  <a:lnTo>
                    <a:pt x="2564" y="542"/>
                  </a:lnTo>
                  <a:lnTo>
                    <a:pt x="778" y="2328"/>
                  </a:lnTo>
                  <a:close/>
                  <a:moveTo>
                    <a:pt x="700" y="2406"/>
                  </a:moveTo>
                  <a:lnTo>
                    <a:pt x="700" y="2406"/>
                  </a:lnTo>
                  <a:lnTo>
                    <a:pt x="1119" y="2827"/>
                  </a:lnTo>
                  <a:lnTo>
                    <a:pt x="1119" y="2825"/>
                  </a:lnTo>
                  <a:lnTo>
                    <a:pt x="1263" y="2969"/>
                  </a:lnTo>
                  <a:lnTo>
                    <a:pt x="719" y="3097"/>
                  </a:lnTo>
                  <a:lnTo>
                    <a:pt x="393" y="2768"/>
                  </a:lnTo>
                  <a:lnTo>
                    <a:pt x="513" y="2219"/>
                  </a:lnTo>
                  <a:lnTo>
                    <a:pt x="700" y="2406"/>
                  </a:lnTo>
                  <a:close/>
                  <a:moveTo>
                    <a:pt x="1381" y="2931"/>
                  </a:moveTo>
                  <a:lnTo>
                    <a:pt x="1197" y="2747"/>
                  </a:lnTo>
                  <a:lnTo>
                    <a:pt x="2982" y="963"/>
                  </a:lnTo>
                  <a:lnTo>
                    <a:pt x="3167" y="1145"/>
                  </a:lnTo>
                  <a:lnTo>
                    <a:pt x="1381" y="293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66" name="Group 65"/>
          <p:cNvGrpSpPr/>
          <p:nvPr/>
        </p:nvGrpSpPr>
        <p:grpSpPr>
          <a:xfrm>
            <a:off x="7183573" y="1120005"/>
            <a:ext cx="567781" cy="497965"/>
            <a:chOff x="7558088" y="-690563"/>
            <a:chExt cx="1265238" cy="1109663"/>
          </a:xfrm>
          <a:solidFill>
            <a:schemeClr val="accent4"/>
          </a:solidFill>
        </p:grpSpPr>
        <p:sp>
          <p:nvSpPr>
            <p:cNvPr id="67" name="Freeform 7"/>
            <p:cNvSpPr>
              <a:spLocks/>
            </p:cNvSpPr>
            <p:nvPr/>
          </p:nvSpPr>
          <p:spPr bwMode="auto">
            <a:xfrm>
              <a:off x="7758113" y="-490538"/>
              <a:ext cx="450850" cy="293688"/>
            </a:xfrm>
            <a:custGeom>
              <a:avLst/>
              <a:gdLst>
                <a:gd name="T0" fmla="*/ 115 w 120"/>
                <a:gd name="T1" fmla="*/ 0 h 78"/>
                <a:gd name="T2" fmla="*/ 0 w 120"/>
                <a:gd name="T3" fmla="*/ 73 h 78"/>
                <a:gd name="T4" fmla="*/ 5 w 120"/>
                <a:gd name="T5" fmla="*/ 78 h 78"/>
                <a:gd name="T6" fmla="*/ 10 w 120"/>
                <a:gd name="T7" fmla="*/ 73 h 78"/>
                <a:gd name="T8" fmla="*/ 115 w 120"/>
                <a:gd name="T9" fmla="*/ 10 h 78"/>
                <a:gd name="T10" fmla="*/ 120 w 120"/>
                <a:gd name="T11" fmla="*/ 5 h 78"/>
                <a:gd name="T12" fmla="*/ 115 w 12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20" h="78">
                  <a:moveTo>
                    <a:pt x="115" y="0"/>
                  </a:moveTo>
                  <a:cubicBezTo>
                    <a:pt x="52" y="0"/>
                    <a:pt x="0" y="33"/>
                    <a:pt x="0" y="73"/>
                  </a:cubicBezTo>
                  <a:cubicBezTo>
                    <a:pt x="0" y="76"/>
                    <a:pt x="2" y="78"/>
                    <a:pt x="5" y="78"/>
                  </a:cubicBezTo>
                  <a:cubicBezTo>
                    <a:pt x="8" y="78"/>
                    <a:pt x="10" y="76"/>
                    <a:pt x="10" y="73"/>
                  </a:cubicBezTo>
                  <a:cubicBezTo>
                    <a:pt x="10" y="39"/>
                    <a:pt x="59" y="10"/>
                    <a:pt x="115" y="10"/>
                  </a:cubicBezTo>
                  <a:cubicBezTo>
                    <a:pt x="118" y="10"/>
                    <a:pt x="120" y="8"/>
                    <a:pt x="120" y="5"/>
                  </a:cubicBezTo>
                  <a:cubicBezTo>
                    <a:pt x="120" y="2"/>
                    <a:pt x="118" y="0"/>
                    <a:pt x="11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Freeform 8"/>
            <p:cNvSpPr>
              <a:spLocks noEditPoints="1"/>
            </p:cNvSpPr>
            <p:nvPr/>
          </p:nvSpPr>
          <p:spPr bwMode="auto">
            <a:xfrm>
              <a:off x="7558088" y="-690563"/>
              <a:ext cx="1265238" cy="1109663"/>
            </a:xfrm>
            <a:custGeom>
              <a:avLst/>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cxnSp>
        <p:nvCxnSpPr>
          <p:cNvPr id="5" name="Straight Connector 4"/>
          <p:cNvCxnSpPr/>
          <p:nvPr/>
        </p:nvCxnSpPr>
        <p:spPr>
          <a:xfrm>
            <a:off x="-167457" y="2581881"/>
            <a:ext cx="9478915" cy="0"/>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2" name="Isosceles Triangle 51"/>
          <p:cNvSpPr/>
          <p:nvPr/>
        </p:nvSpPr>
        <p:spPr>
          <a:xfrm rot="10800000">
            <a:off x="3687832" y="2661107"/>
            <a:ext cx="1058310" cy="17175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305262" y="3158510"/>
            <a:ext cx="1728000" cy="1728000"/>
            <a:chOff x="400035" y="2114397"/>
            <a:chExt cx="1269454" cy="1269455"/>
          </a:xfrm>
          <a:noFill/>
        </p:grpSpPr>
        <p:sp>
          <p:nvSpPr>
            <p:cNvPr id="76" name="Oval 75"/>
            <p:cNvSpPr/>
            <p:nvPr/>
          </p:nvSpPr>
          <p:spPr>
            <a:xfrm>
              <a:off x="400035" y="2114397"/>
              <a:ext cx="1269454" cy="1269455"/>
            </a:xfrm>
            <a:prstGeom prst="ellipse">
              <a:avLst/>
            </a:prstGeom>
            <a:solidFill>
              <a:schemeClr val="accent1"/>
            </a:solidFill>
            <a:ln w="254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Verdana"/>
                <a:ea typeface="+mn-ea"/>
                <a:cs typeface="Calibri" panose="020F0502020204030204" pitchFamily="34" charset="0"/>
              </a:endParaRPr>
            </a:p>
          </p:txBody>
        </p:sp>
        <p:sp>
          <p:nvSpPr>
            <p:cNvPr id="77" name="TextBox 76"/>
            <p:cNvSpPr txBox="1"/>
            <p:nvPr/>
          </p:nvSpPr>
          <p:spPr>
            <a:xfrm>
              <a:off x="419100" y="2688103"/>
              <a:ext cx="1219479" cy="610482"/>
            </a:xfrm>
            <a:prstGeom prst="rect">
              <a:avLst/>
            </a:prstGeom>
            <a:grpFill/>
          </p:spPr>
          <p:txBody>
            <a:bodyPr wrap="square" rtlCol="0">
              <a:spAutoFit/>
            </a:bodyPr>
            <a:lstStyle/>
            <a:p>
              <a:pPr lvl="0" algn="ctr" fontAlgn="base">
                <a:spcBef>
                  <a:spcPct val="0"/>
                </a:spcBef>
                <a:spcAft>
                  <a:spcPct val="0"/>
                </a:spcAft>
                <a:defRPr/>
              </a:pPr>
              <a:r>
                <a:rPr lang="en-US" sz="1600" b="1" kern="0" dirty="0" smtClean="0">
                  <a:solidFill>
                    <a:schemeClr val="bg1"/>
                  </a:solidFill>
                  <a:cs typeface="Calibri" panose="020F0502020204030204" pitchFamily="34" charset="0"/>
                </a:rPr>
                <a:t>Increased use </a:t>
              </a:r>
              <a:r>
                <a:rPr lang="en-US" sz="1600" b="1" kern="0" dirty="0">
                  <a:solidFill>
                    <a:schemeClr val="bg1"/>
                  </a:solidFill>
                  <a:cs typeface="Calibri" panose="020F0502020204030204" pitchFamily="34" charset="0"/>
                </a:rPr>
                <a:t>of mobile devices</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smtClean="0">
                <a:ln>
                  <a:noFill/>
                </a:ln>
                <a:solidFill>
                  <a:schemeClr val="accent4"/>
                </a:solidFill>
                <a:effectLst/>
                <a:uLnTx/>
                <a:uFillTx/>
                <a:cs typeface="Calibri" panose="020F0502020204030204" pitchFamily="34" charset="0"/>
              </a:endParaRPr>
            </a:p>
          </p:txBody>
        </p:sp>
      </p:grpSp>
      <p:grpSp>
        <p:nvGrpSpPr>
          <p:cNvPr id="85" name="Group 84"/>
          <p:cNvGrpSpPr/>
          <p:nvPr/>
        </p:nvGrpSpPr>
        <p:grpSpPr>
          <a:xfrm>
            <a:off x="2975429" y="3158507"/>
            <a:ext cx="1728000" cy="1728000"/>
            <a:chOff x="400035" y="2114396"/>
            <a:chExt cx="1269454" cy="1269453"/>
          </a:xfrm>
          <a:noFill/>
        </p:grpSpPr>
        <p:sp>
          <p:nvSpPr>
            <p:cNvPr id="86" name="Oval 85"/>
            <p:cNvSpPr/>
            <p:nvPr/>
          </p:nvSpPr>
          <p:spPr>
            <a:xfrm>
              <a:off x="400035" y="2114396"/>
              <a:ext cx="1269454" cy="1269453"/>
            </a:xfrm>
            <a:prstGeom prst="ellipse">
              <a:avLst/>
            </a:prstGeom>
            <a:solidFill>
              <a:schemeClr val="accent1"/>
            </a:solidFill>
            <a:ln w="254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Verdana"/>
                <a:ea typeface="+mn-ea"/>
                <a:cs typeface="Calibri" panose="020F0502020204030204" pitchFamily="34" charset="0"/>
              </a:endParaRPr>
            </a:p>
          </p:txBody>
        </p:sp>
        <p:sp>
          <p:nvSpPr>
            <p:cNvPr id="90" name="TextBox 89"/>
            <p:cNvSpPr txBox="1"/>
            <p:nvPr/>
          </p:nvSpPr>
          <p:spPr>
            <a:xfrm>
              <a:off x="419100" y="2703176"/>
              <a:ext cx="1219479" cy="429597"/>
            </a:xfrm>
            <a:prstGeom prst="rect">
              <a:avLst/>
            </a:prstGeom>
            <a:grpFill/>
          </p:spPr>
          <p:txBody>
            <a:bodyPr wrap="square" rtlCol="0">
              <a:spAutoFit/>
            </a:bodyPr>
            <a:lstStyle/>
            <a:p>
              <a:pPr algn="ctr" fontAlgn="base">
                <a:spcBef>
                  <a:spcPct val="0"/>
                </a:spcBef>
                <a:spcAft>
                  <a:spcPct val="0"/>
                </a:spcAft>
                <a:defRPr/>
              </a:pPr>
              <a:r>
                <a:rPr lang="en-US" sz="1600" b="1" kern="0" dirty="0">
                  <a:solidFill>
                    <a:srgbClr val="FFFFFF"/>
                  </a:solidFill>
                  <a:cs typeface="Calibri" panose="020F0502020204030204" pitchFamily="34" charset="0"/>
                </a:rPr>
                <a:t>Learning through </a:t>
              </a:r>
              <a:r>
                <a:rPr lang="en-US" sz="1600" b="1" kern="0" dirty="0" smtClean="0">
                  <a:solidFill>
                    <a:srgbClr val="FFFFFF"/>
                  </a:solidFill>
                  <a:cs typeface="Calibri" panose="020F0502020204030204" pitchFamily="34" charset="0"/>
                </a:rPr>
                <a:t>discovery</a:t>
              </a:r>
              <a:endParaRPr lang="en-US" sz="1600" b="1" kern="0" dirty="0">
                <a:solidFill>
                  <a:srgbClr val="FFFFFF"/>
                </a:solidFill>
                <a:cs typeface="Calibri" panose="020F0502020204030204" pitchFamily="34" charset="0"/>
              </a:endParaRPr>
            </a:p>
          </p:txBody>
        </p:sp>
      </p:grpSp>
      <p:grpSp>
        <p:nvGrpSpPr>
          <p:cNvPr id="95" name="Group 94"/>
          <p:cNvGrpSpPr/>
          <p:nvPr/>
        </p:nvGrpSpPr>
        <p:grpSpPr>
          <a:xfrm>
            <a:off x="5657916" y="3158507"/>
            <a:ext cx="1728000" cy="1728000"/>
            <a:chOff x="400035" y="2114396"/>
            <a:chExt cx="1269454" cy="1269453"/>
          </a:xfrm>
          <a:noFill/>
        </p:grpSpPr>
        <p:sp>
          <p:nvSpPr>
            <p:cNvPr id="96" name="Oval 95"/>
            <p:cNvSpPr/>
            <p:nvPr/>
          </p:nvSpPr>
          <p:spPr>
            <a:xfrm>
              <a:off x="400035" y="2114396"/>
              <a:ext cx="1269454" cy="1269453"/>
            </a:xfrm>
            <a:prstGeom prst="ellipse">
              <a:avLst/>
            </a:prstGeom>
            <a:solidFill>
              <a:schemeClr val="accent1"/>
            </a:solidFill>
            <a:ln w="254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Verdana"/>
                <a:ea typeface="+mn-ea"/>
                <a:cs typeface="Calibri" panose="020F0502020204030204" pitchFamily="34" charset="0"/>
              </a:endParaRPr>
            </a:p>
          </p:txBody>
        </p:sp>
        <p:sp>
          <p:nvSpPr>
            <p:cNvPr id="100" name="TextBox 99"/>
            <p:cNvSpPr txBox="1"/>
            <p:nvPr/>
          </p:nvSpPr>
          <p:spPr>
            <a:xfrm>
              <a:off x="419100" y="2701716"/>
              <a:ext cx="1219479" cy="610481"/>
            </a:xfrm>
            <a:prstGeom prst="rect">
              <a:avLst/>
            </a:prstGeom>
            <a:grpFill/>
          </p:spPr>
          <p:txBody>
            <a:bodyPr wrap="square" rtlCol="0">
              <a:spAutoFit/>
            </a:bodyPr>
            <a:lstStyle/>
            <a:p>
              <a:pPr algn="ctr" fontAlgn="base">
                <a:spcBef>
                  <a:spcPct val="0"/>
                </a:spcBef>
                <a:spcAft>
                  <a:spcPct val="0"/>
                </a:spcAft>
                <a:defRPr/>
              </a:pPr>
              <a:r>
                <a:rPr lang="en-US" sz="1600" b="1" kern="0" dirty="0" smtClean="0">
                  <a:solidFill>
                    <a:srgbClr val="FFFFFF"/>
                  </a:solidFill>
                  <a:cs typeface="Calibri" panose="020F0502020204030204" pitchFamily="34" charset="0"/>
                </a:rPr>
                <a:t>Diverse needs of students &amp;  faculty</a:t>
              </a:r>
              <a:endParaRPr lang="en-US" sz="1200" b="1" kern="0" dirty="0">
                <a:solidFill>
                  <a:srgbClr val="FFFFFF"/>
                </a:solidFill>
                <a:cs typeface="Calibri" panose="020F0502020204030204" pitchFamily="34" charset="0"/>
              </a:endParaRPr>
            </a:p>
          </p:txBody>
        </p:sp>
      </p:grpSp>
      <p:grpSp>
        <p:nvGrpSpPr>
          <p:cNvPr id="101" name="Group 100"/>
          <p:cNvGrpSpPr/>
          <p:nvPr/>
        </p:nvGrpSpPr>
        <p:grpSpPr>
          <a:xfrm>
            <a:off x="1638762" y="4527484"/>
            <a:ext cx="1728000" cy="1728000"/>
            <a:chOff x="400035" y="2114396"/>
            <a:chExt cx="1269454" cy="1269453"/>
          </a:xfrm>
          <a:noFill/>
        </p:grpSpPr>
        <p:sp>
          <p:nvSpPr>
            <p:cNvPr id="105" name="Oval 104"/>
            <p:cNvSpPr/>
            <p:nvPr/>
          </p:nvSpPr>
          <p:spPr>
            <a:xfrm>
              <a:off x="400035" y="2114396"/>
              <a:ext cx="1269454" cy="1269453"/>
            </a:xfrm>
            <a:prstGeom prst="ellipse">
              <a:avLst/>
            </a:prstGeom>
            <a:solidFill>
              <a:schemeClr val="accent1"/>
            </a:solidFill>
            <a:ln w="254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Verdana"/>
                <a:ea typeface="+mn-ea"/>
                <a:cs typeface="Calibri" panose="020F0502020204030204" pitchFamily="34" charset="0"/>
              </a:endParaRPr>
            </a:p>
          </p:txBody>
        </p:sp>
        <p:sp>
          <p:nvSpPr>
            <p:cNvPr id="106" name="TextBox 105"/>
            <p:cNvSpPr txBox="1"/>
            <p:nvPr/>
          </p:nvSpPr>
          <p:spPr>
            <a:xfrm>
              <a:off x="419100" y="2575201"/>
              <a:ext cx="1219479" cy="610481"/>
            </a:xfrm>
            <a:prstGeom prst="rect">
              <a:avLst/>
            </a:prstGeom>
            <a:grpFill/>
          </p:spPr>
          <p:txBody>
            <a:bodyPr wrap="square" rtlCol="0">
              <a:spAutoFit/>
            </a:bodyPr>
            <a:lstStyle/>
            <a:p>
              <a:pPr algn="ctr" fontAlgn="base">
                <a:spcBef>
                  <a:spcPct val="0"/>
                </a:spcBef>
                <a:spcAft>
                  <a:spcPct val="0"/>
                </a:spcAft>
                <a:defRPr/>
              </a:pPr>
              <a:r>
                <a:rPr lang="en-US" sz="1600" b="1" kern="0" dirty="0">
                  <a:solidFill>
                    <a:srgbClr val="FFFFFF"/>
                  </a:solidFill>
                  <a:cs typeface="Calibri" panose="020F0502020204030204" pitchFamily="34" charset="0"/>
                </a:rPr>
                <a:t>Known-items </a:t>
              </a:r>
              <a:r>
                <a:rPr lang="en-US" sz="1600" b="1" kern="0" dirty="0">
                  <a:solidFill>
                    <a:schemeClr val="bg1"/>
                  </a:solidFill>
                  <a:cs typeface="Calibri" panose="020F0502020204030204" pitchFamily="34" charset="0"/>
                </a:rPr>
                <a:t>searches   </a:t>
              </a:r>
            </a:p>
            <a:p>
              <a:pPr algn="ctr" fontAlgn="base">
                <a:spcBef>
                  <a:spcPct val="0"/>
                </a:spcBef>
                <a:spcAft>
                  <a:spcPct val="0"/>
                </a:spcAft>
                <a:defRPr/>
              </a:pPr>
              <a:r>
                <a:rPr lang="en-US" sz="1600" b="1" kern="0" dirty="0">
                  <a:solidFill>
                    <a:schemeClr val="bg1"/>
                  </a:solidFill>
                  <a:cs typeface="Calibri" panose="020F0502020204030204" pitchFamily="34" charset="0"/>
                </a:rPr>
                <a:t>&gt; 50% of queries</a:t>
              </a:r>
            </a:p>
          </p:txBody>
        </p:sp>
      </p:grpSp>
      <p:grpSp>
        <p:nvGrpSpPr>
          <p:cNvPr id="107" name="Group 106"/>
          <p:cNvGrpSpPr/>
          <p:nvPr/>
        </p:nvGrpSpPr>
        <p:grpSpPr>
          <a:xfrm>
            <a:off x="4308929" y="4527484"/>
            <a:ext cx="1728000" cy="1728000"/>
            <a:chOff x="400035" y="2114396"/>
            <a:chExt cx="1269454" cy="1269453"/>
          </a:xfrm>
          <a:noFill/>
        </p:grpSpPr>
        <p:sp>
          <p:nvSpPr>
            <p:cNvPr id="108" name="Oval 107"/>
            <p:cNvSpPr/>
            <p:nvPr/>
          </p:nvSpPr>
          <p:spPr>
            <a:xfrm>
              <a:off x="400035" y="2114396"/>
              <a:ext cx="1269454" cy="1269453"/>
            </a:xfrm>
            <a:prstGeom prst="ellipse">
              <a:avLst/>
            </a:prstGeom>
            <a:solidFill>
              <a:schemeClr val="accent1"/>
            </a:solidFill>
            <a:ln w="254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Verdana"/>
                <a:ea typeface="+mn-ea"/>
                <a:cs typeface="Calibri" panose="020F0502020204030204" pitchFamily="34" charset="0"/>
              </a:endParaRPr>
            </a:p>
          </p:txBody>
        </p:sp>
        <p:sp>
          <p:nvSpPr>
            <p:cNvPr id="109" name="TextBox 108"/>
            <p:cNvSpPr txBox="1"/>
            <p:nvPr/>
          </p:nvSpPr>
          <p:spPr>
            <a:xfrm>
              <a:off x="419100" y="2430096"/>
              <a:ext cx="1219479" cy="791364"/>
            </a:xfrm>
            <a:prstGeom prst="rect">
              <a:avLst/>
            </a:prstGeom>
            <a:grpFill/>
          </p:spPr>
          <p:txBody>
            <a:bodyPr wrap="square" rtlCol="0">
              <a:spAutoFit/>
            </a:bodyPr>
            <a:lstStyle/>
            <a:p>
              <a:pPr algn="ctr" fontAlgn="base">
                <a:spcBef>
                  <a:spcPct val="0"/>
                </a:spcBef>
                <a:spcAft>
                  <a:spcPct val="0"/>
                </a:spcAft>
                <a:defRPr/>
              </a:pPr>
              <a:r>
                <a:rPr lang="en-US" sz="1600" b="1" kern="0" dirty="0">
                  <a:solidFill>
                    <a:srgbClr val="FFFFFF"/>
                  </a:solidFill>
                  <a:cs typeface="Calibri" panose="020F0502020204030204" pitchFamily="34" charset="0"/>
                </a:rPr>
                <a:t>Reading </a:t>
              </a:r>
              <a:r>
                <a:rPr lang="en-US" sz="1600" b="1" kern="0" dirty="0" smtClean="0">
                  <a:solidFill>
                    <a:srgbClr val="FFFFFF"/>
                  </a:solidFill>
                  <a:cs typeface="Calibri" panose="020F0502020204030204" pitchFamily="34" charset="0"/>
                </a:rPr>
                <a:t>lists: key </a:t>
              </a:r>
              <a:r>
                <a:rPr lang="en-US" sz="1600" b="1" kern="0" dirty="0" smtClean="0">
                  <a:solidFill>
                    <a:schemeClr val="bg1"/>
                  </a:solidFill>
                  <a:cs typeface="Calibri" panose="020F0502020204030204" pitchFamily="34" charset="0"/>
                </a:rPr>
                <a:t>gateway </a:t>
              </a:r>
              <a:r>
                <a:rPr lang="en-US" sz="1600" b="1" kern="0" dirty="0">
                  <a:solidFill>
                    <a:schemeClr val="bg1"/>
                  </a:solidFill>
                  <a:cs typeface="Calibri" panose="020F0502020204030204" pitchFamily="34" charset="0"/>
                </a:rPr>
                <a:t>to the library for </a:t>
              </a:r>
              <a:r>
                <a:rPr lang="en-US" sz="1600" b="1" kern="0" dirty="0">
                  <a:solidFill>
                    <a:srgbClr val="FFFFFF"/>
                  </a:solidFill>
                  <a:cs typeface="Calibri" panose="020F0502020204030204" pitchFamily="34" charset="0"/>
                </a:rPr>
                <a:t>undergraduates</a:t>
              </a:r>
              <a:endParaRPr lang="en-US" sz="1200" b="1" kern="0" dirty="0">
                <a:solidFill>
                  <a:srgbClr val="FFFFFF"/>
                </a:solidFill>
                <a:cs typeface="Calibri" panose="020F0502020204030204" pitchFamily="34" charset="0"/>
              </a:endParaRPr>
            </a:p>
          </p:txBody>
        </p:sp>
      </p:grpSp>
      <p:grpSp>
        <p:nvGrpSpPr>
          <p:cNvPr id="111" name="Group 110"/>
          <p:cNvGrpSpPr/>
          <p:nvPr/>
        </p:nvGrpSpPr>
        <p:grpSpPr>
          <a:xfrm>
            <a:off x="6991416" y="4527484"/>
            <a:ext cx="1728000" cy="1728000"/>
            <a:chOff x="400035" y="2114396"/>
            <a:chExt cx="1269454" cy="1269453"/>
          </a:xfrm>
          <a:noFill/>
        </p:grpSpPr>
        <p:sp>
          <p:nvSpPr>
            <p:cNvPr id="112" name="Oval 111"/>
            <p:cNvSpPr/>
            <p:nvPr/>
          </p:nvSpPr>
          <p:spPr>
            <a:xfrm>
              <a:off x="400035" y="2114396"/>
              <a:ext cx="1269454" cy="1269453"/>
            </a:xfrm>
            <a:prstGeom prst="ellipse">
              <a:avLst/>
            </a:prstGeom>
            <a:solidFill>
              <a:schemeClr val="accent1"/>
            </a:solidFill>
            <a:ln w="254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Verdana"/>
                <a:ea typeface="+mn-ea"/>
                <a:cs typeface="Calibri" panose="020F0502020204030204" pitchFamily="34" charset="0"/>
              </a:endParaRPr>
            </a:p>
          </p:txBody>
        </p:sp>
        <p:sp>
          <p:nvSpPr>
            <p:cNvPr id="113" name="TextBox 112"/>
            <p:cNvSpPr txBox="1"/>
            <p:nvPr/>
          </p:nvSpPr>
          <p:spPr>
            <a:xfrm>
              <a:off x="474530" y="2613463"/>
              <a:ext cx="1108617" cy="610481"/>
            </a:xfrm>
            <a:prstGeom prst="rect">
              <a:avLst/>
            </a:prstGeom>
            <a:grpFill/>
          </p:spPr>
          <p:txBody>
            <a:bodyPr wrap="square" rtlCol="0">
              <a:spAutoFit/>
            </a:bodyPr>
            <a:lstStyle/>
            <a:p>
              <a:pPr algn="ctr" fontAlgn="base">
                <a:spcBef>
                  <a:spcPct val="0"/>
                </a:spcBef>
                <a:spcAft>
                  <a:spcPct val="0"/>
                </a:spcAft>
                <a:defRPr/>
              </a:pPr>
              <a:r>
                <a:rPr lang="en-US" sz="1600" b="1" kern="0" dirty="0">
                  <a:solidFill>
                    <a:srgbClr val="FFFFFF"/>
                  </a:solidFill>
                  <a:cs typeface="Calibri" panose="020F0502020204030204" pitchFamily="34" charset="0"/>
                </a:rPr>
                <a:t>Differences across </a:t>
              </a:r>
              <a:r>
                <a:rPr lang="en-US" sz="1600" b="1" kern="0" dirty="0" smtClean="0">
                  <a:solidFill>
                    <a:srgbClr val="FFFFFF"/>
                  </a:solidFill>
                  <a:cs typeface="Calibri" panose="020F0502020204030204" pitchFamily="34" charset="0"/>
                </a:rPr>
                <a:t>disciplines</a:t>
              </a:r>
              <a:endParaRPr lang="en-US" sz="1400" b="1" kern="0" dirty="0">
                <a:solidFill>
                  <a:srgbClr val="FFFFFF"/>
                </a:solidFill>
                <a:cs typeface="Calibri" panose="020F0502020204030204" pitchFamily="34" charset="0"/>
              </a:endParaRPr>
            </a:p>
          </p:txBody>
        </p:sp>
      </p:grpSp>
      <p:sp>
        <p:nvSpPr>
          <p:cNvPr id="116" name="Freeform 16"/>
          <p:cNvSpPr>
            <a:spLocks noEditPoints="1"/>
          </p:cNvSpPr>
          <p:nvPr/>
        </p:nvSpPr>
        <p:spPr bwMode="auto">
          <a:xfrm>
            <a:off x="1025173" y="3472246"/>
            <a:ext cx="263907" cy="479589"/>
          </a:xfrm>
          <a:custGeom>
            <a:avLst/>
            <a:gdLst>
              <a:gd name="T0" fmla="*/ 226 w 1182"/>
              <a:gd name="T1" fmla="*/ 0 h 2148"/>
              <a:gd name="T2" fmla="*/ 158 w 1182"/>
              <a:gd name="T3" fmla="*/ 10 h 2148"/>
              <a:gd name="T4" fmla="*/ 100 w 1182"/>
              <a:gd name="T5" fmla="*/ 38 h 2148"/>
              <a:gd name="T6" fmla="*/ 52 w 1182"/>
              <a:gd name="T7" fmla="*/ 82 h 2148"/>
              <a:gd name="T8" fmla="*/ 18 w 1182"/>
              <a:gd name="T9" fmla="*/ 138 h 2148"/>
              <a:gd name="T10" fmla="*/ 2 w 1182"/>
              <a:gd name="T11" fmla="*/ 203 h 2148"/>
              <a:gd name="T12" fmla="*/ 0 w 1182"/>
              <a:gd name="T13" fmla="*/ 1923 h 2148"/>
              <a:gd name="T14" fmla="*/ 10 w 1182"/>
              <a:gd name="T15" fmla="*/ 1990 h 2148"/>
              <a:gd name="T16" fmla="*/ 38 w 1182"/>
              <a:gd name="T17" fmla="*/ 2048 h 2148"/>
              <a:gd name="T18" fmla="*/ 82 w 1182"/>
              <a:gd name="T19" fmla="*/ 2096 h 2148"/>
              <a:gd name="T20" fmla="*/ 138 w 1182"/>
              <a:gd name="T21" fmla="*/ 2131 h 2148"/>
              <a:gd name="T22" fmla="*/ 203 w 1182"/>
              <a:gd name="T23" fmla="*/ 2148 h 2148"/>
              <a:gd name="T24" fmla="*/ 957 w 1182"/>
              <a:gd name="T25" fmla="*/ 2148 h 2148"/>
              <a:gd name="T26" fmla="*/ 1024 w 1182"/>
              <a:gd name="T27" fmla="*/ 2138 h 2148"/>
              <a:gd name="T28" fmla="*/ 1084 w 1182"/>
              <a:gd name="T29" fmla="*/ 2110 h 2148"/>
              <a:gd name="T30" fmla="*/ 1130 w 1182"/>
              <a:gd name="T31" fmla="*/ 2066 h 2148"/>
              <a:gd name="T32" fmla="*/ 1165 w 1182"/>
              <a:gd name="T33" fmla="*/ 2010 h 2148"/>
              <a:gd name="T34" fmla="*/ 1182 w 1182"/>
              <a:gd name="T35" fmla="*/ 1947 h 2148"/>
              <a:gd name="T36" fmla="*/ 1182 w 1182"/>
              <a:gd name="T37" fmla="*/ 225 h 2148"/>
              <a:gd name="T38" fmla="*/ 1172 w 1182"/>
              <a:gd name="T39" fmla="*/ 158 h 2148"/>
              <a:gd name="T40" fmla="*/ 1144 w 1182"/>
              <a:gd name="T41" fmla="*/ 100 h 2148"/>
              <a:gd name="T42" fmla="*/ 1100 w 1182"/>
              <a:gd name="T43" fmla="*/ 52 h 2148"/>
              <a:gd name="T44" fmla="*/ 1045 w 1182"/>
              <a:gd name="T45" fmla="*/ 18 h 2148"/>
              <a:gd name="T46" fmla="*/ 981 w 1182"/>
              <a:gd name="T47" fmla="*/ 2 h 2148"/>
              <a:gd name="T48" fmla="*/ 425 w 1182"/>
              <a:gd name="T49" fmla="*/ 147 h 2148"/>
              <a:gd name="T50" fmla="*/ 756 w 1182"/>
              <a:gd name="T51" fmla="*/ 148 h 2148"/>
              <a:gd name="T52" fmla="*/ 769 w 1182"/>
              <a:gd name="T53" fmla="*/ 168 h 2148"/>
              <a:gd name="T54" fmla="*/ 762 w 1182"/>
              <a:gd name="T55" fmla="*/ 183 h 2148"/>
              <a:gd name="T56" fmla="*/ 425 w 1182"/>
              <a:gd name="T57" fmla="*/ 188 h 2148"/>
              <a:gd name="T58" fmla="*/ 410 w 1182"/>
              <a:gd name="T59" fmla="*/ 183 h 2148"/>
              <a:gd name="T60" fmla="*/ 403 w 1182"/>
              <a:gd name="T61" fmla="*/ 168 h 2148"/>
              <a:gd name="T62" fmla="*/ 416 w 1182"/>
              <a:gd name="T63" fmla="*/ 148 h 2148"/>
              <a:gd name="T64" fmla="*/ 591 w 1182"/>
              <a:gd name="T65" fmla="*/ 2060 h 2148"/>
              <a:gd name="T66" fmla="*/ 554 w 1182"/>
              <a:gd name="T67" fmla="*/ 2051 h 2148"/>
              <a:gd name="T68" fmla="*/ 511 w 1182"/>
              <a:gd name="T69" fmla="*/ 2016 h 2148"/>
              <a:gd name="T70" fmla="*/ 496 w 1182"/>
              <a:gd name="T71" fmla="*/ 1973 h 2148"/>
              <a:gd name="T72" fmla="*/ 496 w 1182"/>
              <a:gd name="T73" fmla="*/ 1953 h 2148"/>
              <a:gd name="T74" fmla="*/ 511 w 1182"/>
              <a:gd name="T75" fmla="*/ 1910 h 2148"/>
              <a:gd name="T76" fmla="*/ 554 w 1182"/>
              <a:gd name="T77" fmla="*/ 1875 h 2148"/>
              <a:gd name="T78" fmla="*/ 591 w 1182"/>
              <a:gd name="T79" fmla="*/ 1867 h 2148"/>
              <a:gd name="T80" fmla="*/ 611 w 1182"/>
              <a:gd name="T81" fmla="*/ 1868 h 2148"/>
              <a:gd name="T82" fmla="*/ 659 w 1182"/>
              <a:gd name="T83" fmla="*/ 1895 h 2148"/>
              <a:gd name="T84" fmla="*/ 686 w 1182"/>
              <a:gd name="T85" fmla="*/ 1943 h 2148"/>
              <a:gd name="T86" fmla="*/ 688 w 1182"/>
              <a:gd name="T87" fmla="*/ 1963 h 2148"/>
              <a:gd name="T88" fmla="*/ 679 w 1182"/>
              <a:gd name="T89" fmla="*/ 2000 h 2148"/>
              <a:gd name="T90" fmla="*/ 644 w 1182"/>
              <a:gd name="T91" fmla="*/ 2043 h 2148"/>
              <a:gd name="T92" fmla="*/ 591 w 1182"/>
              <a:gd name="T93" fmla="*/ 2060 h 2148"/>
              <a:gd name="T94" fmla="*/ 88 w 1182"/>
              <a:gd name="T95" fmla="*/ 1778 h 2148"/>
              <a:gd name="T96" fmla="*/ 1079 w 1182"/>
              <a:gd name="T97" fmla="*/ 1778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2" h="2148">
                <a:moveTo>
                  <a:pt x="957" y="0"/>
                </a:moveTo>
                <a:lnTo>
                  <a:pt x="226" y="0"/>
                </a:lnTo>
                <a:lnTo>
                  <a:pt x="226" y="0"/>
                </a:lnTo>
                <a:lnTo>
                  <a:pt x="203" y="2"/>
                </a:lnTo>
                <a:lnTo>
                  <a:pt x="180" y="5"/>
                </a:lnTo>
                <a:lnTo>
                  <a:pt x="158" y="10"/>
                </a:lnTo>
                <a:lnTo>
                  <a:pt x="138" y="18"/>
                </a:lnTo>
                <a:lnTo>
                  <a:pt x="118" y="27"/>
                </a:lnTo>
                <a:lnTo>
                  <a:pt x="100" y="38"/>
                </a:lnTo>
                <a:lnTo>
                  <a:pt x="82" y="52"/>
                </a:lnTo>
                <a:lnTo>
                  <a:pt x="67" y="67"/>
                </a:lnTo>
                <a:lnTo>
                  <a:pt x="52" y="82"/>
                </a:lnTo>
                <a:lnTo>
                  <a:pt x="38" y="100"/>
                </a:lnTo>
                <a:lnTo>
                  <a:pt x="27" y="118"/>
                </a:lnTo>
                <a:lnTo>
                  <a:pt x="18" y="138"/>
                </a:lnTo>
                <a:lnTo>
                  <a:pt x="10" y="158"/>
                </a:lnTo>
                <a:lnTo>
                  <a:pt x="5" y="180"/>
                </a:lnTo>
                <a:lnTo>
                  <a:pt x="2" y="203"/>
                </a:lnTo>
                <a:lnTo>
                  <a:pt x="0" y="225"/>
                </a:lnTo>
                <a:lnTo>
                  <a:pt x="0" y="1923"/>
                </a:lnTo>
                <a:lnTo>
                  <a:pt x="0" y="1923"/>
                </a:lnTo>
                <a:lnTo>
                  <a:pt x="2" y="1947"/>
                </a:lnTo>
                <a:lnTo>
                  <a:pt x="5" y="1968"/>
                </a:lnTo>
                <a:lnTo>
                  <a:pt x="10" y="1990"/>
                </a:lnTo>
                <a:lnTo>
                  <a:pt x="18" y="2010"/>
                </a:lnTo>
                <a:lnTo>
                  <a:pt x="27" y="2030"/>
                </a:lnTo>
                <a:lnTo>
                  <a:pt x="38" y="2048"/>
                </a:lnTo>
                <a:lnTo>
                  <a:pt x="52" y="2066"/>
                </a:lnTo>
                <a:lnTo>
                  <a:pt x="67" y="2083"/>
                </a:lnTo>
                <a:lnTo>
                  <a:pt x="82" y="2096"/>
                </a:lnTo>
                <a:lnTo>
                  <a:pt x="100" y="2110"/>
                </a:lnTo>
                <a:lnTo>
                  <a:pt x="118" y="2121"/>
                </a:lnTo>
                <a:lnTo>
                  <a:pt x="138" y="2131"/>
                </a:lnTo>
                <a:lnTo>
                  <a:pt x="158" y="2138"/>
                </a:lnTo>
                <a:lnTo>
                  <a:pt x="180" y="2143"/>
                </a:lnTo>
                <a:lnTo>
                  <a:pt x="203" y="2148"/>
                </a:lnTo>
                <a:lnTo>
                  <a:pt x="226" y="2148"/>
                </a:lnTo>
                <a:lnTo>
                  <a:pt x="957" y="2148"/>
                </a:lnTo>
                <a:lnTo>
                  <a:pt x="957" y="2148"/>
                </a:lnTo>
                <a:lnTo>
                  <a:pt x="981" y="2148"/>
                </a:lnTo>
                <a:lnTo>
                  <a:pt x="1002" y="2143"/>
                </a:lnTo>
                <a:lnTo>
                  <a:pt x="1024" y="2138"/>
                </a:lnTo>
                <a:lnTo>
                  <a:pt x="1045" y="2131"/>
                </a:lnTo>
                <a:lnTo>
                  <a:pt x="1064" y="2121"/>
                </a:lnTo>
                <a:lnTo>
                  <a:pt x="1084" y="2110"/>
                </a:lnTo>
                <a:lnTo>
                  <a:pt x="1100" y="2096"/>
                </a:lnTo>
                <a:lnTo>
                  <a:pt x="1117" y="2083"/>
                </a:lnTo>
                <a:lnTo>
                  <a:pt x="1130" y="2066"/>
                </a:lnTo>
                <a:lnTo>
                  <a:pt x="1144" y="2048"/>
                </a:lnTo>
                <a:lnTo>
                  <a:pt x="1155" y="2030"/>
                </a:lnTo>
                <a:lnTo>
                  <a:pt x="1165" y="2010"/>
                </a:lnTo>
                <a:lnTo>
                  <a:pt x="1172" y="1990"/>
                </a:lnTo>
                <a:lnTo>
                  <a:pt x="1179" y="1968"/>
                </a:lnTo>
                <a:lnTo>
                  <a:pt x="1182" y="1947"/>
                </a:lnTo>
                <a:lnTo>
                  <a:pt x="1182" y="1923"/>
                </a:lnTo>
                <a:lnTo>
                  <a:pt x="1182" y="225"/>
                </a:lnTo>
                <a:lnTo>
                  <a:pt x="1182" y="225"/>
                </a:lnTo>
                <a:lnTo>
                  <a:pt x="1182" y="203"/>
                </a:lnTo>
                <a:lnTo>
                  <a:pt x="1179" y="180"/>
                </a:lnTo>
                <a:lnTo>
                  <a:pt x="1172" y="158"/>
                </a:lnTo>
                <a:lnTo>
                  <a:pt x="1165" y="138"/>
                </a:lnTo>
                <a:lnTo>
                  <a:pt x="1155" y="118"/>
                </a:lnTo>
                <a:lnTo>
                  <a:pt x="1144" y="100"/>
                </a:lnTo>
                <a:lnTo>
                  <a:pt x="1130" y="82"/>
                </a:lnTo>
                <a:lnTo>
                  <a:pt x="1117" y="67"/>
                </a:lnTo>
                <a:lnTo>
                  <a:pt x="1100" y="52"/>
                </a:lnTo>
                <a:lnTo>
                  <a:pt x="1084" y="38"/>
                </a:lnTo>
                <a:lnTo>
                  <a:pt x="1064" y="27"/>
                </a:lnTo>
                <a:lnTo>
                  <a:pt x="1045" y="18"/>
                </a:lnTo>
                <a:lnTo>
                  <a:pt x="1024" y="10"/>
                </a:lnTo>
                <a:lnTo>
                  <a:pt x="1002" y="5"/>
                </a:lnTo>
                <a:lnTo>
                  <a:pt x="981" y="2"/>
                </a:lnTo>
                <a:lnTo>
                  <a:pt x="957" y="0"/>
                </a:lnTo>
                <a:lnTo>
                  <a:pt x="957" y="0"/>
                </a:lnTo>
                <a:close/>
                <a:moveTo>
                  <a:pt x="425" y="147"/>
                </a:moveTo>
                <a:lnTo>
                  <a:pt x="747" y="147"/>
                </a:lnTo>
                <a:lnTo>
                  <a:pt x="747" y="147"/>
                </a:lnTo>
                <a:lnTo>
                  <a:pt x="756" y="148"/>
                </a:lnTo>
                <a:lnTo>
                  <a:pt x="762" y="152"/>
                </a:lnTo>
                <a:lnTo>
                  <a:pt x="767" y="160"/>
                </a:lnTo>
                <a:lnTo>
                  <a:pt x="769" y="168"/>
                </a:lnTo>
                <a:lnTo>
                  <a:pt x="769" y="168"/>
                </a:lnTo>
                <a:lnTo>
                  <a:pt x="767" y="177"/>
                </a:lnTo>
                <a:lnTo>
                  <a:pt x="762" y="183"/>
                </a:lnTo>
                <a:lnTo>
                  <a:pt x="756" y="186"/>
                </a:lnTo>
                <a:lnTo>
                  <a:pt x="747" y="188"/>
                </a:lnTo>
                <a:lnTo>
                  <a:pt x="425" y="188"/>
                </a:lnTo>
                <a:lnTo>
                  <a:pt x="425" y="188"/>
                </a:lnTo>
                <a:lnTo>
                  <a:pt x="416" y="186"/>
                </a:lnTo>
                <a:lnTo>
                  <a:pt x="410" y="183"/>
                </a:lnTo>
                <a:lnTo>
                  <a:pt x="405" y="177"/>
                </a:lnTo>
                <a:lnTo>
                  <a:pt x="403" y="168"/>
                </a:lnTo>
                <a:lnTo>
                  <a:pt x="403" y="168"/>
                </a:lnTo>
                <a:lnTo>
                  <a:pt x="405" y="160"/>
                </a:lnTo>
                <a:lnTo>
                  <a:pt x="410" y="152"/>
                </a:lnTo>
                <a:lnTo>
                  <a:pt x="416" y="148"/>
                </a:lnTo>
                <a:lnTo>
                  <a:pt x="425" y="147"/>
                </a:lnTo>
                <a:lnTo>
                  <a:pt x="425" y="147"/>
                </a:lnTo>
                <a:close/>
                <a:moveTo>
                  <a:pt x="591" y="2060"/>
                </a:moveTo>
                <a:lnTo>
                  <a:pt x="591" y="2060"/>
                </a:lnTo>
                <a:lnTo>
                  <a:pt x="573" y="2058"/>
                </a:lnTo>
                <a:lnTo>
                  <a:pt x="554" y="2051"/>
                </a:lnTo>
                <a:lnTo>
                  <a:pt x="538" y="2043"/>
                </a:lnTo>
                <a:lnTo>
                  <a:pt x="523" y="2031"/>
                </a:lnTo>
                <a:lnTo>
                  <a:pt x="511" y="2016"/>
                </a:lnTo>
                <a:lnTo>
                  <a:pt x="503" y="2000"/>
                </a:lnTo>
                <a:lnTo>
                  <a:pt x="498" y="1983"/>
                </a:lnTo>
                <a:lnTo>
                  <a:pt x="496" y="1973"/>
                </a:lnTo>
                <a:lnTo>
                  <a:pt x="494" y="1963"/>
                </a:lnTo>
                <a:lnTo>
                  <a:pt x="494" y="1963"/>
                </a:lnTo>
                <a:lnTo>
                  <a:pt x="496" y="1953"/>
                </a:lnTo>
                <a:lnTo>
                  <a:pt x="498" y="1943"/>
                </a:lnTo>
                <a:lnTo>
                  <a:pt x="503" y="1925"/>
                </a:lnTo>
                <a:lnTo>
                  <a:pt x="511" y="1910"/>
                </a:lnTo>
                <a:lnTo>
                  <a:pt x="523" y="1895"/>
                </a:lnTo>
                <a:lnTo>
                  <a:pt x="538" y="1883"/>
                </a:lnTo>
                <a:lnTo>
                  <a:pt x="554" y="1875"/>
                </a:lnTo>
                <a:lnTo>
                  <a:pt x="573" y="1868"/>
                </a:lnTo>
                <a:lnTo>
                  <a:pt x="581" y="1867"/>
                </a:lnTo>
                <a:lnTo>
                  <a:pt x="591" y="1867"/>
                </a:lnTo>
                <a:lnTo>
                  <a:pt x="591" y="1867"/>
                </a:lnTo>
                <a:lnTo>
                  <a:pt x="601" y="1867"/>
                </a:lnTo>
                <a:lnTo>
                  <a:pt x="611" y="1868"/>
                </a:lnTo>
                <a:lnTo>
                  <a:pt x="629" y="1875"/>
                </a:lnTo>
                <a:lnTo>
                  <a:pt x="644" y="1883"/>
                </a:lnTo>
                <a:lnTo>
                  <a:pt x="659" y="1895"/>
                </a:lnTo>
                <a:lnTo>
                  <a:pt x="671" y="1910"/>
                </a:lnTo>
                <a:lnTo>
                  <a:pt x="679" y="1925"/>
                </a:lnTo>
                <a:lnTo>
                  <a:pt x="686" y="1943"/>
                </a:lnTo>
                <a:lnTo>
                  <a:pt x="688" y="1953"/>
                </a:lnTo>
                <a:lnTo>
                  <a:pt x="688" y="1963"/>
                </a:lnTo>
                <a:lnTo>
                  <a:pt x="688" y="1963"/>
                </a:lnTo>
                <a:lnTo>
                  <a:pt x="688" y="1973"/>
                </a:lnTo>
                <a:lnTo>
                  <a:pt x="686" y="1983"/>
                </a:lnTo>
                <a:lnTo>
                  <a:pt x="679" y="2000"/>
                </a:lnTo>
                <a:lnTo>
                  <a:pt x="671" y="2016"/>
                </a:lnTo>
                <a:lnTo>
                  <a:pt x="659" y="2031"/>
                </a:lnTo>
                <a:lnTo>
                  <a:pt x="644" y="2043"/>
                </a:lnTo>
                <a:lnTo>
                  <a:pt x="629" y="2051"/>
                </a:lnTo>
                <a:lnTo>
                  <a:pt x="611" y="2058"/>
                </a:lnTo>
                <a:lnTo>
                  <a:pt x="591" y="2060"/>
                </a:lnTo>
                <a:lnTo>
                  <a:pt x="591" y="2060"/>
                </a:lnTo>
                <a:close/>
                <a:moveTo>
                  <a:pt x="1079" y="1778"/>
                </a:moveTo>
                <a:lnTo>
                  <a:pt x="88" y="1778"/>
                </a:lnTo>
                <a:lnTo>
                  <a:pt x="88" y="370"/>
                </a:lnTo>
                <a:lnTo>
                  <a:pt x="1079" y="370"/>
                </a:lnTo>
                <a:lnTo>
                  <a:pt x="1079" y="17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8" name="Group 117"/>
          <p:cNvGrpSpPr/>
          <p:nvPr/>
        </p:nvGrpSpPr>
        <p:grpSpPr>
          <a:xfrm>
            <a:off x="6262583" y="3499175"/>
            <a:ext cx="529586" cy="463387"/>
            <a:chOff x="7337425" y="1044575"/>
            <a:chExt cx="1181101" cy="1033463"/>
          </a:xfrm>
          <a:solidFill>
            <a:schemeClr val="bg1"/>
          </a:solidFill>
        </p:grpSpPr>
        <p:sp>
          <p:nvSpPr>
            <p:cNvPr id="119" name="Freeform 13"/>
            <p:cNvSpPr>
              <a:spLocks noEditPoints="1"/>
            </p:cNvSpPr>
            <p:nvPr/>
          </p:nvSpPr>
          <p:spPr bwMode="auto">
            <a:xfrm>
              <a:off x="7337425" y="1044575"/>
              <a:ext cx="1181100" cy="847725"/>
            </a:xfrm>
            <a:custGeom>
              <a:avLst/>
              <a:gdLst>
                <a:gd name="T0" fmla="*/ 312 w 312"/>
                <a:gd name="T1" fmla="*/ 59 h 224"/>
                <a:gd name="T2" fmla="*/ 289 w 312"/>
                <a:gd name="T3" fmla="*/ 30 h 224"/>
                <a:gd name="T4" fmla="*/ 162 w 312"/>
                <a:gd name="T5" fmla="*/ 1 h 224"/>
                <a:gd name="T6" fmla="*/ 156 w 312"/>
                <a:gd name="T7" fmla="*/ 0 h 224"/>
                <a:gd name="T8" fmla="*/ 149 w 312"/>
                <a:gd name="T9" fmla="*/ 1 h 224"/>
                <a:gd name="T10" fmla="*/ 23 w 312"/>
                <a:gd name="T11" fmla="*/ 30 h 224"/>
                <a:gd name="T12" fmla="*/ 0 w 312"/>
                <a:gd name="T13" fmla="*/ 59 h 224"/>
                <a:gd name="T14" fmla="*/ 23 w 312"/>
                <a:gd name="T15" fmla="*/ 87 h 224"/>
                <a:gd name="T16" fmla="*/ 49 w 312"/>
                <a:gd name="T17" fmla="*/ 93 h 224"/>
                <a:gd name="T18" fmla="*/ 49 w 312"/>
                <a:gd name="T19" fmla="*/ 176 h 224"/>
                <a:gd name="T20" fmla="*/ 156 w 312"/>
                <a:gd name="T21" fmla="*/ 224 h 224"/>
                <a:gd name="T22" fmla="*/ 263 w 312"/>
                <a:gd name="T23" fmla="*/ 176 h 224"/>
                <a:gd name="T24" fmla="*/ 263 w 312"/>
                <a:gd name="T25" fmla="*/ 93 h 224"/>
                <a:gd name="T26" fmla="*/ 289 w 312"/>
                <a:gd name="T27" fmla="*/ 87 h 224"/>
                <a:gd name="T28" fmla="*/ 312 w 312"/>
                <a:gd name="T29" fmla="*/ 59 h 224"/>
                <a:gd name="T30" fmla="*/ 244 w 312"/>
                <a:gd name="T31" fmla="*/ 176 h 224"/>
                <a:gd name="T32" fmla="*/ 156 w 312"/>
                <a:gd name="T33" fmla="*/ 205 h 224"/>
                <a:gd name="T34" fmla="*/ 68 w 312"/>
                <a:gd name="T35" fmla="*/ 176 h 224"/>
                <a:gd name="T36" fmla="*/ 68 w 312"/>
                <a:gd name="T37" fmla="*/ 98 h 224"/>
                <a:gd name="T38" fmla="*/ 150 w 312"/>
                <a:gd name="T39" fmla="*/ 116 h 224"/>
                <a:gd name="T40" fmla="*/ 156 w 312"/>
                <a:gd name="T41" fmla="*/ 117 h 224"/>
                <a:gd name="T42" fmla="*/ 163 w 312"/>
                <a:gd name="T43" fmla="*/ 116 h 224"/>
                <a:gd name="T44" fmla="*/ 244 w 312"/>
                <a:gd name="T45" fmla="*/ 98 h 224"/>
                <a:gd name="T46" fmla="*/ 244 w 312"/>
                <a:gd name="T47" fmla="*/ 176 h 224"/>
                <a:gd name="T48" fmla="*/ 158 w 312"/>
                <a:gd name="T49" fmla="*/ 97 h 224"/>
                <a:gd name="T50" fmla="*/ 156 w 312"/>
                <a:gd name="T51" fmla="*/ 98 h 224"/>
                <a:gd name="T52" fmla="*/ 154 w 312"/>
                <a:gd name="T53" fmla="*/ 97 h 224"/>
                <a:gd name="T54" fmla="*/ 27 w 312"/>
                <a:gd name="T55" fmla="*/ 68 h 224"/>
                <a:gd name="T56" fmla="*/ 20 w 312"/>
                <a:gd name="T57" fmla="*/ 59 h 224"/>
                <a:gd name="T58" fmla="*/ 27 w 312"/>
                <a:gd name="T59" fmla="*/ 49 h 224"/>
                <a:gd name="T60" fmla="*/ 154 w 312"/>
                <a:gd name="T61" fmla="*/ 20 h 224"/>
                <a:gd name="T62" fmla="*/ 156 w 312"/>
                <a:gd name="T63" fmla="*/ 20 h 224"/>
                <a:gd name="T64" fmla="*/ 158 w 312"/>
                <a:gd name="T65" fmla="*/ 20 h 224"/>
                <a:gd name="T66" fmla="*/ 285 w 312"/>
                <a:gd name="T67" fmla="*/ 49 h 224"/>
                <a:gd name="T68" fmla="*/ 293 w 312"/>
                <a:gd name="T69" fmla="*/ 59 h 224"/>
                <a:gd name="T70" fmla="*/ 285 w 312"/>
                <a:gd name="T71" fmla="*/ 68 h 224"/>
                <a:gd name="T72" fmla="*/ 158 w 312"/>
                <a:gd name="T73" fmla="*/ 9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224">
                  <a:moveTo>
                    <a:pt x="312" y="59"/>
                  </a:moveTo>
                  <a:cubicBezTo>
                    <a:pt x="312" y="45"/>
                    <a:pt x="303" y="33"/>
                    <a:pt x="289" y="30"/>
                  </a:cubicBezTo>
                  <a:cubicBezTo>
                    <a:pt x="162" y="1"/>
                    <a:pt x="162" y="1"/>
                    <a:pt x="162" y="1"/>
                  </a:cubicBezTo>
                  <a:cubicBezTo>
                    <a:pt x="160" y="0"/>
                    <a:pt x="158" y="0"/>
                    <a:pt x="156" y="0"/>
                  </a:cubicBezTo>
                  <a:cubicBezTo>
                    <a:pt x="154" y="0"/>
                    <a:pt x="152" y="0"/>
                    <a:pt x="149" y="1"/>
                  </a:cubicBezTo>
                  <a:cubicBezTo>
                    <a:pt x="23" y="30"/>
                    <a:pt x="23" y="30"/>
                    <a:pt x="23" y="30"/>
                  </a:cubicBezTo>
                  <a:cubicBezTo>
                    <a:pt x="9" y="33"/>
                    <a:pt x="0" y="45"/>
                    <a:pt x="0" y="59"/>
                  </a:cubicBezTo>
                  <a:cubicBezTo>
                    <a:pt x="0" y="72"/>
                    <a:pt x="9" y="84"/>
                    <a:pt x="23" y="87"/>
                  </a:cubicBezTo>
                  <a:cubicBezTo>
                    <a:pt x="49" y="93"/>
                    <a:pt x="49" y="93"/>
                    <a:pt x="49" y="93"/>
                  </a:cubicBezTo>
                  <a:cubicBezTo>
                    <a:pt x="49" y="176"/>
                    <a:pt x="49" y="176"/>
                    <a:pt x="49" y="176"/>
                  </a:cubicBezTo>
                  <a:cubicBezTo>
                    <a:pt x="49" y="201"/>
                    <a:pt x="78" y="224"/>
                    <a:pt x="156" y="224"/>
                  </a:cubicBezTo>
                  <a:cubicBezTo>
                    <a:pt x="234" y="224"/>
                    <a:pt x="263" y="201"/>
                    <a:pt x="263" y="176"/>
                  </a:cubicBezTo>
                  <a:cubicBezTo>
                    <a:pt x="263" y="93"/>
                    <a:pt x="263" y="93"/>
                    <a:pt x="263" y="93"/>
                  </a:cubicBezTo>
                  <a:cubicBezTo>
                    <a:pt x="289" y="87"/>
                    <a:pt x="289" y="87"/>
                    <a:pt x="289" y="87"/>
                  </a:cubicBezTo>
                  <a:cubicBezTo>
                    <a:pt x="303" y="84"/>
                    <a:pt x="312" y="72"/>
                    <a:pt x="312" y="59"/>
                  </a:cubicBezTo>
                  <a:close/>
                  <a:moveTo>
                    <a:pt x="244" y="176"/>
                  </a:moveTo>
                  <a:cubicBezTo>
                    <a:pt x="244" y="186"/>
                    <a:pt x="215" y="205"/>
                    <a:pt x="156" y="205"/>
                  </a:cubicBezTo>
                  <a:cubicBezTo>
                    <a:pt x="98" y="205"/>
                    <a:pt x="68" y="186"/>
                    <a:pt x="68" y="176"/>
                  </a:cubicBezTo>
                  <a:cubicBezTo>
                    <a:pt x="68" y="98"/>
                    <a:pt x="68" y="98"/>
                    <a:pt x="68" y="98"/>
                  </a:cubicBezTo>
                  <a:cubicBezTo>
                    <a:pt x="150" y="116"/>
                    <a:pt x="150" y="116"/>
                    <a:pt x="150" y="116"/>
                  </a:cubicBezTo>
                  <a:cubicBezTo>
                    <a:pt x="152" y="117"/>
                    <a:pt x="154" y="117"/>
                    <a:pt x="156" y="117"/>
                  </a:cubicBezTo>
                  <a:cubicBezTo>
                    <a:pt x="158" y="117"/>
                    <a:pt x="160" y="117"/>
                    <a:pt x="163" y="116"/>
                  </a:cubicBezTo>
                  <a:cubicBezTo>
                    <a:pt x="244" y="98"/>
                    <a:pt x="244" y="98"/>
                    <a:pt x="244" y="98"/>
                  </a:cubicBezTo>
                  <a:lnTo>
                    <a:pt x="244" y="176"/>
                  </a:lnTo>
                  <a:close/>
                  <a:moveTo>
                    <a:pt x="158" y="97"/>
                  </a:moveTo>
                  <a:cubicBezTo>
                    <a:pt x="157" y="97"/>
                    <a:pt x="157" y="98"/>
                    <a:pt x="156" y="98"/>
                  </a:cubicBezTo>
                  <a:cubicBezTo>
                    <a:pt x="155" y="98"/>
                    <a:pt x="155" y="97"/>
                    <a:pt x="154" y="97"/>
                  </a:cubicBezTo>
                  <a:cubicBezTo>
                    <a:pt x="27" y="68"/>
                    <a:pt x="27" y="68"/>
                    <a:pt x="27" y="68"/>
                  </a:cubicBezTo>
                  <a:cubicBezTo>
                    <a:pt x="23" y="67"/>
                    <a:pt x="20" y="63"/>
                    <a:pt x="20" y="59"/>
                  </a:cubicBezTo>
                  <a:cubicBezTo>
                    <a:pt x="20" y="54"/>
                    <a:pt x="23" y="50"/>
                    <a:pt x="27" y="49"/>
                  </a:cubicBezTo>
                  <a:cubicBezTo>
                    <a:pt x="154" y="20"/>
                    <a:pt x="154" y="20"/>
                    <a:pt x="154" y="20"/>
                  </a:cubicBezTo>
                  <a:cubicBezTo>
                    <a:pt x="155" y="20"/>
                    <a:pt x="155" y="20"/>
                    <a:pt x="156" y="20"/>
                  </a:cubicBezTo>
                  <a:cubicBezTo>
                    <a:pt x="157" y="20"/>
                    <a:pt x="157" y="20"/>
                    <a:pt x="158" y="20"/>
                  </a:cubicBezTo>
                  <a:cubicBezTo>
                    <a:pt x="285" y="49"/>
                    <a:pt x="285" y="49"/>
                    <a:pt x="285" y="49"/>
                  </a:cubicBezTo>
                  <a:cubicBezTo>
                    <a:pt x="289" y="50"/>
                    <a:pt x="293" y="54"/>
                    <a:pt x="293" y="59"/>
                  </a:cubicBezTo>
                  <a:cubicBezTo>
                    <a:pt x="293" y="63"/>
                    <a:pt x="289" y="67"/>
                    <a:pt x="285" y="68"/>
                  </a:cubicBezTo>
                  <a:lnTo>
                    <a:pt x="158"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 name="Freeform 14"/>
            <p:cNvSpPr>
              <a:spLocks/>
            </p:cNvSpPr>
            <p:nvPr/>
          </p:nvSpPr>
          <p:spPr bwMode="auto">
            <a:xfrm>
              <a:off x="8408988" y="1414463"/>
              <a:ext cx="71438" cy="404813"/>
            </a:xfrm>
            <a:custGeom>
              <a:avLst/>
              <a:gdLst>
                <a:gd name="T0" fmla="*/ 0 w 19"/>
                <a:gd name="T1" fmla="*/ 9 h 107"/>
                <a:gd name="T2" fmla="*/ 0 w 19"/>
                <a:gd name="T3" fmla="*/ 97 h 107"/>
                <a:gd name="T4" fmla="*/ 10 w 19"/>
                <a:gd name="T5" fmla="*/ 107 h 107"/>
                <a:gd name="T6" fmla="*/ 19 w 19"/>
                <a:gd name="T7" fmla="*/ 97 h 107"/>
                <a:gd name="T8" fmla="*/ 19 w 19"/>
                <a:gd name="T9" fmla="*/ 9 h 107"/>
                <a:gd name="T10" fmla="*/ 10 w 19"/>
                <a:gd name="T11" fmla="*/ 0 h 107"/>
                <a:gd name="T12" fmla="*/ 0 w 19"/>
                <a:gd name="T13" fmla="*/ 9 h 107"/>
              </a:gdLst>
              <a:ahLst/>
              <a:cxnLst>
                <a:cxn ang="0">
                  <a:pos x="T0" y="T1"/>
                </a:cxn>
                <a:cxn ang="0">
                  <a:pos x="T2" y="T3"/>
                </a:cxn>
                <a:cxn ang="0">
                  <a:pos x="T4" y="T5"/>
                </a:cxn>
                <a:cxn ang="0">
                  <a:pos x="T6" y="T7"/>
                </a:cxn>
                <a:cxn ang="0">
                  <a:pos x="T8" y="T9"/>
                </a:cxn>
                <a:cxn ang="0">
                  <a:pos x="T10" y="T11"/>
                </a:cxn>
                <a:cxn ang="0">
                  <a:pos x="T12" y="T13"/>
                </a:cxn>
              </a:cxnLst>
              <a:rect l="0" t="0" r="r" b="b"/>
              <a:pathLst>
                <a:path w="19" h="107">
                  <a:moveTo>
                    <a:pt x="0" y="9"/>
                  </a:moveTo>
                  <a:cubicBezTo>
                    <a:pt x="0" y="97"/>
                    <a:pt x="0" y="97"/>
                    <a:pt x="0" y="97"/>
                  </a:cubicBezTo>
                  <a:cubicBezTo>
                    <a:pt x="0" y="102"/>
                    <a:pt x="4" y="107"/>
                    <a:pt x="10" y="107"/>
                  </a:cubicBezTo>
                  <a:cubicBezTo>
                    <a:pt x="15" y="107"/>
                    <a:pt x="19" y="102"/>
                    <a:pt x="19" y="97"/>
                  </a:cubicBezTo>
                  <a:cubicBezTo>
                    <a:pt x="19" y="9"/>
                    <a:pt x="19" y="9"/>
                    <a:pt x="19" y="9"/>
                  </a:cubicBezTo>
                  <a:cubicBezTo>
                    <a:pt x="19" y="4"/>
                    <a:pt x="15" y="0"/>
                    <a:pt x="10" y="0"/>
                  </a:cubicBezTo>
                  <a:cubicBezTo>
                    <a:pt x="4" y="0"/>
                    <a:pt x="0" y="4"/>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 name="Oval 15"/>
            <p:cNvSpPr>
              <a:spLocks noChangeArrowheads="1"/>
            </p:cNvSpPr>
            <p:nvPr/>
          </p:nvSpPr>
          <p:spPr bwMode="auto">
            <a:xfrm>
              <a:off x="8370888" y="1857375"/>
              <a:ext cx="147638" cy="2206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22" name="Group 121"/>
          <p:cNvGrpSpPr/>
          <p:nvPr/>
        </p:nvGrpSpPr>
        <p:grpSpPr>
          <a:xfrm>
            <a:off x="7670460" y="4804117"/>
            <a:ext cx="391487" cy="391487"/>
            <a:chOff x="-1587" y="1588"/>
            <a:chExt cx="4241800" cy="4241800"/>
          </a:xfrm>
          <a:solidFill>
            <a:schemeClr val="bg1"/>
          </a:solidFill>
        </p:grpSpPr>
        <p:sp>
          <p:nvSpPr>
            <p:cNvPr id="123" name="Freeform 27"/>
            <p:cNvSpPr>
              <a:spLocks noEditPoints="1"/>
            </p:cNvSpPr>
            <p:nvPr/>
          </p:nvSpPr>
          <p:spPr bwMode="auto">
            <a:xfrm>
              <a:off x="-1587" y="1588"/>
              <a:ext cx="1327150" cy="4241800"/>
            </a:xfrm>
            <a:custGeom>
              <a:avLst/>
              <a:gdLst>
                <a:gd name="T0" fmla="*/ 282 w 353"/>
                <a:gd name="T1" fmla="*/ 212 h 1128"/>
                <a:gd name="T2" fmla="*/ 282 w 353"/>
                <a:gd name="T3" fmla="*/ 106 h 1128"/>
                <a:gd name="T4" fmla="*/ 176 w 353"/>
                <a:gd name="T5" fmla="*/ 0 h 1128"/>
                <a:gd name="T6" fmla="*/ 70 w 353"/>
                <a:gd name="T7" fmla="*/ 106 h 1128"/>
                <a:gd name="T8" fmla="*/ 70 w 353"/>
                <a:gd name="T9" fmla="*/ 212 h 1128"/>
                <a:gd name="T10" fmla="*/ 0 w 353"/>
                <a:gd name="T11" fmla="*/ 353 h 1128"/>
                <a:gd name="T12" fmla="*/ 70 w 353"/>
                <a:gd name="T13" fmla="*/ 493 h 1128"/>
                <a:gd name="T14" fmla="*/ 70 w 353"/>
                <a:gd name="T15" fmla="*/ 1022 h 1128"/>
                <a:gd name="T16" fmla="*/ 176 w 353"/>
                <a:gd name="T17" fmla="*/ 1128 h 1128"/>
                <a:gd name="T18" fmla="*/ 282 w 353"/>
                <a:gd name="T19" fmla="*/ 1022 h 1128"/>
                <a:gd name="T20" fmla="*/ 282 w 353"/>
                <a:gd name="T21" fmla="*/ 493 h 1128"/>
                <a:gd name="T22" fmla="*/ 353 w 353"/>
                <a:gd name="T23" fmla="*/ 353 h 1128"/>
                <a:gd name="T24" fmla="*/ 282 w 353"/>
                <a:gd name="T25" fmla="*/ 212 h 1128"/>
                <a:gd name="T26" fmla="*/ 141 w 353"/>
                <a:gd name="T27" fmla="*/ 106 h 1128"/>
                <a:gd name="T28" fmla="*/ 176 w 353"/>
                <a:gd name="T29" fmla="*/ 71 h 1128"/>
                <a:gd name="T30" fmla="*/ 211 w 353"/>
                <a:gd name="T31" fmla="*/ 106 h 1128"/>
                <a:gd name="T32" fmla="*/ 211 w 353"/>
                <a:gd name="T33" fmla="*/ 180 h 1128"/>
                <a:gd name="T34" fmla="*/ 176 w 353"/>
                <a:gd name="T35" fmla="*/ 176 h 1128"/>
                <a:gd name="T36" fmla="*/ 141 w 353"/>
                <a:gd name="T37" fmla="*/ 180 h 1128"/>
                <a:gd name="T38" fmla="*/ 141 w 353"/>
                <a:gd name="T39" fmla="*/ 106 h 1128"/>
                <a:gd name="T40" fmla="*/ 211 w 353"/>
                <a:gd name="T41" fmla="*/ 1022 h 1128"/>
                <a:gd name="T42" fmla="*/ 176 w 353"/>
                <a:gd name="T43" fmla="*/ 1058 h 1128"/>
                <a:gd name="T44" fmla="*/ 141 w 353"/>
                <a:gd name="T45" fmla="*/ 1022 h 1128"/>
                <a:gd name="T46" fmla="*/ 141 w 353"/>
                <a:gd name="T47" fmla="*/ 525 h 1128"/>
                <a:gd name="T48" fmla="*/ 176 w 353"/>
                <a:gd name="T49" fmla="*/ 529 h 1128"/>
                <a:gd name="T50" fmla="*/ 211 w 353"/>
                <a:gd name="T51" fmla="*/ 525 h 1128"/>
                <a:gd name="T52" fmla="*/ 211 w 353"/>
                <a:gd name="T53" fmla="*/ 1022 h 1128"/>
                <a:gd name="T54" fmla="*/ 277 w 353"/>
                <a:gd name="T55" fmla="*/ 382 h 1128"/>
                <a:gd name="T56" fmla="*/ 276 w 353"/>
                <a:gd name="T57" fmla="*/ 388 h 1128"/>
                <a:gd name="T58" fmla="*/ 262 w 353"/>
                <a:gd name="T59" fmla="*/ 414 h 1128"/>
                <a:gd name="T60" fmla="*/ 262 w 353"/>
                <a:gd name="T61" fmla="*/ 414 h 1128"/>
                <a:gd name="T62" fmla="*/ 240 w 353"/>
                <a:gd name="T63" fmla="*/ 436 h 1128"/>
                <a:gd name="T64" fmla="*/ 240 w 353"/>
                <a:gd name="T65" fmla="*/ 437 h 1128"/>
                <a:gd name="T66" fmla="*/ 211 w 353"/>
                <a:gd name="T67" fmla="*/ 452 h 1128"/>
                <a:gd name="T68" fmla="*/ 176 w 353"/>
                <a:gd name="T69" fmla="*/ 458 h 1128"/>
                <a:gd name="T70" fmla="*/ 141 w 353"/>
                <a:gd name="T71" fmla="*/ 452 h 1128"/>
                <a:gd name="T72" fmla="*/ 113 w 353"/>
                <a:gd name="T73" fmla="*/ 437 h 1128"/>
                <a:gd name="T74" fmla="*/ 112 w 353"/>
                <a:gd name="T75" fmla="*/ 436 h 1128"/>
                <a:gd name="T76" fmla="*/ 91 w 353"/>
                <a:gd name="T77" fmla="*/ 414 h 1128"/>
                <a:gd name="T78" fmla="*/ 90 w 353"/>
                <a:gd name="T79" fmla="*/ 414 h 1128"/>
                <a:gd name="T80" fmla="*/ 77 w 353"/>
                <a:gd name="T81" fmla="*/ 388 h 1128"/>
                <a:gd name="T82" fmla="*/ 75 w 353"/>
                <a:gd name="T83" fmla="*/ 382 h 1128"/>
                <a:gd name="T84" fmla="*/ 70 w 353"/>
                <a:gd name="T85" fmla="*/ 353 h 1128"/>
                <a:gd name="T86" fmla="*/ 75 w 353"/>
                <a:gd name="T87" fmla="*/ 323 h 1128"/>
                <a:gd name="T88" fmla="*/ 77 w 353"/>
                <a:gd name="T89" fmla="*/ 317 h 1128"/>
                <a:gd name="T90" fmla="*/ 90 w 353"/>
                <a:gd name="T91" fmla="*/ 291 h 1128"/>
                <a:gd name="T92" fmla="*/ 91 w 353"/>
                <a:gd name="T93" fmla="*/ 291 h 1128"/>
                <a:gd name="T94" fmla="*/ 112 w 353"/>
                <a:gd name="T95" fmla="*/ 269 h 1128"/>
                <a:gd name="T96" fmla="*/ 113 w 353"/>
                <a:gd name="T97" fmla="*/ 268 h 1128"/>
                <a:gd name="T98" fmla="*/ 141 w 353"/>
                <a:gd name="T99" fmla="*/ 253 h 1128"/>
                <a:gd name="T100" fmla="*/ 176 w 353"/>
                <a:gd name="T101" fmla="*/ 247 h 1128"/>
                <a:gd name="T102" fmla="*/ 211 w 353"/>
                <a:gd name="T103" fmla="*/ 253 h 1128"/>
                <a:gd name="T104" fmla="*/ 240 w 353"/>
                <a:gd name="T105" fmla="*/ 268 h 1128"/>
                <a:gd name="T106" fmla="*/ 240 w 353"/>
                <a:gd name="T107" fmla="*/ 269 h 1128"/>
                <a:gd name="T108" fmla="*/ 262 w 353"/>
                <a:gd name="T109" fmla="*/ 291 h 1128"/>
                <a:gd name="T110" fmla="*/ 262 w 353"/>
                <a:gd name="T111" fmla="*/ 291 h 1128"/>
                <a:gd name="T112" fmla="*/ 276 w 353"/>
                <a:gd name="T113" fmla="*/ 317 h 1128"/>
                <a:gd name="T114" fmla="*/ 277 w 353"/>
                <a:gd name="T115" fmla="*/ 323 h 1128"/>
                <a:gd name="T116" fmla="*/ 282 w 353"/>
                <a:gd name="T117" fmla="*/ 353 h 1128"/>
                <a:gd name="T118" fmla="*/ 277 w 353"/>
                <a:gd name="T119" fmla="*/ 38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3" h="1128">
                  <a:moveTo>
                    <a:pt x="282" y="212"/>
                  </a:moveTo>
                  <a:cubicBezTo>
                    <a:pt x="282" y="106"/>
                    <a:pt x="282" y="106"/>
                    <a:pt x="282" y="106"/>
                  </a:cubicBezTo>
                  <a:cubicBezTo>
                    <a:pt x="282" y="47"/>
                    <a:pt x="235" y="0"/>
                    <a:pt x="176" y="0"/>
                  </a:cubicBezTo>
                  <a:cubicBezTo>
                    <a:pt x="118" y="0"/>
                    <a:pt x="70" y="47"/>
                    <a:pt x="70" y="106"/>
                  </a:cubicBezTo>
                  <a:cubicBezTo>
                    <a:pt x="70" y="212"/>
                    <a:pt x="70" y="212"/>
                    <a:pt x="70" y="212"/>
                  </a:cubicBezTo>
                  <a:cubicBezTo>
                    <a:pt x="28" y="244"/>
                    <a:pt x="0" y="295"/>
                    <a:pt x="0" y="353"/>
                  </a:cubicBezTo>
                  <a:cubicBezTo>
                    <a:pt x="0" y="410"/>
                    <a:pt x="28" y="461"/>
                    <a:pt x="70" y="493"/>
                  </a:cubicBezTo>
                  <a:cubicBezTo>
                    <a:pt x="70" y="1022"/>
                    <a:pt x="70" y="1022"/>
                    <a:pt x="70" y="1022"/>
                  </a:cubicBezTo>
                  <a:cubicBezTo>
                    <a:pt x="70" y="1081"/>
                    <a:pt x="118" y="1128"/>
                    <a:pt x="176" y="1128"/>
                  </a:cubicBezTo>
                  <a:cubicBezTo>
                    <a:pt x="235" y="1128"/>
                    <a:pt x="282" y="1081"/>
                    <a:pt x="282" y="1022"/>
                  </a:cubicBezTo>
                  <a:cubicBezTo>
                    <a:pt x="282" y="493"/>
                    <a:pt x="282" y="493"/>
                    <a:pt x="282" y="493"/>
                  </a:cubicBezTo>
                  <a:cubicBezTo>
                    <a:pt x="325" y="461"/>
                    <a:pt x="353" y="410"/>
                    <a:pt x="353" y="353"/>
                  </a:cubicBezTo>
                  <a:cubicBezTo>
                    <a:pt x="353" y="295"/>
                    <a:pt x="325" y="244"/>
                    <a:pt x="282" y="212"/>
                  </a:cubicBezTo>
                  <a:close/>
                  <a:moveTo>
                    <a:pt x="141" y="106"/>
                  </a:moveTo>
                  <a:cubicBezTo>
                    <a:pt x="141" y="86"/>
                    <a:pt x="157" y="71"/>
                    <a:pt x="176" y="71"/>
                  </a:cubicBezTo>
                  <a:cubicBezTo>
                    <a:pt x="196" y="71"/>
                    <a:pt x="211" y="86"/>
                    <a:pt x="211" y="106"/>
                  </a:cubicBezTo>
                  <a:cubicBezTo>
                    <a:pt x="211" y="180"/>
                    <a:pt x="211" y="180"/>
                    <a:pt x="211" y="180"/>
                  </a:cubicBezTo>
                  <a:cubicBezTo>
                    <a:pt x="200" y="177"/>
                    <a:pt x="188" y="176"/>
                    <a:pt x="176" y="176"/>
                  </a:cubicBezTo>
                  <a:cubicBezTo>
                    <a:pt x="164" y="176"/>
                    <a:pt x="152" y="177"/>
                    <a:pt x="141" y="180"/>
                  </a:cubicBezTo>
                  <a:lnTo>
                    <a:pt x="141" y="106"/>
                  </a:lnTo>
                  <a:close/>
                  <a:moveTo>
                    <a:pt x="211" y="1022"/>
                  </a:moveTo>
                  <a:cubicBezTo>
                    <a:pt x="211" y="1042"/>
                    <a:pt x="196" y="1058"/>
                    <a:pt x="176" y="1058"/>
                  </a:cubicBezTo>
                  <a:cubicBezTo>
                    <a:pt x="157" y="1058"/>
                    <a:pt x="141" y="1042"/>
                    <a:pt x="141" y="1022"/>
                  </a:cubicBezTo>
                  <a:cubicBezTo>
                    <a:pt x="141" y="525"/>
                    <a:pt x="141" y="525"/>
                    <a:pt x="141" y="525"/>
                  </a:cubicBezTo>
                  <a:cubicBezTo>
                    <a:pt x="152" y="528"/>
                    <a:pt x="164" y="529"/>
                    <a:pt x="176" y="529"/>
                  </a:cubicBezTo>
                  <a:cubicBezTo>
                    <a:pt x="188" y="529"/>
                    <a:pt x="200" y="528"/>
                    <a:pt x="211" y="525"/>
                  </a:cubicBezTo>
                  <a:lnTo>
                    <a:pt x="211" y="1022"/>
                  </a:lnTo>
                  <a:close/>
                  <a:moveTo>
                    <a:pt x="277" y="382"/>
                  </a:moveTo>
                  <a:cubicBezTo>
                    <a:pt x="277" y="384"/>
                    <a:pt x="276" y="386"/>
                    <a:pt x="276" y="388"/>
                  </a:cubicBezTo>
                  <a:cubicBezTo>
                    <a:pt x="272" y="397"/>
                    <a:pt x="268" y="406"/>
                    <a:pt x="262" y="414"/>
                  </a:cubicBezTo>
                  <a:cubicBezTo>
                    <a:pt x="262" y="414"/>
                    <a:pt x="262" y="414"/>
                    <a:pt x="262" y="414"/>
                  </a:cubicBezTo>
                  <a:cubicBezTo>
                    <a:pt x="256" y="423"/>
                    <a:pt x="248" y="430"/>
                    <a:pt x="240" y="436"/>
                  </a:cubicBezTo>
                  <a:cubicBezTo>
                    <a:pt x="240" y="436"/>
                    <a:pt x="240" y="436"/>
                    <a:pt x="240" y="437"/>
                  </a:cubicBezTo>
                  <a:cubicBezTo>
                    <a:pt x="231" y="443"/>
                    <a:pt x="222" y="448"/>
                    <a:pt x="211" y="452"/>
                  </a:cubicBezTo>
                  <a:cubicBezTo>
                    <a:pt x="200" y="456"/>
                    <a:pt x="189" y="458"/>
                    <a:pt x="176" y="458"/>
                  </a:cubicBezTo>
                  <a:cubicBezTo>
                    <a:pt x="164" y="458"/>
                    <a:pt x="152" y="456"/>
                    <a:pt x="141" y="452"/>
                  </a:cubicBezTo>
                  <a:cubicBezTo>
                    <a:pt x="131" y="448"/>
                    <a:pt x="121" y="443"/>
                    <a:pt x="113" y="437"/>
                  </a:cubicBezTo>
                  <a:cubicBezTo>
                    <a:pt x="113" y="436"/>
                    <a:pt x="113" y="436"/>
                    <a:pt x="112" y="436"/>
                  </a:cubicBezTo>
                  <a:cubicBezTo>
                    <a:pt x="104" y="430"/>
                    <a:pt x="97" y="423"/>
                    <a:pt x="91" y="414"/>
                  </a:cubicBezTo>
                  <a:cubicBezTo>
                    <a:pt x="91" y="414"/>
                    <a:pt x="90" y="414"/>
                    <a:pt x="90" y="414"/>
                  </a:cubicBezTo>
                  <a:cubicBezTo>
                    <a:pt x="85" y="406"/>
                    <a:pt x="80" y="397"/>
                    <a:pt x="77" y="388"/>
                  </a:cubicBezTo>
                  <a:cubicBezTo>
                    <a:pt x="76" y="386"/>
                    <a:pt x="76" y="384"/>
                    <a:pt x="75" y="382"/>
                  </a:cubicBezTo>
                  <a:cubicBezTo>
                    <a:pt x="72" y="373"/>
                    <a:pt x="70" y="363"/>
                    <a:pt x="70" y="353"/>
                  </a:cubicBezTo>
                  <a:cubicBezTo>
                    <a:pt x="70" y="342"/>
                    <a:pt x="72" y="332"/>
                    <a:pt x="75" y="323"/>
                  </a:cubicBezTo>
                  <a:cubicBezTo>
                    <a:pt x="76" y="321"/>
                    <a:pt x="76" y="319"/>
                    <a:pt x="77" y="317"/>
                  </a:cubicBezTo>
                  <a:cubicBezTo>
                    <a:pt x="80" y="308"/>
                    <a:pt x="85" y="299"/>
                    <a:pt x="90" y="291"/>
                  </a:cubicBezTo>
                  <a:cubicBezTo>
                    <a:pt x="90" y="291"/>
                    <a:pt x="91" y="291"/>
                    <a:pt x="91" y="291"/>
                  </a:cubicBezTo>
                  <a:cubicBezTo>
                    <a:pt x="97" y="282"/>
                    <a:pt x="104" y="275"/>
                    <a:pt x="112" y="269"/>
                  </a:cubicBezTo>
                  <a:cubicBezTo>
                    <a:pt x="113" y="269"/>
                    <a:pt x="113" y="268"/>
                    <a:pt x="113" y="268"/>
                  </a:cubicBezTo>
                  <a:cubicBezTo>
                    <a:pt x="121" y="262"/>
                    <a:pt x="131" y="257"/>
                    <a:pt x="141" y="253"/>
                  </a:cubicBezTo>
                  <a:cubicBezTo>
                    <a:pt x="152" y="249"/>
                    <a:pt x="164" y="247"/>
                    <a:pt x="176" y="247"/>
                  </a:cubicBezTo>
                  <a:cubicBezTo>
                    <a:pt x="189" y="247"/>
                    <a:pt x="200" y="249"/>
                    <a:pt x="211" y="253"/>
                  </a:cubicBezTo>
                  <a:cubicBezTo>
                    <a:pt x="222" y="257"/>
                    <a:pt x="231" y="262"/>
                    <a:pt x="240" y="268"/>
                  </a:cubicBezTo>
                  <a:cubicBezTo>
                    <a:pt x="240" y="268"/>
                    <a:pt x="240" y="269"/>
                    <a:pt x="240" y="269"/>
                  </a:cubicBezTo>
                  <a:cubicBezTo>
                    <a:pt x="248" y="275"/>
                    <a:pt x="256" y="282"/>
                    <a:pt x="262" y="291"/>
                  </a:cubicBezTo>
                  <a:cubicBezTo>
                    <a:pt x="262" y="291"/>
                    <a:pt x="262" y="291"/>
                    <a:pt x="262" y="291"/>
                  </a:cubicBezTo>
                  <a:cubicBezTo>
                    <a:pt x="268" y="299"/>
                    <a:pt x="272" y="308"/>
                    <a:pt x="276" y="317"/>
                  </a:cubicBezTo>
                  <a:cubicBezTo>
                    <a:pt x="276" y="319"/>
                    <a:pt x="277" y="321"/>
                    <a:pt x="277" y="323"/>
                  </a:cubicBezTo>
                  <a:cubicBezTo>
                    <a:pt x="280" y="332"/>
                    <a:pt x="282" y="342"/>
                    <a:pt x="282" y="353"/>
                  </a:cubicBezTo>
                  <a:cubicBezTo>
                    <a:pt x="282" y="363"/>
                    <a:pt x="280" y="373"/>
                    <a:pt x="277"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 name="Freeform 28"/>
            <p:cNvSpPr>
              <a:spLocks noEditPoints="1"/>
            </p:cNvSpPr>
            <p:nvPr/>
          </p:nvSpPr>
          <p:spPr bwMode="auto">
            <a:xfrm>
              <a:off x="2916238" y="1588"/>
              <a:ext cx="1323975" cy="4241800"/>
            </a:xfrm>
            <a:custGeom>
              <a:avLst/>
              <a:gdLst>
                <a:gd name="T0" fmla="*/ 282 w 352"/>
                <a:gd name="T1" fmla="*/ 212 h 1128"/>
                <a:gd name="T2" fmla="*/ 282 w 352"/>
                <a:gd name="T3" fmla="*/ 106 h 1128"/>
                <a:gd name="T4" fmla="*/ 176 w 352"/>
                <a:gd name="T5" fmla="*/ 0 h 1128"/>
                <a:gd name="T6" fmla="*/ 70 w 352"/>
                <a:gd name="T7" fmla="*/ 106 h 1128"/>
                <a:gd name="T8" fmla="*/ 70 w 352"/>
                <a:gd name="T9" fmla="*/ 212 h 1128"/>
                <a:gd name="T10" fmla="*/ 0 w 352"/>
                <a:gd name="T11" fmla="*/ 353 h 1128"/>
                <a:gd name="T12" fmla="*/ 70 w 352"/>
                <a:gd name="T13" fmla="*/ 493 h 1128"/>
                <a:gd name="T14" fmla="*/ 70 w 352"/>
                <a:gd name="T15" fmla="*/ 1022 h 1128"/>
                <a:gd name="T16" fmla="*/ 176 w 352"/>
                <a:gd name="T17" fmla="*/ 1128 h 1128"/>
                <a:gd name="T18" fmla="*/ 282 w 352"/>
                <a:gd name="T19" fmla="*/ 1022 h 1128"/>
                <a:gd name="T20" fmla="*/ 282 w 352"/>
                <a:gd name="T21" fmla="*/ 493 h 1128"/>
                <a:gd name="T22" fmla="*/ 352 w 352"/>
                <a:gd name="T23" fmla="*/ 353 h 1128"/>
                <a:gd name="T24" fmla="*/ 282 w 352"/>
                <a:gd name="T25" fmla="*/ 212 h 1128"/>
                <a:gd name="T26" fmla="*/ 141 w 352"/>
                <a:gd name="T27" fmla="*/ 106 h 1128"/>
                <a:gd name="T28" fmla="*/ 176 w 352"/>
                <a:gd name="T29" fmla="*/ 71 h 1128"/>
                <a:gd name="T30" fmla="*/ 211 w 352"/>
                <a:gd name="T31" fmla="*/ 106 h 1128"/>
                <a:gd name="T32" fmla="*/ 211 w 352"/>
                <a:gd name="T33" fmla="*/ 180 h 1128"/>
                <a:gd name="T34" fmla="*/ 176 w 352"/>
                <a:gd name="T35" fmla="*/ 176 h 1128"/>
                <a:gd name="T36" fmla="*/ 141 w 352"/>
                <a:gd name="T37" fmla="*/ 180 h 1128"/>
                <a:gd name="T38" fmla="*/ 141 w 352"/>
                <a:gd name="T39" fmla="*/ 106 h 1128"/>
                <a:gd name="T40" fmla="*/ 211 w 352"/>
                <a:gd name="T41" fmla="*/ 1022 h 1128"/>
                <a:gd name="T42" fmla="*/ 176 w 352"/>
                <a:gd name="T43" fmla="*/ 1058 h 1128"/>
                <a:gd name="T44" fmla="*/ 141 w 352"/>
                <a:gd name="T45" fmla="*/ 1022 h 1128"/>
                <a:gd name="T46" fmla="*/ 141 w 352"/>
                <a:gd name="T47" fmla="*/ 525 h 1128"/>
                <a:gd name="T48" fmla="*/ 176 w 352"/>
                <a:gd name="T49" fmla="*/ 529 h 1128"/>
                <a:gd name="T50" fmla="*/ 211 w 352"/>
                <a:gd name="T51" fmla="*/ 525 h 1128"/>
                <a:gd name="T52" fmla="*/ 211 w 352"/>
                <a:gd name="T53" fmla="*/ 1022 h 1128"/>
                <a:gd name="T54" fmla="*/ 277 w 352"/>
                <a:gd name="T55" fmla="*/ 382 h 1128"/>
                <a:gd name="T56" fmla="*/ 275 w 352"/>
                <a:gd name="T57" fmla="*/ 388 h 1128"/>
                <a:gd name="T58" fmla="*/ 262 w 352"/>
                <a:gd name="T59" fmla="*/ 414 h 1128"/>
                <a:gd name="T60" fmla="*/ 261 w 352"/>
                <a:gd name="T61" fmla="*/ 414 h 1128"/>
                <a:gd name="T62" fmla="*/ 240 w 352"/>
                <a:gd name="T63" fmla="*/ 436 h 1128"/>
                <a:gd name="T64" fmla="*/ 239 w 352"/>
                <a:gd name="T65" fmla="*/ 437 h 1128"/>
                <a:gd name="T66" fmla="*/ 211 w 352"/>
                <a:gd name="T67" fmla="*/ 452 h 1128"/>
                <a:gd name="T68" fmla="*/ 176 w 352"/>
                <a:gd name="T69" fmla="*/ 458 h 1128"/>
                <a:gd name="T70" fmla="*/ 141 w 352"/>
                <a:gd name="T71" fmla="*/ 452 h 1128"/>
                <a:gd name="T72" fmla="*/ 112 w 352"/>
                <a:gd name="T73" fmla="*/ 437 h 1128"/>
                <a:gd name="T74" fmla="*/ 112 w 352"/>
                <a:gd name="T75" fmla="*/ 436 h 1128"/>
                <a:gd name="T76" fmla="*/ 90 w 352"/>
                <a:gd name="T77" fmla="*/ 414 h 1128"/>
                <a:gd name="T78" fmla="*/ 90 w 352"/>
                <a:gd name="T79" fmla="*/ 414 h 1128"/>
                <a:gd name="T80" fmla="*/ 76 w 352"/>
                <a:gd name="T81" fmla="*/ 388 h 1128"/>
                <a:gd name="T82" fmla="*/ 75 w 352"/>
                <a:gd name="T83" fmla="*/ 382 h 1128"/>
                <a:gd name="T84" fmla="*/ 70 w 352"/>
                <a:gd name="T85" fmla="*/ 353 h 1128"/>
                <a:gd name="T86" fmla="*/ 75 w 352"/>
                <a:gd name="T87" fmla="*/ 323 h 1128"/>
                <a:gd name="T88" fmla="*/ 76 w 352"/>
                <a:gd name="T89" fmla="*/ 317 h 1128"/>
                <a:gd name="T90" fmla="*/ 90 w 352"/>
                <a:gd name="T91" fmla="*/ 291 h 1128"/>
                <a:gd name="T92" fmla="*/ 90 w 352"/>
                <a:gd name="T93" fmla="*/ 291 h 1128"/>
                <a:gd name="T94" fmla="*/ 112 w 352"/>
                <a:gd name="T95" fmla="*/ 269 h 1128"/>
                <a:gd name="T96" fmla="*/ 112 w 352"/>
                <a:gd name="T97" fmla="*/ 268 h 1128"/>
                <a:gd name="T98" fmla="*/ 141 w 352"/>
                <a:gd name="T99" fmla="*/ 253 h 1128"/>
                <a:gd name="T100" fmla="*/ 176 w 352"/>
                <a:gd name="T101" fmla="*/ 247 h 1128"/>
                <a:gd name="T102" fmla="*/ 211 w 352"/>
                <a:gd name="T103" fmla="*/ 253 h 1128"/>
                <a:gd name="T104" fmla="*/ 239 w 352"/>
                <a:gd name="T105" fmla="*/ 268 h 1128"/>
                <a:gd name="T106" fmla="*/ 240 w 352"/>
                <a:gd name="T107" fmla="*/ 269 h 1128"/>
                <a:gd name="T108" fmla="*/ 261 w 352"/>
                <a:gd name="T109" fmla="*/ 291 h 1128"/>
                <a:gd name="T110" fmla="*/ 262 w 352"/>
                <a:gd name="T111" fmla="*/ 291 h 1128"/>
                <a:gd name="T112" fmla="*/ 275 w 352"/>
                <a:gd name="T113" fmla="*/ 317 h 1128"/>
                <a:gd name="T114" fmla="*/ 277 w 352"/>
                <a:gd name="T115" fmla="*/ 323 h 1128"/>
                <a:gd name="T116" fmla="*/ 282 w 352"/>
                <a:gd name="T117" fmla="*/ 353 h 1128"/>
                <a:gd name="T118" fmla="*/ 277 w 352"/>
                <a:gd name="T119" fmla="*/ 38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2" h="1128">
                  <a:moveTo>
                    <a:pt x="282" y="212"/>
                  </a:moveTo>
                  <a:cubicBezTo>
                    <a:pt x="282" y="106"/>
                    <a:pt x="282" y="106"/>
                    <a:pt x="282" y="106"/>
                  </a:cubicBezTo>
                  <a:cubicBezTo>
                    <a:pt x="282" y="47"/>
                    <a:pt x="234" y="0"/>
                    <a:pt x="176" y="0"/>
                  </a:cubicBezTo>
                  <a:cubicBezTo>
                    <a:pt x="117" y="0"/>
                    <a:pt x="70" y="47"/>
                    <a:pt x="70" y="106"/>
                  </a:cubicBezTo>
                  <a:cubicBezTo>
                    <a:pt x="70" y="212"/>
                    <a:pt x="70" y="212"/>
                    <a:pt x="70" y="212"/>
                  </a:cubicBezTo>
                  <a:cubicBezTo>
                    <a:pt x="27" y="244"/>
                    <a:pt x="0" y="295"/>
                    <a:pt x="0" y="353"/>
                  </a:cubicBezTo>
                  <a:cubicBezTo>
                    <a:pt x="0" y="410"/>
                    <a:pt x="27" y="461"/>
                    <a:pt x="70" y="493"/>
                  </a:cubicBezTo>
                  <a:cubicBezTo>
                    <a:pt x="70" y="1022"/>
                    <a:pt x="70" y="1022"/>
                    <a:pt x="70" y="1022"/>
                  </a:cubicBezTo>
                  <a:cubicBezTo>
                    <a:pt x="70" y="1081"/>
                    <a:pt x="117" y="1128"/>
                    <a:pt x="176" y="1128"/>
                  </a:cubicBezTo>
                  <a:cubicBezTo>
                    <a:pt x="234" y="1128"/>
                    <a:pt x="282" y="1081"/>
                    <a:pt x="282" y="1022"/>
                  </a:cubicBezTo>
                  <a:cubicBezTo>
                    <a:pt x="282" y="493"/>
                    <a:pt x="282" y="493"/>
                    <a:pt x="282" y="493"/>
                  </a:cubicBezTo>
                  <a:cubicBezTo>
                    <a:pt x="324" y="461"/>
                    <a:pt x="352" y="410"/>
                    <a:pt x="352" y="353"/>
                  </a:cubicBezTo>
                  <a:cubicBezTo>
                    <a:pt x="352" y="295"/>
                    <a:pt x="324" y="244"/>
                    <a:pt x="282" y="212"/>
                  </a:cubicBezTo>
                  <a:close/>
                  <a:moveTo>
                    <a:pt x="141" y="106"/>
                  </a:moveTo>
                  <a:cubicBezTo>
                    <a:pt x="141" y="86"/>
                    <a:pt x="156" y="71"/>
                    <a:pt x="176" y="71"/>
                  </a:cubicBezTo>
                  <a:cubicBezTo>
                    <a:pt x="195" y="71"/>
                    <a:pt x="211" y="86"/>
                    <a:pt x="211" y="106"/>
                  </a:cubicBezTo>
                  <a:cubicBezTo>
                    <a:pt x="211" y="180"/>
                    <a:pt x="211" y="180"/>
                    <a:pt x="211" y="180"/>
                  </a:cubicBezTo>
                  <a:cubicBezTo>
                    <a:pt x="200" y="177"/>
                    <a:pt x="188" y="176"/>
                    <a:pt x="176" y="176"/>
                  </a:cubicBezTo>
                  <a:cubicBezTo>
                    <a:pt x="164" y="176"/>
                    <a:pt x="152" y="177"/>
                    <a:pt x="141" y="180"/>
                  </a:cubicBezTo>
                  <a:lnTo>
                    <a:pt x="141" y="106"/>
                  </a:lnTo>
                  <a:close/>
                  <a:moveTo>
                    <a:pt x="211" y="1022"/>
                  </a:moveTo>
                  <a:cubicBezTo>
                    <a:pt x="211" y="1042"/>
                    <a:pt x="195" y="1058"/>
                    <a:pt x="176" y="1058"/>
                  </a:cubicBezTo>
                  <a:cubicBezTo>
                    <a:pt x="156" y="1058"/>
                    <a:pt x="141" y="1042"/>
                    <a:pt x="141" y="1022"/>
                  </a:cubicBezTo>
                  <a:cubicBezTo>
                    <a:pt x="141" y="525"/>
                    <a:pt x="141" y="525"/>
                    <a:pt x="141" y="525"/>
                  </a:cubicBezTo>
                  <a:cubicBezTo>
                    <a:pt x="152" y="528"/>
                    <a:pt x="164" y="529"/>
                    <a:pt x="176" y="529"/>
                  </a:cubicBezTo>
                  <a:cubicBezTo>
                    <a:pt x="188" y="529"/>
                    <a:pt x="200" y="528"/>
                    <a:pt x="211" y="525"/>
                  </a:cubicBezTo>
                  <a:lnTo>
                    <a:pt x="211" y="1022"/>
                  </a:lnTo>
                  <a:close/>
                  <a:moveTo>
                    <a:pt x="277" y="382"/>
                  </a:moveTo>
                  <a:cubicBezTo>
                    <a:pt x="276" y="384"/>
                    <a:pt x="276" y="386"/>
                    <a:pt x="275" y="388"/>
                  </a:cubicBezTo>
                  <a:cubicBezTo>
                    <a:pt x="272" y="397"/>
                    <a:pt x="267" y="406"/>
                    <a:pt x="262" y="414"/>
                  </a:cubicBezTo>
                  <a:cubicBezTo>
                    <a:pt x="262" y="414"/>
                    <a:pt x="261" y="414"/>
                    <a:pt x="261" y="414"/>
                  </a:cubicBezTo>
                  <a:cubicBezTo>
                    <a:pt x="255" y="423"/>
                    <a:pt x="248" y="430"/>
                    <a:pt x="240" y="436"/>
                  </a:cubicBezTo>
                  <a:cubicBezTo>
                    <a:pt x="239" y="436"/>
                    <a:pt x="239" y="436"/>
                    <a:pt x="239" y="437"/>
                  </a:cubicBezTo>
                  <a:cubicBezTo>
                    <a:pt x="231" y="443"/>
                    <a:pt x="221" y="448"/>
                    <a:pt x="211" y="452"/>
                  </a:cubicBezTo>
                  <a:cubicBezTo>
                    <a:pt x="200" y="456"/>
                    <a:pt x="188" y="458"/>
                    <a:pt x="176" y="458"/>
                  </a:cubicBezTo>
                  <a:cubicBezTo>
                    <a:pt x="163" y="458"/>
                    <a:pt x="152" y="456"/>
                    <a:pt x="141" y="452"/>
                  </a:cubicBezTo>
                  <a:cubicBezTo>
                    <a:pt x="130" y="448"/>
                    <a:pt x="121" y="443"/>
                    <a:pt x="112" y="437"/>
                  </a:cubicBezTo>
                  <a:cubicBezTo>
                    <a:pt x="112" y="436"/>
                    <a:pt x="112" y="436"/>
                    <a:pt x="112" y="436"/>
                  </a:cubicBezTo>
                  <a:cubicBezTo>
                    <a:pt x="104" y="430"/>
                    <a:pt x="96" y="423"/>
                    <a:pt x="90" y="414"/>
                  </a:cubicBezTo>
                  <a:cubicBezTo>
                    <a:pt x="90" y="414"/>
                    <a:pt x="90" y="414"/>
                    <a:pt x="90" y="414"/>
                  </a:cubicBezTo>
                  <a:cubicBezTo>
                    <a:pt x="84" y="406"/>
                    <a:pt x="80" y="397"/>
                    <a:pt x="76" y="388"/>
                  </a:cubicBezTo>
                  <a:cubicBezTo>
                    <a:pt x="76" y="386"/>
                    <a:pt x="75" y="384"/>
                    <a:pt x="75" y="382"/>
                  </a:cubicBezTo>
                  <a:cubicBezTo>
                    <a:pt x="72" y="373"/>
                    <a:pt x="70" y="363"/>
                    <a:pt x="70" y="353"/>
                  </a:cubicBezTo>
                  <a:cubicBezTo>
                    <a:pt x="70" y="342"/>
                    <a:pt x="72" y="332"/>
                    <a:pt x="75" y="323"/>
                  </a:cubicBezTo>
                  <a:cubicBezTo>
                    <a:pt x="75" y="321"/>
                    <a:pt x="76" y="319"/>
                    <a:pt x="76" y="317"/>
                  </a:cubicBezTo>
                  <a:cubicBezTo>
                    <a:pt x="80" y="308"/>
                    <a:pt x="84" y="299"/>
                    <a:pt x="90" y="291"/>
                  </a:cubicBezTo>
                  <a:cubicBezTo>
                    <a:pt x="90" y="291"/>
                    <a:pt x="90" y="291"/>
                    <a:pt x="90" y="291"/>
                  </a:cubicBezTo>
                  <a:cubicBezTo>
                    <a:pt x="96" y="282"/>
                    <a:pt x="104" y="275"/>
                    <a:pt x="112" y="269"/>
                  </a:cubicBezTo>
                  <a:cubicBezTo>
                    <a:pt x="112" y="269"/>
                    <a:pt x="112" y="268"/>
                    <a:pt x="112" y="268"/>
                  </a:cubicBezTo>
                  <a:cubicBezTo>
                    <a:pt x="121" y="262"/>
                    <a:pt x="130" y="257"/>
                    <a:pt x="141" y="253"/>
                  </a:cubicBezTo>
                  <a:cubicBezTo>
                    <a:pt x="152" y="249"/>
                    <a:pt x="163" y="247"/>
                    <a:pt x="176" y="247"/>
                  </a:cubicBezTo>
                  <a:cubicBezTo>
                    <a:pt x="188" y="247"/>
                    <a:pt x="200" y="249"/>
                    <a:pt x="211" y="253"/>
                  </a:cubicBezTo>
                  <a:cubicBezTo>
                    <a:pt x="221" y="257"/>
                    <a:pt x="231" y="262"/>
                    <a:pt x="239" y="268"/>
                  </a:cubicBezTo>
                  <a:cubicBezTo>
                    <a:pt x="239" y="268"/>
                    <a:pt x="239" y="269"/>
                    <a:pt x="240" y="269"/>
                  </a:cubicBezTo>
                  <a:cubicBezTo>
                    <a:pt x="248" y="275"/>
                    <a:pt x="255" y="282"/>
                    <a:pt x="261" y="291"/>
                  </a:cubicBezTo>
                  <a:cubicBezTo>
                    <a:pt x="261" y="291"/>
                    <a:pt x="262" y="291"/>
                    <a:pt x="262" y="291"/>
                  </a:cubicBezTo>
                  <a:cubicBezTo>
                    <a:pt x="267" y="299"/>
                    <a:pt x="272" y="308"/>
                    <a:pt x="275" y="317"/>
                  </a:cubicBezTo>
                  <a:cubicBezTo>
                    <a:pt x="276" y="319"/>
                    <a:pt x="276" y="321"/>
                    <a:pt x="277" y="323"/>
                  </a:cubicBezTo>
                  <a:cubicBezTo>
                    <a:pt x="280" y="332"/>
                    <a:pt x="282" y="342"/>
                    <a:pt x="282" y="353"/>
                  </a:cubicBezTo>
                  <a:cubicBezTo>
                    <a:pt x="282" y="363"/>
                    <a:pt x="280" y="373"/>
                    <a:pt x="277"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5" name="Freeform 29"/>
            <p:cNvSpPr>
              <a:spLocks noEditPoints="1"/>
            </p:cNvSpPr>
            <p:nvPr/>
          </p:nvSpPr>
          <p:spPr bwMode="auto">
            <a:xfrm>
              <a:off x="1457326" y="1588"/>
              <a:ext cx="1322388" cy="4241800"/>
            </a:xfrm>
            <a:custGeom>
              <a:avLst/>
              <a:gdLst>
                <a:gd name="T0" fmla="*/ 282 w 352"/>
                <a:gd name="T1" fmla="*/ 635 h 1128"/>
                <a:gd name="T2" fmla="*/ 282 w 352"/>
                <a:gd name="T3" fmla="*/ 106 h 1128"/>
                <a:gd name="T4" fmla="*/ 176 w 352"/>
                <a:gd name="T5" fmla="*/ 0 h 1128"/>
                <a:gd name="T6" fmla="*/ 70 w 352"/>
                <a:gd name="T7" fmla="*/ 106 h 1128"/>
                <a:gd name="T8" fmla="*/ 70 w 352"/>
                <a:gd name="T9" fmla="*/ 635 h 1128"/>
                <a:gd name="T10" fmla="*/ 0 w 352"/>
                <a:gd name="T11" fmla="*/ 776 h 1128"/>
                <a:gd name="T12" fmla="*/ 70 w 352"/>
                <a:gd name="T13" fmla="*/ 916 h 1128"/>
                <a:gd name="T14" fmla="*/ 70 w 352"/>
                <a:gd name="T15" fmla="*/ 1022 h 1128"/>
                <a:gd name="T16" fmla="*/ 176 w 352"/>
                <a:gd name="T17" fmla="*/ 1128 h 1128"/>
                <a:gd name="T18" fmla="*/ 282 w 352"/>
                <a:gd name="T19" fmla="*/ 1022 h 1128"/>
                <a:gd name="T20" fmla="*/ 282 w 352"/>
                <a:gd name="T21" fmla="*/ 916 h 1128"/>
                <a:gd name="T22" fmla="*/ 352 w 352"/>
                <a:gd name="T23" fmla="*/ 776 h 1128"/>
                <a:gd name="T24" fmla="*/ 282 w 352"/>
                <a:gd name="T25" fmla="*/ 635 h 1128"/>
                <a:gd name="T26" fmla="*/ 141 w 352"/>
                <a:gd name="T27" fmla="*/ 106 h 1128"/>
                <a:gd name="T28" fmla="*/ 176 w 352"/>
                <a:gd name="T29" fmla="*/ 71 h 1128"/>
                <a:gd name="T30" fmla="*/ 211 w 352"/>
                <a:gd name="T31" fmla="*/ 106 h 1128"/>
                <a:gd name="T32" fmla="*/ 211 w 352"/>
                <a:gd name="T33" fmla="*/ 603 h 1128"/>
                <a:gd name="T34" fmla="*/ 176 w 352"/>
                <a:gd name="T35" fmla="*/ 599 h 1128"/>
                <a:gd name="T36" fmla="*/ 141 w 352"/>
                <a:gd name="T37" fmla="*/ 603 h 1128"/>
                <a:gd name="T38" fmla="*/ 141 w 352"/>
                <a:gd name="T39" fmla="*/ 106 h 1128"/>
                <a:gd name="T40" fmla="*/ 211 w 352"/>
                <a:gd name="T41" fmla="*/ 1022 h 1128"/>
                <a:gd name="T42" fmla="*/ 176 w 352"/>
                <a:gd name="T43" fmla="*/ 1058 h 1128"/>
                <a:gd name="T44" fmla="*/ 141 w 352"/>
                <a:gd name="T45" fmla="*/ 1022 h 1128"/>
                <a:gd name="T46" fmla="*/ 141 w 352"/>
                <a:gd name="T47" fmla="*/ 948 h 1128"/>
                <a:gd name="T48" fmla="*/ 176 w 352"/>
                <a:gd name="T49" fmla="*/ 952 h 1128"/>
                <a:gd name="T50" fmla="*/ 211 w 352"/>
                <a:gd name="T51" fmla="*/ 948 h 1128"/>
                <a:gd name="T52" fmla="*/ 211 w 352"/>
                <a:gd name="T53" fmla="*/ 1022 h 1128"/>
                <a:gd name="T54" fmla="*/ 277 w 352"/>
                <a:gd name="T55" fmla="*/ 805 h 1128"/>
                <a:gd name="T56" fmla="*/ 275 w 352"/>
                <a:gd name="T57" fmla="*/ 811 h 1128"/>
                <a:gd name="T58" fmla="*/ 262 w 352"/>
                <a:gd name="T59" fmla="*/ 837 h 1128"/>
                <a:gd name="T60" fmla="*/ 261 w 352"/>
                <a:gd name="T61" fmla="*/ 837 h 1128"/>
                <a:gd name="T62" fmla="*/ 240 w 352"/>
                <a:gd name="T63" fmla="*/ 859 h 1128"/>
                <a:gd name="T64" fmla="*/ 239 w 352"/>
                <a:gd name="T65" fmla="*/ 860 h 1128"/>
                <a:gd name="T66" fmla="*/ 211 w 352"/>
                <a:gd name="T67" fmla="*/ 875 h 1128"/>
                <a:gd name="T68" fmla="*/ 176 w 352"/>
                <a:gd name="T69" fmla="*/ 881 h 1128"/>
                <a:gd name="T70" fmla="*/ 141 w 352"/>
                <a:gd name="T71" fmla="*/ 875 h 1128"/>
                <a:gd name="T72" fmla="*/ 113 w 352"/>
                <a:gd name="T73" fmla="*/ 860 h 1128"/>
                <a:gd name="T74" fmla="*/ 112 w 352"/>
                <a:gd name="T75" fmla="*/ 859 h 1128"/>
                <a:gd name="T76" fmla="*/ 91 w 352"/>
                <a:gd name="T77" fmla="*/ 837 h 1128"/>
                <a:gd name="T78" fmla="*/ 90 w 352"/>
                <a:gd name="T79" fmla="*/ 837 h 1128"/>
                <a:gd name="T80" fmla="*/ 77 w 352"/>
                <a:gd name="T81" fmla="*/ 811 h 1128"/>
                <a:gd name="T82" fmla="*/ 75 w 352"/>
                <a:gd name="T83" fmla="*/ 805 h 1128"/>
                <a:gd name="T84" fmla="*/ 70 w 352"/>
                <a:gd name="T85" fmla="*/ 776 h 1128"/>
                <a:gd name="T86" fmla="*/ 75 w 352"/>
                <a:gd name="T87" fmla="*/ 746 h 1128"/>
                <a:gd name="T88" fmla="*/ 77 w 352"/>
                <a:gd name="T89" fmla="*/ 740 h 1128"/>
                <a:gd name="T90" fmla="*/ 90 w 352"/>
                <a:gd name="T91" fmla="*/ 714 h 1128"/>
                <a:gd name="T92" fmla="*/ 91 w 352"/>
                <a:gd name="T93" fmla="*/ 714 h 1128"/>
                <a:gd name="T94" fmla="*/ 112 w 352"/>
                <a:gd name="T95" fmla="*/ 692 h 1128"/>
                <a:gd name="T96" fmla="*/ 113 w 352"/>
                <a:gd name="T97" fmla="*/ 691 h 1128"/>
                <a:gd name="T98" fmla="*/ 141 w 352"/>
                <a:gd name="T99" fmla="*/ 676 h 1128"/>
                <a:gd name="T100" fmla="*/ 176 w 352"/>
                <a:gd name="T101" fmla="*/ 670 h 1128"/>
                <a:gd name="T102" fmla="*/ 211 w 352"/>
                <a:gd name="T103" fmla="*/ 676 h 1128"/>
                <a:gd name="T104" fmla="*/ 239 w 352"/>
                <a:gd name="T105" fmla="*/ 691 h 1128"/>
                <a:gd name="T106" fmla="*/ 240 w 352"/>
                <a:gd name="T107" fmla="*/ 692 h 1128"/>
                <a:gd name="T108" fmla="*/ 261 w 352"/>
                <a:gd name="T109" fmla="*/ 714 h 1128"/>
                <a:gd name="T110" fmla="*/ 262 w 352"/>
                <a:gd name="T111" fmla="*/ 714 h 1128"/>
                <a:gd name="T112" fmla="*/ 275 w 352"/>
                <a:gd name="T113" fmla="*/ 740 h 1128"/>
                <a:gd name="T114" fmla="*/ 277 w 352"/>
                <a:gd name="T115" fmla="*/ 746 h 1128"/>
                <a:gd name="T116" fmla="*/ 282 w 352"/>
                <a:gd name="T117" fmla="*/ 776 h 1128"/>
                <a:gd name="T118" fmla="*/ 277 w 352"/>
                <a:gd name="T119" fmla="*/ 8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2" h="1128">
                  <a:moveTo>
                    <a:pt x="282" y="635"/>
                  </a:moveTo>
                  <a:cubicBezTo>
                    <a:pt x="282" y="106"/>
                    <a:pt x="282" y="106"/>
                    <a:pt x="282" y="106"/>
                  </a:cubicBezTo>
                  <a:cubicBezTo>
                    <a:pt x="282" y="47"/>
                    <a:pt x="234" y="0"/>
                    <a:pt x="176" y="0"/>
                  </a:cubicBezTo>
                  <a:cubicBezTo>
                    <a:pt x="118" y="0"/>
                    <a:pt x="70" y="47"/>
                    <a:pt x="70" y="106"/>
                  </a:cubicBezTo>
                  <a:cubicBezTo>
                    <a:pt x="70" y="635"/>
                    <a:pt x="70" y="635"/>
                    <a:pt x="70" y="635"/>
                  </a:cubicBezTo>
                  <a:cubicBezTo>
                    <a:pt x="28" y="667"/>
                    <a:pt x="0" y="718"/>
                    <a:pt x="0" y="776"/>
                  </a:cubicBezTo>
                  <a:cubicBezTo>
                    <a:pt x="0" y="833"/>
                    <a:pt x="28" y="884"/>
                    <a:pt x="70" y="916"/>
                  </a:cubicBezTo>
                  <a:cubicBezTo>
                    <a:pt x="70" y="1022"/>
                    <a:pt x="70" y="1022"/>
                    <a:pt x="70" y="1022"/>
                  </a:cubicBezTo>
                  <a:cubicBezTo>
                    <a:pt x="70" y="1081"/>
                    <a:pt x="118" y="1128"/>
                    <a:pt x="176" y="1128"/>
                  </a:cubicBezTo>
                  <a:cubicBezTo>
                    <a:pt x="234" y="1128"/>
                    <a:pt x="282" y="1081"/>
                    <a:pt x="282" y="1022"/>
                  </a:cubicBezTo>
                  <a:cubicBezTo>
                    <a:pt x="282" y="916"/>
                    <a:pt x="282" y="916"/>
                    <a:pt x="282" y="916"/>
                  </a:cubicBezTo>
                  <a:cubicBezTo>
                    <a:pt x="324" y="884"/>
                    <a:pt x="352" y="833"/>
                    <a:pt x="352" y="776"/>
                  </a:cubicBezTo>
                  <a:cubicBezTo>
                    <a:pt x="352" y="718"/>
                    <a:pt x="324" y="667"/>
                    <a:pt x="282" y="635"/>
                  </a:cubicBezTo>
                  <a:close/>
                  <a:moveTo>
                    <a:pt x="141" y="106"/>
                  </a:moveTo>
                  <a:cubicBezTo>
                    <a:pt x="141" y="86"/>
                    <a:pt x="157" y="71"/>
                    <a:pt x="176" y="71"/>
                  </a:cubicBezTo>
                  <a:cubicBezTo>
                    <a:pt x="195" y="71"/>
                    <a:pt x="211" y="86"/>
                    <a:pt x="211" y="106"/>
                  </a:cubicBezTo>
                  <a:cubicBezTo>
                    <a:pt x="211" y="603"/>
                    <a:pt x="211" y="603"/>
                    <a:pt x="211" y="603"/>
                  </a:cubicBezTo>
                  <a:cubicBezTo>
                    <a:pt x="200" y="600"/>
                    <a:pt x="188" y="599"/>
                    <a:pt x="176" y="599"/>
                  </a:cubicBezTo>
                  <a:cubicBezTo>
                    <a:pt x="164" y="599"/>
                    <a:pt x="152" y="600"/>
                    <a:pt x="141" y="603"/>
                  </a:cubicBezTo>
                  <a:lnTo>
                    <a:pt x="141" y="106"/>
                  </a:lnTo>
                  <a:close/>
                  <a:moveTo>
                    <a:pt x="211" y="1022"/>
                  </a:moveTo>
                  <a:cubicBezTo>
                    <a:pt x="211" y="1042"/>
                    <a:pt x="195" y="1058"/>
                    <a:pt x="176" y="1058"/>
                  </a:cubicBezTo>
                  <a:cubicBezTo>
                    <a:pt x="157" y="1058"/>
                    <a:pt x="141" y="1042"/>
                    <a:pt x="141" y="1022"/>
                  </a:cubicBezTo>
                  <a:cubicBezTo>
                    <a:pt x="141" y="948"/>
                    <a:pt x="141" y="948"/>
                    <a:pt x="141" y="948"/>
                  </a:cubicBezTo>
                  <a:cubicBezTo>
                    <a:pt x="152" y="951"/>
                    <a:pt x="164" y="952"/>
                    <a:pt x="176" y="952"/>
                  </a:cubicBezTo>
                  <a:cubicBezTo>
                    <a:pt x="188" y="952"/>
                    <a:pt x="200" y="951"/>
                    <a:pt x="211" y="948"/>
                  </a:cubicBezTo>
                  <a:lnTo>
                    <a:pt x="211" y="1022"/>
                  </a:lnTo>
                  <a:close/>
                  <a:moveTo>
                    <a:pt x="277" y="805"/>
                  </a:moveTo>
                  <a:cubicBezTo>
                    <a:pt x="276" y="807"/>
                    <a:pt x="276" y="809"/>
                    <a:pt x="275" y="811"/>
                  </a:cubicBezTo>
                  <a:cubicBezTo>
                    <a:pt x="272" y="820"/>
                    <a:pt x="268" y="829"/>
                    <a:pt x="262" y="837"/>
                  </a:cubicBezTo>
                  <a:cubicBezTo>
                    <a:pt x="262" y="837"/>
                    <a:pt x="262" y="837"/>
                    <a:pt x="261" y="837"/>
                  </a:cubicBezTo>
                  <a:cubicBezTo>
                    <a:pt x="255" y="846"/>
                    <a:pt x="248" y="853"/>
                    <a:pt x="240" y="859"/>
                  </a:cubicBezTo>
                  <a:cubicBezTo>
                    <a:pt x="240" y="859"/>
                    <a:pt x="240" y="859"/>
                    <a:pt x="239" y="860"/>
                  </a:cubicBezTo>
                  <a:cubicBezTo>
                    <a:pt x="231" y="866"/>
                    <a:pt x="221" y="871"/>
                    <a:pt x="211" y="875"/>
                  </a:cubicBezTo>
                  <a:cubicBezTo>
                    <a:pt x="200" y="879"/>
                    <a:pt x="188" y="881"/>
                    <a:pt x="176" y="881"/>
                  </a:cubicBezTo>
                  <a:cubicBezTo>
                    <a:pt x="164" y="881"/>
                    <a:pt x="152" y="879"/>
                    <a:pt x="141" y="875"/>
                  </a:cubicBezTo>
                  <a:cubicBezTo>
                    <a:pt x="131" y="871"/>
                    <a:pt x="121" y="866"/>
                    <a:pt x="113" y="860"/>
                  </a:cubicBezTo>
                  <a:cubicBezTo>
                    <a:pt x="112" y="859"/>
                    <a:pt x="112" y="859"/>
                    <a:pt x="112" y="859"/>
                  </a:cubicBezTo>
                  <a:cubicBezTo>
                    <a:pt x="104" y="853"/>
                    <a:pt x="97" y="846"/>
                    <a:pt x="91" y="837"/>
                  </a:cubicBezTo>
                  <a:cubicBezTo>
                    <a:pt x="90" y="837"/>
                    <a:pt x="90" y="837"/>
                    <a:pt x="90" y="837"/>
                  </a:cubicBezTo>
                  <a:cubicBezTo>
                    <a:pt x="84" y="829"/>
                    <a:pt x="80" y="820"/>
                    <a:pt x="77" y="811"/>
                  </a:cubicBezTo>
                  <a:cubicBezTo>
                    <a:pt x="76" y="809"/>
                    <a:pt x="76" y="807"/>
                    <a:pt x="75" y="805"/>
                  </a:cubicBezTo>
                  <a:cubicBezTo>
                    <a:pt x="72" y="796"/>
                    <a:pt x="70" y="786"/>
                    <a:pt x="70" y="776"/>
                  </a:cubicBezTo>
                  <a:cubicBezTo>
                    <a:pt x="70" y="765"/>
                    <a:pt x="72" y="755"/>
                    <a:pt x="75" y="746"/>
                  </a:cubicBezTo>
                  <a:cubicBezTo>
                    <a:pt x="76" y="744"/>
                    <a:pt x="76" y="742"/>
                    <a:pt x="77" y="740"/>
                  </a:cubicBezTo>
                  <a:cubicBezTo>
                    <a:pt x="80" y="731"/>
                    <a:pt x="84" y="722"/>
                    <a:pt x="90" y="714"/>
                  </a:cubicBezTo>
                  <a:cubicBezTo>
                    <a:pt x="90" y="714"/>
                    <a:pt x="90" y="714"/>
                    <a:pt x="91" y="714"/>
                  </a:cubicBezTo>
                  <a:cubicBezTo>
                    <a:pt x="97" y="705"/>
                    <a:pt x="104" y="698"/>
                    <a:pt x="112" y="692"/>
                  </a:cubicBezTo>
                  <a:cubicBezTo>
                    <a:pt x="112" y="692"/>
                    <a:pt x="112" y="691"/>
                    <a:pt x="113" y="691"/>
                  </a:cubicBezTo>
                  <a:cubicBezTo>
                    <a:pt x="121" y="685"/>
                    <a:pt x="131" y="680"/>
                    <a:pt x="141" y="676"/>
                  </a:cubicBezTo>
                  <a:cubicBezTo>
                    <a:pt x="152" y="672"/>
                    <a:pt x="164" y="670"/>
                    <a:pt x="176" y="670"/>
                  </a:cubicBezTo>
                  <a:cubicBezTo>
                    <a:pt x="188" y="670"/>
                    <a:pt x="200" y="672"/>
                    <a:pt x="211" y="676"/>
                  </a:cubicBezTo>
                  <a:cubicBezTo>
                    <a:pt x="221" y="680"/>
                    <a:pt x="231" y="685"/>
                    <a:pt x="239" y="691"/>
                  </a:cubicBezTo>
                  <a:cubicBezTo>
                    <a:pt x="240" y="691"/>
                    <a:pt x="240" y="692"/>
                    <a:pt x="240" y="692"/>
                  </a:cubicBezTo>
                  <a:cubicBezTo>
                    <a:pt x="248" y="698"/>
                    <a:pt x="255" y="705"/>
                    <a:pt x="261" y="714"/>
                  </a:cubicBezTo>
                  <a:cubicBezTo>
                    <a:pt x="262" y="714"/>
                    <a:pt x="262" y="714"/>
                    <a:pt x="262" y="714"/>
                  </a:cubicBezTo>
                  <a:cubicBezTo>
                    <a:pt x="268" y="722"/>
                    <a:pt x="272" y="731"/>
                    <a:pt x="275" y="740"/>
                  </a:cubicBezTo>
                  <a:cubicBezTo>
                    <a:pt x="276" y="742"/>
                    <a:pt x="276" y="744"/>
                    <a:pt x="277" y="746"/>
                  </a:cubicBezTo>
                  <a:cubicBezTo>
                    <a:pt x="280" y="755"/>
                    <a:pt x="282" y="765"/>
                    <a:pt x="282" y="776"/>
                  </a:cubicBezTo>
                  <a:cubicBezTo>
                    <a:pt x="282" y="786"/>
                    <a:pt x="280" y="796"/>
                    <a:pt x="277" y="8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26" name="Freeform 125"/>
          <p:cNvSpPr>
            <a:spLocks noEditPoints="1"/>
          </p:cNvSpPr>
          <p:nvPr/>
        </p:nvSpPr>
        <p:spPr bwMode="auto">
          <a:xfrm>
            <a:off x="3653317" y="3467219"/>
            <a:ext cx="356098" cy="470310"/>
          </a:xfrm>
          <a:custGeom>
            <a:avLst/>
            <a:gdLst>
              <a:gd name="T0" fmla="*/ 550 w 1100"/>
              <a:gd name="T1" fmla="*/ 0 h 1600"/>
              <a:gd name="T2" fmla="*/ 0 w 1100"/>
              <a:gd name="T3" fmla="*/ 550 h 1600"/>
              <a:gd name="T4" fmla="*/ 252 w 1100"/>
              <a:gd name="T5" fmla="*/ 1153 h 1600"/>
              <a:gd name="T6" fmla="*/ 550 w 1100"/>
              <a:gd name="T7" fmla="*/ 1600 h 1600"/>
              <a:gd name="T8" fmla="*/ 848 w 1100"/>
              <a:gd name="T9" fmla="*/ 1154 h 1600"/>
              <a:gd name="T10" fmla="*/ 1100 w 1100"/>
              <a:gd name="T11" fmla="*/ 550 h 1600"/>
              <a:gd name="T12" fmla="*/ 550 w 1100"/>
              <a:gd name="T13" fmla="*/ 0 h 1600"/>
              <a:gd name="T14" fmla="*/ 680 w 1100"/>
              <a:gd name="T15" fmla="*/ 1359 h 1600"/>
              <a:gd name="T16" fmla="*/ 432 w 1100"/>
              <a:gd name="T17" fmla="*/ 1390 h 1600"/>
              <a:gd name="T18" fmla="*/ 402 w 1100"/>
              <a:gd name="T19" fmla="*/ 1295 h 1600"/>
              <a:gd name="T20" fmla="*/ 401 w 1100"/>
              <a:gd name="T21" fmla="*/ 1294 h 1600"/>
              <a:gd name="T22" fmla="*/ 711 w 1100"/>
              <a:gd name="T23" fmla="*/ 1255 h 1600"/>
              <a:gd name="T24" fmla="*/ 698 w 1100"/>
              <a:gd name="T25" fmla="*/ 1299 h 1600"/>
              <a:gd name="T26" fmla="*/ 680 w 1100"/>
              <a:gd name="T27" fmla="*/ 1359 h 1600"/>
              <a:gd name="T28" fmla="*/ 387 w 1100"/>
              <a:gd name="T29" fmla="*/ 1245 h 1600"/>
              <a:gd name="T30" fmla="*/ 356 w 1100"/>
              <a:gd name="T31" fmla="*/ 1150 h 1600"/>
              <a:gd name="T32" fmla="*/ 744 w 1100"/>
              <a:gd name="T33" fmla="*/ 1150 h 1600"/>
              <a:gd name="T34" fmla="*/ 727 w 1100"/>
              <a:gd name="T35" fmla="*/ 1203 h 1600"/>
              <a:gd name="T36" fmla="*/ 387 w 1100"/>
              <a:gd name="T37" fmla="*/ 1245 h 1600"/>
              <a:gd name="T38" fmla="*/ 550 w 1100"/>
              <a:gd name="T39" fmla="*/ 1500 h 1600"/>
              <a:gd name="T40" fmla="*/ 450 w 1100"/>
              <a:gd name="T41" fmla="*/ 1438 h 1600"/>
              <a:gd name="T42" fmla="*/ 662 w 1100"/>
              <a:gd name="T43" fmla="*/ 1411 h 1600"/>
              <a:gd name="T44" fmla="*/ 550 w 1100"/>
              <a:gd name="T45" fmla="*/ 1500 h 1600"/>
              <a:gd name="T46" fmla="*/ 784 w 1100"/>
              <a:gd name="T47" fmla="*/ 1050 h 1600"/>
              <a:gd name="T48" fmla="*/ 317 w 1100"/>
              <a:gd name="T49" fmla="*/ 1050 h 1600"/>
              <a:gd name="T50" fmla="*/ 233 w 1100"/>
              <a:gd name="T51" fmla="*/ 889 h 1600"/>
              <a:gd name="T52" fmla="*/ 100 w 1100"/>
              <a:gd name="T53" fmla="*/ 550 h 1600"/>
              <a:gd name="T54" fmla="*/ 550 w 1100"/>
              <a:gd name="T55" fmla="*/ 100 h 1600"/>
              <a:gd name="T56" fmla="*/ 1000 w 1100"/>
              <a:gd name="T57" fmla="*/ 550 h 1600"/>
              <a:gd name="T58" fmla="*/ 867 w 1100"/>
              <a:gd name="T59" fmla="*/ 890 h 1600"/>
              <a:gd name="T60" fmla="*/ 784 w 1100"/>
              <a:gd name="T61" fmla="*/ 105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00" h="1600">
                <a:moveTo>
                  <a:pt x="550" y="0"/>
                </a:moveTo>
                <a:cubicBezTo>
                  <a:pt x="246" y="0"/>
                  <a:pt x="0" y="246"/>
                  <a:pt x="0" y="550"/>
                </a:cubicBezTo>
                <a:cubicBezTo>
                  <a:pt x="0" y="752"/>
                  <a:pt x="184" y="965"/>
                  <a:pt x="252" y="1153"/>
                </a:cubicBezTo>
                <a:cubicBezTo>
                  <a:pt x="352" y="1433"/>
                  <a:pt x="341" y="1600"/>
                  <a:pt x="550" y="1600"/>
                </a:cubicBezTo>
                <a:cubicBezTo>
                  <a:pt x="763" y="1600"/>
                  <a:pt x="748" y="1433"/>
                  <a:pt x="848" y="1154"/>
                </a:cubicBezTo>
                <a:cubicBezTo>
                  <a:pt x="916" y="966"/>
                  <a:pt x="1100" y="750"/>
                  <a:pt x="1100" y="550"/>
                </a:cubicBezTo>
                <a:cubicBezTo>
                  <a:pt x="1100" y="246"/>
                  <a:pt x="854" y="0"/>
                  <a:pt x="550" y="0"/>
                </a:cubicBezTo>
                <a:close/>
                <a:moveTo>
                  <a:pt x="680" y="1359"/>
                </a:moveTo>
                <a:cubicBezTo>
                  <a:pt x="432" y="1390"/>
                  <a:pt x="432" y="1390"/>
                  <a:pt x="432" y="1390"/>
                </a:cubicBezTo>
                <a:cubicBezTo>
                  <a:pt x="423" y="1364"/>
                  <a:pt x="413" y="1334"/>
                  <a:pt x="402" y="1295"/>
                </a:cubicBezTo>
                <a:cubicBezTo>
                  <a:pt x="402" y="1295"/>
                  <a:pt x="401" y="1294"/>
                  <a:pt x="401" y="1294"/>
                </a:cubicBezTo>
                <a:cubicBezTo>
                  <a:pt x="711" y="1255"/>
                  <a:pt x="711" y="1255"/>
                  <a:pt x="711" y="1255"/>
                </a:cubicBezTo>
                <a:cubicBezTo>
                  <a:pt x="706" y="1270"/>
                  <a:pt x="702" y="1285"/>
                  <a:pt x="698" y="1299"/>
                </a:cubicBezTo>
                <a:cubicBezTo>
                  <a:pt x="691" y="1322"/>
                  <a:pt x="685" y="1341"/>
                  <a:pt x="680" y="1359"/>
                </a:cubicBezTo>
                <a:close/>
                <a:moveTo>
                  <a:pt x="387" y="1245"/>
                </a:moveTo>
                <a:cubicBezTo>
                  <a:pt x="378" y="1215"/>
                  <a:pt x="367" y="1184"/>
                  <a:pt x="356" y="1150"/>
                </a:cubicBezTo>
                <a:cubicBezTo>
                  <a:pt x="744" y="1150"/>
                  <a:pt x="744" y="1150"/>
                  <a:pt x="744" y="1150"/>
                </a:cubicBezTo>
                <a:cubicBezTo>
                  <a:pt x="738" y="1168"/>
                  <a:pt x="732" y="1186"/>
                  <a:pt x="727" y="1203"/>
                </a:cubicBezTo>
                <a:lnTo>
                  <a:pt x="387" y="1245"/>
                </a:lnTo>
                <a:close/>
                <a:moveTo>
                  <a:pt x="550" y="1500"/>
                </a:moveTo>
                <a:cubicBezTo>
                  <a:pt x="499" y="1500"/>
                  <a:pt x="476" y="1494"/>
                  <a:pt x="450" y="1438"/>
                </a:cubicBezTo>
                <a:cubicBezTo>
                  <a:pt x="662" y="1411"/>
                  <a:pt x="662" y="1411"/>
                  <a:pt x="662" y="1411"/>
                </a:cubicBezTo>
                <a:cubicBezTo>
                  <a:pt x="631" y="1494"/>
                  <a:pt x="609" y="1500"/>
                  <a:pt x="550" y="1500"/>
                </a:cubicBezTo>
                <a:close/>
                <a:moveTo>
                  <a:pt x="784" y="1050"/>
                </a:moveTo>
                <a:cubicBezTo>
                  <a:pt x="317" y="1050"/>
                  <a:pt x="317" y="1050"/>
                  <a:pt x="317" y="1050"/>
                </a:cubicBezTo>
                <a:cubicBezTo>
                  <a:pt x="292" y="996"/>
                  <a:pt x="262" y="942"/>
                  <a:pt x="233" y="889"/>
                </a:cubicBezTo>
                <a:cubicBezTo>
                  <a:pt x="167" y="772"/>
                  <a:pt x="100" y="652"/>
                  <a:pt x="100" y="550"/>
                </a:cubicBezTo>
                <a:cubicBezTo>
                  <a:pt x="100" y="302"/>
                  <a:pt x="302" y="100"/>
                  <a:pt x="550" y="100"/>
                </a:cubicBezTo>
                <a:cubicBezTo>
                  <a:pt x="798" y="100"/>
                  <a:pt x="1000" y="302"/>
                  <a:pt x="1000" y="550"/>
                </a:cubicBezTo>
                <a:cubicBezTo>
                  <a:pt x="1000" y="651"/>
                  <a:pt x="933" y="772"/>
                  <a:pt x="867" y="890"/>
                </a:cubicBezTo>
                <a:cubicBezTo>
                  <a:pt x="838" y="942"/>
                  <a:pt x="808" y="996"/>
                  <a:pt x="784" y="105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27" name="Freeform 78"/>
          <p:cNvSpPr>
            <a:spLocks noEditPoints="1"/>
          </p:cNvSpPr>
          <p:nvPr/>
        </p:nvSpPr>
        <p:spPr bwMode="auto">
          <a:xfrm>
            <a:off x="2302373" y="4781510"/>
            <a:ext cx="395556" cy="395556"/>
          </a:xfrm>
          <a:custGeom>
            <a:avLst/>
            <a:gdLst>
              <a:gd name="T0" fmla="*/ 1328 w 1353"/>
              <a:gd name="T1" fmla="*/ 1159 h 1353"/>
              <a:gd name="T2" fmla="*/ 1072 w 1353"/>
              <a:gd name="T3" fmla="*/ 903 h 1353"/>
              <a:gd name="T4" fmla="*/ 995 w 1353"/>
              <a:gd name="T5" fmla="*/ 826 h 1353"/>
              <a:gd name="T6" fmla="*/ 973 w 1353"/>
              <a:gd name="T7" fmla="*/ 804 h 1353"/>
              <a:gd name="T8" fmla="*/ 912 w 1353"/>
              <a:gd name="T9" fmla="*/ 779 h 1353"/>
              <a:gd name="T10" fmla="*/ 895 w 1353"/>
              <a:gd name="T11" fmla="*/ 781 h 1353"/>
              <a:gd name="T12" fmla="*/ 891 w 1353"/>
              <a:gd name="T13" fmla="*/ 781 h 1353"/>
              <a:gd name="T14" fmla="*/ 888 w 1353"/>
              <a:gd name="T15" fmla="*/ 779 h 1353"/>
              <a:gd name="T16" fmla="*/ 850 w 1353"/>
              <a:gd name="T17" fmla="*/ 741 h 1353"/>
              <a:gd name="T18" fmla="*/ 839 w 1353"/>
              <a:gd name="T19" fmla="*/ 677 h 1353"/>
              <a:gd name="T20" fmla="*/ 904 w 1353"/>
              <a:gd name="T21" fmla="*/ 451 h 1353"/>
              <a:gd name="T22" fmla="*/ 771 w 1353"/>
              <a:gd name="T23" fmla="*/ 132 h 1353"/>
              <a:gd name="T24" fmla="*/ 452 w 1353"/>
              <a:gd name="T25" fmla="*/ 0 h 1353"/>
              <a:gd name="T26" fmla="*/ 303 w 1353"/>
              <a:gd name="T27" fmla="*/ 25 h 1353"/>
              <a:gd name="T28" fmla="*/ 133 w 1353"/>
              <a:gd name="T29" fmla="*/ 132 h 1353"/>
              <a:gd name="T30" fmla="*/ 0 w 1353"/>
              <a:gd name="T31" fmla="*/ 451 h 1353"/>
              <a:gd name="T32" fmla="*/ 133 w 1353"/>
              <a:gd name="T33" fmla="*/ 771 h 1353"/>
              <a:gd name="T34" fmla="*/ 452 w 1353"/>
              <a:gd name="T35" fmla="*/ 903 h 1353"/>
              <a:gd name="T36" fmla="*/ 592 w 1353"/>
              <a:gd name="T37" fmla="*/ 881 h 1353"/>
              <a:gd name="T38" fmla="*/ 679 w 1353"/>
              <a:gd name="T39" fmla="*/ 840 h 1353"/>
              <a:gd name="T40" fmla="*/ 705 w 1353"/>
              <a:gd name="T41" fmla="*/ 833 h 1353"/>
              <a:gd name="T42" fmla="*/ 743 w 1353"/>
              <a:gd name="T43" fmla="*/ 848 h 1353"/>
              <a:gd name="T44" fmla="*/ 780 w 1353"/>
              <a:gd name="T45" fmla="*/ 884 h 1353"/>
              <a:gd name="T46" fmla="*/ 783 w 1353"/>
              <a:gd name="T47" fmla="*/ 887 h 1353"/>
              <a:gd name="T48" fmla="*/ 782 w 1353"/>
              <a:gd name="T49" fmla="*/ 891 h 1353"/>
              <a:gd name="T50" fmla="*/ 805 w 1353"/>
              <a:gd name="T51" fmla="*/ 972 h 1353"/>
              <a:gd name="T52" fmla="*/ 992 w 1353"/>
              <a:gd name="T53" fmla="*/ 1159 h 1353"/>
              <a:gd name="T54" fmla="*/ 1052 w 1353"/>
              <a:gd name="T55" fmla="*/ 1219 h 1353"/>
              <a:gd name="T56" fmla="*/ 1160 w 1353"/>
              <a:gd name="T57" fmla="*/ 1328 h 1353"/>
              <a:gd name="T58" fmla="*/ 1221 w 1353"/>
              <a:gd name="T59" fmla="*/ 1353 h 1353"/>
              <a:gd name="T60" fmla="*/ 1282 w 1353"/>
              <a:gd name="T61" fmla="*/ 1328 h 1353"/>
              <a:gd name="T62" fmla="*/ 1328 w 1353"/>
              <a:gd name="T63" fmla="*/ 1281 h 1353"/>
              <a:gd name="T64" fmla="*/ 1353 w 1353"/>
              <a:gd name="T65" fmla="*/ 1220 h 1353"/>
              <a:gd name="T66" fmla="*/ 1328 w 1353"/>
              <a:gd name="T67" fmla="*/ 1159 h 1353"/>
              <a:gd name="T68" fmla="*/ 701 w 1353"/>
              <a:gd name="T69" fmla="*/ 700 h 1353"/>
              <a:gd name="T70" fmla="*/ 567 w 1353"/>
              <a:gd name="T71" fmla="*/ 784 h 1353"/>
              <a:gd name="T72" fmla="*/ 452 w 1353"/>
              <a:gd name="T73" fmla="*/ 803 h 1353"/>
              <a:gd name="T74" fmla="*/ 203 w 1353"/>
              <a:gd name="T75" fmla="*/ 700 h 1353"/>
              <a:gd name="T76" fmla="*/ 203 w 1353"/>
              <a:gd name="T77" fmla="*/ 202 h 1353"/>
              <a:gd name="T78" fmla="*/ 316 w 1353"/>
              <a:gd name="T79" fmla="*/ 127 h 1353"/>
              <a:gd name="T80" fmla="*/ 452 w 1353"/>
              <a:gd name="T81" fmla="*/ 99 h 1353"/>
              <a:gd name="T82" fmla="*/ 701 w 1353"/>
              <a:gd name="T83" fmla="*/ 202 h 1353"/>
              <a:gd name="T84" fmla="*/ 804 w 1353"/>
              <a:gd name="T85" fmla="*/ 451 h 1353"/>
              <a:gd name="T86" fmla="*/ 701 w 1353"/>
              <a:gd name="T87" fmla="*/ 700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3" h="1353">
                <a:moveTo>
                  <a:pt x="1328" y="1159"/>
                </a:moveTo>
                <a:cubicBezTo>
                  <a:pt x="1072" y="903"/>
                  <a:pt x="1072" y="903"/>
                  <a:pt x="1072" y="903"/>
                </a:cubicBezTo>
                <a:cubicBezTo>
                  <a:pt x="995" y="826"/>
                  <a:pt x="995" y="826"/>
                  <a:pt x="995" y="826"/>
                </a:cubicBezTo>
                <a:cubicBezTo>
                  <a:pt x="973" y="804"/>
                  <a:pt x="973" y="804"/>
                  <a:pt x="973" y="804"/>
                </a:cubicBezTo>
                <a:cubicBezTo>
                  <a:pt x="957" y="788"/>
                  <a:pt x="935" y="779"/>
                  <a:pt x="912" y="779"/>
                </a:cubicBezTo>
                <a:cubicBezTo>
                  <a:pt x="906" y="779"/>
                  <a:pt x="901" y="779"/>
                  <a:pt x="895" y="781"/>
                </a:cubicBezTo>
                <a:cubicBezTo>
                  <a:pt x="891" y="781"/>
                  <a:pt x="891" y="781"/>
                  <a:pt x="891" y="781"/>
                </a:cubicBezTo>
                <a:cubicBezTo>
                  <a:pt x="888" y="779"/>
                  <a:pt x="888" y="779"/>
                  <a:pt x="888" y="779"/>
                </a:cubicBezTo>
                <a:cubicBezTo>
                  <a:pt x="850" y="741"/>
                  <a:pt x="850" y="741"/>
                  <a:pt x="850" y="741"/>
                </a:cubicBezTo>
                <a:cubicBezTo>
                  <a:pt x="834" y="725"/>
                  <a:pt x="829" y="697"/>
                  <a:pt x="839" y="677"/>
                </a:cubicBezTo>
                <a:cubicBezTo>
                  <a:pt x="839" y="676"/>
                  <a:pt x="904" y="543"/>
                  <a:pt x="904" y="451"/>
                </a:cubicBezTo>
                <a:cubicBezTo>
                  <a:pt x="904" y="331"/>
                  <a:pt x="857" y="217"/>
                  <a:pt x="771" y="132"/>
                </a:cubicBezTo>
                <a:cubicBezTo>
                  <a:pt x="686" y="47"/>
                  <a:pt x="573" y="0"/>
                  <a:pt x="452" y="0"/>
                </a:cubicBezTo>
                <a:cubicBezTo>
                  <a:pt x="401" y="0"/>
                  <a:pt x="351" y="8"/>
                  <a:pt x="303" y="25"/>
                </a:cubicBezTo>
                <a:cubicBezTo>
                  <a:pt x="239" y="47"/>
                  <a:pt x="181" y="83"/>
                  <a:pt x="133" y="132"/>
                </a:cubicBezTo>
                <a:cubicBezTo>
                  <a:pt x="47" y="217"/>
                  <a:pt x="0" y="331"/>
                  <a:pt x="0" y="451"/>
                </a:cubicBezTo>
                <a:cubicBezTo>
                  <a:pt x="0" y="572"/>
                  <a:pt x="47" y="685"/>
                  <a:pt x="133" y="771"/>
                </a:cubicBezTo>
                <a:cubicBezTo>
                  <a:pt x="218" y="856"/>
                  <a:pt x="331" y="903"/>
                  <a:pt x="452" y="903"/>
                </a:cubicBezTo>
                <a:cubicBezTo>
                  <a:pt x="499" y="903"/>
                  <a:pt x="547" y="895"/>
                  <a:pt x="592" y="881"/>
                </a:cubicBezTo>
                <a:cubicBezTo>
                  <a:pt x="633" y="867"/>
                  <a:pt x="679" y="840"/>
                  <a:pt x="679" y="840"/>
                </a:cubicBezTo>
                <a:cubicBezTo>
                  <a:pt x="687" y="836"/>
                  <a:pt x="696" y="833"/>
                  <a:pt x="705" y="833"/>
                </a:cubicBezTo>
                <a:cubicBezTo>
                  <a:pt x="720" y="833"/>
                  <a:pt x="734" y="839"/>
                  <a:pt x="743" y="848"/>
                </a:cubicBezTo>
                <a:cubicBezTo>
                  <a:pt x="780" y="884"/>
                  <a:pt x="780" y="884"/>
                  <a:pt x="780" y="884"/>
                </a:cubicBezTo>
                <a:cubicBezTo>
                  <a:pt x="783" y="887"/>
                  <a:pt x="783" y="887"/>
                  <a:pt x="783" y="887"/>
                </a:cubicBezTo>
                <a:cubicBezTo>
                  <a:pt x="782" y="891"/>
                  <a:pt x="782" y="891"/>
                  <a:pt x="782" y="891"/>
                </a:cubicBezTo>
                <a:cubicBezTo>
                  <a:pt x="775" y="920"/>
                  <a:pt x="783" y="951"/>
                  <a:pt x="805" y="972"/>
                </a:cubicBezTo>
                <a:cubicBezTo>
                  <a:pt x="992" y="1159"/>
                  <a:pt x="992" y="1159"/>
                  <a:pt x="992" y="1159"/>
                </a:cubicBezTo>
                <a:cubicBezTo>
                  <a:pt x="1052" y="1219"/>
                  <a:pt x="1052" y="1219"/>
                  <a:pt x="1052" y="1219"/>
                </a:cubicBezTo>
                <a:cubicBezTo>
                  <a:pt x="1160" y="1328"/>
                  <a:pt x="1160" y="1328"/>
                  <a:pt x="1160" y="1328"/>
                </a:cubicBezTo>
                <a:cubicBezTo>
                  <a:pt x="1176" y="1344"/>
                  <a:pt x="1198" y="1353"/>
                  <a:pt x="1221" y="1353"/>
                </a:cubicBezTo>
                <a:cubicBezTo>
                  <a:pt x="1244" y="1353"/>
                  <a:pt x="1266" y="1344"/>
                  <a:pt x="1282" y="1328"/>
                </a:cubicBezTo>
                <a:cubicBezTo>
                  <a:pt x="1328" y="1281"/>
                  <a:pt x="1328" y="1281"/>
                  <a:pt x="1328" y="1281"/>
                </a:cubicBezTo>
                <a:cubicBezTo>
                  <a:pt x="1344" y="1265"/>
                  <a:pt x="1353" y="1243"/>
                  <a:pt x="1353" y="1220"/>
                </a:cubicBezTo>
                <a:cubicBezTo>
                  <a:pt x="1353" y="1197"/>
                  <a:pt x="1344" y="1175"/>
                  <a:pt x="1328" y="1159"/>
                </a:cubicBezTo>
                <a:close/>
                <a:moveTo>
                  <a:pt x="701" y="700"/>
                </a:moveTo>
                <a:cubicBezTo>
                  <a:pt x="663" y="738"/>
                  <a:pt x="618" y="766"/>
                  <a:pt x="567" y="784"/>
                </a:cubicBezTo>
                <a:cubicBezTo>
                  <a:pt x="529" y="797"/>
                  <a:pt x="491" y="803"/>
                  <a:pt x="452" y="803"/>
                </a:cubicBezTo>
                <a:cubicBezTo>
                  <a:pt x="358" y="803"/>
                  <a:pt x="270" y="767"/>
                  <a:pt x="203" y="700"/>
                </a:cubicBezTo>
                <a:cubicBezTo>
                  <a:pt x="66" y="563"/>
                  <a:pt x="66" y="340"/>
                  <a:pt x="203" y="202"/>
                </a:cubicBezTo>
                <a:cubicBezTo>
                  <a:pt x="236" y="170"/>
                  <a:pt x="273" y="144"/>
                  <a:pt x="316" y="127"/>
                </a:cubicBezTo>
                <a:cubicBezTo>
                  <a:pt x="359" y="108"/>
                  <a:pt x="405" y="99"/>
                  <a:pt x="452" y="99"/>
                </a:cubicBezTo>
                <a:cubicBezTo>
                  <a:pt x="546" y="99"/>
                  <a:pt x="634" y="136"/>
                  <a:pt x="701" y="202"/>
                </a:cubicBezTo>
                <a:cubicBezTo>
                  <a:pt x="767" y="269"/>
                  <a:pt x="804" y="357"/>
                  <a:pt x="804" y="451"/>
                </a:cubicBezTo>
                <a:cubicBezTo>
                  <a:pt x="804" y="545"/>
                  <a:pt x="767" y="634"/>
                  <a:pt x="701" y="7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9" name="Group 11"/>
          <p:cNvGrpSpPr>
            <a:grpSpLocks noChangeAspect="1"/>
          </p:cNvGrpSpPr>
          <p:nvPr/>
        </p:nvGrpSpPr>
        <p:grpSpPr bwMode="auto">
          <a:xfrm>
            <a:off x="4963721" y="4568992"/>
            <a:ext cx="443563" cy="429970"/>
            <a:chOff x="2415" y="1559"/>
            <a:chExt cx="930" cy="1202"/>
          </a:xfrm>
        </p:grpSpPr>
        <p:sp>
          <p:nvSpPr>
            <p:cNvPr id="71" name="Freeform 12"/>
            <p:cNvSpPr>
              <a:spLocks/>
            </p:cNvSpPr>
            <p:nvPr/>
          </p:nvSpPr>
          <p:spPr bwMode="auto">
            <a:xfrm>
              <a:off x="2435" y="1559"/>
              <a:ext cx="876" cy="248"/>
            </a:xfrm>
            <a:custGeom>
              <a:avLst/>
              <a:gdLst>
                <a:gd name="T0" fmla="*/ 876 w 876"/>
                <a:gd name="T1" fmla="*/ 92 h 248"/>
                <a:gd name="T2" fmla="*/ 442 w 876"/>
                <a:gd name="T3" fmla="*/ 0 h 248"/>
                <a:gd name="T4" fmla="*/ 0 w 876"/>
                <a:gd name="T5" fmla="*/ 92 h 248"/>
                <a:gd name="T6" fmla="*/ 0 w 876"/>
                <a:gd name="T7" fmla="*/ 130 h 248"/>
                <a:gd name="T8" fmla="*/ 194 w 876"/>
                <a:gd name="T9" fmla="*/ 248 h 248"/>
                <a:gd name="T10" fmla="*/ 194 w 876"/>
                <a:gd name="T11" fmla="*/ 186 h 248"/>
                <a:gd name="T12" fmla="*/ 78 w 876"/>
                <a:gd name="T13" fmla="*/ 130 h 248"/>
                <a:gd name="T14" fmla="*/ 440 w 876"/>
                <a:gd name="T15" fmla="*/ 54 h 248"/>
                <a:gd name="T16" fmla="*/ 876 w 876"/>
                <a:gd name="T17" fmla="*/ 148 h 248"/>
                <a:gd name="T18" fmla="*/ 876 w 876"/>
                <a:gd name="T19" fmla="*/ 9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6" h="248">
                  <a:moveTo>
                    <a:pt x="876" y="92"/>
                  </a:moveTo>
                  <a:lnTo>
                    <a:pt x="442" y="0"/>
                  </a:lnTo>
                  <a:lnTo>
                    <a:pt x="0" y="92"/>
                  </a:lnTo>
                  <a:lnTo>
                    <a:pt x="0" y="130"/>
                  </a:lnTo>
                  <a:lnTo>
                    <a:pt x="194" y="248"/>
                  </a:lnTo>
                  <a:lnTo>
                    <a:pt x="194" y="186"/>
                  </a:lnTo>
                  <a:lnTo>
                    <a:pt x="78" y="130"/>
                  </a:lnTo>
                  <a:lnTo>
                    <a:pt x="440" y="54"/>
                  </a:lnTo>
                  <a:lnTo>
                    <a:pt x="876" y="148"/>
                  </a:lnTo>
                  <a:lnTo>
                    <a:pt x="876" y="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3"/>
            <p:cNvSpPr>
              <a:spLocks noEditPoints="1"/>
            </p:cNvSpPr>
            <p:nvPr/>
          </p:nvSpPr>
          <p:spPr bwMode="auto">
            <a:xfrm>
              <a:off x="2611" y="1713"/>
              <a:ext cx="524" cy="498"/>
            </a:xfrm>
            <a:custGeom>
              <a:avLst/>
              <a:gdLst>
                <a:gd name="T0" fmla="*/ 514 w 524"/>
                <a:gd name="T1" fmla="*/ 170 h 498"/>
                <a:gd name="T2" fmla="*/ 10 w 524"/>
                <a:gd name="T3" fmla="*/ 0 h 498"/>
                <a:gd name="T4" fmla="*/ 10 w 524"/>
                <a:gd name="T5" fmla="*/ 170 h 498"/>
                <a:gd name="T6" fmla="*/ 2 w 524"/>
                <a:gd name="T7" fmla="*/ 202 h 498"/>
                <a:gd name="T8" fmla="*/ 0 w 524"/>
                <a:gd name="T9" fmla="*/ 236 h 498"/>
                <a:gd name="T10" fmla="*/ 2 w 524"/>
                <a:gd name="T11" fmla="*/ 262 h 498"/>
                <a:gd name="T12" fmla="*/ 12 w 524"/>
                <a:gd name="T13" fmla="*/ 314 h 498"/>
                <a:gd name="T14" fmla="*/ 32 w 524"/>
                <a:gd name="T15" fmla="*/ 360 h 498"/>
                <a:gd name="T16" fmla="*/ 60 w 524"/>
                <a:gd name="T17" fmla="*/ 402 h 498"/>
                <a:gd name="T18" fmla="*/ 96 w 524"/>
                <a:gd name="T19" fmla="*/ 438 h 498"/>
                <a:gd name="T20" fmla="*/ 138 w 524"/>
                <a:gd name="T21" fmla="*/ 466 h 498"/>
                <a:gd name="T22" fmla="*/ 184 w 524"/>
                <a:gd name="T23" fmla="*/ 486 h 498"/>
                <a:gd name="T24" fmla="*/ 236 w 524"/>
                <a:gd name="T25" fmla="*/ 496 h 498"/>
                <a:gd name="T26" fmla="*/ 262 w 524"/>
                <a:gd name="T27" fmla="*/ 498 h 498"/>
                <a:gd name="T28" fmla="*/ 316 w 524"/>
                <a:gd name="T29" fmla="*/ 492 h 498"/>
                <a:gd name="T30" fmla="*/ 364 w 524"/>
                <a:gd name="T31" fmla="*/ 476 h 498"/>
                <a:gd name="T32" fmla="*/ 408 w 524"/>
                <a:gd name="T33" fmla="*/ 452 h 498"/>
                <a:gd name="T34" fmla="*/ 448 w 524"/>
                <a:gd name="T35" fmla="*/ 420 h 498"/>
                <a:gd name="T36" fmla="*/ 480 w 524"/>
                <a:gd name="T37" fmla="*/ 382 h 498"/>
                <a:gd name="T38" fmla="*/ 504 w 524"/>
                <a:gd name="T39" fmla="*/ 338 h 498"/>
                <a:gd name="T40" fmla="*/ 520 w 524"/>
                <a:gd name="T41" fmla="*/ 288 h 498"/>
                <a:gd name="T42" fmla="*/ 524 w 524"/>
                <a:gd name="T43" fmla="*/ 236 h 498"/>
                <a:gd name="T44" fmla="*/ 524 w 524"/>
                <a:gd name="T45" fmla="*/ 218 h 498"/>
                <a:gd name="T46" fmla="*/ 516 w 524"/>
                <a:gd name="T47" fmla="*/ 170 h 498"/>
                <a:gd name="T48" fmla="*/ 60 w 524"/>
                <a:gd name="T49" fmla="*/ 40 h 498"/>
                <a:gd name="T50" fmla="*/ 466 w 524"/>
                <a:gd name="T51" fmla="*/ 150 h 498"/>
                <a:gd name="T52" fmla="*/ 60 w 524"/>
                <a:gd name="T53" fmla="*/ 40 h 498"/>
                <a:gd name="T54" fmla="*/ 262 w 524"/>
                <a:gd name="T55" fmla="*/ 436 h 498"/>
                <a:gd name="T56" fmla="*/ 222 w 524"/>
                <a:gd name="T57" fmla="*/ 432 h 498"/>
                <a:gd name="T58" fmla="*/ 184 w 524"/>
                <a:gd name="T59" fmla="*/ 422 h 498"/>
                <a:gd name="T60" fmla="*/ 150 w 524"/>
                <a:gd name="T61" fmla="*/ 402 h 498"/>
                <a:gd name="T62" fmla="*/ 120 w 524"/>
                <a:gd name="T63" fmla="*/ 378 h 498"/>
                <a:gd name="T64" fmla="*/ 96 w 524"/>
                <a:gd name="T65" fmla="*/ 348 h 498"/>
                <a:gd name="T66" fmla="*/ 76 w 524"/>
                <a:gd name="T67" fmla="*/ 314 h 498"/>
                <a:gd name="T68" fmla="*/ 66 w 524"/>
                <a:gd name="T69" fmla="*/ 276 h 498"/>
                <a:gd name="T70" fmla="*/ 60 w 524"/>
                <a:gd name="T71" fmla="*/ 236 h 498"/>
                <a:gd name="T72" fmla="*/ 62 w 524"/>
                <a:gd name="T73" fmla="*/ 216 h 498"/>
                <a:gd name="T74" fmla="*/ 460 w 524"/>
                <a:gd name="T75" fmla="*/ 198 h 498"/>
                <a:gd name="T76" fmla="*/ 462 w 524"/>
                <a:gd name="T77" fmla="*/ 216 h 498"/>
                <a:gd name="T78" fmla="*/ 464 w 524"/>
                <a:gd name="T79" fmla="*/ 236 h 498"/>
                <a:gd name="T80" fmla="*/ 460 w 524"/>
                <a:gd name="T81" fmla="*/ 276 h 498"/>
                <a:gd name="T82" fmla="*/ 448 w 524"/>
                <a:gd name="T83" fmla="*/ 314 h 498"/>
                <a:gd name="T84" fmla="*/ 430 w 524"/>
                <a:gd name="T85" fmla="*/ 348 h 498"/>
                <a:gd name="T86" fmla="*/ 404 w 524"/>
                <a:gd name="T87" fmla="*/ 378 h 498"/>
                <a:gd name="T88" fmla="*/ 376 w 524"/>
                <a:gd name="T89" fmla="*/ 402 h 498"/>
                <a:gd name="T90" fmla="*/ 340 w 524"/>
                <a:gd name="T91" fmla="*/ 422 h 498"/>
                <a:gd name="T92" fmla="*/ 304 w 524"/>
                <a:gd name="T93" fmla="*/ 432 h 498"/>
                <a:gd name="T94" fmla="*/ 262 w 524"/>
                <a:gd name="T95" fmla="*/ 436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4" h="498">
                  <a:moveTo>
                    <a:pt x="516" y="170"/>
                  </a:moveTo>
                  <a:lnTo>
                    <a:pt x="514" y="170"/>
                  </a:lnTo>
                  <a:lnTo>
                    <a:pt x="514" y="0"/>
                  </a:lnTo>
                  <a:lnTo>
                    <a:pt x="10" y="0"/>
                  </a:lnTo>
                  <a:lnTo>
                    <a:pt x="10" y="170"/>
                  </a:lnTo>
                  <a:lnTo>
                    <a:pt x="10" y="170"/>
                  </a:lnTo>
                  <a:lnTo>
                    <a:pt x="10" y="170"/>
                  </a:lnTo>
                  <a:lnTo>
                    <a:pt x="2" y="202"/>
                  </a:lnTo>
                  <a:lnTo>
                    <a:pt x="2" y="218"/>
                  </a:lnTo>
                  <a:lnTo>
                    <a:pt x="0" y="236"/>
                  </a:lnTo>
                  <a:lnTo>
                    <a:pt x="0" y="236"/>
                  </a:lnTo>
                  <a:lnTo>
                    <a:pt x="2" y="262"/>
                  </a:lnTo>
                  <a:lnTo>
                    <a:pt x="6" y="288"/>
                  </a:lnTo>
                  <a:lnTo>
                    <a:pt x="12" y="314"/>
                  </a:lnTo>
                  <a:lnTo>
                    <a:pt x="22" y="338"/>
                  </a:lnTo>
                  <a:lnTo>
                    <a:pt x="32" y="360"/>
                  </a:lnTo>
                  <a:lnTo>
                    <a:pt x="46" y="382"/>
                  </a:lnTo>
                  <a:lnTo>
                    <a:pt x="60" y="402"/>
                  </a:lnTo>
                  <a:lnTo>
                    <a:pt x="78" y="420"/>
                  </a:lnTo>
                  <a:lnTo>
                    <a:pt x="96" y="438"/>
                  </a:lnTo>
                  <a:lnTo>
                    <a:pt x="116" y="452"/>
                  </a:lnTo>
                  <a:lnTo>
                    <a:pt x="138" y="466"/>
                  </a:lnTo>
                  <a:lnTo>
                    <a:pt x="160" y="476"/>
                  </a:lnTo>
                  <a:lnTo>
                    <a:pt x="184" y="486"/>
                  </a:lnTo>
                  <a:lnTo>
                    <a:pt x="210" y="492"/>
                  </a:lnTo>
                  <a:lnTo>
                    <a:pt x="236" y="496"/>
                  </a:lnTo>
                  <a:lnTo>
                    <a:pt x="262" y="498"/>
                  </a:lnTo>
                  <a:lnTo>
                    <a:pt x="262" y="498"/>
                  </a:lnTo>
                  <a:lnTo>
                    <a:pt x="290" y="496"/>
                  </a:lnTo>
                  <a:lnTo>
                    <a:pt x="316" y="492"/>
                  </a:lnTo>
                  <a:lnTo>
                    <a:pt x="340" y="486"/>
                  </a:lnTo>
                  <a:lnTo>
                    <a:pt x="364" y="476"/>
                  </a:lnTo>
                  <a:lnTo>
                    <a:pt x="388" y="466"/>
                  </a:lnTo>
                  <a:lnTo>
                    <a:pt x="408" y="452"/>
                  </a:lnTo>
                  <a:lnTo>
                    <a:pt x="430" y="438"/>
                  </a:lnTo>
                  <a:lnTo>
                    <a:pt x="448" y="420"/>
                  </a:lnTo>
                  <a:lnTo>
                    <a:pt x="464" y="402"/>
                  </a:lnTo>
                  <a:lnTo>
                    <a:pt x="480" y="382"/>
                  </a:lnTo>
                  <a:lnTo>
                    <a:pt x="492" y="360"/>
                  </a:lnTo>
                  <a:lnTo>
                    <a:pt x="504" y="338"/>
                  </a:lnTo>
                  <a:lnTo>
                    <a:pt x="512" y="314"/>
                  </a:lnTo>
                  <a:lnTo>
                    <a:pt x="520" y="288"/>
                  </a:lnTo>
                  <a:lnTo>
                    <a:pt x="524" y="262"/>
                  </a:lnTo>
                  <a:lnTo>
                    <a:pt x="524" y="236"/>
                  </a:lnTo>
                  <a:lnTo>
                    <a:pt x="524" y="236"/>
                  </a:lnTo>
                  <a:lnTo>
                    <a:pt x="524" y="218"/>
                  </a:lnTo>
                  <a:lnTo>
                    <a:pt x="522" y="202"/>
                  </a:lnTo>
                  <a:lnTo>
                    <a:pt x="516" y="170"/>
                  </a:lnTo>
                  <a:lnTo>
                    <a:pt x="516" y="170"/>
                  </a:lnTo>
                  <a:close/>
                  <a:moveTo>
                    <a:pt x="60" y="40"/>
                  </a:moveTo>
                  <a:lnTo>
                    <a:pt x="466" y="40"/>
                  </a:lnTo>
                  <a:lnTo>
                    <a:pt x="466" y="150"/>
                  </a:lnTo>
                  <a:lnTo>
                    <a:pt x="60" y="150"/>
                  </a:lnTo>
                  <a:lnTo>
                    <a:pt x="60" y="40"/>
                  </a:lnTo>
                  <a:close/>
                  <a:moveTo>
                    <a:pt x="262" y="436"/>
                  </a:moveTo>
                  <a:lnTo>
                    <a:pt x="262" y="436"/>
                  </a:lnTo>
                  <a:lnTo>
                    <a:pt x="242" y="436"/>
                  </a:lnTo>
                  <a:lnTo>
                    <a:pt x="222" y="432"/>
                  </a:lnTo>
                  <a:lnTo>
                    <a:pt x="202" y="428"/>
                  </a:lnTo>
                  <a:lnTo>
                    <a:pt x="184" y="422"/>
                  </a:lnTo>
                  <a:lnTo>
                    <a:pt x="166" y="412"/>
                  </a:lnTo>
                  <a:lnTo>
                    <a:pt x="150" y="402"/>
                  </a:lnTo>
                  <a:lnTo>
                    <a:pt x="134" y="390"/>
                  </a:lnTo>
                  <a:lnTo>
                    <a:pt x="120" y="378"/>
                  </a:lnTo>
                  <a:lnTo>
                    <a:pt x="106" y="364"/>
                  </a:lnTo>
                  <a:lnTo>
                    <a:pt x="96" y="348"/>
                  </a:lnTo>
                  <a:lnTo>
                    <a:pt x="86" y="332"/>
                  </a:lnTo>
                  <a:lnTo>
                    <a:pt x="76" y="314"/>
                  </a:lnTo>
                  <a:lnTo>
                    <a:pt x="70" y="296"/>
                  </a:lnTo>
                  <a:lnTo>
                    <a:pt x="66" y="276"/>
                  </a:lnTo>
                  <a:lnTo>
                    <a:pt x="62" y="256"/>
                  </a:lnTo>
                  <a:lnTo>
                    <a:pt x="60" y="236"/>
                  </a:lnTo>
                  <a:lnTo>
                    <a:pt x="60" y="236"/>
                  </a:lnTo>
                  <a:lnTo>
                    <a:pt x="62" y="216"/>
                  </a:lnTo>
                  <a:lnTo>
                    <a:pt x="66" y="198"/>
                  </a:lnTo>
                  <a:lnTo>
                    <a:pt x="460" y="198"/>
                  </a:lnTo>
                  <a:lnTo>
                    <a:pt x="460" y="198"/>
                  </a:lnTo>
                  <a:lnTo>
                    <a:pt x="462" y="216"/>
                  </a:lnTo>
                  <a:lnTo>
                    <a:pt x="464" y="236"/>
                  </a:lnTo>
                  <a:lnTo>
                    <a:pt x="464" y="236"/>
                  </a:lnTo>
                  <a:lnTo>
                    <a:pt x="462" y="256"/>
                  </a:lnTo>
                  <a:lnTo>
                    <a:pt x="460" y="276"/>
                  </a:lnTo>
                  <a:lnTo>
                    <a:pt x="454" y="296"/>
                  </a:lnTo>
                  <a:lnTo>
                    <a:pt x="448" y="314"/>
                  </a:lnTo>
                  <a:lnTo>
                    <a:pt x="440" y="332"/>
                  </a:lnTo>
                  <a:lnTo>
                    <a:pt x="430" y="348"/>
                  </a:lnTo>
                  <a:lnTo>
                    <a:pt x="418" y="364"/>
                  </a:lnTo>
                  <a:lnTo>
                    <a:pt x="404" y="378"/>
                  </a:lnTo>
                  <a:lnTo>
                    <a:pt x="390" y="390"/>
                  </a:lnTo>
                  <a:lnTo>
                    <a:pt x="376" y="402"/>
                  </a:lnTo>
                  <a:lnTo>
                    <a:pt x="358" y="412"/>
                  </a:lnTo>
                  <a:lnTo>
                    <a:pt x="340" y="422"/>
                  </a:lnTo>
                  <a:lnTo>
                    <a:pt x="322" y="428"/>
                  </a:lnTo>
                  <a:lnTo>
                    <a:pt x="304" y="432"/>
                  </a:lnTo>
                  <a:lnTo>
                    <a:pt x="284" y="436"/>
                  </a:lnTo>
                  <a:lnTo>
                    <a:pt x="262" y="436"/>
                  </a:lnTo>
                  <a:lnTo>
                    <a:pt x="262" y="4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4"/>
            <p:cNvSpPr>
              <a:spLocks/>
            </p:cNvSpPr>
            <p:nvPr/>
          </p:nvSpPr>
          <p:spPr bwMode="auto">
            <a:xfrm>
              <a:off x="2417" y="1771"/>
              <a:ext cx="114" cy="262"/>
            </a:xfrm>
            <a:custGeom>
              <a:avLst/>
              <a:gdLst>
                <a:gd name="T0" fmla="*/ 58 w 114"/>
                <a:gd name="T1" fmla="*/ 0 h 262"/>
                <a:gd name="T2" fmla="*/ 0 w 114"/>
                <a:gd name="T3" fmla="*/ 262 h 262"/>
                <a:gd name="T4" fmla="*/ 114 w 114"/>
                <a:gd name="T5" fmla="*/ 262 h 262"/>
                <a:gd name="T6" fmla="*/ 58 w 114"/>
                <a:gd name="T7" fmla="*/ 0 h 262"/>
              </a:gdLst>
              <a:ahLst/>
              <a:cxnLst>
                <a:cxn ang="0">
                  <a:pos x="T0" y="T1"/>
                </a:cxn>
                <a:cxn ang="0">
                  <a:pos x="T2" y="T3"/>
                </a:cxn>
                <a:cxn ang="0">
                  <a:pos x="T4" y="T5"/>
                </a:cxn>
                <a:cxn ang="0">
                  <a:pos x="T6" y="T7"/>
                </a:cxn>
              </a:cxnLst>
              <a:rect l="0" t="0" r="r" b="b"/>
              <a:pathLst>
                <a:path w="114" h="262">
                  <a:moveTo>
                    <a:pt x="58" y="0"/>
                  </a:moveTo>
                  <a:lnTo>
                    <a:pt x="0" y="262"/>
                  </a:lnTo>
                  <a:lnTo>
                    <a:pt x="114" y="262"/>
                  </a:lnTo>
                  <a:lnTo>
                    <a:pt x="5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5"/>
            <p:cNvSpPr>
              <a:spLocks/>
            </p:cNvSpPr>
            <p:nvPr/>
          </p:nvSpPr>
          <p:spPr bwMode="auto">
            <a:xfrm>
              <a:off x="2795" y="2309"/>
              <a:ext cx="168" cy="372"/>
            </a:xfrm>
            <a:custGeom>
              <a:avLst/>
              <a:gdLst>
                <a:gd name="T0" fmla="*/ 168 w 168"/>
                <a:gd name="T1" fmla="*/ 0 h 372"/>
                <a:gd name="T2" fmla="*/ 0 w 168"/>
                <a:gd name="T3" fmla="*/ 0 h 372"/>
                <a:gd name="T4" fmla="*/ 76 w 168"/>
                <a:gd name="T5" fmla="*/ 102 h 372"/>
                <a:gd name="T6" fmla="*/ 18 w 168"/>
                <a:gd name="T7" fmla="*/ 246 h 372"/>
                <a:gd name="T8" fmla="*/ 84 w 168"/>
                <a:gd name="T9" fmla="*/ 370 h 372"/>
                <a:gd name="T10" fmla="*/ 84 w 168"/>
                <a:gd name="T11" fmla="*/ 372 h 372"/>
                <a:gd name="T12" fmla="*/ 84 w 168"/>
                <a:gd name="T13" fmla="*/ 372 h 372"/>
                <a:gd name="T14" fmla="*/ 84 w 168"/>
                <a:gd name="T15" fmla="*/ 372 h 372"/>
                <a:gd name="T16" fmla="*/ 84 w 168"/>
                <a:gd name="T17" fmla="*/ 372 h 372"/>
                <a:gd name="T18" fmla="*/ 86 w 168"/>
                <a:gd name="T19" fmla="*/ 372 h 372"/>
                <a:gd name="T20" fmla="*/ 86 w 168"/>
                <a:gd name="T21" fmla="*/ 370 h 372"/>
                <a:gd name="T22" fmla="*/ 152 w 168"/>
                <a:gd name="T23" fmla="*/ 246 h 372"/>
                <a:gd name="T24" fmla="*/ 90 w 168"/>
                <a:gd name="T25" fmla="*/ 102 h 372"/>
                <a:gd name="T26" fmla="*/ 168 w 168"/>
                <a:gd name="T2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372">
                  <a:moveTo>
                    <a:pt x="168" y="0"/>
                  </a:moveTo>
                  <a:lnTo>
                    <a:pt x="0" y="0"/>
                  </a:lnTo>
                  <a:lnTo>
                    <a:pt x="76" y="102"/>
                  </a:lnTo>
                  <a:lnTo>
                    <a:pt x="18" y="246"/>
                  </a:lnTo>
                  <a:lnTo>
                    <a:pt x="84" y="370"/>
                  </a:lnTo>
                  <a:lnTo>
                    <a:pt x="84" y="372"/>
                  </a:lnTo>
                  <a:lnTo>
                    <a:pt x="84" y="372"/>
                  </a:lnTo>
                  <a:lnTo>
                    <a:pt x="84" y="372"/>
                  </a:lnTo>
                  <a:lnTo>
                    <a:pt x="84" y="372"/>
                  </a:lnTo>
                  <a:lnTo>
                    <a:pt x="86" y="372"/>
                  </a:lnTo>
                  <a:lnTo>
                    <a:pt x="86" y="370"/>
                  </a:lnTo>
                  <a:lnTo>
                    <a:pt x="152" y="246"/>
                  </a:lnTo>
                  <a:lnTo>
                    <a:pt x="90" y="102"/>
                  </a:lnTo>
                  <a:lnTo>
                    <a:pt x="16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6"/>
            <p:cNvSpPr>
              <a:spLocks noEditPoints="1"/>
            </p:cNvSpPr>
            <p:nvPr/>
          </p:nvSpPr>
          <p:spPr bwMode="auto">
            <a:xfrm>
              <a:off x="2415" y="2233"/>
              <a:ext cx="930" cy="528"/>
            </a:xfrm>
            <a:custGeom>
              <a:avLst/>
              <a:gdLst>
                <a:gd name="T0" fmla="*/ 668 w 930"/>
                <a:gd name="T1" fmla="*/ 62 h 528"/>
                <a:gd name="T2" fmla="*/ 726 w 930"/>
                <a:gd name="T3" fmla="*/ 102 h 528"/>
                <a:gd name="T4" fmla="*/ 778 w 930"/>
                <a:gd name="T5" fmla="*/ 150 h 528"/>
                <a:gd name="T6" fmla="*/ 820 w 930"/>
                <a:gd name="T7" fmla="*/ 206 h 528"/>
                <a:gd name="T8" fmla="*/ 852 w 930"/>
                <a:gd name="T9" fmla="*/ 268 h 528"/>
                <a:gd name="T10" fmla="*/ 874 w 930"/>
                <a:gd name="T11" fmla="*/ 336 h 528"/>
                <a:gd name="T12" fmla="*/ 848 w 930"/>
                <a:gd name="T13" fmla="*/ 382 h 528"/>
                <a:gd name="T14" fmla="*/ 720 w 930"/>
                <a:gd name="T15" fmla="*/ 442 h 528"/>
                <a:gd name="T16" fmla="*/ 636 w 930"/>
                <a:gd name="T17" fmla="*/ 464 h 528"/>
                <a:gd name="T18" fmla="*/ 538 w 930"/>
                <a:gd name="T19" fmla="*/ 478 h 528"/>
                <a:gd name="T20" fmla="*/ 464 w 930"/>
                <a:gd name="T21" fmla="*/ 480 h 528"/>
                <a:gd name="T22" fmla="*/ 292 w 930"/>
                <a:gd name="T23" fmla="*/ 466 h 528"/>
                <a:gd name="T24" fmla="*/ 134 w 930"/>
                <a:gd name="T25" fmla="*/ 424 h 528"/>
                <a:gd name="T26" fmla="*/ 48 w 930"/>
                <a:gd name="T27" fmla="*/ 384 h 528"/>
                <a:gd name="T28" fmla="*/ 64 w 930"/>
                <a:gd name="T29" fmla="*/ 310 h 528"/>
                <a:gd name="T30" fmla="*/ 92 w 930"/>
                <a:gd name="T31" fmla="*/ 240 h 528"/>
                <a:gd name="T32" fmla="*/ 130 w 930"/>
                <a:gd name="T33" fmla="*/ 178 h 528"/>
                <a:gd name="T34" fmla="*/ 180 w 930"/>
                <a:gd name="T35" fmla="*/ 122 h 528"/>
                <a:gd name="T36" fmla="*/ 240 w 930"/>
                <a:gd name="T37" fmla="*/ 76 h 528"/>
                <a:gd name="T38" fmla="*/ 426 w 930"/>
                <a:gd name="T39" fmla="*/ 150 h 528"/>
                <a:gd name="T40" fmla="*/ 574 w 930"/>
                <a:gd name="T41" fmla="*/ 50 h 528"/>
                <a:gd name="T42" fmla="*/ 376 w 930"/>
                <a:gd name="T43" fmla="*/ 0 h 528"/>
                <a:gd name="T44" fmla="*/ 222 w 930"/>
                <a:gd name="T45" fmla="*/ 32 h 528"/>
                <a:gd name="T46" fmla="*/ 150 w 930"/>
                <a:gd name="T47" fmla="*/ 86 h 528"/>
                <a:gd name="T48" fmla="*/ 90 w 930"/>
                <a:gd name="T49" fmla="*/ 152 h 528"/>
                <a:gd name="T50" fmla="*/ 44 w 930"/>
                <a:gd name="T51" fmla="*/ 230 h 528"/>
                <a:gd name="T52" fmla="*/ 14 w 930"/>
                <a:gd name="T53" fmla="*/ 316 h 528"/>
                <a:gd name="T54" fmla="*/ 0 w 930"/>
                <a:gd name="T55" fmla="*/ 410 h 528"/>
                <a:gd name="T56" fmla="*/ 42 w 930"/>
                <a:gd name="T57" fmla="*/ 436 h 528"/>
                <a:gd name="T58" fmla="*/ 146 w 930"/>
                <a:gd name="T59" fmla="*/ 478 h 528"/>
                <a:gd name="T60" fmla="*/ 332 w 930"/>
                <a:gd name="T61" fmla="*/ 520 h 528"/>
                <a:gd name="T62" fmla="*/ 464 w 930"/>
                <a:gd name="T63" fmla="*/ 528 h 528"/>
                <a:gd name="T64" fmla="*/ 572 w 930"/>
                <a:gd name="T65" fmla="*/ 522 h 528"/>
                <a:gd name="T66" fmla="*/ 672 w 930"/>
                <a:gd name="T67" fmla="*/ 504 h 528"/>
                <a:gd name="T68" fmla="*/ 762 w 930"/>
                <a:gd name="T69" fmla="*/ 476 h 528"/>
                <a:gd name="T70" fmla="*/ 840 w 930"/>
                <a:gd name="T71" fmla="*/ 440 h 528"/>
                <a:gd name="T72" fmla="*/ 910 w 930"/>
                <a:gd name="T73" fmla="*/ 396 h 528"/>
                <a:gd name="T74" fmla="*/ 926 w 930"/>
                <a:gd name="T75" fmla="*/ 350 h 528"/>
                <a:gd name="T76" fmla="*/ 902 w 930"/>
                <a:gd name="T77" fmla="*/ 266 h 528"/>
                <a:gd name="T78" fmla="*/ 864 w 930"/>
                <a:gd name="T79" fmla="*/ 188 h 528"/>
                <a:gd name="T80" fmla="*/ 814 w 930"/>
                <a:gd name="T81" fmla="*/ 120 h 528"/>
                <a:gd name="T82" fmla="*/ 752 w 930"/>
                <a:gd name="T83" fmla="*/ 62 h 528"/>
                <a:gd name="T84" fmla="*/ 682 w 930"/>
                <a:gd name="T85" fmla="*/ 1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0" h="528">
                  <a:moveTo>
                    <a:pt x="574" y="50"/>
                  </a:moveTo>
                  <a:lnTo>
                    <a:pt x="668" y="62"/>
                  </a:lnTo>
                  <a:lnTo>
                    <a:pt x="668" y="62"/>
                  </a:lnTo>
                  <a:lnTo>
                    <a:pt x="688" y="74"/>
                  </a:lnTo>
                  <a:lnTo>
                    <a:pt x="708" y="88"/>
                  </a:lnTo>
                  <a:lnTo>
                    <a:pt x="726" y="102"/>
                  </a:lnTo>
                  <a:lnTo>
                    <a:pt x="744" y="116"/>
                  </a:lnTo>
                  <a:lnTo>
                    <a:pt x="762" y="134"/>
                  </a:lnTo>
                  <a:lnTo>
                    <a:pt x="778" y="150"/>
                  </a:lnTo>
                  <a:lnTo>
                    <a:pt x="794" y="168"/>
                  </a:lnTo>
                  <a:lnTo>
                    <a:pt x="808" y="186"/>
                  </a:lnTo>
                  <a:lnTo>
                    <a:pt x="820" y="206"/>
                  </a:lnTo>
                  <a:lnTo>
                    <a:pt x="832" y="226"/>
                  </a:lnTo>
                  <a:lnTo>
                    <a:pt x="844" y="248"/>
                  </a:lnTo>
                  <a:lnTo>
                    <a:pt x="852" y="268"/>
                  </a:lnTo>
                  <a:lnTo>
                    <a:pt x="862" y="290"/>
                  </a:lnTo>
                  <a:lnTo>
                    <a:pt x="868" y="314"/>
                  </a:lnTo>
                  <a:lnTo>
                    <a:pt x="874" y="336"/>
                  </a:lnTo>
                  <a:lnTo>
                    <a:pt x="880" y="360"/>
                  </a:lnTo>
                  <a:lnTo>
                    <a:pt x="880" y="360"/>
                  </a:lnTo>
                  <a:lnTo>
                    <a:pt x="848" y="382"/>
                  </a:lnTo>
                  <a:lnTo>
                    <a:pt x="810" y="402"/>
                  </a:lnTo>
                  <a:lnTo>
                    <a:pt x="768" y="424"/>
                  </a:lnTo>
                  <a:lnTo>
                    <a:pt x="720" y="442"/>
                  </a:lnTo>
                  <a:lnTo>
                    <a:pt x="694" y="450"/>
                  </a:lnTo>
                  <a:lnTo>
                    <a:pt x="666" y="458"/>
                  </a:lnTo>
                  <a:lnTo>
                    <a:pt x="636" y="464"/>
                  </a:lnTo>
                  <a:lnTo>
                    <a:pt x="606" y="470"/>
                  </a:lnTo>
                  <a:lnTo>
                    <a:pt x="572" y="474"/>
                  </a:lnTo>
                  <a:lnTo>
                    <a:pt x="538" y="478"/>
                  </a:lnTo>
                  <a:lnTo>
                    <a:pt x="502" y="480"/>
                  </a:lnTo>
                  <a:lnTo>
                    <a:pt x="464" y="480"/>
                  </a:lnTo>
                  <a:lnTo>
                    <a:pt x="464" y="480"/>
                  </a:lnTo>
                  <a:lnTo>
                    <a:pt x="406" y="478"/>
                  </a:lnTo>
                  <a:lnTo>
                    <a:pt x="348" y="474"/>
                  </a:lnTo>
                  <a:lnTo>
                    <a:pt x="292" y="466"/>
                  </a:lnTo>
                  <a:lnTo>
                    <a:pt x="236" y="454"/>
                  </a:lnTo>
                  <a:lnTo>
                    <a:pt x="184" y="440"/>
                  </a:lnTo>
                  <a:lnTo>
                    <a:pt x="134" y="424"/>
                  </a:lnTo>
                  <a:lnTo>
                    <a:pt x="90" y="406"/>
                  </a:lnTo>
                  <a:lnTo>
                    <a:pt x="48" y="384"/>
                  </a:lnTo>
                  <a:lnTo>
                    <a:pt x="48" y="384"/>
                  </a:lnTo>
                  <a:lnTo>
                    <a:pt x="52" y="360"/>
                  </a:lnTo>
                  <a:lnTo>
                    <a:pt x="56" y="334"/>
                  </a:lnTo>
                  <a:lnTo>
                    <a:pt x="64" y="310"/>
                  </a:lnTo>
                  <a:lnTo>
                    <a:pt x="72" y="286"/>
                  </a:lnTo>
                  <a:lnTo>
                    <a:pt x="80" y="264"/>
                  </a:lnTo>
                  <a:lnTo>
                    <a:pt x="92" y="240"/>
                  </a:lnTo>
                  <a:lnTo>
                    <a:pt x="102" y="218"/>
                  </a:lnTo>
                  <a:lnTo>
                    <a:pt x="116" y="198"/>
                  </a:lnTo>
                  <a:lnTo>
                    <a:pt x="130" y="178"/>
                  </a:lnTo>
                  <a:lnTo>
                    <a:pt x="146" y="158"/>
                  </a:lnTo>
                  <a:lnTo>
                    <a:pt x="162" y="140"/>
                  </a:lnTo>
                  <a:lnTo>
                    <a:pt x="180" y="122"/>
                  </a:lnTo>
                  <a:lnTo>
                    <a:pt x="200" y="106"/>
                  </a:lnTo>
                  <a:lnTo>
                    <a:pt x="220" y="90"/>
                  </a:lnTo>
                  <a:lnTo>
                    <a:pt x="240" y="76"/>
                  </a:lnTo>
                  <a:lnTo>
                    <a:pt x="262" y="62"/>
                  </a:lnTo>
                  <a:lnTo>
                    <a:pt x="354" y="50"/>
                  </a:lnTo>
                  <a:lnTo>
                    <a:pt x="426" y="150"/>
                  </a:lnTo>
                  <a:lnTo>
                    <a:pt x="464" y="202"/>
                  </a:lnTo>
                  <a:lnTo>
                    <a:pt x="502" y="150"/>
                  </a:lnTo>
                  <a:lnTo>
                    <a:pt x="574" y="50"/>
                  </a:lnTo>
                  <a:close/>
                  <a:moveTo>
                    <a:pt x="554" y="0"/>
                  </a:moveTo>
                  <a:lnTo>
                    <a:pt x="464" y="122"/>
                  </a:lnTo>
                  <a:lnTo>
                    <a:pt x="376" y="0"/>
                  </a:lnTo>
                  <a:lnTo>
                    <a:pt x="248" y="16"/>
                  </a:lnTo>
                  <a:lnTo>
                    <a:pt x="248" y="16"/>
                  </a:lnTo>
                  <a:lnTo>
                    <a:pt x="222" y="32"/>
                  </a:lnTo>
                  <a:lnTo>
                    <a:pt x="198" y="48"/>
                  </a:lnTo>
                  <a:lnTo>
                    <a:pt x="174" y="66"/>
                  </a:lnTo>
                  <a:lnTo>
                    <a:pt x="150" y="86"/>
                  </a:lnTo>
                  <a:lnTo>
                    <a:pt x="130" y="106"/>
                  </a:lnTo>
                  <a:lnTo>
                    <a:pt x="110" y="130"/>
                  </a:lnTo>
                  <a:lnTo>
                    <a:pt x="90" y="152"/>
                  </a:lnTo>
                  <a:lnTo>
                    <a:pt x="74" y="178"/>
                  </a:lnTo>
                  <a:lnTo>
                    <a:pt x="58" y="202"/>
                  </a:lnTo>
                  <a:lnTo>
                    <a:pt x="44" y="230"/>
                  </a:lnTo>
                  <a:lnTo>
                    <a:pt x="32" y="258"/>
                  </a:lnTo>
                  <a:lnTo>
                    <a:pt x="22" y="286"/>
                  </a:lnTo>
                  <a:lnTo>
                    <a:pt x="14" y="316"/>
                  </a:lnTo>
                  <a:lnTo>
                    <a:pt x="6" y="346"/>
                  </a:lnTo>
                  <a:lnTo>
                    <a:pt x="2" y="378"/>
                  </a:lnTo>
                  <a:lnTo>
                    <a:pt x="0" y="410"/>
                  </a:lnTo>
                  <a:lnTo>
                    <a:pt x="0" y="410"/>
                  </a:lnTo>
                  <a:lnTo>
                    <a:pt x="20" y="422"/>
                  </a:lnTo>
                  <a:lnTo>
                    <a:pt x="42" y="436"/>
                  </a:lnTo>
                  <a:lnTo>
                    <a:pt x="66" y="446"/>
                  </a:lnTo>
                  <a:lnTo>
                    <a:pt x="92" y="458"/>
                  </a:lnTo>
                  <a:lnTo>
                    <a:pt x="146" y="478"/>
                  </a:lnTo>
                  <a:lnTo>
                    <a:pt x="206" y="496"/>
                  </a:lnTo>
                  <a:lnTo>
                    <a:pt x="268" y="510"/>
                  </a:lnTo>
                  <a:lnTo>
                    <a:pt x="332" y="520"/>
                  </a:lnTo>
                  <a:lnTo>
                    <a:pt x="398" y="526"/>
                  </a:lnTo>
                  <a:lnTo>
                    <a:pt x="464" y="528"/>
                  </a:lnTo>
                  <a:lnTo>
                    <a:pt x="464" y="528"/>
                  </a:lnTo>
                  <a:lnTo>
                    <a:pt x="502" y="526"/>
                  </a:lnTo>
                  <a:lnTo>
                    <a:pt x="538" y="524"/>
                  </a:lnTo>
                  <a:lnTo>
                    <a:pt x="572" y="522"/>
                  </a:lnTo>
                  <a:lnTo>
                    <a:pt x="606" y="516"/>
                  </a:lnTo>
                  <a:lnTo>
                    <a:pt x="640" y="512"/>
                  </a:lnTo>
                  <a:lnTo>
                    <a:pt x="672" y="504"/>
                  </a:lnTo>
                  <a:lnTo>
                    <a:pt x="702" y="496"/>
                  </a:lnTo>
                  <a:lnTo>
                    <a:pt x="732" y="486"/>
                  </a:lnTo>
                  <a:lnTo>
                    <a:pt x="762" y="476"/>
                  </a:lnTo>
                  <a:lnTo>
                    <a:pt x="788" y="466"/>
                  </a:lnTo>
                  <a:lnTo>
                    <a:pt x="816" y="454"/>
                  </a:lnTo>
                  <a:lnTo>
                    <a:pt x="840" y="440"/>
                  </a:lnTo>
                  <a:lnTo>
                    <a:pt x="864" y="426"/>
                  </a:lnTo>
                  <a:lnTo>
                    <a:pt x="888" y="412"/>
                  </a:lnTo>
                  <a:lnTo>
                    <a:pt x="910" y="396"/>
                  </a:lnTo>
                  <a:lnTo>
                    <a:pt x="930" y="380"/>
                  </a:lnTo>
                  <a:lnTo>
                    <a:pt x="930" y="380"/>
                  </a:lnTo>
                  <a:lnTo>
                    <a:pt x="926" y="350"/>
                  </a:lnTo>
                  <a:lnTo>
                    <a:pt x="920" y="320"/>
                  </a:lnTo>
                  <a:lnTo>
                    <a:pt x="912" y="292"/>
                  </a:lnTo>
                  <a:lnTo>
                    <a:pt x="902" y="266"/>
                  </a:lnTo>
                  <a:lnTo>
                    <a:pt x="892" y="240"/>
                  </a:lnTo>
                  <a:lnTo>
                    <a:pt x="878" y="214"/>
                  </a:lnTo>
                  <a:lnTo>
                    <a:pt x="864" y="188"/>
                  </a:lnTo>
                  <a:lnTo>
                    <a:pt x="850" y="164"/>
                  </a:lnTo>
                  <a:lnTo>
                    <a:pt x="832" y="142"/>
                  </a:lnTo>
                  <a:lnTo>
                    <a:pt x="814" y="120"/>
                  </a:lnTo>
                  <a:lnTo>
                    <a:pt x="796" y="100"/>
                  </a:lnTo>
                  <a:lnTo>
                    <a:pt x="774" y="80"/>
                  </a:lnTo>
                  <a:lnTo>
                    <a:pt x="752" y="62"/>
                  </a:lnTo>
                  <a:lnTo>
                    <a:pt x="730" y="46"/>
                  </a:lnTo>
                  <a:lnTo>
                    <a:pt x="706" y="30"/>
                  </a:lnTo>
                  <a:lnTo>
                    <a:pt x="682" y="16"/>
                  </a:lnTo>
                  <a:lnTo>
                    <a:pt x="554" y="0"/>
                  </a:lnTo>
                  <a:lnTo>
                    <a:pt x="55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8"/>
            <p:cNvSpPr>
              <a:spLocks/>
            </p:cNvSpPr>
            <p:nvPr/>
          </p:nvSpPr>
          <p:spPr bwMode="auto">
            <a:xfrm>
              <a:off x="2415" y="2233"/>
              <a:ext cx="930" cy="528"/>
            </a:xfrm>
            <a:custGeom>
              <a:avLst/>
              <a:gdLst>
                <a:gd name="T0" fmla="*/ 464 w 930"/>
                <a:gd name="T1" fmla="*/ 122 h 528"/>
                <a:gd name="T2" fmla="*/ 248 w 930"/>
                <a:gd name="T3" fmla="*/ 16 h 528"/>
                <a:gd name="T4" fmla="*/ 222 w 930"/>
                <a:gd name="T5" fmla="*/ 32 h 528"/>
                <a:gd name="T6" fmla="*/ 174 w 930"/>
                <a:gd name="T7" fmla="*/ 66 h 528"/>
                <a:gd name="T8" fmla="*/ 130 w 930"/>
                <a:gd name="T9" fmla="*/ 106 h 528"/>
                <a:gd name="T10" fmla="*/ 90 w 930"/>
                <a:gd name="T11" fmla="*/ 152 h 528"/>
                <a:gd name="T12" fmla="*/ 58 w 930"/>
                <a:gd name="T13" fmla="*/ 202 h 528"/>
                <a:gd name="T14" fmla="*/ 32 w 930"/>
                <a:gd name="T15" fmla="*/ 258 h 528"/>
                <a:gd name="T16" fmla="*/ 14 w 930"/>
                <a:gd name="T17" fmla="*/ 316 h 528"/>
                <a:gd name="T18" fmla="*/ 2 w 930"/>
                <a:gd name="T19" fmla="*/ 378 h 528"/>
                <a:gd name="T20" fmla="*/ 0 w 930"/>
                <a:gd name="T21" fmla="*/ 410 h 528"/>
                <a:gd name="T22" fmla="*/ 42 w 930"/>
                <a:gd name="T23" fmla="*/ 436 h 528"/>
                <a:gd name="T24" fmla="*/ 92 w 930"/>
                <a:gd name="T25" fmla="*/ 458 h 528"/>
                <a:gd name="T26" fmla="*/ 206 w 930"/>
                <a:gd name="T27" fmla="*/ 496 h 528"/>
                <a:gd name="T28" fmla="*/ 332 w 930"/>
                <a:gd name="T29" fmla="*/ 520 h 528"/>
                <a:gd name="T30" fmla="*/ 464 w 930"/>
                <a:gd name="T31" fmla="*/ 528 h 528"/>
                <a:gd name="T32" fmla="*/ 502 w 930"/>
                <a:gd name="T33" fmla="*/ 526 h 528"/>
                <a:gd name="T34" fmla="*/ 572 w 930"/>
                <a:gd name="T35" fmla="*/ 522 h 528"/>
                <a:gd name="T36" fmla="*/ 640 w 930"/>
                <a:gd name="T37" fmla="*/ 512 h 528"/>
                <a:gd name="T38" fmla="*/ 702 w 930"/>
                <a:gd name="T39" fmla="*/ 496 h 528"/>
                <a:gd name="T40" fmla="*/ 762 w 930"/>
                <a:gd name="T41" fmla="*/ 476 h 528"/>
                <a:gd name="T42" fmla="*/ 816 w 930"/>
                <a:gd name="T43" fmla="*/ 454 h 528"/>
                <a:gd name="T44" fmla="*/ 864 w 930"/>
                <a:gd name="T45" fmla="*/ 426 h 528"/>
                <a:gd name="T46" fmla="*/ 910 w 930"/>
                <a:gd name="T47" fmla="*/ 396 h 528"/>
                <a:gd name="T48" fmla="*/ 930 w 930"/>
                <a:gd name="T49" fmla="*/ 380 h 528"/>
                <a:gd name="T50" fmla="*/ 920 w 930"/>
                <a:gd name="T51" fmla="*/ 320 h 528"/>
                <a:gd name="T52" fmla="*/ 902 w 930"/>
                <a:gd name="T53" fmla="*/ 266 h 528"/>
                <a:gd name="T54" fmla="*/ 878 w 930"/>
                <a:gd name="T55" fmla="*/ 214 h 528"/>
                <a:gd name="T56" fmla="*/ 850 w 930"/>
                <a:gd name="T57" fmla="*/ 164 h 528"/>
                <a:gd name="T58" fmla="*/ 814 w 930"/>
                <a:gd name="T59" fmla="*/ 120 h 528"/>
                <a:gd name="T60" fmla="*/ 774 w 930"/>
                <a:gd name="T61" fmla="*/ 80 h 528"/>
                <a:gd name="T62" fmla="*/ 730 w 930"/>
                <a:gd name="T63" fmla="*/ 46 h 528"/>
                <a:gd name="T64" fmla="*/ 682 w 930"/>
                <a:gd name="T65" fmla="*/ 16 h 528"/>
                <a:gd name="T66" fmla="*/ 554 w 930"/>
                <a:gd name="T67"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0" h="528">
                  <a:moveTo>
                    <a:pt x="554" y="0"/>
                  </a:moveTo>
                  <a:lnTo>
                    <a:pt x="464" y="122"/>
                  </a:lnTo>
                  <a:lnTo>
                    <a:pt x="376" y="0"/>
                  </a:lnTo>
                  <a:lnTo>
                    <a:pt x="248" y="16"/>
                  </a:lnTo>
                  <a:lnTo>
                    <a:pt x="248" y="16"/>
                  </a:lnTo>
                  <a:lnTo>
                    <a:pt x="222" y="32"/>
                  </a:lnTo>
                  <a:lnTo>
                    <a:pt x="198" y="48"/>
                  </a:lnTo>
                  <a:lnTo>
                    <a:pt x="174" y="66"/>
                  </a:lnTo>
                  <a:lnTo>
                    <a:pt x="150" y="86"/>
                  </a:lnTo>
                  <a:lnTo>
                    <a:pt x="130" y="106"/>
                  </a:lnTo>
                  <a:lnTo>
                    <a:pt x="110" y="130"/>
                  </a:lnTo>
                  <a:lnTo>
                    <a:pt x="90" y="152"/>
                  </a:lnTo>
                  <a:lnTo>
                    <a:pt x="74" y="178"/>
                  </a:lnTo>
                  <a:lnTo>
                    <a:pt x="58" y="202"/>
                  </a:lnTo>
                  <a:lnTo>
                    <a:pt x="44" y="230"/>
                  </a:lnTo>
                  <a:lnTo>
                    <a:pt x="32" y="258"/>
                  </a:lnTo>
                  <a:lnTo>
                    <a:pt x="22" y="286"/>
                  </a:lnTo>
                  <a:lnTo>
                    <a:pt x="14" y="316"/>
                  </a:lnTo>
                  <a:lnTo>
                    <a:pt x="6" y="346"/>
                  </a:lnTo>
                  <a:lnTo>
                    <a:pt x="2" y="378"/>
                  </a:lnTo>
                  <a:lnTo>
                    <a:pt x="0" y="410"/>
                  </a:lnTo>
                  <a:lnTo>
                    <a:pt x="0" y="410"/>
                  </a:lnTo>
                  <a:lnTo>
                    <a:pt x="20" y="422"/>
                  </a:lnTo>
                  <a:lnTo>
                    <a:pt x="42" y="436"/>
                  </a:lnTo>
                  <a:lnTo>
                    <a:pt x="66" y="446"/>
                  </a:lnTo>
                  <a:lnTo>
                    <a:pt x="92" y="458"/>
                  </a:lnTo>
                  <a:lnTo>
                    <a:pt x="146" y="478"/>
                  </a:lnTo>
                  <a:lnTo>
                    <a:pt x="206" y="496"/>
                  </a:lnTo>
                  <a:lnTo>
                    <a:pt x="268" y="510"/>
                  </a:lnTo>
                  <a:lnTo>
                    <a:pt x="332" y="520"/>
                  </a:lnTo>
                  <a:lnTo>
                    <a:pt x="398" y="526"/>
                  </a:lnTo>
                  <a:lnTo>
                    <a:pt x="464" y="528"/>
                  </a:lnTo>
                  <a:lnTo>
                    <a:pt x="464" y="528"/>
                  </a:lnTo>
                  <a:lnTo>
                    <a:pt x="502" y="526"/>
                  </a:lnTo>
                  <a:lnTo>
                    <a:pt x="538" y="524"/>
                  </a:lnTo>
                  <a:lnTo>
                    <a:pt x="572" y="522"/>
                  </a:lnTo>
                  <a:lnTo>
                    <a:pt x="606" y="516"/>
                  </a:lnTo>
                  <a:lnTo>
                    <a:pt x="640" y="512"/>
                  </a:lnTo>
                  <a:lnTo>
                    <a:pt x="672" y="504"/>
                  </a:lnTo>
                  <a:lnTo>
                    <a:pt x="702" y="496"/>
                  </a:lnTo>
                  <a:lnTo>
                    <a:pt x="732" y="486"/>
                  </a:lnTo>
                  <a:lnTo>
                    <a:pt x="762" y="476"/>
                  </a:lnTo>
                  <a:lnTo>
                    <a:pt x="788" y="466"/>
                  </a:lnTo>
                  <a:lnTo>
                    <a:pt x="816" y="454"/>
                  </a:lnTo>
                  <a:lnTo>
                    <a:pt x="840" y="440"/>
                  </a:lnTo>
                  <a:lnTo>
                    <a:pt x="864" y="426"/>
                  </a:lnTo>
                  <a:lnTo>
                    <a:pt x="888" y="412"/>
                  </a:lnTo>
                  <a:lnTo>
                    <a:pt x="910" y="396"/>
                  </a:lnTo>
                  <a:lnTo>
                    <a:pt x="930" y="380"/>
                  </a:lnTo>
                  <a:lnTo>
                    <a:pt x="930" y="380"/>
                  </a:lnTo>
                  <a:lnTo>
                    <a:pt x="926" y="350"/>
                  </a:lnTo>
                  <a:lnTo>
                    <a:pt x="920" y="320"/>
                  </a:lnTo>
                  <a:lnTo>
                    <a:pt x="912" y="292"/>
                  </a:lnTo>
                  <a:lnTo>
                    <a:pt x="902" y="266"/>
                  </a:lnTo>
                  <a:lnTo>
                    <a:pt x="892" y="240"/>
                  </a:lnTo>
                  <a:lnTo>
                    <a:pt x="878" y="214"/>
                  </a:lnTo>
                  <a:lnTo>
                    <a:pt x="864" y="188"/>
                  </a:lnTo>
                  <a:lnTo>
                    <a:pt x="850" y="164"/>
                  </a:lnTo>
                  <a:lnTo>
                    <a:pt x="832" y="142"/>
                  </a:lnTo>
                  <a:lnTo>
                    <a:pt x="814" y="120"/>
                  </a:lnTo>
                  <a:lnTo>
                    <a:pt x="796" y="100"/>
                  </a:lnTo>
                  <a:lnTo>
                    <a:pt x="774" y="80"/>
                  </a:lnTo>
                  <a:lnTo>
                    <a:pt x="752" y="62"/>
                  </a:lnTo>
                  <a:lnTo>
                    <a:pt x="730" y="46"/>
                  </a:lnTo>
                  <a:lnTo>
                    <a:pt x="706" y="30"/>
                  </a:lnTo>
                  <a:lnTo>
                    <a:pt x="682" y="16"/>
                  </a:lnTo>
                  <a:lnTo>
                    <a:pt x="554" y="0"/>
                  </a:lnTo>
                  <a:lnTo>
                    <a:pt x="5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711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up)">
                                      <p:cBhvr>
                                        <p:cTn id="7" dur="500"/>
                                        <p:tgtEl>
                                          <p:spTgt spid="5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wipe(up)">
                                      <p:cBhvr>
                                        <p:cTn id="11" dur="500"/>
                                        <p:tgtEl>
                                          <p:spTgt spid="75"/>
                                        </p:tgtEl>
                                      </p:cBhvr>
                                    </p:animEffect>
                                  </p:childTnLst>
                                </p:cTn>
                              </p:par>
                              <p:par>
                                <p:cTn id="12" presetID="22" presetClass="entr" presetSubtype="1" fill="hold" nodeType="with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wipe(up)">
                                      <p:cBhvr>
                                        <p:cTn id="14" dur="500"/>
                                        <p:tgtEl>
                                          <p:spTgt spid="85"/>
                                        </p:tgtEl>
                                      </p:cBhvr>
                                    </p:animEffect>
                                  </p:childTnLst>
                                </p:cTn>
                              </p:par>
                              <p:par>
                                <p:cTn id="15" presetID="22" presetClass="entr" presetSubtype="1" fill="hold" nodeType="with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wipe(up)">
                                      <p:cBhvr>
                                        <p:cTn id="17" dur="500"/>
                                        <p:tgtEl>
                                          <p:spTgt spid="95"/>
                                        </p:tgtEl>
                                      </p:cBhvr>
                                    </p:animEffect>
                                  </p:childTnLst>
                                </p:cTn>
                              </p:par>
                              <p:par>
                                <p:cTn id="18" presetID="22" presetClass="entr" presetSubtype="1" fill="hold" nodeType="withEffect">
                                  <p:stCondLst>
                                    <p:cond delay="0"/>
                                  </p:stCondLst>
                                  <p:childTnLst>
                                    <p:set>
                                      <p:cBhvr>
                                        <p:cTn id="19" dur="1" fill="hold">
                                          <p:stCondLst>
                                            <p:cond delay="0"/>
                                          </p:stCondLst>
                                        </p:cTn>
                                        <p:tgtEl>
                                          <p:spTgt spid="101"/>
                                        </p:tgtEl>
                                        <p:attrNameLst>
                                          <p:attrName>style.visibility</p:attrName>
                                        </p:attrNameLst>
                                      </p:cBhvr>
                                      <p:to>
                                        <p:strVal val="visible"/>
                                      </p:to>
                                    </p:set>
                                    <p:animEffect transition="in" filter="wipe(up)">
                                      <p:cBhvr>
                                        <p:cTn id="20" dur="500"/>
                                        <p:tgtEl>
                                          <p:spTgt spid="101"/>
                                        </p:tgtEl>
                                      </p:cBhvr>
                                    </p:animEffect>
                                  </p:childTnLst>
                                </p:cTn>
                              </p:par>
                              <p:par>
                                <p:cTn id="21" presetID="22" presetClass="entr" presetSubtype="1" fill="hold" nodeType="with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wipe(up)">
                                      <p:cBhvr>
                                        <p:cTn id="23" dur="500"/>
                                        <p:tgtEl>
                                          <p:spTgt spid="107"/>
                                        </p:tgtEl>
                                      </p:cBhvr>
                                    </p:animEffect>
                                  </p:childTnLst>
                                </p:cTn>
                              </p:par>
                              <p:par>
                                <p:cTn id="24" presetID="22" presetClass="entr" presetSubtype="1" fill="hold" nodeType="with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16"/>
                                        </p:tgtEl>
                                        <p:attrNameLst>
                                          <p:attrName>style.visibility</p:attrName>
                                        </p:attrNameLst>
                                      </p:cBhvr>
                                      <p:to>
                                        <p:strVal val="visible"/>
                                      </p:to>
                                    </p:set>
                                    <p:animEffect transition="in" filter="wipe(up)">
                                      <p:cBhvr>
                                        <p:cTn id="29" dur="500"/>
                                        <p:tgtEl>
                                          <p:spTgt spid="116"/>
                                        </p:tgtEl>
                                      </p:cBhvr>
                                    </p:animEffect>
                                  </p:childTnLst>
                                </p:cTn>
                              </p:par>
                              <p:par>
                                <p:cTn id="30" presetID="22" presetClass="entr" presetSubtype="1" fill="hold" nodeType="withEffect">
                                  <p:stCondLst>
                                    <p:cond delay="0"/>
                                  </p:stCondLst>
                                  <p:childTnLst>
                                    <p:set>
                                      <p:cBhvr>
                                        <p:cTn id="31" dur="1" fill="hold">
                                          <p:stCondLst>
                                            <p:cond delay="0"/>
                                          </p:stCondLst>
                                        </p:cTn>
                                        <p:tgtEl>
                                          <p:spTgt spid="118"/>
                                        </p:tgtEl>
                                        <p:attrNameLst>
                                          <p:attrName>style.visibility</p:attrName>
                                        </p:attrNameLst>
                                      </p:cBhvr>
                                      <p:to>
                                        <p:strVal val="visible"/>
                                      </p:to>
                                    </p:set>
                                    <p:animEffect transition="in" filter="wipe(up)">
                                      <p:cBhvr>
                                        <p:cTn id="32" dur="500"/>
                                        <p:tgtEl>
                                          <p:spTgt spid="118"/>
                                        </p:tgtEl>
                                      </p:cBhvr>
                                    </p:animEffect>
                                  </p:childTnLst>
                                </p:cTn>
                              </p:par>
                              <p:par>
                                <p:cTn id="33" presetID="22" presetClass="entr" presetSubtype="1" fill="hold" nodeType="withEffect">
                                  <p:stCondLst>
                                    <p:cond delay="0"/>
                                  </p:stCondLst>
                                  <p:childTnLst>
                                    <p:set>
                                      <p:cBhvr>
                                        <p:cTn id="34" dur="1" fill="hold">
                                          <p:stCondLst>
                                            <p:cond delay="0"/>
                                          </p:stCondLst>
                                        </p:cTn>
                                        <p:tgtEl>
                                          <p:spTgt spid="122"/>
                                        </p:tgtEl>
                                        <p:attrNameLst>
                                          <p:attrName>style.visibility</p:attrName>
                                        </p:attrNameLst>
                                      </p:cBhvr>
                                      <p:to>
                                        <p:strVal val="visible"/>
                                      </p:to>
                                    </p:set>
                                    <p:animEffect transition="in" filter="wipe(up)">
                                      <p:cBhvr>
                                        <p:cTn id="35" dur="500"/>
                                        <p:tgtEl>
                                          <p:spTgt spid="122"/>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26"/>
                                        </p:tgtEl>
                                        <p:attrNameLst>
                                          <p:attrName>style.visibility</p:attrName>
                                        </p:attrNameLst>
                                      </p:cBhvr>
                                      <p:to>
                                        <p:strVal val="visible"/>
                                      </p:to>
                                    </p:set>
                                    <p:animEffect transition="in" filter="wipe(up)">
                                      <p:cBhvr>
                                        <p:cTn id="38" dur="500"/>
                                        <p:tgtEl>
                                          <p:spTgt spid="126"/>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wipe(up)">
                                      <p:cBhvr>
                                        <p:cTn id="41" dur="500"/>
                                        <p:tgtEl>
                                          <p:spTgt spid="127"/>
                                        </p:tgtEl>
                                      </p:cBhvr>
                                    </p:animEffect>
                                  </p:childTnLst>
                                </p:cTn>
                              </p:par>
                              <p:par>
                                <p:cTn id="42" presetID="22" presetClass="entr" presetSubtype="8" fill="hold" nodeType="with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16" grpId="0" animBg="1"/>
      <p:bldP spid="126" grpId="0" animBg="1"/>
      <p:bldP spid="1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a:latin typeface="+mn-lt"/>
              </a:rPr>
              <a:t>Addressing </a:t>
            </a:r>
            <a:r>
              <a:rPr lang="en-US" sz="2400" dirty="0" smtClean="0">
                <a:latin typeface="+mn-lt"/>
              </a:rPr>
              <a:t>Diverse Discovery </a:t>
            </a:r>
            <a:r>
              <a:rPr lang="en-US" sz="2400" dirty="0">
                <a:latin typeface="+mn-lt"/>
              </a:rPr>
              <a:t>Needs</a:t>
            </a:r>
          </a:p>
        </p:txBody>
      </p:sp>
      <p:sp>
        <p:nvSpPr>
          <p:cNvPr id="91" name="Content Placeholder 2"/>
          <p:cNvSpPr>
            <a:spLocks noGrp="1"/>
          </p:cNvSpPr>
          <p:nvPr>
            <p:ph idx="1"/>
          </p:nvPr>
        </p:nvSpPr>
        <p:spPr/>
        <p:txBody>
          <a:bodyPr lIns="36000" rIns="36000">
            <a:normAutofit/>
          </a:bodyPr>
          <a:lstStyle/>
          <a:p>
            <a:pPr marL="0" indent="0" algn="r">
              <a:lnSpc>
                <a:spcPct val="100000"/>
              </a:lnSpc>
              <a:spcBef>
                <a:spcPts val="600"/>
              </a:spcBef>
              <a:buNone/>
            </a:pPr>
            <a:r>
              <a:rPr lang="en-US" sz="1600" dirty="0">
                <a:solidFill>
                  <a:schemeClr val="bg1"/>
                </a:solidFill>
                <a:latin typeface="+mn-lt"/>
              </a:rPr>
              <a:t>Quick delivery of the most relevant results</a:t>
            </a:r>
          </a:p>
        </p:txBody>
      </p:sp>
      <p:sp>
        <p:nvSpPr>
          <p:cNvPr id="5" name="Slide Number Placeholder 4"/>
          <p:cNvSpPr>
            <a:spLocks noGrp="1"/>
          </p:cNvSpPr>
          <p:nvPr>
            <p:ph type="sldNum" sz="quarter" idx="12"/>
          </p:nvPr>
        </p:nvSpPr>
        <p:spPr/>
        <p:txBody>
          <a:bodyPr/>
          <a:lstStyle/>
          <a:p>
            <a:fld id="{1C146586-7EC2-481D-848F-8CE41EB2DE6C}" type="slidenum">
              <a:rPr lang="en-US" smtClean="0"/>
              <a:pPr/>
              <a:t>6</a:t>
            </a:fld>
            <a:endParaRPr lang="en-US" dirty="0"/>
          </a:p>
        </p:txBody>
      </p:sp>
      <p:grpSp>
        <p:nvGrpSpPr>
          <p:cNvPr id="36" name="Group 35"/>
          <p:cNvGrpSpPr/>
          <p:nvPr/>
        </p:nvGrpSpPr>
        <p:grpSpPr>
          <a:xfrm>
            <a:off x="390624" y="1293512"/>
            <a:ext cx="8389401" cy="4476114"/>
            <a:chOff x="1275805" y="1538502"/>
            <a:chExt cx="6642388" cy="3544006"/>
          </a:xfrm>
        </p:grpSpPr>
        <p:sp>
          <p:nvSpPr>
            <p:cNvPr id="37" name="Round Diagonal Corner Rectangle 36"/>
            <p:cNvSpPr/>
            <p:nvPr/>
          </p:nvSpPr>
          <p:spPr>
            <a:xfrm flipH="1">
              <a:off x="1275805" y="1538502"/>
              <a:ext cx="3435834" cy="1906188"/>
            </a:xfrm>
            <a:prstGeom prst="round2DiagRect">
              <a:avLst>
                <a:gd name="adj1" fmla="val 49145"/>
                <a:gd name="adj2" fmla="val 0"/>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p:nvSpPr>
          <p:spPr>
            <a:xfrm>
              <a:off x="1275807" y="3159748"/>
              <a:ext cx="3435834" cy="1918433"/>
            </a:xfrm>
            <a:prstGeom prst="round2DiagRect">
              <a:avLst>
                <a:gd name="adj1" fmla="val 43239"/>
                <a:gd name="adj2" fmla="val 0"/>
              </a:avLst>
            </a:prstGeom>
            <a:solidFill>
              <a:srgbClr val="F47C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 Diagonal Corner Rectangle 38"/>
            <p:cNvSpPr/>
            <p:nvPr/>
          </p:nvSpPr>
          <p:spPr>
            <a:xfrm>
              <a:off x="4482359" y="1538502"/>
              <a:ext cx="3435834" cy="1906188"/>
            </a:xfrm>
            <a:prstGeom prst="round2DiagRect">
              <a:avLst>
                <a:gd name="adj1" fmla="val 45822"/>
                <a:gd name="adj2" fmla="val 0"/>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4215765" y="3456935"/>
              <a:ext cx="3216983" cy="461665"/>
            </a:xfrm>
            <a:prstGeom prst="rect">
              <a:avLst/>
            </a:prstGeom>
          </p:spPr>
          <p:txBody>
            <a:bodyPr wrap="square">
              <a:spAutoFit/>
            </a:bodyPr>
            <a:lstStyle/>
            <a:p>
              <a:pPr algn="ctr"/>
              <a:r>
                <a:rPr lang="en-US" sz="2400" b="1" dirty="0">
                  <a:solidFill>
                    <a:schemeClr val="bg1"/>
                  </a:solidFill>
                </a:rPr>
                <a:t>Optimization</a:t>
              </a:r>
            </a:p>
          </p:txBody>
        </p:sp>
        <p:sp>
          <p:nvSpPr>
            <p:cNvPr id="41" name="Round Diagonal Corner Rectangle 40"/>
            <p:cNvSpPr/>
            <p:nvPr/>
          </p:nvSpPr>
          <p:spPr>
            <a:xfrm rot="10800000" flipH="1">
              <a:off x="4482358" y="3164075"/>
              <a:ext cx="3435833" cy="1918433"/>
            </a:xfrm>
            <a:prstGeom prst="round2DiagRect">
              <a:avLst>
                <a:gd name="adj1" fmla="val 48192"/>
                <a:gd name="adj2" fmla="val 0"/>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p:cNvSpPr txBox="1"/>
          <p:nvPr/>
        </p:nvSpPr>
        <p:spPr>
          <a:xfrm>
            <a:off x="1074198" y="1975679"/>
            <a:ext cx="2636311" cy="461665"/>
          </a:xfrm>
          <a:prstGeom prst="rect">
            <a:avLst/>
          </a:prstGeom>
          <a:noFill/>
        </p:spPr>
        <p:txBody>
          <a:bodyPr wrap="square" rtlCol="0">
            <a:spAutoFit/>
          </a:bodyPr>
          <a:lstStyle/>
          <a:p>
            <a:pPr algn="r"/>
            <a:r>
              <a:rPr lang="en-GB" sz="2400" b="1" dirty="0" smtClean="0">
                <a:solidFill>
                  <a:schemeClr val="bg1"/>
                </a:solidFill>
              </a:rPr>
              <a:t>Search and Find</a:t>
            </a:r>
            <a:endParaRPr lang="en-GB" sz="2400" b="1" dirty="0">
              <a:solidFill>
                <a:schemeClr val="bg1"/>
              </a:solidFill>
            </a:endParaRPr>
          </a:p>
        </p:txBody>
      </p:sp>
      <p:sp>
        <p:nvSpPr>
          <p:cNvPr id="43" name="TextBox 42"/>
          <p:cNvSpPr txBox="1"/>
          <p:nvPr/>
        </p:nvSpPr>
        <p:spPr>
          <a:xfrm>
            <a:off x="1708972" y="4080667"/>
            <a:ext cx="2001537" cy="461665"/>
          </a:xfrm>
          <a:prstGeom prst="rect">
            <a:avLst/>
          </a:prstGeom>
          <a:noFill/>
        </p:spPr>
        <p:txBody>
          <a:bodyPr wrap="square" rtlCol="0">
            <a:spAutoFit/>
          </a:bodyPr>
          <a:lstStyle/>
          <a:p>
            <a:pPr algn="r"/>
            <a:r>
              <a:rPr lang="en-GB" sz="2400" b="1" dirty="0" smtClean="0">
                <a:solidFill>
                  <a:prstClr val="white"/>
                </a:solidFill>
              </a:rPr>
              <a:t>Learning</a:t>
            </a:r>
            <a:endParaRPr lang="en-GB" sz="2800" b="1" dirty="0">
              <a:solidFill>
                <a:prstClr val="white"/>
              </a:solidFill>
            </a:endParaRPr>
          </a:p>
        </p:txBody>
      </p:sp>
      <p:sp>
        <p:nvSpPr>
          <p:cNvPr id="44" name="TextBox 43"/>
          <p:cNvSpPr txBox="1"/>
          <p:nvPr/>
        </p:nvSpPr>
        <p:spPr>
          <a:xfrm>
            <a:off x="5109150" y="1982190"/>
            <a:ext cx="2248794" cy="461665"/>
          </a:xfrm>
          <a:prstGeom prst="rect">
            <a:avLst/>
          </a:prstGeom>
          <a:noFill/>
        </p:spPr>
        <p:txBody>
          <a:bodyPr wrap="square" rtlCol="0">
            <a:spAutoFit/>
          </a:bodyPr>
          <a:lstStyle/>
          <a:p>
            <a:r>
              <a:rPr lang="en-GB" sz="2400" b="1" dirty="0" smtClean="0">
                <a:solidFill>
                  <a:prstClr val="white"/>
                </a:solidFill>
              </a:rPr>
              <a:t>Personalization</a:t>
            </a:r>
            <a:endParaRPr lang="en-GB" sz="2000" b="1" dirty="0">
              <a:solidFill>
                <a:prstClr val="white"/>
              </a:solidFill>
            </a:endParaRPr>
          </a:p>
        </p:txBody>
      </p:sp>
      <p:sp>
        <p:nvSpPr>
          <p:cNvPr id="45" name="TextBox 44"/>
          <p:cNvSpPr txBox="1"/>
          <p:nvPr/>
        </p:nvSpPr>
        <p:spPr>
          <a:xfrm>
            <a:off x="5188757" y="4080667"/>
            <a:ext cx="1982699" cy="461665"/>
          </a:xfrm>
          <a:prstGeom prst="rect">
            <a:avLst/>
          </a:prstGeom>
          <a:noFill/>
        </p:spPr>
        <p:txBody>
          <a:bodyPr wrap="square" rtlCol="0">
            <a:spAutoFit/>
          </a:bodyPr>
          <a:lstStyle/>
          <a:p>
            <a:r>
              <a:rPr lang="en-US" sz="2400" b="1" dirty="0" smtClean="0">
                <a:solidFill>
                  <a:schemeClr val="bg1"/>
                </a:solidFill>
              </a:rPr>
              <a:t>Exploration</a:t>
            </a:r>
            <a:endParaRPr lang="en-US" sz="1600" b="1" dirty="0">
              <a:solidFill>
                <a:schemeClr val="bg1"/>
              </a:solidFill>
            </a:endParaRPr>
          </a:p>
        </p:txBody>
      </p:sp>
      <p:grpSp>
        <p:nvGrpSpPr>
          <p:cNvPr id="46" name="Group 32"/>
          <p:cNvGrpSpPr>
            <a:grpSpLocks noChangeAspect="1"/>
          </p:cNvGrpSpPr>
          <p:nvPr/>
        </p:nvGrpSpPr>
        <p:grpSpPr bwMode="auto">
          <a:xfrm>
            <a:off x="5297950" y="3666670"/>
            <a:ext cx="523078" cy="386306"/>
            <a:chOff x="2234" y="1135"/>
            <a:chExt cx="1292" cy="970"/>
          </a:xfrm>
        </p:grpSpPr>
        <p:sp>
          <p:nvSpPr>
            <p:cNvPr id="47" name="AutoShape 31"/>
            <p:cNvSpPr>
              <a:spLocks noChangeAspect="1" noChangeArrowheads="1" noTextEdit="1"/>
            </p:cNvSpPr>
            <p:nvPr/>
          </p:nvSpPr>
          <p:spPr bwMode="auto">
            <a:xfrm>
              <a:off x="2234" y="1135"/>
              <a:ext cx="1292" cy="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 name="Freeform 33"/>
            <p:cNvSpPr>
              <a:spLocks noEditPoints="1"/>
            </p:cNvSpPr>
            <p:nvPr/>
          </p:nvSpPr>
          <p:spPr bwMode="auto">
            <a:xfrm>
              <a:off x="2234" y="1135"/>
              <a:ext cx="1292" cy="970"/>
            </a:xfrm>
            <a:custGeom>
              <a:avLst/>
              <a:gdLst>
                <a:gd name="T0" fmla="*/ 936 w 1292"/>
                <a:gd name="T1" fmla="*/ 868 h 970"/>
                <a:gd name="T2" fmla="*/ 848 w 1292"/>
                <a:gd name="T3" fmla="*/ 796 h 970"/>
                <a:gd name="T4" fmla="*/ 814 w 1292"/>
                <a:gd name="T5" fmla="*/ 684 h 970"/>
                <a:gd name="T6" fmla="*/ 838 w 1292"/>
                <a:gd name="T7" fmla="*/ 590 h 970"/>
                <a:gd name="T8" fmla="*/ 918 w 1292"/>
                <a:gd name="T9" fmla="*/ 510 h 970"/>
                <a:gd name="T10" fmla="*/ 1014 w 1292"/>
                <a:gd name="T11" fmla="*/ 486 h 970"/>
                <a:gd name="T12" fmla="*/ 1124 w 1292"/>
                <a:gd name="T13" fmla="*/ 520 h 970"/>
                <a:gd name="T14" fmla="*/ 1198 w 1292"/>
                <a:gd name="T15" fmla="*/ 608 h 970"/>
                <a:gd name="T16" fmla="*/ 1212 w 1292"/>
                <a:gd name="T17" fmla="*/ 706 h 970"/>
                <a:gd name="T18" fmla="*/ 1168 w 1292"/>
                <a:gd name="T19" fmla="*/ 812 h 970"/>
                <a:gd name="T20" fmla="*/ 1072 w 1292"/>
                <a:gd name="T21" fmla="*/ 876 h 970"/>
                <a:gd name="T22" fmla="*/ 716 w 1292"/>
                <a:gd name="T23" fmla="*/ 690 h 970"/>
                <a:gd name="T24" fmla="*/ 664 w 1292"/>
                <a:gd name="T25" fmla="*/ 722 h 970"/>
                <a:gd name="T26" fmla="*/ 596 w 1292"/>
                <a:gd name="T27" fmla="*/ 700 h 970"/>
                <a:gd name="T28" fmla="*/ 574 w 1292"/>
                <a:gd name="T29" fmla="*/ 628 h 970"/>
                <a:gd name="T30" fmla="*/ 636 w 1292"/>
                <a:gd name="T31" fmla="*/ 566 h 970"/>
                <a:gd name="T32" fmla="*/ 700 w 1292"/>
                <a:gd name="T33" fmla="*/ 582 h 970"/>
                <a:gd name="T34" fmla="*/ 724 w 1292"/>
                <a:gd name="T35" fmla="*/ 652 h 970"/>
                <a:gd name="T36" fmla="*/ 216 w 1292"/>
                <a:gd name="T37" fmla="*/ 876 h 970"/>
                <a:gd name="T38" fmla="*/ 120 w 1292"/>
                <a:gd name="T39" fmla="*/ 812 h 970"/>
                <a:gd name="T40" fmla="*/ 76 w 1292"/>
                <a:gd name="T41" fmla="*/ 706 h 970"/>
                <a:gd name="T42" fmla="*/ 92 w 1292"/>
                <a:gd name="T43" fmla="*/ 608 h 970"/>
                <a:gd name="T44" fmla="*/ 164 w 1292"/>
                <a:gd name="T45" fmla="*/ 520 h 970"/>
                <a:gd name="T46" fmla="*/ 276 w 1292"/>
                <a:gd name="T47" fmla="*/ 486 h 970"/>
                <a:gd name="T48" fmla="*/ 370 w 1292"/>
                <a:gd name="T49" fmla="*/ 510 h 970"/>
                <a:gd name="T50" fmla="*/ 450 w 1292"/>
                <a:gd name="T51" fmla="*/ 590 h 970"/>
                <a:gd name="T52" fmla="*/ 474 w 1292"/>
                <a:gd name="T53" fmla="*/ 684 h 970"/>
                <a:gd name="T54" fmla="*/ 440 w 1292"/>
                <a:gd name="T55" fmla="*/ 796 h 970"/>
                <a:gd name="T56" fmla="*/ 352 w 1292"/>
                <a:gd name="T57" fmla="*/ 868 h 970"/>
                <a:gd name="T58" fmla="*/ 1092 w 1292"/>
                <a:gd name="T59" fmla="*/ 162 h 970"/>
                <a:gd name="T60" fmla="*/ 1052 w 1292"/>
                <a:gd name="T61" fmla="*/ 68 h 970"/>
                <a:gd name="T62" fmla="*/ 988 w 1292"/>
                <a:gd name="T63" fmla="*/ 18 h 970"/>
                <a:gd name="T64" fmla="*/ 880 w 1292"/>
                <a:gd name="T65" fmla="*/ 2 h 970"/>
                <a:gd name="T66" fmla="*/ 752 w 1292"/>
                <a:gd name="T67" fmla="*/ 90 h 970"/>
                <a:gd name="T68" fmla="*/ 704 w 1292"/>
                <a:gd name="T69" fmla="*/ 70 h 970"/>
                <a:gd name="T70" fmla="*/ 634 w 1292"/>
                <a:gd name="T71" fmla="*/ 56 h 970"/>
                <a:gd name="T72" fmla="*/ 564 w 1292"/>
                <a:gd name="T73" fmla="*/ 104 h 970"/>
                <a:gd name="T74" fmla="*/ 490 w 1292"/>
                <a:gd name="T75" fmla="*/ 34 h 970"/>
                <a:gd name="T76" fmla="*/ 362 w 1292"/>
                <a:gd name="T77" fmla="*/ 2 h 970"/>
                <a:gd name="T78" fmla="*/ 248 w 1292"/>
                <a:gd name="T79" fmla="*/ 64 h 970"/>
                <a:gd name="T80" fmla="*/ 12 w 1292"/>
                <a:gd name="T81" fmla="*/ 600 h 970"/>
                <a:gd name="T82" fmla="*/ 6 w 1292"/>
                <a:gd name="T83" fmla="*/ 742 h 970"/>
                <a:gd name="T84" fmla="*/ 82 w 1292"/>
                <a:gd name="T85" fmla="*/ 886 h 970"/>
                <a:gd name="T86" fmla="*/ 228 w 1292"/>
                <a:gd name="T87" fmla="*/ 964 h 970"/>
                <a:gd name="T88" fmla="*/ 358 w 1292"/>
                <a:gd name="T89" fmla="*/ 960 h 970"/>
                <a:gd name="T90" fmla="*/ 480 w 1292"/>
                <a:gd name="T91" fmla="*/ 892 h 970"/>
                <a:gd name="T92" fmla="*/ 554 w 1292"/>
                <a:gd name="T93" fmla="*/ 776 h 970"/>
                <a:gd name="T94" fmla="*/ 598 w 1292"/>
                <a:gd name="T95" fmla="*/ 790 h 970"/>
                <a:gd name="T96" fmla="*/ 662 w 1292"/>
                <a:gd name="T97" fmla="*/ 804 h 970"/>
                <a:gd name="T98" fmla="*/ 724 w 1292"/>
                <a:gd name="T99" fmla="*/ 770 h 970"/>
                <a:gd name="T100" fmla="*/ 770 w 1292"/>
                <a:gd name="T101" fmla="*/ 844 h 970"/>
                <a:gd name="T102" fmla="*/ 870 w 1292"/>
                <a:gd name="T103" fmla="*/ 936 h 970"/>
                <a:gd name="T104" fmla="*/ 1006 w 1292"/>
                <a:gd name="T105" fmla="*/ 970 h 970"/>
                <a:gd name="T106" fmla="*/ 1142 w 1292"/>
                <a:gd name="T107" fmla="*/ 936 h 970"/>
                <a:gd name="T108" fmla="*/ 1258 w 1292"/>
                <a:gd name="T109" fmla="*/ 820 h 970"/>
                <a:gd name="T110" fmla="*/ 1292 w 1292"/>
                <a:gd name="T111" fmla="*/ 684 h 970"/>
                <a:gd name="T112" fmla="*/ 1266 w 1292"/>
                <a:gd name="T113" fmla="*/ 564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2" h="970">
                  <a:moveTo>
                    <a:pt x="1014" y="884"/>
                  </a:moveTo>
                  <a:lnTo>
                    <a:pt x="1014" y="884"/>
                  </a:lnTo>
                  <a:lnTo>
                    <a:pt x="992" y="884"/>
                  </a:lnTo>
                  <a:lnTo>
                    <a:pt x="974" y="880"/>
                  </a:lnTo>
                  <a:lnTo>
                    <a:pt x="954" y="876"/>
                  </a:lnTo>
                  <a:lnTo>
                    <a:pt x="936" y="868"/>
                  </a:lnTo>
                  <a:lnTo>
                    <a:pt x="918" y="860"/>
                  </a:lnTo>
                  <a:lnTo>
                    <a:pt x="902" y="850"/>
                  </a:lnTo>
                  <a:lnTo>
                    <a:pt x="886" y="838"/>
                  </a:lnTo>
                  <a:lnTo>
                    <a:pt x="872" y="826"/>
                  </a:lnTo>
                  <a:lnTo>
                    <a:pt x="860" y="812"/>
                  </a:lnTo>
                  <a:lnTo>
                    <a:pt x="848" y="796"/>
                  </a:lnTo>
                  <a:lnTo>
                    <a:pt x="838" y="780"/>
                  </a:lnTo>
                  <a:lnTo>
                    <a:pt x="830" y="762"/>
                  </a:lnTo>
                  <a:lnTo>
                    <a:pt x="822" y="744"/>
                  </a:lnTo>
                  <a:lnTo>
                    <a:pt x="818" y="726"/>
                  </a:lnTo>
                  <a:lnTo>
                    <a:pt x="814" y="706"/>
                  </a:lnTo>
                  <a:lnTo>
                    <a:pt x="814" y="684"/>
                  </a:lnTo>
                  <a:lnTo>
                    <a:pt x="814" y="684"/>
                  </a:lnTo>
                  <a:lnTo>
                    <a:pt x="814" y="664"/>
                  </a:lnTo>
                  <a:lnTo>
                    <a:pt x="818" y="644"/>
                  </a:lnTo>
                  <a:lnTo>
                    <a:pt x="822" y="626"/>
                  </a:lnTo>
                  <a:lnTo>
                    <a:pt x="830" y="608"/>
                  </a:lnTo>
                  <a:lnTo>
                    <a:pt x="838" y="590"/>
                  </a:lnTo>
                  <a:lnTo>
                    <a:pt x="848" y="574"/>
                  </a:lnTo>
                  <a:lnTo>
                    <a:pt x="860" y="558"/>
                  </a:lnTo>
                  <a:lnTo>
                    <a:pt x="872" y="544"/>
                  </a:lnTo>
                  <a:lnTo>
                    <a:pt x="886" y="530"/>
                  </a:lnTo>
                  <a:lnTo>
                    <a:pt x="902" y="520"/>
                  </a:lnTo>
                  <a:lnTo>
                    <a:pt x="918" y="510"/>
                  </a:lnTo>
                  <a:lnTo>
                    <a:pt x="936" y="500"/>
                  </a:lnTo>
                  <a:lnTo>
                    <a:pt x="954" y="494"/>
                  </a:lnTo>
                  <a:lnTo>
                    <a:pt x="974" y="490"/>
                  </a:lnTo>
                  <a:lnTo>
                    <a:pt x="992" y="486"/>
                  </a:lnTo>
                  <a:lnTo>
                    <a:pt x="1014" y="486"/>
                  </a:lnTo>
                  <a:lnTo>
                    <a:pt x="1014" y="486"/>
                  </a:lnTo>
                  <a:lnTo>
                    <a:pt x="1034" y="486"/>
                  </a:lnTo>
                  <a:lnTo>
                    <a:pt x="1054" y="490"/>
                  </a:lnTo>
                  <a:lnTo>
                    <a:pt x="1072" y="494"/>
                  </a:lnTo>
                  <a:lnTo>
                    <a:pt x="1090" y="500"/>
                  </a:lnTo>
                  <a:lnTo>
                    <a:pt x="1108" y="510"/>
                  </a:lnTo>
                  <a:lnTo>
                    <a:pt x="1124" y="520"/>
                  </a:lnTo>
                  <a:lnTo>
                    <a:pt x="1140" y="530"/>
                  </a:lnTo>
                  <a:lnTo>
                    <a:pt x="1154" y="544"/>
                  </a:lnTo>
                  <a:lnTo>
                    <a:pt x="1168" y="558"/>
                  </a:lnTo>
                  <a:lnTo>
                    <a:pt x="1178" y="574"/>
                  </a:lnTo>
                  <a:lnTo>
                    <a:pt x="1188" y="590"/>
                  </a:lnTo>
                  <a:lnTo>
                    <a:pt x="1198" y="608"/>
                  </a:lnTo>
                  <a:lnTo>
                    <a:pt x="1204" y="626"/>
                  </a:lnTo>
                  <a:lnTo>
                    <a:pt x="1208" y="644"/>
                  </a:lnTo>
                  <a:lnTo>
                    <a:pt x="1212" y="664"/>
                  </a:lnTo>
                  <a:lnTo>
                    <a:pt x="1212" y="684"/>
                  </a:lnTo>
                  <a:lnTo>
                    <a:pt x="1212" y="684"/>
                  </a:lnTo>
                  <a:lnTo>
                    <a:pt x="1212" y="706"/>
                  </a:lnTo>
                  <a:lnTo>
                    <a:pt x="1208" y="726"/>
                  </a:lnTo>
                  <a:lnTo>
                    <a:pt x="1204" y="744"/>
                  </a:lnTo>
                  <a:lnTo>
                    <a:pt x="1198" y="762"/>
                  </a:lnTo>
                  <a:lnTo>
                    <a:pt x="1188" y="780"/>
                  </a:lnTo>
                  <a:lnTo>
                    <a:pt x="1178" y="796"/>
                  </a:lnTo>
                  <a:lnTo>
                    <a:pt x="1168" y="812"/>
                  </a:lnTo>
                  <a:lnTo>
                    <a:pt x="1154" y="826"/>
                  </a:lnTo>
                  <a:lnTo>
                    <a:pt x="1140" y="838"/>
                  </a:lnTo>
                  <a:lnTo>
                    <a:pt x="1124" y="850"/>
                  </a:lnTo>
                  <a:lnTo>
                    <a:pt x="1108" y="860"/>
                  </a:lnTo>
                  <a:lnTo>
                    <a:pt x="1090" y="868"/>
                  </a:lnTo>
                  <a:lnTo>
                    <a:pt x="1072" y="876"/>
                  </a:lnTo>
                  <a:lnTo>
                    <a:pt x="1054" y="880"/>
                  </a:lnTo>
                  <a:lnTo>
                    <a:pt x="1034" y="884"/>
                  </a:lnTo>
                  <a:lnTo>
                    <a:pt x="1014" y="884"/>
                  </a:lnTo>
                  <a:close/>
                  <a:moveTo>
                    <a:pt x="722" y="682"/>
                  </a:moveTo>
                  <a:lnTo>
                    <a:pt x="722" y="682"/>
                  </a:lnTo>
                  <a:lnTo>
                    <a:pt x="716" y="690"/>
                  </a:lnTo>
                  <a:lnTo>
                    <a:pt x="710" y="698"/>
                  </a:lnTo>
                  <a:lnTo>
                    <a:pt x="702" y="706"/>
                  </a:lnTo>
                  <a:lnTo>
                    <a:pt x="694" y="712"/>
                  </a:lnTo>
                  <a:lnTo>
                    <a:pt x="684" y="716"/>
                  </a:lnTo>
                  <a:lnTo>
                    <a:pt x="674" y="720"/>
                  </a:lnTo>
                  <a:lnTo>
                    <a:pt x="664" y="722"/>
                  </a:lnTo>
                  <a:lnTo>
                    <a:pt x="652" y="722"/>
                  </a:lnTo>
                  <a:lnTo>
                    <a:pt x="652" y="722"/>
                  </a:lnTo>
                  <a:lnTo>
                    <a:pt x="636" y="722"/>
                  </a:lnTo>
                  <a:lnTo>
                    <a:pt x="622" y="716"/>
                  </a:lnTo>
                  <a:lnTo>
                    <a:pt x="608" y="710"/>
                  </a:lnTo>
                  <a:lnTo>
                    <a:pt x="596" y="700"/>
                  </a:lnTo>
                  <a:lnTo>
                    <a:pt x="586" y="688"/>
                  </a:lnTo>
                  <a:lnTo>
                    <a:pt x="580" y="674"/>
                  </a:lnTo>
                  <a:lnTo>
                    <a:pt x="574" y="660"/>
                  </a:lnTo>
                  <a:lnTo>
                    <a:pt x="572" y="644"/>
                  </a:lnTo>
                  <a:lnTo>
                    <a:pt x="572" y="644"/>
                  </a:lnTo>
                  <a:lnTo>
                    <a:pt x="574" y="628"/>
                  </a:lnTo>
                  <a:lnTo>
                    <a:pt x="580" y="612"/>
                  </a:lnTo>
                  <a:lnTo>
                    <a:pt x="586" y="600"/>
                  </a:lnTo>
                  <a:lnTo>
                    <a:pt x="596" y="588"/>
                  </a:lnTo>
                  <a:lnTo>
                    <a:pt x="608" y="578"/>
                  </a:lnTo>
                  <a:lnTo>
                    <a:pt x="622" y="570"/>
                  </a:lnTo>
                  <a:lnTo>
                    <a:pt x="636" y="566"/>
                  </a:lnTo>
                  <a:lnTo>
                    <a:pt x="652" y="564"/>
                  </a:lnTo>
                  <a:lnTo>
                    <a:pt x="652" y="564"/>
                  </a:lnTo>
                  <a:lnTo>
                    <a:pt x="666" y="566"/>
                  </a:lnTo>
                  <a:lnTo>
                    <a:pt x="678" y="568"/>
                  </a:lnTo>
                  <a:lnTo>
                    <a:pt x="690" y="574"/>
                  </a:lnTo>
                  <a:lnTo>
                    <a:pt x="700" y="582"/>
                  </a:lnTo>
                  <a:lnTo>
                    <a:pt x="710" y="590"/>
                  </a:lnTo>
                  <a:lnTo>
                    <a:pt x="718" y="600"/>
                  </a:lnTo>
                  <a:lnTo>
                    <a:pt x="724" y="612"/>
                  </a:lnTo>
                  <a:lnTo>
                    <a:pt x="728" y="624"/>
                  </a:lnTo>
                  <a:lnTo>
                    <a:pt x="728" y="624"/>
                  </a:lnTo>
                  <a:lnTo>
                    <a:pt x="724" y="652"/>
                  </a:lnTo>
                  <a:lnTo>
                    <a:pt x="722" y="682"/>
                  </a:lnTo>
                  <a:close/>
                  <a:moveTo>
                    <a:pt x="276" y="884"/>
                  </a:moveTo>
                  <a:lnTo>
                    <a:pt x="276" y="884"/>
                  </a:lnTo>
                  <a:lnTo>
                    <a:pt x="254" y="884"/>
                  </a:lnTo>
                  <a:lnTo>
                    <a:pt x="234" y="880"/>
                  </a:lnTo>
                  <a:lnTo>
                    <a:pt x="216" y="876"/>
                  </a:lnTo>
                  <a:lnTo>
                    <a:pt x="198" y="868"/>
                  </a:lnTo>
                  <a:lnTo>
                    <a:pt x="180" y="860"/>
                  </a:lnTo>
                  <a:lnTo>
                    <a:pt x="164" y="850"/>
                  </a:lnTo>
                  <a:lnTo>
                    <a:pt x="148" y="838"/>
                  </a:lnTo>
                  <a:lnTo>
                    <a:pt x="134" y="826"/>
                  </a:lnTo>
                  <a:lnTo>
                    <a:pt x="120" y="812"/>
                  </a:lnTo>
                  <a:lnTo>
                    <a:pt x="110" y="796"/>
                  </a:lnTo>
                  <a:lnTo>
                    <a:pt x="100" y="780"/>
                  </a:lnTo>
                  <a:lnTo>
                    <a:pt x="92" y="762"/>
                  </a:lnTo>
                  <a:lnTo>
                    <a:pt x="84" y="744"/>
                  </a:lnTo>
                  <a:lnTo>
                    <a:pt x="80" y="726"/>
                  </a:lnTo>
                  <a:lnTo>
                    <a:pt x="76" y="706"/>
                  </a:lnTo>
                  <a:lnTo>
                    <a:pt x="76" y="684"/>
                  </a:lnTo>
                  <a:lnTo>
                    <a:pt x="76" y="684"/>
                  </a:lnTo>
                  <a:lnTo>
                    <a:pt x="76" y="664"/>
                  </a:lnTo>
                  <a:lnTo>
                    <a:pt x="80" y="644"/>
                  </a:lnTo>
                  <a:lnTo>
                    <a:pt x="84" y="626"/>
                  </a:lnTo>
                  <a:lnTo>
                    <a:pt x="92" y="608"/>
                  </a:lnTo>
                  <a:lnTo>
                    <a:pt x="100" y="590"/>
                  </a:lnTo>
                  <a:lnTo>
                    <a:pt x="110" y="574"/>
                  </a:lnTo>
                  <a:lnTo>
                    <a:pt x="120" y="558"/>
                  </a:lnTo>
                  <a:lnTo>
                    <a:pt x="134" y="544"/>
                  </a:lnTo>
                  <a:lnTo>
                    <a:pt x="148" y="530"/>
                  </a:lnTo>
                  <a:lnTo>
                    <a:pt x="164" y="520"/>
                  </a:lnTo>
                  <a:lnTo>
                    <a:pt x="180" y="510"/>
                  </a:lnTo>
                  <a:lnTo>
                    <a:pt x="198" y="500"/>
                  </a:lnTo>
                  <a:lnTo>
                    <a:pt x="216" y="494"/>
                  </a:lnTo>
                  <a:lnTo>
                    <a:pt x="234" y="490"/>
                  </a:lnTo>
                  <a:lnTo>
                    <a:pt x="254" y="486"/>
                  </a:lnTo>
                  <a:lnTo>
                    <a:pt x="276" y="486"/>
                  </a:lnTo>
                  <a:lnTo>
                    <a:pt x="276" y="486"/>
                  </a:lnTo>
                  <a:lnTo>
                    <a:pt x="296" y="486"/>
                  </a:lnTo>
                  <a:lnTo>
                    <a:pt x="316" y="490"/>
                  </a:lnTo>
                  <a:lnTo>
                    <a:pt x="334" y="494"/>
                  </a:lnTo>
                  <a:lnTo>
                    <a:pt x="352" y="500"/>
                  </a:lnTo>
                  <a:lnTo>
                    <a:pt x="370" y="510"/>
                  </a:lnTo>
                  <a:lnTo>
                    <a:pt x="386" y="520"/>
                  </a:lnTo>
                  <a:lnTo>
                    <a:pt x="402" y="530"/>
                  </a:lnTo>
                  <a:lnTo>
                    <a:pt x="416" y="544"/>
                  </a:lnTo>
                  <a:lnTo>
                    <a:pt x="430" y="558"/>
                  </a:lnTo>
                  <a:lnTo>
                    <a:pt x="440" y="574"/>
                  </a:lnTo>
                  <a:lnTo>
                    <a:pt x="450" y="590"/>
                  </a:lnTo>
                  <a:lnTo>
                    <a:pt x="458" y="608"/>
                  </a:lnTo>
                  <a:lnTo>
                    <a:pt x="466" y="626"/>
                  </a:lnTo>
                  <a:lnTo>
                    <a:pt x="470" y="644"/>
                  </a:lnTo>
                  <a:lnTo>
                    <a:pt x="474" y="664"/>
                  </a:lnTo>
                  <a:lnTo>
                    <a:pt x="474" y="684"/>
                  </a:lnTo>
                  <a:lnTo>
                    <a:pt x="474" y="684"/>
                  </a:lnTo>
                  <a:lnTo>
                    <a:pt x="474" y="706"/>
                  </a:lnTo>
                  <a:lnTo>
                    <a:pt x="470" y="726"/>
                  </a:lnTo>
                  <a:lnTo>
                    <a:pt x="466" y="744"/>
                  </a:lnTo>
                  <a:lnTo>
                    <a:pt x="458" y="762"/>
                  </a:lnTo>
                  <a:lnTo>
                    <a:pt x="450" y="780"/>
                  </a:lnTo>
                  <a:lnTo>
                    <a:pt x="440" y="796"/>
                  </a:lnTo>
                  <a:lnTo>
                    <a:pt x="430" y="812"/>
                  </a:lnTo>
                  <a:lnTo>
                    <a:pt x="416" y="826"/>
                  </a:lnTo>
                  <a:lnTo>
                    <a:pt x="402" y="838"/>
                  </a:lnTo>
                  <a:lnTo>
                    <a:pt x="386" y="850"/>
                  </a:lnTo>
                  <a:lnTo>
                    <a:pt x="370" y="860"/>
                  </a:lnTo>
                  <a:lnTo>
                    <a:pt x="352" y="868"/>
                  </a:lnTo>
                  <a:lnTo>
                    <a:pt x="334" y="876"/>
                  </a:lnTo>
                  <a:lnTo>
                    <a:pt x="316" y="880"/>
                  </a:lnTo>
                  <a:lnTo>
                    <a:pt x="296" y="884"/>
                  </a:lnTo>
                  <a:lnTo>
                    <a:pt x="276" y="884"/>
                  </a:lnTo>
                  <a:close/>
                  <a:moveTo>
                    <a:pt x="1246" y="530"/>
                  </a:moveTo>
                  <a:lnTo>
                    <a:pt x="1092" y="162"/>
                  </a:lnTo>
                  <a:lnTo>
                    <a:pt x="1092" y="162"/>
                  </a:lnTo>
                  <a:lnTo>
                    <a:pt x="1086" y="136"/>
                  </a:lnTo>
                  <a:lnTo>
                    <a:pt x="1078" y="112"/>
                  </a:lnTo>
                  <a:lnTo>
                    <a:pt x="1066" y="90"/>
                  </a:lnTo>
                  <a:lnTo>
                    <a:pt x="1052" y="70"/>
                  </a:lnTo>
                  <a:lnTo>
                    <a:pt x="1052" y="68"/>
                  </a:lnTo>
                  <a:lnTo>
                    <a:pt x="1050" y="68"/>
                  </a:lnTo>
                  <a:lnTo>
                    <a:pt x="1050" y="68"/>
                  </a:lnTo>
                  <a:lnTo>
                    <a:pt x="1038" y="52"/>
                  </a:lnTo>
                  <a:lnTo>
                    <a:pt x="1022" y="40"/>
                  </a:lnTo>
                  <a:lnTo>
                    <a:pt x="1006" y="28"/>
                  </a:lnTo>
                  <a:lnTo>
                    <a:pt x="988" y="18"/>
                  </a:lnTo>
                  <a:lnTo>
                    <a:pt x="970" y="10"/>
                  </a:lnTo>
                  <a:lnTo>
                    <a:pt x="950" y="6"/>
                  </a:lnTo>
                  <a:lnTo>
                    <a:pt x="930" y="2"/>
                  </a:lnTo>
                  <a:lnTo>
                    <a:pt x="908" y="0"/>
                  </a:lnTo>
                  <a:lnTo>
                    <a:pt x="908" y="0"/>
                  </a:lnTo>
                  <a:lnTo>
                    <a:pt x="880" y="2"/>
                  </a:lnTo>
                  <a:lnTo>
                    <a:pt x="854" y="8"/>
                  </a:lnTo>
                  <a:lnTo>
                    <a:pt x="828" y="18"/>
                  </a:lnTo>
                  <a:lnTo>
                    <a:pt x="806" y="32"/>
                  </a:lnTo>
                  <a:lnTo>
                    <a:pt x="784" y="48"/>
                  </a:lnTo>
                  <a:lnTo>
                    <a:pt x="766" y="68"/>
                  </a:lnTo>
                  <a:lnTo>
                    <a:pt x="752" y="90"/>
                  </a:lnTo>
                  <a:lnTo>
                    <a:pt x="740" y="114"/>
                  </a:lnTo>
                  <a:lnTo>
                    <a:pt x="740" y="114"/>
                  </a:lnTo>
                  <a:lnTo>
                    <a:pt x="732" y="102"/>
                  </a:lnTo>
                  <a:lnTo>
                    <a:pt x="724" y="90"/>
                  </a:lnTo>
                  <a:lnTo>
                    <a:pt x="714" y="80"/>
                  </a:lnTo>
                  <a:lnTo>
                    <a:pt x="704" y="70"/>
                  </a:lnTo>
                  <a:lnTo>
                    <a:pt x="692" y="64"/>
                  </a:lnTo>
                  <a:lnTo>
                    <a:pt x="678" y="58"/>
                  </a:lnTo>
                  <a:lnTo>
                    <a:pt x="664" y="56"/>
                  </a:lnTo>
                  <a:lnTo>
                    <a:pt x="648" y="54"/>
                  </a:lnTo>
                  <a:lnTo>
                    <a:pt x="648" y="54"/>
                  </a:lnTo>
                  <a:lnTo>
                    <a:pt x="634" y="56"/>
                  </a:lnTo>
                  <a:lnTo>
                    <a:pt x="618" y="60"/>
                  </a:lnTo>
                  <a:lnTo>
                    <a:pt x="606" y="64"/>
                  </a:lnTo>
                  <a:lnTo>
                    <a:pt x="592" y="72"/>
                  </a:lnTo>
                  <a:lnTo>
                    <a:pt x="582" y="82"/>
                  </a:lnTo>
                  <a:lnTo>
                    <a:pt x="572" y="92"/>
                  </a:lnTo>
                  <a:lnTo>
                    <a:pt x="564" y="104"/>
                  </a:lnTo>
                  <a:lnTo>
                    <a:pt x="558" y="118"/>
                  </a:lnTo>
                  <a:lnTo>
                    <a:pt x="558" y="118"/>
                  </a:lnTo>
                  <a:lnTo>
                    <a:pt x="546" y="92"/>
                  </a:lnTo>
                  <a:lnTo>
                    <a:pt x="530" y="70"/>
                  </a:lnTo>
                  <a:lnTo>
                    <a:pt x="512" y="50"/>
                  </a:lnTo>
                  <a:lnTo>
                    <a:pt x="490" y="34"/>
                  </a:lnTo>
                  <a:lnTo>
                    <a:pt x="468" y="20"/>
                  </a:lnTo>
                  <a:lnTo>
                    <a:pt x="442" y="10"/>
                  </a:lnTo>
                  <a:lnTo>
                    <a:pt x="414" y="2"/>
                  </a:lnTo>
                  <a:lnTo>
                    <a:pt x="386" y="0"/>
                  </a:lnTo>
                  <a:lnTo>
                    <a:pt x="386" y="0"/>
                  </a:lnTo>
                  <a:lnTo>
                    <a:pt x="362" y="2"/>
                  </a:lnTo>
                  <a:lnTo>
                    <a:pt x="340" y="6"/>
                  </a:lnTo>
                  <a:lnTo>
                    <a:pt x="318" y="14"/>
                  </a:lnTo>
                  <a:lnTo>
                    <a:pt x="298" y="22"/>
                  </a:lnTo>
                  <a:lnTo>
                    <a:pt x="280" y="34"/>
                  </a:lnTo>
                  <a:lnTo>
                    <a:pt x="262" y="48"/>
                  </a:lnTo>
                  <a:lnTo>
                    <a:pt x="248" y="64"/>
                  </a:lnTo>
                  <a:lnTo>
                    <a:pt x="234" y="82"/>
                  </a:lnTo>
                  <a:lnTo>
                    <a:pt x="230" y="80"/>
                  </a:lnTo>
                  <a:lnTo>
                    <a:pt x="18" y="578"/>
                  </a:lnTo>
                  <a:lnTo>
                    <a:pt x="22" y="574"/>
                  </a:lnTo>
                  <a:lnTo>
                    <a:pt x="22" y="574"/>
                  </a:lnTo>
                  <a:lnTo>
                    <a:pt x="12" y="600"/>
                  </a:lnTo>
                  <a:lnTo>
                    <a:pt x="6" y="628"/>
                  </a:lnTo>
                  <a:lnTo>
                    <a:pt x="0" y="656"/>
                  </a:lnTo>
                  <a:lnTo>
                    <a:pt x="0" y="684"/>
                  </a:lnTo>
                  <a:lnTo>
                    <a:pt x="0" y="684"/>
                  </a:lnTo>
                  <a:lnTo>
                    <a:pt x="0" y="714"/>
                  </a:lnTo>
                  <a:lnTo>
                    <a:pt x="6" y="742"/>
                  </a:lnTo>
                  <a:lnTo>
                    <a:pt x="12" y="770"/>
                  </a:lnTo>
                  <a:lnTo>
                    <a:pt x="22" y="796"/>
                  </a:lnTo>
                  <a:lnTo>
                    <a:pt x="34" y="820"/>
                  </a:lnTo>
                  <a:lnTo>
                    <a:pt x="48" y="844"/>
                  </a:lnTo>
                  <a:lnTo>
                    <a:pt x="64" y="866"/>
                  </a:lnTo>
                  <a:lnTo>
                    <a:pt x="82" y="886"/>
                  </a:lnTo>
                  <a:lnTo>
                    <a:pt x="104" y="904"/>
                  </a:lnTo>
                  <a:lnTo>
                    <a:pt x="126" y="922"/>
                  </a:lnTo>
                  <a:lnTo>
                    <a:pt x="148" y="936"/>
                  </a:lnTo>
                  <a:lnTo>
                    <a:pt x="174" y="948"/>
                  </a:lnTo>
                  <a:lnTo>
                    <a:pt x="200" y="958"/>
                  </a:lnTo>
                  <a:lnTo>
                    <a:pt x="228" y="964"/>
                  </a:lnTo>
                  <a:lnTo>
                    <a:pt x="256" y="968"/>
                  </a:lnTo>
                  <a:lnTo>
                    <a:pt x="284" y="970"/>
                  </a:lnTo>
                  <a:lnTo>
                    <a:pt x="284" y="970"/>
                  </a:lnTo>
                  <a:lnTo>
                    <a:pt x="310" y="968"/>
                  </a:lnTo>
                  <a:lnTo>
                    <a:pt x="334" y="966"/>
                  </a:lnTo>
                  <a:lnTo>
                    <a:pt x="358" y="960"/>
                  </a:lnTo>
                  <a:lnTo>
                    <a:pt x="380" y="954"/>
                  </a:lnTo>
                  <a:lnTo>
                    <a:pt x="402" y="944"/>
                  </a:lnTo>
                  <a:lnTo>
                    <a:pt x="424" y="934"/>
                  </a:lnTo>
                  <a:lnTo>
                    <a:pt x="444" y="922"/>
                  </a:lnTo>
                  <a:lnTo>
                    <a:pt x="462" y="908"/>
                  </a:lnTo>
                  <a:lnTo>
                    <a:pt x="480" y="892"/>
                  </a:lnTo>
                  <a:lnTo>
                    <a:pt x="496" y="876"/>
                  </a:lnTo>
                  <a:lnTo>
                    <a:pt x="510" y="858"/>
                  </a:lnTo>
                  <a:lnTo>
                    <a:pt x="524" y="838"/>
                  </a:lnTo>
                  <a:lnTo>
                    <a:pt x="536" y="818"/>
                  </a:lnTo>
                  <a:lnTo>
                    <a:pt x="546" y="798"/>
                  </a:lnTo>
                  <a:lnTo>
                    <a:pt x="554" y="776"/>
                  </a:lnTo>
                  <a:lnTo>
                    <a:pt x="562" y="752"/>
                  </a:lnTo>
                  <a:lnTo>
                    <a:pt x="562" y="752"/>
                  </a:lnTo>
                  <a:lnTo>
                    <a:pt x="568" y="764"/>
                  </a:lnTo>
                  <a:lnTo>
                    <a:pt x="576" y="774"/>
                  </a:lnTo>
                  <a:lnTo>
                    <a:pt x="586" y="782"/>
                  </a:lnTo>
                  <a:lnTo>
                    <a:pt x="598" y="790"/>
                  </a:lnTo>
                  <a:lnTo>
                    <a:pt x="608" y="796"/>
                  </a:lnTo>
                  <a:lnTo>
                    <a:pt x="622" y="802"/>
                  </a:lnTo>
                  <a:lnTo>
                    <a:pt x="634" y="804"/>
                  </a:lnTo>
                  <a:lnTo>
                    <a:pt x="648" y="806"/>
                  </a:lnTo>
                  <a:lnTo>
                    <a:pt x="648" y="806"/>
                  </a:lnTo>
                  <a:lnTo>
                    <a:pt x="662" y="804"/>
                  </a:lnTo>
                  <a:lnTo>
                    <a:pt x="674" y="802"/>
                  </a:lnTo>
                  <a:lnTo>
                    <a:pt x="686" y="798"/>
                  </a:lnTo>
                  <a:lnTo>
                    <a:pt x="696" y="792"/>
                  </a:lnTo>
                  <a:lnTo>
                    <a:pt x="708" y="786"/>
                  </a:lnTo>
                  <a:lnTo>
                    <a:pt x="716" y="778"/>
                  </a:lnTo>
                  <a:lnTo>
                    <a:pt x="724" y="770"/>
                  </a:lnTo>
                  <a:lnTo>
                    <a:pt x="732" y="760"/>
                  </a:lnTo>
                  <a:lnTo>
                    <a:pt x="732" y="760"/>
                  </a:lnTo>
                  <a:lnTo>
                    <a:pt x="738" y="782"/>
                  </a:lnTo>
                  <a:lnTo>
                    <a:pt x="748" y="804"/>
                  </a:lnTo>
                  <a:lnTo>
                    <a:pt x="758" y="824"/>
                  </a:lnTo>
                  <a:lnTo>
                    <a:pt x="770" y="844"/>
                  </a:lnTo>
                  <a:lnTo>
                    <a:pt x="784" y="862"/>
                  </a:lnTo>
                  <a:lnTo>
                    <a:pt x="798" y="880"/>
                  </a:lnTo>
                  <a:lnTo>
                    <a:pt x="814" y="896"/>
                  </a:lnTo>
                  <a:lnTo>
                    <a:pt x="832" y="910"/>
                  </a:lnTo>
                  <a:lnTo>
                    <a:pt x="852" y="924"/>
                  </a:lnTo>
                  <a:lnTo>
                    <a:pt x="870" y="936"/>
                  </a:lnTo>
                  <a:lnTo>
                    <a:pt x="892" y="946"/>
                  </a:lnTo>
                  <a:lnTo>
                    <a:pt x="914" y="954"/>
                  </a:lnTo>
                  <a:lnTo>
                    <a:pt x="936" y="962"/>
                  </a:lnTo>
                  <a:lnTo>
                    <a:pt x="958" y="966"/>
                  </a:lnTo>
                  <a:lnTo>
                    <a:pt x="982" y="970"/>
                  </a:lnTo>
                  <a:lnTo>
                    <a:pt x="1006" y="970"/>
                  </a:lnTo>
                  <a:lnTo>
                    <a:pt x="1006" y="970"/>
                  </a:lnTo>
                  <a:lnTo>
                    <a:pt x="1036" y="968"/>
                  </a:lnTo>
                  <a:lnTo>
                    <a:pt x="1064" y="964"/>
                  </a:lnTo>
                  <a:lnTo>
                    <a:pt x="1092" y="958"/>
                  </a:lnTo>
                  <a:lnTo>
                    <a:pt x="1118" y="948"/>
                  </a:lnTo>
                  <a:lnTo>
                    <a:pt x="1142" y="936"/>
                  </a:lnTo>
                  <a:lnTo>
                    <a:pt x="1166" y="922"/>
                  </a:lnTo>
                  <a:lnTo>
                    <a:pt x="1188" y="904"/>
                  </a:lnTo>
                  <a:lnTo>
                    <a:pt x="1208" y="886"/>
                  </a:lnTo>
                  <a:lnTo>
                    <a:pt x="1226" y="866"/>
                  </a:lnTo>
                  <a:lnTo>
                    <a:pt x="1244" y="844"/>
                  </a:lnTo>
                  <a:lnTo>
                    <a:pt x="1258" y="820"/>
                  </a:lnTo>
                  <a:lnTo>
                    <a:pt x="1270" y="796"/>
                  </a:lnTo>
                  <a:lnTo>
                    <a:pt x="1280" y="770"/>
                  </a:lnTo>
                  <a:lnTo>
                    <a:pt x="1286" y="742"/>
                  </a:lnTo>
                  <a:lnTo>
                    <a:pt x="1290" y="714"/>
                  </a:lnTo>
                  <a:lnTo>
                    <a:pt x="1292" y="684"/>
                  </a:lnTo>
                  <a:lnTo>
                    <a:pt x="1292" y="684"/>
                  </a:lnTo>
                  <a:lnTo>
                    <a:pt x="1292" y="664"/>
                  </a:lnTo>
                  <a:lnTo>
                    <a:pt x="1288" y="642"/>
                  </a:lnTo>
                  <a:lnTo>
                    <a:pt x="1286" y="622"/>
                  </a:lnTo>
                  <a:lnTo>
                    <a:pt x="1280" y="602"/>
                  </a:lnTo>
                  <a:lnTo>
                    <a:pt x="1274" y="584"/>
                  </a:lnTo>
                  <a:lnTo>
                    <a:pt x="1266" y="564"/>
                  </a:lnTo>
                  <a:lnTo>
                    <a:pt x="1256" y="546"/>
                  </a:lnTo>
                  <a:lnTo>
                    <a:pt x="1246" y="5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 name="Freeform 34"/>
            <p:cNvSpPr>
              <a:spLocks/>
            </p:cNvSpPr>
            <p:nvPr/>
          </p:nvSpPr>
          <p:spPr bwMode="auto">
            <a:xfrm>
              <a:off x="3048" y="1621"/>
              <a:ext cx="398" cy="398"/>
            </a:xfrm>
            <a:custGeom>
              <a:avLst/>
              <a:gdLst>
                <a:gd name="T0" fmla="*/ 200 w 398"/>
                <a:gd name="T1" fmla="*/ 398 h 398"/>
                <a:gd name="T2" fmla="*/ 160 w 398"/>
                <a:gd name="T3" fmla="*/ 394 h 398"/>
                <a:gd name="T4" fmla="*/ 122 w 398"/>
                <a:gd name="T5" fmla="*/ 382 h 398"/>
                <a:gd name="T6" fmla="*/ 88 w 398"/>
                <a:gd name="T7" fmla="*/ 364 h 398"/>
                <a:gd name="T8" fmla="*/ 58 w 398"/>
                <a:gd name="T9" fmla="*/ 340 h 398"/>
                <a:gd name="T10" fmla="*/ 34 w 398"/>
                <a:gd name="T11" fmla="*/ 310 h 398"/>
                <a:gd name="T12" fmla="*/ 16 w 398"/>
                <a:gd name="T13" fmla="*/ 276 h 398"/>
                <a:gd name="T14" fmla="*/ 4 w 398"/>
                <a:gd name="T15" fmla="*/ 240 h 398"/>
                <a:gd name="T16" fmla="*/ 0 w 398"/>
                <a:gd name="T17" fmla="*/ 198 h 398"/>
                <a:gd name="T18" fmla="*/ 0 w 398"/>
                <a:gd name="T19" fmla="*/ 178 h 398"/>
                <a:gd name="T20" fmla="*/ 8 w 398"/>
                <a:gd name="T21" fmla="*/ 140 h 398"/>
                <a:gd name="T22" fmla="*/ 24 w 398"/>
                <a:gd name="T23" fmla="*/ 104 h 398"/>
                <a:gd name="T24" fmla="*/ 46 w 398"/>
                <a:gd name="T25" fmla="*/ 72 h 398"/>
                <a:gd name="T26" fmla="*/ 72 w 398"/>
                <a:gd name="T27" fmla="*/ 44 h 398"/>
                <a:gd name="T28" fmla="*/ 104 w 398"/>
                <a:gd name="T29" fmla="*/ 24 h 398"/>
                <a:gd name="T30" fmla="*/ 140 w 398"/>
                <a:gd name="T31" fmla="*/ 8 h 398"/>
                <a:gd name="T32" fmla="*/ 178 w 398"/>
                <a:gd name="T33" fmla="*/ 0 h 398"/>
                <a:gd name="T34" fmla="*/ 200 w 398"/>
                <a:gd name="T35" fmla="*/ 0 h 398"/>
                <a:gd name="T36" fmla="*/ 240 w 398"/>
                <a:gd name="T37" fmla="*/ 4 h 398"/>
                <a:gd name="T38" fmla="*/ 276 w 398"/>
                <a:gd name="T39" fmla="*/ 14 h 398"/>
                <a:gd name="T40" fmla="*/ 310 w 398"/>
                <a:gd name="T41" fmla="*/ 34 h 398"/>
                <a:gd name="T42" fmla="*/ 340 w 398"/>
                <a:gd name="T43" fmla="*/ 58 h 398"/>
                <a:gd name="T44" fmla="*/ 364 w 398"/>
                <a:gd name="T45" fmla="*/ 88 h 398"/>
                <a:gd name="T46" fmla="*/ 384 w 398"/>
                <a:gd name="T47" fmla="*/ 122 h 398"/>
                <a:gd name="T48" fmla="*/ 394 w 398"/>
                <a:gd name="T49" fmla="*/ 158 h 398"/>
                <a:gd name="T50" fmla="*/ 398 w 398"/>
                <a:gd name="T51" fmla="*/ 198 h 398"/>
                <a:gd name="T52" fmla="*/ 398 w 398"/>
                <a:gd name="T53" fmla="*/ 220 h 398"/>
                <a:gd name="T54" fmla="*/ 390 w 398"/>
                <a:gd name="T55" fmla="*/ 258 h 398"/>
                <a:gd name="T56" fmla="*/ 374 w 398"/>
                <a:gd name="T57" fmla="*/ 294 h 398"/>
                <a:gd name="T58" fmla="*/ 354 w 398"/>
                <a:gd name="T59" fmla="*/ 326 h 398"/>
                <a:gd name="T60" fmla="*/ 326 w 398"/>
                <a:gd name="T61" fmla="*/ 352 h 398"/>
                <a:gd name="T62" fmla="*/ 294 w 398"/>
                <a:gd name="T63" fmla="*/ 374 h 398"/>
                <a:gd name="T64" fmla="*/ 258 w 398"/>
                <a:gd name="T65" fmla="*/ 390 h 398"/>
                <a:gd name="T66" fmla="*/ 220 w 398"/>
                <a:gd name="T67"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398">
                  <a:moveTo>
                    <a:pt x="200" y="398"/>
                  </a:moveTo>
                  <a:lnTo>
                    <a:pt x="200" y="398"/>
                  </a:lnTo>
                  <a:lnTo>
                    <a:pt x="178" y="398"/>
                  </a:lnTo>
                  <a:lnTo>
                    <a:pt x="160" y="394"/>
                  </a:lnTo>
                  <a:lnTo>
                    <a:pt x="140" y="390"/>
                  </a:lnTo>
                  <a:lnTo>
                    <a:pt x="122" y="382"/>
                  </a:lnTo>
                  <a:lnTo>
                    <a:pt x="104" y="374"/>
                  </a:lnTo>
                  <a:lnTo>
                    <a:pt x="88" y="364"/>
                  </a:lnTo>
                  <a:lnTo>
                    <a:pt x="72" y="352"/>
                  </a:lnTo>
                  <a:lnTo>
                    <a:pt x="58" y="340"/>
                  </a:lnTo>
                  <a:lnTo>
                    <a:pt x="46" y="326"/>
                  </a:lnTo>
                  <a:lnTo>
                    <a:pt x="34" y="310"/>
                  </a:lnTo>
                  <a:lnTo>
                    <a:pt x="24" y="294"/>
                  </a:lnTo>
                  <a:lnTo>
                    <a:pt x="16" y="276"/>
                  </a:lnTo>
                  <a:lnTo>
                    <a:pt x="8" y="258"/>
                  </a:lnTo>
                  <a:lnTo>
                    <a:pt x="4" y="240"/>
                  </a:lnTo>
                  <a:lnTo>
                    <a:pt x="0" y="220"/>
                  </a:lnTo>
                  <a:lnTo>
                    <a:pt x="0" y="198"/>
                  </a:lnTo>
                  <a:lnTo>
                    <a:pt x="0" y="198"/>
                  </a:lnTo>
                  <a:lnTo>
                    <a:pt x="0" y="178"/>
                  </a:lnTo>
                  <a:lnTo>
                    <a:pt x="4" y="158"/>
                  </a:lnTo>
                  <a:lnTo>
                    <a:pt x="8" y="140"/>
                  </a:lnTo>
                  <a:lnTo>
                    <a:pt x="16" y="122"/>
                  </a:lnTo>
                  <a:lnTo>
                    <a:pt x="24" y="104"/>
                  </a:lnTo>
                  <a:lnTo>
                    <a:pt x="34" y="88"/>
                  </a:lnTo>
                  <a:lnTo>
                    <a:pt x="46" y="72"/>
                  </a:lnTo>
                  <a:lnTo>
                    <a:pt x="58" y="58"/>
                  </a:lnTo>
                  <a:lnTo>
                    <a:pt x="72" y="44"/>
                  </a:lnTo>
                  <a:lnTo>
                    <a:pt x="88" y="34"/>
                  </a:lnTo>
                  <a:lnTo>
                    <a:pt x="104" y="24"/>
                  </a:lnTo>
                  <a:lnTo>
                    <a:pt x="122" y="14"/>
                  </a:lnTo>
                  <a:lnTo>
                    <a:pt x="140" y="8"/>
                  </a:lnTo>
                  <a:lnTo>
                    <a:pt x="160" y="4"/>
                  </a:lnTo>
                  <a:lnTo>
                    <a:pt x="178" y="0"/>
                  </a:lnTo>
                  <a:lnTo>
                    <a:pt x="200" y="0"/>
                  </a:lnTo>
                  <a:lnTo>
                    <a:pt x="200" y="0"/>
                  </a:lnTo>
                  <a:lnTo>
                    <a:pt x="220" y="0"/>
                  </a:lnTo>
                  <a:lnTo>
                    <a:pt x="240" y="4"/>
                  </a:lnTo>
                  <a:lnTo>
                    <a:pt x="258" y="8"/>
                  </a:lnTo>
                  <a:lnTo>
                    <a:pt x="276" y="14"/>
                  </a:lnTo>
                  <a:lnTo>
                    <a:pt x="294" y="24"/>
                  </a:lnTo>
                  <a:lnTo>
                    <a:pt x="310" y="34"/>
                  </a:lnTo>
                  <a:lnTo>
                    <a:pt x="326" y="44"/>
                  </a:lnTo>
                  <a:lnTo>
                    <a:pt x="340" y="58"/>
                  </a:lnTo>
                  <a:lnTo>
                    <a:pt x="354" y="72"/>
                  </a:lnTo>
                  <a:lnTo>
                    <a:pt x="364" y="88"/>
                  </a:lnTo>
                  <a:lnTo>
                    <a:pt x="374" y="104"/>
                  </a:lnTo>
                  <a:lnTo>
                    <a:pt x="384" y="122"/>
                  </a:lnTo>
                  <a:lnTo>
                    <a:pt x="390" y="140"/>
                  </a:lnTo>
                  <a:lnTo>
                    <a:pt x="394" y="158"/>
                  </a:lnTo>
                  <a:lnTo>
                    <a:pt x="398" y="178"/>
                  </a:lnTo>
                  <a:lnTo>
                    <a:pt x="398" y="198"/>
                  </a:lnTo>
                  <a:lnTo>
                    <a:pt x="398" y="198"/>
                  </a:lnTo>
                  <a:lnTo>
                    <a:pt x="398" y="220"/>
                  </a:lnTo>
                  <a:lnTo>
                    <a:pt x="394" y="240"/>
                  </a:lnTo>
                  <a:lnTo>
                    <a:pt x="390" y="258"/>
                  </a:lnTo>
                  <a:lnTo>
                    <a:pt x="384" y="276"/>
                  </a:lnTo>
                  <a:lnTo>
                    <a:pt x="374" y="294"/>
                  </a:lnTo>
                  <a:lnTo>
                    <a:pt x="364" y="310"/>
                  </a:lnTo>
                  <a:lnTo>
                    <a:pt x="354" y="326"/>
                  </a:lnTo>
                  <a:lnTo>
                    <a:pt x="340" y="340"/>
                  </a:lnTo>
                  <a:lnTo>
                    <a:pt x="326" y="352"/>
                  </a:lnTo>
                  <a:lnTo>
                    <a:pt x="310" y="364"/>
                  </a:lnTo>
                  <a:lnTo>
                    <a:pt x="294" y="374"/>
                  </a:lnTo>
                  <a:lnTo>
                    <a:pt x="276" y="382"/>
                  </a:lnTo>
                  <a:lnTo>
                    <a:pt x="258" y="390"/>
                  </a:lnTo>
                  <a:lnTo>
                    <a:pt x="240" y="394"/>
                  </a:lnTo>
                  <a:lnTo>
                    <a:pt x="220" y="398"/>
                  </a:lnTo>
                  <a:lnTo>
                    <a:pt x="200" y="3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 name="Freeform 35"/>
            <p:cNvSpPr>
              <a:spLocks/>
            </p:cNvSpPr>
            <p:nvPr/>
          </p:nvSpPr>
          <p:spPr bwMode="auto">
            <a:xfrm>
              <a:off x="2806" y="1699"/>
              <a:ext cx="156" cy="158"/>
            </a:xfrm>
            <a:custGeom>
              <a:avLst/>
              <a:gdLst>
                <a:gd name="T0" fmla="*/ 150 w 156"/>
                <a:gd name="T1" fmla="*/ 118 h 158"/>
                <a:gd name="T2" fmla="*/ 150 w 156"/>
                <a:gd name="T3" fmla="*/ 118 h 158"/>
                <a:gd name="T4" fmla="*/ 144 w 156"/>
                <a:gd name="T5" fmla="*/ 126 h 158"/>
                <a:gd name="T6" fmla="*/ 138 w 156"/>
                <a:gd name="T7" fmla="*/ 134 h 158"/>
                <a:gd name="T8" fmla="*/ 130 w 156"/>
                <a:gd name="T9" fmla="*/ 142 h 158"/>
                <a:gd name="T10" fmla="*/ 122 w 156"/>
                <a:gd name="T11" fmla="*/ 148 h 158"/>
                <a:gd name="T12" fmla="*/ 112 w 156"/>
                <a:gd name="T13" fmla="*/ 152 h 158"/>
                <a:gd name="T14" fmla="*/ 102 w 156"/>
                <a:gd name="T15" fmla="*/ 156 h 158"/>
                <a:gd name="T16" fmla="*/ 92 w 156"/>
                <a:gd name="T17" fmla="*/ 158 h 158"/>
                <a:gd name="T18" fmla="*/ 80 w 156"/>
                <a:gd name="T19" fmla="*/ 158 h 158"/>
                <a:gd name="T20" fmla="*/ 80 w 156"/>
                <a:gd name="T21" fmla="*/ 158 h 158"/>
                <a:gd name="T22" fmla="*/ 64 w 156"/>
                <a:gd name="T23" fmla="*/ 158 h 158"/>
                <a:gd name="T24" fmla="*/ 50 w 156"/>
                <a:gd name="T25" fmla="*/ 152 h 158"/>
                <a:gd name="T26" fmla="*/ 36 w 156"/>
                <a:gd name="T27" fmla="*/ 146 h 158"/>
                <a:gd name="T28" fmla="*/ 24 w 156"/>
                <a:gd name="T29" fmla="*/ 136 h 158"/>
                <a:gd name="T30" fmla="*/ 14 w 156"/>
                <a:gd name="T31" fmla="*/ 124 h 158"/>
                <a:gd name="T32" fmla="*/ 8 w 156"/>
                <a:gd name="T33" fmla="*/ 110 h 158"/>
                <a:gd name="T34" fmla="*/ 2 w 156"/>
                <a:gd name="T35" fmla="*/ 96 h 158"/>
                <a:gd name="T36" fmla="*/ 0 w 156"/>
                <a:gd name="T37" fmla="*/ 80 h 158"/>
                <a:gd name="T38" fmla="*/ 0 w 156"/>
                <a:gd name="T39" fmla="*/ 80 h 158"/>
                <a:gd name="T40" fmla="*/ 2 w 156"/>
                <a:gd name="T41" fmla="*/ 64 h 158"/>
                <a:gd name="T42" fmla="*/ 8 w 156"/>
                <a:gd name="T43" fmla="*/ 48 h 158"/>
                <a:gd name="T44" fmla="*/ 14 w 156"/>
                <a:gd name="T45" fmla="*/ 36 h 158"/>
                <a:gd name="T46" fmla="*/ 24 w 156"/>
                <a:gd name="T47" fmla="*/ 24 h 158"/>
                <a:gd name="T48" fmla="*/ 36 w 156"/>
                <a:gd name="T49" fmla="*/ 14 h 158"/>
                <a:gd name="T50" fmla="*/ 50 w 156"/>
                <a:gd name="T51" fmla="*/ 6 h 158"/>
                <a:gd name="T52" fmla="*/ 64 w 156"/>
                <a:gd name="T53" fmla="*/ 2 h 158"/>
                <a:gd name="T54" fmla="*/ 80 w 156"/>
                <a:gd name="T55" fmla="*/ 0 h 158"/>
                <a:gd name="T56" fmla="*/ 80 w 156"/>
                <a:gd name="T57" fmla="*/ 0 h 158"/>
                <a:gd name="T58" fmla="*/ 94 w 156"/>
                <a:gd name="T59" fmla="*/ 2 h 158"/>
                <a:gd name="T60" fmla="*/ 106 w 156"/>
                <a:gd name="T61" fmla="*/ 4 h 158"/>
                <a:gd name="T62" fmla="*/ 118 w 156"/>
                <a:gd name="T63" fmla="*/ 10 h 158"/>
                <a:gd name="T64" fmla="*/ 128 w 156"/>
                <a:gd name="T65" fmla="*/ 18 h 158"/>
                <a:gd name="T66" fmla="*/ 138 w 156"/>
                <a:gd name="T67" fmla="*/ 26 h 158"/>
                <a:gd name="T68" fmla="*/ 146 w 156"/>
                <a:gd name="T69" fmla="*/ 36 h 158"/>
                <a:gd name="T70" fmla="*/ 152 w 156"/>
                <a:gd name="T71" fmla="*/ 48 h 158"/>
                <a:gd name="T72" fmla="*/ 156 w 156"/>
                <a:gd name="T73" fmla="*/ 60 h 158"/>
                <a:gd name="T74" fmla="*/ 156 w 156"/>
                <a:gd name="T75" fmla="*/ 60 h 158"/>
                <a:gd name="T76" fmla="*/ 152 w 156"/>
                <a:gd name="T77" fmla="*/ 88 h 158"/>
                <a:gd name="T78" fmla="*/ 150 w 156"/>
                <a:gd name="T79" fmla="*/ 11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58">
                  <a:moveTo>
                    <a:pt x="150" y="118"/>
                  </a:moveTo>
                  <a:lnTo>
                    <a:pt x="150" y="118"/>
                  </a:lnTo>
                  <a:lnTo>
                    <a:pt x="144" y="126"/>
                  </a:lnTo>
                  <a:lnTo>
                    <a:pt x="138" y="134"/>
                  </a:lnTo>
                  <a:lnTo>
                    <a:pt x="130" y="142"/>
                  </a:lnTo>
                  <a:lnTo>
                    <a:pt x="122" y="148"/>
                  </a:lnTo>
                  <a:lnTo>
                    <a:pt x="112" y="152"/>
                  </a:lnTo>
                  <a:lnTo>
                    <a:pt x="102" y="156"/>
                  </a:lnTo>
                  <a:lnTo>
                    <a:pt x="92" y="158"/>
                  </a:lnTo>
                  <a:lnTo>
                    <a:pt x="80" y="158"/>
                  </a:lnTo>
                  <a:lnTo>
                    <a:pt x="80" y="158"/>
                  </a:lnTo>
                  <a:lnTo>
                    <a:pt x="64" y="158"/>
                  </a:lnTo>
                  <a:lnTo>
                    <a:pt x="50" y="152"/>
                  </a:lnTo>
                  <a:lnTo>
                    <a:pt x="36" y="146"/>
                  </a:lnTo>
                  <a:lnTo>
                    <a:pt x="24" y="136"/>
                  </a:lnTo>
                  <a:lnTo>
                    <a:pt x="14" y="124"/>
                  </a:lnTo>
                  <a:lnTo>
                    <a:pt x="8" y="110"/>
                  </a:lnTo>
                  <a:lnTo>
                    <a:pt x="2" y="96"/>
                  </a:lnTo>
                  <a:lnTo>
                    <a:pt x="0" y="80"/>
                  </a:lnTo>
                  <a:lnTo>
                    <a:pt x="0" y="80"/>
                  </a:lnTo>
                  <a:lnTo>
                    <a:pt x="2" y="64"/>
                  </a:lnTo>
                  <a:lnTo>
                    <a:pt x="8" y="48"/>
                  </a:lnTo>
                  <a:lnTo>
                    <a:pt x="14" y="36"/>
                  </a:lnTo>
                  <a:lnTo>
                    <a:pt x="24" y="24"/>
                  </a:lnTo>
                  <a:lnTo>
                    <a:pt x="36" y="14"/>
                  </a:lnTo>
                  <a:lnTo>
                    <a:pt x="50" y="6"/>
                  </a:lnTo>
                  <a:lnTo>
                    <a:pt x="64" y="2"/>
                  </a:lnTo>
                  <a:lnTo>
                    <a:pt x="80" y="0"/>
                  </a:lnTo>
                  <a:lnTo>
                    <a:pt x="80" y="0"/>
                  </a:lnTo>
                  <a:lnTo>
                    <a:pt x="94" y="2"/>
                  </a:lnTo>
                  <a:lnTo>
                    <a:pt x="106" y="4"/>
                  </a:lnTo>
                  <a:lnTo>
                    <a:pt x="118" y="10"/>
                  </a:lnTo>
                  <a:lnTo>
                    <a:pt x="128" y="18"/>
                  </a:lnTo>
                  <a:lnTo>
                    <a:pt x="138" y="26"/>
                  </a:lnTo>
                  <a:lnTo>
                    <a:pt x="146" y="36"/>
                  </a:lnTo>
                  <a:lnTo>
                    <a:pt x="152" y="48"/>
                  </a:lnTo>
                  <a:lnTo>
                    <a:pt x="156" y="60"/>
                  </a:lnTo>
                  <a:lnTo>
                    <a:pt x="156" y="60"/>
                  </a:lnTo>
                  <a:lnTo>
                    <a:pt x="152" y="88"/>
                  </a:lnTo>
                  <a:lnTo>
                    <a:pt x="150" y="1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 name="Freeform 36"/>
            <p:cNvSpPr>
              <a:spLocks/>
            </p:cNvSpPr>
            <p:nvPr/>
          </p:nvSpPr>
          <p:spPr bwMode="auto">
            <a:xfrm>
              <a:off x="2310" y="1621"/>
              <a:ext cx="398" cy="398"/>
            </a:xfrm>
            <a:custGeom>
              <a:avLst/>
              <a:gdLst>
                <a:gd name="T0" fmla="*/ 200 w 398"/>
                <a:gd name="T1" fmla="*/ 398 h 398"/>
                <a:gd name="T2" fmla="*/ 158 w 398"/>
                <a:gd name="T3" fmla="*/ 394 h 398"/>
                <a:gd name="T4" fmla="*/ 122 w 398"/>
                <a:gd name="T5" fmla="*/ 382 h 398"/>
                <a:gd name="T6" fmla="*/ 88 w 398"/>
                <a:gd name="T7" fmla="*/ 364 h 398"/>
                <a:gd name="T8" fmla="*/ 58 w 398"/>
                <a:gd name="T9" fmla="*/ 340 h 398"/>
                <a:gd name="T10" fmla="*/ 34 w 398"/>
                <a:gd name="T11" fmla="*/ 310 h 398"/>
                <a:gd name="T12" fmla="*/ 16 w 398"/>
                <a:gd name="T13" fmla="*/ 276 h 398"/>
                <a:gd name="T14" fmla="*/ 4 w 398"/>
                <a:gd name="T15" fmla="*/ 240 h 398"/>
                <a:gd name="T16" fmla="*/ 0 w 398"/>
                <a:gd name="T17" fmla="*/ 198 h 398"/>
                <a:gd name="T18" fmla="*/ 0 w 398"/>
                <a:gd name="T19" fmla="*/ 178 h 398"/>
                <a:gd name="T20" fmla="*/ 8 w 398"/>
                <a:gd name="T21" fmla="*/ 140 h 398"/>
                <a:gd name="T22" fmla="*/ 24 w 398"/>
                <a:gd name="T23" fmla="*/ 104 h 398"/>
                <a:gd name="T24" fmla="*/ 44 w 398"/>
                <a:gd name="T25" fmla="*/ 72 h 398"/>
                <a:gd name="T26" fmla="*/ 72 w 398"/>
                <a:gd name="T27" fmla="*/ 44 h 398"/>
                <a:gd name="T28" fmla="*/ 104 w 398"/>
                <a:gd name="T29" fmla="*/ 24 h 398"/>
                <a:gd name="T30" fmla="*/ 140 w 398"/>
                <a:gd name="T31" fmla="*/ 8 h 398"/>
                <a:gd name="T32" fmla="*/ 178 w 398"/>
                <a:gd name="T33" fmla="*/ 0 h 398"/>
                <a:gd name="T34" fmla="*/ 200 w 398"/>
                <a:gd name="T35" fmla="*/ 0 h 398"/>
                <a:gd name="T36" fmla="*/ 240 w 398"/>
                <a:gd name="T37" fmla="*/ 4 h 398"/>
                <a:gd name="T38" fmla="*/ 276 w 398"/>
                <a:gd name="T39" fmla="*/ 14 h 398"/>
                <a:gd name="T40" fmla="*/ 310 w 398"/>
                <a:gd name="T41" fmla="*/ 34 h 398"/>
                <a:gd name="T42" fmla="*/ 340 w 398"/>
                <a:gd name="T43" fmla="*/ 58 h 398"/>
                <a:gd name="T44" fmla="*/ 364 w 398"/>
                <a:gd name="T45" fmla="*/ 88 h 398"/>
                <a:gd name="T46" fmla="*/ 382 w 398"/>
                <a:gd name="T47" fmla="*/ 122 h 398"/>
                <a:gd name="T48" fmla="*/ 394 w 398"/>
                <a:gd name="T49" fmla="*/ 158 h 398"/>
                <a:gd name="T50" fmla="*/ 398 w 398"/>
                <a:gd name="T51" fmla="*/ 198 h 398"/>
                <a:gd name="T52" fmla="*/ 398 w 398"/>
                <a:gd name="T53" fmla="*/ 220 h 398"/>
                <a:gd name="T54" fmla="*/ 390 w 398"/>
                <a:gd name="T55" fmla="*/ 258 h 398"/>
                <a:gd name="T56" fmla="*/ 374 w 398"/>
                <a:gd name="T57" fmla="*/ 294 h 398"/>
                <a:gd name="T58" fmla="*/ 354 w 398"/>
                <a:gd name="T59" fmla="*/ 326 h 398"/>
                <a:gd name="T60" fmla="*/ 326 w 398"/>
                <a:gd name="T61" fmla="*/ 352 h 398"/>
                <a:gd name="T62" fmla="*/ 294 w 398"/>
                <a:gd name="T63" fmla="*/ 374 h 398"/>
                <a:gd name="T64" fmla="*/ 258 w 398"/>
                <a:gd name="T65" fmla="*/ 390 h 398"/>
                <a:gd name="T66" fmla="*/ 220 w 398"/>
                <a:gd name="T67"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398">
                  <a:moveTo>
                    <a:pt x="200" y="398"/>
                  </a:moveTo>
                  <a:lnTo>
                    <a:pt x="200" y="398"/>
                  </a:lnTo>
                  <a:lnTo>
                    <a:pt x="178" y="398"/>
                  </a:lnTo>
                  <a:lnTo>
                    <a:pt x="158" y="394"/>
                  </a:lnTo>
                  <a:lnTo>
                    <a:pt x="140" y="390"/>
                  </a:lnTo>
                  <a:lnTo>
                    <a:pt x="122" y="382"/>
                  </a:lnTo>
                  <a:lnTo>
                    <a:pt x="104" y="374"/>
                  </a:lnTo>
                  <a:lnTo>
                    <a:pt x="88" y="364"/>
                  </a:lnTo>
                  <a:lnTo>
                    <a:pt x="72" y="352"/>
                  </a:lnTo>
                  <a:lnTo>
                    <a:pt x="58" y="340"/>
                  </a:lnTo>
                  <a:lnTo>
                    <a:pt x="44" y="326"/>
                  </a:lnTo>
                  <a:lnTo>
                    <a:pt x="34" y="310"/>
                  </a:lnTo>
                  <a:lnTo>
                    <a:pt x="24" y="294"/>
                  </a:lnTo>
                  <a:lnTo>
                    <a:pt x="16" y="276"/>
                  </a:lnTo>
                  <a:lnTo>
                    <a:pt x="8" y="258"/>
                  </a:lnTo>
                  <a:lnTo>
                    <a:pt x="4" y="240"/>
                  </a:lnTo>
                  <a:lnTo>
                    <a:pt x="0" y="220"/>
                  </a:lnTo>
                  <a:lnTo>
                    <a:pt x="0" y="198"/>
                  </a:lnTo>
                  <a:lnTo>
                    <a:pt x="0" y="198"/>
                  </a:lnTo>
                  <a:lnTo>
                    <a:pt x="0" y="178"/>
                  </a:lnTo>
                  <a:lnTo>
                    <a:pt x="4" y="158"/>
                  </a:lnTo>
                  <a:lnTo>
                    <a:pt x="8" y="140"/>
                  </a:lnTo>
                  <a:lnTo>
                    <a:pt x="16" y="122"/>
                  </a:lnTo>
                  <a:lnTo>
                    <a:pt x="24" y="104"/>
                  </a:lnTo>
                  <a:lnTo>
                    <a:pt x="34" y="88"/>
                  </a:lnTo>
                  <a:lnTo>
                    <a:pt x="44" y="72"/>
                  </a:lnTo>
                  <a:lnTo>
                    <a:pt x="58" y="58"/>
                  </a:lnTo>
                  <a:lnTo>
                    <a:pt x="72" y="44"/>
                  </a:lnTo>
                  <a:lnTo>
                    <a:pt x="88" y="34"/>
                  </a:lnTo>
                  <a:lnTo>
                    <a:pt x="104" y="24"/>
                  </a:lnTo>
                  <a:lnTo>
                    <a:pt x="122" y="14"/>
                  </a:lnTo>
                  <a:lnTo>
                    <a:pt x="140" y="8"/>
                  </a:lnTo>
                  <a:lnTo>
                    <a:pt x="158" y="4"/>
                  </a:lnTo>
                  <a:lnTo>
                    <a:pt x="178" y="0"/>
                  </a:lnTo>
                  <a:lnTo>
                    <a:pt x="200" y="0"/>
                  </a:lnTo>
                  <a:lnTo>
                    <a:pt x="200" y="0"/>
                  </a:lnTo>
                  <a:lnTo>
                    <a:pt x="220" y="0"/>
                  </a:lnTo>
                  <a:lnTo>
                    <a:pt x="240" y="4"/>
                  </a:lnTo>
                  <a:lnTo>
                    <a:pt x="258" y="8"/>
                  </a:lnTo>
                  <a:lnTo>
                    <a:pt x="276" y="14"/>
                  </a:lnTo>
                  <a:lnTo>
                    <a:pt x="294" y="24"/>
                  </a:lnTo>
                  <a:lnTo>
                    <a:pt x="310" y="34"/>
                  </a:lnTo>
                  <a:lnTo>
                    <a:pt x="326" y="44"/>
                  </a:lnTo>
                  <a:lnTo>
                    <a:pt x="340" y="58"/>
                  </a:lnTo>
                  <a:lnTo>
                    <a:pt x="354" y="72"/>
                  </a:lnTo>
                  <a:lnTo>
                    <a:pt x="364" y="88"/>
                  </a:lnTo>
                  <a:lnTo>
                    <a:pt x="374" y="104"/>
                  </a:lnTo>
                  <a:lnTo>
                    <a:pt x="382" y="122"/>
                  </a:lnTo>
                  <a:lnTo>
                    <a:pt x="390" y="140"/>
                  </a:lnTo>
                  <a:lnTo>
                    <a:pt x="394" y="158"/>
                  </a:lnTo>
                  <a:lnTo>
                    <a:pt x="398" y="178"/>
                  </a:lnTo>
                  <a:lnTo>
                    <a:pt x="398" y="198"/>
                  </a:lnTo>
                  <a:lnTo>
                    <a:pt x="398" y="198"/>
                  </a:lnTo>
                  <a:lnTo>
                    <a:pt x="398" y="220"/>
                  </a:lnTo>
                  <a:lnTo>
                    <a:pt x="394" y="240"/>
                  </a:lnTo>
                  <a:lnTo>
                    <a:pt x="390" y="258"/>
                  </a:lnTo>
                  <a:lnTo>
                    <a:pt x="382" y="276"/>
                  </a:lnTo>
                  <a:lnTo>
                    <a:pt x="374" y="294"/>
                  </a:lnTo>
                  <a:lnTo>
                    <a:pt x="364" y="310"/>
                  </a:lnTo>
                  <a:lnTo>
                    <a:pt x="354" y="326"/>
                  </a:lnTo>
                  <a:lnTo>
                    <a:pt x="340" y="340"/>
                  </a:lnTo>
                  <a:lnTo>
                    <a:pt x="326" y="352"/>
                  </a:lnTo>
                  <a:lnTo>
                    <a:pt x="310" y="364"/>
                  </a:lnTo>
                  <a:lnTo>
                    <a:pt x="294" y="374"/>
                  </a:lnTo>
                  <a:lnTo>
                    <a:pt x="276" y="382"/>
                  </a:lnTo>
                  <a:lnTo>
                    <a:pt x="258" y="390"/>
                  </a:lnTo>
                  <a:lnTo>
                    <a:pt x="240" y="394"/>
                  </a:lnTo>
                  <a:lnTo>
                    <a:pt x="220" y="398"/>
                  </a:lnTo>
                  <a:lnTo>
                    <a:pt x="200" y="3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 name="Freeform 37"/>
            <p:cNvSpPr>
              <a:spLocks/>
            </p:cNvSpPr>
            <p:nvPr/>
          </p:nvSpPr>
          <p:spPr bwMode="auto">
            <a:xfrm>
              <a:off x="2234" y="1135"/>
              <a:ext cx="1292" cy="970"/>
            </a:xfrm>
            <a:custGeom>
              <a:avLst/>
              <a:gdLst>
                <a:gd name="T0" fmla="*/ 1092 w 1292"/>
                <a:gd name="T1" fmla="*/ 162 h 970"/>
                <a:gd name="T2" fmla="*/ 1066 w 1292"/>
                <a:gd name="T3" fmla="*/ 90 h 970"/>
                <a:gd name="T4" fmla="*/ 1050 w 1292"/>
                <a:gd name="T5" fmla="*/ 68 h 970"/>
                <a:gd name="T6" fmla="*/ 1022 w 1292"/>
                <a:gd name="T7" fmla="*/ 40 h 970"/>
                <a:gd name="T8" fmla="*/ 970 w 1292"/>
                <a:gd name="T9" fmla="*/ 10 h 970"/>
                <a:gd name="T10" fmla="*/ 908 w 1292"/>
                <a:gd name="T11" fmla="*/ 0 h 970"/>
                <a:gd name="T12" fmla="*/ 854 w 1292"/>
                <a:gd name="T13" fmla="*/ 8 h 970"/>
                <a:gd name="T14" fmla="*/ 784 w 1292"/>
                <a:gd name="T15" fmla="*/ 48 h 970"/>
                <a:gd name="T16" fmla="*/ 740 w 1292"/>
                <a:gd name="T17" fmla="*/ 114 h 970"/>
                <a:gd name="T18" fmla="*/ 724 w 1292"/>
                <a:gd name="T19" fmla="*/ 90 h 970"/>
                <a:gd name="T20" fmla="*/ 692 w 1292"/>
                <a:gd name="T21" fmla="*/ 64 h 970"/>
                <a:gd name="T22" fmla="*/ 648 w 1292"/>
                <a:gd name="T23" fmla="*/ 54 h 970"/>
                <a:gd name="T24" fmla="*/ 618 w 1292"/>
                <a:gd name="T25" fmla="*/ 60 h 970"/>
                <a:gd name="T26" fmla="*/ 582 w 1292"/>
                <a:gd name="T27" fmla="*/ 82 h 970"/>
                <a:gd name="T28" fmla="*/ 558 w 1292"/>
                <a:gd name="T29" fmla="*/ 118 h 970"/>
                <a:gd name="T30" fmla="*/ 530 w 1292"/>
                <a:gd name="T31" fmla="*/ 70 h 970"/>
                <a:gd name="T32" fmla="*/ 468 w 1292"/>
                <a:gd name="T33" fmla="*/ 20 h 970"/>
                <a:gd name="T34" fmla="*/ 386 w 1292"/>
                <a:gd name="T35" fmla="*/ 0 h 970"/>
                <a:gd name="T36" fmla="*/ 340 w 1292"/>
                <a:gd name="T37" fmla="*/ 6 h 970"/>
                <a:gd name="T38" fmla="*/ 280 w 1292"/>
                <a:gd name="T39" fmla="*/ 34 h 970"/>
                <a:gd name="T40" fmla="*/ 234 w 1292"/>
                <a:gd name="T41" fmla="*/ 82 h 970"/>
                <a:gd name="T42" fmla="*/ 22 w 1292"/>
                <a:gd name="T43" fmla="*/ 574 h 970"/>
                <a:gd name="T44" fmla="*/ 6 w 1292"/>
                <a:gd name="T45" fmla="*/ 628 h 970"/>
                <a:gd name="T46" fmla="*/ 0 w 1292"/>
                <a:gd name="T47" fmla="*/ 684 h 970"/>
                <a:gd name="T48" fmla="*/ 12 w 1292"/>
                <a:gd name="T49" fmla="*/ 770 h 970"/>
                <a:gd name="T50" fmla="*/ 48 w 1292"/>
                <a:gd name="T51" fmla="*/ 844 h 970"/>
                <a:gd name="T52" fmla="*/ 104 w 1292"/>
                <a:gd name="T53" fmla="*/ 904 h 970"/>
                <a:gd name="T54" fmla="*/ 174 w 1292"/>
                <a:gd name="T55" fmla="*/ 948 h 970"/>
                <a:gd name="T56" fmla="*/ 256 w 1292"/>
                <a:gd name="T57" fmla="*/ 968 h 970"/>
                <a:gd name="T58" fmla="*/ 310 w 1292"/>
                <a:gd name="T59" fmla="*/ 968 h 970"/>
                <a:gd name="T60" fmla="*/ 380 w 1292"/>
                <a:gd name="T61" fmla="*/ 954 h 970"/>
                <a:gd name="T62" fmla="*/ 444 w 1292"/>
                <a:gd name="T63" fmla="*/ 922 h 970"/>
                <a:gd name="T64" fmla="*/ 496 w 1292"/>
                <a:gd name="T65" fmla="*/ 876 h 970"/>
                <a:gd name="T66" fmla="*/ 536 w 1292"/>
                <a:gd name="T67" fmla="*/ 818 h 970"/>
                <a:gd name="T68" fmla="*/ 562 w 1292"/>
                <a:gd name="T69" fmla="*/ 752 h 970"/>
                <a:gd name="T70" fmla="*/ 576 w 1292"/>
                <a:gd name="T71" fmla="*/ 774 h 970"/>
                <a:gd name="T72" fmla="*/ 608 w 1292"/>
                <a:gd name="T73" fmla="*/ 796 h 970"/>
                <a:gd name="T74" fmla="*/ 648 w 1292"/>
                <a:gd name="T75" fmla="*/ 806 h 970"/>
                <a:gd name="T76" fmla="*/ 674 w 1292"/>
                <a:gd name="T77" fmla="*/ 802 h 970"/>
                <a:gd name="T78" fmla="*/ 708 w 1292"/>
                <a:gd name="T79" fmla="*/ 786 h 970"/>
                <a:gd name="T80" fmla="*/ 732 w 1292"/>
                <a:gd name="T81" fmla="*/ 760 h 970"/>
                <a:gd name="T82" fmla="*/ 748 w 1292"/>
                <a:gd name="T83" fmla="*/ 804 h 970"/>
                <a:gd name="T84" fmla="*/ 784 w 1292"/>
                <a:gd name="T85" fmla="*/ 862 h 970"/>
                <a:gd name="T86" fmla="*/ 832 w 1292"/>
                <a:gd name="T87" fmla="*/ 910 h 970"/>
                <a:gd name="T88" fmla="*/ 892 w 1292"/>
                <a:gd name="T89" fmla="*/ 946 h 970"/>
                <a:gd name="T90" fmla="*/ 958 w 1292"/>
                <a:gd name="T91" fmla="*/ 966 h 970"/>
                <a:gd name="T92" fmla="*/ 1006 w 1292"/>
                <a:gd name="T93" fmla="*/ 970 h 970"/>
                <a:gd name="T94" fmla="*/ 1092 w 1292"/>
                <a:gd name="T95" fmla="*/ 958 h 970"/>
                <a:gd name="T96" fmla="*/ 1166 w 1292"/>
                <a:gd name="T97" fmla="*/ 922 h 970"/>
                <a:gd name="T98" fmla="*/ 1226 w 1292"/>
                <a:gd name="T99" fmla="*/ 866 h 970"/>
                <a:gd name="T100" fmla="*/ 1270 w 1292"/>
                <a:gd name="T101" fmla="*/ 796 h 970"/>
                <a:gd name="T102" fmla="*/ 1290 w 1292"/>
                <a:gd name="T103" fmla="*/ 714 h 970"/>
                <a:gd name="T104" fmla="*/ 1292 w 1292"/>
                <a:gd name="T105" fmla="*/ 664 h 970"/>
                <a:gd name="T106" fmla="*/ 1280 w 1292"/>
                <a:gd name="T107" fmla="*/ 602 h 970"/>
                <a:gd name="T108" fmla="*/ 1256 w 1292"/>
                <a:gd name="T109" fmla="*/ 546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2" h="970">
                  <a:moveTo>
                    <a:pt x="1246" y="530"/>
                  </a:moveTo>
                  <a:lnTo>
                    <a:pt x="1092" y="162"/>
                  </a:lnTo>
                  <a:lnTo>
                    <a:pt x="1092" y="162"/>
                  </a:lnTo>
                  <a:lnTo>
                    <a:pt x="1086" y="136"/>
                  </a:lnTo>
                  <a:lnTo>
                    <a:pt x="1078" y="112"/>
                  </a:lnTo>
                  <a:lnTo>
                    <a:pt x="1066" y="90"/>
                  </a:lnTo>
                  <a:lnTo>
                    <a:pt x="1052" y="70"/>
                  </a:lnTo>
                  <a:lnTo>
                    <a:pt x="1052" y="68"/>
                  </a:lnTo>
                  <a:lnTo>
                    <a:pt x="1050" y="68"/>
                  </a:lnTo>
                  <a:lnTo>
                    <a:pt x="1050" y="68"/>
                  </a:lnTo>
                  <a:lnTo>
                    <a:pt x="1038" y="52"/>
                  </a:lnTo>
                  <a:lnTo>
                    <a:pt x="1022" y="40"/>
                  </a:lnTo>
                  <a:lnTo>
                    <a:pt x="1006" y="28"/>
                  </a:lnTo>
                  <a:lnTo>
                    <a:pt x="988" y="18"/>
                  </a:lnTo>
                  <a:lnTo>
                    <a:pt x="970" y="10"/>
                  </a:lnTo>
                  <a:lnTo>
                    <a:pt x="950" y="6"/>
                  </a:lnTo>
                  <a:lnTo>
                    <a:pt x="930" y="2"/>
                  </a:lnTo>
                  <a:lnTo>
                    <a:pt x="908" y="0"/>
                  </a:lnTo>
                  <a:lnTo>
                    <a:pt x="908" y="0"/>
                  </a:lnTo>
                  <a:lnTo>
                    <a:pt x="880" y="2"/>
                  </a:lnTo>
                  <a:lnTo>
                    <a:pt x="854" y="8"/>
                  </a:lnTo>
                  <a:lnTo>
                    <a:pt x="828" y="18"/>
                  </a:lnTo>
                  <a:lnTo>
                    <a:pt x="806" y="32"/>
                  </a:lnTo>
                  <a:lnTo>
                    <a:pt x="784" y="48"/>
                  </a:lnTo>
                  <a:lnTo>
                    <a:pt x="766" y="68"/>
                  </a:lnTo>
                  <a:lnTo>
                    <a:pt x="752" y="90"/>
                  </a:lnTo>
                  <a:lnTo>
                    <a:pt x="740" y="114"/>
                  </a:lnTo>
                  <a:lnTo>
                    <a:pt x="740" y="114"/>
                  </a:lnTo>
                  <a:lnTo>
                    <a:pt x="732" y="102"/>
                  </a:lnTo>
                  <a:lnTo>
                    <a:pt x="724" y="90"/>
                  </a:lnTo>
                  <a:lnTo>
                    <a:pt x="714" y="80"/>
                  </a:lnTo>
                  <a:lnTo>
                    <a:pt x="704" y="70"/>
                  </a:lnTo>
                  <a:lnTo>
                    <a:pt x="692" y="64"/>
                  </a:lnTo>
                  <a:lnTo>
                    <a:pt x="678" y="58"/>
                  </a:lnTo>
                  <a:lnTo>
                    <a:pt x="664" y="56"/>
                  </a:lnTo>
                  <a:lnTo>
                    <a:pt x="648" y="54"/>
                  </a:lnTo>
                  <a:lnTo>
                    <a:pt x="648" y="54"/>
                  </a:lnTo>
                  <a:lnTo>
                    <a:pt x="634" y="56"/>
                  </a:lnTo>
                  <a:lnTo>
                    <a:pt x="618" y="60"/>
                  </a:lnTo>
                  <a:lnTo>
                    <a:pt x="606" y="64"/>
                  </a:lnTo>
                  <a:lnTo>
                    <a:pt x="592" y="72"/>
                  </a:lnTo>
                  <a:lnTo>
                    <a:pt x="582" y="82"/>
                  </a:lnTo>
                  <a:lnTo>
                    <a:pt x="572" y="92"/>
                  </a:lnTo>
                  <a:lnTo>
                    <a:pt x="564" y="104"/>
                  </a:lnTo>
                  <a:lnTo>
                    <a:pt x="558" y="118"/>
                  </a:lnTo>
                  <a:lnTo>
                    <a:pt x="558" y="118"/>
                  </a:lnTo>
                  <a:lnTo>
                    <a:pt x="546" y="92"/>
                  </a:lnTo>
                  <a:lnTo>
                    <a:pt x="530" y="70"/>
                  </a:lnTo>
                  <a:lnTo>
                    <a:pt x="512" y="50"/>
                  </a:lnTo>
                  <a:lnTo>
                    <a:pt x="490" y="34"/>
                  </a:lnTo>
                  <a:lnTo>
                    <a:pt x="468" y="20"/>
                  </a:lnTo>
                  <a:lnTo>
                    <a:pt x="442" y="10"/>
                  </a:lnTo>
                  <a:lnTo>
                    <a:pt x="414" y="2"/>
                  </a:lnTo>
                  <a:lnTo>
                    <a:pt x="386" y="0"/>
                  </a:lnTo>
                  <a:lnTo>
                    <a:pt x="386" y="0"/>
                  </a:lnTo>
                  <a:lnTo>
                    <a:pt x="362" y="2"/>
                  </a:lnTo>
                  <a:lnTo>
                    <a:pt x="340" y="6"/>
                  </a:lnTo>
                  <a:lnTo>
                    <a:pt x="318" y="14"/>
                  </a:lnTo>
                  <a:lnTo>
                    <a:pt x="298" y="22"/>
                  </a:lnTo>
                  <a:lnTo>
                    <a:pt x="280" y="34"/>
                  </a:lnTo>
                  <a:lnTo>
                    <a:pt x="262" y="48"/>
                  </a:lnTo>
                  <a:lnTo>
                    <a:pt x="248" y="64"/>
                  </a:lnTo>
                  <a:lnTo>
                    <a:pt x="234" y="82"/>
                  </a:lnTo>
                  <a:lnTo>
                    <a:pt x="230" y="80"/>
                  </a:lnTo>
                  <a:lnTo>
                    <a:pt x="18" y="578"/>
                  </a:lnTo>
                  <a:lnTo>
                    <a:pt x="22" y="574"/>
                  </a:lnTo>
                  <a:lnTo>
                    <a:pt x="22" y="574"/>
                  </a:lnTo>
                  <a:lnTo>
                    <a:pt x="12" y="600"/>
                  </a:lnTo>
                  <a:lnTo>
                    <a:pt x="6" y="628"/>
                  </a:lnTo>
                  <a:lnTo>
                    <a:pt x="0" y="656"/>
                  </a:lnTo>
                  <a:lnTo>
                    <a:pt x="0" y="684"/>
                  </a:lnTo>
                  <a:lnTo>
                    <a:pt x="0" y="684"/>
                  </a:lnTo>
                  <a:lnTo>
                    <a:pt x="0" y="714"/>
                  </a:lnTo>
                  <a:lnTo>
                    <a:pt x="6" y="742"/>
                  </a:lnTo>
                  <a:lnTo>
                    <a:pt x="12" y="770"/>
                  </a:lnTo>
                  <a:lnTo>
                    <a:pt x="22" y="796"/>
                  </a:lnTo>
                  <a:lnTo>
                    <a:pt x="34" y="820"/>
                  </a:lnTo>
                  <a:lnTo>
                    <a:pt x="48" y="844"/>
                  </a:lnTo>
                  <a:lnTo>
                    <a:pt x="64" y="866"/>
                  </a:lnTo>
                  <a:lnTo>
                    <a:pt x="82" y="886"/>
                  </a:lnTo>
                  <a:lnTo>
                    <a:pt x="104" y="904"/>
                  </a:lnTo>
                  <a:lnTo>
                    <a:pt x="126" y="922"/>
                  </a:lnTo>
                  <a:lnTo>
                    <a:pt x="148" y="936"/>
                  </a:lnTo>
                  <a:lnTo>
                    <a:pt x="174" y="948"/>
                  </a:lnTo>
                  <a:lnTo>
                    <a:pt x="200" y="958"/>
                  </a:lnTo>
                  <a:lnTo>
                    <a:pt x="228" y="964"/>
                  </a:lnTo>
                  <a:lnTo>
                    <a:pt x="256" y="968"/>
                  </a:lnTo>
                  <a:lnTo>
                    <a:pt x="284" y="970"/>
                  </a:lnTo>
                  <a:lnTo>
                    <a:pt x="284" y="970"/>
                  </a:lnTo>
                  <a:lnTo>
                    <a:pt x="310" y="968"/>
                  </a:lnTo>
                  <a:lnTo>
                    <a:pt x="334" y="966"/>
                  </a:lnTo>
                  <a:lnTo>
                    <a:pt x="358" y="960"/>
                  </a:lnTo>
                  <a:lnTo>
                    <a:pt x="380" y="954"/>
                  </a:lnTo>
                  <a:lnTo>
                    <a:pt x="402" y="944"/>
                  </a:lnTo>
                  <a:lnTo>
                    <a:pt x="424" y="934"/>
                  </a:lnTo>
                  <a:lnTo>
                    <a:pt x="444" y="922"/>
                  </a:lnTo>
                  <a:lnTo>
                    <a:pt x="462" y="908"/>
                  </a:lnTo>
                  <a:lnTo>
                    <a:pt x="480" y="892"/>
                  </a:lnTo>
                  <a:lnTo>
                    <a:pt x="496" y="876"/>
                  </a:lnTo>
                  <a:lnTo>
                    <a:pt x="510" y="858"/>
                  </a:lnTo>
                  <a:lnTo>
                    <a:pt x="524" y="838"/>
                  </a:lnTo>
                  <a:lnTo>
                    <a:pt x="536" y="818"/>
                  </a:lnTo>
                  <a:lnTo>
                    <a:pt x="546" y="798"/>
                  </a:lnTo>
                  <a:lnTo>
                    <a:pt x="554" y="776"/>
                  </a:lnTo>
                  <a:lnTo>
                    <a:pt x="562" y="752"/>
                  </a:lnTo>
                  <a:lnTo>
                    <a:pt x="562" y="752"/>
                  </a:lnTo>
                  <a:lnTo>
                    <a:pt x="568" y="764"/>
                  </a:lnTo>
                  <a:lnTo>
                    <a:pt x="576" y="774"/>
                  </a:lnTo>
                  <a:lnTo>
                    <a:pt x="586" y="782"/>
                  </a:lnTo>
                  <a:lnTo>
                    <a:pt x="598" y="790"/>
                  </a:lnTo>
                  <a:lnTo>
                    <a:pt x="608" y="796"/>
                  </a:lnTo>
                  <a:lnTo>
                    <a:pt x="622" y="802"/>
                  </a:lnTo>
                  <a:lnTo>
                    <a:pt x="634" y="804"/>
                  </a:lnTo>
                  <a:lnTo>
                    <a:pt x="648" y="806"/>
                  </a:lnTo>
                  <a:lnTo>
                    <a:pt x="648" y="806"/>
                  </a:lnTo>
                  <a:lnTo>
                    <a:pt x="662" y="804"/>
                  </a:lnTo>
                  <a:lnTo>
                    <a:pt x="674" y="802"/>
                  </a:lnTo>
                  <a:lnTo>
                    <a:pt x="686" y="798"/>
                  </a:lnTo>
                  <a:lnTo>
                    <a:pt x="696" y="792"/>
                  </a:lnTo>
                  <a:lnTo>
                    <a:pt x="708" y="786"/>
                  </a:lnTo>
                  <a:lnTo>
                    <a:pt x="716" y="778"/>
                  </a:lnTo>
                  <a:lnTo>
                    <a:pt x="724" y="770"/>
                  </a:lnTo>
                  <a:lnTo>
                    <a:pt x="732" y="760"/>
                  </a:lnTo>
                  <a:lnTo>
                    <a:pt x="732" y="760"/>
                  </a:lnTo>
                  <a:lnTo>
                    <a:pt x="738" y="782"/>
                  </a:lnTo>
                  <a:lnTo>
                    <a:pt x="748" y="804"/>
                  </a:lnTo>
                  <a:lnTo>
                    <a:pt x="758" y="824"/>
                  </a:lnTo>
                  <a:lnTo>
                    <a:pt x="770" y="844"/>
                  </a:lnTo>
                  <a:lnTo>
                    <a:pt x="784" y="862"/>
                  </a:lnTo>
                  <a:lnTo>
                    <a:pt x="798" y="880"/>
                  </a:lnTo>
                  <a:lnTo>
                    <a:pt x="814" y="896"/>
                  </a:lnTo>
                  <a:lnTo>
                    <a:pt x="832" y="910"/>
                  </a:lnTo>
                  <a:lnTo>
                    <a:pt x="852" y="924"/>
                  </a:lnTo>
                  <a:lnTo>
                    <a:pt x="870" y="936"/>
                  </a:lnTo>
                  <a:lnTo>
                    <a:pt x="892" y="946"/>
                  </a:lnTo>
                  <a:lnTo>
                    <a:pt x="914" y="954"/>
                  </a:lnTo>
                  <a:lnTo>
                    <a:pt x="936" y="962"/>
                  </a:lnTo>
                  <a:lnTo>
                    <a:pt x="958" y="966"/>
                  </a:lnTo>
                  <a:lnTo>
                    <a:pt x="982" y="970"/>
                  </a:lnTo>
                  <a:lnTo>
                    <a:pt x="1006" y="970"/>
                  </a:lnTo>
                  <a:lnTo>
                    <a:pt x="1006" y="970"/>
                  </a:lnTo>
                  <a:lnTo>
                    <a:pt x="1036" y="968"/>
                  </a:lnTo>
                  <a:lnTo>
                    <a:pt x="1064" y="964"/>
                  </a:lnTo>
                  <a:lnTo>
                    <a:pt x="1092" y="958"/>
                  </a:lnTo>
                  <a:lnTo>
                    <a:pt x="1118" y="948"/>
                  </a:lnTo>
                  <a:lnTo>
                    <a:pt x="1142" y="936"/>
                  </a:lnTo>
                  <a:lnTo>
                    <a:pt x="1166" y="922"/>
                  </a:lnTo>
                  <a:lnTo>
                    <a:pt x="1188" y="904"/>
                  </a:lnTo>
                  <a:lnTo>
                    <a:pt x="1208" y="886"/>
                  </a:lnTo>
                  <a:lnTo>
                    <a:pt x="1226" y="866"/>
                  </a:lnTo>
                  <a:lnTo>
                    <a:pt x="1244" y="844"/>
                  </a:lnTo>
                  <a:lnTo>
                    <a:pt x="1258" y="820"/>
                  </a:lnTo>
                  <a:lnTo>
                    <a:pt x="1270" y="796"/>
                  </a:lnTo>
                  <a:lnTo>
                    <a:pt x="1280" y="770"/>
                  </a:lnTo>
                  <a:lnTo>
                    <a:pt x="1286" y="742"/>
                  </a:lnTo>
                  <a:lnTo>
                    <a:pt x="1290" y="714"/>
                  </a:lnTo>
                  <a:lnTo>
                    <a:pt x="1292" y="684"/>
                  </a:lnTo>
                  <a:lnTo>
                    <a:pt x="1292" y="684"/>
                  </a:lnTo>
                  <a:lnTo>
                    <a:pt x="1292" y="664"/>
                  </a:lnTo>
                  <a:lnTo>
                    <a:pt x="1288" y="642"/>
                  </a:lnTo>
                  <a:lnTo>
                    <a:pt x="1286" y="622"/>
                  </a:lnTo>
                  <a:lnTo>
                    <a:pt x="1280" y="602"/>
                  </a:lnTo>
                  <a:lnTo>
                    <a:pt x="1274" y="584"/>
                  </a:lnTo>
                  <a:lnTo>
                    <a:pt x="1266" y="564"/>
                  </a:lnTo>
                  <a:lnTo>
                    <a:pt x="1256" y="546"/>
                  </a:lnTo>
                  <a:lnTo>
                    <a:pt x="1246" y="5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67" name="Group 66"/>
          <p:cNvGrpSpPr/>
          <p:nvPr/>
        </p:nvGrpSpPr>
        <p:grpSpPr>
          <a:xfrm>
            <a:off x="3209160" y="3610112"/>
            <a:ext cx="405446" cy="462180"/>
            <a:chOff x="-15875" y="-3175"/>
            <a:chExt cx="5037138" cy="5741988"/>
          </a:xfrm>
          <a:solidFill>
            <a:schemeClr val="bg1"/>
          </a:solidFill>
        </p:grpSpPr>
        <p:sp>
          <p:nvSpPr>
            <p:cNvPr id="68" name="Freeform 9"/>
            <p:cNvSpPr>
              <a:spLocks noEditPoints="1"/>
            </p:cNvSpPr>
            <p:nvPr/>
          </p:nvSpPr>
          <p:spPr bwMode="auto">
            <a:xfrm>
              <a:off x="-15875" y="-3175"/>
              <a:ext cx="5037138" cy="5741988"/>
            </a:xfrm>
            <a:custGeom>
              <a:avLst/>
              <a:gdLst>
                <a:gd name="T0" fmla="*/ 985 w 1340"/>
                <a:gd name="T1" fmla="*/ 48 h 1528"/>
                <a:gd name="T2" fmla="*/ 348 w 1340"/>
                <a:gd name="T3" fmla="*/ 100 h 1528"/>
                <a:gd name="T4" fmla="*/ 114 w 1340"/>
                <a:gd name="T5" fmla="*/ 402 h 1528"/>
                <a:gd name="T6" fmla="*/ 115 w 1340"/>
                <a:gd name="T7" fmla="*/ 590 h 1528"/>
                <a:gd name="T8" fmla="*/ 119 w 1340"/>
                <a:gd name="T9" fmla="*/ 607 h 1528"/>
                <a:gd name="T10" fmla="*/ 66 w 1340"/>
                <a:gd name="T11" fmla="*/ 692 h 1528"/>
                <a:gd name="T12" fmla="*/ 24 w 1340"/>
                <a:gd name="T13" fmla="*/ 752 h 1528"/>
                <a:gd name="T14" fmla="*/ 23 w 1340"/>
                <a:gd name="T15" fmla="*/ 753 h 1528"/>
                <a:gd name="T16" fmla="*/ 61 w 1340"/>
                <a:gd name="T17" fmla="*/ 922 h 1528"/>
                <a:gd name="T18" fmla="*/ 84 w 1340"/>
                <a:gd name="T19" fmla="*/ 1001 h 1528"/>
                <a:gd name="T20" fmla="*/ 127 w 1340"/>
                <a:gd name="T21" fmla="*/ 1107 h 1528"/>
                <a:gd name="T22" fmla="*/ 126 w 1340"/>
                <a:gd name="T23" fmla="*/ 1183 h 1528"/>
                <a:gd name="T24" fmla="*/ 288 w 1340"/>
                <a:gd name="T25" fmla="*/ 1319 h 1528"/>
                <a:gd name="T26" fmla="*/ 416 w 1340"/>
                <a:gd name="T27" fmla="*/ 1415 h 1528"/>
                <a:gd name="T28" fmla="*/ 1053 w 1340"/>
                <a:gd name="T29" fmla="*/ 1528 h 1528"/>
                <a:gd name="T30" fmla="*/ 1170 w 1340"/>
                <a:gd name="T31" fmla="*/ 1389 h 1528"/>
                <a:gd name="T32" fmla="*/ 1132 w 1340"/>
                <a:gd name="T33" fmla="*/ 1086 h 1528"/>
                <a:gd name="T34" fmla="*/ 1324 w 1340"/>
                <a:gd name="T35" fmla="*/ 711 h 1528"/>
                <a:gd name="T36" fmla="*/ 1204 w 1340"/>
                <a:gd name="T37" fmla="*/ 201 h 1528"/>
                <a:gd name="T38" fmla="*/ 1069 w 1340"/>
                <a:gd name="T39" fmla="*/ 1033 h 1528"/>
                <a:gd name="T40" fmla="*/ 1089 w 1340"/>
                <a:gd name="T41" fmla="*/ 1403 h 1528"/>
                <a:gd name="T42" fmla="*/ 1053 w 1340"/>
                <a:gd name="T43" fmla="*/ 1445 h 1528"/>
                <a:gd name="T44" fmla="*/ 498 w 1340"/>
                <a:gd name="T45" fmla="*/ 1411 h 1528"/>
                <a:gd name="T46" fmla="*/ 443 w 1340"/>
                <a:gd name="T47" fmla="*/ 1203 h 1528"/>
                <a:gd name="T48" fmla="*/ 288 w 1340"/>
                <a:gd name="T49" fmla="*/ 1236 h 1528"/>
                <a:gd name="T50" fmla="*/ 172 w 1340"/>
                <a:gd name="T51" fmla="*/ 1030 h 1528"/>
                <a:gd name="T52" fmla="*/ 187 w 1340"/>
                <a:gd name="T53" fmla="*/ 969 h 1528"/>
                <a:gd name="T54" fmla="*/ 146 w 1340"/>
                <a:gd name="T55" fmla="*/ 947 h 1528"/>
                <a:gd name="T56" fmla="*/ 160 w 1340"/>
                <a:gd name="T57" fmla="*/ 884 h 1528"/>
                <a:gd name="T58" fmla="*/ 111 w 1340"/>
                <a:gd name="T59" fmla="*/ 855 h 1528"/>
                <a:gd name="T60" fmla="*/ 93 w 1340"/>
                <a:gd name="T61" fmla="*/ 797 h 1528"/>
                <a:gd name="T62" fmla="*/ 190 w 1340"/>
                <a:gd name="T63" fmla="*/ 650 h 1528"/>
                <a:gd name="T64" fmla="*/ 195 w 1340"/>
                <a:gd name="T65" fmla="*/ 572 h 1528"/>
                <a:gd name="T66" fmla="*/ 194 w 1340"/>
                <a:gd name="T67" fmla="*/ 422 h 1528"/>
                <a:gd name="T68" fmla="*/ 1243 w 1340"/>
                <a:gd name="T69" fmla="*/ 699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0" h="1528">
                  <a:moveTo>
                    <a:pt x="1204" y="201"/>
                  </a:moveTo>
                  <a:cubicBezTo>
                    <a:pt x="1146" y="134"/>
                    <a:pt x="1073" y="83"/>
                    <a:pt x="985" y="48"/>
                  </a:cubicBezTo>
                  <a:cubicBezTo>
                    <a:pt x="906" y="17"/>
                    <a:pt x="816" y="0"/>
                    <a:pt x="725" y="0"/>
                  </a:cubicBezTo>
                  <a:cubicBezTo>
                    <a:pt x="589" y="0"/>
                    <a:pt x="456" y="36"/>
                    <a:pt x="348" y="100"/>
                  </a:cubicBezTo>
                  <a:cubicBezTo>
                    <a:pt x="290" y="135"/>
                    <a:pt x="241" y="177"/>
                    <a:pt x="202" y="226"/>
                  </a:cubicBezTo>
                  <a:cubicBezTo>
                    <a:pt x="160" y="279"/>
                    <a:pt x="130" y="338"/>
                    <a:pt x="114" y="402"/>
                  </a:cubicBezTo>
                  <a:cubicBezTo>
                    <a:pt x="100" y="457"/>
                    <a:pt x="99" y="521"/>
                    <a:pt x="111" y="572"/>
                  </a:cubicBezTo>
                  <a:cubicBezTo>
                    <a:pt x="115" y="590"/>
                    <a:pt x="115" y="590"/>
                    <a:pt x="115" y="590"/>
                  </a:cubicBezTo>
                  <a:cubicBezTo>
                    <a:pt x="116" y="595"/>
                    <a:pt x="117" y="600"/>
                    <a:pt x="118" y="604"/>
                  </a:cubicBezTo>
                  <a:cubicBezTo>
                    <a:pt x="119" y="605"/>
                    <a:pt x="119" y="606"/>
                    <a:pt x="119" y="607"/>
                  </a:cubicBezTo>
                  <a:cubicBezTo>
                    <a:pt x="116" y="614"/>
                    <a:pt x="116" y="614"/>
                    <a:pt x="116" y="614"/>
                  </a:cubicBezTo>
                  <a:cubicBezTo>
                    <a:pt x="103" y="640"/>
                    <a:pt x="85" y="665"/>
                    <a:pt x="66" y="692"/>
                  </a:cubicBezTo>
                  <a:cubicBezTo>
                    <a:pt x="52" y="711"/>
                    <a:pt x="37" y="730"/>
                    <a:pt x="24" y="752"/>
                  </a:cubicBezTo>
                  <a:cubicBezTo>
                    <a:pt x="24" y="752"/>
                    <a:pt x="24" y="752"/>
                    <a:pt x="24" y="752"/>
                  </a:cubicBezTo>
                  <a:cubicBezTo>
                    <a:pt x="24" y="752"/>
                    <a:pt x="24" y="752"/>
                    <a:pt x="24" y="752"/>
                  </a:cubicBezTo>
                  <a:cubicBezTo>
                    <a:pt x="23" y="753"/>
                    <a:pt x="23" y="753"/>
                    <a:pt x="23" y="753"/>
                  </a:cubicBezTo>
                  <a:cubicBezTo>
                    <a:pt x="4" y="783"/>
                    <a:pt x="0" y="820"/>
                    <a:pt x="10" y="854"/>
                  </a:cubicBezTo>
                  <a:cubicBezTo>
                    <a:pt x="18" y="882"/>
                    <a:pt x="37" y="906"/>
                    <a:pt x="61" y="922"/>
                  </a:cubicBezTo>
                  <a:cubicBezTo>
                    <a:pt x="59" y="943"/>
                    <a:pt x="63" y="964"/>
                    <a:pt x="73" y="983"/>
                  </a:cubicBezTo>
                  <a:cubicBezTo>
                    <a:pt x="76" y="989"/>
                    <a:pt x="80" y="995"/>
                    <a:pt x="84" y="1001"/>
                  </a:cubicBezTo>
                  <a:cubicBezTo>
                    <a:pt x="82" y="1028"/>
                    <a:pt x="89" y="1056"/>
                    <a:pt x="106" y="1078"/>
                  </a:cubicBezTo>
                  <a:cubicBezTo>
                    <a:pt x="127" y="1107"/>
                    <a:pt x="127" y="1107"/>
                    <a:pt x="127" y="1107"/>
                  </a:cubicBezTo>
                  <a:cubicBezTo>
                    <a:pt x="127" y="1111"/>
                    <a:pt x="126" y="1116"/>
                    <a:pt x="126" y="1120"/>
                  </a:cubicBezTo>
                  <a:cubicBezTo>
                    <a:pt x="125" y="1138"/>
                    <a:pt x="124" y="1160"/>
                    <a:pt x="126" y="1183"/>
                  </a:cubicBezTo>
                  <a:cubicBezTo>
                    <a:pt x="131" y="1219"/>
                    <a:pt x="144" y="1249"/>
                    <a:pt x="165" y="1272"/>
                  </a:cubicBezTo>
                  <a:cubicBezTo>
                    <a:pt x="194" y="1303"/>
                    <a:pt x="236" y="1319"/>
                    <a:pt x="288" y="1319"/>
                  </a:cubicBezTo>
                  <a:cubicBezTo>
                    <a:pt x="322" y="1319"/>
                    <a:pt x="361" y="1312"/>
                    <a:pt x="408" y="1299"/>
                  </a:cubicBezTo>
                  <a:cubicBezTo>
                    <a:pt x="411" y="1328"/>
                    <a:pt x="413" y="1367"/>
                    <a:pt x="416" y="1415"/>
                  </a:cubicBezTo>
                  <a:cubicBezTo>
                    <a:pt x="419" y="1478"/>
                    <a:pt x="471" y="1528"/>
                    <a:pt x="534" y="1528"/>
                  </a:cubicBezTo>
                  <a:cubicBezTo>
                    <a:pt x="1053" y="1528"/>
                    <a:pt x="1053" y="1528"/>
                    <a:pt x="1053" y="1528"/>
                  </a:cubicBezTo>
                  <a:cubicBezTo>
                    <a:pt x="1088" y="1528"/>
                    <a:pt x="1121" y="1512"/>
                    <a:pt x="1144" y="1485"/>
                  </a:cubicBezTo>
                  <a:cubicBezTo>
                    <a:pt x="1166" y="1458"/>
                    <a:pt x="1176" y="1423"/>
                    <a:pt x="1170" y="1389"/>
                  </a:cubicBezTo>
                  <a:cubicBezTo>
                    <a:pt x="1122" y="1123"/>
                    <a:pt x="1122" y="1123"/>
                    <a:pt x="1122" y="1123"/>
                  </a:cubicBezTo>
                  <a:cubicBezTo>
                    <a:pt x="1120" y="1109"/>
                    <a:pt x="1123" y="1096"/>
                    <a:pt x="1132" y="1086"/>
                  </a:cubicBezTo>
                  <a:cubicBezTo>
                    <a:pt x="1170" y="1041"/>
                    <a:pt x="1214" y="987"/>
                    <a:pt x="1250" y="923"/>
                  </a:cubicBezTo>
                  <a:cubicBezTo>
                    <a:pt x="1289" y="855"/>
                    <a:pt x="1313" y="785"/>
                    <a:pt x="1324" y="711"/>
                  </a:cubicBezTo>
                  <a:cubicBezTo>
                    <a:pt x="1340" y="606"/>
                    <a:pt x="1337" y="508"/>
                    <a:pt x="1316" y="421"/>
                  </a:cubicBezTo>
                  <a:cubicBezTo>
                    <a:pt x="1295" y="337"/>
                    <a:pt x="1257" y="263"/>
                    <a:pt x="1204" y="201"/>
                  </a:cubicBezTo>
                  <a:close/>
                  <a:moveTo>
                    <a:pt x="1243" y="699"/>
                  </a:moveTo>
                  <a:cubicBezTo>
                    <a:pt x="1222" y="838"/>
                    <a:pt x="1149" y="938"/>
                    <a:pt x="1069" y="1033"/>
                  </a:cubicBezTo>
                  <a:cubicBezTo>
                    <a:pt x="1045" y="1062"/>
                    <a:pt x="1035" y="1100"/>
                    <a:pt x="1041" y="1137"/>
                  </a:cubicBezTo>
                  <a:cubicBezTo>
                    <a:pt x="1089" y="1403"/>
                    <a:pt x="1089" y="1403"/>
                    <a:pt x="1089" y="1403"/>
                  </a:cubicBezTo>
                  <a:cubicBezTo>
                    <a:pt x="1091" y="1414"/>
                    <a:pt x="1088" y="1424"/>
                    <a:pt x="1081" y="1433"/>
                  </a:cubicBezTo>
                  <a:cubicBezTo>
                    <a:pt x="1074" y="1441"/>
                    <a:pt x="1064" y="1445"/>
                    <a:pt x="1053" y="1445"/>
                  </a:cubicBezTo>
                  <a:cubicBezTo>
                    <a:pt x="534" y="1445"/>
                    <a:pt x="534" y="1445"/>
                    <a:pt x="534" y="1445"/>
                  </a:cubicBezTo>
                  <a:cubicBezTo>
                    <a:pt x="515" y="1445"/>
                    <a:pt x="499" y="1430"/>
                    <a:pt x="498" y="1411"/>
                  </a:cubicBezTo>
                  <a:cubicBezTo>
                    <a:pt x="493" y="1321"/>
                    <a:pt x="488" y="1266"/>
                    <a:pt x="485" y="1235"/>
                  </a:cubicBezTo>
                  <a:cubicBezTo>
                    <a:pt x="483" y="1220"/>
                    <a:pt x="464" y="1203"/>
                    <a:pt x="443" y="1203"/>
                  </a:cubicBezTo>
                  <a:cubicBezTo>
                    <a:pt x="439" y="1203"/>
                    <a:pt x="436" y="1204"/>
                    <a:pt x="432" y="1205"/>
                  </a:cubicBezTo>
                  <a:cubicBezTo>
                    <a:pt x="367" y="1227"/>
                    <a:pt x="321" y="1236"/>
                    <a:pt x="288" y="1236"/>
                  </a:cubicBezTo>
                  <a:cubicBezTo>
                    <a:pt x="162" y="1236"/>
                    <a:pt x="227" y="1105"/>
                    <a:pt x="203" y="1072"/>
                  </a:cubicBezTo>
                  <a:cubicBezTo>
                    <a:pt x="172" y="1030"/>
                    <a:pt x="172" y="1030"/>
                    <a:pt x="172" y="1030"/>
                  </a:cubicBezTo>
                  <a:cubicBezTo>
                    <a:pt x="164" y="1019"/>
                    <a:pt x="163" y="1005"/>
                    <a:pt x="171" y="994"/>
                  </a:cubicBezTo>
                  <a:cubicBezTo>
                    <a:pt x="187" y="969"/>
                    <a:pt x="187" y="969"/>
                    <a:pt x="187" y="969"/>
                  </a:cubicBezTo>
                  <a:cubicBezTo>
                    <a:pt x="166" y="963"/>
                    <a:pt x="166" y="963"/>
                    <a:pt x="166" y="963"/>
                  </a:cubicBezTo>
                  <a:cubicBezTo>
                    <a:pt x="158" y="961"/>
                    <a:pt x="150" y="955"/>
                    <a:pt x="146" y="947"/>
                  </a:cubicBezTo>
                  <a:cubicBezTo>
                    <a:pt x="142" y="939"/>
                    <a:pt x="142" y="929"/>
                    <a:pt x="145" y="921"/>
                  </a:cubicBezTo>
                  <a:cubicBezTo>
                    <a:pt x="160" y="884"/>
                    <a:pt x="160" y="884"/>
                    <a:pt x="160" y="884"/>
                  </a:cubicBezTo>
                  <a:cubicBezTo>
                    <a:pt x="161" y="881"/>
                    <a:pt x="160" y="877"/>
                    <a:pt x="156" y="876"/>
                  </a:cubicBezTo>
                  <a:cubicBezTo>
                    <a:pt x="111" y="855"/>
                    <a:pt x="111" y="855"/>
                    <a:pt x="111" y="855"/>
                  </a:cubicBezTo>
                  <a:cubicBezTo>
                    <a:pt x="100" y="850"/>
                    <a:pt x="92" y="841"/>
                    <a:pt x="89" y="830"/>
                  </a:cubicBezTo>
                  <a:cubicBezTo>
                    <a:pt x="85" y="819"/>
                    <a:pt x="87" y="807"/>
                    <a:pt x="93" y="797"/>
                  </a:cubicBezTo>
                  <a:cubicBezTo>
                    <a:pt x="94" y="796"/>
                    <a:pt x="94" y="796"/>
                    <a:pt x="94" y="796"/>
                  </a:cubicBezTo>
                  <a:cubicBezTo>
                    <a:pt x="124" y="746"/>
                    <a:pt x="164" y="702"/>
                    <a:pt x="190" y="650"/>
                  </a:cubicBezTo>
                  <a:cubicBezTo>
                    <a:pt x="201" y="628"/>
                    <a:pt x="201" y="628"/>
                    <a:pt x="201" y="628"/>
                  </a:cubicBezTo>
                  <a:cubicBezTo>
                    <a:pt x="208" y="613"/>
                    <a:pt x="199" y="589"/>
                    <a:pt x="195" y="572"/>
                  </a:cubicBezTo>
                  <a:cubicBezTo>
                    <a:pt x="191" y="553"/>
                    <a:pt x="191" y="553"/>
                    <a:pt x="191" y="553"/>
                  </a:cubicBezTo>
                  <a:cubicBezTo>
                    <a:pt x="182" y="513"/>
                    <a:pt x="184" y="463"/>
                    <a:pt x="194" y="422"/>
                  </a:cubicBezTo>
                  <a:cubicBezTo>
                    <a:pt x="248" y="205"/>
                    <a:pt x="487" y="82"/>
                    <a:pt x="725" y="82"/>
                  </a:cubicBezTo>
                  <a:cubicBezTo>
                    <a:pt x="1018" y="82"/>
                    <a:pt x="1308" y="270"/>
                    <a:pt x="1243" y="6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10"/>
            <p:cNvSpPr>
              <a:spLocks/>
            </p:cNvSpPr>
            <p:nvPr/>
          </p:nvSpPr>
          <p:spPr bwMode="auto">
            <a:xfrm>
              <a:off x="950913" y="541338"/>
              <a:ext cx="3556000" cy="2894013"/>
            </a:xfrm>
            <a:custGeom>
              <a:avLst/>
              <a:gdLst>
                <a:gd name="T0" fmla="*/ 626 w 946"/>
                <a:gd name="T1" fmla="*/ 35 h 770"/>
                <a:gd name="T2" fmla="*/ 554 w 946"/>
                <a:gd name="T3" fmla="*/ 8 h 770"/>
                <a:gd name="T4" fmla="*/ 508 w 946"/>
                <a:gd name="T5" fmla="*/ 18 h 770"/>
                <a:gd name="T6" fmla="*/ 456 w 946"/>
                <a:gd name="T7" fmla="*/ 0 h 770"/>
                <a:gd name="T8" fmla="*/ 414 w 946"/>
                <a:gd name="T9" fmla="*/ 12 h 770"/>
                <a:gd name="T10" fmla="*/ 381 w 946"/>
                <a:gd name="T11" fmla="*/ 8 h 770"/>
                <a:gd name="T12" fmla="*/ 287 w 946"/>
                <a:gd name="T13" fmla="*/ 41 h 770"/>
                <a:gd name="T14" fmla="*/ 278 w 946"/>
                <a:gd name="T15" fmla="*/ 40 h 770"/>
                <a:gd name="T16" fmla="*/ 163 w 946"/>
                <a:gd name="T17" fmla="*/ 92 h 770"/>
                <a:gd name="T18" fmla="*/ 64 w 946"/>
                <a:gd name="T19" fmla="*/ 209 h 770"/>
                <a:gd name="T20" fmla="*/ 25 w 946"/>
                <a:gd name="T21" fmla="*/ 266 h 770"/>
                <a:gd name="T22" fmla="*/ 26 w 946"/>
                <a:gd name="T23" fmla="*/ 274 h 770"/>
                <a:gd name="T24" fmla="*/ 0 w 946"/>
                <a:gd name="T25" fmla="*/ 357 h 770"/>
                <a:gd name="T26" fmla="*/ 67 w 946"/>
                <a:gd name="T27" fmla="*/ 480 h 770"/>
                <a:gd name="T28" fmla="*/ 176 w 946"/>
                <a:gd name="T29" fmla="*/ 558 h 770"/>
                <a:gd name="T30" fmla="*/ 231 w 946"/>
                <a:gd name="T31" fmla="*/ 544 h 770"/>
                <a:gd name="T32" fmla="*/ 301 w 946"/>
                <a:gd name="T33" fmla="*/ 587 h 770"/>
                <a:gd name="T34" fmla="*/ 443 w 946"/>
                <a:gd name="T35" fmla="*/ 687 h 770"/>
                <a:gd name="T36" fmla="*/ 504 w 946"/>
                <a:gd name="T37" fmla="*/ 674 h 770"/>
                <a:gd name="T38" fmla="*/ 667 w 946"/>
                <a:gd name="T39" fmla="*/ 770 h 770"/>
                <a:gd name="T40" fmla="*/ 840 w 946"/>
                <a:gd name="T41" fmla="*/ 652 h 770"/>
                <a:gd name="T42" fmla="*/ 936 w 946"/>
                <a:gd name="T43" fmla="*/ 489 h 770"/>
                <a:gd name="T44" fmla="*/ 933 w 946"/>
                <a:gd name="T45" fmla="*/ 456 h 770"/>
                <a:gd name="T46" fmla="*/ 946 w 946"/>
                <a:gd name="T47" fmla="*/ 400 h 770"/>
                <a:gd name="T48" fmla="*/ 914 w 946"/>
                <a:gd name="T49" fmla="*/ 316 h 770"/>
                <a:gd name="T50" fmla="*/ 916 w 946"/>
                <a:gd name="T51" fmla="*/ 297 h 770"/>
                <a:gd name="T52" fmla="*/ 840 w 946"/>
                <a:gd name="T53" fmla="*/ 181 h 770"/>
                <a:gd name="T54" fmla="*/ 626 w 946"/>
                <a:gd name="T55" fmla="*/ 3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6" h="770">
                  <a:moveTo>
                    <a:pt x="626" y="35"/>
                  </a:moveTo>
                  <a:cubicBezTo>
                    <a:pt x="607" y="18"/>
                    <a:pt x="581" y="8"/>
                    <a:pt x="554" y="8"/>
                  </a:cubicBezTo>
                  <a:cubicBezTo>
                    <a:pt x="537" y="8"/>
                    <a:pt x="522" y="12"/>
                    <a:pt x="508" y="18"/>
                  </a:cubicBezTo>
                  <a:cubicBezTo>
                    <a:pt x="493" y="7"/>
                    <a:pt x="475" y="0"/>
                    <a:pt x="456" y="0"/>
                  </a:cubicBezTo>
                  <a:cubicBezTo>
                    <a:pt x="441" y="0"/>
                    <a:pt x="426" y="5"/>
                    <a:pt x="414" y="12"/>
                  </a:cubicBezTo>
                  <a:cubicBezTo>
                    <a:pt x="403" y="9"/>
                    <a:pt x="392" y="8"/>
                    <a:pt x="381" y="8"/>
                  </a:cubicBezTo>
                  <a:cubicBezTo>
                    <a:pt x="345" y="8"/>
                    <a:pt x="313" y="20"/>
                    <a:pt x="287" y="41"/>
                  </a:cubicBezTo>
                  <a:cubicBezTo>
                    <a:pt x="284" y="40"/>
                    <a:pt x="281" y="40"/>
                    <a:pt x="278" y="40"/>
                  </a:cubicBezTo>
                  <a:cubicBezTo>
                    <a:pt x="232" y="40"/>
                    <a:pt x="191" y="60"/>
                    <a:pt x="163" y="92"/>
                  </a:cubicBezTo>
                  <a:cubicBezTo>
                    <a:pt x="108" y="103"/>
                    <a:pt x="65" y="151"/>
                    <a:pt x="64" y="209"/>
                  </a:cubicBezTo>
                  <a:cubicBezTo>
                    <a:pt x="41" y="218"/>
                    <a:pt x="25" y="240"/>
                    <a:pt x="25" y="266"/>
                  </a:cubicBezTo>
                  <a:cubicBezTo>
                    <a:pt x="25" y="269"/>
                    <a:pt x="25" y="272"/>
                    <a:pt x="26" y="274"/>
                  </a:cubicBezTo>
                  <a:cubicBezTo>
                    <a:pt x="9" y="298"/>
                    <a:pt x="0" y="327"/>
                    <a:pt x="0" y="357"/>
                  </a:cubicBezTo>
                  <a:cubicBezTo>
                    <a:pt x="0" y="409"/>
                    <a:pt x="26" y="454"/>
                    <a:pt x="67" y="480"/>
                  </a:cubicBezTo>
                  <a:cubicBezTo>
                    <a:pt x="82" y="525"/>
                    <a:pt x="125" y="558"/>
                    <a:pt x="176" y="558"/>
                  </a:cubicBezTo>
                  <a:cubicBezTo>
                    <a:pt x="196" y="558"/>
                    <a:pt x="215" y="553"/>
                    <a:pt x="231" y="544"/>
                  </a:cubicBezTo>
                  <a:cubicBezTo>
                    <a:pt x="248" y="566"/>
                    <a:pt x="273" y="582"/>
                    <a:pt x="301" y="587"/>
                  </a:cubicBezTo>
                  <a:cubicBezTo>
                    <a:pt x="322" y="645"/>
                    <a:pt x="378" y="687"/>
                    <a:pt x="443" y="687"/>
                  </a:cubicBezTo>
                  <a:cubicBezTo>
                    <a:pt x="465" y="687"/>
                    <a:pt x="486" y="682"/>
                    <a:pt x="504" y="674"/>
                  </a:cubicBezTo>
                  <a:cubicBezTo>
                    <a:pt x="536" y="731"/>
                    <a:pt x="597" y="770"/>
                    <a:pt x="667" y="770"/>
                  </a:cubicBezTo>
                  <a:cubicBezTo>
                    <a:pt x="746" y="770"/>
                    <a:pt x="813" y="721"/>
                    <a:pt x="840" y="652"/>
                  </a:cubicBezTo>
                  <a:cubicBezTo>
                    <a:pt x="897" y="620"/>
                    <a:pt x="936" y="559"/>
                    <a:pt x="936" y="489"/>
                  </a:cubicBezTo>
                  <a:cubicBezTo>
                    <a:pt x="936" y="478"/>
                    <a:pt x="935" y="466"/>
                    <a:pt x="933" y="456"/>
                  </a:cubicBezTo>
                  <a:cubicBezTo>
                    <a:pt x="941" y="439"/>
                    <a:pt x="946" y="420"/>
                    <a:pt x="946" y="400"/>
                  </a:cubicBezTo>
                  <a:cubicBezTo>
                    <a:pt x="946" y="368"/>
                    <a:pt x="934" y="339"/>
                    <a:pt x="914" y="316"/>
                  </a:cubicBezTo>
                  <a:cubicBezTo>
                    <a:pt x="915" y="310"/>
                    <a:pt x="916" y="303"/>
                    <a:pt x="916" y="297"/>
                  </a:cubicBezTo>
                  <a:cubicBezTo>
                    <a:pt x="916" y="245"/>
                    <a:pt x="885" y="200"/>
                    <a:pt x="840" y="181"/>
                  </a:cubicBezTo>
                  <a:cubicBezTo>
                    <a:pt x="805" y="97"/>
                    <a:pt x="722" y="37"/>
                    <a:pt x="62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70" name="Group 69"/>
          <p:cNvGrpSpPr/>
          <p:nvPr/>
        </p:nvGrpSpPr>
        <p:grpSpPr>
          <a:xfrm>
            <a:off x="3119129" y="1573180"/>
            <a:ext cx="462954" cy="462862"/>
            <a:chOff x="7938" y="-3175"/>
            <a:chExt cx="8029575" cy="8027988"/>
          </a:xfrm>
          <a:solidFill>
            <a:schemeClr val="bg1"/>
          </a:solidFill>
        </p:grpSpPr>
        <p:sp>
          <p:nvSpPr>
            <p:cNvPr id="71" name="Freeform 23"/>
            <p:cNvSpPr>
              <a:spLocks noEditPoints="1"/>
            </p:cNvSpPr>
            <p:nvPr/>
          </p:nvSpPr>
          <p:spPr bwMode="auto">
            <a:xfrm>
              <a:off x="7938" y="-3175"/>
              <a:ext cx="8029575" cy="8027988"/>
            </a:xfrm>
            <a:custGeom>
              <a:avLst/>
              <a:gdLst>
                <a:gd name="T0" fmla="*/ 818 w 2138"/>
                <a:gd name="T1" fmla="*/ 1635 h 2138"/>
                <a:gd name="T2" fmla="*/ 818 w 2138"/>
                <a:gd name="T3" fmla="*/ 1635 h 2138"/>
                <a:gd name="T4" fmla="*/ 1257 w 2138"/>
                <a:gd name="T5" fmla="*/ 1507 h 2138"/>
                <a:gd name="T6" fmla="*/ 1301 w 2138"/>
                <a:gd name="T7" fmla="*/ 1550 h 2138"/>
                <a:gd name="T8" fmla="*/ 1249 w 2138"/>
                <a:gd name="T9" fmla="*/ 1602 h 2138"/>
                <a:gd name="T10" fmla="*/ 1711 w 2138"/>
                <a:gd name="T11" fmla="*/ 2064 h 2138"/>
                <a:gd name="T12" fmla="*/ 1888 w 2138"/>
                <a:gd name="T13" fmla="*/ 2138 h 2138"/>
                <a:gd name="T14" fmla="*/ 2065 w 2138"/>
                <a:gd name="T15" fmla="*/ 2064 h 2138"/>
                <a:gd name="T16" fmla="*/ 2138 w 2138"/>
                <a:gd name="T17" fmla="*/ 1888 h 2138"/>
                <a:gd name="T18" fmla="*/ 2065 w 2138"/>
                <a:gd name="T19" fmla="*/ 1711 h 2138"/>
                <a:gd name="T20" fmla="*/ 1603 w 2138"/>
                <a:gd name="T21" fmla="*/ 1248 h 2138"/>
                <a:gd name="T22" fmla="*/ 1551 w 2138"/>
                <a:gd name="T23" fmla="*/ 1300 h 2138"/>
                <a:gd name="T24" fmla="*/ 1507 w 2138"/>
                <a:gd name="T25" fmla="*/ 1257 h 2138"/>
                <a:gd name="T26" fmla="*/ 1633 w 2138"/>
                <a:gd name="T27" fmla="*/ 760 h 2138"/>
                <a:gd name="T28" fmla="*/ 1396 w 2138"/>
                <a:gd name="T29" fmla="*/ 239 h 2138"/>
                <a:gd name="T30" fmla="*/ 818 w 2138"/>
                <a:gd name="T31" fmla="*/ 0 h 2138"/>
                <a:gd name="T32" fmla="*/ 240 w 2138"/>
                <a:gd name="T33" fmla="*/ 239 h 2138"/>
                <a:gd name="T34" fmla="*/ 0 w 2138"/>
                <a:gd name="T35" fmla="*/ 817 h 2138"/>
                <a:gd name="T36" fmla="*/ 240 w 2138"/>
                <a:gd name="T37" fmla="*/ 1395 h 2138"/>
                <a:gd name="T38" fmla="*/ 818 w 2138"/>
                <a:gd name="T39" fmla="*/ 1635 h 2138"/>
                <a:gd name="T40" fmla="*/ 2009 w 2138"/>
                <a:gd name="T41" fmla="*/ 1888 h 2138"/>
                <a:gd name="T42" fmla="*/ 1973 w 2138"/>
                <a:gd name="T43" fmla="*/ 1973 h 2138"/>
                <a:gd name="T44" fmla="*/ 1888 w 2138"/>
                <a:gd name="T45" fmla="*/ 2008 h 2138"/>
                <a:gd name="T46" fmla="*/ 1803 w 2138"/>
                <a:gd name="T47" fmla="*/ 1973 h 2138"/>
                <a:gd name="T48" fmla="*/ 1444 w 2138"/>
                <a:gd name="T49" fmla="*/ 1614 h 2138"/>
                <a:gd name="T50" fmla="*/ 1614 w 2138"/>
                <a:gd name="T51" fmla="*/ 1444 h 2138"/>
                <a:gd name="T52" fmla="*/ 1973 w 2138"/>
                <a:gd name="T53" fmla="*/ 1802 h 2138"/>
                <a:gd name="T54" fmla="*/ 2009 w 2138"/>
                <a:gd name="T55" fmla="*/ 1888 h 2138"/>
                <a:gd name="T56" fmla="*/ 1392 w 2138"/>
                <a:gd name="T57" fmla="*/ 1459 h 2138"/>
                <a:gd name="T58" fmla="*/ 1361 w 2138"/>
                <a:gd name="T59" fmla="*/ 1427 h 2138"/>
                <a:gd name="T60" fmla="*/ 1362 w 2138"/>
                <a:gd name="T61" fmla="*/ 1427 h 2138"/>
                <a:gd name="T62" fmla="*/ 1377 w 2138"/>
                <a:gd name="T63" fmla="*/ 1413 h 2138"/>
                <a:gd name="T64" fmla="*/ 1380 w 2138"/>
                <a:gd name="T65" fmla="*/ 1410 h 2138"/>
                <a:gd name="T66" fmla="*/ 1396 w 2138"/>
                <a:gd name="T67" fmla="*/ 1395 h 2138"/>
                <a:gd name="T68" fmla="*/ 1411 w 2138"/>
                <a:gd name="T69" fmla="*/ 1380 h 2138"/>
                <a:gd name="T70" fmla="*/ 1413 w 2138"/>
                <a:gd name="T71" fmla="*/ 1377 h 2138"/>
                <a:gd name="T72" fmla="*/ 1428 w 2138"/>
                <a:gd name="T73" fmla="*/ 1361 h 2138"/>
                <a:gd name="T74" fmla="*/ 1428 w 2138"/>
                <a:gd name="T75" fmla="*/ 1361 h 2138"/>
                <a:gd name="T76" fmla="*/ 1459 w 2138"/>
                <a:gd name="T77" fmla="*/ 1392 h 2138"/>
                <a:gd name="T78" fmla="*/ 1392 w 2138"/>
                <a:gd name="T79" fmla="*/ 1459 h 2138"/>
                <a:gd name="T80" fmla="*/ 331 w 2138"/>
                <a:gd name="T81" fmla="*/ 331 h 2138"/>
                <a:gd name="T82" fmla="*/ 818 w 2138"/>
                <a:gd name="T83" fmla="*/ 129 h 2138"/>
                <a:gd name="T84" fmla="*/ 1304 w 2138"/>
                <a:gd name="T85" fmla="*/ 331 h 2138"/>
                <a:gd name="T86" fmla="*/ 1504 w 2138"/>
                <a:gd name="T87" fmla="*/ 769 h 2138"/>
                <a:gd name="T88" fmla="*/ 1371 w 2138"/>
                <a:gd name="T89" fmla="*/ 1226 h 2138"/>
                <a:gd name="T90" fmla="*/ 1371 w 2138"/>
                <a:gd name="T91" fmla="*/ 1226 h 2138"/>
                <a:gd name="T92" fmla="*/ 1304 w 2138"/>
                <a:gd name="T93" fmla="*/ 1303 h 2138"/>
                <a:gd name="T94" fmla="*/ 1280 w 2138"/>
                <a:gd name="T95" fmla="*/ 1326 h 2138"/>
                <a:gd name="T96" fmla="*/ 1226 w 2138"/>
                <a:gd name="T97" fmla="*/ 1370 h 2138"/>
                <a:gd name="T98" fmla="*/ 818 w 2138"/>
                <a:gd name="T99" fmla="*/ 1505 h 2138"/>
                <a:gd name="T100" fmla="*/ 331 w 2138"/>
                <a:gd name="T101" fmla="*/ 1303 h 2138"/>
                <a:gd name="T102" fmla="*/ 331 w 2138"/>
                <a:gd name="T103" fmla="*/ 331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8" h="2138">
                  <a:moveTo>
                    <a:pt x="818" y="1635"/>
                  </a:moveTo>
                  <a:cubicBezTo>
                    <a:pt x="818" y="1635"/>
                    <a:pt x="818" y="1635"/>
                    <a:pt x="818" y="1635"/>
                  </a:cubicBezTo>
                  <a:cubicBezTo>
                    <a:pt x="975" y="1635"/>
                    <a:pt x="1126" y="1590"/>
                    <a:pt x="1257" y="1507"/>
                  </a:cubicBezTo>
                  <a:cubicBezTo>
                    <a:pt x="1301" y="1550"/>
                    <a:pt x="1301" y="1550"/>
                    <a:pt x="1301" y="1550"/>
                  </a:cubicBezTo>
                  <a:cubicBezTo>
                    <a:pt x="1249" y="1602"/>
                    <a:pt x="1249" y="1602"/>
                    <a:pt x="1249" y="1602"/>
                  </a:cubicBezTo>
                  <a:cubicBezTo>
                    <a:pt x="1711" y="2064"/>
                    <a:pt x="1711" y="2064"/>
                    <a:pt x="1711" y="2064"/>
                  </a:cubicBezTo>
                  <a:cubicBezTo>
                    <a:pt x="1758" y="2112"/>
                    <a:pt x="1821" y="2138"/>
                    <a:pt x="1888" y="2138"/>
                  </a:cubicBezTo>
                  <a:cubicBezTo>
                    <a:pt x="1955" y="2138"/>
                    <a:pt x="2018" y="2112"/>
                    <a:pt x="2065" y="2064"/>
                  </a:cubicBezTo>
                  <a:cubicBezTo>
                    <a:pt x="2112" y="2017"/>
                    <a:pt x="2138" y="1954"/>
                    <a:pt x="2138" y="1888"/>
                  </a:cubicBezTo>
                  <a:cubicBezTo>
                    <a:pt x="2138" y="1821"/>
                    <a:pt x="2112" y="1758"/>
                    <a:pt x="2065" y="1711"/>
                  </a:cubicBezTo>
                  <a:cubicBezTo>
                    <a:pt x="1603" y="1248"/>
                    <a:pt x="1603" y="1248"/>
                    <a:pt x="1603" y="1248"/>
                  </a:cubicBezTo>
                  <a:cubicBezTo>
                    <a:pt x="1551" y="1300"/>
                    <a:pt x="1551" y="1300"/>
                    <a:pt x="1551" y="1300"/>
                  </a:cubicBezTo>
                  <a:cubicBezTo>
                    <a:pt x="1507" y="1257"/>
                    <a:pt x="1507" y="1257"/>
                    <a:pt x="1507" y="1257"/>
                  </a:cubicBezTo>
                  <a:cubicBezTo>
                    <a:pt x="1601" y="1110"/>
                    <a:pt x="1645" y="935"/>
                    <a:pt x="1633" y="760"/>
                  </a:cubicBezTo>
                  <a:cubicBezTo>
                    <a:pt x="1619" y="563"/>
                    <a:pt x="1535" y="379"/>
                    <a:pt x="1396" y="239"/>
                  </a:cubicBezTo>
                  <a:cubicBezTo>
                    <a:pt x="1241" y="85"/>
                    <a:pt x="1036" y="0"/>
                    <a:pt x="818" y="0"/>
                  </a:cubicBezTo>
                  <a:cubicBezTo>
                    <a:pt x="599" y="0"/>
                    <a:pt x="394" y="85"/>
                    <a:pt x="240" y="239"/>
                  </a:cubicBezTo>
                  <a:cubicBezTo>
                    <a:pt x="85" y="394"/>
                    <a:pt x="0" y="599"/>
                    <a:pt x="0" y="817"/>
                  </a:cubicBezTo>
                  <a:cubicBezTo>
                    <a:pt x="0" y="1036"/>
                    <a:pt x="85" y="1241"/>
                    <a:pt x="240" y="1395"/>
                  </a:cubicBezTo>
                  <a:cubicBezTo>
                    <a:pt x="394" y="1550"/>
                    <a:pt x="599" y="1635"/>
                    <a:pt x="818" y="1635"/>
                  </a:cubicBezTo>
                  <a:close/>
                  <a:moveTo>
                    <a:pt x="2009" y="1888"/>
                  </a:moveTo>
                  <a:cubicBezTo>
                    <a:pt x="2009" y="1920"/>
                    <a:pt x="1996" y="1950"/>
                    <a:pt x="1973" y="1973"/>
                  </a:cubicBezTo>
                  <a:cubicBezTo>
                    <a:pt x="1950" y="1996"/>
                    <a:pt x="1920" y="2008"/>
                    <a:pt x="1888" y="2008"/>
                  </a:cubicBezTo>
                  <a:cubicBezTo>
                    <a:pt x="1856" y="2008"/>
                    <a:pt x="1826" y="1996"/>
                    <a:pt x="1803" y="1973"/>
                  </a:cubicBezTo>
                  <a:cubicBezTo>
                    <a:pt x="1444" y="1614"/>
                    <a:pt x="1444" y="1614"/>
                    <a:pt x="1444" y="1614"/>
                  </a:cubicBezTo>
                  <a:cubicBezTo>
                    <a:pt x="1614" y="1444"/>
                    <a:pt x="1614" y="1444"/>
                    <a:pt x="1614" y="1444"/>
                  </a:cubicBezTo>
                  <a:cubicBezTo>
                    <a:pt x="1973" y="1802"/>
                    <a:pt x="1973" y="1802"/>
                    <a:pt x="1973" y="1802"/>
                  </a:cubicBezTo>
                  <a:cubicBezTo>
                    <a:pt x="1996" y="1825"/>
                    <a:pt x="2009" y="1855"/>
                    <a:pt x="2009" y="1888"/>
                  </a:cubicBezTo>
                  <a:close/>
                  <a:moveTo>
                    <a:pt x="1392" y="1459"/>
                  </a:moveTo>
                  <a:cubicBezTo>
                    <a:pt x="1361" y="1427"/>
                    <a:pt x="1361" y="1427"/>
                    <a:pt x="1361" y="1427"/>
                  </a:cubicBezTo>
                  <a:cubicBezTo>
                    <a:pt x="1361" y="1427"/>
                    <a:pt x="1362" y="1427"/>
                    <a:pt x="1362" y="1427"/>
                  </a:cubicBezTo>
                  <a:cubicBezTo>
                    <a:pt x="1367" y="1422"/>
                    <a:pt x="1372" y="1418"/>
                    <a:pt x="1377" y="1413"/>
                  </a:cubicBezTo>
                  <a:cubicBezTo>
                    <a:pt x="1378" y="1412"/>
                    <a:pt x="1379" y="1411"/>
                    <a:pt x="1380" y="1410"/>
                  </a:cubicBezTo>
                  <a:cubicBezTo>
                    <a:pt x="1385" y="1405"/>
                    <a:pt x="1391" y="1400"/>
                    <a:pt x="1396" y="1395"/>
                  </a:cubicBezTo>
                  <a:cubicBezTo>
                    <a:pt x="1401" y="1390"/>
                    <a:pt x="1406" y="1385"/>
                    <a:pt x="1411" y="1380"/>
                  </a:cubicBezTo>
                  <a:cubicBezTo>
                    <a:pt x="1411" y="1379"/>
                    <a:pt x="1412" y="1378"/>
                    <a:pt x="1413" y="1377"/>
                  </a:cubicBezTo>
                  <a:cubicBezTo>
                    <a:pt x="1418" y="1372"/>
                    <a:pt x="1423" y="1366"/>
                    <a:pt x="1428" y="1361"/>
                  </a:cubicBezTo>
                  <a:cubicBezTo>
                    <a:pt x="1428" y="1361"/>
                    <a:pt x="1428" y="1361"/>
                    <a:pt x="1428" y="1361"/>
                  </a:cubicBezTo>
                  <a:cubicBezTo>
                    <a:pt x="1459" y="1392"/>
                    <a:pt x="1459" y="1392"/>
                    <a:pt x="1459" y="1392"/>
                  </a:cubicBezTo>
                  <a:lnTo>
                    <a:pt x="1392" y="1459"/>
                  </a:lnTo>
                  <a:close/>
                  <a:moveTo>
                    <a:pt x="331" y="331"/>
                  </a:moveTo>
                  <a:cubicBezTo>
                    <a:pt x="461" y="201"/>
                    <a:pt x="634" y="129"/>
                    <a:pt x="818" y="129"/>
                  </a:cubicBezTo>
                  <a:cubicBezTo>
                    <a:pt x="1001" y="129"/>
                    <a:pt x="1174" y="201"/>
                    <a:pt x="1304" y="331"/>
                  </a:cubicBezTo>
                  <a:cubicBezTo>
                    <a:pt x="1421" y="448"/>
                    <a:pt x="1492" y="604"/>
                    <a:pt x="1504" y="769"/>
                  </a:cubicBezTo>
                  <a:cubicBezTo>
                    <a:pt x="1515" y="932"/>
                    <a:pt x="1468" y="1095"/>
                    <a:pt x="1371" y="1226"/>
                  </a:cubicBezTo>
                  <a:cubicBezTo>
                    <a:pt x="1371" y="1226"/>
                    <a:pt x="1371" y="1226"/>
                    <a:pt x="1371" y="1226"/>
                  </a:cubicBezTo>
                  <a:cubicBezTo>
                    <a:pt x="1351" y="1253"/>
                    <a:pt x="1328" y="1279"/>
                    <a:pt x="1304" y="1303"/>
                  </a:cubicBezTo>
                  <a:cubicBezTo>
                    <a:pt x="1296" y="1311"/>
                    <a:pt x="1288" y="1319"/>
                    <a:pt x="1280" y="1326"/>
                  </a:cubicBezTo>
                  <a:cubicBezTo>
                    <a:pt x="1263" y="1342"/>
                    <a:pt x="1245" y="1357"/>
                    <a:pt x="1226" y="1370"/>
                  </a:cubicBezTo>
                  <a:cubicBezTo>
                    <a:pt x="1107" y="1458"/>
                    <a:pt x="966" y="1505"/>
                    <a:pt x="818" y="1505"/>
                  </a:cubicBezTo>
                  <a:cubicBezTo>
                    <a:pt x="634" y="1505"/>
                    <a:pt x="461" y="1433"/>
                    <a:pt x="331" y="1303"/>
                  </a:cubicBezTo>
                  <a:cubicBezTo>
                    <a:pt x="63" y="1035"/>
                    <a:pt x="63" y="599"/>
                    <a:pt x="331" y="3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24"/>
            <p:cNvSpPr>
              <a:spLocks noEditPoints="1"/>
            </p:cNvSpPr>
            <p:nvPr/>
          </p:nvSpPr>
          <p:spPr bwMode="auto">
            <a:xfrm>
              <a:off x="788988" y="976313"/>
              <a:ext cx="4578350" cy="4176713"/>
            </a:xfrm>
            <a:custGeom>
              <a:avLst/>
              <a:gdLst>
                <a:gd name="T0" fmla="*/ 577 w 1219"/>
                <a:gd name="T1" fmla="*/ 1111 h 1112"/>
                <a:gd name="T2" fmla="*/ 577 w 1219"/>
                <a:gd name="T3" fmla="*/ 1112 h 1112"/>
                <a:gd name="T4" fmla="*/ 610 w 1219"/>
                <a:gd name="T5" fmla="*/ 1112 h 1112"/>
                <a:gd name="T6" fmla="*/ 940 w 1219"/>
                <a:gd name="T7" fmla="*/ 1003 h 1112"/>
                <a:gd name="T8" fmla="*/ 1002 w 1219"/>
                <a:gd name="T9" fmla="*/ 949 h 1112"/>
                <a:gd name="T10" fmla="*/ 1057 w 1219"/>
                <a:gd name="T11" fmla="*/ 886 h 1112"/>
                <a:gd name="T12" fmla="*/ 1003 w 1219"/>
                <a:gd name="T13" fmla="*/ 163 h 1112"/>
                <a:gd name="T14" fmla="*/ 610 w 1219"/>
                <a:gd name="T15" fmla="*/ 0 h 1112"/>
                <a:gd name="T16" fmla="*/ 217 w 1219"/>
                <a:gd name="T17" fmla="*/ 163 h 1112"/>
                <a:gd name="T18" fmla="*/ 217 w 1219"/>
                <a:gd name="T19" fmla="*/ 949 h 1112"/>
                <a:gd name="T20" fmla="*/ 577 w 1219"/>
                <a:gd name="T21" fmla="*/ 1111 h 1112"/>
                <a:gd name="T22" fmla="*/ 262 w 1219"/>
                <a:gd name="T23" fmla="*/ 209 h 1112"/>
                <a:gd name="T24" fmla="*/ 610 w 1219"/>
                <a:gd name="T25" fmla="*/ 65 h 1112"/>
                <a:gd name="T26" fmla="*/ 957 w 1219"/>
                <a:gd name="T27" fmla="*/ 209 h 1112"/>
                <a:gd name="T28" fmla="*/ 1005 w 1219"/>
                <a:gd name="T29" fmla="*/ 848 h 1112"/>
                <a:gd name="T30" fmla="*/ 957 w 1219"/>
                <a:gd name="T31" fmla="*/ 903 h 1112"/>
                <a:gd name="T32" fmla="*/ 901 w 1219"/>
                <a:gd name="T33" fmla="*/ 951 h 1112"/>
                <a:gd name="T34" fmla="*/ 612 w 1219"/>
                <a:gd name="T35" fmla="*/ 1047 h 1112"/>
                <a:gd name="T36" fmla="*/ 610 w 1219"/>
                <a:gd name="T37" fmla="*/ 1047 h 1112"/>
                <a:gd name="T38" fmla="*/ 262 w 1219"/>
                <a:gd name="T39" fmla="*/ 903 h 1112"/>
                <a:gd name="T40" fmla="*/ 262 w 1219"/>
                <a:gd name="T41" fmla="*/ 209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9" h="1112">
                  <a:moveTo>
                    <a:pt x="577" y="1111"/>
                  </a:moveTo>
                  <a:cubicBezTo>
                    <a:pt x="577" y="1112"/>
                    <a:pt x="577" y="1112"/>
                    <a:pt x="577" y="1112"/>
                  </a:cubicBezTo>
                  <a:cubicBezTo>
                    <a:pt x="610" y="1112"/>
                    <a:pt x="610" y="1112"/>
                    <a:pt x="610" y="1112"/>
                  </a:cubicBezTo>
                  <a:cubicBezTo>
                    <a:pt x="730" y="1112"/>
                    <a:pt x="844" y="1074"/>
                    <a:pt x="940" y="1003"/>
                  </a:cubicBezTo>
                  <a:cubicBezTo>
                    <a:pt x="962" y="987"/>
                    <a:pt x="983" y="969"/>
                    <a:pt x="1002" y="949"/>
                  </a:cubicBezTo>
                  <a:cubicBezTo>
                    <a:pt x="1022" y="930"/>
                    <a:pt x="1040" y="908"/>
                    <a:pt x="1057" y="886"/>
                  </a:cubicBezTo>
                  <a:cubicBezTo>
                    <a:pt x="1219" y="667"/>
                    <a:pt x="1196" y="356"/>
                    <a:pt x="1003" y="163"/>
                  </a:cubicBezTo>
                  <a:cubicBezTo>
                    <a:pt x="898" y="58"/>
                    <a:pt x="758" y="0"/>
                    <a:pt x="610" y="0"/>
                  </a:cubicBezTo>
                  <a:cubicBezTo>
                    <a:pt x="461" y="0"/>
                    <a:pt x="322" y="58"/>
                    <a:pt x="217" y="163"/>
                  </a:cubicBezTo>
                  <a:cubicBezTo>
                    <a:pt x="0" y="380"/>
                    <a:pt x="0" y="732"/>
                    <a:pt x="217" y="949"/>
                  </a:cubicBezTo>
                  <a:cubicBezTo>
                    <a:pt x="314" y="1046"/>
                    <a:pt x="441" y="1103"/>
                    <a:pt x="577" y="1111"/>
                  </a:cubicBezTo>
                  <a:close/>
                  <a:moveTo>
                    <a:pt x="262" y="209"/>
                  </a:moveTo>
                  <a:cubicBezTo>
                    <a:pt x="355" y="116"/>
                    <a:pt x="478" y="65"/>
                    <a:pt x="610" y="65"/>
                  </a:cubicBezTo>
                  <a:cubicBezTo>
                    <a:pt x="741" y="65"/>
                    <a:pt x="864" y="116"/>
                    <a:pt x="957" y="209"/>
                  </a:cubicBezTo>
                  <a:cubicBezTo>
                    <a:pt x="1127" y="380"/>
                    <a:pt x="1148" y="654"/>
                    <a:pt x="1005" y="848"/>
                  </a:cubicBezTo>
                  <a:cubicBezTo>
                    <a:pt x="990" y="867"/>
                    <a:pt x="974" y="886"/>
                    <a:pt x="957" y="903"/>
                  </a:cubicBezTo>
                  <a:cubicBezTo>
                    <a:pt x="939" y="921"/>
                    <a:pt x="921" y="937"/>
                    <a:pt x="901" y="951"/>
                  </a:cubicBezTo>
                  <a:cubicBezTo>
                    <a:pt x="817" y="1013"/>
                    <a:pt x="717" y="1046"/>
                    <a:pt x="612" y="1047"/>
                  </a:cubicBezTo>
                  <a:cubicBezTo>
                    <a:pt x="610" y="1047"/>
                    <a:pt x="610" y="1047"/>
                    <a:pt x="610" y="1047"/>
                  </a:cubicBezTo>
                  <a:cubicBezTo>
                    <a:pt x="478" y="1047"/>
                    <a:pt x="355" y="996"/>
                    <a:pt x="262" y="903"/>
                  </a:cubicBezTo>
                  <a:cubicBezTo>
                    <a:pt x="71" y="712"/>
                    <a:pt x="71" y="400"/>
                    <a:pt x="262"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73" name="Content Placeholder 2"/>
          <p:cNvSpPr txBox="1">
            <a:spLocks/>
          </p:cNvSpPr>
          <p:nvPr/>
        </p:nvSpPr>
        <p:spPr>
          <a:xfrm>
            <a:off x="1404730" y="2417221"/>
            <a:ext cx="2250573" cy="785277"/>
          </a:xfrm>
          <a:prstGeom prst="rect">
            <a:avLst/>
          </a:prstGeom>
        </p:spPr>
        <p:txBody>
          <a:bodyPr vert="horz" lIns="36000" tIns="45720" rIns="3600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600"/>
              </a:spcBef>
              <a:buFont typeface="Arial" panose="020B0604020202020204" pitchFamily="34" charset="0"/>
              <a:buNone/>
            </a:pPr>
            <a:r>
              <a:rPr lang="en-US" sz="1800" dirty="0" smtClean="0">
                <a:solidFill>
                  <a:schemeClr val="bg1"/>
                </a:solidFill>
              </a:rPr>
              <a:t>Quick delivery of the most relevant results</a:t>
            </a:r>
            <a:endParaRPr lang="en-US" sz="1800" dirty="0">
              <a:solidFill>
                <a:schemeClr val="bg1"/>
              </a:solidFill>
            </a:endParaRPr>
          </a:p>
        </p:txBody>
      </p:sp>
      <p:sp>
        <p:nvSpPr>
          <p:cNvPr id="74" name="Content Placeholder 2"/>
          <p:cNvSpPr txBox="1">
            <a:spLocks/>
          </p:cNvSpPr>
          <p:nvPr/>
        </p:nvSpPr>
        <p:spPr>
          <a:xfrm>
            <a:off x="846045" y="4508013"/>
            <a:ext cx="2768561" cy="846227"/>
          </a:xfrm>
          <a:prstGeom prst="rect">
            <a:avLst/>
          </a:prstGeom>
        </p:spPr>
        <p:txBody>
          <a:bodyPr vert="horz" lIns="36000" tIns="45720" rIns="3600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600"/>
              </a:spcBef>
              <a:buNone/>
            </a:pPr>
            <a:r>
              <a:rPr lang="en-US" sz="1800" dirty="0">
                <a:solidFill>
                  <a:schemeClr val="bg1"/>
                </a:solidFill>
              </a:rPr>
              <a:t>Human learning </a:t>
            </a:r>
            <a:r>
              <a:rPr lang="en-US" sz="1800" dirty="0" smtClean="0">
                <a:solidFill>
                  <a:schemeClr val="bg1"/>
                </a:solidFill>
              </a:rPr>
              <a:t/>
            </a:r>
            <a:br>
              <a:rPr lang="en-US" sz="1800" dirty="0" smtClean="0">
                <a:solidFill>
                  <a:schemeClr val="bg1"/>
                </a:solidFill>
              </a:rPr>
            </a:br>
            <a:r>
              <a:rPr lang="en-US" sz="1800" dirty="0" smtClean="0">
                <a:solidFill>
                  <a:schemeClr val="bg1"/>
                </a:solidFill>
              </a:rPr>
              <a:t>through </a:t>
            </a:r>
            <a:r>
              <a:rPr lang="en-US" sz="1800" dirty="0">
                <a:solidFill>
                  <a:schemeClr val="bg1"/>
                </a:solidFill>
              </a:rPr>
              <a:t>a discovery process</a:t>
            </a:r>
          </a:p>
        </p:txBody>
      </p:sp>
      <p:sp>
        <p:nvSpPr>
          <p:cNvPr id="75" name="Content Placeholder 2"/>
          <p:cNvSpPr txBox="1">
            <a:spLocks/>
          </p:cNvSpPr>
          <p:nvPr/>
        </p:nvSpPr>
        <p:spPr>
          <a:xfrm>
            <a:off x="5180174" y="2426099"/>
            <a:ext cx="3058948" cy="1370713"/>
          </a:xfrm>
          <a:prstGeom prst="rect">
            <a:avLst/>
          </a:prstGeom>
        </p:spPr>
        <p:txBody>
          <a:bodyPr vert="horz" lIns="36000" tIns="45720" rIns="3600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1800" dirty="0">
                <a:solidFill>
                  <a:schemeClr val="bg1"/>
                </a:solidFill>
              </a:rPr>
              <a:t>Search results tailored to user’s profile </a:t>
            </a:r>
            <a:r>
              <a:rPr lang="en-US" sz="1800" dirty="0" smtClean="0">
                <a:solidFill>
                  <a:schemeClr val="bg1"/>
                </a:solidFill>
              </a:rPr>
              <a:t>and preferences</a:t>
            </a:r>
            <a:endParaRPr lang="en-US" sz="1800" dirty="0">
              <a:solidFill>
                <a:schemeClr val="bg1"/>
              </a:solidFill>
            </a:endParaRPr>
          </a:p>
        </p:txBody>
      </p:sp>
      <p:sp>
        <p:nvSpPr>
          <p:cNvPr id="76" name="Content Placeholder 2"/>
          <p:cNvSpPr txBox="1">
            <a:spLocks/>
          </p:cNvSpPr>
          <p:nvPr/>
        </p:nvSpPr>
        <p:spPr>
          <a:xfrm>
            <a:off x="5277537" y="4539284"/>
            <a:ext cx="3502486" cy="846227"/>
          </a:xfrm>
          <a:prstGeom prst="rect">
            <a:avLst/>
          </a:prstGeom>
        </p:spPr>
        <p:txBody>
          <a:bodyPr vert="horz" lIns="36000" tIns="45720" rIns="3600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1800" dirty="0">
                <a:solidFill>
                  <a:schemeClr val="bg1"/>
                </a:solidFill>
              </a:rPr>
              <a:t>Serendipitous discovery </a:t>
            </a:r>
            <a:r>
              <a:rPr lang="en-US" sz="1800" dirty="0" smtClean="0">
                <a:solidFill>
                  <a:schemeClr val="bg1"/>
                </a:solidFill>
              </a:rPr>
              <a:t>via recommendations, trails &amp; browsing</a:t>
            </a:r>
            <a:endParaRPr lang="en-US" sz="1800" dirty="0">
              <a:solidFill>
                <a:schemeClr val="bg1"/>
              </a:solidFill>
            </a:endParaRPr>
          </a:p>
        </p:txBody>
      </p:sp>
      <p:sp>
        <p:nvSpPr>
          <p:cNvPr id="48" name="Freeform 131"/>
          <p:cNvSpPr>
            <a:spLocks noEditPoints="1"/>
          </p:cNvSpPr>
          <p:nvPr/>
        </p:nvSpPr>
        <p:spPr bwMode="auto">
          <a:xfrm>
            <a:off x="5221243" y="1611615"/>
            <a:ext cx="486829" cy="396736"/>
          </a:xfrm>
          <a:custGeom>
            <a:avLst/>
            <a:gdLst>
              <a:gd name="T0" fmla="*/ 148 w 157"/>
              <a:gd name="T1" fmla="*/ 117 h 128"/>
              <a:gd name="T2" fmla="*/ 139 w 157"/>
              <a:gd name="T3" fmla="*/ 48 h 128"/>
              <a:gd name="T4" fmla="*/ 13 w 157"/>
              <a:gd name="T5" fmla="*/ 34 h 128"/>
              <a:gd name="T6" fmla="*/ 23 w 157"/>
              <a:gd name="T7" fmla="*/ 17 h 128"/>
              <a:gd name="T8" fmla="*/ 103 w 157"/>
              <a:gd name="T9" fmla="*/ 10 h 128"/>
              <a:gd name="T10" fmla="*/ 148 w 157"/>
              <a:gd name="T11" fmla="*/ 0 h 128"/>
              <a:gd name="T12" fmla="*/ 157 w 157"/>
              <a:gd name="T13" fmla="*/ 107 h 128"/>
              <a:gd name="T14" fmla="*/ 134 w 157"/>
              <a:gd name="T15" fmla="*/ 119 h 128"/>
              <a:gd name="T16" fmla="*/ 102 w 157"/>
              <a:gd name="T17" fmla="*/ 128 h 128"/>
              <a:gd name="T18" fmla="*/ 93 w 157"/>
              <a:gd name="T19" fmla="*/ 120 h 128"/>
              <a:gd name="T20" fmla="*/ 84 w 157"/>
              <a:gd name="T21" fmla="*/ 128 h 128"/>
              <a:gd name="T22" fmla="*/ 52 w 157"/>
              <a:gd name="T23" fmla="*/ 128 h 128"/>
              <a:gd name="T24" fmla="*/ 34 w 157"/>
              <a:gd name="T25" fmla="*/ 128 h 128"/>
              <a:gd name="T26" fmla="*/ 9 w 157"/>
              <a:gd name="T27" fmla="*/ 128 h 128"/>
              <a:gd name="T28" fmla="*/ 0 w 157"/>
              <a:gd name="T29" fmla="*/ 48 h 128"/>
              <a:gd name="T30" fmla="*/ 125 w 157"/>
              <a:gd name="T31" fmla="*/ 39 h 128"/>
              <a:gd name="T32" fmla="*/ 96 w 157"/>
              <a:gd name="T33" fmla="*/ 72 h 128"/>
              <a:gd name="T34" fmla="*/ 116 w 157"/>
              <a:gd name="T35" fmla="*/ 76 h 128"/>
              <a:gd name="T36" fmla="*/ 116 w 157"/>
              <a:gd name="T37" fmla="*/ 69 h 128"/>
              <a:gd name="T38" fmla="*/ 96 w 157"/>
              <a:gd name="T39" fmla="*/ 72 h 128"/>
              <a:gd name="T40" fmla="*/ 78 w 157"/>
              <a:gd name="T41" fmla="*/ 76 h 128"/>
              <a:gd name="T42" fmla="*/ 89 w 157"/>
              <a:gd name="T43" fmla="*/ 72 h 128"/>
              <a:gd name="T44" fmla="*/ 78 w 157"/>
              <a:gd name="T45" fmla="*/ 69 h 128"/>
              <a:gd name="T46" fmla="*/ 28 w 157"/>
              <a:gd name="T47" fmla="*/ 68 h 128"/>
              <a:gd name="T48" fmla="*/ 55 w 157"/>
              <a:gd name="T49" fmla="*/ 68 h 128"/>
              <a:gd name="T50" fmla="*/ 28 w 157"/>
              <a:gd name="T51" fmla="*/ 68 h 128"/>
              <a:gd name="T52" fmla="*/ 49 w 157"/>
              <a:gd name="T53" fmla="*/ 82 h 128"/>
              <a:gd name="T54" fmla="*/ 33 w 157"/>
              <a:gd name="T55" fmla="*/ 82 h 128"/>
              <a:gd name="T56" fmla="*/ 69 w 157"/>
              <a:gd name="T57" fmla="*/ 107 h 128"/>
              <a:gd name="T58" fmla="*/ 116 w 157"/>
              <a:gd name="T59" fmla="*/ 84 h 128"/>
              <a:gd name="T60" fmla="*/ 73 w 157"/>
              <a:gd name="T61" fmla="*/ 88 h 128"/>
              <a:gd name="T62" fmla="*/ 116 w 157"/>
              <a:gd name="T63"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128">
                <a:moveTo>
                  <a:pt x="157" y="107"/>
                </a:moveTo>
                <a:cubicBezTo>
                  <a:pt x="157" y="112"/>
                  <a:pt x="153" y="117"/>
                  <a:pt x="148" y="117"/>
                </a:cubicBezTo>
                <a:cubicBezTo>
                  <a:pt x="139" y="117"/>
                  <a:pt x="139" y="117"/>
                  <a:pt x="139" y="117"/>
                </a:cubicBezTo>
                <a:cubicBezTo>
                  <a:pt x="139" y="48"/>
                  <a:pt x="139" y="48"/>
                  <a:pt x="139" y="48"/>
                </a:cubicBezTo>
                <a:cubicBezTo>
                  <a:pt x="139" y="40"/>
                  <a:pt x="133" y="34"/>
                  <a:pt x="125" y="34"/>
                </a:cubicBezTo>
                <a:cubicBezTo>
                  <a:pt x="13" y="34"/>
                  <a:pt x="13" y="34"/>
                  <a:pt x="13" y="34"/>
                </a:cubicBezTo>
                <a:cubicBezTo>
                  <a:pt x="13" y="27"/>
                  <a:pt x="13" y="27"/>
                  <a:pt x="13" y="27"/>
                </a:cubicBezTo>
                <a:cubicBezTo>
                  <a:pt x="13" y="22"/>
                  <a:pt x="18" y="17"/>
                  <a:pt x="23" y="17"/>
                </a:cubicBezTo>
                <a:cubicBezTo>
                  <a:pt x="103" y="17"/>
                  <a:pt x="103" y="17"/>
                  <a:pt x="103" y="17"/>
                </a:cubicBezTo>
                <a:cubicBezTo>
                  <a:pt x="103" y="10"/>
                  <a:pt x="103" y="10"/>
                  <a:pt x="103" y="10"/>
                </a:cubicBezTo>
                <a:cubicBezTo>
                  <a:pt x="103" y="5"/>
                  <a:pt x="107" y="0"/>
                  <a:pt x="113" y="0"/>
                </a:cubicBezTo>
                <a:cubicBezTo>
                  <a:pt x="148" y="0"/>
                  <a:pt x="148" y="0"/>
                  <a:pt x="148" y="0"/>
                </a:cubicBezTo>
                <a:cubicBezTo>
                  <a:pt x="153" y="0"/>
                  <a:pt x="157" y="5"/>
                  <a:pt x="157" y="10"/>
                </a:cubicBezTo>
                <a:lnTo>
                  <a:pt x="157" y="107"/>
                </a:lnTo>
                <a:close/>
                <a:moveTo>
                  <a:pt x="134" y="48"/>
                </a:moveTo>
                <a:cubicBezTo>
                  <a:pt x="134" y="119"/>
                  <a:pt x="134" y="119"/>
                  <a:pt x="134" y="119"/>
                </a:cubicBezTo>
                <a:cubicBezTo>
                  <a:pt x="134" y="124"/>
                  <a:pt x="130" y="128"/>
                  <a:pt x="125" y="128"/>
                </a:cubicBezTo>
                <a:cubicBezTo>
                  <a:pt x="102" y="128"/>
                  <a:pt x="102" y="128"/>
                  <a:pt x="102" y="128"/>
                </a:cubicBezTo>
                <a:cubicBezTo>
                  <a:pt x="102" y="128"/>
                  <a:pt x="102" y="128"/>
                  <a:pt x="102" y="128"/>
                </a:cubicBezTo>
                <a:cubicBezTo>
                  <a:pt x="102" y="124"/>
                  <a:pt x="98" y="120"/>
                  <a:pt x="93" y="120"/>
                </a:cubicBezTo>
                <a:cubicBezTo>
                  <a:pt x="88" y="120"/>
                  <a:pt x="84" y="124"/>
                  <a:pt x="84" y="128"/>
                </a:cubicBezTo>
                <a:cubicBezTo>
                  <a:pt x="84" y="128"/>
                  <a:pt x="84" y="128"/>
                  <a:pt x="84" y="128"/>
                </a:cubicBezTo>
                <a:cubicBezTo>
                  <a:pt x="52" y="128"/>
                  <a:pt x="52" y="128"/>
                  <a:pt x="52" y="128"/>
                </a:cubicBezTo>
                <a:cubicBezTo>
                  <a:pt x="52" y="128"/>
                  <a:pt x="52" y="128"/>
                  <a:pt x="52" y="128"/>
                </a:cubicBezTo>
                <a:cubicBezTo>
                  <a:pt x="52" y="124"/>
                  <a:pt x="48" y="120"/>
                  <a:pt x="43" y="120"/>
                </a:cubicBezTo>
                <a:cubicBezTo>
                  <a:pt x="38" y="120"/>
                  <a:pt x="34" y="124"/>
                  <a:pt x="34" y="128"/>
                </a:cubicBezTo>
                <a:cubicBezTo>
                  <a:pt x="34" y="128"/>
                  <a:pt x="34" y="128"/>
                  <a:pt x="34" y="128"/>
                </a:cubicBezTo>
                <a:cubicBezTo>
                  <a:pt x="9" y="128"/>
                  <a:pt x="9" y="128"/>
                  <a:pt x="9" y="128"/>
                </a:cubicBezTo>
                <a:cubicBezTo>
                  <a:pt x="4" y="128"/>
                  <a:pt x="0" y="124"/>
                  <a:pt x="0" y="119"/>
                </a:cubicBezTo>
                <a:cubicBezTo>
                  <a:pt x="0" y="48"/>
                  <a:pt x="0" y="48"/>
                  <a:pt x="0" y="48"/>
                </a:cubicBezTo>
                <a:cubicBezTo>
                  <a:pt x="0" y="43"/>
                  <a:pt x="4" y="39"/>
                  <a:pt x="9" y="39"/>
                </a:cubicBezTo>
                <a:cubicBezTo>
                  <a:pt x="125" y="39"/>
                  <a:pt x="125" y="39"/>
                  <a:pt x="125" y="39"/>
                </a:cubicBezTo>
                <a:cubicBezTo>
                  <a:pt x="130" y="39"/>
                  <a:pt x="134" y="43"/>
                  <a:pt x="134" y="48"/>
                </a:cubicBezTo>
                <a:close/>
                <a:moveTo>
                  <a:pt x="96" y="72"/>
                </a:moveTo>
                <a:cubicBezTo>
                  <a:pt x="96" y="74"/>
                  <a:pt x="98" y="76"/>
                  <a:pt x="100" y="76"/>
                </a:cubicBezTo>
                <a:cubicBezTo>
                  <a:pt x="116" y="76"/>
                  <a:pt x="116" y="76"/>
                  <a:pt x="116" y="76"/>
                </a:cubicBezTo>
                <a:cubicBezTo>
                  <a:pt x="118" y="76"/>
                  <a:pt x="119" y="74"/>
                  <a:pt x="119" y="72"/>
                </a:cubicBezTo>
                <a:cubicBezTo>
                  <a:pt x="119" y="70"/>
                  <a:pt x="118" y="69"/>
                  <a:pt x="116" y="69"/>
                </a:cubicBezTo>
                <a:cubicBezTo>
                  <a:pt x="100" y="69"/>
                  <a:pt x="100" y="69"/>
                  <a:pt x="100" y="69"/>
                </a:cubicBezTo>
                <a:cubicBezTo>
                  <a:pt x="98" y="69"/>
                  <a:pt x="96" y="70"/>
                  <a:pt x="96" y="72"/>
                </a:cubicBezTo>
                <a:close/>
                <a:moveTo>
                  <a:pt x="74" y="72"/>
                </a:moveTo>
                <a:cubicBezTo>
                  <a:pt x="74" y="74"/>
                  <a:pt x="76" y="76"/>
                  <a:pt x="78" y="76"/>
                </a:cubicBezTo>
                <a:cubicBezTo>
                  <a:pt x="86" y="76"/>
                  <a:pt x="86" y="76"/>
                  <a:pt x="86" y="76"/>
                </a:cubicBezTo>
                <a:cubicBezTo>
                  <a:pt x="88" y="76"/>
                  <a:pt x="89" y="74"/>
                  <a:pt x="89" y="72"/>
                </a:cubicBezTo>
                <a:cubicBezTo>
                  <a:pt x="89" y="70"/>
                  <a:pt x="88" y="69"/>
                  <a:pt x="86" y="69"/>
                </a:cubicBezTo>
                <a:cubicBezTo>
                  <a:pt x="78" y="69"/>
                  <a:pt x="78" y="69"/>
                  <a:pt x="78" y="69"/>
                </a:cubicBezTo>
                <a:cubicBezTo>
                  <a:pt x="76" y="69"/>
                  <a:pt x="74" y="70"/>
                  <a:pt x="74" y="72"/>
                </a:cubicBezTo>
                <a:close/>
                <a:moveTo>
                  <a:pt x="28" y="68"/>
                </a:moveTo>
                <a:cubicBezTo>
                  <a:pt x="28" y="75"/>
                  <a:pt x="34" y="81"/>
                  <a:pt x="41" y="81"/>
                </a:cubicBezTo>
                <a:cubicBezTo>
                  <a:pt x="49" y="81"/>
                  <a:pt x="55" y="75"/>
                  <a:pt x="55" y="68"/>
                </a:cubicBezTo>
                <a:cubicBezTo>
                  <a:pt x="55" y="60"/>
                  <a:pt x="49" y="54"/>
                  <a:pt x="41" y="54"/>
                </a:cubicBezTo>
                <a:cubicBezTo>
                  <a:pt x="34" y="54"/>
                  <a:pt x="28" y="60"/>
                  <a:pt x="28" y="68"/>
                </a:cubicBezTo>
                <a:close/>
                <a:moveTo>
                  <a:pt x="69" y="107"/>
                </a:moveTo>
                <a:cubicBezTo>
                  <a:pt x="67" y="95"/>
                  <a:pt x="59" y="86"/>
                  <a:pt x="49" y="82"/>
                </a:cubicBezTo>
                <a:cubicBezTo>
                  <a:pt x="41" y="91"/>
                  <a:pt x="41" y="91"/>
                  <a:pt x="41" y="91"/>
                </a:cubicBezTo>
                <a:cubicBezTo>
                  <a:pt x="33" y="82"/>
                  <a:pt x="33" y="82"/>
                  <a:pt x="33" y="82"/>
                </a:cubicBezTo>
                <a:cubicBezTo>
                  <a:pt x="23" y="86"/>
                  <a:pt x="15" y="95"/>
                  <a:pt x="13" y="107"/>
                </a:cubicBezTo>
                <a:lnTo>
                  <a:pt x="69" y="107"/>
                </a:lnTo>
                <a:close/>
                <a:moveTo>
                  <a:pt x="120" y="88"/>
                </a:moveTo>
                <a:cubicBezTo>
                  <a:pt x="120" y="86"/>
                  <a:pt x="118" y="84"/>
                  <a:pt x="116" y="84"/>
                </a:cubicBezTo>
                <a:cubicBezTo>
                  <a:pt x="77" y="84"/>
                  <a:pt x="77" y="84"/>
                  <a:pt x="77" y="84"/>
                </a:cubicBezTo>
                <a:cubicBezTo>
                  <a:pt x="75" y="84"/>
                  <a:pt x="73" y="86"/>
                  <a:pt x="73" y="88"/>
                </a:cubicBezTo>
                <a:cubicBezTo>
                  <a:pt x="73" y="90"/>
                  <a:pt x="75" y="91"/>
                  <a:pt x="77" y="91"/>
                </a:cubicBezTo>
                <a:cubicBezTo>
                  <a:pt x="116" y="91"/>
                  <a:pt x="116" y="91"/>
                  <a:pt x="116" y="91"/>
                </a:cubicBezTo>
                <a:cubicBezTo>
                  <a:pt x="118" y="91"/>
                  <a:pt x="120" y="90"/>
                  <a:pt x="120"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56418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C146586-7EC2-481D-848F-8CE41EB2DE6C}" type="slidenum">
              <a:rPr lang="en-US" smtClean="0"/>
              <a:pPr/>
              <a:t>7</a:t>
            </a:fld>
            <a:endParaRPr lang="en-US" dirty="0"/>
          </a:p>
        </p:txBody>
      </p:sp>
      <p:sp>
        <p:nvSpPr>
          <p:cNvPr id="4" name="Text Placeholder 3"/>
          <p:cNvSpPr>
            <a:spLocks noGrp="1"/>
          </p:cNvSpPr>
          <p:nvPr>
            <p:ph type="body" sz="quarter" idx="13"/>
          </p:nvPr>
        </p:nvSpPr>
        <p:spPr>
          <a:xfrm>
            <a:off x="3478491" y="1555423"/>
            <a:ext cx="5307700" cy="3676453"/>
          </a:xfrm>
        </p:spPr>
        <p:txBody>
          <a:bodyPr>
            <a:normAutofit/>
          </a:bodyPr>
          <a:lstStyle/>
          <a:p>
            <a:pPr algn="ctr"/>
            <a:endParaRPr lang="en-US" sz="3600" dirty="0" smtClean="0">
              <a:solidFill>
                <a:srgbClr val="313133"/>
              </a:solidFill>
            </a:endParaRPr>
          </a:p>
          <a:p>
            <a:pPr algn="ctr"/>
            <a:endParaRPr lang="en-US" sz="3600" dirty="0" smtClean="0">
              <a:solidFill>
                <a:srgbClr val="313133"/>
              </a:solidFill>
            </a:endParaRPr>
          </a:p>
          <a:p>
            <a:pPr algn="ctr"/>
            <a:r>
              <a:rPr lang="en-US" sz="3600" dirty="0">
                <a:solidFill>
                  <a:schemeClr val="tx2">
                    <a:lumMod val="50000"/>
                  </a:schemeClr>
                </a:solidFill>
              </a:rPr>
              <a:t>Designing for Today’s User: </a:t>
            </a:r>
            <a:endParaRPr lang="en-US" sz="3600" dirty="0" smtClean="0">
              <a:solidFill>
                <a:schemeClr val="tx2">
                  <a:lumMod val="50000"/>
                </a:schemeClr>
              </a:solidFill>
            </a:endParaRPr>
          </a:p>
          <a:p>
            <a:pPr algn="ctr"/>
            <a:r>
              <a:rPr lang="en-US" sz="3600" dirty="0" smtClean="0">
                <a:solidFill>
                  <a:schemeClr val="tx2">
                    <a:lumMod val="50000"/>
                  </a:schemeClr>
                </a:solidFill>
              </a:rPr>
              <a:t>Core </a:t>
            </a:r>
            <a:r>
              <a:rPr lang="en-US" sz="3600" dirty="0">
                <a:solidFill>
                  <a:schemeClr val="tx2">
                    <a:lumMod val="50000"/>
                  </a:schemeClr>
                </a:solidFill>
              </a:rPr>
              <a:t>Principles</a:t>
            </a:r>
          </a:p>
        </p:txBody>
      </p:sp>
    </p:spTree>
    <p:extLst>
      <p:ext uri="{BB962C8B-B14F-4D97-AF65-F5344CB8AC3E}">
        <p14:creationId xmlns:p14="http://schemas.microsoft.com/office/powerpoint/2010/main" val="149762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1C146586-7EC2-481D-848F-8CE41EB2DE6C}" type="slidenum">
              <a:rPr lang="en-US" smtClean="0"/>
              <a:pPr/>
              <a:t>8</a:t>
            </a:fld>
            <a:endParaRPr lang="en-US" dirty="0"/>
          </a:p>
        </p:txBody>
      </p:sp>
      <p:sp>
        <p:nvSpPr>
          <p:cNvPr id="4" name="Title 1"/>
          <p:cNvSpPr txBox="1">
            <a:spLocks/>
          </p:cNvSpPr>
          <p:nvPr/>
        </p:nvSpPr>
        <p:spPr>
          <a:xfrm>
            <a:off x="414045" y="25635"/>
            <a:ext cx="8637591"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sz="2400" dirty="0">
                <a:solidFill>
                  <a:srgbClr val="313133"/>
                </a:solidFill>
              </a:rPr>
              <a:t>UX </a:t>
            </a:r>
            <a:r>
              <a:rPr lang="en-US" sz="2400" dirty="0" smtClean="0">
                <a:solidFill>
                  <a:srgbClr val="313133"/>
                </a:solidFill>
              </a:rPr>
              <a:t>Core Principles for Web Design</a:t>
            </a:r>
            <a:endParaRPr lang="en-US" sz="2400" dirty="0">
              <a:solidFill>
                <a:srgbClr val="313133"/>
              </a:solidFill>
            </a:endParaRPr>
          </a:p>
        </p:txBody>
      </p:sp>
      <p:grpSp>
        <p:nvGrpSpPr>
          <p:cNvPr id="48" name="Group 47"/>
          <p:cNvGrpSpPr/>
          <p:nvPr/>
        </p:nvGrpSpPr>
        <p:grpSpPr>
          <a:xfrm>
            <a:off x="4770745" y="3939486"/>
            <a:ext cx="1996760" cy="2350508"/>
            <a:chOff x="3534027" y="3830927"/>
            <a:chExt cx="1996760" cy="2350508"/>
          </a:xfrm>
        </p:grpSpPr>
        <p:sp>
          <p:nvSpPr>
            <p:cNvPr id="59" name="Oval 58"/>
            <p:cNvSpPr/>
            <p:nvPr/>
          </p:nvSpPr>
          <p:spPr>
            <a:xfrm>
              <a:off x="3681369" y="5317636"/>
              <a:ext cx="1800595" cy="315686"/>
            </a:xfrm>
            <a:prstGeom prst="ellipse">
              <a:avLst/>
            </a:prstGeom>
            <a:solidFill>
              <a:schemeClr val="bg1">
                <a:lumMod val="6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3775149" y="3830927"/>
              <a:ext cx="1637731" cy="1637731"/>
              <a:chOff x="4643983" y="2801314"/>
              <a:chExt cx="1637731" cy="1637731"/>
            </a:xfrm>
          </p:grpSpPr>
          <p:sp>
            <p:nvSpPr>
              <p:cNvPr id="18" name="מלבן עם פינות אלכסוניות מעוגלות 17"/>
              <p:cNvSpPr/>
              <p:nvPr/>
            </p:nvSpPr>
            <p:spPr>
              <a:xfrm>
                <a:off x="4643983" y="2801314"/>
                <a:ext cx="1637731" cy="1637731"/>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34" name="Group 32"/>
              <p:cNvGrpSpPr>
                <a:grpSpLocks noChangeAspect="1"/>
              </p:cNvGrpSpPr>
              <p:nvPr/>
            </p:nvGrpSpPr>
            <p:grpSpPr bwMode="auto">
              <a:xfrm>
                <a:off x="5171330" y="3380000"/>
                <a:ext cx="499156" cy="368640"/>
                <a:chOff x="2234" y="1135"/>
                <a:chExt cx="1292" cy="970"/>
              </a:xfrm>
            </p:grpSpPr>
            <p:sp>
              <p:nvSpPr>
                <p:cNvPr id="35" name="AutoShape 31"/>
                <p:cNvSpPr>
                  <a:spLocks noChangeAspect="1" noChangeArrowheads="1" noTextEdit="1"/>
                </p:cNvSpPr>
                <p:nvPr/>
              </p:nvSpPr>
              <p:spPr bwMode="auto">
                <a:xfrm>
                  <a:off x="2234" y="1135"/>
                  <a:ext cx="1292" cy="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33"/>
                <p:cNvSpPr>
                  <a:spLocks noEditPoints="1"/>
                </p:cNvSpPr>
                <p:nvPr/>
              </p:nvSpPr>
              <p:spPr bwMode="auto">
                <a:xfrm>
                  <a:off x="2234" y="1135"/>
                  <a:ext cx="1292" cy="970"/>
                </a:xfrm>
                <a:custGeom>
                  <a:avLst/>
                  <a:gdLst>
                    <a:gd name="T0" fmla="*/ 936 w 1292"/>
                    <a:gd name="T1" fmla="*/ 868 h 970"/>
                    <a:gd name="T2" fmla="*/ 848 w 1292"/>
                    <a:gd name="T3" fmla="*/ 796 h 970"/>
                    <a:gd name="T4" fmla="*/ 814 w 1292"/>
                    <a:gd name="T5" fmla="*/ 684 h 970"/>
                    <a:gd name="T6" fmla="*/ 838 w 1292"/>
                    <a:gd name="T7" fmla="*/ 590 h 970"/>
                    <a:gd name="T8" fmla="*/ 918 w 1292"/>
                    <a:gd name="T9" fmla="*/ 510 h 970"/>
                    <a:gd name="T10" fmla="*/ 1014 w 1292"/>
                    <a:gd name="T11" fmla="*/ 486 h 970"/>
                    <a:gd name="T12" fmla="*/ 1124 w 1292"/>
                    <a:gd name="T13" fmla="*/ 520 h 970"/>
                    <a:gd name="T14" fmla="*/ 1198 w 1292"/>
                    <a:gd name="T15" fmla="*/ 608 h 970"/>
                    <a:gd name="T16" fmla="*/ 1212 w 1292"/>
                    <a:gd name="T17" fmla="*/ 706 h 970"/>
                    <a:gd name="T18" fmla="*/ 1168 w 1292"/>
                    <a:gd name="T19" fmla="*/ 812 h 970"/>
                    <a:gd name="T20" fmla="*/ 1072 w 1292"/>
                    <a:gd name="T21" fmla="*/ 876 h 970"/>
                    <a:gd name="T22" fmla="*/ 716 w 1292"/>
                    <a:gd name="T23" fmla="*/ 690 h 970"/>
                    <a:gd name="T24" fmla="*/ 664 w 1292"/>
                    <a:gd name="T25" fmla="*/ 722 h 970"/>
                    <a:gd name="T26" fmla="*/ 596 w 1292"/>
                    <a:gd name="T27" fmla="*/ 700 h 970"/>
                    <a:gd name="T28" fmla="*/ 574 w 1292"/>
                    <a:gd name="T29" fmla="*/ 628 h 970"/>
                    <a:gd name="T30" fmla="*/ 636 w 1292"/>
                    <a:gd name="T31" fmla="*/ 566 h 970"/>
                    <a:gd name="T32" fmla="*/ 700 w 1292"/>
                    <a:gd name="T33" fmla="*/ 582 h 970"/>
                    <a:gd name="T34" fmla="*/ 724 w 1292"/>
                    <a:gd name="T35" fmla="*/ 652 h 970"/>
                    <a:gd name="T36" fmla="*/ 216 w 1292"/>
                    <a:gd name="T37" fmla="*/ 876 h 970"/>
                    <a:gd name="T38" fmla="*/ 120 w 1292"/>
                    <a:gd name="T39" fmla="*/ 812 h 970"/>
                    <a:gd name="T40" fmla="*/ 76 w 1292"/>
                    <a:gd name="T41" fmla="*/ 706 h 970"/>
                    <a:gd name="T42" fmla="*/ 92 w 1292"/>
                    <a:gd name="T43" fmla="*/ 608 h 970"/>
                    <a:gd name="T44" fmla="*/ 164 w 1292"/>
                    <a:gd name="T45" fmla="*/ 520 h 970"/>
                    <a:gd name="T46" fmla="*/ 276 w 1292"/>
                    <a:gd name="T47" fmla="*/ 486 h 970"/>
                    <a:gd name="T48" fmla="*/ 370 w 1292"/>
                    <a:gd name="T49" fmla="*/ 510 h 970"/>
                    <a:gd name="T50" fmla="*/ 450 w 1292"/>
                    <a:gd name="T51" fmla="*/ 590 h 970"/>
                    <a:gd name="T52" fmla="*/ 474 w 1292"/>
                    <a:gd name="T53" fmla="*/ 684 h 970"/>
                    <a:gd name="T54" fmla="*/ 440 w 1292"/>
                    <a:gd name="T55" fmla="*/ 796 h 970"/>
                    <a:gd name="T56" fmla="*/ 352 w 1292"/>
                    <a:gd name="T57" fmla="*/ 868 h 970"/>
                    <a:gd name="T58" fmla="*/ 1092 w 1292"/>
                    <a:gd name="T59" fmla="*/ 162 h 970"/>
                    <a:gd name="T60" fmla="*/ 1052 w 1292"/>
                    <a:gd name="T61" fmla="*/ 68 h 970"/>
                    <a:gd name="T62" fmla="*/ 988 w 1292"/>
                    <a:gd name="T63" fmla="*/ 18 h 970"/>
                    <a:gd name="T64" fmla="*/ 880 w 1292"/>
                    <a:gd name="T65" fmla="*/ 2 h 970"/>
                    <a:gd name="T66" fmla="*/ 752 w 1292"/>
                    <a:gd name="T67" fmla="*/ 90 h 970"/>
                    <a:gd name="T68" fmla="*/ 704 w 1292"/>
                    <a:gd name="T69" fmla="*/ 70 h 970"/>
                    <a:gd name="T70" fmla="*/ 634 w 1292"/>
                    <a:gd name="T71" fmla="*/ 56 h 970"/>
                    <a:gd name="T72" fmla="*/ 564 w 1292"/>
                    <a:gd name="T73" fmla="*/ 104 h 970"/>
                    <a:gd name="T74" fmla="*/ 490 w 1292"/>
                    <a:gd name="T75" fmla="*/ 34 h 970"/>
                    <a:gd name="T76" fmla="*/ 362 w 1292"/>
                    <a:gd name="T77" fmla="*/ 2 h 970"/>
                    <a:gd name="T78" fmla="*/ 248 w 1292"/>
                    <a:gd name="T79" fmla="*/ 64 h 970"/>
                    <a:gd name="T80" fmla="*/ 12 w 1292"/>
                    <a:gd name="T81" fmla="*/ 600 h 970"/>
                    <a:gd name="T82" fmla="*/ 6 w 1292"/>
                    <a:gd name="T83" fmla="*/ 742 h 970"/>
                    <a:gd name="T84" fmla="*/ 82 w 1292"/>
                    <a:gd name="T85" fmla="*/ 886 h 970"/>
                    <a:gd name="T86" fmla="*/ 228 w 1292"/>
                    <a:gd name="T87" fmla="*/ 964 h 970"/>
                    <a:gd name="T88" fmla="*/ 358 w 1292"/>
                    <a:gd name="T89" fmla="*/ 960 h 970"/>
                    <a:gd name="T90" fmla="*/ 480 w 1292"/>
                    <a:gd name="T91" fmla="*/ 892 h 970"/>
                    <a:gd name="T92" fmla="*/ 554 w 1292"/>
                    <a:gd name="T93" fmla="*/ 776 h 970"/>
                    <a:gd name="T94" fmla="*/ 598 w 1292"/>
                    <a:gd name="T95" fmla="*/ 790 h 970"/>
                    <a:gd name="T96" fmla="*/ 662 w 1292"/>
                    <a:gd name="T97" fmla="*/ 804 h 970"/>
                    <a:gd name="T98" fmla="*/ 724 w 1292"/>
                    <a:gd name="T99" fmla="*/ 770 h 970"/>
                    <a:gd name="T100" fmla="*/ 770 w 1292"/>
                    <a:gd name="T101" fmla="*/ 844 h 970"/>
                    <a:gd name="T102" fmla="*/ 870 w 1292"/>
                    <a:gd name="T103" fmla="*/ 936 h 970"/>
                    <a:gd name="T104" fmla="*/ 1006 w 1292"/>
                    <a:gd name="T105" fmla="*/ 970 h 970"/>
                    <a:gd name="T106" fmla="*/ 1142 w 1292"/>
                    <a:gd name="T107" fmla="*/ 936 h 970"/>
                    <a:gd name="T108" fmla="*/ 1258 w 1292"/>
                    <a:gd name="T109" fmla="*/ 820 h 970"/>
                    <a:gd name="T110" fmla="*/ 1292 w 1292"/>
                    <a:gd name="T111" fmla="*/ 684 h 970"/>
                    <a:gd name="T112" fmla="*/ 1266 w 1292"/>
                    <a:gd name="T113" fmla="*/ 564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2" h="970">
                      <a:moveTo>
                        <a:pt x="1014" y="884"/>
                      </a:moveTo>
                      <a:lnTo>
                        <a:pt x="1014" y="884"/>
                      </a:lnTo>
                      <a:lnTo>
                        <a:pt x="992" y="884"/>
                      </a:lnTo>
                      <a:lnTo>
                        <a:pt x="974" y="880"/>
                      </a:lnTo>
                      <a:lnTo>
                        <a:pt x="954" y="876"/>
                      </a:lnTo>
                      <a:lnTo>
                        <a:pt x="936" y="868"/>
                      </a:lnTo>
                      <a:lnTo>
                        <a:pt x="918" y="860"/>
                      </a:lnTo>
                      <a:lnTo>
                        <a:pt x="902" y="850"/>
                      </a:lnTo>
                      <a:lnTo>
                        <a:pt x="886" y="838"/>
                      </a:lnTo>
                      <a:lnTo>
                        <a:pt x="872" y="826"/>
                      </a:lnTo>
                      <a:lnTo>
                        <a:pt x="860" y="812"/>
                      </a:lnTo>
                      <a:lnTo>
                        <a:pt x="848" y="796"/>
                      </a:lnTo>
                      <a:lnTo>
                        <a:pt x="838" y="780"/>
                      </a:lnTo>
                      <a:lnTo>
                        <a:pt x="830" y="762"/>
                      </a:lnTo>
                      <a:lnTo>
                        <a:pt x="822" y="744"/>
                      </a:lnTo>
                      <a:lnTo>
                        <a:pt x="818" y="726"/>
                      </a:lnTo>
                      <a:lnTo>
                        <a:pt x="814" y="706"/>
                      </a:lnTo>
                      <a:lnTo>
                        <a:pt x="814" y="684"/>
                      </a:lnTo>
                      <a:lnTo>
                        <a:pt x="814" y="684"/>
                      </a:lnTo>
                      <a:lnTo>
                        <a:pt x="814" y="664"/>
                      </a:lnTo>
                      <a:lnTo>
                        <a:pt x="818" y="644"/>
                      </a:lnTo>
                      <a:lnTo>
                        <a:pt x="822" y="626"/>
                      </a:lnTo>
                      <a:lnTo>
                        <a:pt x="830" y="608"/>
                      </a:lnTo>
                      <a:lnTo>
                        <a:pt x="838" y="590"/>
                      </a:lnTo>
                      <a:lnTo>
                        <a:pt x="848" y="574"/>
                      </a:lnTo>
                      <a:lnTo>
                        <a:pt x="860" y="558"/>
                      </a:lnTo>
                      <a:lnTo>
                        <a:pt x="872" y="544"/>
                      </a:lnTo>
                      <a:lnTo>
                        <a:pt x="886" y="530"/>
                      </a:lnTo>
                      <a:lnTo>
                        <a:pt x="902" y="520"/>
                      </a:lnTo>
                      <a:lnTo>
                        <a:pt x="918" y="510"/>
                      </a:lnTo>
                      <a:lnTo>
                        <a:pt x="936" y="500"/>
                      </a:lnTo>
                      <a:lnTo>
                        <a:pt x="954" y="494"/>
                      </a:lnTo>
                      <a:lnTo>
                        <a:pt x="974" y="490"/>
                      </a:lnTo>
                      <a:lnTo>
                        <a:pt x="992" y="486"/>
                      </a:lnTo>
                      <a:lnTo>
                        <a:pt x="1014" y="486"/>
                      </a:lnTo>
                      <a:lnTo>
                        <a:pt x="1014" y="486"/>
                      </a:lnTo>
                      <a:lnTo>
                        <a:pt x="1034" y="486"/>
                      </a:lnTo>
                      <a:lnTo>
                        <a:pt x="1054" y="490"/>
                      </a:lnTo>
                      <a:lnTo>
                        <a:pt x="1072" y="494"/>
                      </a:lnTo>
                      <a:lnTo>
                        <a:pt x="1090" y="500"/>
                      </a:lnTo>
                      <a:lnTo>
                        <a:pt x="1108" y="510"/>
                      </a:lnTo>
                      <a:lnTo>
                        <a:pt x="1124" y="520"/>
                      </a:lnTo>
                      <a:lnTo>
                        <a:pt x="1140" y="530"/>
                      </a:lnTo>
                      <a:lnTo>
                        <a:pt x="1154" y="544"/>
                      </a:lnTo>
                      <a:lnTo>
                        <a:pt x="1168" y="558"/>
                      </a:lnTo>
                      <a:lnTo>
                        <a:pt x="1178" y="574"/>
                      </a:lnTo>
                      <a:lnTo>
                        <a:pt x="1188" y="590"/>
                      </a:lnTo>
                      <a:lnTo>
                        <a:pt x="1198" y="608"/>
                      </a:lnTo>
                      <a:lnTo>
                        <a:pt x="1204" y="626"/>
                      </a:lnTo>
                      <a:lnTo>
                        <a:pt x="1208" y="644"/>
                      </a:lnTo>
                      <a:lnTo>
                        <a:pt x="1212" y="664"/>
                      </a:lnTo>
                      <a:lnTo>
                        <a:pt x="1212" y="684"/>
                      </a:lnTo>
                      <a:lnTo>
                        <a:pt x="1212" y="684"/>
                      </a:lnTo>
                      <a:lnTo>
                        <a:pt x="1212" y="706"/>
                      </a:lnTo>
                      <a:lnTo>
                        <a:pt x="1208" y="726"/>
                      </a:lnTo>
                      <a:lnTo>
                        <a:pt x="1204" y="744"/>
                      </a:lnTo>
                      <a:lnTo>
                        <a:pt x="1198" y="762"/>
                      </a:lnTo>
                      <a:lnTo>
                        <a:pt x="1188" y="780"/>
                      </a:lnTo>
                      <a:lnTo>
                        <a:pt x="1178" y="796"/>
                      </a:lnTo>
                      <a:lnTo>
                        <a:pt x="1168" y="812"/>
                      </a:lnTo>
                      <a:lnTo>
                        <a:pt x="1154" y="826"/>
                      </a:lnTo>
                      <a:lnTo>
                        <a:pt x="1140" y="838"/>
                      </a:lnTo>
                      <a:lnTo>
                        <a:pt x="1124" y="850"/>
                      </a:lnTo>
                      <a:lnTo>
                        <a:pt x="1108" y="860"/>
                      </a:lnTo>
                      <a:lnTo>
                        <a:pt x="1090" y="868"/>
                      </a:lnTo>
                      <a:lnTo>
                        <a:pt x="1072" y="876"/>
                      </a:lnTo>
                      <a:lnTo>
                        <a:pt x="1054" y="880"/>
                      </a:lnTo>
                      <a:lnTo>
                        <a:pt x="1034" y="884"/>
                      </a:lnTo>
                      <a:lnTo>
                        <a:pt x="1014" y="884"/>
                      </a:lnTo>
                      <a:close/>
                      <a:moveTo>
                        <a:pt x="722" y="682"/>
                      </a:moveTo>
                      <a:lnTo>
                        <a:pt x="722" y="682"/>
                      </a:lnTo>
                      <a:lnTo>
                        <a:pt x="716" y="690"/>
                      </a:lnTo>
                      <a:lnTo>
                        <a:pt x="710" y="698"/>
                      </a:lnTo>
                      <a:lnTo>
                        <a:pt x="702" y="706"/>
                      </a:lnTo>
                      <a:lnTo>
                        <a:pt x="694" y="712"/>
                      </a:lnTo>
                      <a:lnTo>
                        <a:pt x="684" y="716"/>
                      </a:lnTo>
                      <a:lnTo>
                        <a:pt x="674" y="720"/>
                      </a:lnTo>
                      <a:lnTo>
                        <a:pt x="664" y="722"/>
                      </a:lnTo>
                      <a:lnTo>
                        <a:pt x="652" y="722"/>
                      </a:lnTo>
                      <a:lnTo>
                        <a:pt x="652" y="722"/>
                      </a:lnTo>
                      <a:lnTo>
                        <a:pt x="636" y="722"/>
                      </a:lnTo>
                      <a:lnTo>
                        <a:pt x="622" y="716"/>
                      </a:lnTo>
                      <a:lnTo>
                        <a:pt x="608" y="710"/>
                      </a:lnTo>
                      <a:lnTo>
                        <a:pt x="596" y="700"/>
                      </a:lnTo>
                      <a:lnTo>
                        <a:pt x="586" y="688"/>
                      </a:lnTo>
                      <a:lnTo>
                        <a:pt x="580" y="674"/>
                      </a:lnTo>
                      <a:lnTo>
                        <a:pt x="574" y="660"/>
                      </a:lnTo>
                      <a:lnTo>
                        <a:pt x="572" y="644"/>
                      </a:lnTo>
                      <a:lnTo>
                        <a:pt x="572" y="644"/>
                      </a:lnTo>
                      <a:lnTo>
                        <a:pt x="574" y="628"/>
                      </a:lnTo>
                      <a:lnTo>
                        <a:pt x="580" y="612"/>
                      </a:lnTo>
                      <a:lnTo>
                        <a:pt x="586" y="600"/>
                      </a:lnTo>
                      <a:lnTo>
                        <a:pt x="596" y="588"/>
                      </a:lnTo>
                      <a:lnTo>
                        <a:pt x="608" y="578"/>
                      </a:lnTo>
                      <a:lnTo>
                        <a:pt x="622" y="570"/>
                      </a:lnTo>
                      <a:lnTo>
                        <a:pt x="636" y="566"/>
                      </a:lnTo>
                      <a:lnTo>
                        <a:pt x="652" y="564"/>
                      </a:lnTo>
                      <a:lnTo>
                        <a:pt x="652" y="564"/>
                      </a:lnTo>
                      <a:lnTo>
                        <a:pt x="666" y="566"/>
                      </a:lnTo>
                      <a:lnTo>
                        <a:pt x="678" y="568"/>
                      </a:lnTo>
                      <a:lnTo>
                        <a:pt x="690" y="574"/>
                      </a:lnTo>
                      <a:lnTo>
                        <a:pt x="700" y="582"/>
                      </a:lnTo>
                      <a:lnTo>
                        <a:pt x="710" y="590"/>
                      </a:lnTo>
                      <a:lnTo>
                        <a:pt x="718" y="600"/>
                      </a:lnTo>
                      <a:lnTo>
                        <a:pt x="724" y="612"/>
                      </a:lnTo>
                      <a:lnTo>
                        <a:pt x="728" y="624"/>
                      </a:lnTo>
                      <a:lnTo>
                        <a:pt x="728" y="624"/>
                      </a:lnTo>
                      <a:lnTo>
                        <a:pt x="724" y="652"/>
                      </a:lnTo>
                      <a:lnTo>
                        <a:pt x="722" y="682"/>
                      </a:lnTo>
                      <a:close/>
                      <a:moveTo>
                        <a:pt x="276" y="884"/>
                      </a:moveTo>
                      <a:lnTo>
                        <a:pt x="276" y="884"/>
                      </a:lnTo>
                      <a:lnTo>
                        <a:pt x="254" y="884"/>
                      </a:lnTo>
                      <a:lnTo>
                        <a:pt x="234" y="880"/>
                      </a:lnTo>
                      <a:lnTo>
                        <a:pt x="216" y="876"/>
                      </a:lnTo>
                      <a:lnTo>
                        <a:pt x="198" y="868"/>
                      </a:lnTo>
                      <a:lnTo>
                        <a:pt x="180" y="860"/>
                      </a:lnTo>
                      <a:lnTo>
                        <a:pt x="164" y="850"/>
                      </a:lnTo>
                      <a:lnTo>
                        <a:pt x="148" y="838"/>
                      </a:lnTo>
                      <a:lnTo>
                        <a:pt x="134" y="826"/>
                      </a:lnTo>
                      <a:lnTo>
                        <a:pt x="120" y="812"/>
                      </a:lnTo>
                      <a:lnTo>
                        <a:pt x="110" y="796"/>
                      </a:lnTo>
                      <a:lnTo>
                        <a:pt x="100" y="780"/>
                      </a:lnTo>
                      <a:lnTo>
                        <a:pt x="92" y="762"/>
                      </a:lnTo>
                      <a:lnTo>
                        <a:pt x="84" y="744"/>
                      </a:lnTo>
                      <a:lnTo>
                        <a:pt x="80" y="726"/>
                      </a:lnTo>
                      <a:lnTo>
                        <a:pt x="76" y="706"/>
                      </a:lnTo>
                      <a:lnTo>
                        <a:pt x="76" y="684"/>
                      </a:lnTo>
                      <a:lnTo>
                        <a:pt x="76" y="684"/>
                      </a:lnTo>
                      <a:lnTo>
                        <a:pt x="76" y="664"/>
                      </a:lnTo>
                      <a:lnTo>
                        <a:pt x="80" y="644"/>
                      </a:lnTo>
                      <a:lnTo>
                        <a:pt x="84" y="626"/>
                      </a:lnTo>
                      <a:lnTo>
                        <a:pt x="92" y="608"/>
                      </a:lnTo>
                      <a:lnTo>
                        <a:pt x="100" y="590"/>
                      </a:lnTo>
                      <a:lnTo>
                        <a:pt x="110" y="574"/>
                      </a:lnTo>
                      <a:lnTo>
                        <a:pt x="120" y="558"/>
                      </a:lnTo>
                      <a:lnTo>
                        <a:pt x="134" y="544"/>
                      </a:lnTo>
                      <a:lnTo>
                        <a:pt x="148" y="530"/>
                      </a:lnTo>
                      <a:lnTo>
                        <a:pt x="164" y="520"/>
                      </a:lnTo>
                      <a:lnTo>
                        <a:pt x="180" y="510"/>
                      </a:lnTo>
                      <a:lnTo>
                        <a:pt x="198" y="500"/>
                      </a:lnTo>
                      <a:lnTo>
                        <a:pt x="216" y="494"/>
                      </a:lnTo>
                      <a:lnTo>
                        <a:pt x="234" y="490"/>
                      </a:lnTo>
                      <a:lnTo>
                        <a:pt x="254" y="486"/>
                      </a:lnTo>
                      <a:lnTo>
                        <a:pt x="276" y="486"/>
                      </a:lnTo>
                      <a:lnTo>
                        <a:pt x="276" y="486"/>
                      </a:lnTo>
                      <a:lnTo>
                        <a:pt x="296" y="486"/>
                      </a:lnTo>
                      <a:lnTo>
                        <a:pt x="316" y="490"/>
                      </a:lnTo>
                      <a:lnTo>
                        <a:pt x="334" y="494"/>
                      </a:lnTo>
                      <a:lnTo>
                        <a:pt x="352" y="500"/>
                      </a:lnTo>
                      <a:lnTo>
                        <a:pt x="370" y="510"/>
                      </a:lnTo>
                      <a:lnTo>
                        <a:pt x="386" y="520"/>
                      </a:lnTo>
                      <a:lnTo>
                        <a:pt x="402" y="530"/>
                      </a:lnTo>
                      <a:lnTo>
                        <a:pt x="416" y="544"/>
                      </a:lnTo>
                      <a:lnTo>
                        <a:pt x="430" y="558"/>
                      </a:lnTo>
                      <a:lnTo>
                        <a:pt x="440" y="574"/>
                      </a:lnTo>
                      <a:lnTo>
                        <a:pt x="450" y="590"/>
                      </a:lnTo>
                      <a:lnTo>
                        <a:pt x="458" y="608"/>
                      </a:lnTo>
                      <a:lnTo>
                        <a:pt x="466" y="626"/>
                      </a:lnTo>
                      <a:lnTo>
                        <a:pt x="470" y="644"/>
                      </a:lnTo>
                      <a:lnTo>
                        <a:pt x="474" y="664"/>
                      </a:lnTo>
                      <a:lnTo>
                        <a:pt x="474" y="684"/>
                      </a:lnTo>
                      <a:lnTo>
                        <a:pt x="474" y="684"/>
                      </a:lnTo>
                      <a:lnTo>
                        <a:pt x="474" y="706"/>
                      </a:lnTo>
                      <a:lnTo>
                        <a:pt x="470" y="726"/>
                      </a:lnTo>
                      <a:lnTo>
                        <a:pt x="466" y="744"/>
                      </a:lnTo>
                      <a:lnTo>
                        <a:pt x="458" y="762"/>
                      </a:lnTo>
                      <a:lnTo>
                        <a:pt x="450" y="780"/>
                      </a:lnTo>
                      <a:lnTo>
                        <a:pt x="440" y="796"/>
                      </a:lnTo>
                      <a:lnTo>
                        <a:pt x="430" y="812"/>
                      </a:lnTo>
                      <a:lnTo>
                        <a:pt x="416" y="826"/>
                      </a:lnTo>
                      <a:lnTo>
                        <a:pt x="402" y="838"/>
                      </a:lnTo>
                      <a:lnTo>
                        <a:pt x="386" y="850"/>
                      </a:lnTo>
                      <a:lnTo>
                        <a:pt x="370" y="860"/>
                      </a:lnTo>
                      <a:lnTo>
                        <a:pt x="352" y="868"/>
                      </a:lnTo>
                      <a:lnTo>
                        <a:pt x="334" y="876"/>
                      </a:lnTo>
                      <a:lnTo>
                        <a:pt x="316" y="880"/>
                      </a:lnTo>
                      <a:lnTo>
                        <a:pt x="296" y="884"/>
                      </a:lnTo>
                      <a:lnTo>
                        <a:pt x="276" y="884"/>
                      </a:lnTo>
                      <a:close/>
                      <a:moveTo>
                        <a:pt x="1246" y="530"/>
                      </a:moveTo>
                      <a:lnTo>
                        <a:pt x="1092" y="162"/>
                      </a:lnTo>
                      <a:lnTo>
                        <a:pt x="1092" y="162"/>
                      </a:lnTo>
                      <a:lnTo>
                        <a:pt x="1086" y="136"/>
                      </a:lnTo>
                      <a:lnTo>
                        <a:pt x="1078" y="112"/>
                      </a:lnTo>
                      <a:lnTo>
                        <a:pt x="1066" y="90"/>
                      </a:lnTo>
                      <a:lnTo>
                        <a:pt x="1052" y="70"/>
                      </a:lnTo>
                      <a:lnTo>
                        <a:pt x="1052" y="68"/>
                      </a:lnTo>
                      <a:lnTo>
                        <a:pt x="1050" y="68"/>
                      </a:lnTo>
                      <a:lnTo>
                        <a:pt x="1050" y="68"/>
                      </a:lnTo>
                      <a:lnTo>
                        <a:pt x="1038" y="52"/>
                      </a:lnTo>
                      <a:lnTo>
                        <a:pt x="1022" y="40"/>
                      </a:lnTo>
                      <a:lnTo>
                        <a:pt x="1006" y="28"/>
                      </a:lnTo>
                      <a:lnTo>
                        <a:pt x="988" y="18"/>
                      </a:lnTo>
                      <a:lnTo>
                        <a:pt x="970" y="10"/>
                      </a:lnTo>
                      <a:lnTo>
                        <a:pt x="950" y="6"/>
                      </a:lnTo>
                      <a:lnTo>
                        <a:pt x="930" y="2"/>
                      </a:lnTo>
                      <a:lnTo>
                        <a:pt x="908" y="0"/>
                      </a:lnTo>
                      <a:lnTo>
                        <a:pt x="908" y="0"/>
                      </a:lnTo>
                      <a:lnTo>
                        <a:pt x="880" y="2"/>
                      </a:lnTo>
                      <a:lnTo>
                        <a:pt x="854" y="8"/>
                      </a:lnTo>
                      <a:lnTo>
                        <a:pt x="828" y="18"/>
                      </a:lnTo>
                      <a:lnTo>
                        <a:pt x="806" y="32"/>
                      </a:lnTo>
                      <a:lnTo>
                        <a:pt x="784" y="48"/>
                      </a:lnTo>
                      <a:lnTo>
                        <a:pt x="766" y="68"/>
                      </a:lnTo>
                      <a:lnTo>
                        <a:pt x="752" y="90"/>
                      </a:lnTo>
                      <a:lnTo>
                        <a:pt x="740" y="114"/>
                      </a:lnTo>
                      <a:lnTo>
                        <a:pt x="740" y="114"/>
                      </a:lnTo>
                      <a:lnTo>
                        <a:pt x="732" y="102"/>
                      </a:lnTo>
                      <a:lnTo>
                        <a:pt x="724" y="90"/>
                      </a:lnTo>
                      <a:lnTo>
                        <a:pt x="714" y="80"/>
                      </a:lnTo>
                      <a:lnTo>
                        <a:pt x="704" y="70"/>
                      </a:lnTo>
                      <a:lnTo>
                        <a:pt x="692" y="64"/>
                      </a:lnTo>
                      <a:lnTo>
                        <a:pt x="678" y="58"/>
                      </a:lnTo>
                      <a:lnTo>
                        <a:pt x="664" y="56"/>
                      </a:lnTo>
                      <a:lnTo>
                        <a:pt x="648" y="54"/>
                      </a:lnTo>
                      <a:lnTo>
                        <a:pt x="648" y="54"/>
                      </a:lnTo>
                      <a:lnTo>
                        <a:pt x="634" y="56"/>
                      </a:lnTo>
                      <a:lnTo>
                        <a:pt x="618" y="60"/>
                      </a:lnTo>
                      <a:lnTo>
                        <a:pt x="606" y="64"/>
                      </a:lnTo>
                      <a:lnTo>
                        <a:pt x="592" y="72"/>
                      </a:lnTo>
                      <a:lnTo>
                        <a:pt x="582" y="82"/>
                      </a:lnTo>
                      <a:lnTo>
                        <a:pt x="572" y="92"/>
                      </a:lnTo>
                      <a:lnTo>
                        <a:pt x="564" y="104"/>
                      </a:lnTo>
                      <a:lnTo>
                        <a:pt x="558" y="118"/>
                      </a:lnTo>
                      <a:lnTo>
                        <a:pt x="558" y="118"/>
                      </a:lnTo>
                      <a:lnTo>
                        <a:pt x="546" y="92"/>
                      </a:lnTo>
                      <a:lnTo>
                        <a:pt x="530" y="70"/>
                      </a:lnTo>
                      <a:lnTo>
                        <a:pt x="512" y="50"/>
                      </a:lnTo>
                      <a:lnTo>
                        <a:pt x="490" y="34"/>
                      </a:lnTo>
                      <a:lnTo>
                        <a:pt x="468" y="20"/>
                      </a:lnTo>
                      <a:lnTo>
                        <a:pt x="442" y="10"/>
                      </a:lnTo>
                      <a:lnTo>
                        <a:pt x="414" y="2"/>
                      </a:lnTo>
                      <a:lnTo>
                        <a:pt x="386" y="0"/>
                      </a:lnTo>
                      <a:lnTo>
                        <a:pt x="386" y="0"/>
                      </a:lnTo>
                      <a:lnTo>
                        <a:pt x="362" y="2"/>
                      </a:lnTo>
                      <a:lnTo>
                        <a:pt x="340" y="6"/>
                      </a:lnTo>
                      <a:lnTo>
                        <a:pt x="318" y="14"/>
                      </a:lnTo>
                      <a:lnTo>
                        <a:pt x="298" y="22"/>
                      </a:lnTo>
                      <a:lnTo>
                        <a:pt x="280" y="34"/>
                      </a:lnTo>
                      <a:lnTo>
                        <a:pt x="262" y="48"/>
                      </a:lnTo>
                      <a:lnTo>
                        <a:pt x="248" y="64"/>
                      </a:lnTo>
                      <a:lnTo>
                        <a:pt x="234" y="82"/>
                      </a:lnTo>
                      <a:lnTo>
                        <a:pt x="230" y="80"/>
                      </a:lnTo>
                      <a:lnTo>
                        <a:pt x="18" y="578"/>
                      </a:lnTo>
                      <a:lnTo>
                        <a:pt x="22" y="574"/>
                      </a:lnTo>
                      <a:lnTo>
                        <a:pt x="22" y="574"/>
                      </a:lnTo>
                      <a:lnTo>
                        <a:pt x="12" y="600"/>
                      </a:lnTo>
                      <a:lnTo>
                        <a:pt x="6" y="628"/>
                      </a:lnTo>
                      <a:lnTo>
                        <a:pt x="0" y="656"/>
                      </a:lnTo>
                      <a:lnTo>
                        <a:pt x="0" y="684"/>
                      </a:lnTo>
                      <a:lnTo>
                        <a:pt x="0" y="684"/>
                      </a:lnTo>
                      <a:lnTo>
                        <a:pt x="0" y="714"/>
                      </a:lnTo>
                      <a:lnTo>
                        <a:pt x="6" y="742"/>
                      </a:lnTo>
                      <a:lnTo>
                        <a:pt x="12" y="770"/>
                      </a:lnTo>
                      <a:lnTo>
                        <a:pt x="22" y="796"/>
                      </a:lnTo>
                      <a:lnTo>
                        <a:pt x="34" y="820"/>
                      </a:lnTo>
                      <a:lnTo>
                        <a:pt x="48" y="844"/>
                      </a:lnTo>
                      <a:lnTo>
                        <a:pt x="64" y="866"/>
                      </a:lnTo>
                      <a:lnTo>
                        <a:pt x="82" y="886"/>
                      </a:lnTo>
                      <a:lnTo>
                        <a:pt x="104" y="904"/>
                      </a:lnTo>
                      <a:lnTo>
                        <a:pt x="126" y="922"/>
                      </a:lnTo>
                      <a:lnTo>
                        <a:pt x="148" y="936"/>
                      </a:lnTo>
                      <a:lnTo>
                        <a:pt x="174" y="948"/>
                      </a:lnTo>
                      <a:lnTo>
                        <a:pt x="200" y="958"/>
                      </a:lnTo>
                      <a:lnTo>
                        <a:pt x="228" y="964"/>
                      </a:lnTo>
                      <a:lnTo>
                        <a:pt x="256" y="968"/>
                      </a:lnTo>
                      <a:lnTo>
                        <a:pt x="284" y="970"/>
                      </a:lnTo>
                      <a:lnTo>
                        <a:pt x="284" y="970"/>
                      </a:lnTo>
                      <a:lnTo>
                        <a:pt x="310" y="968"/>
                      </a:lnTo>
                      <a:lnTo>
                        <a:pt x="334" y="966"/>
                      </a:lnTo>
                      <a:lnTo>
                        <a:pt x="358" y="960"/>
                      </a:lnTo>
                      <a:lnTo>
                        <a:pt x="380" y="954"/>
                      </a:lnTo>
                      <a:lnTo>
                        <a:pt x="402" y="944"/>
                      </a:lnTo>
                      <a:lnTo>
                        <a:pt x="424" y="934"/>
                      </a:lnTo>
                      <a:lnTo>
                        <a:pt x="444" y="922"/>
                      </a:lnTo>
                      <a:lnTo>
                        <a:pt x="462" y="908"/>
                      </a:lnTo>
                      <a:lnTo>
                        <a:pt x="480" y="892"/>
                      </a:lnTo>
                      <a:lnTo>
                        <a:pt x="496" y="876"/>
                      </a:lnTo>
                      <a:lnTo>
                        <a:pt x="510" y="858"/>
                      </a:lnTo>
                      <a:lnTo>
                        <a:pt x="524" y="838"/>
                      </a:lnTo>
                      <a:lnTo>
                        <a:pt x="536" y="818"/>
                      </a:lnTo>
                      <a:lnTo>
                        <a:pt x="546" y="798"/>
                      </a:lnTo>
                      <a:lnTo>
                        <a:pt x="554" y="776"/>
                      </a:lnTo>
                      <a:lnTo>
                        <a:pt x="562" y="752"/>
                      </a:lnTo>
                      <a:lnTo>
                        <a:pt x="562" y="752"/>
                      </a:lnTo>
                      <a:lnTo>
                        <a:pt x="568" y="764"/>
                      </a:lnTo>
                      <a:lnTo>
                        <a:pt x="576" y="774"/>
                      </a:lnTo>
                      <a:lnTo>
                        <a:pt x="586" y="782"/>
                      </a:lnTo>
                      <a:lnTo>
                        <a:pt x="598" y="790"/>
                      </a:lnTo>
                      <a:lnTo>
                        <a:pt x="608" y="796"/>
                      </a:lnTo>
                      <a:lnTo>
                        <a:pt x="622" y="802"/>
                      </a:lnTo>
                      <a:lnTo>
                        <a:pt x="634" y="804"/>
                      </a:lnTo>
                      <a:lnTo>
                        <a:pt x="648" y="806"/>
                      </a:lnTo>
                      <a:lnTo>
                        <a:pt x="648" y="806"/>
                      </a:lnTo>
                      <a:lnTo>
                        <a:pt x="662" y="804"/>
                      </a:lnTo>
                      <a:lnTo>
                        <a:pt x="674" y="802"/>
                      </a:lnTo>
                      <a:lnTo>
                        <a:pt x="686" y="798"/>
                      </a:lnTo>
                      <a:lnTo>
                        <a:pt x="696" y="792"/>
                      </a:lnTo>
                      <a:lnTo>
                        <a:pt x="708" y="786"/>
                      </a:lnTo>
                      <a:lnTo>
                        <a:pt x="716" y="778"/>
                      </a:lnTo>
                      <a:lnTo>
                        <a:pt x="724" y="770"/>
                      </a:lnTo>
                      <a:lnTo>
                        <a:pt x="732" y="760"/>
                      </a:lnTo>
                      <a:lnTo>
                        <a:pt x="732" y="760"/>
                      </a:lnTo>
                      <a:lnTo>
                        <a:pt x="738" y="782"/>
                      </a:lnTo>
                      <a:lnTo>
                        <a:pt x="748" y="804"/>
                      </a:lnTo>
                      <a:lnTo>
                        <a:pt x="758" y="824"/>
                      </a:lnTo>
                      <a:lnTo>
                        <a:pt x="770" y="844"/>
                      </a:lnTo>
                      <a:lnTo>
                        <a:pt x="784" y="862"/>
                      </a:lnTo>
                      <a:lnTo>
                        <a:pt x="798" y="880"/>
                      </a:lnTo>
                      <a:lnTo>
                        <a:pt x="814" y="896"/>
                      </a:lnTo>
                      <a:lnTo>
                        <a:pt x="832" y="910"/>
                      </a:lnTo>
                      <a:lnTo>
                        <a:pt x="852" y="924"/>
                      </a:lnTo>
                      <a:lnTo>
                        <a:pt x="870" y="936"/>
                      </a:lnTo>
                      <a:lnTo>
                        <a:pt x="892" y="946"/>
                      </a:lnTo>
                      <a:lnTo>
                        <a:pt x="914" y="954"/>
                      </a:lnTo>
                      <a:lnTo>
                        <a:pt x="936" y="962"/>
                      </a:lnTo>
                      <a:lnTo>
                        <a:pt x="958" y="966"/>
                      </a:lnTo>
                      <a:lnTo>
                        <a:pt x="982" y="970"/>
                      </a:lnTo>
                      <a:lnTo>
                        <a:pt x="1006" y="970"/>
                      </a:lnTo>
                      <a:lnTo>
                        <a:pt x="1006" y="970"/>
                      </a:lnTo>
                      <a:lnTo>
                        <a:pt x="1036" y="968"/>
                      </a:lnTo>
                      <a:lnTo>
                        <a:pt x="1064" y="964"/>
                      </a:lnTo>
                      <a:lnTo>
                        <a:pt x="1092" y="958"/>
                      </a:lnTo>
                      <a:lnTo>
                        <a:pt x="1118" y="948"/>
                      </a:lnTo>
                      <a:lnTo>
                        <a:pt x="1142" y="936"/>
                      </a:lnTo>
                      <a:lnTo>
                        <a:pt x="1166" y="922"/>
                      </a:lnTo>
                      <a:lnTo>
                        <a:pt x="1188" y="904"/>
                      </a:lnTo>
                      <a:lnTo>
                        <a:pt x="1208" y="886"/>
                      </a:lnTo>
                      <a:lnTo>
                        <a:pt x="1226" y="866"/>
                      </a:lnTo>
                      <a:lnTo>
                        <a:pt x="1244" y="844"/>
                      </a:lnTo>
                      <a:lnTo>
                        <a:pt x="1258" y="820"/>
                      </a:lnTo>
                      <a:lnTo>
                        <a:pt x="1270" y="796"/>
                      </a:lnTo>
                      <a:lnTo>
                        <a:pt x="1280" y="770"/>
                      </a:lnTo>
                      <a:lnTo>
                        <a:pt x="1286" y="742"/>
                      </a:lnTo>
                      <a:lnTo>
                        <a:pt x="1290" y="714"/>
                      </a:lnTo>
                      <a:lnTo>
                        <a:pt x="1292" y="684"/>
                      </a:lnTo>
                      <a:lnTo>
                        <a:pt x="1292" y="684"/>
                      </a:lnTo>
                      <a:lnTo>
                        <a:pt x="1292" y="664"/>
                      </a:lnTo>
                      <a:lnTo>
                        <a:pt x="1288" y="642"/>
                      </a:lnTo>
                      <a:lnTo>
                        <a:pt x="1286" y="622"/>
                      </a:lnTo>
                      <a:lnTo>
                        <a:pt x="1280" y="602"/>
                      </a:lnTo>
                      <a:lnTo>
                        <a:pt x="1274" y="584"/>
                      </a:lnTo>
                      <a:lnTo>
                        <a:pt x="1266" y="564"/>
                      </a:lnTo>
                      <a:lnTo>
                        <a:pt x="1256" y="546"/>
                      </a:lnTo>
                      <a:lnTo>
                        <a:pt x="1246" y="5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Freeform 34"/>
                <p:cNvSpPr>
                  <a:spLocks/>
                </p:cNvSpPr>
                <p:nvPr/>
              </p:nvSpPr>
              <p:spPr bwMode="auto">
                <a:xfrm>
                  <a:off x="3048" y="1621"/>
                  <a:ext cx="398" cy="398"/>
                </a:xfrm>
                <a:custGeom>
                  <a:avLst/>
                  <a:gdLst>
                    <a:gd name="T0" fmla="*/ 200 w 398"/>
                    <a:gd name="T1" fmla="*/ 398 h 398"/>
                    <a:gd name="T2" fmla="*/ 160 w 398"/>
                    <a:gd name="T3" fmla="*/ 394 h 398"/>
                    <a:gd name="T4" fmla="*/ 122 w 398"/>
                    <a:gd name="T5" fmla="*/ 382 h 398"/>
                    <a:gd name="T6" fmla="*/ 88 w 398"/>
                    <a:gd name="T7" fmla="*/ 364 h 398"/>
                    <a:gd name="T8" fmla="*/ 58 w 398"/>
                    <a:gd name="T9" fmla="*/ 340 h 398"/>
                    <a:gd name="T10" fmla="*/ 34 w 398"/>
                    <a:gd name="T11" fmla="*/ 310 h 398"/>
                    <a:gd name="T12" fmla="*/ 16 w 398"/>
                    <a:gd name="T13" fmla="*/ 276 h 398"/>
                    <a:gd name="T14" fmla="*/ 4 w 398"/>
                    <a:gd name="T15" fmla="*/ 240 h 398"/>
                    <a:gd name="T16" fmla="*/ 0 w 398"/>
                    <a:gd name="T17" fmla="*/ 198 h 398"/>
                    <a:gd name="T18" fmla="*/ 0 w 398"/>
                    <a:gd name="T19" fmla="*/ 178 h 398"/>
                    <a:gd name="T20" fmla="*/ 8 w 398"/>
                    <a:gd name="T21" fmla="*/ 140 h 398"/>
                    <a:gd name="T22" fmla="*/ 24 w 398"/>
                    <a:gd name="T23" fmla="*/ 104 h 398"/>
                    <a:gd name="T24" fmla="*/ 46 w 398"/>
                    <a:gd name="T25" fmla="*/ 72 h 398"/>
                    <a:gd name="T26" fmla="*/ 72 w 398"/>
                    <a:gd name="T27" fmla="*/ 44 h 398"/>
                    <a:gd name="T28" fmla="*/ 104 w 398"/>
                    <a:gd name="T29" fmla="*/ 24 h 398"/>
                    <a:gd name="T30" fmla="*/ 140 w 398"/>
                    <a:gd name="T31" fmla="*/ 8 h 398"/>
                    <a:gd name="T32" fmla="*/ 178 w 398"/>
                    <a:gd name="T33" fmla="*/ 0 h 398"/>
                    <a:gd name="T34" fmla="*/ 200 w 398"/>
                    <a:gd name="T35" fmla="*/ 0 h 398"/>
                    <a:gd name="T36" fmla="*/ 240 w 398"/>
                    <a:gd name="T37" fmla="*/ 4 h 398"/>
                    <a:gd name="T38" fmla="*/ 276 w 398"/>
                    <a:gd name="T39" fmla="*/ 14 h 398"/>
                    <a:gd name="T40" fmla="*/ 310 w 398"/>
                    <a:gd name="T41" fmla="*/ 34 h 398"/>
                    <a:gd name="T42" fmla="*/ 340 w 398"/>
                    <a:gd name="T43" fmla="*/ 58 h 398"/>
                    <a:gd name="T44" fmla="*/ 364 w 398"/>
                    <a:gd name="T45" fmla="*/ 88 h 398"/>
                    <a:gd name="T46" fmla="*/ 384 w 398"/>
                    <a:gd name="T47" fmla="*/ 122 h 398"/>
                    <a:gd name="T48" fmla="*/ 394 w 398"/>
                    <a:gd name="T49" fmla="*/ 158 h 398"/>
                    <a:gd name="T50" fmla="*/ 398 w 398"/>
                    <a:gd name="T51" fmla="*/ 198 h 398"/>
                    <a:gd name="T52" fmla="*/ 398 w 398"/>
                    <a:gd name="T53" fmla="*/ 220 h 398"/>
                    <a:gd name="T54" fmla="*/ 390 w 398"/>
                    <a:gd name="T55" fmla="*/ 258 h 398"/>
                    <a:gd name="T56" fmla="*/ 374 w 398"/>
                    <a:gd name="T57" fmla="*/ 294 h 398"/>
                    <a:gd name="T58" fmla="*/ 354 w 398"/>
                    <a:gd name="T59" fmla="*/ 326 h 398"/>
                    <a:gd name="T60" fmla="*/ 326 w 398"/>
                    <a:gd name="T61" fmla="*/ 352 h 398"/>
                    <a:gd name="T62" fmla="*/ 294 w 398"/>
                    <a:gd name="T63" fmla="*/ 374 h 398"/>
                    <a:gd name="T64" fmla="*/ 258 w 398"/>
                    <a:gd name="T65" fmla="*/ 390 h 398"/>
                    <a:gd name="T66" fmla="*/ 220 w 398"/>
                    <a:gd name="T67"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398">
                      <a:moveTo>
                        <a:pt x="200" y="398"/>
                      </a:moveTo>
                      <a:lnTo>
                        <a:pt x="200" y="398"/>
                      </a:lnTo>
                      <a:lnTo>
                        <a:pt x="178" y="398"/>
                      </a:lnTo>
                      <a:lnTo>
                        <a:pt x="160" y="394"/>
                      </a:lnTo>
                      <a:lnTo>
                        <a:pt x="140" y="390"/>
                      </a:lnTo>
                      <a:lnTo>
                        <a:pt x="122" y="382"/>
                      </a:lnTo>
                      <a:lnTo>
                        <a:pt x="104" y="374"/>
                      </a:lnTo>
                      <a:lnTo>
                        <a:pt x="88" y="364"/>
                      </a:lnTo>
                      <a:lnTo>
                        <a:pt x="72" y="352"/>
                      </a:lnTo>
                      <a:lnTo>
                        <a:pt x="58" y="340"/>
                      </a:lnTo>
                      <a:lnTo>
                        <a:pt x="46" y="326"/>
                      </a:lnTo>
                      <a:lnTo>
                        <a:pt x="34" y="310"/>
                      </a:lnTo>
                      <a:lnTo>
                        <a:pt x="24" y="294"/>
                      </a:lnTo>
                      <a:lnTo>
                        <a:pt x="16" y="276"/>
                      </a:lnTo>
                      <a:lnTo>
                        <a:pt x="8" y="258"/>
                      </a:lnTo>
                      <a:lnTo>
                        <a:pt x="4" y="240"/>
                      </a:lnTo>
                      <a:lnTo>
                        <a:pt x="0" y="220"/>
                      </a:lnTo>
                      <a:lnTo>
                        <a:pt x="0" y="198"/>
                      </a:lnTo>
                      <a:lnTo>
                        <a:pt x="0" y="198"/>
                      </a:lnTo>
                      <a:lnTo>
                        <a:pt x="0" y="178"/>
                      </a:lnTo>
                      <a:lnTo>
                        <a:pt x="4" y="158"/>
                      </a:lnTo>
                      <a:lnTo>
                        <a:pt x="8" y="140"/>
                      </a:lnTo>
                      <a:lnTo>
                        <a:pt x="16" y="122"/>
                      </a:lnTo>
                      <a:lnTo>
                        <a:pt x="24" y="104"/>
                      </a:lnTo>
                      <a:lnTo>
                        <a:pt x="34" y="88"/>
                      </a:lnTo>
                      <a:lnTo>
                        <a:pt x="46" y="72"/>
                      </a:lnTo>
                      <a:lnTo>
                        <a:pt x="58" y="58"/>
                      </a:lnTo>
                      <a:lnTo>
                        <a:pt x="72" y="44"/>
                      </a:lnTo>
                      <a:lnTo>
                        <a:pt x="88" y="34"/>
                      </a:lnTo>
                      <a:lnTo>
                        <a:pt x="104" y="24"/>
                      </a:lnTo>
                      <a:lnTo>
                        <a:pt x="122" y="14"/>
                      </a:lnTo>
                      <a:lnTo>
                        <a:pt x="140" y="8"/>
                      </a:lnTo>
                      <a:lnTo>
                        <a:pt x="160" y="4"/>
                      </a:lnTo>
                      <a:lnTo>
                        <a:pt x="178" y="0"/>
                      </a:lnTo>
                      <a:lnTo>
                        <a:pt x="200" y="0"/>
                      </a:lnTo>
                      <a:lnTo>
                        <a:pt x="200" y="0"/>
                      </a:lnTo>
                      <a:lnTo>
                        <a:pt x="220" y="0"/>
                      </a:lnTo>
                      <a:lnTo>
                        <a:pt x="240" y="4"/>
                      </a:lnTo>
                      <a:lnTo>
                        <a:pt x="258" y="8"/>
                      </a:lnTo>
                      <a:lnTo>
                        <a:pt x="276" y="14"/>
                      </a:lnTo>
                      <a:lnTo>
                        <a:pt x="294" y="24"/>
                      </a:lnTo>
                      <a:lnTo>
                        <a:pt x="310" y="34"/>
                      </a:lnTo>
                      <a:lnTo>
                        <a:pt x="326" y="44"/>
                      </a:lnTo>
                      <a:lnTo>
                        <a:pt x="340" y="58"/>
                      </a:lnTo>
                      <a:lnTo>
                        <a:pt x="354" y="72"/>
                      </a:lnTo>
                      <a:lnTo>
                        <a:pt x="364" y="88"/>
                      </a:lnTo>
                      <a:lnTo>
                        <a:pt x="374" y="104"/>
                      </a:lnTo>
                      <a:lnTo>
                        <a:pt x="384" y="122"/>
                      </a:lnTo>
                      <a:lnTo>
                        <a:pt x="390" y="140"/>
                      </a:lnTo>
                      <a:lnTo>
                        <a:pt x="394" y="158"/>
                      </a:lnTo>
                      <a:lnTo>
                        <a:pt x="398" y="178"/>
                      </a:lnTo>
                      <a:lnTo>
                        <a:pt x="398" y="198"/>
                      </a:lnTo>
                      <a:lnTo>
                        <a:pt x="398" y="198"/>
                      </a:lnTo>
                      <a:lnTo>
                        <a:pt x="398" y="220"/>
                      </a:lnTo>
                      <a:lnTo>
                        <a:pt x="394" y="240"/>
                      </a:lnTo>
                      <a:lnTo>
                        <a:pt x="390" y="258"/>
                      </a:lnTo>
                      <a:lnTo>
                        <a:pt x="384" y="276"/>
                      </a:lnTo>
                      <a:lnTo>
                        <a:pt x="374" y="294"/>
                      </a:lnTo>
                      <a:lnTo>
                        <a:pt x="364" y="310"/>
                      </a:lnTo>
                      <a:lnTo>
                        <a:pt x="354" y="326"/>
                      </a:lnTo>
                      <a:lnTo>
                        <a:pt x="340" y="340"/>
                      </a:lnTo>
                      <a:lnTo>
                        <a:pt x="326" y="352"/>
                      </a:lnTo>
                      <a:lnTo>
                        <a:pt x="310" y="364"/>
                      </a:lnTo>
                      <a:lnTo>
                        <a:pt x="294" y="374"/>
                      </a:lnTo>
                      <a:lnTo>
                        <a:pt x="276" y="382"/>
                      </a:lnTo>
                      <a:lnTo>
                        <a:pt x="258" y="390"/>
                      </a:lnTo>
                      <a:lnTo>
                        <a:pt x="240" y="394"/>
                      </a:lnTo>
                      <a:lnTo>
                        <a:pt x="220" y="398"/>
                      </a:lnTo>
                      <a:lnTo>
                        <a:pt x="200" y="3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35"/>
                <p:cNvSpPr>
                  <a:spLocks/>
                </p:cNvSpPr>
                <p:nvPr/>
              </p:nvSpPr>
              <p:spPr bwMode="auto">
                <a:xfrm>
                  <a:off x="2806" y="1699"/>
                  <a:ext cx="156" cy="158"/>
                </a:xfrm>
                <a:custGeom>
                  <a:avLst/>
                  <a:gdLst>
                    <a:gd name="T0" fmla="*/ 150 w 156"/>
                    <a:gd name="T1" fmla="*/ 118 h 158"/>
                    <a:gd name="T2" fmla="*/ 150 w 156"/>
                    <a:gd name="T3" fmla="*/ 118 h 158"/>
                    <a:gd name="T4" fmla="*/ 144 w 156"/>
                    <a:gd name="T5" fmla="*/ 126 h 158"/>
                    <a:gd name="T6" fmla="*/ 138 w 156"/>
                    <a:gd name="T7" fmla="*/ 134 h 158"/>
                    <a:gd name="T8" fmla="*/ 130 w 156"/>
                    <a:gd name="T9" fmla="*/ 142 h 158"/>
                    <a:gd name="T10" fmla="*/ 122 w 156"/>
                    <a:gd name="T11" fmla="*/ 148 h 158"/>
                    <a:gd name="T12" fmla="*/ 112 w 156"/>
                    <a:gd name="T13" fmla="*/ 152 h 158"/>
                    <a:gd name="T14" fmla="*/ 102 w 156"/>
                    <a:gd name="T15" fmla="*/ 156 h 158"/>
                    <a:gd name="T16" fmla="*/ 92 w 156"/>
                    <a:gd name="T17" fmla="*/ 158 h 158"/>
                    <a:gd name="T18" fmla="*/ 80 w 156"/>
                    <a:gd name="T19" fmla="*/ 158 h 158"/>
                    <a:gd name="T20" fmla="*/ 80 w 156"/>
                    <a:gd name="T21" fmla="*/ 158 h 158"/>
                    <a:gd name="T22" fmla="*/ 64 w 156"/>
                    <a:gd name="T23" fmla="*/ 158 h 158"/>
                    <a:gd name="T24" fmla="*/ 50 w 156"/>
                    <a:gd name="T25" fmla="*/ 152 h 158"/>
                    <a:gd name="T26" fmla="*/ 36 w 156"/>
                    <a:gd name="T27" fmla="*/ 146 h 158"/>
                    <a:gd name="T28" fmla="*/ 24 w 156"/>
                    <a:gd name="T29" fmla="*/ 136 h 158"/>
                    <a:gd name="T30" fmla="*/ 14 w 156"/>
                    <a:gd name="T31" fmla="*/ 124 h 158"/>
                    <a:gd name="T32" fmla="*/ 8 w 156"/>
                    <a:gd name="T33" fmla="*/ 110 h 158"/>
                    <a:gd name="T34" fmla="*/ 2 w 156"/>
                    <a:gd name="T35" fmla="*/ 96 h 158"/>
                    <a:gd name="T36" fmla="*/ 0 w 156"/>
                    <a:gd name="T37" fmla="*/ 80 h 158"/>
                    <a:gd name="T38" fmla="*/ 0 w 156"/>
                    <a:gd name="T39" fmla="*/ 80 h 158"/>
                    <a:gd name="T40" fmla="*/ 2 w 156"/>
                    <a:gd name="T41" fmla="*/ 64 h 158"/>
                    <a:gd name="T42" fmla="*/ 8 w 156"/>
                    <a:gd name="T43" fmla="*/ 48 h 158"/>
                    <a:gd name="T44" fmla="*/ 14 w 156"/>
                    <a:gd name="T45" fmla="*/ 36 h 158"/>
                    <a:gd name="T46" fmla="*/ 24 w 156"/>
                    <a:gd name="T47" fmla="*/ 24 h 158"/>
                    <a:gd name="T48" fmla="*/ 36 w 156"/>
                    <a:gd name="T49" fmla="*/ 14 h 158"/>
                    <a:gd name="T50" fmla="*/ 50 w 156"/>
                    <a:gd name="T51" fmla="*/ 6 h 158"/>
                    <a:gd name="T52" fmla="*/ 64 w 156"/>
                    <a:gd name="T53" fmla="*/ 2 h 158"/>
                    <a:gd name="T54" fmla="*/ 80 w 156"/>
                    <a:gd name="T55" fmla="*/ 0 h 158"/>
                    <a:gd name="T56" fmla="*/ 80 w 156"/>
                    <a:gd name="T57" fmla="*/ 0 h 158"/>
                    <a:gd name="T58" fmla="*/ 94 w 156"/>
                    <a:gd name="T59" fmla="*/ 2 h 158"/>
                    <a:gd name="T60" fmla="*/ 106 w 156"/>
                    <a:gd name="T61" fmla="*/ 4 h 158"/>
                    <a:gd name="T62" fmla="*/ 118 w 156"/>
                    <a:gd name="T63" fmla="*/ 10 h 158"/>
                    <a:gd name="T64" fmla="*/ 128 w 156"/>
                    <a:gd name="T65" fmla="*/ 18 h 158"/>
                    <a:gd name="T66" fmla="*/ 138 w 156"/>
                    <a:gd name="T67" fmla="*/ 26 h 158"/>
                    <a:gd name="T68" fmla="*/ 146 w 156"/>
                    <a:gd name="T69" fmla="*/ 36 h 158"/>
                    <a:gd name="T70" fmla="*/ 152 w 156"/>
                    <a:gd name="T71" fmla="*/ 48 h 158"/>
                    <a:gd name="T72" fmla="*/ 156 w 156"/>
                    <a:gd name="T73" fmla="*/ 60 h 158"/>
                    <a:gd name="T74" fmla="*/ 156 w 156"/>
                    <a:gd name="T75" fmla="*/ 60 h 158"/>
                    <a:gd name="T76" fmla="*/ 152 w 156"/>
                    <a:gd name="T77" fmla="*/ 88 h 158"/>
                    <a:gd name="T78" fmla="*/ 150 w 156"/>
                    <a:gd name="T79" fmla="*/ 11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58">
                      <a:moveTo>
                        <a:pt x="150" y="118"/>
                      </a:moveTo>
                      <a:lnTo>
                        <a:pt x="150" y="118"/>
                      </a:lnTo>
                      <a:lnTo>
                        <a:pt x="144" y="126"/>
                      </a:lnTo>
                      <a:lnTo>
                        <a:pt x="138" y="134"/>
                      </a:lnTo>
                      <a:lnTo>
                        <a:pt x="130" y="142"/>
                      </a:lnTo>
                      <a:lnTo>
                        <a:pt x="122" y="148"/>
                      </a:lnTo>
                      <a:lnTo>
                        <a:pt x="112" y="152"/>
                      </a:lnTo>
                      <a:lnTo>
                        <a:pt x="102" y="156"/>
                      </a:lnTo>
                      <a:lnTo>
                        <a:pt x="92" y="158"/>
                      </a:lnTo>
                      <a:lnTo>
                        <a:pt x="80" y="158"/>
                      </a:lnTo>
                      <a:lnTo>
                        <a:pt x="80" y="158"/>
                      </a:lnTo>
                      <a:lnTo>
                        <a:pt x="64" y="158"/>
                      </a:lnTo>
                      <a:lnTo>
                        <a:pt x="50" y="152"/>
                      </a:lnTo>
                      <a:lnTo>
                        <a:pt x="36" y="146"/>
                      </a:lnTo>
                      <a:lnTo>
                        <a:pt x="24" y="136"/>
                      </a:lnTo>
                      <a:lnTo>
                        <a:pt x="14" y="124"/>
                      </a:lnTo>
                      <a:lnTo>
                        <a:pt x="8" y="110"/>
                      </a:lnTo>
                      <a:lnTo>
                        <a:pt x="2" y="96"/>
                      </a:lnTo>
                      <a:lnTo>
                        <a:pt x="0" y="80"/>
                      </a:lnTo>
                      <a:lnTo>
                        <a:pt x="0" y="80"/>
                      </a:lnTo>
                      <a:lnTo>
                        <a:pt x="2" y="64"/>
                      </a:lnTo>
                      <a:lnTo>
                        <a:pt x="8" y="48"/>
                      </a:lnTo>
                      <a:lnTo>
                        <a:pt x="14" y="36"/>
                      </a:lnTo>
                      <a:lnTo>
                        <a:pt x="24" y="24"/>
                      </a:lnTo>
                      <a:lnTo>
                        <a:pt x="36" y="14"/>
                      </a:lnTo>
                      <a:lnTo>
                        <a:pt x="50" y="6"/>
                      </a:lnTo>
                      <a:lnTo>
                        <a:pt x="64" y="2"/>
                      </a:lnTo>
                      <a:lnTo>
                        <a:pt x="80" y="0"/>
                      </a:lnTo>
                      <a:lnTo>
                        <a:pt x="80" y="0"/>
                      </a:lnTo>
                      <a:lnTo>
                        <a:pt x="94" y="2"/>
                      </a:lnTo>
                      <a:lnTo>
                        <a:pt x="106" y="4"/>
                      </a:lnTo>
                      <a:lnTo>
                        <a:pt x="118" y="10"/>
                      </a:lnTo>
                      <a:lnTo>
                        <a:pt x="128" y="18"/>
                      </a:lnTo>
                      <a:lnTo>
                        <a:pt x="138" y="26"/>
                      </a:lnTo>
                      <a:lnTo>
                        <a:pt x="146" y="36"/>
                      </a:lnTo>
                      <a:lnTo>
                        <a:pt x="152" y="48"/>
                      </a:lnTo>
                      <a:lnTo>
                        <a:pt x="156" y="60"/>
                      </a:lnTo>
                      <a:lnTo>
                        <a:pt x="156" y="60"/>
                      </a:lnTo>
                      <a:lnTo>
                        <a:pt x="152" y="88"/>
                      </a:lnTo>
                      <a:lnTo>
                        <a:pt x="150" y="1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36"/>
                <p:cNvSpPr>
                  <a:spLocks/>
                </p:cNvSpPr>
                <p:nvPr/>
              </p:nvSpPr>
              <p:spPr bwMode="auto">
                <a:xfrm>
                  <a:off x="2310" y="1621"/>
                  <a:ext cx="398" cy="398"/>
                </a:xfrm>
                <a:custGeom>
                  <a:avLst/>
                  <a:gdLst>
                    <a:gd name="T0" fmla="*/ 200 w 398"/>
                    <a:gd name="T1" fmla="*/ 398 h 398"/>
                    <a:gd name="T2" fmla="*/ 158 w 398"/>
                    <a:gd name="T3" fmla="*/ 394 h 398"/>
                    <a:gd name="T4" fmla="*/ 122 w 398"/>
                    <a:gd name="T5" fmla="*/ 382 h 398"/>
                    <a:gd name="T6" fmla="*/ 88 w 398"/>
                    <a:gd name="T7" fmla="*/ 364 h 398"/>
                    <a:gd name="T8" fmla="*/ 58 w 398"/>
                    <a:gd name="T9" fmla="*/ 340 h 398"/>
                    <a:gd name="T10" fmla="*/ 34 w 398"/>
                    <a:gd name="T11" fmla="*/ 310 h 398"/>
                    <a:gd name="T12" fmla="*/ 16 w 398"/>
                    <a:gd name="T13" fmla="*/ 276 h 398"/>
                    <a:gd name="T14" fmla="*/ 4 w 398"/>
                    <a:gd name="T15" fmla="*/ 240 h 398"/>
                    <a:gd name="T16" fmla="*/ 0 w 398"/>
                    <a:gd name="T17" fmla="*/ 198 h 398"/>
                    <a:gd name="T18" fmla="*/ 0 w 398"/>
                    <a:gd name="T19" fmla="*/ 178 h 398"/>
                    <a:gd name="T20" fmla="*/ 8 w 398"/>
                    <a:gd name="T21" fmla="*/ 140 h 398"/>
                    <a:gd name="T22" fmla="*/ 24 w 398"/>
                    <a:gd name="T23" fmla="*/ 104 h 398"/>
                    <a:gd name="T24" fmla="*/ 44 w 398"/>
                    <a:gd name="T25" fmla="*/ 72 h 398"/>
                    <a:gd name="T26" fmla="*/ 72 w 398"/>
                    <a:gd name="T27" fmla="*/ 44 h 398"/>
                    <a:gd name="T28" fmla="*/ 104 w 398"/>
                    <a:gd name="T29" fmla="*/ 24 h 398"/>
                    <a:gd name="T30" fmla="*/ 140 w 398"/>
                    <a:gd name="T31" fmla="*/ 8 h 398"/>
                    <a:gd name="T32" fmla="*/ 178 w 398"/>
                    <a:gd name="T33" fmla="*/ 0 h 398"/>
                    <a:gd name="T34" fmla="*/ 200 w 398"/>
                    <a:gd name="T35" fmla="*/ 0 h 398"/>
                    <a:gd name="T36" fmla="*/ 240 w 398"/>
                    <a:gd name="T37" fmla="*/ 4 h 398"/>
                    <a:gd name="T38" fmla="*/ 276 w 398"/>
                    <a:gd name="T39" fmla="*/ 14 h 398"/>
                    <a:gd name="T40" fmla="*/ 310 w 398"/>
                    <a:gd name="T41" fmla="*/ 34 h 398"/>
                    <a:gd name="T42" fmla="*/ 340 w 398"/>
                    <a:gd name="T43" fmla="*/ 58 h 398"/>
                    <a:gd name="T44" fmla="*/ 364 w 398"/>
                    <a:gd name="T45" fmla="*/ 88 h 398"/>
                    <a:gd name="T46" fmla="*/ 382 w 398"/>
                    <a:gd name="T47" fmla="*/ 122 h 398"/>
                    <a:gd name="T48" fmla="*/ 394 w 398"/>
                    <a:gd name="T49" fmla="*/ 158 h 398"/>
                    <a:gd name="T50" fmla="*/ 398 w 398"/>
                    <a:gd name="T51" fmla="*/ 198 h 398"/>
                    <a:gd name="T52" fmla="*/ 398 w 398"/>
                    <a:gd name="T53" fmla="*/ 220 h 398"/>
                    <a:gd name="T54" fmla="*/ 390 w 398"/>
                    <a:gd name="T55" fmla="*/ 258 h 398"/>
                    <a:gd name="T56" fmla="*/ 374 w 398"/>
                    <a:gd name="T57" fmla="*/ 294 h 398"/>
                    <a:gd name="T58" fmla="*/ 354 w 398"/>
                    <a:gd name="T59" fmla="*/ 326 h 398"/>
                    <a:gd name="T60" fmla="*/ 326 w 398"/>
                    <a:gd name="T61" fmla="*/ 352 h 398"/>
                    <a:gd name="T62" fmla="*/ 294 w 398"/>
                    <a:gd name="T63" fmla="*/ 374 h 398"/>
                    <a:gd name="T64" fmla="*/ 258 w 398"/>
                    <a:gd name="T65" fmla="*/ 390 h 398"/>
                    <a:gd name="T66" fmla="*/ 220 w 398"/>
                    <a:gd name="T67"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398">
                      <a:moveTo>
                        <a:pt x="200" y="398"/>
                      </a:moveTo>
                      <a:lnTo>
                        <a:pt x="200" y="398"/>
                      </a:lnTo>
                      <a:lnTo>
                        <a:pt x="178" y="398"/>
                      </a:lnTo>
                      <a:lnTo>
                        <a:pt x="158" y="394"/>
                      </a:lnTo>
                      <a:lnTo>
                        <a:pt x="140" y="390"/>
                      </a:lnTo>
                      <a:lnTo>
                        <a:pt x="122" y="382"/>
                      </a:lnTo>
                      <a:lnTo>
                        <a:pt x="104" y="374"/>
                      </a:lnTo>
                      <a:lnTo>
                        <a:pt x="88" y="364"/>
                      </a:lnTo>
                      <a:lnTo>
                        <a:pt x="72" y="352"/>
                      </a:lnTo>
                      <a:lnTo>
                        <a:pt x="58" y="340"/>
                      </a:lnTo>
                      <a:lnTo>
                        <a:pt x="44" y="326"/>
                      </a:lnTo>
                      <a:lnTo>
                        <a:pt x="34" y="310"/>
                      </a:lnTo>
                      <a:lnTo>
                        <a:pt x="24" y="294"/>
                      </a:lnTo>
                      <a:lnTo>
                        <a:pt x="16" y="276"/>
                      </a:lnTo>
                      <a:lnTo>
                        <a:pt x="8" y="258"/>
                      </a:lnTo>
                      <a:lnTo>
                        <a:pt x="4" y="240"/>
                      </a:lnTo>
                      <a:lnTo>
                        <a:pt x="0" y="220"/>
                      </a:lnTo>
                      <a:lnTo>
                        <a:pt x="0" y="198"/>
                      </a:lnTo>
                      <a:lnTo>
                        <a:pt x="0" y="198"/>
                      </a:lnTo>
                      <a:lnTo>
                        <a:pt x="0" y="178"/>
                      </a:lnTo>
                      <a:lnTo>
                        <a:pt x="4" y="158"/>
                      </a:lnTo>
                      <a:lnTo>
                        <a:pt x="8" y="140"/>
                      </a:lnTo>
                      <a:lnTo>
                        <a:pt x="16" y="122"/>
                      </a:lnTo>
                      <a:lnTo>
                        <a:pt x="24" y="104"/>
                      </a:lnTo>
                      <a:lnTo>
                        <a:pt x="34" y="88"/>
                      </a:lnTo>
                      <a:lnTo>
                        <a:pt x="44" y="72"/>
                      </a:lnTo>
                      <a:lnTo>
                        <a:pt x="58" y="58"/>
                      </a:lnTo>
                      <a:lnTo>
                        <a:pt x="72" y="44"/>
                      </a:lnTo>
                      <a:lnTo>
                        <a:pt x="88" y="34"/>
                      </a:lnTo>
                      <a:lnTo>
                        <a:pt x="104" y="24"/>
                      </a:lnTo>
                      <a:lnTo>
                        <a:pt x="122" y="14"/>
                      </a:lnTo>
                      <a:lnTo>
                        <a:pt x="140" y="8"/>
                      </a:lnTo>
                      <a:lnTo>
                        <a:pt x="158" y="4"/>
                      </a:lnTo>
                      <a:lnTo>
                        <a:pt x="178" y="0"/>
                      </a:lnTo>
                      <a:lnTo>
                        <a:pt x="200" y="0"/>
                      </a:lnTo>
                      <a:lnTo>
                        <a:pt x="200" y="0"/>
                      </a:lnTo>
                      <a:lnTo>
                        <a:pt x="220" y="0"/>
                      </a:lnTo>
                      <a:lnTo>
                        <a:pt x="240" y="4"/>
                      </a:lnTo>
                      <a:lnTo>
                        <a:pt x="258" y="8"/>
                      </a:lnTo>
                      <a:lnTo>
                        <a:pt x="276" y="14"/>
                      </a:lnTo>
                      <a:lnTo>
                        <a:pt x="294" y="24"/>
                      </a:lnTo>
                      <a:lnTo>
                        <a:pt x="310" y="34"/>
                      </a:lnTo>
                      <a:lnTo>
                        <a:pt x="326" y="44"/>
                      </a:lnTo>
                      <a:lnTo>
                        <a:pt x="340" y="58"/>
                      </a:lnTo>
                      <a:lnTo>
                        <a:pt x="354" y="72"/>
                      </a:lnTo>
                      <a:lnTo>
                        <a:pt x="364" y="88"/>
                      </a:lnTo>
                      <a:lnTo>
                        <a:pt x="374" y="104"/>
                      </a:lnTo>
                      <a:lnTo>
                        <a:pt x="382" y="122"/>
                      </a:lnTo>
                      <a:lnTo>
                        <a:pt x="390" y="140"/>
                      </a:lnTo>
                      <a:lnTo>
                        <a:pt x="394" y="158"/>
                      </a:lnTo>
                      <a:lnTo>
                        <a:pt x="398" y="178"/>
                      </a:lnTo>
                      <a:lnTo>
                        <a:pt x="398" y="198"/>
                      </a:lnTo>
                      <a:lnTo>
                        <a:pt x="398" y="198"/>
                      </a:lnTo>
                      <a:lnTo>
                        <a:pt x="398" y="220"/>
                      </a:lnTo>
                      <a:lnTo>
                        <a:pt x="394" y="240"/>
                      </a:lnTo>
                      <a:lnTo>
                        <a:pt x="390" y="258"/>
                      </a:lnTo>
                      <a:lnTo>
                        <a:pt x="382" y="276"/>
                      </a:lnTo>
                      <a:lnTo>
                        <a:pt x="374" y="294"/>
                      </a:lnTo>
                      <a:lnTo>
                        <a:pt x="364" y="310"/>
                      </a:lnTo>
                      <a:lnTo>
                        <a:pt x="354" y="326"/>
                      </a:lnTo>
                      <a:lnTo>
                        <a:pt x="340" y="340"/>
                      </a:lnTo>
                      <a:lnTo>
                        <a:pt x="326" y="352"/>
                      </a:lnTo>
                      <a:lnTo>
                        <a:pt x="310" y="364"/>
                      </a:lnTo>
                      <a:lnTo>
                        <a:pt x="294" y="374"/>
                      </a:lnTo>
                      <a:lnTo>
                        <a:pt x="276" y="382"/>
                      </a:lnTo>
                      <a:lnTo>
                        <a:pt x="258" y="390"/>
                      </a:lnTo>
                      <a:lnTo>
                        <a:pt x="240" y="394"/>
                      </a:lnTo>
                      <a:lnTo>
                        <a:pt x="220" y="398"/>
                      </a:lnTo>
                      <a:lnTo>
                        <a:pt x="200" y="3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Freeform 37"/>
                <p:cNvSpPr>
                  <a:spLocks/>
                </p:cNvSpPr>
                <p:nvPr/>
              </p:nvSpPr>
              <p:spPr bwMode="auto">
                <a:xfrm>
                  <a:off x="2234" y="1135"/>
                  <a:ext cx="1292" cy="970"/>
                </a:xfrm>
                <a:custGeom>
                  <a:avLst/>
                  <a:gdLst>
                    <a:gd name="T0" fmla="*/ 1092 w 1292"/>
                    <a:gd name="T1" fmla="*/ 162 h 970"/>
                    <a:gd name="T2" fmla="*/ 1066 w 1292"/>
                    <a:gd name="T3" fmla="*/ 90 h 970"/>
                    <a:gd name="T4" fmla="*/ 1050 w 1292"/>
                    <a:gd name="T5" fmla="*/ 68 h 970"/>
                    <a:gd name="T6" fmla="*/ 1022 w 1292"/>
                    <a:gd name="T7" fmla="*/ 40 h 970"/>
                    <a:gd name="T8" fmla="*/ 970 w 1292"/>
                    <a:gd name="T9" fmla="*/ 10 h 970"/>
                    <a:gd name="T10" fmla="*/ 908 w 1292"/>
                    <a:gd name="T11" fmla="*/ 0 h 970"/>
                    <a:gd name="T12" fmla="*/ 854 w 1292"/>
                    <a:gd name="T13" fmla="*/ 8 h 970"/>
                    <a:gd name="T14" fmla="*/ 784 w 1292"/>
                    <a:gd name="T15" fmla="*/ 48 h 970"/>
                    <a:gd name="T16" fmla="*/ 740 w 1292"/>
                    <a:gd name="T17" fmla="*/ 114 h 970"/>
                    <a:gd name="T18" fmla="*/ 724 w 1292"/>
                    <a:gd name="T19" fmla="*/ 90 h 970"/>
                    <a:gd name="T20" fmla="*/ 692 w 1292"/>
                    <a:gd name="T21" fmla="*/ 64 h 970"/>
                    <a:gd name="T22" fmla="*/ 648 w 1292"/>
                    <a:gd name="T23" fmla="*/ 54 h 970"/>
                    <a:gd name="T24" fmla="*/ 618 w 1292"/>
                    <a:gd name="T25" fmla="*/ 60 h 970"/>
                    <a:gd name="T26" fmla="*/ 582 w 1292"/>
                    <a:gd name="T27" fmla="*/ 82 h 970"/>
                    <a:gd name="T28" fmla="*/ 558 w 1292"/>
                    <a:gd name="T29" fmla="*/ 118 h 970"/>
                    <a:gd name="T30" fmla="*/ 530 w 1292"/>
                    <a:gd name="T31" fmla="*/ 70 h 970"/>
                    <a:gd name="T32" fmla="*/ 468 w 1292"/>
                    <a:gd name="T33" fmla="*/ 20 h 970"/>
                    <a:gd name="T34" fmla="*/ 386 w 1292"/>
                    <a:gd name="T35" fmla="*/ 0 h 970"/>
                    <a:gd name="T36" fmla="*/ 340 w 1292"/>
                    <a:gd name="T37" fmla="*/ 6 h 970"/>
                    <a:gd name="T38" fmla="*/ 280 w 1292"/>
                    <a:gd name="T39" fmla="*/ 34 h 970"/>
                    <a:gd name="T40" fmla="*/ 234 w 1292"/>
                    <a:gd name="T41" fmla="*/ 82 h 970"/>
                    <a:gd name="T42" fmla="*/ 22 w 1292"/>
                    <a:gd name="T43" fmla="*/ 574 h 970"/>
                    <a:gd name="T44" fmla="*/ 6 w 1292"/>
                    <a:gd name="T45" fmla="*/ 628 h 970"/>
                    <a:gd name="T46" fmla="*/ 0 w 1292"/>
                    <a:gd name="T47" fmla="*/ 684 h 970"/>
                    <a:gd name="T48" fmla="*/ 12 w 1292"/>
                    <a:gd name="T49" fmla="*/ 770 h 970"/>
                    <a:gd name="T50" fmla="*/ 48 w 1292"/>
                    <a:gd name="T51" fmla="*/ 844 h 970"/>
                    <a:gd name="T52" fmla="*/ 104 w 1292"/>
                    <a:gd name="T53" fmla="*/ 904 h 970"/>
                    <a:gd name="T54" fmla="*/ 174 w 1292"/>
                    <a:gd name="T55" fmla="*/ 948 h 970"/>
                    <a:gd name="T56" fmla="*/ 256 w 1292"/>
                    <a:gd name="T57" fmla="*/ 968 h 970"/>
                    <a:gd name="T58" fmla="*/ 310 w 1292"/>
                    <a:gd name="T59" fmla="*/ 968 h 970"/>
                    <a:gd name="T60" fmla="*/ 380 w 1292"/>
                    <a:gd name="T61" fmla="*/ 954 h 970"/>
                    <a:gd name="T62" fmla="*/ 444 w 1292"/>
                    <a:gd name="T63" fmla="*/ 922 h 970"/>
                    <a:gd name="T64" fmla="*/ 496 w 1292"/>
                    <a:gd name="T65" fmla="*/ 876 h 970"/>
                    <a:gd name="T66" fmla="*/ 536 w 1292"/>
                    <a:gd name="T67" fmla="*/ 818 h 970"/>
                    <a:gd name="T68" fmla="*/ 562 w 1292"/>
                    <a:gd name="T69" fmla="*/ 752 h 970"/>
                    <a:gd name="T70" fmla="*/ 576 w 1292"/>
                    <a:gd name="T71" fmla="*/ 774 h 970"/>
                    <a:gd name="T72" fmla="*/ 608 w 1292"/>
                    <a:gd name="T73" fmla="*/ 796 h 970"/>
                    <a:gd name="T74" fmla="*/ 648 w 1292"/>
                    <a:gd name="T75" fmla="*/ 806 h 970"/>
                    <a:gd name="T76" fmla="*/ 674 w 1292"/>
                    <a:gd name="T77" fmla="*/ 802 h 970"/>
                    <a:gd name="T78" fmla="*/ 708 w 1292"/>
                    <a:gd name="T79" fmla="*/ 786 h 970"/>
                    <a:gd name="T80" fmla="*/ 732 w 1292"/>
                    <a:gd name="T81" fmla="*/ 760 h 970"/>
                    <a:gd name="T82" fmla="*/ 748 w 1292"/>
                    <a:gd name="T83" fmla="*/ 804 h 970"/>
                    <a:gd name="T84" fmla="*/ 784 w 1292"/>
                    <a:gd name="T85" fmla="*/ 862 h 970"/>
                    <a:gd name="T86" fmla="*/ 832 w 1292"/>
                    <a:gd name="T87" fmla="*/ 910 h 970"/>
                    <a:gd name="T88" fmla="*/ 892 w 1292"/>
                    <a:gd name="T89" fmla="*/ 946 h 970"/>
                    <a:gd name="T90" fmla="*/ 958 w 1292"/>
                    <a:gd name="T91" fmla="*/ 966 h 970"/>
                    <a:gd name="T92" fmla="*/ 1006 w 1292"/>
                    <a:gd name="T93" fmla="*/ 970 h 970"/>
                    <a:gd name="T94" fmla="*/ 1092 w 1292"/>
                    <a:gd name="T95" fmla="*/ 958 h 970"/>
                    <a:gd name="T96" fmla="*/ 1166 w 1292"/>
                    <a:gd name="T97" fmla="*/ 922 h 970"/>
                    <a:gd name="T98" fmla="*/ 1226 w 1292"/>
                    <a:gd name="T99" fmla="*/ 866 h 970"/>
                    <a:gd name="T100" fmla="*/ 1270 w 1292"/>
                    <a:gd name="T101" fmla="*/ 796 h 970"/>
                    <a:gd name="T102" fmla="*/ 1290 w 1292"/>
                    <a:gd name="T103" fmla="*/ 714 h 970"/>
                    <a:gd name="T104" fmla="*/ 1292 w 1292"/>
                    <a:gd name="T105" fmla="*/ 664 h 970"/>
                    <a:gd name="T106" fmla="*/ 1280 w 1292"/>
                    <a:gd name="T107" fmla="*/ 602 h 970"/>
                    <a:gd name="T108" fmla="*/ 1256 w 1292"/>
                    <a:gd name="T109" fmla="*/ 546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2" h="970">
                      <a:moveTo>
                        <a:pt x="1246" y="530"/>
                      </a:moveTo>
                      <a:lnTo>
                        <a:pt x="1092" y="162"/>
                      </a:lnTo>
                      <a:lnTo>
                        <a:pt x="1092" y="162"/>
                      </a:lnTo>
                      <a:lnTo>
                        <a:pt x="1086" y="136"/>
                      </a:lnTo>
                      <a:lnTo>
                        <a:pt x="1078" y="112"/>
                      </a:lnTo>
                      <a:lnTo>
                        <a:pt x="1066" y="90"/>
                      </a:lnTo>
                      <a:lnTo>
                        <a:pt x="1052" y="70"/>
                      </a:lnTo>
                      <a:lnTo>
                        <a:pt x="1052" y="68"/>
                      </a:lnTo>
                      <a:lnTo>
                        <a:pt x="1050" y="68"/>
                      </a:lnTo>
                      <a:lnTo>
                        <a:pt x="1050" y="68"/>
                      </a:lnTo>
                      <a:lnTo>
                        <a:pt x="1038" y="52"/>
                      </a:lnTo>
                      <a:lnTo>
                        <a:pt x="1022" y="40"/>
                      </a:lnTo>
                      <a:lnTo>
                        <a:pt x="1006" y="28"/>
                      </a:lnTo>
                      <a:lnTo>
                        <a:pt x="988" y="18"/>
                      </a:lnTo>
                      <a:lnTo>
                        <a:pt x="970" y="10"/>
                      </a:lnTo>
                      <a:lnTo>
                        <a:pt x="950" y="6"/>
                      </a:lnTo>
                      <a:lnTo>
                        <a:pt x="930" y="2"/>
                      </a:lnTo>
                      <a:lnTo>
                        <a:pt x="908" y="0"/>
                      </a:lnTo>
                      <a:lnTo>
                        <a:pt x="908" y="0"/>
                      </a:lnTo>
                      <a:lnTo>
                        <a:pt x="880" y="2"/>
                      </a:lnTo>
                      <a:lnTo>
                        <a:pt x="854" y="8"/>
                      </a:lnTo>
                      <a:lnTo>
                        <a:pt x="828" y="18"/>
                      </a:lnTo>
                      <a:lnTo>
                        <a:pt x="806" y="32"/>
                      </a:lnTo>
                      <a:lnTo>
                        <a:pt x="784" y="48"/>
                      </a:lnTo>
                      <a:lnTo>
                        <a:pt x="766" y="68"/>
                      </a:lnTo>
                      <a:lnTo>
                        <a:pt x="752" y="90"/>
                      </a:lnTo>
                      <a:lnTo>
                        <a:pt x="740" y="114"/>
                      </a:lnTo>
                      <a:lnTo>
                        <a:pt x="740" y="114"/>
                      </a:lnTo>
                      <a:lnTo>
                        <a:pt x="732" y="102"/>
                      </a:lnTo>
                      <a:lnTo>
                        <a:pt x="724" y="90"/>
                      </a:lnTo>
                      <a:lnTo>
                        <a:pt x="714" y="80"/>
                      </a:lnTo>
                      <a:lnTo>
                        <a:pt x="704" y="70"/>
                      </a:lnTo>
                      <a:lnTo>
                        <a:pt x="692" y="64"/>
                      </a:lnTo>
                      <a:lnTo>
                        <a:pt x="678" y="58"/>
                      </a:lnTo>
                      <a:lnTo>
                        <a:pt x="664" y="56"/>
                      </a:lnTo>
                      <a:lnTo>
                        <a:pt x="648" y="54"/>
                      </a:lnTo>
                      <a:lnTo>
                        <a:pt x="648" y="54"/>
                      </a:lnTo>
                      <a:lnTo>
                        <a:pt x="634" y="56"/>
                      </a:lnTo>
                      <a:lnTo>
                        <a:pt x="618" y="60"/>
                      </a:lnTo>
                      <a:lnTo>
                        <a:pt x="606" y="64"/>
                      </a:lnTo>
                      <a:lnTo>
                        <a:pt x="592" y="72"/>
                      </a:lnTo>
                      <a:lnTo>
                        <a:pt x="582" y="82"/>
                      </a:lnTo>
                      <a:lnTo>
                        <a:pt x="572" y="92"/>
                      </a:lnTo>
                      <a:lnTo>
                        <a:pt x="564" y="104"/>
                      </a:lnTo>
                      <a:lnTo>
                        <a:pt x="558" y="118"/>
                      </a:lnTo>
                      <a:lnTo>
                        <a:pt x="558" y="118"/>
                      </a:lnTo>
                      <a:lnTo>
                        <a:pt x="546" y="92"/>
                      </a:lnTo>
                      <a:lnTo>
                        <a:pt x="530" y="70"/>
                      </a:lnTo>
                      <a:lnTo>
                        <a:pt x="512" y="50"/>
                      </a:lnTo>
                      <a:lnTo>
                        <a:pt x="490" y="34"/>
                      </a:lnTo>
                      <a:lnTo>
                        <a:pt x="468" y="20"/>
                      </a:lnTo>
                      <a:lnTo>
                        <a:pt x="442" y="10"/>
                      </a:lnTo>
                      <a:lnTo>
                        <a:pt x="414" y="2"/>
                      </a:lnTo>
                      <a:lnTo>
                        <a:pt x="386" y="0"/>
                      </a:lnTo>
                      <a:lnTo>
                        <a:pt x="386" y="0"/>
                      </a:lnTo>
                      <a:lnTo>
                        <a:pt x="362" y="2"/>
                      </a:lnTo>
                      <a:lnTo>
                        <a:pt x="340" y="6"/>
                      </a:lnTo>
                      <a:lnTo>
                        <a:pt x="318" y="14"/>
                      </a:lnTo>
                      <a:lnTo>
                        <a:pt x="298" y="22"/>
                      </a:lnTo>
                      <a:lnTo>
                        <a:pt x="280" y="34"/>
                      </a:lnTo>
                      <a:lnTo>
                        <a:pt x="262" y="48"/>
                      </a:lnTo>
                      <a:lnTo>
                        <a:pt x="248" y="64"/>
                      </a:lnTo>
                      <a:lnTo>
                        <a:pt x="234" y="82"/>
                      </a:lnTo>
                      <a:lnTo>
                        <a:pt x="230" y="80"/>
                      </a:lnTo>
                      <a:lnTo>
                        <a:pt x="18" y="578"/>
                      </a:lnTo>
                      <a:lnTo>
                        <a:pt x="22" y="574"/>
                      </a:lnTo>
                      <a:lnTo>
                        <a:pt x="22" y="574"/>
                      </a:lnTo>
                      <a:lnTo>
                        <a:pt x="12" y="600"/>
                      </a:lnTo>
                      <a:lnTo>
                        <a:pt x="6" y="628"/>
                      </a:lnTo>
                      <a:lnTo>
                        <a:pt x="0" y="656"/>
                      </a:lnTo>
                      <a:lnTo>
                        <a:pt x="0" y="684"/>
                      </a:lnTo>
                      <a:lnTo>
                        <a:pt x="0" y="684"/>
                      </a:lnTo>
                      <a:lnTo>
                        <a:pt x="0" y="714"/>
                      </a:lnTo>
                      <a:lnTo>
                        <a:pt x="6" y="742"/>
                      </a:lnTo>
                      <a:lnTo>
                        <a:pt x="12" y="770"/>
                      </a:lnTo>
                      <a:lnTo>
                        <a:pt x="22" y="796"/>
                      </a:lnTo>
                      <a:lnTo>
                        <a:pt x="34" y="820"/>
                      </a:lnTo>
                      <a:lnTo>
                        <a:pt x="48" y="844"/>
                      </a:lnTo>
                      <a:lnTo>
                        <a:pt x="64" y="866"/>
                      </a:lnTo>
                      <a:lnTo>
                        <a:pt x="82" y="886"/>
                      </a:lnTo>
                      <a:lnTo>
                        <a:pt x="104" y="904"/>
                      </a:lnTo>
                      <a:lnTo>
                        <a:pt x="126" y="922"/>
                      </a:lnTo>
                      <a:lnTo>
                        <a:pt x="148" y="936"/>
                      </a:lnTo>
                      <a:lnTo>
                        <a:pt x="174" y="948"/>
                      </a:lnTo>
                      <a:lnTo>
                        <a:pt x="200" y="958"/>
                      </a:lnTo>
                      <a:lnTo>
                        <a:pt x="228" y="964"/>
                      </a:lnTo>
                      <a:lnTo>
                        <a:pt x="256" y="968"/>
                      </a:lnTo>
                      <a:lnTo>
                        <a:pt x="284" y="970"/>
                      </a:lnTo>
                      <a:lnTo>
                        <a:pt x="284" y="970"/>
                      </a:lnTo>
                      <a:lnTo>
                        <a:pt x="310" y="968"/>
                      </a:lnTo>
                      <a:lnTo>
                        <a:pt x="334" y="966"/>
                      </a:lnTo>
                      <a:lnTo>
                        <a:pt x="358" y="960"/>
                      </a:lnTo>
                      <a:lnTo>
                        <a:pt x="380" y="954"/>
                      </a:lnTo>
                      <a:lnTo>
                        <a:pt x="402" y="944"/>
                      </a:lnTo>
                      <a:lnTo>
                        <a:pt x="424" y="934"/>
                      </a:lnTo>
                      <a:lnTo>
                        <a:pt x="444" y="922"/>
                      </a:lnTo>
                      <a:lnTo>
                        <a:pt x="462" y="908"/>
                      </a:lnTo>
                      <a:lnTo>
                        <a:pt x="480" y="892"/>
                      </a:lnTo>
                      <a:lnTo>
                        <a:pt x="496" y="876"/>
                      </a:lnTo>
                      <a:lnTo>
                        <a:pt x="510" y="858"/>
                      </a:lnTo>
                      <a:lnTo>
                        <a:pt x="524" y="838"/>
                      </a:lnTo>
                      <a:lnTo>
                        <a:pt x="536" y="818"/>
                      </a:lnTo>
                      <a:lnTo>
                        <a:pt x="546" y="798"/>
                      </a:lnTo>
                      <a:lnTo>
                        <a:pt x="554" y="776"/>
                      </a:lnTo>
                      <a:lnTo>
                        <a:pt x="562" y="752"/>
                      </a:lnTo>
                      <a:lnTo>
                        <a:pt x="562" y="752"/>
                      </a:lnTo>
                      <a:lnTo>
                        <a:pt x="568" y="764"/>
                      </a:lnTo>
                      <a:lnTo>
                        <a:pt x="576" y="774"/>
                      </a:lnTo>
                      <a:lnTo>
                        <a:pt x="586" y="782"/>
                      </a:lnTo>
                      <a:lnTo>
                        <a:pt x="598" y="790"/>
                      </a:lnTo>
                      <a:lnTo>
                        <a:pt x="608" y="796"/>
                      </a:lnTo>
                      <a:lnTo>
                        <a:pt x="622" y="802"/>
                      </a:lnTo>
                      <a:lnTo>
                        <a:pt x="634" y="804"/>
                      </a:lnTo>
                      <a:lnTo>
                        <a:pt x="648" y="806"/>
                      </a:lnTo>
                      <a:lnTo>
                        <a:pt x="648" y="806"/>
                      </a:lnTo>
                      <a:lnTo>
                        <a:pt x="662" y="804"/>
                      </a:lnTo>
                      <a:lnTo>
                        <a:pt x="674" y="802"/>
                      </a:lnTo>
                      <a:lnTo>
                        <a:pt x="686" y="798"/>
                      </a:lnTo>
                      <a:lnTo>
                        <a:pt x="696" y="792"/>
                      </a:lnTo>
                      <a:lnTo>
                        <a:pt x="708" y="786"/>
                      </a:lnTo>
                      <a:lnTo>
                        <a:pt x="716" y="778"/>
                      </a:lnTo>
                      <a:lnTo>
                        <a:pt x="724" y="770"/>
                      </a:lnTo>
                      <a:lnTo>
                        <a:pt x="732" y="760"/>
                      </a:lnTo>
                      <a:lnTo>
                        <a:pt x="732" y="760"/>
                      </a:lnTo>
                      <a:lnTo>
                        <a:pt x="738" y="782"/>
                      </a:lnTo>
                      <a:lnTo>
                        <a:pt x="748" y="804"/>
                      </a:lnTo>
                      <a:lnTo>
                        <a:pt x="758" y="824"/>
                      </a:lnTo>
                      <a:lnTo>
                        <a:pt x="770" y="844"/>
                      </a:lnTo>
                      <a:lnTo>
                        <a:pt x="784" y="862"/>
                      </a:lnTo>
                      <a:lnTo>
                        <a:pt x="798" y="880"/>
                      </a:lnTo>
                      <a:lnTo>
                        <a:pt x="814" y="896"/>
                      </a:lnTo>
                      <a:lnTo>
                        <a:pt x="832" y="910"/>
                      </a:lnTo>
                      <a:lnTo>
                        <a:pt x="852" y="924"/>
                      </a:lnTo>
                      <a:lnTo>
                        <a:pt x="870" y="936"/>
                      </a:lnTo>
                      <a:lnTo>
                        <a:pt x="892" y="946"/>
                      </a:lnTo>
                      <a:lnTo>
                        <a:pt x="914" y="954"/>
                      </a:lnTo>
                      <a:lnTo>
                        <a:pt x="936" y="962"/>
                      </a:lnTo>
                      <a:lnTo>
                        <a:pt x="958" y="966"/>
                      </a:lnTo>
                      <a:lnTo>
                        <a:pt x="982" y="970"/>
                      </a:lnTo>
                      <a:lnTo>
                        <a:pt x="1006" y="970"/>
                      </a:lnTo>
                      <a:lnTo>
                        <a:pt x="1006" y="970"/>
                      </a:lnTo>
                      <a:lnTo>
                        <a:pt x="1036" y="968"/>
                      </a:lnTo>
                      <a:lnTo>
                        <a:pt x="1064" y="964"/>
                      </a:lnTo>
                      <a:lnTo>
                        <a:pt x="1092" y="958"/>
                      </a:lnTo>
                      <a:lnTo>
                        <a:pt x="1118" y="948"/>
                      </a:lnTo>
                      <a:lnTo>
                        <a:pt x="1142" y="936"/>
                      </a:lnTo>
                      <a:lnTo>
                        <a:pt x="1166" y="922"/>
                      </a:lnTo>
                      <a:lnTo>
                        <a:pt x="1188" y="904"/>
                      </a:lnTo>
                      <a:lnTo>
                        <a:pt x="1208" y="886"/>
                      </a:lnTo>
                      <a:lnTo>
                        <a:pt x="1226" y="866"/>
                      </a:lnTo>
                      <a:lnTo>
                        <a:pt x="1244" y="844"/>
                      </a:lnTo>
                      <a:lnTo>
                        <a:pt x="1258" y="820"/>
                      </a:lnTo>
                      <a:lnTo>
                        <a:pt x="1270" y="796"/>
                      </a:lnTo>
                      <a:lnTo>
                        <a:pt x="1280" y="770"/>
                      </a:lnTo>
                      <a:lnTo>
                        <a:pt x="1286" y="742"/>
                      </a:lnTo>
                      <a:lnTo>
                        <a:pt x="1290" y="714"/>
                      </a:lnTo>
                      <a:lnTo>
                        <a:pt x="1292" y="684"/>
                      </a:lnTo>
                      <a:lnTo>
                        <a:pt x="1292" y="684"/>
                      </a:lnTo>
                      <a:lnTo>
                        <a:pt x="1292" y="664"/>
                      </a:lnTo>
                      <a:lnTo>
                        <a:pt x="1288" y="642"/>
                      </a:lnTo>
                      <a:lnTo>
                        <a:pt x="1286" y="622"/>
                      </a:lnTo>
                      <a:lnTo>
                        <a:pt x="1280" y="602"/>
                      </a:lnTo>
                      <a:lnTo>
                        <a:pt x="1274" y="584"/>
                      </a:lnTo>
                      <a:lnTo>
                        <a:pt x="1266" y="564"/>
                      </a:lnTo>
                      <a:lnTo>
                        <a:pt x="1256" y="546"/>
                      </a:lnTo>
                      <a:lnTo>
                        <a:pt x="1246" y="5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sp>
          <p:nvSpPr>
            <p:cNvPr id="53" name="מלבן 52"/>
            <p:cNvSpPr/>
            <p:nvPr/>
          </p:nvSpPr>
          <p:spPr>
            <a:xfrm>
              <a:off x="3534027" y="5535104"/>
              <a:ext cx="1996760" cy="646331"/>
            </a:xfrm>
            <a:prstGeom prst="rect">
              <a:avLst/>
            </a:prstGeom>
          </p:spPr>
          <p:txBody>
            <a:bodyPr wrap="square" lIns="36000" rIns="36000">
              <a:spAutoFit/>
            </a:bodyPr>
            <a:lstStyle/>
            <a:p>
              <a:pPr marL="88900" lvl="1" algn="ctr"/>
              <a:r>
                <a:rPr lang="en-US" dirty="0">
                  <a:solidFill>
                    <a:schemeClr val="accent1"/>
                  </a:solidFill>
                </a:rPr>
                <a:t>Serendipitous Discovery</a:t>
              </a:r>
              <a:endParaRPr lang="en-US" dirty="0" smtClean="0">
                <a:solidFill>
                  <a:schemeClr val="accent1"/>
                </a:solidFill>
              </a:endParaRPr>
            </a:p>
          </p:txBody>
        </p:sp>
      </p:grpSp>
      <p:grpSp>
        <p:nvGrpSpPr>
          <p:cNvPr id="47" name="Group 46"/>
          <p:cNvGrpSpPr/>
          <p:nvPr/>
        </p:nvGrpSpPr>
        <p:grpSpPr>
          <a:xfrm>
            <a:off x="2141386" y="3951020"/>
            <a:ext cx="1800595" cy="2041200"/>
            <a:chOff x="904668" y="3842461"/>
            <a:chExt cx="1800595" cy="2041200"/>
          </a:xfrm>
        </p:grpSpPr>
        <p:sp>
          <p:nvSpPr>
            <p:cNvPr id="58" name="Oval 57"/>
            <p:cNvSpPr/>
            <p:nvPr/>
          </p:nvSpPr>
          <p:spPr>
            <a:xfrm>
              <a:off x="904668" y="5317636"/>
              <a:ext cx="1800595" cy="315686"/>
            </a:xfrm>
            <a:prstGeom prst="ellipse">
              <a:avLst/>
            </a:prstGeom>
            <a:solidFill>
              <a:schemeClr val="bg1">
                <a:lumMod val="6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מלבן 50"/>
            <p:cNvSpPr/>
            <p:nvPr/>
          </p:nvSpPr>
          <p:spPr>
            <a:xfrm>
              <a:off x="998755" y="5535104"/>
              <a:ext cx="1637731" cy="348557"/>
            </a:xfrm>
            <a:prstGeom prst="rect">
              <a:avLst/>
            </a:prstGeom>
          </p:spPr>
          <p:txBody>
            <a:bodyPr wrap="square" lIns="36000" rIns="36000">
              <a:spAutoFit/>
            </a:bodyPr>
            <a:lstStyle/>
            <a:p>
              <a:pPr algn="ctr" fontAlgn="t">
                <a:lnSpc>
                  <a:spcPct val="90000"/>
                </a:lnSpc>
              </a:pPr>
              <a:r>
                <a:rPr lang="en-US" dirty="0" smtClean="0">
                  <a:solidFill>
                    <a:schemeClr val="accent1"/>
                  </a:solidFill>
                </a:rPr>
                <a:t>Personalization</a:t>
              </a:r>
              <a:endParaRPr lang="en-US" dirty="0">
                <a:solidFill>
                  <a:schemeClr val="accent1"/>
                </a:solidFill>
              </a:endParaRPr>
            </a:p>
          </p:txBody>
        </p:sp>
        <p:grpSp>
          <p:nvGrpSpPr>
            <p:cNvPr id="5" name="Group 4"/>
            <p:cNvGrpSpPr/>
            <p:nvPr/>
          </p:nvGrpSpPr>
          <p:grpSpPr>
            <a:xfrm>
              <a:off x="998756" y="3842461"/>
              <a:ext cx="1637731" cy="1637731"/>
              <a:chOff x="4643983" y="1039512"/>
              <a:chExt cx="1637731" cy="1637731"/>
            </a:xfrm>
          </p:grpSpPr>
          <p:sp>
            <p:nvSpPr>
              <p:cNvPr id="12" name="מלבן עם פינות אלכסוניות מעוגלות 11"/>
              <p:cNvSpPr/>
              <p:nvPr/>
            </p:nvSpPr>
            <p:spPr>
              <a:xfrm>
                <a:off x="4643983" y="1039512"/>
                <a:ext cx="1637731" cy="1637731"/>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Freeform 131"/>
              <p:cNvSpPr>
                <a:spLocks noEditPoints="1"/>
              </p:cNvSpPr>
              <p:nvPr/>
            </p:nvSpPr>
            <p:spPr bwMode="auto">
              <a:xfrm>
                <a:off x="5163492" y="1615648"/>
                <a:ext cx="567396" cy="462393"/>
              </a:xfrm>
              <a:custGeom>
                <a:avLst/>
                <a:gdLst>
                  <a:gd name="T0" fmla="*/ 148 w 157"/>
                  <a:gd name="T1" fmla="*/ 117 h 128"/>
                  <a:gd name="T2" fmla="*/ 139 w 157"/>
                  <a:gd name="T3" fmla="*/ 48 h 128"/>
                  <a:gd name="T4" fmla="*/ 13 w 157"/>
                  <a:gd name="T5" fmla="*/ 34 h 128"/>
                  <a:gd name="T6" fmla="*/ 23 w 157"/>
                  <a:gd name="T7" fmla="*/ 17 h 128"/>
                  <a:gd name="T8" fmla="*/ 103 w 157"/>
                  <a:gd name="T9" fmla="*/ 10 h 128"/>
                  <a:gd name="T10" fmla="*/ 148 w 157"/>
                  <a:gd name="T11" fmla="*/ 0 h 128"/>
                  <a:gd name="T12" fmla="*/ 157 w 157"/>
                  <a:gd name="T13" fmla="*/ 107 h 128"/>
                  <a:gd name="T14" fmla="*/ 134 w 157"/>
                  <a:gd name="T15" fmla="*/ 119 h 128"/>
                  <a:gd name="T16" fmla="*/ 102 w 157"/>
                  <a:gd name="T17" fmla="*/ 128 h 128"/>
                  <a:gd name="T18" fmla="*/ 93 w 157"/>
                  <a:gd name="T19" fmla="*/ 120 h 128"/>
                  <a:gd name="T20" fmla="*/ 84 w 157"/>
                  <a:gd name="T21" fmla="*/ 128 h 128"/>
                  <a:gd name="T22" fmla="*/ 52 w 157"/>
                  <a:gd name="T23" fmla="*/ 128 h 128"/>
                  <a:gd name="T24" fmla="*/ 34 w 157"/>
                  <a:gd name="T25" fmla="*/ 128 h 128"/>
                  <a:gd name="T26" fmla="*/ 9 w 157"/>
                  <a:gd name="T27" fmla="*/ 128 h 128"/>
                  <a:gd name="T28" fmla="*/ 0 w 157"/>
                  <a:gd name="T29" fmla="*/ 48 h 128"/>
                  <a:gd name="T30" fmla="*/ 125 w 157"/>
                  <a:gd name="T31" fmla="*/ 39 h 128"/>
                  <a:gd name="T32" fmla="*/ 96 w 157"/>
                  <a:gd name="T33" fmla="*/ 72 h 128"/>
                  <a:gd name="T34" fmla="*/ 116 w 157"/>
                  <a:gd name="T35" fmla="*/ 76 h 128"/>
                  <a:gd name="T36" fmla="*/ 116 w 157"/>
                  <a:gd name="T37" fmla="*/ 69 h 128"/>
                  <a:gd name="T38" fmla="*/ 96 w 157"/>
                  <a:gd name="T39" fmla="*/ 72 h 128"/>
                  <a:gd name="T40" fmla="*/ 78 w 157"/>
                  <a:gd name="T41" fmla="*/ 76 h 128"/>
                  <a:gd name="T42" fmla="*/ 89 w 157"/>
                  <a:gd name="T43" fmla="*/ 72 h 128"/>
                  <a:gd name="T44" fmla="*/ 78 w 157"/>
                  <a:gd name="T45" fmla="*/ 69 h 128"/>
                  <a:gd name="T46" fmla="*/ 28 w 157"/>
                  <a:gd name="T47" fmla="*/ 68 h 128"/>
                  <a:gd name="T48" fmla="*/ 55 w 157"/>
                  <a:gd name="T49" fmla="*/ 68 h 128"/>
                  <a:gd name="T50" fmla="*/ 28 w 157"/>
                  <a:gd name="T51" fmla="*/ 68 h 128"/>
                  <a:gd name="T52" fmla="*/ 49 w 157"/>
                  <a:gd name="T53" fmla="*/ 82 h 128"/>
                  <a:gd name="T54" fmla="*/ 33 w 157"/>
                  <a:gd name="T55" fmla="*/ 82 h 128"/>
                  <a:gd name="T56" fmla="*/ 69 w 157"/>
                  <a:gd name="T57" fmla="*/ 107 h 128"/>
                  <a:gd name="T58" fmla="*/ 116 w 157"/>
                  <a:gd name="T59" fmla="*/ 84 h 128"/>
                  <a:gd name="T60" fmla="*/ 73 w 157"/>
                  <a:gd name="T61" fmla="*/ 88 h 128"/>
                  <a:gd name="T62" fmla="*/ 116 w 157"/>
                  <a:gd name="T63"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128">
                    <a:moveTo>
                      <a:pt x="157" y="107"/>
                    </a:moveTo>
                    <a:cubicBezTo>
                      <a:pt x="157" y="112"/>
                      <a:pt x="153" y="117"/>
                      <a:pt x="148" y="117"/>
                    </a:cubicBezTo>
                    <a:cubicBezTo>
                      <a:pt x="139" y="117"/>
                      <a:pt x="139" y="117"/>
                      <a:pt x="139" y="117"/>
                    </a:cubicBezTo>
                    <a:cubicBezTo>
                      <a:pt x="139" y="48"/>
                      <a:pt x="139" y="48"/>
                      <a:pt x="139" y="48"/>
                    </a:cubicBezTo>
                    <a:cubicBezTo>
                      <a:pt x="139" y="40"/>
                      <a:pt x="133" y="34"/>
                      <a:pt x="125" y="34"/>
                    </a:cubicBezTo>
                    <a:cubicBezTo>
                      <a:pt x="13" y="34"/>
                      <a:pt x="13" y="34"/>
                      <a:pt x="13" y="34"/>
                    </a:cubicBezTo>
                    <a:cubicBezTo>
                      <a:pt x="13" y="27"/>
                      <a:pt x="13" y="27"/>
                      <a:pt x="13" y="27"/>
                    </a:cubicBezTo>
                    <a:cubicBezTo>
                      <a:pt x="13" y="22"/>
                      <a:pt x="18" y="17"/>
                      <a:pt x="23" y="17"/>
                    </a:cubicBezTo>
                    <a:cubicBezTo>
                      <a:pt x="103" y="17"/>
                      <a:pt x="103" y="17"/>
                      <a:pt x="103" y="17"/>
                    </a:cubicBezTo>
                    <a:cubicBezTo>
                      <a:pt x="103" y="10"/>
                      <a:pt x="103" y="10"/>
                      <a:pt x="103" y="10"/>
                    </a:cubicBezTo>
                    <a:cubicBezTo>
                      <a:pt x="103" y="5"/>
                      <a:pt x="107" y="0"/>
                      <a:pt x="113" y="0"/>
                    </a:cubicBezTo>
                    <a:cubicBezTo>
                      <a:pt x="148" y="0"/>
                      <a:pt x="148" y="0"/>
                      <a:pt x="148" y="0"/>
                    </a:cubicBezTo>
                    <a:cubicBezTo>
                      <a:pt x="153" y="0"/>
                      <a:pt x="157" y="5"/>
                      <a:pt x="157" y="10"/>
                    </a:cubicBezTo>
                    <a:lnTo>
                      <a:pt x="157" y="107"/>
                    </a:lnTo>
                    <a:close/>
                    <a:moveTo>
                      <a:pt x="134" y="48"/>
                    </a:moveTo>
                    <a:cubicBezTo>
                      <a:pt x="134" y="119"/>
                      <a:pt x="134" y="119"/>
                      <a:pt x="134" y="119"/>
                    </a:cubicBezTo>
                    <a:cubicBezTo>
                      <a:pt x="134" y="124"/>
                      <a:pt x="130" y="128"/>
                      <a:pt x="125" y="128"/>
                    </a:cubicBezTo>
                    <a:cubicBezTo>
                      <a:pt x="102" y="128"/>
                      <a:pt x="102" y="128"/>
                      <a:pt x="102" y="128"/>
                    </a:cubicBezTo>
                    <a:cubicBezTo>
                      <a:pt x="102" y="128"/>
                      <a:pt x="102" y="128"/>
                      <a:pt x="102" y="128"/>
                    </a:cubicBezTo>
                    <a:cubicBezTo>
                      <a:pt x="102" y="124"/>
                      <a:pt x="98" y="120"/>
                      <a:pt x="93" y="120"/>
                    </a:cubicBezTo>
                    <a:cubicBezTo>
                      <a:pt x="88" y="120"/>
                      <a:pt x="84" y="124"/>
                      <a:pt x="84" y="128"/>
                    </a:cubicBezTo>
                    <a:cubicBezTo>
                      <a:pt x="84" y="128"/>
                      <a:pt x="84" y="128"/>
                      <a:pt x="84" y="128"/>
                    </a:cubicBezTo>
                    <a:cubicBezTo>
                      <a:pt x="52" y="128"/>
                      <a:pt x="52" y="128"/>
                      <a:pt x="52" y="128"/>
                    </a:cubicBezTo>
                    <a:cubicBezTo>
                      <a:pt x="52" y="128"/>
                      <a:pt x="52" y="128"/>
                      <a:pt x="52" y="128"/>
                    </a:cubicBezTo>
                    <a:cubicBezTo>
                      <a:pt x="52" y="124"/>
                      <a:pt x="48" y="120"/>
                      <a:pt x="43" y="120"/>
                    </a:cubicBezTo>
                    <a:cubicBezTo>
                      <a:pt x="38" y="120"/>
                      <a:pt x="34" y="124"/>
                      <a:pt x="34" y="128"/>
                    </a:cubicBezTo>
                    <a:cubicBezTo>
                      <a:pt x="34" y="128"/>
                      <a:pt x="34" y="128"/>
                      <a:pt x="34" y="128"/>
                    </a:cubicBezTo>
                    <a:cubicBezTo>
                      <a:pt x="9" y="128"/>
                      <a:pt x="9" y="128"/>
                      <a:pt x="9" y="128"/>
                    </a:cubicBezTo>
                    <a:cubicBezTo>
                      <a:pt x="4" y="128"/>
                      <a:pt x="0" y="124"/>
                      <a:pt x="0" y="119"/>
                    </a:cubicBezTo>
                    <a:cubicBezTo>
                      <a:pt x="0" y="48"/>
                      <a:pt x="0" y="48"/>
                      <a:pt x="0" y="48"/>
                    </a:cubicBezTo>
                    <a:cubicBezTo>
                      <a:pt x="0" y="43"/>
                      <a:pt x="4" y="39"/>
                      <a:pt x="9" y="39"/>
                    </a:cubicBezTo>
                    <a:cubicBezTo>
                      <a:pt x="125" y="39"/>
                      <a:pt x="125" y="39"/>
                      <a:pt x="125" y="39"/>
                    </a:cubicBezTo>
                    <a:cubicBezTo>
                      <a:pt x="130" y="39"/>
                      <a:pt x="134" y="43"/>
                      <a:pt x="134" y="48"/>
                    </a:cubicBezTo>
                    <a:close/>
                    <a:moveTo>
                      <a:pt x="96" y="72"/>
                    </a:moveTo>
                    <a:cubicBezTo>
                      <a:pt x="96" y="74"/>
                      <a:pt x="98" y="76"/>
                      <a:pt x="100" y="76"/>
                    </a:cubicBezTo>
                    <a:cubicBezTo>
                      <a:pt x="116" y="76"/>
                      <a:pt x="116" y="76"/>
                      <a:pt x="116" y="76"/>
                    </a:cubicBezTo>
                    <a:cubicBezTo>
                      <a:pt x="118" y="76"/>
                      <a:pt x="119" y="74"/>
                      <a:pt x="119" y="72"/>
                    </a:cubicBezTo>
                    <a:cubicBezTo>
                      <a:pt x="119" y="70"/>
                      <a:pt x="118" y="69"/>
                      <a:pt x="116" y="69"/>
                    </a:cubicBezTo>
                    <a:cubicBezTo>
                      <a:pt x="100" y="69"/>
                      <a:pt x="100" y="69"/>
                      <a:pt x="100" y="69"/>
                    </a:cubicBezTo>
                    <a:cubicBezTo>
                      <a:pt x="98" y="69"/>
                      <a:pt x="96" y="70"/>
                      <a:pt x="96" y="72"/>
                    </a:cubicBezTo>
                    <a:close/>
                    <a:moveTo>
                      <a:pt x="74" y="72"/>
                    </a:moveTo>
                    <a:cubicBezTo>
                      <a:pt x="74" y="74"/>
                      <a:pt x="76" y="76"/>
                      <a:pt x="78" y="76"/>
                    </a:cubicBezTo>
                    <a:cubicBezTo>
                      <a:pt x="86" y="76"/>
                      <a:pt x="86" y="76"/>
                      <a:pt x="86" y="76"/>
                    </a:cubicBezTo>
                    <a:cubicBezTo>
                      <a:pt x="88" y="76"/>
                      <a:pt x="89" y="74"/>
                      <a:pt x="89" y="72"/>
                    </a:cubicBezTo>
                    <a:cubicBezTo>
                      <a:pt x="89" y="70"/>
                      <a:pt x="88" y="69"/>
                      <a:pt x="86" y="69"/>
                    </a:cubicBezTo>
                    <a:cubicBezTo>
                      <a:pt x="78" y="69"/>
                      <a:pt x="78" y="69"/>
                      <a:pt x="78" y="69"/>
                    </a:cubicBezTo>
                    <a:cubicBezTo>
                      <a:pt x="76" y="69"/>
                      <a:pt x="74" y="70"/>
                      <a:pt x="74" y="72"/>
                    </a:cubicBezTo>
                    <a:close/>
                    <a:moveTo>
                      <a:pt x="28" y="68"/>
                    </a:moveTo>
                    <a:cubicBezTo>
                      <a:pt x="28" y="75"/>
                      <a:pt x="34" y="81"/>
                      <a:pt x="41" y="81"/>
                    </a:cubicBezTo>
                    <a:cubicBezTo>
                      <a:pt x="49" y="81"/>
                      <a:pt x="55" y="75"/>
                      <a:pt x="55" y="68"/>
                    </a:cubicBezTo>
                    <a:cubicBezTo>
                      <a:pt x="55" y="60"/>
                      <a:pt x="49" y="54"/>
                      <a:pt x="41" y="54"/>
                    </a:cubicBezTo>
                    <a:cubicBezTo>
                      <a:pt x="34" y="54"/>
                      <a:pt x="28" y="60"/>
                      <a:pt x="28" y="68"/>
                    </a:cubicBezTo>
                    <a:close/>
                    <a:moveTo>
                      <a:pt x="69" y="107"/>
                    </a:moveTo>
                    <a:cubicBezTo>
                      <a:pt x="67" y="95"/>
                      <a:pt x="59" y="86"/>
                      <a:pt x="49" y="82"/>
                    </a:cubicBezTo>
                    <a:cubicBezTo>
                      <a:pt x="41" y="91"/>
                      <a:pt x="41" y="91"/>
                      <a:pt x="41" y="91"/>
                    </a:cubicBezTo>
                    <a:cubicBezTo>
                      <a:pt x="33" y="82"/>
                      <a:pt x="33" y="82"/>
                      <a:pt x="33" y="82"/>
                    </a:cubicBezTo>
                    <a:cubicBezTo>
                      <a:pt x="23" y="86"/>
                      <a:pt x="15" y="95"/>
                      <a:pt x="13" y="107"/>
                    </a:cubicBezTo>
                    <a:lnTo>
                      <a:pt x="69" y="107"/>
                    </a:lnTo>
                    <a:close/>
                    <a:moveTo>
                      <a:pt x="120" y="88"/>
                    </a:moveTo>
                    <a:cubicBezTo>
                      <a:pt x="120" y="86"/>
                      <a:pt x="118" y="84"/>
                      <a:pt x="116" y="84"/>
                    </a:cubicBezTo>
                    <a:cubicBezTo>
                      <a:pt x="77" y="84"/>
                      <a:pt x="77" y="84"/>
                      <a:pt x="77" y="84"/>
                    </a:cubicBezTo>
                    <a:cubicBezTo>
                      <a:pt x="75" y="84"/>
                      <a:pt x="73" y="86"/>
                      <a:pt x="73" y="88"/>
                    </a:cubicBezTo>
                    <a:cubicBezTo>
                      <a:pt x="73" y="90"/>
                      <a:pt x="75" y="91"/>
                      <a:pt x="77" y="91"/>
                    </a:cubicBezTo>
                    <a:cubicBezTo>
                      <a:pt x="116" y="91"/>
                      <a:pt x="116" y="91"/>
                      <a:pt x="116" y="91"/>
                    </a:cubicBezTo>
                    <a:cubicBezTo>
                      <a:pt x="118" y="91"/>
                      <a:pt x="120" y="90"/>
                      <a:pt x="120"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9" name="Group 28"/>
          <p:cNvGrpSpPr/>
          <p:nvPr/>
        </p:nvGrpSpPr>
        <p:grpSpPr>
          <a:xfrm>
            <a:off x="3730192" y="1039511"/>
            <a:ext cx="1800595" cy="2091877"/>
            <a:chOff x="3730192" y="1039511"/>
            <a:chExt cx="1800595" cy="2091877"/>
          </a:xfrm>
        </p:grpSpPr>
        <p:sp>
          <p:nvSpPr>
            <p:cNvPr id="56" name="Oval 55"/>
            <p:cNvSpPr/>
            <p:nvPr/>
          </p:nvSpPr>
          <p:spPr>
            <a:xfrm>
              <a:off x="3730192" y="2529703"/>
              <a:ext cx="1800595" cy="315686"/>
            </a:xfrm>
            <a:prstGeom prst="ellipse">
              <a:avLst/>
            </a:prstGeom>
            <a:solidFill>
              <a:schemeClr val="bg1">
                <a:lumMod val="6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מלבן 48"/>
            <p:cNvSpPr/>
            <p:nvPr/>
          </p:nvSpPr>
          <p:spPr>
            <a:xfrm>
              <a:off x="3775149" y="2782831"/>
              <a:ext cx="1637732" cy="348557"/>
            </a:xfrm>
            <a:prstGeom prst="rect">
              <a:avLst/>
            </a:prstGeom>
          </p:spPr>
          <p:txBody>
            <a:bodyPr wrap="square">
              <a:spAutoFit/>
            </a:bodyPr>
            <a:lstStyle/>
            <a:p>
              <a:pPr algn="ctr" fontAlgn="t">
                <a:lnSpc>
                  <a:spcPct val="90000"/>
                </a:lnSpc>
              </a:pPr>
              <a:r>
                <a:rPr lang="en-US" dirty="0" smtClean="0">
                  <a:solidFill>
                    <a:schemeClr val="accent1"/>
                  </a:solidFill>
                </a:rPr>
                <a:t>Intuitive Design</a:t>
              </a:r>
              <a:endParaRPr lang="en-US" dirty="0">
                <a:solidFill>
                  <a:schemeClr val="accent1"/>
                </a:solidFill>
              </a:endParaRPr>
            </a:p>
          </p:txBody>
        </p:sp>
        <p:grpSp>
          <p:nvGrpSpPr>
            <p:cNvPr id="21" name="Group 20"/>
            <p:cNvGrpSpPr/>
            <p:nvPr/>
          </p:nvGrpSpPr>
          <p:grpSpPr>
            <a:xfrm>
              <a:off x="3775149" y="1039511"/>
              <a:ext cx="1637731" cy="1637731"/>
              <a:chOff x="2872441" y="2801314"/>
              <a:chExt cx="1637731" cy="1637731"/>
            </a:xfrm>
          </p:grpSpPr>
          <p:sp>
            <p:nvSpPr>
              <p:cNvPr id="17" name="מלבן עם פינות אלכסוניות מעוגלות 16"/>
              <p:cNvSpPr/>
              <p:nvPr/>
            </p:nvSpPr>
            <p:spPr>
              <a:xfrm rot="16200000">
                <a:off x="2872441" y="2801314"/>
                <a:ext cx="1637731" cy="1637731"/>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 name="Group 4"/>
              <p:cNvGrpSpPr>
                <a:grpSpLocks noChangeAspect="1"/>
              </p:cNvGrpSpPr>
              <p:nvPr/>
            </p:nvGrpSpPr>
            <p:grpSpPr bwMode="auto">
              <a:xfrm>
                <a:off x="3364556" y="3348881"/>
                <a:ext cx="595987" cy="445004"/>
                <a:chOff x="2280" y="1712"/>
                <a:chExt cx="1200" cy="896"/>
              </a:xfrm>
            </p:grpSpPr>
            <p:sp>
              <p:nvSpPr>
                <p:cNvPr id="7" name="AutoShape 3"/>
                <p:cNvSpPr>
                  <a:spLocks noChangeAspect="1" noChangeArrowheads="1" noTextEdit="1"/>
                </p:cNvSpPr>
                <p:nvPr/>
              </p:nvSpPr>
              <p:spPr bwMode="auto">
                <a:xfrm>
                  <a:off x="2280" y="1712"/>
                  <a:ext cx="120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noEditPoints="1"/>
                </p:cNvSpPr>
                <p:nvPr/>
              </p:nvSpPr>
              <p:spPr bwMode="auto">
                <a:xfrm>
                  <a:off x="2280" y="1712"/>
                  <a:ext cx="1200" cy="896"/>
                </a:xfrm>
                <a:custGeom>
                  <a:avLst/>
                  <a:gdLst>
                    <a:gd name="T0" fmla="*/ 94 w 1200"/>
                    <a:gd name="T1" fmla="*/ 0 h 896"/>
                    <a:gd name="T2" fmla="*/ 76 w 1200"/>
                    <a:gd name="T3" fmla="*/ 2 h 896"/>
                    <a:gd name="T4" fmla="*/ 42 w 1200"/>
                    <a:gd name="T5" fmla="*/ 16 h 896"/>
                    <a:gd name="T6" fmla="*/ 16 w 1200"/>
                    <a:gd name="T7" fmla="*/ 42 h 896"/>
                    <a:gd name="T8" fmla="*/ 2 w 1200"/>
                    <a:gd name="T9" fmla="*/ 76 h 896"/>
                    <a:gd name="T10" fmla="*/ 0 w 1200"/>
                    <a:gd name="T11" fmla="*/ 802 h 896"/>
                    <a:gd name="T12" fmla="*/ 2 w 1200"/>
                    <a:gd name="T13" fmla="*/ 820 h 896"/>
                    <a:gd name="T14" fmla="*/ 16 w 1200"/>
                    <a:gd name="T15" fmla="*/ 854 h 896"/>
                    <a:gd name="T16" fmla="*/ 42 w 1200"/>
                    <a:gd name="T17" fmla="*/ 880 h 896"/>
                    <a:gd name="T18" fmla="*/ 76 w 1200"/>
                    <a:gd name="T19" fmla="*/ 894 h 896"/>
                    <a:gd name="T20" fmla="*/ 1106 w 1200"/>
                    <a:gd name="T21" fmla="*/ 896 h 896"/>
                    <a:gd name="T22" fmla="*/ 1126 w 1200"/>
                    <a:gd name="T23" fmla="*/ 894 h 896"/>
                    <a:gd name="T24" fmla="*/ 1158 w 1200"/>
                    <a:gd name="T25" fmla="*/ 880 h 896"/>
                    <a:gd name="T26" fmla="*/ 1184 w 1200"/>
                    <a:gd name="T27" fmla="*/ 854 h 896"/>
                    <a:gd name="T28" fmla="*/ 1198 w 1200"/>
                    <a:gd name="T29" fmla="*/ 820 h 896"/>
                    <a:gd name="T30" fmla="*/ 1200 w 1200"/>
                    <a:gd name="T31" fmla="*/ 94 h 896"/>
                    <a:gd name="T32" fmla="*/ 1198 w 1200"/>
                    <a:gd name="T33" fmla="*/ 76 h 896"/>
                    <a:gd name="T34" fmla="*/ 1184 w 1200"/>
                    <a:gd name="T35" fmla="*/ 42 h 896"/>
                    <a:gd name="T36" fmla="*/ 1158 w 1200"/>
                    <a:gd name="T37" fmla="*/ 16 h 896"/>
                    <a:gd name="T38" fmla="*/ 1126 w 1200"/>
                    <a:gd name="T39" fmla="*/ 2 h 896"/>
                    <a:gd name="T40" fmla="*/ 1106 w 1200"/>
                    <a:gd name="T41" fmla="*/ 0 h 896"/>
                    <a:gd name="T42" fmla="*/ 1106 w 1200"/>
                    <a:gd name="T43" fmla="*/ 66 h 896"/>
                    <a:gd name="T44" fmla="*/ 1118 w 1200"/>
                    <a:gd name="T45" fmla="*/ 68 h 896"/>
                    <a:gd name="T46" fmla="*/ 1132 w 1200"/>
                    <a:gd name="T47" fmla="*/ 84 h 896"/>
                    <a:gd name="T48" fmla="*/ 1134 w 1200"/>
                    <a:gd name="T49" fmla="*/ 238 h 896"/>
                    <a:gd name="T50" fmla="*/ 66 w 1200"/>
                    <a:gd name="T51" fmla="*/ 94 h 896"/>
                    <a:gd name="T52" fmla="*/ 68 w 1200"/>
                    <a:gd name="T53" fmla="*/ 84 h 896"/>
                    <a:gd name="T54" fmla="*/ 84 w 1200"/>
                    <a:gd name="T55" fmla="*/ 68 h 896"/>
                    <a:gd name="T56" fmla="*/ 94 w 1200"/>
                    <a:gd name="T57" fmla="*/ 66 h 896"/>
                    <a:gd name="T58" fmla="*/ 94 w 1200"/>
                    <a:gd name="T59" fmla="*/ 830 h 896"/>
                    <a:gd name="T60" fmla="*/ 84 w 1200"/>
                    <a:gd name="T61" fmla="*/ 828 h 896"/>
                    <a:gd name="T62" fmla="*/ 68 w 1200"/>
                    <a:gd name="T63" fmla="*/ 812 h 896"/>
                    <a:gd name="T64" fmla="*/ 66 w 1200"/>
                    <a:gd name="T65" fmla="*/ 304 h 896"/>
                    <a:gd name="T66" fmla="*/ 1134 w 1200"/>
                    <a:gd name="T67" fmla="*/ 802 h 896"/>
                    <a:gd name="T68" fmla="*/ 1132 w 1200"/>
                    <a:gd name="T69" fmla="*/ 812 h 896"/>
                    <a:gd name="T70" fmla="*/ 1118 w 1200"/>
                    <a:gd name="T71" fmla="*/ 828 h 896"/>
                    <a:gd name="T72" fmla="*/ 1106 w 1200"/>
                    <a:gd name="T73" fmla="*/ 83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0" h="896">
                      <a:moveTo>
                        <a:pt x="1106" y="0"/>
                      </a:moveTo>
                      <a:lnTo>
                        <a:pt x="94" y="0"/>
                      </a:lnTo>
                      <a:lnTo>
                        <a:pt x="94" y="0"/>
                      </a:lnTo>
                      <a:lnTo>
                        <a:pt x="76" y="2"/>
                      </a:lnTo>
                      <a:lnTo>
                        <a:pt x="58" y="8"/>
                      </a:lnTo>
                      <a:lnTo>
                        <a:pt x="42" y="16"/>
                      </a:lnTo>
                      <a:lnTo>
                        <a:pt x="28" y="28"/>
                      </a:lnTo>
                      <a:lnTo>
                        <a:pt x="16" y="42"/>
                      </a:lnTo>
                      <a:lnTo>
                        <a:pt x="8" y="58"/>
                      </a:lnTo>
                      <a:lnTo>
                        <a:pt x="2" y="76"/>
                      </a:lnTo>
                      <a:lnTo>
                        <a:pt x="0" y="94"/>
                      </a:lnTo>
                      <a:lnTo>
                        <a:pt x="0" y="802"/>
                      </a:lnTo>
                      <a:lnTo>
                        <a:pt x="0" y="802"/>
                      </a:lnTo>
                      <a:lnTo>
                        <a:pt x="2" y="820"/>
                      </a:lnTo>
                      <a:lnTo>
                        <a:pt x="8" y="838"/>
                      </a:lnTo>
                      <a:lnTo>
                        <a:pt x="16" y="854"/>
                      </a:lnTo>
                      <a:lnTo>
                        <a:pt x="28" y="868"/>
                      </a:lnTo>
                      <a:lnTo>
                        <a:pt x="42" y="880"/>
                      </a:lnTo>
                      <a:lnTo>
                        <a:pt x="58" y="888"/>
                      </a:lnTo>
                      <a:lnTo>
                        <a:pt x="76" y="894"/>
                      </a:lnTo>
                      <a:lnTo>
                        <a:pt x="94" y="896"/>
                      </a:lnTo>
                      <a:lnTo>
                        <a:pt x="1106" y="896"/>
                      </a:lnTo>
                      <a:lnTo>
                        <a:pt x="1106" y="896"/>
                      </a:lnTo>
                      <a:lnTo>
                        <a:pt x="1126" y="894"/>
                      </a:lnTo>
                      <a:lnTo>
                        <a:pt x="1142" y="888"/>
                      </a:lnTo>
                      <a:lnTo>
                        <a:pt x="1158" y="880"/>
                      </a:lnTo>
                      <a:lnTo>
                        <a:pt x="1172" y="868"/>
                      </a:lnTo>
                      <a:lnTo>
                        <a:pt x="1184" y="854"/>
                      </a:lnTo>
                      <a:lnTo>
                        <a:pt x="1192" y="838"/>
                      </a:lnTo>
                      <a:lnTo>
                        <a:pt x="1198" y="820"/>
                      </a:lnTo>
                      <a:lnTo>
                        <a:pt x="1200" y="802"/>
                      </a:lnTo>
                      <a:lnTo>
                        <a:pt x="1200" y="94"/>
                      </a:lnTo>
                      <a:lnTo>
                        <a:pt x="1200" y="94"/>
                      </a:lnTo>
                      <a:lnTo>
                        <a:pt x="1198" y="76"/>
                      </a:lnTo>
                      <a:lnTo>
                        <a:pt x="1192" y="58"/>
                      </a:lnTo>
                      <a:lnTo>
                        <a:pt x="1184" y="42"/>
                      </a:lnTo>
                      <a:lnTo>
                        <a:pt x="1172" y="28"/>
                      </a:lnTo>
                      <a:lnTo>
                        <a:pt x="1158" y="16"/>
                      </a:lnTo>
                      <a:lnTo>
                        <a:pt x="1142" y="8"/>
                      </a:lnTo>
                      <a:lnTo>
                        <a:pt x="1126" y="2"/>
                      </a:lnTo>
                      <a:lnTo>
                        <a:pt x="1106" y="0"/>
                      </a:lnTo>
                      <a:lnTo>
                        <a:pt x="1106" y="0"/>
                      </a:lnTo>
                      <a:close/>
                      <a:moveTo>
                        <a:pt x="94" y="66"/>
                      </a:moveTo>
                      <a:lnTo>
                        <a:pt x="1106" y="66"/>
                      </a:lnTo>
                      <a:lnTo>
                        <a:pt x="1106" y="66"/>
                      </a:lnTo>
                      <a:lnTo>
                        <a:pt x="1118" y="68"/>
                      </a:lnTo>
                      <a:lnTo>
                        <a:pt x="1126" y="74"/>
                      </a:lnTo>
                      <a:lnTo>
                        <a:pt x="1132" y="84"/>
                      </a:lnTo>
                      <a:lnTo>
                        <a:pt x="1134" y="94"/>
                      </a:lnTo>
                      <a:lnTo>
                        <a:pt x="1134" y="238"/>
                      </a:lnTo>
                      <a:lnTo>
                        <a:pt x="66" y="238"/>
                      </a:lnTo>
                      <a:lnTo>
                        <a:pt x="66" y="94"/>
                      </a:lnTo>
                      <a:lnTo>
                        <a:pt x="66" y="94"/>
                      </a:lnTo>
                      <a:lnTo>
                        <a:pt x="68" y="84"/>
                      </a:lnTo>
                      <a:lnTo>
                        <a:pt x="74" y="74"/>
                      </a:lnTo>
                      <a:lnTo>
                        <a:pt x="84" y="68"/>
                      </a:lnTo>
                      <a:lnTo>
                        <a:pt x="94" y="66"/>
                      </a:lnTo>
                      <a:lnTo>
                        <a:pt x="94" y="66"/>
                      </a:lnTo>
                      <a:close/>
                      <a:moveTo>
                        <a:pt x="1106" y="830"/>
                      </a:moveTo>
                      <a:lnTo>
                        <a:pt x="94" y="830"/>
                      </a:lnTo>
                      <a:lnTo>
                        <a:pt x="94" y="830"/>
                      </a:lnTo>
                      <a:lnTo>
                        <a:pt x="84" y="828"/>
                      </a:lnTo>
                      <a:lnTo>
                        <a:pt x="74" y="822"/>
                      </a:lnTo>
                      <a:lnTo>
                        <a:pt x="68" y="812"/>
                      </a:lnTo>
                      <a:lnTo>
                        <a:pt x="66" y="802"/>
                      </a:lnTo>
                      <a:lnTo>
                        <a:pt x="66" y="304"/>
                      </a:lnTo>
                      <a:lnTo>
                        <a:pt x="1134" y="304"/>
                      </a:lnTo>
                      <a:lnTo>
                        <a:pt x="1134" y="802"/>
                      </a:lnTo>
                      <a:lnTo>
                        <a:pt x="1134" y="802"/>
                      </a:lnTo>
                      <a:lnTo>
                        <a:pt x="1132" y="812"/>
                      </a:lnTo>
                      <a:lnTo>
                        <a:pt x="1126" y="822"/>
                      </a:lnTo>
                      <a:lnTo>
                        <a:pt x="1118" y="828"/>
                      </a:lnTo>
                      <a:lnTo>
                        <a:pt x="1106" y="830"/>
                      </a:lnTo>
                      <a:lnTo>
                        <a:pt x="1106" y="8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2406" y="1826"/>
                  <a:ext cx="74" cy="74"/>
                </a:xfrm>
                <a:custGeom>
                  <a:avLst/>
                  <a:gdLst>
                    <a:gd name="T0" fmla="*/ 38 w 74"/>
                    <a:gd name="T1" fmla="*/ 74 h 74"/>
                    <a:gd name="T2" fmla="*/ 38 w 74"/>
                    <a:gd name="T3" fmla="*/ 74 h 74"/>
                    <a:gd name="T4" fmla="*/ 44 w 74"/>
                    <a:gd name="T5" fmla="*/ 74 h 74"/>
                    <a:gd name="T6" fmla="*/ 52 w 74"/>
                    <a:gd name="T7" fmla="*/ 72 h 74"/>
                    <a:gd name="T8" fmla="*/ 58 w 74"/>
                    <a:gd name="T9" fmla="*/ 68 h 74"/>
                    <a:gd name="T10" fmla="*/ 64 w 74"/>
                    <a:gd name="T11" fmla="*/ 64 h 74"/>
                    <a:gd name="T12" fmla="*/ 68 w 74"/>
                    <a:gd name="T13" fmla="*/ 58 h 74"/>
                    <a:gd name="T14" fmla="*/ 72 w 74"/>
                    <a:gd name="T15" fmla="*/ 52 h 74"/>
                    <a:gd name="T16" fmla="*/ 74 w 74"/>
                    <a:gd name="T17" fmla="*/ 44 h 74"/>
                    <a:gd name="T18" fmla="*/ 74 w 74"/>
                    <a:gd name="T19" fmla="*/ 36 h 74"/>
                    <a:gd name="T20" fmla="*/ 74 w 74"/>
                    <a:gd name="T21" fmla="*/ 36 h 74"/>
                    <a:gd name="T22" fmla="*/ 74 w 74"/>
                    <a:gd name="T23" fmla="*/ 30 h 74"/>
                    <a:gd name="T24" fmla="*/ 72 w 74"/>
                    <a:gd name="T25" fmla="*/ 22 h 74"/>
                    <a:gd name="T26" fmla="*/ 68 w 74"/>
                    <a:gd name="T27" fmla="*/ 16 h 74"/>
                    <a:gd name="T28" fmla="*/ 64 w 74"/>
                    <a:gd name="T29" fmla="*/ 10 h 74"/>
                    <a:gd name="T30" fmla="*/ 58 w 74"/>
                    <a:gd name="T31" fmla="*/ 6 h 74"/>
                    <a:gd name="T32" fmla="*/ 52 w 74"/>
                    <a:gd name="T33" fmla="*/ 2 h 74"/>
                    <a:gd name="T34" fmla="*/ 44 w 74"/>
                    <a:gd name="T35" fmla="*/ 0 h 74"/>
                    <a:gd name="T36" fmla="*/ 38 w 74"/>
                    <a:gd name="T37" fmla="*/ 0 h 74"/>
                    <a:gd name="T38" fmla="*/ 38 w 74"/>
                    <a:gd name="T39" fmla="*/ 0 h 74"/>
                    <a:gd name="T40" fmla="*/ 30 w 74"/>
                    <a:gd name="T41" fmla="*/ 0 h 74"/>
                    <a:gd name="T42" fmla="*/ 22 w 74"/>
                    <a:gd name="T43" fmla="*/ 2 h 74"/>
                    <a:gd name="T44" fmla="*/ 16 w 74"/>
                    <a:gd name="T45" fmla="*/ 6 h 74"/>
                    <a:gd name="T46" fmla="*/ 10 w 74"/>
                    <a:gd name="T47" fmla="*/ 10 h 74"/>
                    <a:gd name="T48" fmla="*/ 6 w 74"/>
                    <a:gd name="T49" fmla="*/ 16 h 74"/>
                    <a:gd name="T50" fmla="*/ 2 w 74"/>
                    <a:gd name="T51" fmla="*/ 22 h 74"/>
                    <a:gd name="T52" fmla="*/ 0 w 74"/>
                    <a:gd name="T53" fmla="*/ 30 h 74"/>
                    <a:gd name="T54" fmla="*/ 0 w 74"/>
                    <a:gd name="T55" fmla="*/ 36 h 74"/>
                    <a:gd name="T56" fmla="*/ 0 w 74"/>
                    <a:gd name="T57" fmla="*/ 36 h 74"/>
                    <a:gd name="T58" fmla="*/ 0 w 74"/>
                    <a:gd name="T59" fmla="*/ 44 h 74"/>
                    <a:gd name="T60" fmla="*/ 2 w 74"/>
                    <a:gd name="T61" fmla="*/ 52 h 74"/>
                    <a:gd name="T62" fmla="*/ 6 w 74"/>
                    <a:gd name="T63" fmla="*/ 58 h 74"/>
                    <a:gd name="T64" fmla="*/ 10 w 74"/>
                    <a:gd name="T65" fmla="*/ 64 h 74"/>
                    <a:gd name="T66" fmla="*/ 16 w 74"/>
                    <a:gd name="T67" fmla="*/ 68 h 74"/>
                    <a:gd name="T68" fmla="*/ 22 w 74"/>
                    <a:gd name="T69" fmla="*/ 72 h 74"/>
                    <a:gd name="T70" fmla="*/ 30 w 74"/>
                    <a:gd name="T71" fmla="*/ 74 h 74"/>
                    <a:gd name="T72" fmla="*/ 38 w 74"/>
                    <a:gd name="T73" fmla="*/ 74 h 74"/>
                    <a:gd name="T74" fmla="*/ 38 w 74"/>
                    <a:gd name="T7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4">
                      <a:moveTo>
                        <a:pt x="38" y="74"/>
                      </a:moveTo>
                      <a:lnTo>
                        <a:pt x="38" y="74"/>
                      </a:lnTo>
                      <a:lnTo>
                        <a:pt x="44" y="74"/>
                      </a:lnTo>
                      <a:lnTo>
                        <a:pt x="52" y="72"/>
                      </a:lnTo>
                      <a:lnTo>
                        <a:pt x="58" y="68"/>
                      </a:lnTo>
                      <a:lnTo>
                        <a:pt x="64" y="64"/>
                      </a:lnTo>
                      <a:lnTo>
                        <a:pt x="68" y="58"/>
                      </a:lnTo>
                      <a:lnTo>
                        <a:pt x="72" y="52"/>
                      </a:lnTo>
                      <a:lnTo>
                        <a:pt x="74" y="44"/>
                      </a:lnTo>
                      <a:lnTo>
                        <a:pt x="74" y="36"/>
                      </a:lnTo>
                      <a:lnTo>
                        <a:pt x="74" y="36"/>
                      </a:lnTo>
                      <a:lnTo>
                        <a:pt x="74" y="30"/>
                      </a:lnTo>
                      <a:lnTo>
                        <a:pt x="72" y="22"/>
                      </a:lnTo>
                      <a:lnTo>
                        <a:pt x="68" y="16"/>
                      </a:lnTo>
                      <a:lnTo>
                        <a:pt x="64" y="10"/>
                      </a:lnTo>
                      <a:lnTo>
                        <a:pt x="58" y="6"/>
                      </a:lnTo>
                      <a:lnTo>
                        <a:pt x="52" y="2"/>
                      </a:lnTo>
                      <a:lnTo>
                        <a:pt x="44" y="0"/>
                      </a:lnTo>
                      <a:lnTo>
                        <a:pt x="38" y="0"/>
                      </a:lnTo>
                      <a:lnTo>
                        <a:pt x="38" y="0"/>
                      </a:lnTo>
                      <a:lnTo>
                        <a:pt x="30" y="0"/>
                      </a:lnTo>
                      <a:lnTo>
                        <a:pt x="22" y="2"/>
                      </a:lnTo>
                      <a:lnTo>
                        <a:pt x="16" y="6"/>
                      </a:lnTo>
                      <a:lnTo>
                        <a:pt x="10" y="10"/>
                      </a:lnTo>
                      <a:lnTo>
                        <a:pt x="6" y="16"/>
                      </a:lnTo>
                      <a:lnTo>
                        <a:pt x="2" y="22"/>
                      </a:lnTo>
                      <a:lnTo>
                        <a:pt x="0" y="30"/>
                      </a:lnTo>
                      <a:lnTo>
                        <a:pt x="0" y="36"/>
                      </a:lnTo>
                      <a:lnTo>
                        <a:pt x="0" y="36"/>
                      </a:lnTo>
                      <a:lnTo>
                        <a:pt x="0" y="44"/>
                      </a:lnTo>
                      <a:lnTo>
                        <a:pt x="2" y="52"/>
                      </a:lnTo>
                      <a:lnTo>
                        <a:pt x="6" y="58"/>
                      </a:lnTo>
                      <a:lnTo>
                        <a:pt x="10" y="64"/>
                      </a:lnTo>
                      <a:lnTo>
                        <a:pt x="16" y="68"/>
                      </a:lnTo>
                      <a:lnTo>
                        <a:pt x="22" y="72"/>
                      </a:lnTo>
                      <a:lnTo>
                        <a:pt x="30" y="74"/>
                      </a:lnTo>
                      <a:lnTo>
                        <a:pt x="38" y="74"/>
                      </a:lnTo>
                      <a:lnTo>
                        <a:pt x="38" y="7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2534" y="1826"/>
                  <a:ext cx="76" cy="74"/>
                </a:xfrm>
                <a:custGeom>
                  <a:avLst/>
                  <a:gdLst>
                    <a:gd name="T0" fmla="*/ 38 w 76"/>
                    <a:gd name="T1" fmla="*/ 74 h 74"/>
                    <a:gd name="T2" fmla="*/ 38 w 76"/>
                    <a:gd name="T3" fmla="*/ 74 h 74"/>
                    <a:gd name="T4" fmla="*/ 46 w 76"/>
                    <a:gd name="T5" fmla="*/ 74 h 74"/>
                    <a:gd name="T6" fmla="*/ 52 w 76"/>
                    <a:gd name="T7" fmla="*/ 72 h 74"/>
                    <a:gd name="T8" fmla="*/ 58 w 76"/>
                    <a:gd name="T9" fmla="*/ 68 h 74"/>
                    <a:gd name="T10" fmla="*/ 64 w 76"/>
                    <a:gd name="T11" fmla="*/ 64 h 74"/>
                    <a:gd name="T12" fmla="*/ 68 w 76"/>
                    <a:gd name="T13" fmla="*/ 58 h 74"/>
                    <a:gd name="T14" fmla="*/ 72 w 76"/>
                    <a:gd name="T15" fmla="*/ 52 h 74"/>
                    <a:gd name="T16" fmla="*/ 74 w 76"/>
                    <a:gd name="T17" fmla="*/ 44 h 74"/>
                    <a:gd name="T18" fmla="*/ 76 w 76"/>
                    <a:gd name="T19" fmla="*/ 36 h 74"/>
                    <a:gd name="T20" fmla="*/ 76 w 76"/>
                    <a:gd name="T21" fmla="*/ 36 h 74"/>
                    <a:gd name="T22" fmla="*/ 74 w 76"/>
                    <a:gd name="T23" fmla="*/ 30 h 74"/>
                    <a:gd name="T24" fmla="*/ 72 w 76"/>
                    <a:gd name="T25" fmla="*/ 22 h 74"/>
                    <a:gd name="T26" fmla="*/ 68 w 76"/>
                    <a:gd name="T27" fmla="*/ 16 h 74"/>
                    <a:gd name="T28" fmla="*/ 64 w 76"/>
                    <a:gd name="T29" fmla="*/ 10 h 74"/>
                    <a:gd name="T30" fmla="*/ 58 w 76"/>
                    <a:gd name="T31" fmla="*/ 6 h 74"/>
                    <a:gd name="T32" fmla="*/ 52 w 76"/>
                    <a:gd name="T33" fmla="*/ 2 h 74"/>
                    <a:gd name="T34" fmla="*/ 46 w 76"/>
                    <a:gd name="T35" fmla="*/ 0 h 74"/>
                    <a:gd name="T36" fmla="*/ 38 w 76"/>
                    <a:gd name="T37" fmla="*/ 0 h 74"/>
                    <a:gd name="T38" fmla="*/ 38 w 76"/>
                    <a:gd name="T39" fmla="*/ 0 h 74"/>
                    <a:gd name="T40" fmla="*/ 30 w 76"/>
                    <a:gd name="T41" fmla="*/ 0 h 74"/>
                    <a:gd name="T42" fmla="*/ 24 w 76"/>
                    <a:gd name="T43" fmla="*/ 2 h 74"/>
                    <a:gd name="T44" fmla="*/ 18 w 76"/>
                    <a:gd name="T45" fmla="*/ 6 h 74"/>
                    <a:gd name="T46" fmla="*/ 12 w 76"/>
                    <a:gd name="T47" fmla="*/ 10 h 74"/>
                    <a:gd name="T48" fmla="*/ 8 w 76"/>
                    <a:gd name="T49" fmla="*/ 16 h 74"/>
                    <a:gd name="T50" fmla="*/ 4 w 76"/>
                    <a:gd name="T51" fmla="*/ 22 h 74"/>
                    <a:gd name="T52" fmla="*/ 2 w 76"/>
                    <a:gd name="T53" fmla="*/ 30 h 74"/>
                    <a:gd name="T54" fmla="*/ 0 w 76"/>
                    <a:gd name="T55" fmla="*/ 36 h 74"/>
                    <a:gd name="T56" fmla="*/ 0 w 76"/>
                    <a:gd name="T57" fmla="*/ 36 h 74"/>
                    <a:gd name="T58" fmla="*/ 2 w 76"/>
                    <a:gd name="T59" fmla="*/ 44 h 74"/>
                    <a:gd name="T60" fmla="*/ 4 w 76"/>
                    <a:gd name="T61" fmla="*/ 52 h 74"/>
                    <a:gd name="T62" fmla="*/ 8 w 76"/>
                    <a:gd name="T63" fmla="*/ 58 h 74"/>
                    <a:gd name="T64" fmla="*/ 12 w 76"/>
                    <a:gd name="T65" fmla="*/ 64 h 74"/>
                    <a:gd name="T66" fmla="*/ 18 w 76"/>
                    <a:gd name="T67" fmla="*/ 68 h 74"/>
                    <a:gd name="T68" fmla="*/ 24 w 76"/>
                    <a:gd name="T69" fmla="*/ 72 h 74"/>
                    <a:gd name="T70" fmla="*/ 30 w 76"/>
                    <a:gd name="T71" fmla="*/ 74 h 74"/>
                    <a:gd name="T72" fmla="*/ 38 w 76"/>
                    <a:gd name="T73" fmla="*/ 74 h 74"/>
                    <a:gd name="T74" fmla="*/ 38 w 76"/>
                    <a:gd name="T7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4">
                      <a:moveTo>
                        <a:pt x="38" y="74"/>
                      </a:moveTo>
                      <a:lnTo>
                        <a:pt x="38" y="74"/>
                      </a:lnTo>
                      <a:lnTo>
                        <a:pt x="46" y="74"/>
                      </a:lnTo>
                      <a:lnTo>
                        <a:pt x="52" y="72"/>
                      </a:lnTo>
                      <a:lnTo>
                        <a:pt x="58" y="68"/>
                      </a:lnTo>
                      <a:lnTo>
                        <a:pt x="64" y="64"/>
                      </a:lnTo>
                      <a:lnTo>
                        <a:pt x="68" y="58"/>
                      </a:lnTo>
                      <a:lnTo>
                        <a:pt x="72" y="52"/>
                      </a:lnTo>
                      <a:lnTo>
                        <a:pt x="74" y="44"/>
                      </a:lnTo>
                      <a:lnTo>
                        <a:pt x="76" y="36"/>
                      </a:lnTo>
                      <a:lnTo>
                        <a:pt x="76" y="36"/>
                      </a:lnTo>
                      <a:lnTo>
                        <a:pt x="74" y="30"/>
                      </a:lnTo>
                      <a:lnTo>
                        <a:pt x="72" y="22"/>
                      </a:lnTo>
                      <a:lnTo>
                        <a:pt x="68" y="16"/>
                      </a:lnTo>
                      <a:lnTo>
                        <a:pt x="64" y="10"/>
                      </a:lnTo>
                      <a:lnTo>
                        <a:pt x="58" y="6"/>
                      </a:lnTo>
                      <a:lnTo>
                        <a:pt x="52" y="2"/>
                      </a:lnTo>
                      <a:lnTo>
                        <a:pt x="46" y="0"/>
                      </a:lnTo>
                      <a:lnTo>
                        <a:pt x="38" y="0"/>
                      </a:lnTo>
                      <a:lnTo>
                        <a:pt x="38" y="0"/>
                      </a:lnTo>
                      <a:lnTo>
                        <a:pt x="30" y="0"/>
                      </a:lnTo>
                      <a:lnTo>
                        <a:pt x="24" y="2"/>
                      </a:lnTo>
                      <a:lnTo>
                        <a:pt x="18" y="6"/>
                      </a:lnTo>
                      <a:lnTo>
                        <a:pt x="12" y="10"/>
                      </a:lnTo>
                      <a:lnTo>
                        <a:pt x="8" y="16"/>
                      </a:lnTo>
                      <a:lnTo>
                        <a:pt x="4" y="22"/>
                      </a:lnTo>
                      <a:lnTo>
                        <a:pt x="2" y="30"/>
                      </a:lnTo>
                      <a:lnTo>
                        <a:pt x="0" y="36"/>
                      </a:lnTo>
                      <a:lnTo>
                        <a:pt x="0" y="36"/>
                      </a:lnTo>
                      <a:lnTo>
                        <a:pt x="2" y="44"/>
                      </a:lnTo>
                      <a:lnTo>
                        <a:pt x="4" y="52"/>
                      </a:lnTo>
                      <a:lnTo>
                        <a:pt x="8" y="58"/>
                      </a:lnTo>
                      <a:lnTo>
                        <a:pt x="12" y="64"/>
                      </a:lnTo>
                      <a:lnTo>
                        <a:pt x="18" y="68"/>
                      </a:lnTo>
                      <a:lnTo>
                        <a:pt x="24" y="72"/>
                      </a:lnTo>
                      <a:lnTo>
                        <a:pt x="30" y="74"/>
                      </a:lnTo>
                      <a:lnTo>
                        <a:pt x="38" y="74"/>
                      </a:lnTo>
                      <a:lnTo>
                        <a:pt x="38" y="7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2664" y="1826"/>
                  <a:ext cx="74" cy="74"/>
                </a:xfrm>
                <a:custGeom>
                  <a:avLst/>
                  <a:gdLst>
                    <a:gd name="T0" fmla="*/ 36 w 74"/>
                    <a:gd name="T1" fmla="*/ 74 h 74"/>
                    <a:gd name="T2" fmla="*/ 36 w 74"/>
                    <a:gd name="T3" fmla="*/ 74 h 74"/>
                    <a:gd name="T4" fmla="*/ 44 w 74"/>
                    <a:gd name="T5" fmla="*/ 74 h 74"/>
                    <a:gd name="T6" fmla="*/ 52 w 74"/>
                    <a:gd name="T7" fmla="*/ 72 h 74"/>
                    <a:gd name="T8" fmla="*/ 58 w 74"/>
                    <a:gd name="T9" fmla="*/ 68 h 74"/>
                    <a:gd name="T10" fmla="*/ 64 w 74"/>
                    <a:gd name="T11" fmla="*/ 64 h 74"/>
                    <a:gd name="T12" fmla="*/ 68 w 74"/>
                    <a:gd name="T13" fmla="*/ 58 h 74"/>
                    <a:gd name="T14" fmla="*/ 72 w 74"/>
                    <a:gd name="T15" fmla="*/ 52 h 74"/>
                    <a:gd name="T16" fmla="*/ 74 w 74"/>
                    <a:gd name="T17" fmla="*/ 44 h 74"/>
                    <a:gd name="T18" fmla="*/ 74 w 74"/>
                    <a:gd name="T19" fmla="*/ 36 h 74"/>
                    <a:gd name="T20" fmla="*/ 74 w 74"/>
                    <a:gd name="T21" fmla="*/ 36 h 74"/>
                    <a:gd name="T22" fmla="*/ 74 w 74"/>
                    <a:gd name="T23" fmla="*/ 30 h 74"/>
                    <a:gd name="T24" fmla="*/ 72 w 74"/>
                    <a:gd name="T25" fmla="*/ 22 h 74"/>
                    <a:gd name="T26" fmla="*/ 68 w 74"/>
                    <a:gd name="T27" fmla="*/ 16 h 74"/>
                    <a:gd name="T28" fmla="*/ 64 w 74"/>
                    <a:gd name="T29" fmla="*/ 10 h 74"/>
                    <a:gd name="T30" fmla="*/ 58 w 74"/>
                    <a:gd name="T31" fmla="*/ 6 h 74"/>
                    <a:gd name="T32" fmla="*/ 52 w 74"/>
                    <a:gd name="T33" fmla="*/ 2 h 74"/>
                    <a:gd name="T34" fmla="*/ 44 w 74"/>
                    <a:gd name="T35" fmla="*/ 0 h 74"/>
                    <a:gd name="T36" fmla="*/ 36 w 74"/>
                    <a:gd name="T37" fmla="*/ 0 h 74"/>
                    <a:gd name="T38" fmla="*/ 36 w 74"/>
                    <a:gd name="T39" fmla="*/ 0 h 74"/>
                    <a:gd name="T40" fmla="*/ 30 w 74"/>
                    <a:gd name="T41" fmla="*/ 0 h 74"/>
                    <a:gd name="T42" fmla="*/ 22 w 74"/>
                    <a:gd name="T43" fmla="*/ 2 h 74"/>
                    <a:gd name="T44" fmla="*/ 16 w 74"/>
                    <a:gd name="T45" fmla="*/ 6 h 74"/>
                    <a:gd name="T46" fmla="*/ 10 w 74"/>
                    <a:gd name="T47" fmla="*/ 10 h 74"/>
                    <a:gd name="T48" fmla="*/ 6 w 74"/>
                    <a:gd name="T49" fmla="*/ 16 h 74"/>
                    <a:gd name="T50" fmla="*/ 2 w 74"/>
                    <a:gd name="T51" fmla="*/ 22 h 74"/>
                    <a:gd name="T52" fmla="*/ 0 w 74"/>
                    <a:gd name="T53" fmla="*/ 30 h 74"/>
                    <a:gd name="T54" fmla="*/ 0 w 74"/>
                    <a:gd name="T55" fmla="*/ 36 h 74"/>
                    <a:gd name="T56" fmla="*/ 0 w 74"/>
                    <a:gd name="T57" fmla="*/ 36 h 74"/>
                    <a:gd name="T58" fmla="*/ 0 w 74"/>
                    <a:gd name="T59" fmla="*/ 44 h 74"/>
                    <a:gd name="T60" fmla="*/ 2 w 74"/>
                    <a:gd name="T61" fmla="*/ 52 h 74"/>
                    <a:gd name="T62" fmla="*/ 6 w 74"/>
                    <a:gd name="T63" fmla="*/ 58 h 74"/>
                    <a:gd name="T64" fmla="*/ 10 w 74"/>
                    <a:gd name="T65" fmla="*/ 64 h 74"/>
                    <a:gd name="T66" fmla="*/ 16 w 74"/>
                    <a:gd name="T67" fmla="*/ 68 h 74"/>
                    <a:gd name="T68" fmla="*/ 22 w 74"/>
                    <a:gd name="T69" fmla="*/ 72 h 74"/>
                    <a:gd name="T70" fmla="*/ 30 w 74"/>
                    <a:gd name="T71" fmla="*/ 74 h 74"/>
                    <a:gd name="T72" fmla="*/ 36 w 74"/>
                    <a:gd name="T73" fmla="*/ 74 h 74"/>
                    <a:gd name="T74" fmla="*/ 36 w 74"/>
                    <a:gd name="T7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4">
                      <a:moveTo>
                        <a:pt x="36" y="74"/>
                      </a:moveTo>
                      <a:lnTo>
                        <a:pt x="36" y="74"/>
                      </a:lnTo>
                      <a:lnTo>
                        <a:pt x="44" y="74"/>
                      </a:lnTo>
                      <a:lnTo>
                        <a:pt x="52" y="72"/>
                      </a:lnTo>
                      <a:lnTo>
                        <a:pt x="58" y="68"/>
                      </a:lnTo>
                      <a:lnTo>
                        <a:pt x="64" y="64"/>
                      </a:lnTo>
                      <a:lnTo>
                        <a:pt x="68" y="58"/>
                      </a:lnTo>
                      <a:lnTo>
                        <a:pt x="72" y="52"/>
                      </a:lnTo>
                      <a:lnTo>
                        <a:pt x="74" y="44"/>
                      </a:lnTo>
                      <a:lnTo>
                        <a:pt x="74" y="36"/>
                      </a:lnTo>
                      <a:lnTo>
                        <a:pt x="74" y="36"/>
                      </a:lnTo>
                      <a:lnTo>
                        <a:pt x="74" y="30"/>
                      </a:lnTo>
                      <a:lnTo>
                        <a:pt x="72" y="22"/>
                      </a:lnTo>
                      <a:lnTo>
                        <a:pt x="68" y="16"/>
                      </a:lnTo>
                      <a:lnTo>
                        <a:pt x="64" y="10"/>
                      </a:lnTo>
                      <a:lnTo>
                        <a:pt x="58" y="6"/>
                      </a:lnTo>
                      <a:lnTo>
                        <a:pt x="52" y="2"/>
                      </a:lnTo>
                      <a:lnTo>
                        <a:pt x="44" y="0"/>
                      </a:lnTo>
                      <a:lnTo>
                        <a:pt x="36" y="0"/>
                      </a:lnTo>
                      <a:lnTo>
                        <a:pt x="36" y="0"/>
                      </a:lnTo>
                      <a:lnTo>
                        <a:pt x="30" y="0"/>
                      </a:lnTo>
                      <a:lnTo>
                        <a:pt x="22" y="2"/>
                      </a:lnTo>
                      <a:lnTo>
                        <a:pt x="16" y="6"/>
                      </a:lnTo>
                      <a:lnTo>
                        <a:pt x="10" y="10"/>
                      </a:lnTo>
                      <a:lnTo>
                        <a:pt x="6" y="16"/>
                      </a:lnTo>
                      <a:lnTo>
                        <a:pt x="2" y="22"/>
                      </a:lnTo>
                      <a:lnTo>
                        <a:pt x="0" y="30"/>
                      </a:lnTo>
                      <a:lnTo>
                        <a:pt x="0" y="36"/>
                      </a:lnTo>
                      <a:lnTo>
                        <a:pt x="0" y="36"/>
                      </a:lnTo>
                      <a:lnTo>
                        <a:pt x="0" y="44"/>
                      </a:lnTo>
                      <a:lnTo>
                        <a:pt x="2" y="52"/>
                      </a:lnTo>
                      <a:lnTo>
                        <a:pt x="6" y="58"/>
                      </a:lnTo>
                      <a:lnTo>
                        <a:pt x="10" y="64"/>
                      </a:lnTo>
                      <a:lnTo>
                        <a:pt x="16" y="68"/>
                      </a:lnTo>
                      <a:lnTo>
                        <a:pt x="22" y="72"/>
                      </a:lnTo>
                      <a:lnTo>
                        <a:pt x="30" y="74"/>
                      </a:lnTo>
                      <a:lnTo>
                        <a:pt x="36" y="74"/>
                      </a:lnTo>
                      <a:lnTo>
                        <a:pt x="36" y="7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noEditPoints="1"/>
                </p:cNvSpPr>
                <p:nvPr/>
              </p:nvSpPr>
              <p:spPr bwMode="auto">
                <a:xfrm>
                  <a:off x="2452" y="2106"/>
                  <a:ext cx="344" cy="346"/>
                </a:xfrm>
                <a:custGeom>
                  <a:avLst/>
                  <a:gdLst>
                    <a:gd name="T0" fmla="*/ 0 w 344"/>
                    <a:gd name="T1" fmla="*/ 346 h 346"/>
                    <a:gd name="T2" fmla="*/ 344 w 344"/>
                    <a:gd name="T3" fmla="*/ 346 h 346"/>
                    <a:gd name="T4" fmla="*/ 344 w 344"/>
                    <a:gd name="T5" fmla="*/ 0 h 346"/>
                    <a:gd name="T6" fmla="*/ 0 w 344"/>
                    <a:gd name="T7" fmla="*/ 0 h 346"/>
                    <a:gd name="T8" fmla="*/ 0 w 344"/>
                    <a:gd name="T9" fmla="*/ 346 h 346"/>
                    <a:gd name="T10" fmla="*/ 64 w 344"/>
                    <a:gd name="T11" fmla="*/ 66 h 346"/>
                    <a:gd name="T12" fmla="*/ 278 w 344"/>
                    <a:gd name="T13" fmla="*/ 66 h 346"/>
                    <a:gd name="T14" fmla="*/ 278 w 344"/>
                    <a:gd name="T15" fmla="*/ 280 h 346"/>
                    <a:gd name="T16" fmla="*/ 64 w 344"/>
                    <a:gd name="T17" fmla="*/ 280 h 346"/>
                    <a:gd name="T18" fmla="*/ 64 w 344"/>
                    <a:gd name="T19" fmla="*/ 6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4" h="346">
                      <a:moveTo>
                        <a:pt x="0" y="346"/>
                      </a:moveTo>
                      <a:lnTo>
                        <a:pt x="344" y="346"/>
                      </a:lnTo>
                      <a:lnTo>
                        <a:pt x="344" y="0"/>
                      </a:lnTo>
                      <a:lnTo>
                        <a:pt x="0" y="0"/>
                      </a:lnTo>
                      <a:lnTo>
                        <a:pt x="0" y="346"/>
                      </a:lnTo>
                      <a:close/>
                      <a:moveTo>
                        <a:pt x="64" y="66"/>
                      </a:moveTo>
                      <a:lnTo>
                        <a:pt x="278" y="66"/>
                      </a:lnTo>
                      <a:lnTo>
                        <a:pt x="278" y="280"/>
                      </a:lnTo>
                      <a:lnTo>
                        <a:pt x="64" y="280"/>
                      </a:lnTo>
                      <a:lnTo>
                        <a:pt x="64" y="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a:off x="2924" y="2106"/>
                  <a:ext cx="388" cy="66"/>
                </a:xfrm>
                <a:custGeom>
                  <a:avLst/>
                  <a:gdLst>
                    <a:gd name="T0" fmla="*/ 354 w 388"/>
                    <a:gd name="T1" fmla="*/ 0 h 66"/>
                    <a:gd name="T2" fmla="*/ 34 w 388"/>
                    <a:gd name="T3" fmla="*/ 0 h 66"/>
                    <a:gd name="T4" fmla="*/ 34 w 388"/>
                    <a:gd name="T5" fmla="*/ 0 h 66"/>
                    <a:gd name="T6" fmla="*/ 26 w 388"/>
                    <a:gd name="T7" fmla="*/ 2 h 66"/>
                    <a:gd name="T8" fmla="*/ 20 w 388"/>
                    <a:gd name="T9" fmla="*/ 4 h 66"/>
                    <a:gd name="T10" fmla="*/ 14 w 388"/>
                    <a:gd name="T11" fmla="*/ 6 h 66"/>
                    <a:gd name="T12" fmla="*/ 10 w 388"/>
                    <a:gd name="T13" fmla="*/ 10 h 66"/>
                    <a:gd name="T14" fmla="*/ 6 w 388"/>
                    <a:gd name="T15" fmla="*/ 16 h 66"/>
                    <a:gd name="T16" fmla="*/ 4 w 388"/>
                    <a:gd name="T17" fmla="*/ 20 h 66"/>
                    <a:gd name="T18" fmla="*/ 2 w 388"/>
                    <a:gd name="T19" fmla="*/ 26 h 66"/>
                    <a:gd name="T20" fmla="*/ 0 w 388"/>
                    <a:gd name="T21" fmla="*/ 34 h 66"/>
                    <a:gd name="T22" fmla="*/ 0 w 388"/>
                    <a:gd name="T23" fmla="*/ 34 h 66"/>
                    <a:gd name="T24" fmla="*/ 2 w 388"/>
                    <a:gd name="T25" fmla="*/ 40 h 66"/>
                    <a:gd name="T26" fmla="*/ 4 w 388"/>
                    <a:gd name="T27" fmla="*/ 46 h 66"/>
                    <a:gd name="T28" fmla="*/ 6 w 388"/>
                    <a:gd name="T29" fmla="*/ 52 h 66"/>
                    <a:gd name="T30" fmla="*/ 10 w 388"/>
                    <a:gd name="T31" fmla="*/ 56 h 66"/>
                    <a:gd name="T32" fmla="*/ 14 w 388"/>
                    <a:gd name="T33" fmla="*/ 60 h 66"/>
                    <a:gd name="T34" fmla="*/ 20 w 388"/>
                    <a:gd name="T35" fmla="*/ 64 h 66"/>
                    <a:gd name="T36" fmla="*/ 26 w 388"/>
                    <a:gd name="T37" fmla="*/ 66 h 66"/>
                    <a:gd name="T38" fmla="*/ 34 w 388"/>
                    <a:gd name="T39" fmla="*/ 66 h 66"/>
                    <a:gd name="T40" fmla="*/ 354 w 388"/>
                    <a:gd name="T41" fmla="*/ 66 h 66"/>
                    <a:gd name="T42" fmla="*/ 354 w 388"/>
                    <a:gd name="T43" fmla="*/ 66 h 66"/>
                    <a:gd name="T44" fmla="*/ 362 w 388"/>
                    <a:gd name="T45" fmla="*/ 66 h 66"/>
                    <a:gd name="T46" fmla="*/ 368 w 388"/>
                    <a:gd name="T47" fmla="*/ 64 h 66"/>
                    <a:gd name="T48" fmla="*/ 372 w 388"/>
                    <a:gd name="T49" fmla="*/ 60 h 66"/>
                    <a:gd name="T50" fmla="*/ 378 w 388"/>
                    <a:gd name="T51" fmla="*/ 56 h 66"/>
                    <a:gd name="T52" fmla="*/ 382 w 388"/>
                    <a:gd name="T53" fmla="*/ 52 h 66"/>
                    <a:gd name="T54" fmla="*/ 384 w 388"/>
                    <a:gd name="T55" fmla="*/ 46 h 66"/>
                    <a:gd name="T56" fmla="*/ 386 w 388"/>
                    <a:gd name="T57" fmla="*/ 40 h 66"/>
                    <a:gd name="T58" fmla="*/ 388 w 388"/>
                    <a:gd name="T59" fmla="*/ 34 h 66"/>
                    <a:gd name="T60" fmla="*/ 388 w 388"/>
                    <a:gd name="T61" fmla="*/ 34 h 66"/>
                    <a:gd name="T62" fmla="*/ 386 w 388"/>
                    <a:gd name="T63" fmla="*/ 26 h 66"/>
                    <a:gd name="T64" fmla="*/ 384 w 388"/>
                    <a:gd name="T65" fmla="*/ 20 h 66"/>
                    <a:gd name="T66" fmla="*/ 382 w 388"/>
                    <a:gd name="T67" fmla="*/ 16 h 66"/>
                    <a:gd name="T68" fmla="*/ 378 w 388"/>
                    <a:gd name="T69" fmla="*/ 10 h 66"/>
                    <a:gd name="T70" fmla="*/ 372 w 388"/>
                    <a:gd name="T71" fmla="*/ 6 h 66"/>
                    <a:gd name="T72" fmla="*/ 368 w 388"/>
                    <a:gd name="T73" fmla="*/ 4 h 66"/>
                    <a:gd name="T74" fmla="*/ 362 w 388"/>
                    <a:gd name="T75" fmla="*/ 2 h 66"/>
                    <a:gd name="T76" fmla="*/ 354 w 388"/>
                    <a:gd name="T77" fmla="*/ 0 h 66"/>
                    <a:gd name="T78" fmla="*/ 354 w 388"/>
                    <a:gd name="T7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8" h="66">
                      <a:moveTo>
                        <a:pt x="354" y="0"/>
                      </a:moveTo>
                      <a:lnTo>
                        <a:pt x="34" y="0"/>
                      </a:lnTo>
                      <a:lnTo>
                        <a:pt x="34" y="0"/>
                      </a:lnTo>
                      <a:lnTo>
                        <a:pt x="26" y="2"/>
                      </a:lnTo>
                      <a:lnTo>
                        <a:pt x="20" y="4"/>
                      </a:lnTo>
                      <a:lnTo>
                        <a:pt x="14" y="6"/>
                      </a:lnTo>
                      <a:lnTo>
                        <a:pt x="10" y="10"/>
                      </a:lnTo>
                      <a:lnTo>
                        <a:pt x="6" y="16"/>
                      </a:lnTo>
                      <a:lnTo>
                        <a:pt x="4" y="20"/>
                      </a:lnTo>
                      <a:lnTo>
                        <a:pt x="2" y="26"/>
                      </a:lnTo>
                      <a:lnTo>
                        <a:pt x="0" y="34"/>
                      </a:lnTo>
                      <a:lnTo>
                        <a:pt x="0" y="34"/>
                      </a:lnTo>
                      <a:lnTo>
                        <a:pt x="2" y="40"/>
                      </a:lnTo>
                      <a:lnTo>
                        <a:pt x="4" y="46"/>
                      </a:lnTo>
                      <a:lnTo>
                        <a:pt x="6" y="52"/>
                      </a:lnTo>
                      <a:lnTo>
                        <a:pt x="10" y="56"/>
                      </a:lnTo>
                      <a:lnTo>
                        <a:pt x="14" y="60"/>
                      </a:lnTo>
                      <a:lnTo>
                        <a:pt x="20" y="64"/>
                      </a:lnTo>
                      <a:lnTo>
                        <a:pt x="26" y="66"/>
                      </a:lnTo>
                      <a:lnTo>
                        <a:pt x="34" y="66"/>
                      </a:lnTo>
                      <a:lnTo>
                        <a:pt x="354" y="66"/>
                      </a:lnTo>
                      <a:lnTo>
                        <a:pt x="354" y="66"/>
                      </a:lnTo>
                      <a:lnTo>
                        <a:pt x="362" y="66"/>
                      </a:lnTo>
                      <a:lnTo>
                        <a:pt x="368" y="64"/>
                      </a:lnTo>
                      <a:lnTo>
                        <a:pt x="372" y="60"/>
                      </a:lnTo>
                      <a:lnTo>
                        <a:pt x="378" y="56"/>
                      </a:lnTo>
                      <a:lnTo>
                        <a:pt x="382" y="52"/>
                      </a:lnTo>
                      <a:lnTo>
                        <a:pt x="384" y="46"/>
                      </a:lnTo>
                      <a:lnTo>
                        <a:pt x="386" y="40"/>
                      </a:lnTo>
                      <a:lnTo>
                        <a:pt x="388" y="34"/>
                      </a:lnTo>
                      <a:lnTo>
                        <a:pt x="388" y="34"/>
                      </a:lnTo>
                      <a:lnTo>
                        <a:pt x="386" y="26"/>
                      </a:lnTo>
                      <a:lnTo>
                        <a:pt x="384" y="20"/>
                      </a:lnTo>
                      <a:lnTo>
                        <a:pt x="382" y="16"/>
                      </a:lnTo>
                      <a:lnTo>
                        <a:pt x="378" y="10"/>
                      </a:lnTo>
                      <a:lnTo>
                        <a:pt x="372" y="6"/>
                      </a:lnTo>
                      <a:lnTo>
                        <a:pt x="368" y="4"/>
                      </a:lnTo>
                      <a:lnTo>
                        <a:pt x="362" y="2"/>
                      </a:lnTo>
                      <a:lnTo>
                        <a:pt x="354" y="0"/>
                      </a:lnTo>
                      <a:lnTo>
                        <a:pt x="35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p:cNvSpPr>
                <p:nvPr/>
              </p:nvSpPr>
              <p:spPr bwMode="auto">
                <a:xfrm>
                  <a:off x="2924" y="2246"/>
                  <a:ext cx="388" cy="66"/>
                </a:xfrm>
                <a:custGeom>
                  <a:avLst/>
                  <a:gdLst>
                    <a:gd name="T0" fmla="*/ 354 w 388"/>
                    <a:gd name="T1" fmla="*/ 0 h 66"/>
                    <a:gd name="T2" fmla="*/ 34 w 388"/>
                    <a:gd name="T3" fmla="*/ 0 h 66"/>
                    <a:gd name="T4" fmla="*/ 34 w 388"/>
                    <a:gd name="T5" fmla="*/ 0 h 66"/>
                    <a:gd name="T6" fmla="*/ 26 w 388"/>
                    <a:gd name="T7" fmla="*/ 2 h 66"/>
                    <a:gd name="T8" fmla="*/ 20 w 388"/>
                    <a:gd name="T9" fmla="*/ 4 h 66"/>
                    <a:gd name="T10" fmla="*/ 14 w 388"/>
                    <a:gd name="T11" fmla="*/ 6 h 66"/>
                    <a:gd name="T12" fmla="*/ 10 w 388"/>
                    <a:gd name="T13" fmla="*/ 10 h 66"/>
                    <a:gd name="T14" fmla="*/ 6 w 388"/>
                    <a:gd name="T15" fmla="*/ 16 h 66"/>
                    <a:gd name="T16" fmla="*/ 4 w 388"/>
                    <a:gd name="T17" fmla="*/ 20 h 66"/>
                    <a:gd name="T18" fmla="*/ 2 w 388"/>
                    <a:gd name="T19" fmla="*/ 26 h 66"/>
                    <a:gd name="T20" fmla="*/ 0 w 388"/>
                    <a:gd name="T21" fmla="*/ 34 h 66"/>
                    <a:gd name="T22" fmla="*/ 0 w 388"/>
                    <a:gd name="T23" fmla="*/ 34 h 66"/>
                    <a:gd name="T24" fmla="*/ 2 w 388"/>
                    <a:gd name="T25" fmla="*/ 40 h 66"/>
                    <a:gd name="T26" fmla="*/ 4 w 388"/>
                    <a:gd name="T27" fmla="*/ 46 h 66"/>
                    <a:gd name="T28" fmla="*/ 6 w 388"/>
                    <a:gd name="T29" fmla="*/ 52 h 66"/>
                    <a:gd name="T30" fmla="*/ 10 w 388"/>
                    <a:gd name="T31" fmla="*/ 56 h 66"/>
                    <a:gd name="T32" fmla="*/ 14 w 388"/>
                    <a:gd name="T33" fmla="*/ 60 h 66"/>
                    <a:gd name="T34" fmla="*/ 20 w 388"/>
                    <a:gd name="T35" fmla="*/ 64 h 66"/>
                    <a:gd name="T36" fmla="*/ 26 w 388"/>
                    <a:gd name="T37" fmla="*/ 66 h 66"/>
                    <a:gd name="T38" fmla="*/ 34 w 388"/>
                    <a:gd name="T39" fmla="*/ 66 h 66"/>
                    <a:gd name="T40" fmla="*/ 354 w 388"/>
                    <a:gd name="T41" fmla="*/ 66 h 66"/>
                    <a:gd name="T42" fmla="*/ 354 w 388"/>
                    <a:gd name="T43" fmla="*/ 66 h 66"/>
                    <a:gd name="T44" fmla="*/ 362 w 388"/>
                    <a:gd name="T45" fmla="*/ 66 h 66"/>
                    <a:gd name="T46" fmla="*/ 368 w 388"/>
                    <a:gd name="T47" fmla="*/ 64 h 66"/>
                    <a:gd name="T48" fmla="*/ 372 w 388"/>
                    <a:gd name="T49" fmla="*/ 60 h 66"/>
                    <a:gd name="T50" fmla="*/ 378 w 388"/>
                    <a:gd name="T51" fmla="*/ 56 h 66"/>
                    <a:gd name="T52" fmla="*/ 382 w 388"/>
                    <a:gd name="T53" fmla="*/ 52 h 66"/>
                    <a:gd name="T54" fmla="*/ 384 w 388"/>
                    <a:gd name="T55" fmla="*/ 46 h 66"/>
                    <a:gd name="T56" fmla="*/ 386 w 388"/>
                    <a:gd name="T57" fmla="*/ 40 h 66"/>
                    <a:gd name="T58" fmla="*/ 388 w 388"/>
                    <a:gd name="T59" fmla="*/ 34 h 66"/>
                    <a:gd name="T60" fmla="*/ 388 w 388"/>
                    <a:gd name="T61" fmla="*/ 34 h 66"/>
                    <a:gd name="T62" fmla="*/ 386 w 388"/>
                    <a:gd name="T63" fmla="*/ 26 h 66"/>
                    <a:gd name="T64" fmla="*/ 384 w 388"/>
                    <a:gd name="T65" fmla="*/ 20 h 66"/>
                    <a:gd name="T66" fmla="*/ 382 w 388"/>
                    <a:gd name="T67" fmla="*/ 16 h 66"/>
                    <a:gd name="T68" fmla="*/ 378 w 388"/>
                    <a:gd name="T69" fmla="*/ 10 h 66"/>
                    <a:gd name="T70" fmla="*/ 372 w 388"/>
                    <a:gd name="T71" fmla="*/ 6 h 66"/>
                    <a:gd name="T72" fmla="*/ 368 w 388"/>
                    <a:gd name="T73" fmla="*/ 4 h 66"/>
                    <a:gd name="T74" fmla="*/ 362 w 388"/>
                    <a:gd name="T75" fmla="*/ 2 h 66"/>
                    <a:gd name="T76" fmla="*/ 354 w 388"/>
                    <a:gd name="T77" fmla="*/ 0 h 66"/>
                    <a:gd name="T78" fmla="*/ 354 w 388"/>
                    <a:gd name="T7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8" h="66">
                      <a:moveTo>
                        <a:pt x="354" y="0"/>
                      </a:moveTo>
                      <a:lnTo>
                        <a:pt x="34" y="0"/>
                      </a:lnTo>
                      <a:lnTo>
                        <a:pt x="34" y="0"/>
                      </a:lnTo>
                      <a:lnTo>
                        <a:pt x="26" y="2"/>
                      </a:lnTo>
                      <a:lnTo>
                        <a:pt x="20" y="4"/>
                      </a:lnTo>
                      <a:lnTo>
                        <a:pt x="14" y="6"/>
                      </a:lnTo>
                      <a:lnTo>
                        <a:pt x="10" y="10"/>
                      </a:lnTo>
                      <a:lnTo>
                        <a:pt x="6" y="16"/>
                      </a:lnTo>
                      <a:lnTo>
                        <a:pt x="4" y="20"/>
                      </a:lnTo>
                      <a:lnTo>
                        <a:pt x="2" y="26"/>
                      </a:lnTo>
                      <a:lnTo>
                        <a:pt x="0" y="34"/>
                      </a:lnTo>
                      <a:lnTo>
                        <a:pt x="0" y="34"/>
                      </a:lnTo>
                      <a:lnTo>
                        <a:pt x="2" y="40"/>
                      </a:lnTo>
                      <a:lnTo>
                        <a:pt x="4" y="46"/>
                      </a:lnTo>
                      <a:lnTo>
                        <a:pt x="6" y="52"/>
                      </a:lnTo>
                      <a:lnTo>
                        <a:pt x="10" y="56"/>
                      </a:lnTo>
                      <a:lnTo>
                        <a:pt x="14" y="60"/>
                      </a:lnTo>
                      <a:lnTo>
                        <a:pt x="20" y="64"/>
                      </a:lnTo>
                      <a:lnTo>
                        <a:pt x="26" y="66"/>
                      </a:lnTo>
                      <a:lnTo>
                        <a:pt x="34" y="66"/>
                      </a:lnTo>
                      <a:lnTo>
                        <a:pt x="354" y="66"/>
                      </a:lnTo>
                      <a:lnTo>
                        <a:pt x="354" y="66"/>
                      </a:lnTo>
                      <a:lnTo>
                        <a:pt x="362" y="66"/>
                      </a:lnTo>
                      <a:lnTo>
                        <a:pt x="368" y="64"/>
                      </a:lnTo>
                      <a:lnTo>
                        <a:pt x="372" y="60"/>
                      </a:lnTo>
                      <a:lnTo>
                        <a:pt x="378" y="56"/>
                      </a:lnTo>
                      <a:lnTo>
                        <a:pt x="382" y="52"/>
                      </a:lnTo>
                      <a:lnTo>
                        <a:pt x="384" y="46"/>
                      </a:lnTo>
                      <a:lnTo>
                        <a:pt x="386" y="40"/>
                      </a:lnTo>
                      <a:lnTo>
                        <a:pt x="388" y="34"/>
                      </a:lnTo>
                      <a:lnTo>
                        <a:pt x="388" y="34"/>
                      </a:lnTo>
                      <a:lnTo>
                        <a:pt x="386" y="26"/>
                      </a:lnTo>
                      <a:lnTo>
                        <a:pt x="384" y="20"/>
                      </a:lnTo>
                      <a:lnTo>
                        <a:pt x="382" y="16"/>
                      </a:lnTo>
                      <a:lnTo>
                        <a:pt x="378" y="10"/>
                      </a:lnTo>
                      <a:lnTo>
                        <a:pt x="372" y="6"/>
                      </a:lnTo>
                      <a:lnTo>
                        <a:pt x="368" y="4"/>
                      </a:lnTo>
                      <a:lnTo>
                        <a:pt x="362" y="2"/>
                      </a:lnTo>
                      <a:lnTo>
                        <a:pt x="354" y="0"/>
                      </a:lnTo>
                      <a:lnTo>
                        <a:pt x="35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p:nvSpPr>
              <p:spPr bwMode="auto">
                <a:xfrm>
                  <a:off x="2924" y="2388"/>
                  <a:ext cx="388" cy="64"/>
                </a:xfrm>
                <a:custGeom>
                  <a:avLst/>
                  <a:gdLst>
                    <a:gd name="T0" fmla="*/ 354 w 388"/>
                    <a:gd name="T1" fmla="*/ 0 h 64"/>
                    <a:gd name="T2" fmla="*/ 34 w 388"/>
                    <a:gd name="T3" fmla="*/ 0 h 64"/>
                    <a:gd name="T4" fmla="*/ 34 w 388"/>
                    <a:gd name="T5" fmla="*/ 0 h 64"/>
                    <a:gd name="T6" fmla="*/ 26 w 388"/>
                    <a:gd name="T7" fmla="*/ 0 h 64"/>
                    <a:gd name="T8" fmla="*/ 20 w 388"/>
                    <a:gd name="T9" fmla="*/ 2 h 64"/>
                    <a:gd name="T10" fmla="*/ 14 w 388"/>
                    <a:gd name="T11" fmla="*/ 4 h 64"/>
                    <a:gd name="T12" fmla="*/ 10 w 388"/>
                    <a:gd name="T13" fmla="*/ 8 h 64"/>
                    <a:gd name="T14" fmla="*/ 6 w 388"/>
                    <a:gd name="T15" fmla="*/ 14 h 64"/>
                    <a:gd name="T16" fmla="*/ 4 w 388"/>
                    <a:gd name="T17" fmla="*/ 20 h 64"/>
                    <a:gd name="T18" fmla="*/ 2 w 388"/>
                    <a:gd name="T19" fmla="*/ 26 h 64"/>
                    <a:gd name="T20" fmla="*/ 0 w 388"/>
                    <a:gd name="T21" fmla="*/ 32 h 64"/>
                    <a:gd name="T22" fmla="*/ 0 w 388"/>
                    <a:gd name="T23" fmla="*/ 32 h 64"/>
                    <a:gd name="T24" fmla="*/ 2 w 388"/>
                    <a:gd name="T25" fmla="*/ 38 h 64"/>
                    <a:gd name="T26" fmla="*/ 4 w 388"/>
                    <a:gd name="T27" fmla="*/ 44 h 64"/>
                    <a:gd name="T28" fmla="*/ 6 w 388"/>
                    <a:gd name="T29" fmla="*/ 50 h 64"/>
                    <a:gd name="T30" fmla="*/ 10 w 388"/>
                    <a:gd name="T31" fmla="*/ 54 h 64"/>
                    <a:gd name="T32" fmla="*/ 14 w 388"/>
                    <a:gd name="T33" fmla="*/ 58 h 64"/>
                    <a:gd name="T34" fmla="*/ 20 w 388"/>
                    <a:gd name="T35" fmla="*/ 62 h 64"/>
                    <a:gd name="T36" fmla="*/ 26 w 388"/>
                    <a:gd name="T37" fmla="*/ 64 h 64"/>
                    <a:gd name="T38" fmla="*/ 34 w 388"/>
                    <a:gd name="T39" fmla="*/ 64 h 64"/>
                    <a:gd name="T40" fmla="*/ 354 w 388"/>
                    <a:gd name="T41" fmla="*/ 64 h 64"/>
                    <a:gd name="T42" fmla="*/ 354 w 388"/>
                    <a:gd name="T43" fmla="*/ 64 h 64"/>
                    <a:gd name="T44" fmla="*/ 362 w 388"/>
                    <a:gd name="T45" fmla="*/ 64 h 64"/>
                    <a:gd name="T46" fmla="*/ 368 w 388"/>
                    <a:gd name="T47" fmla="*/ 62 h 64"/>
                    <a:gd name="T48" fmla="*/ 372 w 388"/>
                    <a:gd name="T49" fmla="*/ 58 h 64"/>
                    <a:gd name="T50" fmla="*/ 378 w 388"/>
                    <a:gd name="T51" fmla="*/ 54 h 64"/>
                    <a:gd name="T52" fmla="*/ 382 w 388"/>
                    <a:gd name="T53" fmla="*/ 50 h 64"/>
                    <a:gd name="T54" fmla="*/ 384 w 388"/>
                    <a:gd name="T55" fmla="*/ 44 h 64"/>
                    <a:gd name="T56" fmla="*/ 386 w 388"/>
                    <a:gd name="T57" fmla="*/ 38 h 64"/>
                    <a:gd name="T58" fmla="*/ 388 w 388"/>
                    <a:gd name="T59" fmla="*/ 32 h 64"/>
                    <a:gd name="T60" fmla="*/ 388 w 388"/>
                    <a:gd name="T61" fmla="*/ 32 h 64"/>
                    <a:gd name="T62" fmla="*/ 386 w 388"/>
                    <a:gd name="T63" fmla="*/ 26 h 64"/>
                    <a:gd name="T64" fmla="*/ 384 w 388"/>
                    <a:gd name="T65" fmla="*/ 20 h 64"/>
                    <a:gd name="T66" fmla="*/ 382 w 388"/>
                    <a:gd name="T67" fmla="*/ 14 h 64"/>
                    <a:gd name="T68" fmla="*/ 378 w 388"/>
                    <a:gd name="T69" fmla="*/ 8 h 64"/>
                    <a:gd name="T70" fmla="*/ 372 w 388"/>
                    <a:gd name="T71" fmla="*/ 4 h 64"/>
                    <a:gd name="T72" fmla="*/ 368 w 388"/>
                    <a:gd name="T73" fmla="*/ 2 h 64"/>
                    <a:gd name="T74" fmla="*/ 362 w 388"/>
                    <a:gd name="T75" fmla="*/ 0 h 64"/>
                    <a:gd name="T76" fmla="*/ 354 w 388"/>
                    <a:gd name="T77" fmla="*/ 0 h 64"/>
                    <a:gd name="T78" fmla="*/ 354 w 38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8" h="64">
                      <a:moveTo>
                        <a:pt x="354" y="0"/>
                      </a:moveTo>
                      <a:lnTo>
                        <a:pt x="34" y="0"/>
                      </a:lnTo>
                      <a:lnTo>
                        <a:pt x="34" y="0"/>
                      </a:lnTo>
                      <a:lnTo>
                        <a:pt x="26" y="0"/>
                      </a:lnTo>
                      <a:lnTo>
                        <a:pt x="20" y="2"/>
                      </a:lnTo>
                      <a:lnTo>
                        <a:pt x="14" y="4"/>
                      </a:lnTo>
                      <a:lnTo>
                        <a:pt x="10" y="8"/>
                      </a:lnTo>
                      <a:lnTo>
                        <a:pt x="6" y="14"/>
                      </a:lnTo>
                      <a:lnTo>
                        <a:pt x="4" y="20"/>
                      </a:lnTo>
                      <a:lnTo>
                        <a:pt x="2" y="26"/>
                      </a:lnTo>
                      <a:lnTo>
                        <a:pt x="0" y="32"/>
                      </a:lnTo>
                      <a:lnTo>
                        <a:pt x="0" y="32"/>
                      </a:lnTo>
                      <a:lnTo>
                        <a:pt x="2" y="38"/>
                      </a:lnTo>
                      <a:lnTo>
                        <a:pt x="4" y="44"/>
                      </a:lnTo>
                      <a:lnTo>
                        <a:pt x="6" y="50"/>
                      </a:lnTo>
                      <a:lnTo>
                        <a:pt x="10" y="54"/>
                      </a:lnTo>
                      <a:lnTo>
                        <a:pt x="14" y="58"/>
                      </a:lnTo>
                      <a:lnTo>
                        <a:pt x="20" y="62"/>
                      </a:lnTo>
                      <a:lnTo>
                        <a:pt x="26" y="64"/>
                      </a:lnTo>
                      <a:lnTo>
                        <a:pt x="34" y="64"/>
                      </a:lnTo>
                      <a:lnTo>
                        <a:pt x="354" y="64"/>
                      </a:lnTo>
                      <a:lnTo>
                        <a:pt x="354" y="64"/>
                      </a:lnTo>
                      <a:lnTo>
                        <a:pt x="362" y="64"/>
                      </a:lnTo>
                      <a:lnTo>
                        <a:pt x="368" y="62"/>
                      </a:lnTo>
                      <a:lnTo>
                        <a:pt x="372" y="58"/>
                      </a:lnTo>
                      <a:lnTo>
                        <a:pt x="378" y="54"/>
                      </a:lnTo>
                      <a:lnTo>
                        <a:pt x="382" y="50"/>
                      </a:lnTo>
                      <a:lnTo>
                        <a:pt x="384" y="44"/>
                      </a:lnTo>
                      <a:lnTo>
                        <a:pt x="386" y="38"/>
                      </a:lnTo>
                      <a:lnTo>
                        <a:pt x="388" y="32"/>
                      </a:lnTo>
                      <a:lnTo>
                        <a:pt x="388" y="32"/>
                      </a:lnTo>
                      <a:lnTo>
                        <a:pt x="386" y="26"/>
                      </a:lnTo>
                      <a:lnTo>
                        <a:pt x="384" y="20"/>
                      </a:lnTo>
                      <a:lnTo>
                        <a:pt x="382" y="14"/>
                      </a:lnTo>
                      <a:lnTo>
                        <a:pt x="378" y="8"/>
                      </a:lnTo>
                      <a:lnTo>
                        <a:pt x="372" y="4"/>
                      </a:lnTo>
                      <a:lnTo>
                        <a:pt x="368" y="2"/>
                      </a:lnTo>
                      <a:lnTo>
                        <a:pt x="362" y="0"/>
                      </a:lnTo>
                      <a:lnTo>
                        <a:pt x="354" y="0"/>
                      </a:lnTo>
                      <a:lnTo>
                        <a:pt x="35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28" name="Group 27"/>
          <p:cNvGrpSpPr/>
          <p:nvPr/>
        </p:nvGrpSpPr>
        <p:grpSpPr>
          <a:xfrm>
            <a:off x="953491" y="1039512"/>
            <a:ext cx="1800595" cy="2341175"/>
            <a:chOff x="953491" y="1039512"/>
            <a:chExt cx="1800595" cy="2341175"/>
          </a:xfrm>
        </p:grpSpPr>
        <p:sp>
          <p:nvSpPr>
            <p:cNvPr id="27" name="Oval 26"/>
            <p:cNvSpPr/>
            <p:nvPr/>
          </p:nvSpPr>
          <p:spPr>
            <a:xfrm>
              <a:off x="953491" y="2529703"/>
              <a:ext cx="1800595" cy="315686"/>
            </a:xfrm>
            <a:prstGeom prst="ellipse">
              <a:avLst/>
            </a:prstGeom>
            <a:solidFill>
              <a:schemeClr val="bg1">
                <a:lumMod val="6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p:cNvSpPr/>
            <p:nvPr/>
          </p:nvSpPr>
          <p:spPr>
            <a:xfrm>
              <a:off x="998755" y="2782831"/>
              <a:ext cx="1655781" cy="597856"/>
            </a:xfrm>
            <a:prstGeom prst="rect">
              <a:avLst/>
            </a:prstGeom>
          </p:spPr>
          <p:txBody>
            <a:bodyPr wrap="square">
              <a:spAutoFit/>
            </a:bodyPr>
            <a:lstStyle/>
            <a:p>
              <a:pPr algn="ctr" fontAlgn="t">
                <a:lnSpc>
                  <a:spcPct val="90000"/>
                </a:lnSpc>
              </a:pPr>
              <a:r>
                <a:rPr lang="en-US" dirty="0" smtClean="0">
                  <a:solidFill>
                    <a:schemeClr val="accent1"/>
                  </a:solidFill>
                </a:rPr>
                <a:t>One Experience across Devices </a:t>
              </a:r>
              <a:endParaRPr lang="en-US" dirty="0">
                <a:solidFill>
                  <a:schemeClr val="accent1"/>
                </a:solidFill>
              </a:endParaRPr>
            </a:p>
          </p:txBody>
        </p:sp>
        <p:grpSp>
          <p:nvGrpSpPr>
            <p:cNvPr id="3" name="Group 2"/>
            <p:cNvGrpSpPr/>
            <p:nvPr/>
          </p:nvGrpSpPr>
          <p:grpSpPr>
            <a:xfrm>
              <a:off x="998757" y="1039512"/>
              <a:ext cx="1637731" cy="1637731"/>
              <a:chOff x="2872441" y="1039512"/>
              <a:chExt cx="1637731" cy="1637731"/>
            </a:xfrm>
          </p:grpSpPr>
          <p:sp>
            <p:nvSpPr>
              <p:cNvPr id="11" name="מלבן עם פינות אלכסוניות מעוגלות 10"/>
              <p:cNvSpPr/>
              <p:nvPr/>
            </p:nvSpPr>
            <p:spPr>
              <a:xfrm rot="16200000">
                <a:off x="2872441" y="1039512"/>
                <a:ext cx="1637731" cy="1637731"/>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30" name="Group 15"/>
              <p:cNvGrpSpPr>
                <a:grpSpLocks noChangeAspect="1"/>
              </p:cNvGrpSpPr>
              <p:nvPr/>
            </p:nvGrpSpPr>
            <p:grpSpPr bwMode="auto">
              <a:xfrm>
                <a:off x="3362327" y="1597930"/>
                <a:ext cx="618550" cy="546386"/>
                <a:chOff x="2280" y="1630"/>
                <a:chExt cx="1200" cy="1060"/>
              </a:xfrm>
            </p:grpSpPr>
            <p:sp>
              <p:nvSpPr>
                <p:cNvPr id="31" name="AutoShape 14"/>
                <p:cNvSpPr>
                  <a:spLocks noChangeAspect="1" noChangeArrowheads="1" noTextEdit="1"/>
                </p:cNvSpPr>
                <p:nvPr/>
              </p:nvSpPr>
              <p:spPr bwMode="auto">
                <a:xfrm>
                  <a:off x="2280" y="1630"/>
                  <a:ext cx="1200"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6"/>
                <p:cNvSpPr>
                  <a:spLocks noEditPoints="1"/>
                </p:cNvSpPr>
                <p:nvPr/>
              </p:nvSpPr>
              <p:spPr bwMode="auto">
                <a:xfrm>
                  <a:off x="2280" y="1630"/>
                  <a:ext cx="1200" cy="1060"/>
                </a:xfrm>
                <a:custGeom>
                  <a:avLst/>
                  <a:gdLst>
                    <a:gd name="T0" fmla="*/ 368 w 1200"/>
                    <a:gd name="T1" fmla="*/ 968 h 1060"/>
                    <a:gd name="T2" fmla="*/ 342 w 1200"/>
                    <a:gd name="T3" fmla="*/ 976 h 1060"/>
                    <a:gd name="T4" fmla="*/ 326 w 1200"/>
                    <a:gd name="T5" fmla="*/ 996 h 1060"/>
                    <a:gd name="T6" fmla="*/ 322 w 1200"/>
                    <a:gd name="T7" fmla="*/ 1014 h 1060"/>
                    <a:gd name="T8" fmla="*/ 330 w 1200"/>
                    <a:gd name="T9" fmla="*/ 1040 h 1060"/>
                    <a:gd name="T10" fmla="*/ 350 w 1200"/>
                    <a:gd name="T11" fmla="*/ 1058 h 1060"/>
                    <a:gd name="T12" fmla="*/ 582 w 1200"/>
                    <a:gd name="T13" fmla="*/ 1060 h 1060"/>
                    <a:gd name="T14" fmla="*/ 576 w 1200"/>
                    <a:gd name="T15" fmla="*/ 1030 h 1060"/>
                    <a:gd name="T16" fmla="*/ 46 w 1200"/>
                    <a:gd name="T17" fmla="*/ 0 h 1060"/>
                    <a:gd name="T18" fmla="*/ 28 w 1200"/>
                    <a:gd name="T19" fmla="*/ 2 h 1060"/>
                    <a:gd name="T20" fmla="*/ 8 w 1200"/>
                    <a:gd name="T21" fmla="*/ 20 h 1060"/>
                    <a:gd name="T22" fmla="*/ 0 w 1200"/>
                    <a:gd name="T23" fmla="*/ 46 h 1060"/>
                    <a:gd name="T24" fmla="*/ 0 w 1200"/>
                    <a:gd name="T25" fmla="*/ 840 h 1060"/>
                    <a:gd name="T26" fmla="*/ 12 w 1200"/>
                    <a:gd name="T27" fmla="*/ 862 h 1060"/>
                    <a:gd name="T28" fmla="*/ 36 w 1200"/>
                    <a:gd name="T29" fmla="*/ 876 h 1060"/>
                    <a:gd name="T30" fmla="*/ 576 w 1200"/>
                    <a:gd name="T31" fmla="*/ 692 h 1060"/>
                    <a:gd name="T32" fmla="*/ 1108 w 1200"/>
                    <a:gd name="T33" fmla="*/ 92 h 1060"/>
                    <a:gd name="T34" fmla="*/ 1168 w 1200"/>
                    <a:gd name="T35" fmla="*/ 254 h 1060"/>
                    <a:gd name="T36" fmla="*/ 1200 w 1200"/>
                    <a:gd name="T37" fmla="*/ 46 h 1060"/>
                    <a:gd name="T38" fmla="*/ 1196 w 1200"/>
                    <a:gd name="T39" fmla="*/ 28 h 1060"/>
                    <a:gd name="T40" fmla="*/ 1180 w 1200"/>
                    <a:gd name="T41" fmla="*/ 8 h 1060"/>
                    <a:gd name="T42" fmla="*/ 1154 w 1200"/>
                    <a:gd name="T43" fmla="*/ 0 h 1060"/>
                    <a:gd name="T44" fmla="*/ 676 w 1200"/>
                    <a:gd name="T45" fmla="*/ 322 h 1060"/>
                    <a:gd name="T46" fmla="*/ 664 w 1200"/>
                    <a:gd name="T47" fmla="*/ 324 h 1060"/>
                    <a:gd name="T48" fmla="*/ 646 w 1200"/>
                    <a:gd name="T49" fmla="*/ 346 h 1060"/>
                    <a:gd name="T50" fmla="*/ 646 w 1200"/>
                    <a:gd name="T51" fmla="*/ 1030 h 1060"/>
                    <a:gd name="T52" fmla="*/ 654 w 1200"/>
                    <a:gd name="T53" fmla="*/ 1052 h 1060"/>
                    <a:gd name="T54" fmla="*/ 676 w 1200"/>
                    <a:gd name="T55" fmla="*/ 1060 h 1060"/>
                    <a:gd name="T56" fmla="*/ 714 w 1200"/>
                    <a:gd name="T57" fmla="*/ 946 h 1060"/>
                    <a:gd name="T58" fmla="*/ 1130 w 1200"/>
                    <a:gd name="T59" fmla="*/ 530 h 1060"/>
                    <a:gd name="T60" fmla="*/ 1200 w 1200"/>
                    <a:gd name="T61" fmla="*/ 354 h 1060"/>
                    <a:gd name="T62" fmla="*/ 1190 w 1200"/>
                    <a:gd name="T63" fmla="*/ 332 h 1060"/>
                    <a:gd name="T64" fmla="*/ 1168 w 1200"/>
                    <a:gd name="T65" fmla="*/ 322 h 1060"/>
                    <a:gd name="T66" fmla="*/ 938 w 1200"/>
                    <a:gd name="T67" fmla="*/ 600 h 1060"/>
                    <a:gd name="T68" fmla="*/ 926 w 1200"/>
                    <a:gd name="T69" fmla="*/ 604 h 1060"/>
                    <a:gd name="T70" fmla="*/ 922 w 1200"/>
                    <a:gd name="T71" fmla="*/ 1046 h 1060"/>
                    <a:gd name="T72" fmla="*/ 926 w 1200"/>
                    <a:gd name="T73" fmla="*/ 1056 h 1060"/>
                    <a:gd name="T74" fmla="*/ 1184 w 1200"/>
                    <a:gd name="T75" fmla="*/ 1060 h 1060"/>
                    <a:gd name="T76" fmla="*/ 1194 w 1200"/>
                    <a:gd name="T77" fmla="*/ 1056 h 1060"/>
                    <a:gd name="T78" fmla="*/ 1200 w 1200"/>
                    <a:gd name="T79" fmla="*/ 614 h 1060"/>
                    <a:gd name="T80" fmla="*/ 1194 w 1200"/>
                    <a:gd name="T81" fmla="*/ 604 h 1060"/>
                    <a:gd name="T82" fmla="*/ 1184 w 1200"/>
                    <a:gd name="T83" fmla="*/ 600 h 1060"/>
                    <a:gd name="T84" fmla="*/ 1030 w 1200"/>
                    <a:gd name="T85" fmla="*/ 1030 h 1060"/>
                    <a:gd name="T86" fmla="*/ 1016 w 1200"/>
                    <a:gd name="T87" fmla="*/ 1020 h 1060"/>
                    <a:gd name="T88" fmla="*/ 1016 w 1200"/>
                    <a:gd name="T89" fmla="*/ 1008 h 1060"/>
                    <a:gd name="T90" fmla="*/ 1030 w 1200"/>
                    <a:gd name="T91" fmla="*/ 1000 h 1060"/>
                    <a:gd name="T92" fmla="*/ 1098 w 1200"/>
                    <a:gd name="T93" fmla="*/ 1000 h 1060"/>
                    <a:gd name="T94" fmla="*/ 1108 w 1200"/>
                    <a:gd name="T95" fmla="*/ 1014 h 1060"/>
                    <a:gd name="T96" fmla="*/ 1102 w 1200"/>
                    <a:gd name="T97" fmla="*/ 1026 h 1060"/>
                    <a:gd name="T98" fmla="*/ 1092 w 1200"/>
                    <a:gd name="T99" fmla="*/ 1030 h 1060"/>
                    <a:gd name="T100" fmla="*/ 968 w 1200"/>
                    <a:gd name="T101" fmla="*/ 646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060">
                      <a:moveTo>
                        <a:pt x="576" y="968"/>
                      </a:moveTo>
                      <a:lnTo>
                        <a:pt x="368" y="968"/>
                      </a:lnTo>
                      <a:lnTo>
                        <a:pt x="368" y="968"/>
                      </a:lnTo>
                      <a:lnTo>
                        <a:pt x="360" y="970"/>
                      </a:lnTo>
                      <a:lnTo>
                        <a:pt x="350" y="972"/>
                      </a:lnTo>
                      <a:lnTo>
                        <a:pt x="342" y="976"/>
                      </a:lnTo>
                      <a:lnTo>
                        <a:pt x="336" y="982"/>
                      </a:lnTo>
                      <a:lnTo>
                        <a:pt x="330" y="988"/>
                      </a:lnTo>
                      <a:lnTo>
                        <a:pt x="326" y="996"/>
                      </a:lnTo>
                      <a:lnTo>
                        <a:pt x="324" y="1006"/>
                      </a:lnTo>
                      <a:lnTo>
                        <a:pt x="322" y="1014"/>
                      </a:lnTo>
                      <a:lnTo>
                        <a:pt x="322" y="1014"/>
                      </a:lnTo>
                      <a:lnTo>
                        <a:pt x="324" y="1024"/>
                      </a:lnTo>
                      <a:lnTo>
                        <a:pt x="326" y="1032"/>
                      </a:lnTo>
                      <a:lnTo>
                        <a:pt x="330" y="1040"/>
                      </a:lnTo>
                      <a:lnTo>
                        <a:pt x="336" y="1048"/>
                      </a:lnTo>
                      <a:lnTo>
                        <a:pt x="342" y="1052"/>
                      </a:lnTo>
                      <a:lnTo>
                        <a:pt x="350" y="1058"/>
                      </a:lnTo>
                      <a:lnTo>
                        <a:pt x="360" y="1060"/>
                      </a:lnTo>
                      <a:lnTo>
                        <a:pt x="368" y="1060"/>
                      </a:lnTo>
                      <a:lnTo>
                        <a:pt x="582" y="1060"/>
                      </a:lnTo>
                      <a:lnTo>
                        <a:pt x="582" y="1060"/>
                      </a:lnTo>
                      <a:lnTo>
                        <a:pt x="578" y="1046"/>
                      </a:lnTo>
                      <a:lnTo>
                        <a:pt x="576" y="1030"/>
                      </a:lnTo>
                      <a:lnTo>
                        <a:pt x="576" y="968"/>
                      </a:lnTo>
                      <a:close/>
                      <a:moveTo>
                        <a:pt x="1154" y="0"/>
                      </a:moveTo>
                      <a:lnTo>
                        <a:pt x="46" y="0"/>
                      </a:lnTo>
                      <a:lnTo>
                        <a:pt x="46" y="0"/>
                      </a:lnTo>
                      <a:lnTo>
                        <a:pt x="36" y="0"/>
                      </a:lnTo>
                      <a:lnTo>
                        <a:pt x="28" y="2"/>
                      </a:lnTo>
                      <a:lnTo>
                        <a:pt x="20" y="8"/>
                      </a:lnTo>
                      <a:lnTo>
                        <a:pt x="12" y="12"/>
                      </a:lnTo>
                      <a:lnTo>
                        <a:pt x="8" y="20"/>
                      </a:lnTo>
                      <a:lnTo>
                        <a:pt x="4" y="28"/>
                      </a:lnTo>
                      <a:lnTo>
                        <a:pt x="0" y="36"/>
                      </a:lnTo>
                      <a:lnTo>
                        <a:pt x="0" y="46"/>
                      </a:lnTo>
                      <a:lnTo>
                        <a:pt x="0" y="830"/>
                      </a:lnTo>
                      <a:lnTo>
                        <a:pt x="0" y="830"/>
                      </a:lnTo>
                      <a:lnTo>
                        <a:pt x="0" y="840"/>
                      </a:lnTo>
                      <a:lnTo>
                        <a:pt x="4" y="848"/>
                      </a:lnTo>
                      <a:lnTo>
                        <a:pt x="8" y="856"/>
                      </a:lnTo>
                      <a:lnTo>
                        <a:pt x="12" y="862"/>
                      </a:lnTo>
                      <a:lnTo>
                        <a:pt x="20" y="868"/>
                      </a:lnTo>
                      <a:lnTo>
                        <a:pt x="28" y="872"/>
                      </a:lnTo>
                      <a:lnTo>
                        <a:pt x="36" y="876"/>
                      </a:lnTo>
                      <a:lnTo>
                        <a:pt x="46" y="876"/>
                      </a:lnTo>
                      <a:lnTo>
                        <a:pt x="576" y="876"/>
                      </a:lnTo>
                      <a:lnTo>
                        <a:pt x="576" y="692"/>
                      </a:lnTo>
                      <a:lnTo>
                        <a:pt x="92" y="692"/>
                      </a:lnTo>
                      <a:lnTo>
                        <a:pt x="92" y="92"/>
                      </a:lnTo>
                      <a:lnTo>
                        <a:pt x="1108" y="92"/>
                      </a:lnTo>
                      <a:lnTo>
                        <a:pt x="1108" y="254"/>
                      </a:lnTo>
                      <a:lnTo>
                        <a:pt x="1168" y="254"/>
                      </a:lnTo>
                      <a:lnTo>
                        <a:pt x="1168" y="254"/>
                      </a:lnTo>
                      <a:lnTo>
                        <a:pt x="1184" y="254"/>
                      </a:lnTo>
                      <a:lnTo>
                        <a:pt x="1200" y="258"/>
                      </a:lnTo>
                      <a:lnTo>
                        <a:pt x="1200" y="46"/>
                      </a:lnTo>
                      <a:lnTo>
                        <a:pt x="1200" y="46"/>
                      </a:lnTo>
                      <a:lnTo>
                        <a:pt x="1198" y="36"/>
                      </a:lnTo>
                      <a:lnTo>
                        <a:pt x="1196" y="28"/>
                      </a:lnTo>
                      <a:lnTo>
                        <a:pt x="1192" y="20"/>
                      </a:lnTo>
                      <a:lnTo>
                        <a:pt x="1186" y="12"/>
                      </a:lnTo>
                      <a:lnTo>
                        <a:pt x="1180" y="8"/>
                      </a:lnTo>
                      <a:lnTo>
                        <a:pt x="1172" y="2"/>
                      </a:lnTo>
                      <a:lnTo>
                        <a:pt x="1162" y="0"/>
                      </a:lnTo>
                      <a:lnTo>
                        <a:pt x="1154" y="0"/>
                      </a:lnTo>
                      <a:lnTo>
                        <a:pt x="1154" y="0"/>
                      </a:lnTo>
                      <a:close/>
                      <a:moveTo>
                        <a:pt x="1168" y="322"/>
                      </a:moveTo>
                      <a:lnTo>
                        <a:pt x="676" y="322"/>
                      </a:lnTo>
                      <a:lnTo>
                        <a:pt x="676" y="322"/>
                      </a:lnTo>
                      <a:lnTo>
                        <a:pt x="670" y="322"/>
                      </a:lnTo>
                      <a:lnTo>
                        <a:pt x="664" y="324"/>
                      </a:lnTo>
                      <a:lnTo>
                        <a:pt x="654" y="332"/>
                      </a:lnTo>
                      <a:lnTo>
                        <a:pt x="648" y="342"/>
                      </a:lnTo>
                      <a:lnTo>
                        <a:pt x="646" y="346"/>
                      </a:lnTo>
                      <a:lnTo>
                        <a:pt x="646" y="354"/>
                      </a:lnTo>
                      <a:lnTo>
                        <a:pt x="646" y="1030"/>
                      </a:lnTo>
                      <a:lnTo>
                        <a:pt x="646" y="1030"/>
                      </a:lnTo>
                      <a:lnTo>
                        <a:pt x="646" y="1036"/>
                      </a:lnTo>
                      <a:lnTo>
                        <a:pt x="648" y="1042"/>
                      </a:lnTo>
                      <a:lnTo>
                        <a:pt x="654" y="1052"/>
                      </a:lnTo>
                      <a:lnTo>
                        <a:pt x="664" y="1058"/>
                      </a:lnTo>
                      <a:lnTo>
                        <a:pt x="670" y="1060"/>
                      </a:lnTo>
                      <a:lnTo>
                        <a:pt x="676" y="1060"/>
                      </a:lnTo>
                      <a:lnTo>
                        <a:pt x="854" y="1060"/>
                      </a:lnTo>
                      <a:lnTo>
                        <a:pt x="854" y="946"/>
                      </a:lnTo>
                      <a:lnTo>
                        <a:pt x="714" y="946"/>
                      </a:lnTo>
                      <a:lnTo>
                        <a:pt x="714" y="392"/>
                      </a:lnTo>
                      <a:lnTo>
                        <a:pt x="1130" y="392"/>
                      </a:lnTo>
                      <a:lnTo>
                        <a:pt x="1130" y="530"/>
                      </a:lnTo>
                      <a:lnTo>
                        <a:pt x="1200" y="530"/>
                      </a:lnTo>
                      <a:lnTo>
                        <a:pt x="1200" y="354"/>
                      </a:lnTo>
                      <a:lnTo>
                        <a:pt x="1200" y="354"/>
                      </a:lnTo>
                      <a:lnTo>
                        <a:pt x="1198" y="346"/>
                      </a:lnTo>
                      <a:lnTo>
                        <a:pt x="1196" y="342"/>
                      </a:lnTo>
                      <a:lnTo>
                        <a:pt x="1190" y="332"/>
                      </a:lnTo>
                      <a:lnTo>
                        <a:pt x="1180" y="324"/>
                      </a:lnTo>
                      <a:lnTo>
                        <a:pt x="1174" y="322"/>
                      </a:lnTo>
                      <a:lnTo>
                        <a:pt x="1168" y="322"/>
                      </a:lnTo>
                      <a:lnTo>
                        <a:pt x="1168" y="322"/>
                      </a:lnTo>
                      <a:close/>
                      <a:moveTo>
                        <a:pt x="1184" y="600"/>
                      </a:moveTo>
                      <a:lnTo>
                        <a:pt x="938" y="600"/>
                      </a:lnTo>
                      <a:lnTo>
                        <a:pt x="938" y="600"/>
                      </a:lnTo>
                      <a:lnTo>
                        <a:pt x="932" y="600"/>
                      </a:lnTo>
                      <a:lnTo>
                        <a:pt x="926" y="604"/>
                      </a:lnTo>
                      <a:lnTo>
                        <a:pt x="924" y="608"/>
                      </a:lnTo>
                      <a:lnTo>
                        <a:pt x="922" y="614"/>
                      </a:lnTo>
                      <a:lnTo>
                        <a:pt x="922" y="1046"/>
                      </a:lnTo>
                      <a:lnTo>
                        <a:pt x="922" y="1046"/>
                      </a:lnTo>
                      <a:lnTo>
                        <a:pt x="924" y="1052"/>
                      </a:lnTo>
                      <a:lnTo>
                        <a:pt x="926" y="1056"/>
                      </a:lnTo>
                      <a:lnTo>
                        <a:pt x="932" y="1060"/>
                      </a:lnTo>
                      <a:lnTo>
                        <a:pt x="938" y="1060"/>
                      </a:lnTo>
                      <a:lnTo>
                        <a:pt x="1184" y="1060"/>
                      </a:lnTo>
                      <a:lnTo>
                        <a:pt x="1184" y="1060"/>
                      </a:lnTo>
                      <a:lnTo>
                        <a:pt x="1190" y="1060"/>
                      </a:lnTo>
                      <a:lnTo>
                        <a:pt x="1194" y="1056"/>
                      </a:lnTo>
                      <a:lnTo>
                        <a:pt x="1198" y="1052"/>
                      </a:lnTo>
                      <a:lnTo>
                        <a:pt x="1200" y="1046"/>
                      </a:lnTo>
                      <a:lnTo>
                        <a:pt x="1200" y="614"/>
                      </a:lnTo>
                      <a:lnTo>
                        <a:pt x="1200" y="614"/>
                      </a:lnTo>
                      <a:lnTo>
                        <a:pt x="1198" y="608"/>
                      </a:lnTo>
                      <a:lnTo>
                        <a:pt x="1194" y="604"/>
                      </a:lnTo>
                      <a:lnTo>
                        <a:pt x="1190" y="600"/>
                      </a:lnTo>
                      <a:lnTo>
                        <a:pt x="1184" y="600"/>
                      </a:lnTo>
                      <a:lnTo>
                        <a:pt x="1184" y="600"/>
                      </a:lnTo>
                      <a:close/>
                      <a:moveTo>
                        <a:pt x="1092" y="1030"/>
                      </a:moveTo>
                      <a:lnTo>
                        <a:pt x="1030" y="1030"/>
                      </a:lnTo>
                      <a:lnTo>
                        <a:pt x="1030" y="1030"/>
                      </a:lnTo>
                      <a:lnTo>
                        <a:pt x="1024" y="1028"/>
                      </a:lnTo>
                      <a:lnTo>
                        <a:pt x="1020" y="1026"/>
                      </a:lnTo>
                      <a:lnTo>
                        <a:pt x="1016" y="1020"/>
                      </a:lnTo>
                      <a:lnTo>
                        <a:pt x="1014" y="1014"/>
                      </a:lnTo>
                      <a:lnTo>
                        <a:pt x="1014" y="1014"/>
                      </a:lnTo>
                      <a:lnTo>
                        <a:pt x="1016" y="1008"/>
                      </a:lnTo>
                      <a:lnTo>
                        <a:pt x="1020" y="1004"/>
                      </a:lnTo>
                      <a:lnTo>
                        <a:pt x="1024" y="1000"/>
                      </a:lnTo>
                      <a:lnTo>
                        <a:pt x="1030" y="1000"/>
                      </a:lnTo>
                      <a:lnTo>
                        <a:pt x="1092" y="1000"/>
                      </a:lnTo>
                      <a:lnTo>
                        <a:pt x="1092" y="1000"/>
                      </a:lnTo>
                      <a:lnTo>
                        <a:pt x="1098" y="1000"/>
                      </a:lnTo>
                      <a:lnTo>
                        <a:pt x="1102" y="1004"/>
                      </a:lnTo>
                      <a:lnTo>
                        <a:pt x="1106" y="1008"/>
                      </a:lnTo>
                      <a:lnTo>
                        <a:pt x="1108" y="1014"/>
                      </a:lnTo>
                      <a:lnTo>
                        <a:pt x="1108" y="1014"/>
                      </a:lnTo>
                      <a:lnTo>
                        <a:pt x="1106" y="1020"/>
                      </a:lnTo>
                      <a:lnTo>
                        <a:pt x="1102" y="1026"/>
                      </a:lnTo>
                      <a:lnTo>
                        <a:pt x="1098" y="1028"/>
                      </a:lnTo>
                      <a:lnTo>
                        <a:pt x="1092" y="1030"/>
                      </a:lnTo>
                      <a:lnTo>
                        <a:pt x="1092" y="1030"/>
                      </a:lnTo>
                      <a:close/>
                      <a:moveTo>
                        <a:pt x="1154" y="968"/>
                      </a:moveTo>
                      <a:lnTo>
                        <a:pt x="968" y="968"/>
                      </a:lnTo>
                      <a:lnTo>
                        <a:pt x="968" y="646"/>
                      </a:lnTo>
                      <a:lnTo>
                        <a:pt x="1154" y="646"/>
                      </a:lnTo>
                      <a:lnTo>
                        <a:pt x="1154" y="96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33" name="Group 32"/>
          <p:cNvGrpSpPr/>
          <p:nvPr/>
        </p:nvGrpSpPr>
        <p:grpSpPr>
          <a:xfrm>
            <a:off x="6455542" y="1049815"/>
            <a:ext cx="1830589" cy="2081573"/>
            <a:chOff x="6455542" y="1049815"/>
            <a:chExt cx="1830589" cy="2081573"/>
          </a:xfrm>
        </p:grpSpPr>
        <p:sp>
          <p:nvSpPr>
            <p:cNvPr id="57" name="Oval 56"/>
            <p:cNvSpPr/>
            <p:nvPr/>
          </p:nvSpPr>
          <p:spPr>
            <a:xfrm>
              <a:off x="6485536" y="2529703"/>
              <a:ext cx="1800595" cy="315686"/>
            </a:xfrm>
            <a:prstGeom prst="ellipse">
              <a:avLst/>
            </a:prstGeom>
            <a:solidFill>
              <a:schemeClr val="bg1">
                <a:lumMod val="6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מלבן 49"/>
            <p:cNvSpPr/>
            <p:nvPr/>
          </p:nvSpPr>
          <p:spPr>
            <a:xfrm>
              <a:off x="6485536" y="2782831"/>
              <a:ext cx="1607737" cy="348557"/>
            </a:xfrm>
            <a:prstGeom prst="rect">
              <a:avLst/>
            </a:prstGeom>
          </p:spPr>
          <p:txBody>
            <a:bodyPr wrap="square" lIns="36000" rIns="36000">
              <a:spAutoFit/>
            </a:bodyPr>
            <a:lstStyle/>
            <a:p>
              <a:pPr algn="ctr" fontAlgn="t">
                <a:lnSpc>
                  <a:spcPct val="90000"/>
                </a:lnSpc>
              </a:pPr>
              <a:r>
                <a:rPr lang="en-US" dirty="0" smtClean="0">
                  <a:solidFill>
                    <a:schemeClr val="accent1"/>
                  </a:solidFill>
                </a:rPr>
                <a:t>Action-oriented</a:t>
              </a:r>
              <a:endParaRPr lang="en-US" dirty="0">
                <a:solidFill>
                  <a:schemeClr val="accent1"/>
                </a:solidFill>
              </a:endParaRPr>
            </a:p>
          </p:txBody>
        </p:sp>
        <p:grpSp>
          <p:nvGrpSpPr>
            <p:cNvPr id="25" name="Group 24"/>
            <p:cNvGrpSpPr/>
            <p:nvPr/>
          </p:nvGrpSpPr>
          <p:grpSpPr>
            <a:xfrm>
              <a:off x="6455542" y="1049815"/>
              <a:ext cx="1637731" cy="1637731"/>
              <a:chOff x="2872441" y="4550709"/>
              <a:chExt cx="1637731" cy="1637731"/>
            </a:xfrm>
          </p:grpSpPr>
          <p:sp>
            <p:nvSpPr>
              <p:cNvPr id="19" name="מלבן עם פינות אלכסוניות מעוגלות 18"/>
              <p:cNvSpPr/>
              <p:nvPr/>
            </p:nvSpPr>
            <p:spPr>
              <a:xfrm rot="16200000">
                <a:off x="2872441" y="4550709"/>
                <a:ext cx="1637731" cy="1637731"/>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41" name="Group 19"/>
              <p:cNvGrpSpPr>
                <a:grpSpLocks noChangeAspect="1"/>
              </p:cNvGrpSpPr>
              <p:nvPr/>
            </p:nvGrpSpPr>
            <p:grpSpPr bwMode="auto">
              <a:xfrm>
                <a:off x="3466359" y="5033766"/>
                <a:ext cx="645865" cy="750460"/>
                <a:chOff x="1503" y="560"/>
                <a:chExt cx="2754" cy="3200"/>
              </a:xfrm>
            </p:grpSpPr>
            <p:sp>
              <p:nvSpPr>
                <p:cNvPr id="42" name="AutoShape 18"/>
                <p:cNvSpPr>
                  <a:spLocks noChangeAspect="1" noChangeArrowheads="1" noTextEdit="1"/>
                </p:cNvSpPr>
                <p:nvPr/>
              </p:nvSpPr>
              <p:spPr bwMode="auto">
                <a:xfrm>
                  <a:off x="1503" y="560"/>
                  <a:ext cx="2754" cy="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0"/>
                <p:cNvSpPr>
                  <a:spLocks noEditPoints="1"/>
                </p:cNvSpPr>
                <p:nvPr/>
              </p:nvSpPr>
              <p:spPr bwMode="auto">
                <a:xfrm>
                  <a:off x="2813" y="2180"/>
                  <a:ext cx="1444" cy="1580"/>
                </a:xfrm>
                <a:custGeom>
                  <a:avLst/>
                  <a:gdLst>
                    <a:gd name="T0" fmla="*/ 1364 w 1444"/>
                    <a:gd name="T1" fmla="*/ 790 h 1580"/>
                    <a:gd name="T2" fmla="*/ 1130 w 1444"/>
                    <a:gd name="T3" fmla="*/ 282 h 1580"/>
                    <a:gd name="T4" fmla="*/ 1048 w 1444"/>
                    <a:gd name="T5" fmla="*/ 184 h 1580"/>
                    <a:gd name="T6" fmla="*/ 938 w 1444"/>
                    <a:gd name="T7" fmla="*/ 182 h 1580"/>
                    <a:gd name="T8" fmla="*/ 836 w 1444"/>
                    <a:gd name="T9" fmla="*/ 186 h 1580"/>
                    <a:gd name="T10" fmla="*/ 742 w 1444"/>
                    <a:gd name="T11" fmla="*/ 174 h 1580"/>
                    <a:gd name="T12" fmla="*/ 640 w 1444"/>
                    <a:gd name="T13" fmla="*/ 250 h 1580"/>
                    <a:gd name="T14" fmla="*/ 538 w 1444"/>
                    <a:gd name="T15" fmla="*/ 230 h 1580"/>
                    <a:gd name="T16" fmla="*/ 444 w 1444"/>
                    <a:gd name="T17" fmla="*/ 296 h 1580"/>
                    <a:gd name="T18" fmla="*/ 246 w 1444"/>
                    <a:gd name="T19" fmla="*/ 74 h 1580"/>
                    <a:gd name="T20" fmla="*/ 182 w 1444"/>
                    <a:gd name="T21" fmla="*/ 12 h 1580"/>
                    <a:gd name="T22" fmla="*/ 86 w 1444"/>
                    <a:gd name="T23" fmla="*/ 8 h 1580"/>
                    <a:gd name="T24" fmla="*/ 4 w 1444"/>
                    <a:gd name="T25" fmla="*/ 98 h 1580"/>
                    <a:gd name="T26" fmla="*/ 14 w 1444"/>
                    <a:gd name="T27" fmla="*/ 196 h 1580"/>
                    <a:gd name="T28" fmla="*/ 234 w 1444"/>
                    <a:gd name="T29" fmla="*/ 804 h 1580"/>
                    <a:gd name="T30" fmla="*/ 76 w 1444"/>
                    <a:gd name="T31" fmla="*/ 856 h 1580"/>
                    <a:gd name="T32" fmla="*/ 34 w 1444"/>
                    <a:gd name="T33" fmla="*/ 936 h 1580"/>
                    <a:gd name="T34" fmla="*/ 80 w 1444"/>
                    <a:gd name="T35" fmla="*/ 1028 h 1580"/>
                    <a:gd name="T36" fmla="*/ 282 w 1444"/>
                    <a:gd name="T37" fmla="*/ 1132 h 1580"/>
                    <a:gd name="T38" fmla="*/ 406 w 1444"/>
                    <a:gd name="T39" fmla="*/ 1206 h 1580"/>
                    <a:gd name="T40" fmla="*/ 490 w 1444"/>
                    <a:gd name="T41" fmla="*/ 1300 h 1580"/>
                    <a:gd name="T42" fmla="*/ 726 w 1444"/>
                    <a:gd name="T43" fmla="*/ 1464 h 1580"/>
                    <a:gd name="T44" fmla="*/ 808 w 1444"/>
                    <a:gd name="T45" fmla="*/ 1574 h 1580"/>
                    <a:gd name="T46" fmla="*/ 936 w 1444"/>
                    <a:gd name="T47" fmla="*/ 1576 h 1580"/>
                    <a:gd name="T48" fmla="*/ 1192 w 1444"/>
                    <a:gd name="T49" fmla="*/ 1480 h 1580"/>
                    <a:gd name="T50" fmla="*/ 1364 w 1444"/>
                    <a:gd name="T51" fmla="*/ 1334 h 1580"/>
                    <a:gd name="T52" fmla="*/ 1442 w 1444"/>
                    <a:gd name="T53" fmla="*/ 1192 h 1580"/>
                    <a:gd name="T54" fmla="*/ 1154 w 1444"/>
                    <a:gd name="T55" fmla="*/ 1412 h 1580"/>
                    <a:gd name="T56" fmla="*/ 922 w 1444"/>
                    <a:gd name="T57" fmla="*/ 1496 h 1580"/>
                    <a:gd name="T58" fmla="*/ 794 w 1444"/>
                    <a:gd name="T59" fmla="*/ 1414 h 1580"/>
                    <a:gd name="T60" fmla="*/ 708 w 1444"/>
                    <a:gd name="T61" fmla="*/ 1374 h 1580"/>
                    <a:gd name="T62" fmla="*/ 492 w 1444"/>
                    <a:gd name="T63" fmla="*/ 1188 h 1580"/>
                    <a:gd name="T64" fmla="*/ 352 w 1444"/>
                    <a:gd name="T65" fmla="*/ 1076 h 1580"/>
                    <a:gd name="T66" fmla="*/ 162 w 1444"/>
                    <a:gd name="T67" fmla="*/ 994 h 1580"/>
                    <a:gd name="T68" fmla="*/ 110 w 1444"/>
                    <a:gd name="T69" fmla="*/ 936 h 1580"/>
                    <a:gd name="T70" fmla="*/ 158 w 1444"/>
                    <a:gd name="T71" fmla="*/ 900 h 1580"/>
                    <a:gd name="T72" fmla="*/ 378 w 1444"/>
                    <a:gd name="T73" fmla="*/ 898 h 1580"/>
                    <a:gd name="T74" fmla="*/ 464 w 1444"/>
                    <a:gd name="T75" fmla="*/ 900 h 1580"/>
                    <a:gd name="T76" fmla="*/ 86 w 1444"/>
                    <a:gd name="T77" fmla="*/ 172 h 1580"/>
                    <a:gd name="T78" fmla="*/ 86 w 1444"/>
                    <a:gd name="T79" fmla="*/ 100 h 1580"/>
                    <a:gd name="T80" fmla="*/ 138 w 1444"/>
                    <a:gd name="T81" fmla="*/ 80 h 1580"/>
                    <a:gd name="T82" fmla="*/ 292 w 1444"/>
                    <a:gd name="T83" fmla="*/ 296 h 1580"/>
                    <a:gd name="T84" fmla="*/ 472 w 1444"/>
                    <a:gd name="T85" fmla="*/ 522 h 1580"/>
                    <a:gd name="T86" fmla="*/ 518 w 1444"/>
                    <a:gd name="T87" fmla="*/ 514 h 1580"/>
                    <a:gd name="T88" fmla="*/ 524 w 1444"/>
                    <a:gd name="T89" fmla="*/ 470 h 1580"/>
                    <a:gd name="T90" fmla="*/ 474 w 1444"/>
                    <a:gd name="T91" fmla="*/ 408 h 1580"/>
                    <a:gd name="T92" fmla="*/ 534 w 1444"/>
                    <a:gd name="T93" fmla="*/ 316 h 1580"/>
                    <a:gd name="T94" fmla="*/ 604 w 1444"/>
                    <a:gd name="T95" fmla="*/ 320 h 1580"/>
                    <a:gd name="T96" fmla="*/ 684 w 1444"/>
                    <a:gd name="T97" fmla="*/ 406 h 1580"/>
                    <a:gd name="T98" fmla="*/ 682 w 1444"/>
                    <a:gd name="T99" fmla="*/ 330 h 1580"/>
                    <a:gd name="T100" fmla="*/ 740 w 1444"/>
                    <a:gd name="T101" fmla="*/ 260 h 1580"/>
                    <a:gd name="T102" fmla="*/ 788 w 1444"/>
                    <a:gd name="T103" fmla="*/ 252 h 1580"/>
                    <a:gd name="T104" fmla="*/ 850 w 1444"/>
                    <a:gd name="T105" fmla="*/ 304 h 1580"/>
                    <a:gd name="T106" fmla="*/ 878 w 1444"/>
                    <a:gd name="T107" fmla="*/ 368 h 1580"/>
                    <a:gd name="T108" fmla="*/ 920 w 1444"/>
                    <a:gd name="T109" fmla="*/ 284 h 1580"/>
                    <a:gd name="T110" fmla="*/ 1002 w 1444"/>
                    <a:gd name="T111" fmla="*/ 252 h 1580"/>
                    <a:gd name="T112" fmla="*/ 1062 w 1444"/>
                    <a:gd name="T113" fmla="*/ 316 h 1580"/>
                    <a:gd name="T114" fmla="*/ 1274 w 1444"/>
                    <a:gd name="T115" fmla="*/ 720 h 1580"/>
                    <a:gd name="T116" fmla="*/ 1308 w 1444"/>
                    <a:gd name="T117" fmla="*/ 1072 h 1580"/>
                    <a:gd name="T118" fmla="*/ 1330 w 1444"/>
                    <a:gd name="T119" fmla="*/ 1250 h 1580"/>
                    <a:gd name="T120" fmla="*/ 1154 w 1444"/>
                    <a:gd name="T121" fmla="*/ 1412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4" h="1580">
                      <a:moveTo>
                        <a:pt x="1438" y="1164"/>
                      </a:moveTo>
                      <a:lnTo>
                        <a:pt x="1382" y="1062"/>
                      </a:lnTo>
                      <a:lnTo>
                        <a:pt x="1382" y="1062"/>
                      </a:lnTo>
                      <a:lnTo>
                        <a:pt x="1380" y="980"/>
                      </a:lnTo>
                      <a:lnTo>
                        <a:pt x="1378" y="922"/>
                      </a:lnTo>
                      <a:lnTo>
                        <a:pt x="1372" y="856"/>
                      </a:lnTo>
                      <a:lnTo>
                        <a:pt x="1364" y="790"/>
                      </a:lnTo>
                      <a:lnTo>
                        <a:pt x="1352" y="724"/>
                      </a:lnTo>
                      <a:lnTo>
                        <a:pt x="1346" y="694"/>
                      </a:lnTo>
                      <a:lnTo>
                        <a:pt x="1336" y="666"/>
                      </a:lnTo>
                      <a:lnTo>
                        <a:pt x="1328" y="642"/>
                      </a:lnTo>
                      <a:lnTo>
                        <a:pt x="1318" y="620"/>
                      </a:lnTo>
                      <a:lnTo>
                        <a:pt x="1318" y="620"/>
                      </a:lnTo>
                      <a:lnTo>
                        <a:pt x="1130" y="282"/>
                      </a:lnTo>
                      <a:lnTo>
                        <a:pt x="1130" y="282"/>
                      </a:lnTo>
                      <a:lnTo>
                        <a:pt x="1118" y="260"/>
                      </a:lnTo>
                      <a:lnTo>
                        <a:pt x="1106" y="240"/>
                      </a:lnTo>
                      <a:lnTo>
                        <a:pt x="1094" y="222"/>
                      </a:lnTo>
                      <a:lnTo>
                        <a:pt x="1080" y="208"/>
                      </a:lnTo>
                      <a:lnTo>
                        <a:pt x="1064" y="194"/>
                      </a:lnTo>
                      <a:lnTo>
                        <a:pt x="1048" y="184"/>
                      </a:lnTo>
                      <a:lnTo>
                        <a:pt x="1032" y="178"/>
                      </a:lnTo>
                      <a:lnTo>
                        <a:pt x="1014" y="174"/>
                      </a:lnTo>
                      <a:lnTo>
                        <a:pt x="1014" y="174"/>
                      </a:lnTo>
                      <a:lnTo>
                        <a:pt x="994" y="172"/>
                      </a:lnTo>
                      <a:lnTo>
                        <a:pt x="974" y="172"/>
                      </a:lnTo>
                      <a:lnTo>
                        <a:pt x="956" y="176"/>
                      </a:lnTo>
                      <a:lnTo>
                        <a:pt x="938" y="182"/>
                      </a:lnTo>
                      <a:lnTo>
                        <a:pt x="920" y="190"/>
                      </a:lnTo>
                      <a:lnTo>
                        <a:pt x="904" y="198"/>
                      </a:lnTo>
                      <a:lnTo>
                        <a:pt x="878" y="218"/>
                      </a:lnTo>
                      <a:lnTo>
                        <a:pt x="878" y="218"/>
                      </a:lnTo>
                      <a:lnTo>
                        <a:pt x="864" y="204"/>
                      </a:lnTo>
                      <a:lnTo>
                        <a:pt x="850" y="194"/>
                      </a:lnTo>
                      <a:lnTo>
                        <a:pt x="836" y="186"/>
                      </a:lnTo>
                      <a:lnTo>
                        <a:pt x="822" y="180"/>
                      </a:lnTo>
                      <a:lnTo>
                        <a:pt x="808" y="174"/>
                      </a:lnTo>
                      <a:lnTo>
                        <a:pt x="794" y="172"/>
                      </a:lnTo>
                      <a:lnTo>
                        <a:pt x="778" y="170"/>
                      </a:lnTo>
                      <a:lnTo>
                        <a:pt x="764" y="170"/>
                      </a:lnTo>
                      <a:lnTo>
                        <a:pt x="764" y="170"/>
                      </a:lnTo>
                      <a:lnTo>
                        <a:pt x="742" y="174"/>
                      </a:lnTo>
                      <a:lnTo>
                        <a:pt x="724" y="180"/>
                      </a:lnTo>
                      <a:lnTo>
                        <a:pt x="706" y="190"/>
                      </a:lnTo>
                      <a:lnTo>
                        <a:pt x="690" y="200"/>
                      </a:lnTo>
                      <a:lnTo>
                        <a:pt x="674" y="212"/>
                      </a:lnTo>
                      <a:lnTo>
                        <a:pt x="660" y="224"/>
                      </a:lnTo>
                      <a:lnTo>
                        <a:pt x="640" y="250"/>
                      </a:lnTo>
                      <a:lnTo>
                        <a:pt x="640" y="250"/>
                      </a:lnTo>
                      <a:lnTo>
                        <a:pt x="624" y="242"/>
                      </a:lnTo>
                      <a:lnTo>
                        <a:pt x="610" y="236"/>
                      </a:lnTo>
                      <a:lnTo>
                        <a:pt x="596" y="232"/>
                      </a:lnTo>
                      <a:lnTo>
                        <a:pt x="580" y="228"/>
                      </a:lnTo>
                      <a:lnTo>
                        <a:pt x="566" y="228"/>
                      </a:lnTo>
                      <a:lnTo>
                        <a:pt x="552" y="228"/>
                      </a:lnTo>
                      <a:lnTo>
                        <a:pt x="538" y="230"/>
                      </a:lnTo>
                      <a:lnTo>
                        <a:pt x="524" y="234"/>
                      </a:lnTo>
                      <a:lnTo>
                        <a:pt x="524" y="234"/>
                      </a:lnTo>
                      <a:lnTo>
                        <a:pt x="504" y="242"/>
                      </a:lnTo>
                      <a:lnTo>
                        <a:pt x="486" y="252"/>
                      </a:lnTo>
                      <a:lnTo>
                        <a:pt x="472" y="266"/>
                      </a:lnTo>
                      <a:lnTo>
                        <a:pt x="458" y="280"/>
                      </a:lnTo>
                      <a:lnTo>
                        <a:pt x="444" y="296"/>
                      </a:lnTo>
                      <a:lnTo>
                        <a:pt x="434" y="312"/>
                      </a:lnTo>
                      <a:lnTo>
                        <a:pt x="418" y="342"/>
                      </a:lnTo>
                      <a:lnTo>
                        <a:pt x="418" y="342"/>
                      </a:lnTo>
                      <a:lnTo>
                        <a:pt x="380" y="292"/>
                      </a:lnTo>
                      <a:lnTo>
                        <a:pt x="340" y="230"/>
                      </a:lnTo>
                      <a:lnTo>
                        <a:pt x="294" y="158"/>
                      </a:lnTo>
                      <a:lnTo>
                        <a:pt x="246" y="74"/>
                      </a:lnTo>
                      <a:lnTo>
                        <a:pt x="246" y="74"/>
                      </a:lnTo>
                      <a:lnTo>
                        <a:pt x="236" y="60"/>
                      </a:lnTo>
                      <a:lnTo>
                        <a:pt x="228" y="46"/>
                      </a:lnTo>
                      <a:lnTo>
                        <a:pt x="216" y="36"/>
                      </a:lnTo>
                      <a:lnTo>
                        <a:pt x="206" y="26"/>
                      </a:lnTo>
                      <a:lnTo>
                        <a:pt x="194" y="18"/>
                      </a:lnTo>
                      <a:lnTo>
                        <a:pt x="182" y="12"/>
                      </a:lnTo>
                      <a:lnTo>
                        <a:pt x="170" y="8"/>
                      </a:lnTo>
                      <a:lnTo>
                        <a:pt x="158" y="4"/>
                      </a:lnTo>
                      <a:lnTo>
                        <a:pt x="146" y="2"/>
                      </a:lnTo>
                      <a:lnTo>
                        <a:pt x="134" y="0"/>
                      </a:lnTo>
                      <a:lnTo>
                        <a:pt x="122" y="0"/>
                      </a:lnTo>
                      <a:lnTo>
                        <a:pt x="108" y="2"/>
                      </a:lnTo>
                      <a:lnTo>
                        <a:pt x="86" y="8"/>
                      </a:lnTo>
                      <a:lnTo>
                        <a:pt x="64" y="20"/>
                      </a:lnTo>
                      <a:lnTo>
                        <a:pt x="64" y="20"/>
                      </a:lnTo>
                      <a:lnTo>
                        <a:pt x="44" y="34"/>
                      </a:lnTo>
                      <a:lnTo>
                        <a:pt x="28" y="52"/>
                      </a:lnTo>
                      <a:lnTo>
                        <a:pt x="14" y="74"/>
                      </a:lnTo>
                      <a:lnTo>
                        <a:pt x="8" y="84"/>
                      </a:lnTo>
                      <a:lnTo>
                        <a:pt x="4" y="98"/>
                      </a:lnTo>
                      <a:lnTo>
                        <a:pt x="2" y="110"/>
                      </a:lnTo>
                      <a:lnTo>
                        <a:pt x="0" y="124"/>
                      </a:lnTo>
                      <a:lnTo>
                        <a:pt x="0" y="138"/>
                      </a:lnTo>
                      <a:lnTo>
                        <a:pt x="2" y="152"/>
                      </a:lnTo>
                      <a:lnTo>
                        <a:pt x="4" y="166"/>
                      </a:lnTo>
                      <a:lnTo>
                        <a:pt x="8" y="180"/>
                      </a:lnTo>
                      <a:lnTo>
                        <a:pt x="14" y="196"/>
                      </a:lnTo>
                      <a:lnTo>
                        <a:pt x="22" y="212"/>
                      </a:lnTo>
                      <a:lnTo>
                        <a:pt x="22" y="212"/>
                      </a:lnTo>
                      <a:lnTo>
                        <a:pt x="356" y="812"/>
                      </a:lnTo>
                      <a:lnTo>
                        <a:pt x="356" y="812"/>
                      </a:lnTo>
                      <a:lnTo>
                        <a:pt x="316" y="806"/>
                      </a:lnTo>
                      <a:lnTo>
                        <a:pt x="274" y="804"/>
                      </a:lnTo>
                      <a:lnTo>
                        <a:pt x="234" y="804"/>
                      </a:lnTo>
                      <a:lnTo>
                        <a:pt x="196" y="808"/>
                      </a:lnTo>
                      <a:lnTo>
                        <a:pt x="160" y="816"/>
                      </a:lnTo>
                      <a:lnTo>
                        <a:pt x="128" y="826"/>
                      </a:lnTo>
                      <a:lnTo>
                        <a:pt x="100" y="840"/>
                      </a:lnTo>
                      <a:lnTo>
                        <a:pt x="86" y="848"/>
                      </a:lnTo>
                      <a:lnTo>
                        <a:pt x="76" y="856"/>
                      </a:lnTo>
                      <a:lnTo>
                        <a:pt x="76" y="856"/>
                      </a:lnTo>
                      <a:lnTo>
                        <a:pt x="64" y="866"/>
                      </a:lnTo>
                      <a:lnTo>
                        <a:pt x="56" y="876"/>
                      </a:lnTo>
                      <a:lnTo>
                        <a:pt x="48" y="888"/>
                      </a:lnTo>
                      <a:lnTo>
                        <a:pt x="42" y="898"/>
                      </a:lnTo>
                      <a:lnTo>
                        <a:pt x="38" y="910"/>
                      </a:lnTo>
                      <a:lnTo>
                        <a:pt x="36" y="924"/>
                      </a:lnTo>
                      <a:lnTo>
                        <a:pt x="34" y="936"/>
                      </a:lnTo>
                      <a:lnTo>
                        <a:pt x="36" y="950"/>
                      </a:lnTo>
                      <a:lnTo>
                        <a:pt x="36" y="950"/>
                      </a:lnTo>
                      <a:lnTo>
                        <a:pt x="40" y="968"/>
                      </a:lnTo>
                      <a:lnTo>
                        <a:pt x="46" y="984"/>
                      </a:lnTo>
                      <a:lnTo>
                        <a:pt x="56" y="1000"/>
                      </a:lnTo>
                      <a:lnTo>
                        <a:pt x="66" y="1014"/>
                      </a:lnTo>
                      <a:lnTo>
                        <a:pt x="80" y="1028"/>
                      </a:lnTo>
                      <a:lnTo>
                        <a:pt x="96" y="1042"/>
                      </a:lnTo>
                      <a:lnTo>
                        <a:pt x="112" y="1054"/>
                      </a:lnTo>
                      <a:lnTo>
                        <a:pt x="130" y="1066"/>
                      </a:lnTo>
                      <a:lnTo>
                        <a:pt x="168" y="1086"/>
                      </a:lnTo>
                      <a:lnTo>
                        <a:pt x="208" y="1104"/>
                      </a:lnTo>
                      <a:lnTo>
                        <a:pt x="248" y="1120"/>
                      </a:lnTo>
                      <a:lnTo>
                        <a:pt x="282" y="1132"/>
                      </a:lnTo>
                      <a:lnTo>
                        <a:pt x="282" y="1132"/>
                      </a:lnTo>
                      <a:lnTo>
                        <a:pt x="320" y="1146"/>
                      </a:lnTo>
                      <a:lnTo>
                        <a:pt x="320" y="1146"/>
                      </a:lnTo>
                      <a:lnTo>
                        <a:pt x="346" y="1162"/>
                      </a:lnTo>
                      <a:lnTo>
                        <a:pt x="370" y="1178"/>
                      </a:lnTo>
                      <a:lnTo>
                        <a:pt x="390" y="1192"/>
                      </a:lnTo>
                      <a:lnTo>
                        <a:pt x="406" y="1206"/>
                      </a:lnTo>
                      <a:lnTo>
                        <a:pt x="426" y="1228"/>
                      </a:lnTo>
                      <a:lnTo>
                        <a:pt x="434" y="1236"/>
                      </a:lnTo>
                      <a:lnTo>
                        <a:pt x="434" y="1236"/>
                      </a:lnTo>
                      <a:lnTo>
                        <a:pt x="436" y="1238"/>
                      </a:lnTo>
                      <a:lnTo>
                        <a:pt x="436" y="1238"/>
                      </a:lnTo>
                      <a:lnTo>
                        <a:pt x="462" y="1272"/>
                      </a:lnTo>
                      <a:lnTo>
                        <a:pt x="490" y="1300"/>
                      </a:lnTo>
                      <a:lnTo>
                        <a:pt x="538" y="1348"/>
                      </a:lnTo>
                      <a:lnTo>
                        <a:pt x="580" y="1386"/>
                      </a:lnTo>
                      <a:lnTo>
                        <a:pt x="618" y="1414"/>
                      </a:lnTo>
                      <a:lnTo>
                        <a:pt x="652" y="1434"/>
                      </a:lnTo>
                      <a:lnTo>
                        <a:pt x="680" y="1448"/>
                      </a:lnTo>
                      <a:lnTo>
                        <a:pt x="704" y="1458"/>
                      </a:lnTo>
                      <a:lnTo>
                        <a:pt x="726" y="1464"/>
                      </a:lnTo>
                      <a:lnTo>
                        <a:pt x="726" y="1464"/>
                      </a:lnTo>
                      <a:lnTo>
                        <a:pt x="744" y="1472"/>
                      </a:lnTo>
                      <a:lnTo>
                        <a:pt x="790" y="1556"/>
                      </a:lnTo>
                      <a:lnTo>
                        <a:pt x="790" y="1556"/>
                      </a:lnTo>
                      <a:lnTo>
                        <a:pt x="796" y="1564"/>
                      </a:lnTo>
                      <a:lnTo>
                        <a:pt x="802" y="1570"/>
                      </a:lnTo>
                      <a:lnTo>
                        <a:pt x="808" y="1574"/>
                      </a:lnTo>
                      <a:lnTo>
                        <a:pt x="816" y="1576"/>
                      </a:lnTo>
                      <a:lnTo>
                        <a:pt x="816" y="1576"/>
                      </a:lnTo>
                      <a:lnTo>
                        <a:pt x="842" y="1580"/>
                      </a:lnTo>
                      <a:lnTo>
                        <a:pt x="872" y="1580"/>
                      </a:lnTo>
                      <a:lnTo>
                        <a:pt x="908" y="1578"/>
                      </a:lnTo>
                      <a:lnTo>
                        <a:pt x="908" y="1578"/>
                      </a:lnTo>
                      <a:lnTo>
                        <a:pt x="936" y="1576"/>
                      </a:lnTo>
                      <a:lnTo>
                        <a:pt x="966" y="1570"/>
                      </a:lnTo>
                      <a:lnTo>
                        <a:pt x="998" y="1564"/>
                      </a:lnTo>
                      <a:lnTo>
                        <a:pt x="1032" y="1554"/>
                      </a:lnTo>
                      <a:lnTo>
                        <a:pt x="1070" y="1540"/>
                      </a:lnTo>
                      <a:lnTo>
                        <a:pt x="1108" y="1524"/>
                      </a:lnTo>
                      <a:lnTo>
                        <a:pt x="1150" y="1504"/>
                      </a:lnTo>
                      <a:lnTo>
                        <a:pt x="1192" y="1480"/>
                      </a:lnTo>
                      <a:lnTo>
                        <a:pt x="1192" y="1480"/>
                      </a:lnTo>
                      <a:lnTo>
                        <a:pt x="1230" y="1456"/>
                      </a:lnTo>
                      <a:lnTo>
                        <a:pt x="1264" y="1432"/>
                      </a:lnTo>
                      <a:lnTo>
                        <a:pt x="1294" y="1406"/>
                      </a:lnTo>
                      <a:lnTo>
                        <a:pt x="1320" y="1382"/>
                      </a:lnTo>
                      <a:lnTo>
                        <a:pt x="1344" y="1358"/>
                      </a:lnTo>
                      <a:lnTo>
                        <a:pt x="1364" y="1334"/>
                      </a:lnTo>
                      <a:lnTo>
                        <a:pt x="1380" y="1312"/>
                      </a:lnTo>
                      <a:lnTo>
                        <a:pt x="1396" y="1290"/>
                      </a:lnTo>
                      <a:lnTo>
                        <a:pt x="1418" y="1252"/>
                      </a:lnTo>
                      <a:lnTo>
                        <a:pt x="1432" y="1222"/>
                      </a:lnTo>
                      <a:lnTo>
                        <a:pt x="1440" y="1202"/>
                      </a:lnTo>
                      <a:lnTo>
                        <a:pt x="1442" y="1192"/>
                      </a:lnTo>
                      <a:lnTo>
                        <a:pt x="1442" y="1192"/>
                      </a:lnTo>
                      <a:lnTo>
                        <a:pt x="1444" y="1184"/>
                      </a:lnTo>
                      <a:lnTo>
                        <a:pt x="1442" y="1178"/>
                      </a:lnTo>
                      <a:lnTo>
                        <a:pt x="1442" y="1170"/>
                      </a:lnTo>
                      <a:lnTo>
                        <a:pt x="1438" y="1164"/>
                      </a:lnTo>
                      <a:lnTo>
                        <a:pt x="1438" y="1164"/>
                      </a:lnTo>
                      <a:close/>
                      <a:moveTo>
                        <a:pt x="1154" y="1412"/>
                      </a:moveTo>
                      <a:lnTo>
                        <a:pt x="1154" y="1412"/>
                      </a:lnTo>
                      <a:lnTo>
                        <a:pt x="1126" y="1428"/>
                      </a:lnTo>
                      <a:lnTo>
                        <a:pt x="1100" y="1442"/>
                      </a:lnTo>
                      <a:lnTo>
                        <a:pt x="1074" y="1454"/>
                      </a:lnTo>
                      <a:lnTo>
                        <a:pt x="1050" y="1464"/>
                      </a:lnTo>
                      <a:lnTo>
                        <a:pt x="1002" y="1480"/>
                      </a:lnTo>
                      <a:lnTo>
                        <a:pt x="960" y="1490"/>
                      </a:lnTo>
                      <a:lnTo>
                        <a:pt x="922" y="1496"/>
                      </a:lnTo>
                      <a:lnTo>
                        <a:pt x="892" y="1500"/>
                      </a:lnTo>
                      <a:lnTo>
                        <a:pt x="866" y="1500"/>
                      </a:lnTo>
                      <a:lnTo>
                        <a:pt x="846" y="1500"/>
                      </a:lnTo>
                      <a:lnTo>
                        <a:pt x="808" y="1430"/>
                      </a:lnTo>
                      <a:lnTo>
                        <a:pt x="808" y="1430"/>
                      </a:lnTo>
                      <a:lnTo>
                        <a:pt x="802" y="1420"/>
                      </a:lnTo>
                      <a:lnTo>
                        <a:pt x="794" y="1414"/>
                      </a:lnTo>
                      <a:lnTo>
                        <a:pt x="788" y="1408"/>
                      </a:lnTo>
                      <a:lnTo>
                        <a:pt x="780" y="1402"/>
                      </a:lnTo>
                      <a:lnTo>
                        <a:pt x="764" y="1394"/>
                      </a:lnTo>
                      <a:lnTo>
                        <a:pt x="746" y="1388"/>
                      </a:lnTo>
                      <a:lnTo>
                        <a:pt x="746" y="1388"/>
                      </a:lnTo>
                      <a:lnTo>
                        <a:pt x="730" y="1384"/>
                      </a:lnTo>
                      <a:lnTo>
                        <a:pt x="708" y="1374"/>
                      </a:lnTo>
                      <a:lnTo>
                        <a:pt x="684" y="1362"/>
                      </a:lnTo>
                      <a:lnTo>
                        <a:pt x="654" y="1344"/>
                      </a:lnTo>
                      <a:lnTo>
                        <a:pt x="622" y="1320"/>
                      </a:lnTo>
                      <a:lnTo>
                        <a:pt x="584" y="1286"/>
                      </a:lnTo>
                      <a:lnTo>
                        <a:pt x="540" y="1244"/>
                      </a:lnTo>
                      <a:lnTo>
                        <a:pt x="492" y="1188"/>
                      </a:lnTo>
                      <a:lnTo>
                        <a:pt x="492" y="1188"/>
                      </a:lnTo>
                      <a:lnTo>
                        <a:pt x="480" y="1172"/>
                      </a:lnTo>
                      <a:lnTo>
                        <a:pt x="452" y="1144"/>
                      </a:lnTo>
                      <a:lnTo>
                        <a:pt x="432" y="1128"/>
                      </a:lnTo>
                      <a:lnTo>
                        <a:pt x="410" y="1110"/>
                      </a:lnTo>
                      <a:lnTo>
                        <a:pt x="382" y="1092"/>
                      </a:lnTo>
                      <a:lnTo>
                        <a:pt x="352" y="1076"/>
                      </a:lnTo>
                      <a:lnTo>
                        <a:pt x="352" y="1076"/>
                      </a:lnTo>
                      <a:lnTo>
                        <a:pt x="334" y="1068"/>
                      </a:lnTo>
                      <a:lnTo>
                        <a:pt x="306" y="1058"/>
                      </a:lnTo>
                      <a:lnTo>
                        <a:pt x="306" y="1058"/>
                      </a:lnTo>
                      <a:lnTo>
                        <a:pt x="256" y="1038"/>
                      </a:lnTo>
                      <a:lnTo>
                        <a:pt x="226" y="1026"/>
                      </a:lnTo>
                      <a:lnTo>
                        <a:pt x="192" y="1010"/>
                      </a:lnTo>
                      <a:lnTo>
                        <a:pt x="162" y="994"/>
                      </a:lnTo>
                      <a:lnTo>
                        <a:pt x="136" y="976"/>
                      </a:lnTo>
                      <a:lnTo>
                        <a:pt x="126" y="968"/>
                      </a:lnTo>
                      <a:lnTo>
                        <a:pt x="118" y="958"/>
                      </a:lnTo>
                      <a:lnTo>
                        <a:pt x="112" y="948"/>
                      </a:lnTo>
                      <a:lnTo>
                        <a:pt x="110" y="940"/>
                      </a:lnTo>
                      <a:lnTo>
                        <a:pt x="110" y="940"/>
                      </a:lnTo>
                      <a:lnTo>
                        <a:pt x="110" y="936"/>
                      </a:lnTo>
                      <a:lnTo>
                        <a:pt x="110" y="932"/>
                      </a:lnTo>
                      <a:lnTo>
                        <a:pt x="114" y="926"/>
                      </a:lnTo>
                      <a:lnTo>
                        <a:pt x="122" y="918"/>
                      </a:lnTo>
                      <a:lnTo>
                        <a:pt x="122" y="918"/>
                      </a:lnTo>
                      <a:lnTo>
                        <a:pt x="132" y="912"/>
                      </a:lnTo>
                      <a:lnTo>
                        <a:pt x="144" y="904"/>
                      </a:lnTo>
                      <a:lnTo>
                        <a:pt x="158" y="900"/>
                      </a:lnTo>
                      <a:lnTo>
                        <a:pt x="174" y="894"/>
                      </a:lnTo>
                      <a:lnTo>
                        <a:pt x="208" y="888"/>
                      </a:lnTo>
                      <a:lnTo>
                        <a:pt x="248" y="884"/>
                      </a:lnTo>
                      <a:lnTo>
                        <a:pt x="290" y="884"/>
                      </a:lnTo>
                      <a:lnTo>
                        <a:pt x="334" y="888"/>
                      </a:lnTo>
                      <a:lnTo>
                        <a:pt x="356" y="892"/>
                      </a:lnTo>
                      <a:lnTo>
                        <a:pt x="378" y="898"/>
                      </a:lnTo>
                      <a:lnTo>
                        <a:pt x="400" y="904"/>
                      </a:lnTo>
                      <a:lnTo>
                        <a:pt x="420" y="912"/>
                      </a:lnTo>
                      <a:lnTo>
                        <a:pt x="420" y="912"/>
                      </a:lnTo>
                      <a:lnTo>
                        <a:pt x="432" y="914"/>
                      </a:lnTo>
                      <a:lnTo>
                        <a:pt x="444" y="912"/>
                      </a:lnTo>
                      <a:lnTo>
                        <a:pt x="454" y="908"/>
                      </a:lnTo>
                      <a:lnTo>
                        <a:pt x="464" y="900"/>
                      </a:lnTo>
                      <a:lnTo>
                        <a:pt x="464" y="900"/>
                      </a:lnTo>
                      <a:lnTo>
                        <a:pt x="470" y="890"/>
                      </a:lnTo>
                      <a:lnTo>
                        <a:pt x="472" y="878"/>
                      </a:lnTo>
                      <a:lnTo>
                        <a:pt x="470" y="866"/>
                      </a:lnTo>
                      <a:lnTo>
                        <a:pt x="466" y="854"/>
                      </a:lnTo>
                      <a:lnTo>
                        <a:pt x="466" y="854"/>
                      </a:lnTo>
                      <a:lnTo>
                        <a:pt x="86" y="172"/>
                      </a:lnTo>
                      <a:lnTo>
                        <a:pt x="86" y="172"/>
                      </a:lnTo>
                      <a:lnTo>
                        <a:pt x="80" y="156"/>
                      </a:lnTo>
                      <a:lnTo>
                        <a:pt x="76" y="144"/>
                      </a:lnTo>
                      <a:lnTo>
                        <a:pt x="76" y="130"/>
                      </a:lnTo>
                      <a:lnTo>
                        <a:pt x="78" y="120"/>
                      </a:lnTo>
                      <a:lnTo>
                        <a:pt x="82" y="110"/>
                      </a:lnTo>
                      <a:lnTo>
                        <a:pt x="86" y="100"/>
                      </a:lnTo>
                      <a:lnTo>
                        <a:pt x="94" y="94"/>
                      </a:lnTo>
                      <a:lnTo>
                        <a:pt x="102" y="88"/>
                      </a:lnTo>
                      <a:lnTo>
                        <a:pt x="102" y="88"/>
                      </a:lnTo>
                      <a:lnTo>
                        <a:pt x="110" y="84"/>
                      </a:lnTo>
                      <a:lnTo>
                        <a:pt x="118" y="82"/>
                      </a:lnTo>
                      <a:lnTo>
                        <a:pt x="128" y="80"/>
                      </a:lnTo>
                      <a:lnTo>
                        <a:pt x="138" y="80"/>
                      </a:lnTo>
                      <a:lnTo>
                        <a:pt x="150" y="84"/>
                      </a:lnTo>
                      <a:lnTo>
                        <a:pt x="160" y="90"/>
                      </a:lnTo>
                      <a:lnTo>
                        <a:pt x="170" y="100"/>
                      </a:lnTo>
                      <a:lnTo>
                        <a:pt x="180" y="114"/>
                      </a:lnTo>
                      <a:lnTo>
                        <a:pt x="180" y="114"/>
                      </a:lnTo>
                      <a:lnTo>
                        <a:pt x="238" y="212"/>
                      </a:lnTo>
                      <a:lnTo>
                        <a:pt x="292" y="296"/>
                      </a:lnTo>
                      <a:lnTo>
                        <a:pt x="338" y="366"/>
                      </a:lnTo>
                      <a:lnTo>
                        <a:pt x="380" y="420"/>
                      </a:lnTo>
                      <a:lnTo>
                        <a:pt x="414" y="462"/>
                      </a:lnTo>
                      <a:lnTo>
                        <a:pt x="440" y="492"/>
                      </a:lnTo>
                      <a:lnTo>
                        <a:pt x="464" y="516"/>
                      </a:lnTo>
                      <a:lnTo>
                        <a:pt x="464" y="516"/>
                      </a:lnTo>
                      <a:lnTo>
                        <a:pt x="472" y="522"/>
                      </a:lnTo>
                      <a:lnTo>
                        <a:pt x="478" y="524"/>
                      </a:lnTo>
                      <a:lnTo>
                        <a:pt x="484" y="526"/>
                      </a:lnTo>
                      <a:lnTo>
                        <a:pt x="492" y="526"/>
                      </a:lnTo>
                      <a:lnTo>
                        <a:pt x="500" y="526"/>
                      </a:lnTo>
                      <a:lnTo>
                        <a:pt x="506" y="522"/>
                      </a:lnTo>
                      <a:lnTo>
                        <a:pt x="512" y="518"/>
                      </a:lnTo>
                      <a:lnTo>
                        <a:pt x="518" y="514"/>
                      </a:lnTo>
                      <a:lnTo>
                        <a:pt x="518" y="514"/>
                      </a:lnTo>
                      <a:lnTo>
                        <a:pt x="522" y="506"/>
                      </a:lnTo>
                      <a:lnTo>
                        <a:pt x="526" y="500"/>
                      </a:lnTo>
                      <a:lnTo>
                        <a:pt x="528" y="492"/>
                      </a:lnTo>
                      <a:lnTo>
                        <a:pt x="528" y="484"/>
                      </a:lnTo>
                      <a:lnTo>
                        <a:pt x="526" y="478"/>
                      </a:lnTo>
                      <a:lnTo>
                        <a:pt x="524" y="470"/>
                      </a:lnTo>
                      <a:lnTo>
                        <a:pt x="520" y="464"/>
                      </a:lnTo>
                      <a:lnTo>
                        <a:pt x="514" y="458"/>
                      </a:lnTo>
                      <a:lnTo>
                        <a:pt x="514" y="458"/>
                      </a:lnTo>
                      <a:lnTo>
                        <a:pt x="504" y="446"/>
                      </a:lnTo>
                      <a:lnTo>
                        <a:pt x="472" y="412"/>
                      </a:lnTo>
                      <a:lnTo>
                        <a:pt x="472" y="412"/>
                      </a:lnTo>
                      <a:lnTo>
                        <a:pt x="474" y="408"/>
                      </a:lnTo>
                      <a:lnTo>
                        <a:pt x="474" y="408"/>
                      </a:lnTo>
                      <a:lnTo>
                        <a:pt x="484" y="384"/>
                      </a:lnTo>
                      <a:lnTo>
                        <a:pt x="490" y="370"/>
                      </a:lnTo>
                      <a:lnTo>
                        <a:pt x="498" y="354"/>
                      </a:lnTo>
                      <a:lnTo>
                        <a:pt x="508" y="340"/>
                      </a:lnTo>
                      <a:lnTo>
                        <a:pt x="520" y="326"/>
                      </a:lnTo>
                      <a:lnTo>
                        <a:pt x="534" y="316"/>
                      </a:lnTo>
                      <a:lnTo>
                        <a:pt x="548" y="308"/>
                      </a:lnTo>
                      <a:lnTo>
                        <a:pt x="548" y="308"/>
                      </a:lnTo>
                      <a:lnTo>
                        <a:pt x="556" y="308"/>
                      </a:lnTo>
                      <a:lnTo>
                        <a:pt x="566" y="306"/>
                      </a:lnTo>
                      <a:lnTo>
                        <a:pt x="574" y="308"/>
                      </a:lnTo>
                      <a:lnTo>
                        <a:pt x="584" y="310"/>
                      </a:lnTo>
                      <a:lnTo>
                        <a:pt x="604" y="320"/>
                      </a:lnTo>
                      <a:lnTo>
                        <a:pt x="626" y="334"/>
                      </a:lnTo>
                      <a:lnTo>
                        <a:pt x="626" y="334"/>
                      </a:lnTo>
                      <a:lnTo>
                        <a:pt x="638" y="348"/>
                      </a:lnTo>
                      <a:lnTo>
                        <a:pt x="654" y="374"/>
                      </a:lnTo>
                      <a:lnTo>
                        <a:pt x="672" y="396"/>
                      </a:lnTo>
                      <a:lnTo>
                        <a:pt x="678" y="404"/>
                      </a:lnTo>
                      <a:lnTo>
                        <a:pt x="684" y="406"/>
                      </a:lnTo>
                      <a:lnTo>
                        <a:pt x="684" y="406"/>
                      </a:lnTo>
                      <a:lnTo>
                        <a:pt x="686" y="404"/>
                      </a:lnTo>
                      <a:lnTo>
                        <a:pt x="686" y="402"/>
                      </a:lnTo>
                      <a:lnTo>
                        <a:pt x="688" y="394"/>
                      </a:lnTo>
                      <a:lnTo>
                        <a:pt x="684" y="368"/>
                      </a:lnTo>
                      <a:lnTo>
                        <a:pt x="682" y="340"/>
                      </a:lnTo>
                      <a:lnTo>
                        <a:pt x="682" y="330"/>
                      </a:lnTo>
                      <a:lnTo>
                        <a:pt x="682" y="324"/>
                      </a:lnTo>
                      <a:lnTo>
                        <a:pt x="682" y="324"/>
                      </a:lnTo>
                      <a:lnTo>
                        <a:pt x="694" y="304"/>
                      </a:lnTo>
                      <a:lnTo>
                        <a:pt x="704" y="294"/>
                      </a:lnTo>
                      <a:lnTo>
                        <a:pt x="714" y="280"/>
                      </a:lnTo>
                      <a:lnTo>
                        <a:pt x="728" y="270"/>
                      </a:lnTo>
                      <a:lnTo>
                        <a:pt x="740" y="260"/>
                      </a:lnTo>
                      <a:lnTo>
                        <a:pt x="756" y="254"/>
                      </a:lnTo>
                      <a:lnTo>
                        <a:pt x="770" y="252"/>
                      </a:lnTo>
                      <a:lnTo>
                        <a:pt x="770" y="252"/>
                      </a:lnTo>
                      <a:lnTo>
                        <a:pt x="770" y="252"/>
                      </a:lnTo>
                      <a:lnTo>
                        <a:pt x="770" y="252"/>
                      </a:lnTo>
                      <a:lnTo>
                        <a:pt x="780" y="250"/>
                      </a:lnTo>
                      <a:lnTo>
                        <a:pt x="788" y="252"/>
                      </a:lnTo>
                      <a:lnTo>
                        <a:pt x="798" y="254"/>
                      </a:lnTo>
                      <a:lnTo>
                        <a:pt x="808" y="260"/>
                      </a:lnTo>
                      <a:lnTo>
                        <a:pt x="818" y="266"/>
                      </a:lnTo>
                      <a:lnTo>
                        <a:pt x="828" y="276"/>
                      </a:lnTo>
                      <a:lnTo>
                        <a:pt x="848" y="298"/>
                      </a:lnTo>
                      <a:lnTo>
                        <a:pt x="848" y="298"/>
                      </a:lnTo>
                      <a:lnTo>
                        <a:pt x="850" y="304"/>
                      </a:lnTo>
                      <a:lnTo>
                        <a:pt x="854" y="314"/>
                      </a:lnTo>
                      <a:lnTo>
                        <a:pt x="860" y="338"/>
                      </a:lnTo>
                      <a:lnTo>
                        <a:pt x="866" y="360"/>
                      </a:lnTo>
                      <a:lnTo>
                        <a:pt x="870" y="368"/>
                      </a:lnTo>
                      <a:lnTo>
                        <a:pt x="874" y="370"/>
                      </a:lnTo>
                      <a:lnTo>
                        <a:pt x="874" y="370"/>
                      </a:lnTo>
                      <a:lnTo>
                        <a:pt x="878" y="368"/>
                      </a:lnTo>
                      <a:lnTo>
                        <a:pt x="882" y="360"/>
                      </a:lnTo>
                      <a:lnTo>
                        <a:pt x="890" y="338"/>
                      </a:lnTo>
                      <a:lnTo>
                        <a:pt x="898" y="314"/>
                      </a:lnTo>
                      <a:lnTo>
                        <a:pt x="900" y="304"/>
                      </a:lnTo>
                      <a:lnTo>
                        <a:pt x="904" y="300"/>
                      </a:lnTo>
                      <a:lnTo>
                        <a:pt x="904" y="300"/>
                      </a:lnTo>
                      <a:lnTo>
                        <a:pt x="920" y="284"/>
                      </a:lnTo>
                      <a:lnTo>
                        <a:pt x="930" y="276"/>
                      </a:lnTo>
                      <a:lnTo>
                        <a:pt x="944" y="268"/>
                      </a:lnTo>
                      <a:lnTo>
                        <a:pt x="958" y="260"/>
                      </a:lnTo>
                      <a:lnTo>
                        <a:pt x="972" y="254"/>
                      </a:lnTo>
                      <a:lnTo>
                        <a:pt x="988" y="250"/>
                      </a:lnTo>
                      <a:lnTo>
                        <a:pt x="1002" y="252"/>
                      </a:lnTo>
                      <a:lnTo>
                        <a:pt x="1002" y="252"/>
                      </a:lnTo>
                      <a:lnTo>
                        <a:pt x="1010" y="254"/>
                      </a:lnTo>
                      <a:lnTo>
                        <a:pt x="1018" y="258"/>
                      </a:lnTo>
                      <a:lnTo>
                        <a:pt x="1026" y="264"/>
                      </a:lnTo>
                      <a:lnTo>
                        <a:pt x="1034" y="270"/>
                      </a:lnTo>
                      <a:lnTo>
                        <a:pt x="1048" y="290"/>
                      </a:lnTo>
                      <a:lnTo>
                        <a:pt x="1062" y="316"/>
                      </a:lnTo>
                      <a:lnTo>
                        <a:pt x="1062" y="316"/>
                      </a:lnTo>
                      <a:lnTo>
                        <a:pt x="1064" y="320"/>
                      </a:lnTo>
                      <a:lnTo>
                        <a:pt x="1064" y="320"/>
                      </a:lnTo>
                      <a:lnTo>
                        <a:pt x="1252" y="660"/>
                      </a:lnTo>
                      <a:lnTo>
                        <a:pt x="1252" y="660"/>
                      </a:lnTo>
                      <a:lnTo>
                        <a:pt x="1260" y="676"/>
                      </a:lnTo>
                      <a:lnTo>
                        <a:pt x="1268" y="696"/>
                      </a:lnTo>
                      <a:lnTo>
                        <a:pt x="1274" y="720"/>
                      </a:lnTo>
                      <a:lnTo>
                        <a:pt x="1280" y="746"/>
                      </a:lnTo>
                      <a:lnTo>
                        <a:pt x="1290" y="802"/>
                      </a:lnTo>
                      <a:lnTo>
                        <a:pt x="1296" y="864"/>
                      </a:lnTo>
                      <a:lnTo>
                        <a:pt x="1302" y="924"/>
                      </a:lnTo>
                      <a:lnTo>
                        <a:pt x="1306" y="982"/>
                      </a:lnTo>
                      <a:lnTo>
                        <a:pt x="1308" y="1072"/>
                      </a:lnTo>
                      <a:lnTo>
                        <a:pt x="1308" y="1072"/>
                      </a:lnTo>
                      <a:lnTo>
                        <a:pt x="1308" y="1082"/>
                      </a:lnTo>
                      <a:lnTo>
                        <a:pt x="1312" y="1092"/>
                      </a:lnTo>
                      <a:lnTo>
                        <a:pt x="1364" y="1186"/>
                      </a:lnTo>
                      <a:lnTo>
                        <a:pt x="1364" y="1186"/>
                      </a:lnTo>
                      <a:lnTo>
                        <a:pt x="1358" y="1202"/>
                      </a:lnTo>
                      <a:lnTo>
                        <a:pt x="1346" y="1224"/>
                      </a:lnTo>
                      <a:lnTo>
                        <a:pt x="1330" y="1250"/>
                      </a:lnTo>
                      <a:lnTo>
                        <a:pt x="1308" y="1278"/>
                      </a:lnTo>
                      <a:lnTo>
                        <a:pt x="1280" y="1310"/>
                      </a:lnTo>
                      <a:lnTo>
                        <a:pt x="1246" y="1344"/>
                      </a:lnTo>
                      <a:lnTo>
                        <a:pt x="1226" y="1360"/>
                      </a:lnTo>
                      <a:lnTo>
                        <a:pt x="1204" y="1378"/>
                      </a:lnTo>
                      <a:lnTo>
                        <a:pt x="1180" y="1394"/>
                      </a:lnTo>
                      <a:lnTo>
                        <a:pt x="1154" y="1412"/>
                      </a:lnTo>
                      <a:lnTo>
                        <a:pt x="1154" y="14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1"/>
                <p:cNvSpPr>
                  <a:spLocks/>
                </p:cNvSpPr>
                <p:nvPr/>
              </p:nvSpPr>
              <p:spPr bwMode="auto">
                <a:xfrm>
                  <a:off x="2203" y="1516"/>
                  <a:ext cx="1156" cy="1330"/>
                </a:xfrm>
                <a:custGeom>
                  <a:avLst/>
                  <a:gdLst>
                    <a:gd name="T0" fmla="*/ 1156 w 1156"/>
                    <a:gd name="T1" fmla="*/ 216 h 1330"/>
                    <a:gd name="T2" fmla="*/ 1088 w 1156"/>
                    <a:gd name="T3" fmla="*/ 150 h 1330"/>
                    <a:gd name="T4" fmla="*/ 1008 w 1156"/>
                    <a:gd name="T5" fmla="*/ 94 h 1330"/>
                    <a:gd name="T6" fmla="*/ 920 w 1156"/>
                    <a:gd name="T7" fmla="*/ 50 h 1330"/>
                    <a:gd name="T8" fmla="*/ 824 w 1156"/>
                    <a:gd name="T9" fmla="*/ 20 h 1330"/>
                    <a:gd name="T10" fmla="*/ 724 w 1156"/>
                    <a:gd name="T11" fmla="*/ 4 h 1330"/>
                    <a:gd name="T12" fmla="*/ 654 w 1156"/>
                    <a:gd name="T13" fmla="*/ 0 h 1330"/>
                    <a:gd name="T14" fmla="*/ 554 w 1156"/>
                    <a:gd name="T15" fmla="*/ 10 h 1330"/>
                    <a:gd name="T16" fmla="*/ 458 w 1156"/>
                    <a:gd name="T17" fmla="*/ 34 h 1330"/>
                    <a:gd name="T18" fmla="*/ 368 w 1156"/>
                    <a:gd name="T19" fmla="*/ 70 h 1330"/>
                    <a:gd name="T20" fmla="*/ 286 w 1156"/>
                    <a:gd name="T21" fmla="*/ 120 h 1330"/>
                    <a:gd name="T22" fmla="*/ 212 w 1156"/>
                    <a:gd name="T23" fmla="*/ 180 h 1330"/>
                    <a:gd name="T24" fmla="*/ 146 w 1156"/>
                    <a:gd name="T25" fmla="*/ 250 h 1330"/>
                    <a:gd name="T26" fmla="*/ 92 w 1156"/>
                    <a:gd name="T27" fmla="*/ 328 h 1330"/>
                    <a:gd name="T28" fmla="*/ 48 w 1156"/>
                    <a:gd name="T29" fmla="*/ 416 h 1330"/>
                    <a:gd name="T30" fmla="*/ 18 w 1156"/>
                    <a:gd name="T31" fmla="*/ 510 h 1330"/>
                    <a:gd name="T32" fmla="*/ 2 w 1156"/>
                    <a:gd name="T33" fmla="*/ 608 h 1330"/>
                    <a:gd name="T34" fmla="*/ 0 w 1156"/>
                    <a:gd name="T35" fmla="*/ 678 h 1330"/>
                    <a:gd name="T36" fmla="*/ 10 w 1156"/>
                    <a:gd name="T37" fmla="*/ 778 h 1330"/>
                    <a:gd name="T38" fmla="*/ 34 w 1156"/>
                    <a:gd name="T39" fmla="*/ 872 h 1330"/>
                    <a:gd name="T40" fmla="*/ 70 w 1156"/>
                    <a:gd name="T41" fmla="*/ 962 h 1330"/>
                    <a:gd name="T42" fmla="*/ 118 w 1156"/>
                    <a:gd name="T43" fmla="*/ 1046 h 1330"/>
                    <a:gd name="T44" fmla="*/ 180 w 1156"/>
                    <a:gd name="T45" fmla="*/ 1120 h 1330"/>
                    <a:gd name="T46" fmla="*/ 250 w 1156"/>
                    <a:gd name="T47" fmla="*/ 1184 h 1330"/>
                    <a:gd name="T48" fmla="*/ 328 w 1156"/>
                    <a:gd name="T49" fmla="*/ 1240 h 1330"/>
                    <a:gd name="T50" fmla="*/ 416 w 1156"/>
                    <a:gd name="T51" fmla="*/ 1282 h 1330"/>
                    <a:gd name="T52" fmla="*/ 508 w 1156"/>
                    <a:gd name="T53" fmla="*/ 1312 h 1330"/>
                    <a:gd name="T54" fmla="*/ 608 w 1156"/>
                    <a:gd name="T55" fmla="*/ 1328 h 1330"/>
                    <a:gd name="T56" fmla="*/ 690 w 1156"/>
                    <a:gd name="T57" fmla="*/ 1330 h 1330"/>
                    <a:gd name="T58" fmla="*/ 826 w 1156"/>
                    <a:gd name="T59" fmla="*/ 1312 h 1330"/>
                    <a:gd name="T60" fmla="*/ 796 w 1156"/>
                    <a:gd name="T61" fmla="*/ 1252 h 1330"/>
                    <a:gd name="T62" fmla="*/ 684 w 1156"/>
                    <a:gd name="T63" fmla="*/ 1266 h 1330"/>
                    <a:gd name="T64" fmla="*/ 614 w 1156"/>
                    <a:gd name="T65" fmla="*/ 1264 h 1330"/>
                    <a:gd name="T66" fmla="*/ 524 w 1156"/>
                    <a:gd name="T67" fmla="*/ 1250 h 1330"/>
                    <a:gd name="T68" fmla="*/ 440 w 1156"/>
                    <a:gd name="T69" fmla="*/ 1222 h 1330"/>
                    <a:gd name="T70" fmla="*/ 362 w 1156"/>
                    <a:gd name="T71" fmla="*/ 1184 h 1330"/>
                    <a:gd name="T72" fmla="*/ 290 w 1156"/>
                    <a:gd name="T73" fmla="*/ 1134 h 1330"/>
                    <a:gd name="T74" fmla="*/ 226 w 1156"/>
                    <a:gd name="T75" fmla="*/ 1076 h 1330"/>
                    <a:gd name="T76" fmla="*/ 172 w 1156"/>
                    <a:gd name="T77" fmla="*/ 1008 h 1330"/>
                    <a:gd name="T78" fmla="*/ 128 w 1156"/>
                    <a:gd name="T79" fmla="*/ 934 h 1330"/>
                    <a:gd name="T80" fmla="*/ 94 w 1156"/>
                    <a:gd name="T81" fmla="*/ 852 h 1330"/>
                    <a:gd name="T82" fmla="*/ 72 w 1156"/>
                    <a:gd name="T83" fmla="*/ 766 h 1330"/>
                    <a:gd name="T84" fmla="*/ 64 w 1156"/>
                    <a:gd name="T85" fmla="*/ 676 h 1330"/>
                    <a:gd name="T86" fmla="*/ 66 w 1156"/>
                    <a:gd name="T87" fmla="*/ 614 h 1330"/>
                    <a:gd name="T88" fmla="*/ 82 w 1156"/>
                    <a:gd name="T89" fmla="*/ 524 h 1330"/>
                    <a:gd name="T90" fmla="*/ 108 w 1156"/>
                    <a:gd name="T91" fmla="*/ 440 h 1330"/>
                    <a:gd name="T92" fmla="*/ 148 w 1156"/>
                    <a:gd name="T93" fmla="*/ 362 h 1330"/>
                    <a:gd name="T94" fmla="*/ 196 w 1156"/>
                    <a:gd name="T95" fmla="*/ 290 h 1330"/>
                    <a:gd name="T96" fmla="*/ 256 w 1156"/>
                    <a:gd name="T97" fmla="*/ 226 h 1330"/>
                    <a:gd name="T98" fmla="*/ 324 w 1156"/>
                    <a:gd name="T99" fmla="*/ 172 h 1330"/>
                    <a:gd name="T100" fmla="*/ 398 w 1156"/>
                    <a:gd name="T101" fmla="*/ 128 h 1330"/>
                    <a:gd name="T102" fmla="*/ 478 w 1156"/>
                    <a:gd name="T103" fmla="*/ 94 h 1330"/>
                    <a:gd name="T104" fmla="*/ 566 w 1156"/>
                    <a:gd name="T105" fmla="*/ 74 h 1330"/>
                    <a:gd name="T106" fmla="*/ 656 w 1156"/>
                    <a:gd name="T107" fmla="*/ 66 h 1330"/>
                    <a:gd name="T108" fmla="*/ 722 w 1156"/>
                    <a:gd name="T109" fmla="*/ 68 h 1330"/>
                    <a:gd name="T110" fmla="*/ 828 w 1156"/>
                    <a:gd name="T111" fmla="*/ 88 h 1330"/>
                    <a:gd name="T112" fmla="*/ 924 w 1156"/>
                    <a:gd name="T113" fmla="*/ 124 h 1330"/>
                    <a:gd name="T114" fmla="*/ 1012 w 1156"/>
                    <a:gd name="T115" fmla="*/ 176 h 1330"/>
                    <a:gd name="T116" fmla="*/ 1090 w 1156"/>
                    <a:gd name="T117" fmla="*/ 240 h 1330"/>
                    <a:gd name="T118" fmla="*/ 1156 w 1156"/>
                    <a:gd name="T119" fmla="*/ 318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6" h="1330">
                      <a:moveTo>
                        <a:pt x="1156" y="318"/>
                      </a:moveTo>
                      <a:lnTo>
                        <a:pt x="1156" y="216"/>
                      </a:lnTo>
                      <a:lnTo>
                        <a:pt x="1156" y="216"/>
                      </a:lnTo>
                      <a:lnTo>
                        <a:pt x="1134" y="192"/>
                      </a:lnTo>
                      <a:lnTo>
                        <a:pt x="1112" y="170"/>
                      </a:lnTo>
                      <a:lnTo>
                        <a:pt x="1088" y="150"/>
                      </a:lnTo>
                      <a:lnTo>
                        <a:pt x="1062" y="130"/>
                      </a:lnTo>
                      <a:lnTo>
                        <a:pt x="1036" y="110"/>
                      </a:lnTo>
                      <a:lnTo>
                        <a:pt x="1008" y="94"/>
                      </a:lnTo>
                      <a:lnTo>
                        <a:pt x="980" y="78"/>
                      </a:lnTo>
                      <a:lnTo>
                        <a:pt x="950" y="64"/>
                      </a:lnTo>
                      <a:lnTo>
                        <a:pt x="920" y="50"/>
                      </a:lnTo>
                      <a:lnTo>
                        <a:pt x="888" y="38"/>
                      </a:lnTo>
                      <a:lnTo>
                        <a:pt x="856" y="28"/>
                      </a:lnTo>
                      <a:lnTo>
                        <a:pt x="824" y="20"/>
                      </a:lnTo>
                      <a:lnTo>
                        <a:pt x="790" y="12"/>
                      </a:lnTo>
                      <a:lnTo>
                        <a:pt x="758" y="6"/>
                      </a:lnTo>
                      <a:lnTo>
                        <a:pt x="724" y="4"/>
                      </a:lnTo>
                      <a:lnTo>
                        <a:pt x="688" y="2"/>
                      </a:lnTo>
                      <a:lnTo>
                        <a:pt x="688" y="2"/>
                      </a:lnTo>
                      <a:lnTo>
                        <a:pt x="654" y="0"/>
                      </a:lnTo>
                      <a:lnTo>
                        <a:pt x="620" y="2"/>
                      </a:lnTo>
                      <a:lnTo>
                        <a:pt x="588" y="6"/>
                      </a:lnTo>
                      <a:lnTo>
                        <a:pt x="554" y="10"/>
                      </a:lnTo>
                      <a:lnTo>
                        <a:pt x="522" y="16"/>
                      </a:lnTo>
                      <a:lnTo>
                        <a:pt x="490" y="24"/>
                      </a:lnTo>
                      <a:lnTo>
                        <a:pt x="458" y="34"/>
                      </a:lnTo>
                      <a:lnTo>
                        <a:pt x="428" y="44"/>
                      </a:lnTo>
                      <a:lnTo>
                        <a:pt x="398" y="56"/>
                      </a:lnTo>
                      <a:lnTo>
                        <a:pt x="368" y="70"/>
                      </a:lnTo>
                      <a:lnTo>
                        <a:pt x="340" y="86"/>
                      </a:lnTo>
                      <a:lnTo>
                        <a:pt x="312" y="102"/>
                      </a:lnTo>
                      <a:lnTo>
                        <a:pt x="286" y="120"/>
                      </a:lnTo>
                      <a:lnTo>
                        <a:pt x="260" y="138"/>
                      </a:lnTo>
                      <a:lnTo>
                        <a:pt x="236" y="158"/>
                      </a:lnTo>
                      <a:lnTo>
                        <a:pt x="212" y="180"/>
                      </a:lnTo>
                      <a:lnTo>
                        <a:pt x="188" y="202"/>
                      </a:lnTo>
                      <a:lnTo>
                        <a:pt x="168" y="226"/>
                      </a:lnTo>
                      <a:lnTo>
                        <a:pt x="146" y="250"/>
                      </a:lnTo>
                      <a:lnTo>
                        <a:pt x="128" y="276"/>
                      </a:lnTo>
                      <a:lnTo>
                        <a:pt x="108" y="302"/>
                      </a:lnTo>
                      <a:lnTo>
                        <a:pt x="92" y="328"/>
                      </a:lnTo>
                      <a:lnTo>
                        <a:pt x="76" y="358"/>
                      </a:lnTo>
                      <a:lnTo>
                        <a:pt x="62" y="386"/>
                      </a:lnTo>
                      <a:lnTo>
                        <a:pt x="48" y="416"/>
                      </a:lnTo>
                      <a:lnTo>
                        <a:pt x="38" y="446"/>
                      </a:lnTo>
                      <a:lnTo>
                        <a:pt x="28" y="478"/>
                      </a:lnTo>
                      <a:lnTo>
                        <a:pt x="18" y="510"/>
                      </a:lnTo>
                      <a:lnTo>
                        <a:pt x="12" y="542"/>
                      </a:lnTo>
                      <a:lnTo>
                        <a:pt x="6" y="576"/>
                      </a:lnTo>
                      <a:lnTo>
                        <a:pt x="2" y="608"/>
                      </a:lnTo>
                      <a:lnTo>
                        <a:pt x="0" y="642"/>
                      </a:lnTo>
                      <a:lnTo>
                        <a:pt x="0" y="642"/>
                      </a:lnTo>
                      <a:lnTo>
                        <a:pt x="0" y="678"/>
                      </a:lnTo>
                      <a:lnTo>
                        <a:pt x="2" y="712"/>
                      </a:lnTo>
                      <a:lnTo>
                        <a:pt x="4" y="744"/>
                      </a:lnTo>
                      <a:lnTo>
                        <a:pt x="10" y="778"/>
                      </a:lnTo>
                      <a:lnTo>
                        <a:pt x="16" y="810"/>
                      </a:lnTo>
                      <a:lnTo>
                        <a:pt x="24" y="842"/>
                      </a:lnTo>
                      <a:lnTo>
                        <a:pt x="34" y="872"/>
                      </a:lnTo>
                      <a:lnTo>
                        <a:pt x="44" y="904"/>
                      </a:lnTo>
                      <a:lnTo>
                        <a:pt x="56" y="934"/>
                      </a:lnTo>
                      <a:lnTo>
                        <a:pt x="70" y="962"/>
                      </a:lnTo>
                      <a:lnTo>
                        <a:pt x="84" y="992"/>
                      </a:lnTo>
                      <a:lnTo>
                        <a:pt x="102" y="1018"/>
                      </a:lnTo>
                      <a:lnTo>
                        <a:pt x="118" y="1046"/>
                      </a:lnTo>
                      <a:lnTo>
                        <a:pt x="138" y="1072"/>
                      </a:lnTo>
                      <a:lnTo>
                        <a:pt x="158" y="1096"/>
                      </a:lnTo>
                      <a:lnTo>
                        <a:pt x="180" y="1120"/>
                      </a:lnTo>
                      <a:lnTo>
                        <a:pt x="202" y="1142"/>
                      </a:lnTo>
                      <a:lnTo>
                        <a:pt x="224" y="1164"/>
                      </a:lnTo>
                      <a:lnTo>
                        <a:pt x="250" y="1184"/>
                      </a:lnTo>
                      <a:lnTo>
                        <a:pt x="274" y="1204"/>
                      </a:lnTo>
                      <a:lnTo>
                        <a:pt x="302" y="1222"/>
                      </a:lnTo>
                      <a:lnTo>
                        <a:pt x="328" y="1240"/>
                      </a:lnTo>
                      <a:lnTo>
                        <a:pt x="356" y="1256"/>
                      </a:lnTo>
                      <a:lnTo>
                        <a:pt x="386" y="1270"/>
                      </a:lnTo>
                      <a:lnTo>
                        <a:pt x="416" y="1282"/>
                      </a:lnTo>
                      <a:lnTo>
                        <a:pt x="446" y="1294"/>
                      </a:lnTo>
                      <a:lnTo>
                        <a:pt x="478" y="1304"/>
                      </a:lnTo>
                      <a:lnTo>
                        <a:pt x="508" y="1312"/>
                      </a:lnTo>
                      <a:lnTo>
                        <a:pt x="542" y="1320"/>
                      </a:lnTo>
                      <a:lnTo>
                        <a:pt x="574" y="1324"/>
                      </a:lnTo>
                      <a:lnTo>
                        <a:pt x="608" y="1328"/>
                      </a:lnTo>
                      <a:lnTo>
                        <a:pt x="642" y="1330"/>
                      </a:lnTo>
                      <a:lnTo>
                        <a:pt x="642" y="1330"/>
                      </a:lnTo>
                      <a:lnTo>
                        <a:pt x="690" y="1330"/>
                      </a:lnTo>
                      <a:lnTo>
                        <a:pt x="736" y="1328"/>
                      </a:lnTo>
                      <a:lnTo>
                        <a:pt x="782" y="1320"/>
                      </a:lnTo>
                      <a:lnTo>
                        <a:pt x="826" y="1312"/>
                      </a:lnTo>
                      <a:lnTo>
                        <a:pt x="826" y="1312"/>
                      </a:lnTo>
                      <a:lnTo>
                        <a:pt x="796" y="1252"/>
                      </a:lnTo>
                      <a:lnTo>
                        <a:pt x="796" y="1252"/>
                      </a:lnTo>
                      <a:lnTo>
                        <a:pt x="760" y="1260"/>
                      </a:lnTo>
                      <a:lnTo>
                        <a:pt x="722" y="1264"/>
                      </a:lnTo>
                      <a:lnTo>
                        <a:pt x="684" y="1266"/>
                      </a:lnTo>
                      <a:lnTo>
                        <a:pt x="644" y="1266"/>
                      </a:lnTo>
                      <a:lnTo>
                        <a:pt x="644" y="1266"/>
                      </a:lnTo>
                      <a:lnTo>
                        <a:pt x="614" y="1264"/>
                      </a:lnTo>
                      <a:lnTo>
                        <a:pt x="584" y="1260"/>
                      </a:lnTo>
                      <a:lnTo>
                        <a:pt x="554" y="1256"/>
                      </a:lnTo>
                      <a:lnTo>
                        <a:pt x="524" y="1250"/>
                      </a:lnTo>
                      <a:lnTo>
                        <a:pt x="496" y="1242"/>
                      </a:lnTo>
                      <a:lnTo>
                        <a:pt x="468" y="1234"/>
                      </a:lnTo>
                      <a:lnTo>
                        <a:pt x="440" y="1222"/>
                      </a:lnTo>
                      <a:lnTo>
                        <a:pt x="412" y="1210"/>
                      </a:lnTo>
                      <a:lnTo>
                        <a:pt x="386" y="1198"/>
                      </a:lnTo>
                      <a:lnTo>
                        <a:pt x="362" y="1184"/>
                      </a:lnTo>
                      <a:lnTo>
                        <a:pt x="336" y="1168"/>
                      </a:lnTo>
                      <a:lnTo>
                        <a:pt x="312" y="1152"/>
                      </a:lnTo>
                      <a:lnTo>
                        <a:pt x="290" y="1134"/>
                      </a:lnTo>
                      <a:lnTo>
                        <a:pt x="268" y="1116"/>
                      </a:lnTo>
                      <a:lnTo>
                        <a:pt x="246" y="1096"/>
                      </a:lnTo>
                      <a:lnTo>
                        <a:pt x="226" y="1076"/>
                      </a:lnTo>
                      <a:lnTo>
                        <a:pt x="208" y="1054"/>
                      </a:lnTo>
                      <a:lnTo>
                        <a:pt x="188" y="1032"/>
                      </a:lnTo>
                      <a:lnTo>
                        <a:pt x="172" y="1008"/>
                      </a:lnTo>
                      <a:lnTo>
                        <a:pt x="156" y="984"/>
                      </a:lnTo>
                      <a:lnTo>
                        <a:pt x="142" y="960"/>
                      </a:lnTo>
                      <a:lnTo>
                        <a:pt x="128" y="934"/>
                      </a:lnTo>
                      <a:lnTo>
                        <a:pt x="116" y="908"/>
                      </a:lnTo>
                      <a:lnTo>
                        <a:pt x="104" y="880"/>
                      </a:lnTo>
                      <a:lnTo>
                        <a:pt x="94" y="852"/>
                      </a:lnTo>
                      <a:lnTo>
                        <a:pt x="86" y="824"/>
                      </a:lnTo>
                      <a:lnTo>
                        <a:pt x="78" y="796"/>
                      </a:lnTo>
                      <a:lnTo>
                        <a:pt x="72" y="766"/>
                      </a:lnTo>
                      <a:lnTo>
                        <a:pt x="68" y="736"/>
                      </a:lnTo>
                      <a:lnTo>
                        <a:pt x="66" y="706"/>
                      </a:lnTo>
                      <a:lnTo>
                        <a:pt x="64" y="676"/>
                      </a:lnTo>
                      <a:lnTo>
                        <a:pt x="64" y="646"/>
                      </a:lnTo>
                      <a:lnTo>
                        <a:pt x="64" y="646"/>
                      </a:lnTo>
                      <a:lnTo>
                        <a:pt x="66" y="614"/>
                      </a:lnTo>
                      <a:lnTo>
                        <a:pt x="70" y="584"/>
                      </a:lnTo>
                      <a:lnTo>
                        <a:pt x="74" y="554"/>
                      </a:lnTo>
                      <a:lnTo>
                        <a:pt x="82" y="524"/>
                      </a:lnTo>
                      <a:lnTo>
                        <a:pt x="88" y="496"/>
                      </a:lnTo>
                      <a:lnTo>
                        <a:pt x="98" y="468"/>
                      </a:lnTo>
                      <a:lnTo>
                        <a:pt x="108" y="440"/>
                      </a:lnTo>
                      <a:lnTo>
                        <a:pt x="120" y="414"/>
                      </a:lnTo>
                      <a:lnTo>
                        <a:pt x="134" y="388"/>
                      </a:lnTo>
                      <a:lnTo>
                        <a:pt x="148" y="362"/>
                      </a:lnTo>
                      <a:lnTo>
                        <a:pt x="162" y="338"/>
                      </a:lnTo>
                      <a:lnTo>
                        <a:pt x="180" y="314"/>
                      </a:lnTo>
                      <a:lnTo>
                        <a:pt x="196" y="290"/>
                      </a:lnTo>
                      <a:lnTo>
                        <a:pt x="216" y="268"/>
                      </a:lnTo>
                      <a:lnTo>
                        <a:pt x="236" y="248"/>
                      </a:lnTo>
                      <a:lnTo>
                        <a:pt x="256" y="226"/>
                      </a:lnTo>
                      <a:lnTo>
                        <a:pt x="278" y="208"/>
                      </a:lnTo>
                      <a:lnTo>
                        <a:pt x="300" y="190"/>
                      </a:lnTo>
                      <a:lnTo>
                        <a:pt x="324" y="172"/>
                      </a:lnTo>
                      <a:lnTo>
                        <a:pt x="348" y="156"/>
                      </a:lnTo>
                      <a:lnTo>
                        <a:pt x="372" y="142"/>
                      </a:lnTo>
                      <a:lnTo>
                        <a:pt x="398" y="128"/>
                      </a:lnTo>
                      <a:lnTo>
                        <a:pt x="424" y="116"/>
                      </a:lnTo>
                      <a:lnTo>
                        <a:pt x="452" y="104"/>
                      </a:lnTo>
                      <a:lnTo>
                        <a:pt x="478" y="94"/>
                      </a:lnTo>
                      <a:lnTo>
                        <a:pt x="508" y="86"/>
                      </a:lnTo>
                      <a:lnTo>
                        <a:pt x="536" y="80"/>
                      </a:lnTo>
                      <a:lnTo>
                        <a:pt x="566" y="74"/>
                      </a:lnTo>
                      <a:lnTo>
                        <a:pt x="594" y="70"/>
                      </a:lnTo>
                      <a:lnTo>
                        <a:pt x="626" y="66"/>
                      </a:lnTo>
                      <a:lnTo>
                        <a:pt x="656" y="66"/>
                      </a:lnTo>
                      <a:lnTo>
                        <a:pt x="686" y="66"/>
                      </a:lnTo>
                      <a:lnTo>
                        <a:pt x="686" y="66"/>
                      </a:lnTo>
                      <a:lnTo>
                        <a:pt x="722" y="68"/>
                      </a:lnTo>
                      <a:lnTo>
                        <a:pt x="758" y="72"/>
                      </a:lnTo>
                      <a:lnTo>
                        <a:pt x="792" y="78"/>
                      </a:lnTo>
                      <a:lnTo>
                        <a:pt x="828" y="88"/>
                      </a:lnTo>
                      <a:lnTo>
                        <a:pt x="860" y="98"/>
                      </a:lnTo>
                      <a:lnTo>
                        <a:pt x="892" y="110"/>
                      </a:lnTo>
                      <a:lnTo>
                        <a:pt x="924" y="124"/>
                      </a:lnTo>
                      <a:lnTo>
                        <a:pt x="956" y="140"/>
                      </a:lnTo>
                      <a:lnTo>
                        <a:pt x="984" y="156"/>
                      </a:lnTo>
                      <a:lnTo>
                        <a:pt x="1012" y="176"/>
                      </a:lnTo>
                      <a:lnTo>
                        <a:pt x="1040" y="196"/>
                      </a:lnTo>
                      <a:lnTo>
                        <a:pt x="1066" y="218"/>
                      </a:lnTo>
                      <a:lnTo>
                        <a:pt x="1090" y="240"/>
                      </a:lnTo>
                      <a:lnTo>
                        <a:pt x="1114" y="266"/>
                      </a:lnTo>
                      <a:lnTo>
                        <a:pt x="1136" y="292"/>
                      </a:lnTo>
                      <a:lnTo>
                        <a:pt x="1156" y="318"/>
                      </a:lnTo>
                      <a:lnTo>
                        <a:pt x="1156" y="3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2"/>
                <p:cNvSpPr>
                  <a:spLocks/>
                </p:cNvSpPr>
                <p:nvPr/>
              </p:nvSpPr>
              <p:spPr bwMode="auto">
                <a:xfrm>
                  <a:off x="2467" y="1762"/>
                  <a:ext cx="808" cy="808"/>
                </a:xfrm>
                <a:custGeom>
                  <a:avLst/>
                  <a:gdLst>
                    <a:gd name="T0" fmla="*/ 670 w 808"/>
                    <a:gd name="T1" fmla="*/ 564 h 808"/>
                    <a:gd name="T2" fmla="*/ 722 w 808"/>
                    <a:gd name="T3" fmla="*/ 652 h 808"/>
                    <a:gd name="T4" fmla="*/ 756 w 808"/>
                    <a:gd name="T5" fmla="*/ 600 h 808"/>
                    <a:gd name="T6" fmla="*/ 782 w 808"/>
                    <a:gd name="T7" fmla="*/ 546 h 808"/>
                    <a:gd name="T8" fmla="*/ 800 w 808"/>
                    <a:gd name="T9" fmla="*/ 486 h 808"/>
                    <a:gd name="T10" fmla="*/ 808 w 808"/>
                    <a:gd name="T11" fmla="*/ 422 h 808"/>
                    <a:gd name="T12" fmla="*/ 808 w 808"/>
                    <a:gd name="T13" fmla="*/ 380 h 808"/>
                    <a:gd name="T14" fmla="*/ 794 w 808"/>
                    <a:gd name="T15" fmla="*/ 300 h 808"/>
                    <a:gd name="T16" fmla="*/ 768 w 808"/>
                    <a:gd name="T17" fmla="*/ 226 h 808"/>
                    <a:gd name="T18" fmla="*/ 726 w 808"/>
                    <a:gd name="T19" fmla="*/ 160 h 808"/>
                    <a:gd name="T20" fmla="*/ 674 w 808"/>
                    <a:gd name="T21" fmla="*/ 104 h 808"/>
                    <a:gd name="T22" fmla="*/ 612 w 808"/>
                    <a:gd name="T23" fmla="*/ 58 h 808"/>
                    <a:gd name="T24" fmla="*/ 540 w 808"/>
                    <a:gd name="T25" fmla="*/ 24 h 808"/>
                    <a:gd name="T26" fmla="*/ 462 w 808"/>
                    <a:gd name="T27" fmla="*/ 4 h 808"/>
                    <a:gd name="T28" fmla="*/ 422 w 808"/>
                    <a:gd name="T29" fmla="*/ 0 h 808"/>
                    <a:gd name="T30" fmla="*/ 340 w 808"/>
                    <a:gd name="T31" fmla="*/ 6 h 808"/>
                    <a:gd name="T32" fmla="*/ 264 w 808"/>
                    <a:gd name="T33" fmla="*/ 26 h 808"/>
                    <a:gd name="T34" fmla="*/ 194 w 808"/>
                    <a:gd name="T35" fmla="*/ 60 h 808"/>
                    <a:gd name="T36" fmla="*/ 132 w 808"/>
                    <a:gd name="T37" fmla="*/ 106 h 808"/>
                    <a:gd name="T38" fmla="*/ 80 w 808"/>
                    <a:gd name="T39" fmla="*/ 164 h 808"/>
                    <a:gd name="T40" fmla="*/ 40 w 808"/>
                    <a:gd name="T41" fmla="*/ 230 h 808"/>
                    <a:gd name="T42" fmla="*/ 12 w 808"/>
                    <a:gd name="T43" fmla="*/ 306 h 808"/>
                    <a:gd name="T44" fmla="*/ 0 w 808"/>
                    <a:gd name="T45" fmla="*/ 386 h 808"/>
                    <a:gd name="T46" fmla="*/ 2 w 808"/>
                    <a:gd name="T47" fmla="*/ 428 h 808"/>
                    <a:gd name="T48" fmla="*/ 14 w 808"/>
                    <a:gd name="T49" fmla="*/ 506 h 808"/>
                    <a:gd name="T50" fmla="*/ 42 w 808"/>
                    <a:gd name="T51" fmla="*/ 580 h 808"/>
                    <a:gd name="T52" fmla="*/ 82 w 808"/>
                    <a:gd name="T53" fmla="*/ 646 h 808"/>
                    <a:gd name="T54" fmla="*/ 134 w 808"/>
                    <a:gd name="T55" fmla="*/ 704 h 808"/>
                    <a:gd name="T56" fmla="*/ 196 w 808"/>
                    <a:gd name="T57" fmla="*/ 750 h 808"/>
                    <a:gd name="T58" fmla="*/ 268 w 808"/>
                    <a:gd name="T59" fmla="*/ 784 h 808"/>
                    <a:gd name="T60" fmla="*/ 346 w 808"/>
                    <a:gd name="T61" fmla="*/ 804 h 808"/>
                    <a:gd name="T62" fmla="*/ 386 w 808"/>
                    <a:gd name="T63" fmla="*/ 808 h 808"/>
                    <a:gd name="T64" fmla="*/ 428 w 808"/>
                    <a:gd name="T65" fmla="*/ 806 h 808"/>
                    <a:gd name="T66" fmla="*/ 382 w 808"/>
                    <a:gd name="T67" fmla="*/ 712 h 808"/>
                    <a:gd name="T68" fmla="*/ 322 w 808"/>
                    <a:gd name="T69" fmla="*/ 702 h 808"/>
                    <a:gd name="T70" fmla="*/ 266 w 808"/>
                    <a:gd name="T71" fmla="*/ 680 h 808"/>
                    <a:gd name="T72" fmla="*/ 216 w 808"/>
                    <a:gd name="T73" fmla="*/ 650 h 808"/>
                    <a:gd name="T74" fmla="*/ 174 w 808"/>
                    <a:gd name="T75" fmla="*/ 610 h 808"/>
                    <a:gd name="T76" fmla="*/ 138 w 808"/>
                    <a:gd name="T77" fmla="*/ 562 h 808"/>
                    <a:gd name="T78" fmla="*/ 112 w 808"/>
                    <a:gd name="T79" fmla="*/ 510 h 808"/>
                    <a:gd name="T80" fmla="*/ 98 w 808"/>
                    <a:gd name="T81" fmla="*/ 452 h 808"/>
                    <a:gd name="T82" fmla="*/ 94 w 808"/>
                    <a:gd name="T83" fmla="*/ 390 h 808"/>
                    <a:gd name="T84" fmla="*/ 98 w 808"/>
                    <a:gd name="T85" fmla="*/ 358 h 808"/>
                    <a:gd name="T86" fmla="*/ 112 w 808"/>
                    <a:gd name="T87" fmla="*/ 298 h 808"/>
                    <a:gd name="T88" fmla="*/ 138 w 808"/>
                    <a:gd name="T89" fmla="*/ 244 h 808"/>
                    <a:gd name="T90" fmla="*/ 174 w 808"/>
                    <a:gd name="T91" fmla="*/ 196 h 808"/>
                    <a:gd name="T92" fmla="*/ 218 w 808"/>
                    <a:gd name="T93" fmla="*/ 156 h 808"/>
                    <a:gd name="T94" fmla="*/ 268 w 808"/>
                    <a:gd name="T95" fmla="*/ 126 h 808"/>
                    <a:gd name="T96" fmla="*/ 326 w 808"/>
                    <a:gd name="T97" fmla="*/ 104 h 808"/>
                    <a:gd name="T98" fmla="*/ 386 w 808"/>
                    <a:gd name="T99" fmla="*/ 94 h 808"/>
                    <a:gd name="T100" fmla="*/ 418 w 808"/>
                    <a:gd name="T101" fmla="*/ 94 h 808"/>
                    <a:gd name="T102" fmla="*/ 480 w 808"/>
                    <a:gd name="T103" fmla="*/ 104 h 808"/>
                    <a:gd name="T104" fmla="*/ 538 w 808"/>
                    <a:gd name="T105" fmla="*/ 124 h 808"/>
                    <a:gd name="T106" fmla="*/ 588 w 808"/>
                    <a:gd name="T107" fmla="*/ 154 h 808"/>
                    <a:gd name="T108" fmla="*/ 632 w 808"/>
                    <a:gd name="T109" fmla="*/ 194 h 808"/>
                    <a:gd name="T110" fmla="*/ 668 w 808"/>
                    <a:gd name="T111" fmla="*/ 242 h 808"/>
                    <a:gd name="T112" fmla="*/ 694 w 808"/>
                    <a:gd name="T113" fmla="*/ 296 h 808"/>
                    <a:gd name="T114" fmla="*/ 710 w 808"/>
                    <a:gd name="T115" fmla="*/ 354 h 808"/>
                    <a:gd name="T116" fmla="*/ 714 w 808"/>
                    <a:gd name="T117" fmla="*/ 418 h 808"/>
                    <a:gd name="T118" fmla="*/ 712 w 808"/>
                    <a:gd name="T119" fmla="*/ 438 h 808"/>
                    <a:gd name="T120" fmla="*/ 706 w 808"/>
                    <a:gd name="T121" fmla="*/ 476 h 808"/>
                    <a:gd name="T122" fmla="*/ 688 w 808"/>
                    <a:gd name="T123" fmla="*/ 530 h 808"/>
                    <a:gd name="T124" fmla="*/ 670 w 808"/>
                    <a:gd name="T125" fmla="*/ 56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8" h="808">
                      <a:moveTo>
                        <a:pt x="670" y="564"/>
                      </a:moveTo>
                      <a:lnTo>
                        <a:pt x="670" y="564"/>
                      </a:lnTo>
                      <a:lnTo>
                        <a:pt x="722" y="652"/>
                      </a:lnTo>
                      <a:lnTo>
                        <a:pt x="722" y="652"/>
                      </a:lnTo>
                      <a:lnTo>
                        <a:pt x="740" y="626"/>
                      </a:lnTo>
                      <a:lnTo>
                        <a:pt x="756" y="600"/>
                      </a:lnTo>
                      <a:lnTo>
                        <a:pt x="770" y="574"/>
                      </a:lnTo>
                      <a:lnTo>
                        <a:pt x="782" y="546"/>
                      </a:lnTo>
                      <a:lnTo>
                        <a:pt x="792" y="516"/>
                      </a:lnTo>
                      <a:lnTo>
                        <a:pt x="800" y="486"/>
                      </a:lnTo>
                      <a:lnTo>
                        <a:pt x="804" y="454"/>
                      </a:lnTo>
                      <a:lnTo>
                        <a:pt x="808" y="422"/>
                      </a:lnTo>
                      <a:lnTo>
                        <a:pt x="808" y="422"/>
                      </a:lnTo>
                      <a:lnTo>
                        <a:pt x="808" y="380"/>
                      </a:lnTo>
                      <a:lnTo>
                        <a:pt x="802" y="340"/>
                      </a:lnTo>
                      <a:lnTo>
                        <a:pt x="794" y="300"/>
                      </a:lnTo>
                      <a:lnTo>
                        <a:pt x="782" y="262"/>
                      </a:lnTo>
                      <a:lnTo>
                        <a:pt x="768" y="226"/>
                      </a:lnTo>
                      <a:lnTo>
                        <a:pt x="748" y="192"/>
                      </a:lnTo>
                      <a:lnTo>
                        <a:pt x="726" y="160"/>
                      </a:lnTo>
                      <a:lnTo>
                        <a:pt x="702" y="132"/>
                      </a:lnTo>
                      <a:lnTo>
                        <a:pt x="674" y="104"/>
                      </a:lnTo>
                      <a:lnTo>
                        <a:pt x="644" y="80"/>
                      </a:lnTo>
                      <a:lnTo>
                        <a:pt x="612" y="58"/>
                      </a:lnTo>
                      <a:lnTo>
                        <a:pt x="578" y="38"/>
                      </a:lnTo>
                      <a:lnTo>
                        <a:pt x="540" y="24"/>
                      </a:lnTo>
                      <a:lnTo>
                        <a:pt x="502" y="12"/>
                      </a:lnTo>
                      <a:lnTo>
                        <a:pt x="462" y="4"/>
                      </a:lnTo>
                      <a:lnTo>
                        <a:pt x="422" y="0"/>
                      </a:lnTo>
                      <a:lnTo>
                        <a:pt x="422" y="0"/>
                      </a:lnTo>
                      <a:lnTo>
                        <a:pt x="380" y="0"/>
                      </a:lnTo>
                      <a:lnTo>
                        <a:pt x="340" y="6"/>
                      </a:lnTo>
                      <a:lnTo>
                        <a:pt x="302" y="14"/>
                      </a:lnTo>
                      <a:lnTo>
                        <a:pt x="264" y="26"/>
                      </a:lnTo>
                      <a:lnTo>
                        <a:pt x="228" y="40"/>
                      </a:lnTo>
                      <a:lnTo>
                        <a:pt x="194" y="60"/>
                      </a:lnTo>
                      <a:lnTo>
                        <a:pt x="162" y="82"/>
                      </a:lnTo>
                      <a:lnTo>
                        <a:pt x="132" y="106"/>
                      </a:lnTo>
                      <a:lnTo>
                        <a:pt x="104" y="134"/>
                      </a:lnTo>
                      <a:lnTo>
                        <a:pt x="80" y="164"/>
                      </a:lnTo>
                      <a:lnTo>
                        <a:pt x="58" y="196"/>
                      </a:lnTo>
                      <a:lnTo>
                        <a:pt x="40" y="230"/>
                      </a:lnTo>
                      <a:lnTo>
                        <a:pt x="24" y="268"/>
                      </a:lnTo>
                      <a:lnTo>
                        <a:pt x="12" y="306"/>
                      </a:lnTo>
                      <a:lnTo>
                        <a:pt x="4" y="346"/>
                      </a:lnTo>
                      <a:lnTo>
                        <a:pt x="0" y="386"/>
                      </a:lnTo>
                      <a:lnTo>
                        <a:pt x="0" y="386"/>
                      </a:lnTo>
                      <a:lnTo>
                        <a:pt x="2" y="428"/>
                      </a:lnTo>
                      <a:lnTo>
                        <a:pt x="6" y="468"/>
                      </a:lnTo>
                      <a:lnTo>
                        <a:pt x="14" y="506"/>
                      </a:lnTo>
                      <a:lnTo>
                        <a:pt x="26" y="544"/>
                      </a:lnTo>
                      <a:lnTo>
                        <a:pt x="42" y="580"/>
                      </a:lnTo>
                      <a:lnTo>
                        <a:pt x="60" y="614"/>
                      </a:lnTo>
                      <a:lnTo>
                        <a:pt x="82" y="646"/>
                      </a:lnTo>
                      <a:lnTo>
                        <a:pt x="106" y="676"/>
                      </a:lnTo>
                      <a:lnTo>
                        <a:pt x="134" y="704"/>
                      </a:lnTo>
                      <a:lnTo>
                        <a:pt x="164" y="728"/>
                      </a:lnTo>
                      <a:lnTo>
                        <a:pt x="196" y="750"/>
                      </a:lnTo>
                      <a:lnTo>
                        <a:pt x="232" y="768"/>
                      </a:lnTo>
                      <a:lnTo>
                        <a:pt x="268" y="784"/>
                      </a:lnTo>
                      <a:lnTo>
                        <a:pt x="306" y="796"/>
                      </a:lnTo>
                      <a:lnTo>
                        <a:pt x="346" y="804"/>
                      </a:lnTo>
                      <a:lnTo>
                        <a:pt x="386" y="808"/>
                      </a:lnTo>
                      <a:lnTo>
                        <a:pt x="386" y="808"/>
                      </a:lnTo>
                      <a:lnTo>
                        <a:pt x="428" y="806"/>
                      </a:lnTo>
                      <a:lnTo>
                        <a:pt x="428" y="806"/>
                      </a:lnTo>
                      <a:lnTo>
                        <a:pt x="382" y="712"/>
                      </a:lnTo>
                      <a:lnTo>
                        <a:pt x="382" y="712"/>
                      </a:lnTo>
                      <a:lnTo>
                        <a:pt x="352" y="710"/>
                      </a:lnTo>
                      <a:lnTo>
                        <a:pt x="322" y="702"/>
                      </a:lnTo>
                      <a:lnTo>
                        <a:pt x="292" y="694"/>
                      </a:lnTo>
                      <a:lnTo>
                        <a:pt x="266" y="680"/>
                      </a:lnTo>
                      <a:lnTo>
                        <a:pt x="240" y="666"/>
                      </a:lnTo>
                      <a:lnTo>
                        <a:pt x="216" y="650"/>
                      </a:lnTo>
                      <a:lnTo>
                        <a:pt x="194" y="630"/>
                      </a:lnTo>
                      <a:lnTo>
                        <a:pt x="174" y="610"/>
                      </a:lnTo>
                      <a:lnTo>
                        <a:pt x="154" y="588"/>
                      </a:lnTo>
                      <a:lnTo>
                        <a:pt x="138" y="562"/>
                      </a:lnTo>
                      <a:lnTo>
                        <a:pt x="124" y="538"/>
                      </a:lnTo>
                      <a:lnTo>
                        <a:pt x="112" y="510"/>
                      </a:lnTo>
                      <a:lnTo>
                        <a:pt x="104" y="482"/>
                      </a:lnTo>
                      <a:lnTo>
                        <a:pt x="98" y="452"/>
                      </a:lnTo>
                      <a:lnTo>
                        <a:pt x="94" y="422"/>
                      </a:lnTo>
                      <a:lnTo>
                        <a:pt x="94" y="390"/>
                      </a:lnTo>
                      <a:lnTo>
                        <a:pt x="94" y="390"/>
                      </a:lnTo>
                      <a:lnTo>
                        <a:pt x="98" y="358"/>
                      </a:lnTo>
                      <a:lnTo>
                        <a:pt x="104" y="328"/>
                      </a:lnTo>
                      <a:lnTo>
                        <a:pt x="112" y="298"/>
                      </a:lnTo>
                      <a:lnTo>
                        <a:pt x="124" y="270"/>
                      </a:lnTo>
                      <a:lnTo>
                        <a:pt x="138" y="244"/>
                      </a:lnTo>
                      <a:lnTo>
                        <a:pt x="156" y="220"/>
                      </a:lnTo>
                      <a:lnTo>
                        <a:pt x="174" y="196"/>
                      </a:lnTo>
                      <a:lnTo>
                        <a:pt x="194" y="176"/>
                      </a:lnTo>
                      <a:lnTo>
                        <a:pt x="218" y="156"/>
                      </a:lnTo>
                      <a:lnTo>
                        <a:pt x="242" y="140"/>
                      </a:lnTo>
                      <a:lnTo>
                        <a:pt x="268" y="126"/>
                      </a:lnTo>
                      <a:lnTo>
                        <a:pt x="296" y="114"/>
                      </a:lnTo>
                      <a:lnTo>
                        <a:pt x="326" y="104"/>
                      </a:lnTo>
                      <a:lnTo>
                        <a:pt x="356" y="98"/>
                      </a:lnTo>
                      <a:lnTo>
                        <a:pt x="386" y="94"/>
                      </a:lnTo>
                      <a:lnTo>
                        <a:pt x="418" y="94"/>
                      </a:lnTo>
                      <a:lnTo>
                        <a:pt x="418" y="94"/>
                      </a:lnTo>
                      <a:lnTo>
                        <a:pt x="450" y="98"/>
                      </a:lnTo>
                      <a:lnTo>
                        <a:pt x="480" y="104"/>
                      </a:lnTo>
                      <a:lnTo>
                        <a:pt x="510" y="112"/>
                      </a:lnTo>
                      <a:lnTo>
                        <a:pt x="538" y="124"/>
                      </a:lnTo>
                      <a:lnTo>
                        <a:pt x="564" y="138"/>
                      </a:lnTo>
                      <a:lnTo>
                        <a:pt x="588" y="154"/>
                      </a:lnTo>
                      <a:lnTo>
                        <a:pt x="612" y="174"/>
                      </a:lnTo>
                      <a:lnTo>
                        <a:pt x="632" y="194"/>
                      </a:lnTo>
                      <a:lnTo>
                        <a:pt x="652" y="218"/>
                      </a:lnTo>
                      <a:lnTo>
                        <a:pt x="668" y="242"/>
                      </a:lnTo>
                      <a:lnTo>
                        <a:pt x="682" y="268"/>
                      </a:lnTo>
                      <a:lnTo>
                        <a:pt x="694" y="296"/>
                      </a:lnTo>
                      <a:lnTo>
                        <a:pt x="704" y="324"/>
                      </a:lnTo>
                      <a:lnTo>
                        <a:pt x="710" y="354"/>
                      </a:lnTo>
                      <a:lnTo>
                        <a:pt x="714" y="386"/>
                      </a:lnTo>
                      <a:lnTo>
                        <a:pt x="714" y="418"/>
                      </a:lnTo>
                      <a:lnTo>
                        <a:pt x="714" y="418"/>
                      </a:lnTo>
                      <a:lnTo>
                        <a:pt x="712" y="438"/>
                      </a:lnTo>
                      <a:lnTo>
                        <a:pt x="710" y="456"/>
                      </a:lnTo>
                      <a:lnTo>
                        <a:pt x="706" y="476"/>
                      </a:lnTo>
                      <a:lnTo>
                        <a:pt x="700" y="494"/>
                      </a:lnTo>
                      <a:lnTo>
                        <a:pt x="688" y="530"/>
                      </a:lnTo>
                      <a:lnTo>
                        <a:pt x="670" y="564"/>
                      </a:lnTo>
                      <a:lnTo>
                        <a:pt x="670" y="56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3"/>
                <p:cNvSpPr>
                  <a:spLocks noEditPoints="1"/>
                </p:cNvSpPr>
                <p:nvPr/>
              </p:nvSpPr>
              <p:spPr bwMode="auto">
                <a:xfrm>
                  <a:off x="1503" y="560"/>
                  <a:ext cx="2032" cy="2848"/>
                </a:xfrm>
                <a:custGeom>
                  <a:avLst/>
                  <a:gdLst>
                    <a:gd name="T0" fmla="*/ 1556 w 2032"/>
                    <a:gd name="T1" fmla="*/ 2774 h 2848"/>
                    <a:gd name="T2" fmla="*/ 1442 w 2032"/>
                    <a:gd name="T3" fmla="*/ 2728 h 2848"/>
                    <a:gd name="T4" fmla="*/ 1366 w 2032"/>
                    <a:gd name="T5" fmla="*/ 2686 h 2848"/>
                    <a:gd name="T6" fmla="*/ 1334 w 2032"/>
                    <a:gd name="T7" fmla="*/ 2660 h 2848"/>
                    <a:gd name="T8" fmla="*/ 1310 w 2032"/>
                    <a:gd name="T9" fmla="*/ 2632 h 2848"/>
                    <a:gd name="T10" fmla="*/ 1294 w 2032"/>
                    <a:gd name="T11" fmla="*/ 2600 h 2848"/>
                    <a:gd name="T12" fmla="*/ 128 w 2032"/>
                    <a:gd name="T13" fmla="*/ 168 h 2848"/>
                    <a:gd name="T14" fmla="*/ 1904 w 2032"/>
                    <a:gd name="T15" fmla="*/ 1796 h 2848"/>
                    <a:gd name="T16" fmla="*/ 1922 w 2032"/>
                    <a:gd name="T17" fmla="*/ 1802 h 2848"/>
                    <a:gd name="T18" fmla="*/ 1946 w 2032"/>
                    <a:gd name="T19" fmla="*/ 1814 h 2848"/>
                    <a:gd name="T20" fmla="*/ 1984 w 2032"/>
                    <a:gd name="T21" fmla="*/ 1774 h 2848"/>
                    <a:gd name="T22" fmla="*/ 2032 w 2032"/>
                    <a:gd name="T23" fmla="*/ 1742 h 2848"/>
                    <a:gd name="T24" fmla="*/ 2032 w 2032"/>
                    <a:gd name="T25" fmla="*/ 246 h 2848"/>
                    <a:gd name="T26" fmla="*/ 2026 w 2032"/>
                    <a:gd name="T27" fmla="*/ 196 h 2848"/>
                    <a:gd name="T28" fmla="*/ 2012 w 2032"/>
                    <a:gd name="T29" fmla="*/ 150 h 2848"/>
                    <a:gd name="T30" fmla="*/ 1990 w 2032"/>
                    <a:gd name="T31" fmla="*/ 108 h 2848"/>
                    <a:gd name="T32" fmla="*/ 1958 w 2032"/>
                    <a:gd name="T33" fmla="*/ 72 h 2848"/>
                    <a:gd name="T34" fmla="*/ 1922 w 2032"/>
                    <a:gd name="T35" fmla="*/ 42 h 2848"/>
                    <a:gd name="T36" fmla="*/ 1880 w 2032"/>
                    <a:gd name="T37" fmla="*/ 20 h 2848"/>
                    <a:gd name="T38" fmla="*/ 1834 w 2032"/>
                    <a:gd name="T39" fmla="*/ 6 h 2848"/>
                    <a:gd name="T40" fmla="*/ 1784 w 2032"/>
                    <a:gd name="T41" fmla="*/ 0 h 2848"/>
                    <a:gd name="T42" fmla="*/ 246 w 2032"/>
                    <a:gd name="T43" fmla="*/ 0 h 2848"/>
                    <a:gd name="T44" fmla="*/ 196 w 2032"/>
                    <a:gd name="T45" fmla="*/ 6 h 2848"/>
                    <a:gd name="T46" fmla="*/ 150 w 2032"/>
                    <a:gd name="T47" fmla="*/ 20 h 2848"/>
                    <a:gd name="T48" fmla="*/ 108 w 2032"/>
                    <a:gd name="T49" fmla="*/ 42 h 2848"/>
                    <a:gd name="T50" fmla="*/ 72 w 2032"/>
                    <a:gd name="T51" fmla="*/ 72 h 2848"/>
                    <a:gd name="T52" fmla="*/ 42 w 2032"/>
                    <a:gd name="T53" fmla="*/ 108 h 2848"/>
                    <a:gd name="T54" fmla="*/ 20 w 2032"/>
                    <a:gd name="T55" fmla="*/ 150 h 2848"/>
                    <a:gd name="T56" fmla="*/ 4 w 2032"/>
                    <a:gd name="T57" fmla="*/ 196 h 2848"/>
                    <a:gd name="T58" fmla="*/ 0 w 2032"/>
                    <a:gd name="T59" fmla="*/ 246 h 2848"/>
                    <a:gd name="T60" fmla="*/ 0 w 2032"/>
                    <a:gd name="T61" fmla="*/ 2604 h 2848"/>
                    <a:gd name="T62" fmla="*/ 4 w 2032"/>
                    <a:gd name="T63" fmla="*/ 2654 h 2848"/>
                    <a:gd name="T64" fmla="*/ 20 w 2032"/>
                    <a:gd name="T65" fmla="*/ 2700 h 2848"/>
                    <a:gd name="T66" fmla="*/ 42 w 2032"/>
                    <a:gd name="T67" fmla="*/ 2740 h 2848"/>
                    <a:gd name="T68" fmla="*/ 72 w 2032"/>
                    <a:gd name="T69" fmla="*/ 2776 h 2848"/>
                    <a:gd name="T70" fmla="*/ 108 w 2032"/>
                    <a:gd name="T71" fmla="*/ 2806 h 2848"/>
                    <a:gd name="T72" fmla="*/ 150 w 2032"/>
                    <a:gd name="T73" fmla="*/ 2828 h 2848"/>
                    <a:gd name="T74" fmla="*/ 196 w 2032"/>
                    <a:gd name="T75" fmla="*/ 2844 h 2848"/>
                    <a:gd name="T76" fmla="*/ 246 w 2032"/>
                    <a:gd name="T77" fmla="*/ 2848 h 2848"/>
                    <a:gd name="T78" fmla="*/ 1686 w 2032"/>
                    <a:gd name="T79" fmla="*/ 2848 h 2848"/>
                    <a:gd name="T80" fmla="*/ 1648 w 2032"/>
                    <a:gd name="T81" fmla="*/ 2818 h 2848"/>
                    <a:gd name="T82" fmla="*/ 1596 w 2032"/>
                    <a:gd name="T83" fmla="*/ 2788 h 2848"/>
                    <a:gd name="T84" fmla="*/ 1580 w 2032"/>
                    <a:gd name="T85" fmla="*/ 2782 h 2848"/>
                    <a:gd name="T86" fmla="*/ 1556 w 2032"/>
                    <a:gd name="T87" fmla="*/ 2774 h 2848"/>
                    <a:gd name="T88" fmla="*/ 1008 w 2032"/>
                    <a:gd name="T89" fmla="*/ 2782 h 2848"/>
                    <a:gd name="T90" fmla="*/ 984 w 2032"/>
                    <a:gd name="T91" fmla="*/ 2778 h 2848"/>
                    <a:gd name="T92" fmla="*/ 964 w 2032"/>
                    <a:gd name="T93" fmla="*/ 2766 h 2848"/>
                    <a:gd name="T94" fmla="*/ 952 w 2032"/>
                    <a:gd name="T95" fmla="*/ 2746 h 2848"/>
                    <a:gd name="T96" fmla="*/ 946 w 2032"/>
                    <a:gd name="T97" fmla="*/ 2722 h 2848"/>
                    <a:gd name="T98" fmla="*/ 948 w 2032"/>
                    <a:gd name="T99" fmla="*/ 2710 h 2848"/>
                    <a:gd name="T100" fmla="*/ 956 w 2032"/>
                    <a:gd name="T101" fmla="*/ 2688 h 2848"/>
                    <a:gd name="T102" fmla="*/ 974 w 2032"/>
                    <a:gd name="T103" fmla="*/ 2672 h 2848"/>
                    <a:gd name="T104" fmla="*/ 996 w 2032"/>
                    <a:gd name="T105" fmla="*/ 2662 h 2848"/>
                    <a:gd name="T106" fmla="*/ 1008 w 2032"/>
                    <a:gd name="T107" fmla="*/ 2660 h 2848"/>
                    <a:gd name="T108" fmla="*/ 1032 w 2032"/>
                    <a:gd name="T109" fmla="*/ 2666 h 2848"/>
                    <a:gd name="T110" fmla="*/ 1050 w 2032"/>
                    <a:gd name="T111" fmla="*/ 2678 h 2848"/>
                    <a:gd name="T112" fmla="*/ 1064 w 2032"/>
                    <a:gd name="T113" fmla="*/ 2698 h 2848"/>
                    <a:gd name="T114" fmla="*/ 1068 w 2032"/>
                    <a:gd name="T115" fmla="*/ 2722 h 2848"/>
                    <a:gd name="T116" fmla="*/ 1068 w 2032"/>
                    <a:gd name="T117" fmla="*/ 2734 h 2848"/>
                    <a:gd name="T118" fmla="*/ 1058 w 2032"/>
                    <a:gd name="T119" fmla="*/ 2756 h 2848"/>
                    <a:gd name="T120" fmla="*/ 1042 w 2032"/>
                    <a:gd name="T121" fmla="*/ 2772 h 2848"/>
                    <a:gd name="T122" fmla="*/ 1020 w 2032"/>
                    <a:gd name="T123" fmla="*/ 2782 h 2848"/>
                    <a:gd name="T124" fmla="*/ 1008 w 2032"/>
                    <a:gd name="T125" fmla="*/ 2782 h 2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2" h="2848">
                      <a:moveTo>
                        <a:pt x="1556" y="2774"/>
                      </a:moveTo>
                      <a:lnTo>
                        <a:pt x="1556" y="2774"/>
                      </a:lnTo>
                      <a:lnTo>
                        <a:pt x="1482" y="2746"/>
                      </a:lnTo>
                      <a:lnTo>
                        <a:pt x="1442" y="2728"/>
                      </a:lnTo>
                      <a:lnTo>
                        <a:pt x="1404" y="2708"/>
                      </a:lnTo>
                      <a:lnTo>
                        <a:pt x="1366" y="2686"/>
                      </a:lnTo>
                      <a:lnTo>
                        <a:pt x="1350" y="2672"/>
                      </a:lnTo>
                      <a:lnTo>
                        <a:pt x="1334" y="2660"/>
                      </a:lnTo>
                      <a:lnTo>
                        <a:pt x="1322" y="2646"/>
                      </a:lnTo>
                      <a:lnTo>
                        <a:pt x="1310" y="2632"/>
                      </a:lnTo>
                      <a:lnTo>
                        <a:pt x="1300" y="2616"/>
                      </a:lnTo>
                      <a:lnTo>
                        <a:pt x="1294" y="2600"/>
                      </a:lnTo>
                      <a:lnTo>
                        <a:pt x="128" y="2600"/>
                      </a:lnTo>
                      <a:lnTo>
                        <a:pt x="128" y="168"/>
                      </a:lnTo>
                      <a:lnTo>
                        <a:pt x="1904" y="168"/>
                      </a:lnTo>
                      <a:lnTo>
                        <a:pt x="1904" y="1796"/>
                      </a:lnTo>
                      <a:lnTo>
                        <a:pt x="1904" y="1796"/>
                      </a:lnTo>
                      <a:lnTo>
                        <a:pt x="1922" y="1802"/>
                      </a:lnTo>
                      <a:lnTo>
                        <a:pt x="1946" y="1814"/>
                      </a:lnTo>
                      <a:lnTo>
                        <a:pt x="1946" y="1814"/>
                      </a:lnTo>
                      <a:lnTo>
                        <a:pt x="1964" y="1794"/>
                      </a:lnTo>
                      <a:lnTo>
                        <a:pt x="1984" y="1774"/>
                      </a:lnTo>
                      <a:lnTo>
                        <a:pt x="2008" y="1756"/>
                      </a:lnTo>
                      <a:lnTo>
                        <a:pt x="2032" y="1742"/>
                      </a:lnTo>
                      <a:lnTo>
                        <a:pt x="2032" y="246"/>
                      </a:lnTo>
                      <a:lnTo>
                        <a:pt x="2032" y="246"/>
                      </a:lnTo>
                      <a:lnTo>
                        <a:pt x="2030" y="222"/>
                      </a:lnTo>
                      <a:lnTo>
                        <a:pt x="2026" y="196"/>
                      </a:lnTo>
                      <a:lnTo>
                        <a:pt x="2020" y="174"/>
                      </a:lnTo>
                      <a:lnTo>
                        <a:pt x="2012" y="150"/>
                      </a:lnTo>
                      <a:lnTo>
                        <a:pt x="2002" y="130"/>
                      </a:lnTo>
                      <a:lnTo>
                        <a:pt x="1990" y="108"/>
                      </a:lnTo>
                      <a:lnTo>
                        <a:pt x="1974" y="90"/>
                      </a:lnTo>
                      <a:lnTo>
                        <a:pt x="1958" y="72"/>
                      </a:lnTo>
                      <a:lnTo>
                        <a:pt x="1942" y="56"/>
                      </a:lnTo>
                      <a:lnTo>
                        <a:pt x="1922" y="42"/>
                      </a:lnTo>
                      <a:lnTo>
                        <a:pt x="1902" y="30"/>
                      </a:lnTo>
                      <a:lnTo>
                        <a:pt x="1880" y="20"/>
                      </a:lnTo>
                      <a:lnTo>
                        <a:pt x="1858" y="12"/>
                      </a:lnTo>
                      <a:lnTo>
                        <a:pt x="1834" y="6"/>
                      </a:lnTo>
                      <a:lnTo>
                        <a:pt x="1810" y="2"/>
                      </a:lnTo>
                      <a:lnTo>
                        <a:pt x="1784" y="0"/>
                      </a:lnTo>
                      <a:lnTo>
                        <a:pt x="246" y="0"/>
                      </a:lnTo>
                      <a:lnTo>
                        <a:pt x="246" y="0"/>
                      </a:lnTo>
                      <a:lnTo>
                        <a:pt x="220" y="2"/>
                      </a:lnTo>
                      <a:lnTo>
                        <a:pt x="196" y="6"/>
                      </a:lnTo>
                      <a:lnTo>
                        <a:pt x="172" y="12"/>
                      </a:lnTo>
                      <a:lnTo>
                        <a:pt x="150" y="20"/>
                      </a:lnTo>
                      <a:lnTo>
                        <a:pt x="128" y="30"/>
                      </a:lnTo>
                      <a:lnTo>
                        <a:pt x="108" y="42"/>
                      </a:lnTo>
                      <a:lnTo>
                        <a:pt x="90" y="56"/>
                      </a:lnTo>
                      <a:lnTo>
                        <a:pt x="72" y="72"/>
                      </a:lnTo>
                      <a:lnTo>
                        <a:pt x="56" y="90"/>
                      </a:lnTo>
                      <a:lnTo>
                        <a:pt x="42" y="108"/>
                      </a:lnTo>
                      <a:lnTo>
                        <a:pt x="30" y="130"/>
                      </a:lnTo>
                      <a:lnTo>
                        <a:pt x="20" y="150"/>
                      </a:lnTo>
                      <a:lnTo>
                        <a:pt x="12" y="174"/>
                      </a:lnTo>
                      <a:lnTo>
                        <a:pt x="4" y="196"/>
                      </a:lnTo>
                      <a:lnTo>
                        <a:pt x="2" y="222"/>
                      </a:lnTo>
                      <a:lnTo>
                        <a:pt x="0" y="246"/>
                      </a:lnTo>
                      <a:lnTo>
                        <a:pt x="0" y="2604"/>
                      </a:lnTo>
                      <a:lnTo>
                        <a:pt x="0" y="2604"/>
                      </a:lnTo>
                      <a:lnTo>
                        <a:pt x="2" y="2628"/>
                      </a:lnTo>
                      <a:lnTo>
                        <a:pt x="4" y="2654"/>
                      </a:lnTo>
                      <a:lnTo>
                        <a:pt x="12" y="2676"/>
                      </a:lnTo>
                      <a:lnTo>
                        <a:pt x="20" y="2700"/>
                      </a:lnTo>
                      <a:lnTo>
                        <a:pt x="30" y="2720"/>
                      </a:lnTo>
                      <a:lnTo>
                        <a:pt x="42" y="2740"/>
                      </a:lnTo>
                      <a:lnTo>
                        <a:pt x="56" y="2760"/>
                      </a:lnTo>
                      <a:lnTo>
                        <a:pt x="72" y="2776"/>
                      </a:lnTo>
                      <a:lnTo>
                        <a:pt x="90" y="2792"/>
                      </a:lnTo>
                      <a:lnTo>
                        <a:pt x="108" y="2806"/>
                      </a:lnTo>
                      <a:lnTo>
                        <a:pt x="128" y="2818"/>
                      </a:lnTo>
                      <a:lnTo>
                        <a:pt x="150" y="2828"/>
                      </a:lnTo>
                      <a:lnTo>
                        <a:pt x="172" y="2838"/>
                      </a:lnTo>
                      <a:lnTo>
                        <a:pt x="196" y="2844"/>
                      </a:lnTo>
                      <a:lnTo>
                        <a:pt x="220" y="2846"/>
                      </a:lnTo>
                      <a:lnTo>
                        <a:pt x="246" y="2848"/>
                      </a:lnTo>
                      <a:lnTo>
                        <a:pt x="1686" y="2848"/>
                      </a:lnTo>
                      <a:lnTo>
                        <a:pt x="1686" y="2848"/>
                      </a:lnTo>
                      <a:lnTo>
                        <a:pt x="1670" y="2834"/>
                      </a:lnTo>
                      <a:lnTo>
                        <a:pt x="1648" y="2818"/>
                      </a:lnTo>
                      <a:lnTo>
                        <a:pt x="1624" y="2802"/>
                      </a:lnTo>
                      <a:lnTo>
                        <a:pt x="1596" y="2788"/>
                      </a:lnTo>
                      <a:lnTo>
                        <a:pt x="1596" y="2788"/>
                      </a:lnTo>
                      <a:lnTo>
                        <a:pt x="1580" y="2782"/>
                      </a:lnTo>
                      <a:lnTo>
                        <a:pt x="1556" y="2774"/>
                      </a:lnTo>
                      <a:lnTo>
                        <a:pt x="1556" y="2774"/>
                      </a:lnTo>
                      <a:close/>
                      <a:moveTo>
                        <a:pt x="1008" y="2782"/>
                      </a:moveTo>
                      <a:lnTo>
                        <a:pt x="1008" y="2782"/>
                      </a:lnTo>
                      <a:lnTo>
                        <a:pt x="996" y="2782"/>
                      </a:lnTo>
                      <a:lnTo>
                        <a:pt x="984" y="2778"/>
                      </a:lnTo>
                      <a:lnTo>
                        <a:pt x="974" y="2772"/>
                      </a:lnTo>
                      <a:lnTo>
                        <a:pt x="964" y="2766"/>
                      </a:lnTo>
                      <a:lnTo>
                        <a:pt x="956" y="2756"/>
                      </a:lnTo>
                      <a:lnTo>
                        <a:pt x="952" y="2746"/>
                      </a:lnTo>
                      <a:lnTo>
                        <a:pt x="948" y="2734"/>
                      </a:lnTo>
                      <a:lnTo>
                        <a:pt x="946" y="2722"/>
                      </a:lnTo>
                      <a:lnTo>
                        <a:pt x="946" y="2722"/>
                      </a:lnTo>
                      <a:lnTo>
                        <a:pt x="948" y="2710"/>
                      </a:lnTo>
                      <a:lnTo>
                        <a:pt x="952" y="2698"/>
                      </a:lnTo>
                      <a:lnTo>
                        <a:pt x="956" y="2688"/>
                      </a:lnTo>
                      <a:lnTo>
                        <a:pt x="964" y="2678"/>
                      </a:lnTo>
                      <a:lnTo>
                        <a:pt x="974" y="2672"/>
                      </a:lnTo>
                      <a:lnTo>
                        <a:pt x="984" y="2666"/>
                      </a:lnTo>
                      <a:lnTo>
                        <a:pt x="996" y="2662"/>
                      </a:lnTo>
                      <a:lnTo>
                        <a:pt x="1008" y="2660"/>
                      </a:lnTo>
                      <a:lnTo>
                        <a:pt x="1008" y="2660"/>
                      </a:lnTo>
                      <a:lnTo>
                        <a:pt x="1020" y="2662"/>
                      </a:lnTo>
                      <a:lnTo>
                        <a:pt x="1032" y="2666"/>
                      </a:lnTo>
                      <a:lnTo>
                        <a:pt x="1042" y="2672"/>
                      </a:lnTo>
                      <a:lnTo>
                        <a:pt x="1050" y="2678"/>
                      </a:lnTo>
                      <a:lnTo>
                        <a:pt x="1058" y="2688"/>
                      </a:lnTo>
                      <a:lnTo>
                        <a:pt x="1064" y="2698"/>
                      </a:lnTo>
                      <a:lnTo>
                        <a:pt x="1068" y="2710"/>
                      </a:lnTo>
                      <a:lnTo>
                        <a:pt x="1068" y="2722"/>
                      </a:lnTo>
                      <a:lnTo>
                        <a:pt x="1068" y="2722"/>
                      </a:lnTo>
                      <a:lnTo>
                        <a:pt x="1068" y="2734"/>
                      </a:lnTo>
                      <a:lnTo>
                        <a:pt x="1064" y="2746"/>
                      </a:lnTo>
                      <a:lnTo>
                        <a:pt x="1058" y="2756"/>
                      </a:lnTo>
                      <a:lnTo>
                        <a:pt x="1050" y="2766"/>
                      </a:lnTo>
                      <a:lnTo>
                        <a:pt x="1042" y="2772"/>
                      </a:lnTo>
                      <a:lnTo>
                        <a:pt x="1032" y="2778"/>
                      </a:lnTo>
                      <a:lnTo>
                        <a:pt x="1020" y="2782"/>
                      </a:lnTo>
                      <a:lnTo>
                        <a:pt x="1008" y="2782"/>
                      </a:lnTo>
                      <a:lnTo>
                        <a:pt x="1008" y="278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357664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072836" y="796707"/>
            <a:ext cx="6998329" cy="5631256"/>
          </a:xfrm>
          <a:prstGeom prst="roundRect">
            <a:avLst>
              <a:gd name="adj" fmla="val 1002"/>
            </a:avLst>
          </a:prstGeom>
          <a:pattFill prst="ltUpDiag">
            <a:fgClr>
              <a:schemeClr val="bg1">
                <a:lumMod val="95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400" dirty="0"/>
              <a:t>One </a:t>
            </a:r>
            <a:r>
              <a:rPr lang="en-US" sz="2400" dirty="0" smtClean="0"/>
              <a:t>Experience across Devices</a:t>
            </a:r>
            <a:endParaRPr lang="en-US" sz="2400" dirty="0"/>
          </a:p>
        </p:txBody>
      </p:sp>
      <p:sp>
        <p:nvSpPr>
          <p:cNvPr id="4" name="Slide Number Placeholder 3"/>
          <p:cNvSpPr>
            <a:spLocks noGrp="1"/>
          </p:cNvSpPr>
          <p:nvPr>
            <p:ph type="sldNum" sz="quarter" idx="12"/>
          </p:nvPr>
        </p:nvSpPr>
        <p:spPr/>
        <p:txBody>
          <a:bodyPr/>
          <a:lstStyle/>
          <a:p>
            <a:fld id="{1C146586-7EC2-481D-848F-8CE41EB2DE6C}" type="slidenum">
              <a:rPr lang="en-US" smtClean="0"/>
              <a:pPr/>
              <a:t>9</a:t>
            </a:fld>
            <a:endParaRPr lang="en-US" dirty="0"/>
          </a:p>
        </p:txBody>
      </p:sp>
      <p:pic>
        <p:nvPicPr>
          <p:cNvPr id="5" name="Picture 4"/>
          <p:cNvPicPr>
            <a:picLocks noChangeAspect="1"/>
          </p:cNvPicPr>
          <p:nvPr/>
        </p:nvPicPr>
        <p:blipFill rotWithShape="1">
          <a:blip r:embed="rId3"/>
          <a:srcRect t="1733" r="1635" b="1905"/>
          <a:stretch/>
        </p:blipFill>
        <p:spPr>
          <a:xfrm>
            <a:off x="1151966" y="1332306"/>
            <a:ext cx="6826312" cy="4979406"/>
          </a:xfrm>
          <a:prstGeom prst="rect">
            <a:avLst/>
          </a:prstGeom>
          <a:effectLst>
            <a:outerShdw blurRad="50800" dist="38100" dir="2700000" algn="tl" rotWithShape="0">
              <a:prstClr val="black">
                <a:alpha val="40000"/>
              </a:prstClr>
            </a:outerShdw>
          </a:effectLst>
        </p:spPr>
      </p:pic>
      <p:sp>
        <p:nvSpPr>
          <p:cNvPr id="9" name="Rectangle 2"/>
          <p:cNvSpPr/>
          <p:nvPr/>
        </p:nvSpPr>
        <p:spPr>
          <a:xfrm>
            <a:off x="7556384" y="151188"/>
            <a:ext cx="1478973" cy="429348"/>
          </a:xfrm>
          <a:prstGeom prst="rect">
            <a:avLst/>
          </a:prstGeom>
        </p:spPr>
        <p:txBody>
          <a:bodyPr wrap="square">
            <a:spAutoFit/>
          </a:bodyPr>
          <a:lstStyle/>
          <a:p>
            <a:pPr fontAlgn="t">
              <a:lnSpc>
                <a:spcPct val="90000"/>
              </a:lnSpc>
            </a:pPr>
            <a:r>
              <a:rPr lang="en-US" sz="1200" dirty="0" smtClean="0">
                <a:solidFill>
                  <a:schemeClr val="accent1"/>
                </a:solidFill>
              </a:rPr>
              <a:t>ONE EXPERIENCE ACROSS DEVICES </a:t>
            </a:r>
            <a:endParaRPr lang="en-US" sz="1200" dirty="0">
              <a:solidFill>
                <a:schemeClr val="accent1"/>
              </a:solidFill>
            </a:endParaRPr>
          </a:p>
        </p:txBody>
      </p:sp>
      <p:sp>
        <p:nvSpPr>
          <p:cNvPr id="15" name="Round Same Side Corner Rectangle 14"/>
          <p:cNvSpPr/>
          <p:nvPr/>
        </p:nvSpPr>
        <p:spPr>
          <a:xfrm>
            <a:off x="1151966" y="887237"/>
            <a:ext cx="6826312" cy="377301"/>
          </a:xfrm>
          <a:prstGeom prst="round2Same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MOBILE IS THE NEW “BLACK”</a:t>
            </a:r>
            <a:endParaRPr lang="en-US" dirty="0">
              <a:solidFill>
                <a:schemeClr val="bg1"/>
              </a:solidFill>
            </a:endParaRPr>
          </a:p>
        </p:txBody>
      </p:sp>
      <p:sp>
        <p:nvSpPr>
          <p:cNvPr id="16" name="Freeform 16"/>
          <p:cNvSpPr>
            <a:spLocks noEditPoints="1"/>
          </p:cNvSpPr>
          <p:nvPr/>
        </p:nvSpPr>
        <p:spPr bwMode="auto">
          <a:xfrm>
            <a:off x="7092278" y="163659"/>
            <a:ext cx="464106" cy="409960"/>
          </a:xfrm>
          <a:custGeom>
            <a:avLst/>
            <a:gdLst>
              <a:gd name="T0" fmla="*/ 368 w 1200"/>
              <a:gd name="T1" fmla="*/ 968 h 1060"/>
              <a:gd name="T2" fmla="*/ 342 w 1200"/>
              <a:gd name="T3" fmla="*/ 976 h 1060"/>
              <a:gd name="T4" fmla="*/ 326 w 1200"/>
              <a:gd name="T5" fmla="*/ 996 h 1060"/>
              <a:gd name="T6" fmla="*/ 322 w 1200"/>
              <a:gd name="T7" fmla="*/ 1014 h 1060"/>
              <a:gd name="T8" fmla="*/ 330 w 1200"/>
              <a:gd name="T9" fmla="*/ 1040 h 1060"/>
              <a:gd name="T10" fmla="*/ 350 w 1200"/>
              <a:gd name="T11" fmla="*/ 1058 h 1060"/>
              <a:gd name="T12" fmla="*/ 582 w 1200"/>
              <a:gd name="T13" fmla="*/ 1060 h 1060"/>
              <a:gd name="T14" fmla="*/ 576 w 1200"/>
              <a:gd name="T15" fmla="*/ 1030 h 1060"/>
              <a:gd name="T16" fmla="*/ 46 w 1200"/>
              <a:gd name="T17" fmla="*/ 0 h 1060"/>
              <a:gd name="T18" fmla="*/ 28 w 1200"/>
              <a:gd name="T19" fmla="*/ 2 h 1060"/>
              <a:gd name="T20" fmla="*/ 8 w 1200"/>
              <a:gd name="T21" fmla="*/ 20 h 1060"/>
              <a:gd name="T22" fmla="*/ 0 w 1200"/>
              <a:gd name="T23" fmla="*/ 46 h 1060"/>
              <a:gd name="T24" fmla="*/ 0 w 1200"/>
              <a:gd name="T25" fmla="*/ 840 h 1060"/>
              <a:gd name="T26" fmla="*/ 12 w 1200"/>
              <a:gd name="T27" fmla="*/ 862 h 1060"/>
              <a:gd name="T28" fmla="*/ 36 w 1200"/>
              <a:gd name="T29" fmla="*/ 876 h 1060"/>
              <a:gd name="T30" fmla="*/ 576 w 1200"/>
              <a:gd name="T31" fmla="*/ 692 h 1060"/>
              <a:gd name="T32" fmla="*/ 1108 w 1200"/>
              <a:gd name="T33" fmla="*/ 92 h 1060"/>
              <a:gd name="T34" fmla="*/ 1168 w 1200"/>
              <a:gd name="T35" fmla="*/ 254 h 1060"/>
              <a:gd name="T36" fmla="*/ 1200 w 1200"/>
              <a:gd name="T37" fmla="*/ 46 h 1060"/>
              <a:gd name="T38" fmla="*/ 1196 w 1200"/>
              <a:gd name="T39" fmla="*/ 28 h 1060"/>
              <a:gd name="T40" fmla="*/ 1180 w 1200"/>
              <a:gd name="T41" fmla="*/ 8 h 1060"/>
              <a:gd name="T42" fmla="*/ 1154 w 1200"/>
              <a:gd name="T43" fmla="*/ 0 h 1060"/>
              <a:gd name="T44" fmla="*/ 676 w 1200"/>
              <a:gd name="T45" fmla="*/ 322 h 1060"/>
              <a:gd name="T46" fmla="*/ 664 w 1200"/>
              <a:gd name="T47" fmla="*/ 324 h 1060"/>
              <a:gd name="T48" fmla="*/ 646 w 1200"/>
              <a:gd name="T49" fmla="*/ 346 h 1060"/>
              <a:gd name="T50" fmla="*/ 646 w 1200"/>
              <a:gd name="T51" fmla="*/ 1030 h 1060"/>
              <a:gd name="T52" fmla="*/ 654 w 1200"/>
              <a:gd name="T53" fmla="*/ 1052 h 1060"/>
              <a:gd name="T54" fmla="*/ 676 w 1200"/>
              <a:gd name="T55" fmla="*/ 1060 h 1060"/>
              <a:gd name="T56" fmla="*/ 714 w 1200"/>
              <a:gd name="T57" fmla="*/ 946 h 1060"/>
              <a:gd name="T58" fmla="*/ 1130 w 1200"/>
              <a:gd name="T59" fmla="*/ 530 h 1060"/>
              <a:gd name="T60" fmla="*/ 1200 w 1200"/>
              <a:gd name="T61" fmla="*/ 354 h 1060"/>
              <a:gd name="T62" fmla="*/ 1190 w 1200"/>
              <a:gd name="T63" fmla="*/ 332 h 1060"/>
              <a:gd name="T64" fmla="*/ 1168 w 1200"/>
              <a:gd name="T65" fmla="*/ 322 h 1060"/>
              <a:gd name="T66" fmla="*/ 938 w 1200"/>
              <a:gd name="T67" fmla="*/ 600 h 1060"/>
              <a:gd name="T68" fmla="*/ 926 w 1200"/>
              <a:gd name="T69" fmla="*/ 604 h 1060"/>
              <a:gd name="T70" fmla="*/ 922 w 1200"/>
              <a:gd name="T71" fmla="*/ 1046 h 1060"/>
              <a:gd name="T72" fmla="*/ 926 w 1200"/>
              <a:gd name="T73" fmla="*/ 1056 h 1060"/>
              <a:gd name="T74" fmla="*/ 1184 w 1200"/>
              <a:gd name="T75" fmla="*/ 1060 h 1060"/>
              <a:gd name="T76" fmla="*/ 1194 w 1200"/>
              <a:gd name="T77" fmla="*/ 1056 h 1060"/>
              <a:gd name="T78" fmla="*/ 1200 w 1200"/>
              <a:gd name="T79" fmla="*/ 614 h 1060"/>
              <a:gd name="T80" fmla="*/ 1194 w 1200"/>
              <a:gd name="T81" fmla="*/ 604 h 1060"/>
              <a:gd name="T82" fmla="*/ 1184 w 1200"/>
              <a:gd name="T83" fmla="*/ 600 h 1060"/>
              <a:gd name="T84" fmla="*/ 1030 w 1200"/>
              <a:gd name="T85" fmla="*/ 1030 h 1060"/>
              <a:gd name="T86" fmla="*/ 1016 w 1200"/>
              <a:gd name="T87" fmla="*/ 1020 h 1060"/>
              <a:gd name="T88" fmla="*/ 1016 w 1200"/>
              <a:gd name="T89" fmla="*/ 1008 h 1060"/>
              <a:gd name="T90" fmla="*/ 1030 w 1200"/>
              <a:gd name="T91" fmla="*/ 1000 h 1060"/>
              <a:gd name="T92" fmla="*/ 1098 w 1200"/>
              <a:gd name="T93" fmla="*/ 1000 h 1060"/>
              <a:gd name="T94" fmla="*/ 1108 w 1200"/>
              <a:gd name="T95" fmla="*/ 1014 h 1060"/>
              <a:gd name="T96" fmla="*/ 1102 w 1200"/>
              <a:gd name="T97" fmla="*/ 1026 h 1060"/>
              <a:gd name="T98" fmla="*/ 1092 w 1200"/>
              <a:gd name="T99" fmla="*/ 1030 h 1060"/>
              <a:gd name="T100" fmla="*/ 968 w 1200"/>
              <a:gd name="T101" fmla="*/ 646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0" h="1060">
                <a:moveTo>
                  <a:pt x="576" y="968"/>
                </a:moveTo>
                <a:lnTo>
                  <a:pt x="368" y="968"/>
                </a:lnTo>
                <a:lnTo>
                  <a:pt x="368" y="968"/>
                </a:lnTo>
                <a:lnTo>
                  <a:pt x="360" y="970"/>
                </a:lnTo>
                <a:lnTo>
                  <a:pt x="350" y="972"/>
                </a:lnTo>
                <a:lnTo>
                  <a:pt x="342" y="976"/>
                </a:lnTo>
                <a:lnTo>
                  <a:pt x="336" y="982"/>
                </a:lnTo>
                <a:lnTo>
                  <a:pt x="330" y="988"/>
                </a:lnTo>
                <a:lnTo>
                  <a:pt x="326" y="996"/>
                </a:lnTo>
                <a:lnTo>
                  <a:pt x="324" y="1006"/>
                </a:lnTo>
                <a:lnTo>
                  <a:pt x="322" y="1014"/>
                </a:lnTo>
                <a:lnTo>
                  <a:pt x="322" y="1014"/>
                </a:lnTo>
                <a:lnTo>
                  <a:pt x="324" y="1024"/>
                </a:lnTo>
                <a:lnTo>
                  <a:pt x="326" y="1032"/>
                </a:lnTo>
                <a:lnTo>
                  <a:pt x="330" y="1040"/>
                </a:lnTo>
                <a:lnTo>
                  <a:pt x="336" y="1048"/>
                </a:lnTo>
                <a:lnTo>
                  <a:pt x="342" y="1052"/>
                </a:lnTo>
                <a:lnTo>
                  <a:pt x="350" y="1058"/>
                </a:lnTo>
                <a:lnTo>
                  <a:pt x="360" y="1060"/>
                </a:lnTo>
                <a:lnTo>
                  <a:pt x="368" y="1060"/>
                </a:lnTo>
                <a:lnTo>
                  <a:pt x="582" y="1060"/>
                </a:lnTo>
                <a:lnTo>
                  <a:pt x="582" y="1060"/>
                </a:lnTo>
                <a:lnTo>
                  <a:pt x="578" y="1046"/>
                </a:lnTo>
                <a:lnTo>
                  <a:pt x="576" y="1030"/>
                </a:lnTo>
                <a:lnTo>
                  <a:pt x="576" y="968"/>
                </a:lnTo>
                <a:close/>
                <a:moveTo>
                  <a:pt x="1154" y="0"/>
                </a:moveTo>
                <a:lnTo>
                  <a:pt x="46" y="0"/>
                </a:lnTo>
                <a:lnTo>
                  <a:pt x="46" y="0"/>
                </a:lnTo>
                <a:lnTo>
                  <a:pt x="36" y="0"/>
                </a:lnTo>
                <a:lnTo>
                  <a:pt x="28" y="2"/>
                </a:lnTo>
                <a:lnTo>
                  <a:pt x="20" y="8"/>
                </a:lnTo>
                <a:lnTo>
                  <a:pt x="12" y="12"/>
                </a:lnTo>
                <a:lnTo>
                  <a:pt x="8" y="20"/>
                </a:lnTo>
                <a:lnTo>
                  <a:pt x="4" y="28"/>
                </a:lnTo>
                <a:lnTo>
                  <a:pt x="0" y="36"/>
                </a:lnTo>
                <a:lnTo>
                  <a:pt x="0" y="46"/>
                </a:lnTo>
                <a:lnTo>
                  <a:pt x="0" y="830"/>
                </a:lnTo>
                <a:lnTo>
                  <a:pt x="0" y="830"/>
                </a:lnTo>
                <a:lnTo>
                  <a:pt x="0" y="840"/>
                </a:lnTo>
                <a:lnTo>
                  <a:pt x="4" y="848"/>
                </a:lnTo>
                <a:lnTo>
                  <a:pt x="8" y="856"/>
                </a:lnTo>
                <a:lnTo>
                  <a:pt x="12" y="862"/>
                </a:lnTo>
                <a:lnTo>
                  <a:pt x="20" y="868"/>
                </a:lnTo>
                <a:lnTo>
                  <a:pt x="28" y="872"/>
                </a:lnTo>
                <a:lnTo>
                  <a:pt x="36" y="876"/>
                </a:lnTo>
                <a:lnTo>
                  <a:pt x="46" y="876"/>
                </a:lnTo>
                <a:lnTo>
                  <a:pt x="576" y="876"/>
                </a:lnTo>
                <a:lnTo>
                  <a:pt x="576" y="692"/>
                </a:lnTo>
                <a:lnTo>
                  <a:pt x="92" y="692"/>
                </a:lnTo>
                <a:lnTo>
                  <a:pt x="92" y="92"/>
                </a:lnTo>
                <a:lnTo>
                  <a:pt x="1108" y="92"/>
                </a:lnTo>
                <a:lnTo>
                  <a:pt x="1108" y="254"/>
                </a:lnTo>
                <a:lnTo>
                  <a:pt x="1168" y="254"/>
                </a:lnTo>
                <a:lnTo>
                  <a:pt x="1168" y="254"/>
                </a:lnTo>
                <a:lnTo>
                  <a:pt x="1184" y="254"/>
                </a:lnTo>
                <a:lnTo>
                  <a:pt x="1200" y="258"/>
                </a:lnTo>
                <a:lnTo>
                  <a:pt x="1200" y="46"/>
                </a:lnTo>
                <a:lnTo>
                  <a:pt x="1200" y="46"/>
                </a:lnTo>
                <a:lnTo>
                  <a:pt x="1198" y="36"/>
                </a:lnTo>
                <a:lnTo>
                  <a:pt x="1196" y="28"/>
                </a:lnTo>
                <a:lnTo>
                  <a:pt x="1192" y="20"/>
                </a:lnTo>
                <a:lnTo>
                  <a:pt x="1186" y="12"/>
                </a:lnTo>
                <a:lnTo>
                  <a:pt x="1180" y="8"/>
                </a:lnTo>
                <a:lnTo>
                  <a:pt x="1172" y="2"/>
                </a:lnTo>
                <a:lnTo>
                  <a:pt x="1162" y="0"/>
                </a:lnTo>
                <a:lnTo>
                  <a:pt x="1154" y="0"/>
                </a:lnTo>
                <a:lnTo>
                  <a:pt x="1154" y="0"/>
                </a:lnTo>
                <a:close/>
                <a:moveTo>
                  <a:pt x="1168" y="322"/>
                </a:moveTo>
                <a:lnTo>
                  <a:pt x="676" y="322"/>
                </a:lnTo>
                <a:lnTo>
                  <a:pt x="676" y="322"/>
                </a:lnTo>
                <a:lnTo>
                  <a:pt x="670" y="322"/>
                </a:lnTo>
                <a:lnTo>
                  <a:pt x="664" y="324"/>
                </a:lnTo>
                <a:lnTo>
                  <a:pt x="654" y="332"/>
                </a:lnTo>
                <a:lnTo>
                  <a:pt x="648" y="342"/>
                </a:lnTo>
                <a:lnTo>
                  <a:pt x="646" y="346"/>
                </a:lnTo>
                <a:lnTo>
                  <a:pt x="646" y="354"/>
                </a:lnTo>
                <a:lnTo>
                  <a:pt x="646" y="1030"/>
                </a:lnTo>
                <a:lnTo>
                  <a:pt x="646" y="1030"/>
                </a:lnTo>
                <a:lnTo>
                  <a:pt x="646" y="1036"/>
                </a:lnTo>
                <a:lnTo>
                  <a:pt x="648" y="1042"/>
                </a:lnTo>
                <a:lnTo>
                  <a:pt x="654" y="1052"/>
                </a:lnTo>
                <a:lnTo>
                  <a:pt x="664" y="1058"/>
                </a:lnTo>
                <a:lnTo>
                  <a:pt x="670" y="1060"/>
                </a:lnTo>
                <a:lnTo>
                  <a:pt x="676" y="1060"/>
                </a:lnTo>
                <a:lnTo>
                  <a:pt x="854" y="1060"/>
                </a:lnTo>
                <a:lnTo>
                  <a:pt x="854" y="946"/>
                </a:lnTo>
                <a:lnTo>
                  <a:pt x="714" y="946"/>
                </a:lnTo>
                <a:lnTo>
                  <a:pt x="714" y="392"/>
                </a:lnTo>
                <a:lnTo>
                  <a:pt x="1130" y="392"/>
                </a:lnTo>
                <a:lnTo>
                  <a:pt x="1130" y="530"/>
                </a:lnTo>
                <a:lnTo>
                  <a:pt x="1200" y="530"/>
                </a:lnTo>
                <a:lnTo>
                  <a:pt x="1200" y="354"/>
                </a:lnTo>
                <a:lnTo>
                  <a:pt x="1200" y="354"/>
                </a:lnTo>
                <a:lnTo>
                  <a:pt x="1198" y="346"/>
                </a:lnTo>
                <a:lnTo>
                  <a:pt x="1196" y="342"/>
                </a:lnTo>
                <a:lnTo>
                  <a:pt x="1190" y="332"/>
                </a:lnTo>
                <a:lnTo>
                  <a:pt x="1180" y="324"/>
                </a:lnTo>
                <a:lnTo>
                  <a:pt x="1174" y="322"/>
                </a:lnTo>
                <a:lnTo>
                  <a:pt x="1168" y="322"/>
                </a:lnTo>
                <a:lnTo>
                  <a:pt x="1168" y="322"/>
                </a:lnTo>
                <a:close/>
                <a:moveTo>
                  <a:pt x="1184" y="600"/>
                </a:moveTo>
                <a:lnTo>
                  <a:pt x="938" y="600"/>
                </a:lnTo>
                <a:lnTo>
                  <a:pt x="938" y="600"/>
                </a:lnTo>
                <a:lnTo>
                  <a:pt x="932" y="600"/>
                </a:lnTo>
                <a:lnTo>
                  <a:pt x="926" y="604"/>
                </a:lnTo>
                <a:lnTo>
                  <a:pt x="924" y="608"/>
                </a:lnTo>
                <a:lnTo>
                  <a:pt x="922" y="614"/>
                </a:lnTo>
                <a:lnTo>
                  <a:pt x="922" y="1046"/>
                </a:lnTo>
                <a:lnTo>
                  <a:pt x="922" y="1046"/>
                </a:lnTo>
                <a:lnTo>
                  <a:pt x="924" y="1052"/>
                </a:lnTo>
                <a:lnTo>
                  <a:pt x="926" y="1056"/>
                </a:lnTo>
                <a:lnTo>
                  <a:pt x="932" y="1060"/>
                </a:lnTo>
                <a:lnTo>
                  <a:pt x="938" y="1060"/>
                </a:lnTo>
                <a:lnTo>
                  <a:pt x="1184" y="1060"/>
                </a:lnTo>
                <a:lnTo>
                  <a:pt x="1184" y="1060"/>
                </a:lnTo>
                <a:lnTo>
                  <a:pt x="1190" y="1060"/>
                </a:lnTo>
                <a:lnTo>
                  <a:pt x="1194" y="1056"/>
                </a:lnTo>
                <a:lnTo>
                  <a:pt x="1198" y="1052"/>
                </a:lnTo>
                <a:lnTo>
                  <a:pt x="1200" y="1046"/>
                </a:lnTo>
                <a:lnTo>
                  <a:pt x="1200" y="614"/>
                </a:lnTo>
                <a:lnTo>
                  <a:pt x="1200" y="614"/>
                </a:lnTo>
                <a:lnTo>
                  <a:pt x="1198" y="608"/>
                </a:lnTo>
                <a:lnTo>
                  <a:pt x="1194" y="604"/>
                </a:lnTo>
                <a:lnTo>
                  <a:pt x="1190" y="600"/>
                </a:lnTo>
                <a:lnTo>
                  <a:pt x="1184" y="600"/>
                </a:lnTo>
                <a:lnTo>
                  <a:pt x="1184" y="600"/>
                </a:lnTo>
                <a:close/>
                <a:moveTo>
                  <a:pt x="1092" y="1030"/>
                </a:moveTo>
                <a:lnTo>
                  <a:pt x="1030" y="1030"/>
                </a:lnTo>
                <a:lnTo>
                  <a:pt x="1030" y="1030"/>
                </a:lnTo>
                <a:lnTo>
                  <a:pt x="1024" y="1028"/>
                </a:lnTo>
                <a:lnTo>
                  <a:pt x="1020" y="1026"/>
                </a:lnTo>
                <a:lnTo>
                  <a:pt x="1016" y="1020"/>
                </a:lnTo>
                <a:lnTo>
                  <a:pt x="1014" y="1014"/>
                </a:lnTo>
                <a:lnTo>
                  <a:pt x="1014" y="1014"/>
                </a:lnTo>
                <a:lnTo>
                  <a:pt x="1016" y="1008"/>
                </a:lnTo>
                <a:lnTo>
                  <a:pt x="1020" y="1004"/>
                </a:lnTo>
                <a:lnTo>
                  <a:pt x="1024" y="1000"/>
                </a:lnTo>
                <a:lnTo>
                  <a:pt x="1030" y="1000"/>
                </a:lnTo>
                <a:lnTo>
                  <a:pt x="1092" y="1000"/>
                </a:lnTo>
                <a:lnTo>
                  <a:pt x="1092" y="1000"/>
                </a:lnTo>
                <a:lnTo>
                  <a:pt x="1098" y="1000"/>
                </a:lnTo>
                <a:lnTo>
                  <a:pt x="1102" y="1004"/>
                </a:lnTo>
                <a:lnTo>
                  <a:pt x="1106" y="1008"/>
                </a:lnTo>
                <a:lnTo>
                  <a:pt x="1108" y="1014"/>
                </a:lnTo>
                <a:lnTo>
                  <a:pt x="1108" y="1014"/>
                </a:lnTo>
                <a:lnTo>
                  <a:pt x="1106" y="1020"/>
                </a:lnTo>
                <a:lnTo>
                  <a:pt x="1102" y="1026"/>
                </a:lnTo>
                <a:lnTo>
                  <a:pt x="1098" y="1028"/>
                </a:lnTo>
                <a:lnTo>
                  <a:pt x="1092" y="1030"/>
                </a:lnTo>
                <a:lnTo>
                  <a:pt x="1092" y="1030"/>
                </a:lnTo>
                <a:close/>
                <a:moveTo>
                  <a:pt x="1154" y="968"/>
                </a:moveTo>
                <a:lnTo>
                  <a:pt x="968" y="968"/>
                </a:lnTo>
                <a:lnTo>
                  <a:pt x="968" y="646"/>
                </a:lnTo>
                <a:lnTo>
                  <a:pt x="1154" y="646"/>
                </a:lnTo>
                <a:lnTo>
                  <a:pt x="1154" y="968"/>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11833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x Libris Primo">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Ex Libris Alm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Ex Libris Voyager">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Ex Libris Rosett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Ex Libris Aleph">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eyword xmlns="0fa2fffc-844c-4eb5-bf9b-0198ba866acd" xsi:nil="true"/>
    <Departments xmlns="0fa2fffc-844c-4eb5-bf9b-0198ba866acd">Sales and Marketing</Departments>
    <Review_x0020_Due_x0020_Date xmlns="0fa2fffc-844c-4eb5-bf9b-0198ba866acd" xsi:nil="true"/>
    <Document_x0020_use xmlns="0fa2fffc-844c-4eb5-bf9b-0198ba866acd" xsi:nil="true"/>
    <Document_x0020_Type xmlns="0fa2fffc-844c-4eb5-bf9b-0198ba866acd">Documents for publishing</Document_x0020_Type>
    <FileVersion xmlns="0fa2fffc-844c-4eb5-bf9b-0198ba866acd">1</FileVersion>
  </documentManagement>
</p:properties>
</file>

<file path=customXml/item2.xml><?xml version="1.0" encoding="utf-8"?>
<ct:contentTypeSchema xmlns:ct="http://schemas.microsoft.com/office/2006/metadata/contentType" xmlns:ma="http://schemas.microsoft.com/office/2006/metadata/properties/metaAttributes" ct:_="" ma:_="" ma:contentTypeName="External Document" ma:contentTypeID="0x010100D21F5325077A3040AF71719A18A5123600347BF9C197B2B8459A09E01A06CC79AC" ma:contentTypeVersion="2" ma:contentTypeDescription="" ma:contentTypeScope="" ma:versionID="5f8365d3f1c632e05daf43eddb83a028">
  <xsd:schema xmlns:xsd="http://www.w3.org/2001/XMLSchema" xmlns:p="http://schemas.microsoft.com/office/2006/metadata/properties" xmlns:ns2="0fa2fffc-844c-4eb5-bf9b-0198ba866acd" targetNamespace="http://schemas.microsoft.com/office/2006/metadata/properties" ma:root="true" ma:fieldsID="32d72b4aa68a7008db2176e90a0754ce" ns2:_="">
    <xsd:import namespace="0fa2fffc-844c-4eb5-bf9b-0198ba866acd"/>
    <xsd:element name="properties">
      <xsd:complexType>
        <xsd:sequence>
          <xsd:element name="documentManagement">
            <xsd:complexType>
              <xsd:all>
                <xsd:element ref="ns2:FileVersion" minOccurs="0"/>
                <xsd:element ref="ns2:Document_x0020_Type" minOccurs="0"/>
                <xsd:element ref="ns2:Departments" minOccurs="0"/>
                <xsd:element ref="ns2:Review_x0020_Due_x0020_Date" minOccurs="0"/>
                <xsd:element ref="ns2:Document_x0020_use" minOccurs="0"/>
                <xsd:element ref="ns2:Keyword" minOccurs="0"/>
              </xsd:all>
            </xsd:complexType>
          </xsd:element>
        </xsd:sequence>
      </xsd:complexType>
    </xsd:element>
  </xsd:schema>
  <xsd:schema xmlns:xsd="http://www.w3.org/2001/XMLSchema" xmlns:dms="http://schemas.microsoft.com/office/2006/documentManagement/types" targetNamespace="0fa2fffc-844c-4eb5-bf9b-0198ba866acd" elementFormDefault="qualified">
    <xsd:import namespace="http://schemas.microsoft.com/office/2006/documentManagement/types"/>
    <xsd:element name="FileVersion" ma:index="8" nillable="true" ma:displayName="FileVersion" ma:internalName="FileVersion">
      <xsd:simpleType>
        <xsd:restriction base="dms:Text">
          <xsd:maxLength value="255"/>
        </xsd:restriction>
      </xsd:simpleType>
    </xsd:element>
    <xsd:element name="Document_x0020_Type" ma:index="9" nillable="true" ma:displayName="Document Type" ma:internalName="Document_x0020_Type">
      <xsd:simpleType>
        <xsd:restriction base="dms:Text">
          <xsd:maxLength value="255"/>
        </xsd:restriction>
      </xsd:simpleType>
    </xsd:element>
    <xsd:element name="Departments" ma:index="10" nillable="true" ma:displayName="Departments" ma:internalName="Departments">
      <xsd:simpleType>
        <xsd:restriction base="dms:Text">
          <xsd:maxLength value="255"/>
        </xsd:restriction>
      </xsd:simpleType>
    </xsd:element>
    <xsd:element name="Review_x0020_Due_x0020_Date" ma:index="11" nillable="true" ma:displayName="Review Due Date" ma:format="DateOnly" ma:internalName="Review_x0020_Due_x0020_Date">
      <xsd:simpleType>
        <xsd:restriction base="dms:DateTime"/>
      </xsd:simpleType>
    </xsd:element>
    <xsd:element name="Document_x0020_use" ma:index="12" nillable="true" ma:displayName="Document use" ma:internalName="Document_x0020_use">
      <xsd:simpleType>
        <xsd:restriction base="dms:Text">
          <xsd:maxLength value="255"/>
        </xsd:restriction>
      </xsd:simpleType>
    </xsd:element>
    <xsd:element name="Keyword" ma:index="13" nillable="true" ma:displayName="Keyword" ma:internalName="Keyword">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2B4FD8-C4C2-4372-B5CC-196EDEE358CE}"/>
</file>

<file path=customXml/itemProps2.xml><?xml version="1.0" encoding="utf-8"?>
<ds:datastoreItem xmlns:ds="http://schemas.openxmlformats.org/officeDocument/2006/customXml" ds:itemID="{F5070B9C-DD8B-4326-945D-7CC197B06B6E}"/>
</file>

<file path=customXml/itemProps3.xml><?xml version="1.0" encoding="utf-8"?>
<ds:datastoreItem xmlns:ds="http://schemas.openxmlformats.org/officeDocument/2006/customXml" ds:itemID="{FFDF2F23-0D08-477A-A671-FF9B1B3790B8}"/>
</file>

<file path=docProps/app.xml><?xml version="1.0" encoding="utf-8"?>
<Properties xmlns="http://schemas.openxmlformats.org/officeDocument/2006/extended-properties" xmlns:vt="http://schemas.openxmlformats.org/officeDocument/2006/docPropsVTypes">
  <Template>Office Theme</Template>
  <TotalTime>8219</TotalTime>
  <Words>2395</Words>
  <Application>Microsoft Office PowerPoint</Application>
  <PresentationFormat>On-screen Show (4:3)</PresentationFormat>
  <Paragraphs>269</Paragraphs>
  <Slides>25</Slides>
  <Notes>22</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25</vt:i4>
      </vt:variant>
    </vt:vector>
  </HeadingPairs>
  <TitlesOfParts>
    <vt:vector size="38" baseType="lpstr">
      <vt:lpstr>Arial</vt:lpstr>
      <vt:lpstr>Calibri</vt:lpstr>
      <vt:lpstr>DGL Apollo Thin</vt:lpstr>
      <vt:lpstr>Gill Sans MT</vt:lpstr>
      <vt:lpstr>Times New Roman</vt:lpstr>
      <vt:lpstr>Verdana</vt:lpstr>
      <vt:lpstr>1_Ex Libris Template</vt:lpstr>
      <vt:lpstr>2_Ex Libris Primo</vt:lpstr>
      <vt:lpstr>2_Ex Libris Template</vt:lpstr>
      <vt:lpstr>3_Ex Libris Alma</vt:lpstr>
      <vt:lpstr>4_Ex Libris Voyager</vt:lpstr>
      <vt:lpstr>5_Ex Libris Rosetta</vt:lpstr>
      <vt:lpstr>6_Ex Libris Aleph</vt:lpstr>
      <vt:lpstr>Delivering the Experience that Users Expect: Core Principles for Designing Library Discovery Services</vt:lpstr>
      <vt:lpstr>The Future is Here</vt:lpstr>
      <vt:lpstr>Agenda</vt:lpstr>
      <vt:lpstr>A Rapidly Changing Landscape</vt:lpstr>
      <vt:lpstr>Key Insights into User Experience</vt:lpstr>
      <vt:lpstr>Addressing Diverse Discovery Needs</vt:lpstr>
      <vt:lpstr>PowerPoint Presentation</vt:lpstr>
      <vt:lpstr>PowerPoint Presentation</vt:lpstr>
      <vt:lpstr>One Experience across Devices</vt:lpstr>
      <vt:lpstr>One Experience: What Does it Mean in the World of Discovery?</vt:lpstr>
      <vt:lpstr>Intuitive Design to Simplify Tasks</vt:lpstr>
      <vt:lpstr>Action-oriented</vt:lpstr>
      <vt:lpstr>Personalization</vt:lpstr>
      <vt:lpstr>Serendipity</vt:lpstr>
      <vt:lpstr>PowerPoint Presentation</vt:lpstr>
      <vt:lpstr>Native Vs. Responsive</vt:lpstr>
      <vt:lpstr>The Right Technology for Addressing Requirements</vt:lpstr>
      <vt:lpstr>PowerPoint Presentation</vt:lpstr>
      <vt:lpstr>Primo User Interface: Discovery On the Go from Any Device</vt:lpstr>
      <vt:lpstr>Clear, Intuitive Design</vt:lpstr>
      <vt:lpstr>Gradual Exposure of Information</vt:lpstr>
      <vt:lpstr>Action Menu: One Click from the Result List</vt:lpstr>
      <vt:lpstr>Favorites Screen: A Consistent Display for all Workflows</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UX Core Principles for Designing Library Discovery Services</dc:title>
  <dc:creator>Dani G</dc:creator>
  <cp:lastModifiedBy>Dani Guzman</cp:lastModifiedBy>
  <cp:revision>465</cp:revision>
  <dcterms:created xsi:type="dcterms:W3CDTF">2015-04-14T20:14:13Z</dcterms:created>
  <dcterms:modified xsi:type="dcterms:W3CDTF">2015-11-03T20:04:48Z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0x010100D21F5325077A3040AF71719A18A5123600347BF9C197B2B8459A09E01A06CC79AC</vt:lpwstr>
  </property>
  <property fmtid="{D5CDD505-2E9C-101B-9397-08002B2CF9AE}" pid="4" name="Customer view">
    <vt:lpwstr>true</vt:lpwstr>
  </property>
  <property fmtid="{D5CDD505-2E9C-101B-9397-08002B2CF9AE}" pid="6" name="Customer view date">
    <vt:lpwstr>2015-11-05T19:16:12+00:00</vt:lpwstr>
  </property>
</Properties>
</file>