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6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89" r:id="rId2"/>
    <p:sldMasterId id="2147483800" r:id="rId3"/>
    <p:sldMasterId id="2147483821" r:id="rId4"/>
    <p:sldMasterId id="2147483839" r:id="rId5"/>
    <p:sldMasterId id="2147483854" r:id="rId6"/>
    <p:sldMasterId id="2147483932" r:id="rId7"/>
  </p:sldMasterIdLst>
  <p:notesMasterIdLst>
    <p:notesMasterId r:id="rId21"/>
  </p:notesMasterIdLst>
  <p:handoutMasterIdLst>
    <p:handoutMasterId r:id="rId22"/>
  </p:handoutMasterIdLst>
  <p:sldIdLst>
    <p:sldId id="361" r:id="rId8"/>
    <p:sldId id="401" r:id="rId9"/>
    <p:sldId id="391" r:id="rId10"/>
    <p:sldId id="392" r:id="rId11"/>
    <p:sldId id="393" r:id="rId12"/>
    <p:sldId id="394" r:id="rId13"/>
    <p:sldId id="395" r:id="rId14"/>
    <p:sldId id="396" r:id="rId15"/>
    <p:sldId id="398" r:id="rId16"/>
    <p:sldId id="399" r:id="rId17"/>
    <p:sldId id="402" r:id="rId18"/>
    <p:sldId id="404" r:id="rId19"/>
    <p:sldId id="39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133"/>
    <a:srgbClr val="003466"/>
    <a:srgbClr val="EE3A43"/>
    <a:srgbClr val="787878"/>
    <a:srgbClr val="646464"/>
    <a:srgbClr val="E6E6E6"/>
    <a:srgbClr val="DCDCDC"/>
    <a:srgbClr val="525254"/>
    <a:srgbClr val="B20837"/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7" autoAdjust="0"/>
    <p:restoredTop sz="94605" autoAdjust="0"/>
  </p:normalViewPr>
  <p:slideViewPr>
    <p:cSldViewPr snapToGrid="0" showGuides="1">
      <p:cViewPr varScale="1">
        <p:scale>
          <a:sx n="103" d="100"/>
          <a:sy n="103" d="100"/>
        </p:scale>
        <p:origin x="408" y="90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226F-8ED5-495D-A17F-2CD75E10BF0C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4FF8-6ED0-4190-AEBB-5AD258308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3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BA45-5BA8-4098-BC1A-EE8A5C9DAADA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BCF67-2B39-4494-9A46-CAA40423D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6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1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9590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62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44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utterstock_20188241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9203792" cy="5631322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5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05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225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25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1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1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23159863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896251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9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44192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4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5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998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423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2" y="1954537"/>
            <a:ext cx="2568370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31313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36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key top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key to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1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2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1091" y="192870"/>
            <a:ext cx="1490472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7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40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82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346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2"/>
          <a:stretch/>
        </p:blipFill>
        <p:spPr>
          <a:xfrm>
            <a:off x="-1" y="-25393"/>
            <a:ext cx="9144001" cy="6605127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1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29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42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89260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30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16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68828" cy="657938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97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84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53" y="5995163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97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74189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6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605607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26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0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8" y="6055527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0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990551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46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8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75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989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96" y="605607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94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53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30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1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553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4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85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874071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5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4767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5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419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585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29" y="1954537"/>
            <a:ext cx="2560056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197654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0872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3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1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574" y="198033"/>
            <a:ext cx="1491505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28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73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95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04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4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0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91421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553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5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860502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9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45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93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09" y="195453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6402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643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5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1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00346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7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13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3"/>
            <a:ext cx="1606122" cy="668633"/>
          </a:xfrm>
          <a:prstGeom prst="rect">
            <a:avLst/>
          </a:prstGeom>
        </p:spPr>
      </p:pic>
      <p:sp>
        <p:nvSpPr>
          <p:cNvPr id="12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47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6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4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76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3689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7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9379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8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496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3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90" y="1954537"/>
            <a:ext cx="2568133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65215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6043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4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01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itle 1"/>
          <p:cNvSpPr txBox="1">
            <a:spLocks/>
          </p:cNvSpPr>
          <p:nvPr userDrawn="1"/>
        </p:nvSpPr>
        <p:spPr>
          <a:xfrm>
            <a:off x="414045" y="46060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131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021" y="204731"/>
            <a:ext cx="1489700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70144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110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3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1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9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2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71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4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62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590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627" y="1954537"/>
            <a:ext cx="2570660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3434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167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90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6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3"/>
          <a:stretch/>
        </p:blipFill>
        <p:spPr>
          <a:xfrm>
            <a:off x="7164932" y="198033"/>
            <a:ext cx="1491166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22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1" y="5911102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11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71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24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8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38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138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76" y="1954537"/>
            <a:ext cx="2574562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464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296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55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4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7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2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9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908" r:id="rId7"/>
    <p:sldLayoutId id="2147483909" r:id="rId8"/>
    <p:sldLayoutId id="2147483910" r:id="rId9"/>
    <p:sldLayoutId id="2147483929" r:id="rId10"/>
    <p:sldLayoutId id="2147483926" r:id="rId11"/>
    <p:sldLayoutId id="2147483720" r:id="rId12"/>
    <p:sldLayoutId id="2147483869" r:id="rId13"/>
    <p:sldLayoutId id="2147483728" r:id="rId14"/>
    <p:sldLayoutId id="2147483729" r:id="rId15"/>
    <p:sldLayoutId id="2147483730" r:id="rId16"/>
    <p:sldLayoutId id="2147483876" r:id="rId17"/>
    <p:sldLayoutId id="2147483820" r:id="rId18"/>
    <p:sldLayoutId id="2147483737" r:id="rId19"/>
    <p:sldLayoutId id="2147483918" r:id="rId20"/>
    <p:sldLayoutId id="2147483917" r:id="rId21"/>
    <p:sldLayoutId id="2147483912" r:id="rId22"/>
    <p:sldLayoutId id="2147483914" r:id="rId23"/>
    <p:sldLayoutId id="2147483915" r:id="rId24"/>
    <p:sldLayoutId id="2147483916" r:id="rId25"/>
    <p:sldLayoutId id="2147483927" r:id="rId26"/>
    <p:sldLayoutId id="2147483925" r:id="rId27"/>
    <p:sldLayoutId id="2147483741" r:id="rId28"/>
    <p:sldLayoutId id="2147483882" r:id="rId29"/>
    <p:sldLayoutId id="2147483884" r:id="rId30"/>
    <p:sldLayoutId id="2147483919" r:id="rId31"/>
    <p:sldLayoutId id="2147483920" r:id="rId32"/>
    <p:sldLayoutId id="2147483883" r:id="rId33"/>
    <p:sldLayoutId id="2147483921" r:id="rId34"/>
    <p:sldLayoutId id="2147483922" r:id="rId35"/>
    <p:sldLayoutId id="2147483923" r:id="rId36"/>
    <p:sldLayoutId id="2147483928" r:id="rId37"/>
    <p:sldLayoutId id="2147483924" r:id="rId3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86" r:id="rId2"/>
    <p:sldLayoutId id="2147483892" r:id="rId3"/>
    <p:sldLayoutId id="2147483791" r:id="rId4"/>
    <p:sldLayoutId id="2147483870" r:id="rId5"/>
    <p:sldLayoutId id="2147483793" r:id="rId6"/>
    <p:sldLayoutId id="2147483794" r:id="rId7"/>
    <p:sldLayoutId id="2147483795" r:id="rId8"/>
    <p:sldLayoutId id="2147483836" r:id="rId9"/>
    <p:sldLayoutId id="2147483903" r:id="rId10"/>
    <p:sldLayoutId id="2147483797" r:id="rId11"/>
    <p:sldLayoutId id="2147483799" r:id="rId12"/>
    <p:sldLayoutId id="2147483887" r:id="rId13"/>
    <p:sldLayoutId id="214748388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6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89" r:id="rId2"/>
    <p:sldLayoutId id="2147483890" r:id="rId3"/>
    <p:sldLayoutId id="2147483802" r:id="rId4"/>
    <p:sldLayoutId id="2147483811" r:id="rId5"/>
    <p:sldLayoutId id="2147483804" r:id="rId6"/>
    <p:sldLayoutId id="2147483805" r:id="rId7"/>
    <p:sldLayoutId id="2147483806" r:id="rId8"/>
    <p:sldLayoutId id="2147483837" r:id="rId9"/>
    <p:sldLayoutId id="2147483904" r:id="rId10"/>
    <p:sldLayoutId id="2147483808" r:id="rId11"/>
    <p:sldLayoutId id="2147483810" r:id="rId12"/>
    <p:sldLayoutId id="2147483893" r:id="rId13"/>
    <p:sldLayoutId id="214748389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6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23" r:id="rId3"/>
    <p:sldLayoutId id="2147483827" r:id="rId4"/>
    <p:sldLayoutId id="2147483828" r:id="rId5"/>
    <p:sldLayoutId id="2147483829" r:id="rId6"/>
    <p:sldLayoutId id="2147483838" r:id="rId7"/>
    <p:sldLayoutId id="2147483831" r:id="rId8"/>
    <p:sldLayoutId id="2147483832" r:id="rId9"/>
    <p:sldLayoutId id="2147483834" r:id="rId10"/>
    <p:sldLayoutId id="21474838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98" r:id="rId2"/>
    <p:sldLayoutId id="2147483899" r:id="rId3"/>
    <p:sldLayoutId id="2147483841" r:id="rId4"/>
    <p:sldLayoutId id="2147483845" r:id="rId5"/>
    <p:sldLayoutId id="2147483846" r:id="rId6"/>
    <p:sldLayoutId id="2147483847" r:id="rId7"/>
    <p:sldLayoutId id="2147483848" r:id="rId8"/>
    <p:sldLayoutId id="2147483905" r:id="rId9"/>
    <p:sldLayoutId id="2147483851" r:id="rId10"/>
    <p:sldLayoutId id="2147483853" r:id="rId11"/>
    <p:sldLayoutId id="214748393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1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901" r:id="rId2"/>
    <p:sldLayoutId id="2147483856" r:id="rId3"/>
    <p:sldLayoutId id="2147483860" r:id="rId4"/>
    <p:sldLayoutId id="2147483861" r:id="rId5"/>
    <p:sldLayoutId id="2147483862" r:id="rId6"/>
    <p:sldLayoutId id="2147483863" r:id="rId7"/>
    <p:sldLayoutId id="2147483907" r:id="rId8"/>
    <p:sldLayoutId id="2147483866" r:id="rId9"/>
    <p:sldLayoutId id="2147483868" r:id="rId10"/>
    <p:sldLayoutId id="214748390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5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7" r:id="rId4"/>
    <p:sldLayoutId id="2147483938" r:id="rId5"/>
    <p:sldLayoutId id="2147483939" r:id="rId6"/>
    <p:sldLayoutId id="214748394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Product_Documentation/Alma_Online_Help_(English)/Fulfillment/050Resource_Sharing/050Receiving_and_Shipping_Items#Receiving_or_Shipping_Multiple_Items_for_a_Single_Request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Moshe Shechter </a:t>
            </a:r>
            <a:r>
              <a:rPr lang="en-US" dirty="0"/>
              <a:t>| </a:t>
            </a:r>
            <a:r>
              <a:rPr lang="en-US" dirty="0" smtClean="0"/>
              <a:t>Alma Product Manager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Duplicate Requests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1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0465" y="1017037"/>
            <a:ext cx="758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Both requests have been placed, with no waiting</a:t>
            </a:r>
            <a:endParaRPr lang="en-US" sz="2800" b="1" dirty="0"/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152" y="3643308"/>
            <a:ext cx="5691868" cy="290029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5232" y="1803047"/>
            <a:ext cx="5934270" cy="242946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024534" y="3845002"/>
            <a:ext cx="569168" cy="373224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431832" y="5983911"/>
            <a:ext cx="569168" cy="373224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3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Please note that it is not necessary to place multiple requests for multiple volumes. It is possible to manage a single request for multiple items, and receive all of the requested volumes using one request.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This can be done by indicating a number of volumes in the volume field (or issue/pages).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635" y="3833138"/>
            <a:ext cx="5302068" cy="244758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555086" y="4596263"/>
            <a:ext cx="452638" cy="218527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5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For more information on managing multiple items in one request, please </a:t>
            </a:r>
            <a:r>
              <a:rPr lang="en-US" dirty="0"/>
              <a:t>refer to </a:t>
            </a:r>
            <a:r>
              <a:rPr lang="en-US" sz="1800" dirty="0">
                <a:hlinkClick r:id="rId2"/>
              </a:rPr>
              <a:t>https://knowledge.exlibrisgroup.com/Alma/Product_Documentation/Alma_Online_Help_(English)/</a:t>
            </a:r>
            <a:r>
              <a:rPr lang="en-US" sz="1800" dirty="0" smtClean="0">
                <a:hlinkClick r:id="rId2"/>
              </a:rPr>
              <a:t>Fulfillment/050Resource_Sharing/050Receiving_and_Shipping_Items#Receiving_or_Shipping_Multiple_Items_for_a_Single_Request</a:t>
            </a:r>
            <a:r>
              <a:rPr lang="en-US" sz="180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969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24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Currently, there is a forced 10 minute wait time before submitting duplicate resource sharing requests for the same title. We very often have patrons requesting multiple parts of a set that requires library staff to submit additional requests on behalf of the patron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How can that be achieved without having to wait between subsequent requests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75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30" y="2267339"/>
            <a:ext cx="8287182" cy="36758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0465" y="1017037"/>
            <a:ext cx="758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If I submit a request ….</a:t>
            </a:r>
            <a:endParaRPr lang="en-US" sz="28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8276253" y="5486401"/>
            <a:ext cx="419877" cy="373224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Elbow Connector 10"/>
          <p:cNvCxnSpPr>
            <a:endCxn id="10" idx="1"/>
          </p:cNvCxnSpPr>
          <p:nvPr/>
        </p:nvCxnSpPr>
        <p:spPr>
          <a:xfrm rot="16200000" flipH="1">
            <a:off x="4073395" y="1470155"/>
            <a:ext cx="4406188" cy="3999528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1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045" y="2266000"/>
            <a:ext cx="7752869" cy="36758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0465" y="1017037"/>
            <a:ext cx="7585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… and then another identical one then I get blocked</a:t>
            </a:r>
            <a:endParaRPr lang="en-US" sz="28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14045" y="2537927"/>
            <a:ext cx="2273171" cy="373224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>
            <a:stCxn id="6" idx="2"/>
          </p:cNvCxnSpPr>
          <p:nvPr/>
        </p:nvCxnSpPr>
        <p:spPr>
          <a:xfrm rot="5400000">
            <a:off x="3231917" y="1491758"/>
            <a:ext cx="772056" cy="1730828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7826347" y="5505064"/>
            <a:ext cx="419877" cy="373224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Elbow Connector 11"/>
          <p:cNvCxnSpPr>
            <a:endCxn id="11" idx="0"/>
          </p:cNvCxnSpPr>
          <p:nvPr/>
        </p:nvCxnSpPr>
        <p:spPr>
          <a:xfrm rot="16200000" flipH="1">
            <a:off x="4339434" y="1808212"/>
            <a:ext cx="3840776" cy="3552927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56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30" y="2267339"/>
            <a:ext cx="8287182" cy="36758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0465" y="1017037"/>
            <a:ext cx="7585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However, if I submit the request with ‘Save and Edit ….</a:t>
            </a:r>
            <a:endParaRPr lang="en-US" sz="28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389846" y="5486403"/>
            <a:ext cx="569168" cy="373224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Elbow Connector 9"/>
          <p:cNvCxnSpPr>
            <a:endCxn id="9" idx="0"/>
          </p:cNvCxnSpPr>
          <p:nvPr/>
        </p:nvCxnSpPr>
        <p:spPr>
          <a:xfrm>
            <a:off x="3746242" y="1971144"/>
            <a:ext cx="3928188" cy="3515259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47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8" y="2437485"/>
            <a:ext cx="8281987" cy="348260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0465" y="1017037"/>
            <a:ext cx="758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… then I can add volume information</a:t>
            </a:r>
            <a:endParaRPr lang="en-US" sz="28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492899" y="3331031"/>
            <a:ext cx="569168" cy="373224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Elbow Connector 7"/>
          <p:cNvCxnSpPr>
            <a:stCxn id="6" idx="2"/>
            <a:endCxn id="7" idx="0"/>
          </p:cNvCxnSpPr>
          <p:nvPr/>
        </p:nvCxnSpPr>
        <p:spPr>
          <a:xfrm rot="5400000">
            <a:off x="2235034" y="1082706"/>
            <a:ext cx="1790774" cy="2705876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9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565" y="2346496"/>
            <a:ext cx="8281987" cy="358993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0465" y="1017037"/>
            <a:ext cx="7585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Saving with different volume information will allow saving separate requests, without having to wait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78490" y="3342872"/>
            <a:ext cx="3750906" cy="1477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r>
              <a:rPr lang="en-US" dirty="0" smtClean="0"/>
              <a:t>This is true with the following fields: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Chapter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54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623" y="1584792"/>
            <a:ext cx="5573781" cy="45855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0465" y="1017037"/>
            <a:ext cx="758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This is true also from Primo</a:t>
            </a:r>
            <a:endParaRPr lang="en-US" sz="28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3824701" y="4664221"/>
            <a:ext cx="569168" cy="373224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Elbow Connector 11"/>
          <p:cNvCxnSpPr>
            <a:stCxn id="10" idx="2"/>
            <a:endCxn id="11" idx="0"/>
          </p:cNvCxnSpPr>
          <p:nvPr/>
        </p:nvCxnSpPr>
        <p:spPr>
          <a:xfrm rot="5400000">
            <a:off x="2734340" y="2915202"/>
            <a:ext cx="3123964" cy="374074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99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102" y="1634306"/>
            <a:ext cx="6839936" cy="481524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0465" y="1017037"/>
            <a:ext cx="758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This is true also from Primo</a:t>
            </a:r>
            <a:endParaRPr lang="en-US" sz="2800" b="1" dirty="0"/>
          </a:p>
        </p:txBody>
      </p:sp>
      <p:cxnSp>
        <p:nvCxnSpPr>
          <p:cNvPr id="8" name="Elbow Connector 7"/>
          <p:cNvCxnSpPr>
            <a:endCxn id="10" idx="0"/>
          </p:cNvCxnSpPr>
          <p:nvPr/>
        </p:nvCxnSpPr>
        <p:spPr>
          <a:xfrm rot="16200000" flipH="1">
            <a:off x="2605199" y="2911655"/>
            <a:ext cx="3388590" cy="460591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245206" y="4836246"/>
            <a:ext cx="569168" cy="373224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9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x Libris Templat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x Libris Primo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Ex Libris Alm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Ex Libris Voyager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Ex Libris Rosett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Ex Libris Aleph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Ex Libris campusM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4760</TotalTime>
  <Words>227</Words>
  <Application>Microsoft Office PowerPoint</Application>
  <PresentationFormat>On-screen Show (4:3)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1_Ex Libris Template</vt:lpstr>
      <vt:lpstr>2_Ex Libris Primo</vt:lpstr>
      <vt:lpstr>3_Ex Libris Alma</vt:lpstr>
      <vt:lpstr>4_Ex Libris Voyager</vt:lpstr>
      <vt:lpstr>5_Ex Libris Rosetta</vt:lpstr>
      <vt:lpstr>6_Ex Libris Aleph</vt:lpstr>
      <vt:lpstr>7_Ex Libris campusM</vt:lpstr>
      <vt:lpstr>Duplicate Requests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שרון דר</dc:creator>
  <cp:lastModifiedBy>Moshe Shechter</cp:lastModifiedBy>
  <cp:revision>212</cp:revision>
  <dcterms:created xsi:type="dcterms:W3CDTF">2015-04-14T20:14:13Z</dcterms:created>
  <dcterms:modified xsi:type="dcterms:W3CDTF">2016-11-06T10:54:54Z</dcterms:modified>
</cp:coreProperties>
</file>