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handoutMasterIdLst>
    <p:handoutMasterId r:id="rId35"/>
  </p:handoutMasterIdLst>
  <p:sldIdLst>
    <p:sldId id="1782" r:id="rId5"/>
    <p:sldId id="1724" r:id="rId6"/>
    <p:sldId id="1783" r:id="rId7"/>
    <p:sldId id="1788" r:id="rId8"/>
    <p:sldId id="1789" r:id="rId9"/>
    <p:sldId id="1900" r:id="rId10"/>
    <p:sldId id="1812" r:id="rId11"/>
    <p:sldId id="1913" r:id="rId12"/>
    <p:sldId id="1914" r:id="rId13"/>
    <p:sldId id="1915" r:id="rId14"/>
    <p:sldId id="1916" r:id="rId15"/>
    <p:sldId id="1917" r:id="rId16"/>
    <p:sldId id="1918" r:id="rId17"/>
    <p:sldId id="1919" r:id="rId18"/>
    <p:sldId id="1920" r:id="rId19"/>
    <p:sldId id="1921" r:id="rId20"/>
    <p:sldId id="1901" r:id="rId21"/>
    <p:sldId id="1924" r:id="rId22"/>
    <p:sldId id="1925" r:id="rId23"/>
    <p:sldId id="1928" r:id="rId24"/>
    <p:sldId id="1929" r:id="rId25"/>
    <p:sldId id="1930" r:id="rId26"/>
    <p:sldId id="1931" r:id="rId27"/>
    <p:sldId id="1932" r:id="rId28"/>
    <p:sldId id="1933" r:id="rId29"/>
    <p:sldId id="1926" r:id="rId30"/>
    <p:sldId id="1927" r:id="rId31"/>
    <p:sldId id="1934" r:id="rId32"/>
    <p:sldId id="1786" r:id="rId3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1EC"/>
    <a:srgbClr val="F1F9F7"/>
    <a:srgbClr val="EAF6F3"/>
    <a:srgbClr val="F0F0F0"/>
    <a:srgbClr val="C6E6BD"/>
    <a:srgbClr val="B2E7E7"/>
    <a:srgbClr val="50CFDA"/>
    <a:srgbClr val="5CAFFF"/>
    <a:srgbClr val="7CCAB7"/>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7A4BB0-D434-4625-B039-FF39EE50A115}" v="30" dt="2023-02-26T11:06:22.237"/>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83" d="100"/>
          <a:sy n="83" d="100"/>
        </p:scale>
        <p:origin x="1140" y="48"/>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037A4BB0-D434-4625-B039-FF39EE50A115}"/>
    <pc:docChg chg="undo custSel addSld delSld modSld">
      <pc:chgData name="Yoel Kortick" userId="167978f5-7f40-4909-85d5-d4149554ad4e" providerId="ADAL" clId="{037A4BB0-D434-4625-B039-FF39EE50A115}" dt="2023-02-26T11:06:22.237" v="458"/>
      <pc:docMkLst>
        <pc:docMk/>
      </pc:docMkLst>
      <pc:sldChg chg="modSp mod">
        <pc:chgData name="Yoel Kortick" userId="167978f5-7f40-4909-85d5-d4149554ad4e" providerId="ADAL" clId="{037A4BB0-D434-4625-B039-FF39EE50A115}" dt="2023-02-26T11:06:22.237" v="458"/>
        <pc:sldMkLst>
          <pc:docMk/>
          <pc:sldMk cId="3267142644" sldId="1724"/>
        </pc:sldMkLst>
        <pc:spChg chg="mod">
          <ac:chgData name="Yoel Kortick" userId="167978f5-7f40-4909-85d5-d4149554ad4e" providerId="ADAL" clId="{037A4BB0-D434-4625-B039-FF39EE50A115}" dt="2023-02-26T11:06:22.237" v="458"/>
          <ac:spMkLst>
            <pc:docMk/>
            <pc:sldMk cId="3267142644" sldId="1724"/>
            <ac:spMk id="63" creationId="{2818E309-CE24-45E0-8F37-EFD6121F7540}"/>
          </ac:spMkLst>
        </pc:spChg>
      </pc:sldChg>
      <pc:sldChg chg="modSp mod">
        <pc:chgData name="Yoel Kortick" userId="167978f5-7f40-4909-85d5-d4149554ad4e" providerId="ADAL" clId="{037A4BB0-D434-4625-B039-FF39EE50A115}" dt="2023-02-26T10:40:51.413" v="3" actId="1036"/>
        <pc:sldMkLst>
          <pc:docMk/>
          <pc:sldMk cId="1404067891" sldId="1782"/>
        </pc:sldMkLst>
        <pc:spChg chg="mod">
          <ac:chgData name="Yoel Kortick" userId="167978f5-7f40-4909-85d5-d4149554ad4e" providerId="ADAL" clId="{037A4BB0-D434-4625-B039-FF39EE50A115}" dt="2023-02-26T10:40:47.535" v="0"/>
          <ac:spMkLst>
            <pc:docMk/>
            <pc:sldMk cId="1404067891" sldId="1782"/>
            <ac:spMk id="4" creationId="{A02F1239-CFFA-4E95-8A0B-536CBE397E4E}"/>
          </ac:spMkLst>
        </pc:spChg>
        <pc:spChg chg="mod">
          <ac:chgData name="Yoel Kortick" userId="167978f5-7f40-4909-85d5-d4149554ad4e" providerId="ADAL" clId="{037A4BB0-D434-4625-B039-FF39EE50A115}" dt="2023-02-26T10:40:51.413" v="3" actId="1036"/>
          <ac:spMkLst>
            <pc:docMk/>
            <pc:sldMk cId="1404067891" sldId="1782"/>
            <ac:spMk id="5" creationId="{05B9EF0F-357D-4D15-AC2B-6565A19E4058}"/>
          </ac:spMkLst>
        </pc:spChg>
      </pc:sldChg>
      <pc:sldChg chg="addSp delSp modSp mod">
        <pc:chgData name="Yoel Kortick" userId="167978f5-7f40-4909-85d5-d4149554ad4e" providerId="ADAL" clId="{037A4BB0-D434-4625-B039-FF39EE50A115}" dt="2023-02-26T10:42:01.326" v="16"/>
        <pc:sldMkLst>
          <pc:docMk/>
          <pc:sldMk cId="1773716853" sldId="1788"/>
        </pc:sldMkLst>
        <pc:spChg chg="del">
          <ac:chgData name="Yoel Kortick" userId="167978f5-7f40-4909-85d5-d4149554ad4e" providerId="ADAL" clId="{037A4BB0-D434-4625-B039-FF39EE50A115}" dt="2023-02-26T10:41:59.115" v="14" actId="478"/>
          <ac:spMkLst>
            <pc:docMk/>
            <pc:sldMk cId="1773716853" sldId="1788"/>
            <ac:spMk id="4" creationId="{2490F34D-A7E2-4EA9-8B1A-78371A1F1CD1}"/>
          </ac:spMkLst>
        </pc:spChg>
        <pc:spChg chg="add del mod">
          <ac:chgData name="Yoel Kortick" userId="167978f5-7f40-4909-85d5-d4149554ad4e" providerId="ADAL" clId="{037A4BB0-D434-4625-B039-FF39EE50A115}" dt="2023-02-26T10:42:00.204" v="15" actId="478"/>
          <ac:spMkLst>
            <pc:docMk/>
            <pc:sldMk cId="1773716853" sldId="1788"/>
            <ac:spMk id="5" creationId="{05FD0C7B-826A-EC1C-B150-5971740E10D6}"/>
          </ac:spMkLst>
        </pc:spChg>
        <pc:spChg chg="add mod">
          <ac:chgData name="Yoel Kortick" userId="167978f5-7f40-4909-85d5-d4149554ad4e" providerId="ADAL" clId="{037A4BB0-D434-4625-B039-FF39EE50A115}" dt="2023-02-26T10:42:01.326" v="16"/>
          <ac:spMkLst>
            <pc:docMk/>
            <pc:sldMk cId="1773716853" sldId="1788"/>
            <ac:spMk id="6" creationId="{16391759-4014-A886-D4CD-780283162065}"/>
          </ac:spMkLst>
        </pc:spChg>
      </pc:sldChg>
      <pc:sldChg chg="modSp mod">
        <pc:chgData name="Yoel Kortick" userId="167978f5-7f40-4909-85d5-d4149554ad4e" providerId="ADAL" clId="{037A4BB0-D434-4625-B039-FF39EE50A115}" dt="2023-02-26T10:42:36.217" v="34" actId="20577"/>
        <pc:sldMkLst>
          <pc:docMk/>
          <pc:sldMk cId="2299300669" sldId="1789"/>
        </pc:sldMkLst>
        <pc:spChg chg="mod">
          <ac:chgData name="Yoel Kortick" userId="167978f5-7f40-4909-85d5-d4149554ad4e" providerId="ADAL" clId="{037A4BB0-D434-4625-B039-FF39EE50A115}" dt="2023-02-26T10:42:36.217" v="34" actId="20577"/>
          <ac:spMkLst>
            <pc:docMk/>
            <pc:sldMk cId="2299300669" sldId="1789"/>
            <ac:spMk id="3" creationId="{440E2C51-CB70-4EE1-8E6B-DADCB74DEC44}"/>
          </ac:spMkLst>
        </pc:spChg>
      </pc:sldChg>
      <pc:sldChg chg="del">
        <pc:chgData name="Yoel Kortick" userId="167978f5-7f40-4909-85d5-d4149554ad4e" providerId="ADAL" clId="{037A4BB0-D434-4625-B039-FF39EE50A115}" dt="2023-02-26T10:42:25.907" v="17" actId="47"/>
        <pc:sldMkLst>
          <pc:docMk/>
          <pc:sldMk cId="3753056614" sldId="1791"/>
        </pc:sldMkLst>
      </pc:sldChg>
      <pc:sldChg chg="addSp delSp modSp mod">
        <pc:chgData name="Yoel Kortick" userId="167978f5-7f40-4909-85d5-d4149554ad4e" providerId="ADAL" clId="{037A4BB0-D434-4625-B039-FF39EE50A115}" dt="2023-02-26T10:45:03.868" v="75" actId="14100"/>
        <pc:sldMkLst>
          <pc:docMk/>
          <pc:sldMk cId="1445702250" sldId="1812"/>
        </pc:sldMkLst>
        <pc:spChg chg="mod">
          <ac:chgData name="Yoel Kortick" userId="167978f5-7f40-4909-85d5-d4149554ad4e" providerId="ADAL" clId="{037A4BB0-D434-4625-B039-FF39EE50A115}" dt="2023-02-26T10:44:17.006" v="69"/>
          <ac:spMkLst>
            <pc:docMk/>
            <pc:sldMk cId="1445702250" sldId="1812"/>
            <ac:spMk id="3" creationId="{4FC18B40-6547-41EC-8A0E-1C8F40E0A42F}"/>
          </ac:spMkLst>
        </pc:spChg>
        <pc:spChg chg="del">
          <ac:chgData name="Yoel Kortick" userId="167978f5-7f40-4909-85d5-d4149554ad4e" providerId="ADAL" clId="{037A4BB0-D434-4625-B039-FF39EE50A115}" dt="2023-02-26T10:43:38.636" v="56" actId="478"/>
          <ac:spMkLst>
            <pc:docMk/>
            <pc:sldMk cId="1445702250" sldId="1812"/>
            <ac:spMk id="4" creationId="{2490F34D-A7E2-4EA9-8B1A-78371A1F1CD1}"/>
          </ac:spMkLst>
        </pc:spChg>
        <pc:spChg chg="del">
          <ac:chgData name="Yoel Kortick" userId="167978f5-7f40-4909-85d5-d4149554ad4e" providerId="ADAL" clId="{037A4BB0-D434-4625-B039-FF39EE50A115}" dt="2023-02-26T10:43:38.636" v="56" actId="478"/>
          <ac:spMkLst>
            <pc:docMk/>
            <pc:sldMk cId="1445702250" sldId="1812"/>
            <ac:spMk id="6" creationId="{D9EAF664-8742-4F1A-C709-BFC7C798861E}"/>
          </ac:spMkLst>
        </pc:spChg>
        <pc:spChg chg="add del mod">
          <ac:chgData name="Yoel Kortick" userId="167978f5-7f40-4909-85d5-d4149554ad4e" providerId="ADAL" clId="{037A4BB0-D434-4625-B039-FF39EE50A115}" dt="2023-02-26T10:43:52.919" v="57" actId="478"/>
          <ac:spMkLst>
            <pc:docMk/>
            <pc:sldMk cId="1445702250" sldId="1812"/>
            <ac:spMk id="7" creationId="{DA568CAE-E801-7096-1AA0-E01E3113DBE6}"/>
          </ac:spMkLst>
        </pc:spChg>
        <pc:spChg chg="add mod">
          <ac:chgData name="Yoel Kortick" userId="167978f5-7f40-4909-85d5-d4149554ad4e" providerId="ADAL" clId="{037A4BB0-D434-4625-B039-FF39EE50A115}" dt="2023-02-26T10:44:50.270" v="71"/>
          <ac:spMkLst>
            <pc:docMk/>
            <pc:sldMk cId="1445702250" sldId="1812"/>
            <ac:spMk id="9" creationId="{B5353FD1-11C7-8750-134A-6EBF6AB8556B}"/>
          </ac:spMkLst>
        </pc:spChg>
        <pc:spChg chg="add mod">
          <ac:chgData name="Yoel Kortick" userId="167978f5-7f40-4909-85d5-d4149554ad4e" providerId="ADAL" clId="{037A4BB0-D434-4625-B039-FF39EE50A115}" dt="2023-02-26T10:45:03.868" v="75" actId="14100"/>
          <ac:spMkLst>
            <pc:docMk/>
            <pc:sldMk cId="1445702250" sldId="1812"/>
            <ac:spMk id="10" creationId="{C72356BA-03C5-BF29-DEE7-AA1ADE4C5F53}"/>
          </ac:spMkLst>
        </pc:spChg>
        <pc:picChg chg="del">
          <ac:chgData name="Yoel Kortick" userId="167978f5-7f40-4909-85d5-d4149554ad4e" providerId="ADAL" clId="{037A4BB0-D434-4625-B039-FF39EE50A115}" dt="2023-02-26T10:43:53.740" v="58" actId="478"/>
          <ac:picMkLst>
            <pc:docMk/>
            <pc:sldMk cId="1445702250" sldId="1812"/>
            <ac:picMk id="5" creationId="{183513B9-641C-EF23-8980-1D2700C0CC6F}"/>
          </ac:picMkLst>
        </pc:picChg>
        <pc:picChg chg="add mod">
          <ac:chgData name="Yoel Kortick" userId="167978f5-7f40-4909-85d5-d4149554ad4e" providerId="ADAL" clId="{037A4BB0-D434-4625-B039-FF39EE50A115}" dt="2023-02-26T10:44:55.807" v="73" actId="1076"/>
          <ac:picMkLst>
            <pc:docMk/>
            <pc:sldMk cId="1445702250" sldId="1812"/>
            <ac:picMk id="8" creationId="{E19EDBC3-3546-2DF8-3AB2-56E2323FCCF9}"/>
          </ac:picMkLst>
        </pc:picChg>
      </pc:sldChg>
      <pc:sldChg chg="addSp delSp modSp mod">
        <pc:chgData name="Yoel Kortick" userId="167978f5-7f40-4909-85d5-d4149554ad4e" providerId="ADAL" clId="{037A4BB0-D434-4625-B039-FF39EE50A115}" dt="2023-02-26T10:44:11.271" v="68"/>
        <pc:sldMkLst>
          <pc:docMk/>
          <pc:sldMk cId="1327706362" sldId="1900"/>
        </pc:sldMkLst>
        <pc:spChg chg="mod">
          <ac:chgData name="Yoel Kortick" userId="167978f5-7f40-4909-85d5-d4149554ad4e" providerId="ADAL" clId="{037A4BB0-D434-4625-B039-FF39EE50A115}" dt="2023-02-26T10:44:11.271" v="68"/>
          <ac:spMkLst>
            <pc:docMk/>
            <pc:sldMk cId="1327706362" sldId="1900"/>
            <ac:spMk id="3" creationId="{4FC18B40-6547-41EC-8A0E-1C8F40E0A42F}"/>
          </ac:spMkLst>
        </pc:spChg>
        <pc:spChg chg="del">
          <ac:chgData name="Yoel Kortick" userId="167978f5-7f40-4909-85d5-d4149554ad4e" providerId="ADAL" clId="{037A4BB0-D434-4625-B039-FF39EE50A115}" dt="2023-02-26T10:43:10.185" v="35" actId="478"/>
          <ac:spMkLst>
            <pc:docMk/>
            <pc:sldMk cId="1327706362" sldId="1900"/>
            <ac:spMk id="4" creationId="{2490F34D-A7E2-4EA9-8B1A-78371A1F1CD1}"/>
          </ac:spMkLst>
        </pc:spChg>
        <pc:spChg chg="add del mod">
          <ac:chgData name="Yoel Kortick" userId="167978f5-7f40-4909-85d5-d4149554ad4e" providerId="ADAL" clId="{037A4BB0-D434-4625-B039-FF39EE50A115}" dt="2023-02-26T10:43:11.058" v="36" actId="478"/>
          <ac:spMkLst>
            <pc:docMk/>
            <pc:sldMk cId="1327706362" sldId="1900"/>
            <ac:spMk id="5" creationId="{C247F306-85EA-66AA-5EA2-4F599E84546F}"/>
          </ac:spMkLst>
        </pc:spChg>
        <pc:spChg chg="add mod">
          <ac:chgData name="Yoel Kortick" userId="167978f5-7f40-4909-85d5-d4149554ad4e" providerId="ADAL" clId="{037A4BB0-D434-4625-B039-FF39EE50A115}" dt="2023-02-26T10:43:12.196" v="37"/>
          <ac:spMkLst>
            <pc:docMk/>
            <pc:sldMk cId="1327706362" sldId="1900"/>
            <ac:spMk id="8" creationId="{1749C642-CA6B-DD4F-7799-3A2EADA448C9}"/>
          </ac:spMkLst>
        </pc:spChg>
        <pc:spChg chg="add mod">
          <ac:chgData name="Yoel Kortick" userId="167978f5-7f40-4909-85d5-d4149554ad4e" providerId="ADAL" clId="{037A4BB0-D434-4625-B039-FF39EE50A115}" dt="2023-02-26T10:43:12.196" v="37"/>
          <ac:spMkLst>
            <pc:docMk/>
            <pc:sldMk cId="1327706362" sldId="1900"/>
            <ac:spMk id="9" creationId="{13067A84-D0DB-CCE7-4D97-D2940BCE46D4}"/>
          </ac:spMkLst>
        </pc:spChg>
        <pc:spChg chg="add mod">
          <ac:chgData name="Yoel Kortick" userId="167978f5-7f40-4909-85d5-d4149554ad4e" providerId="ADAL" clId="{037A4BB0-D434-4625-B039-FF39EE50A115}" dt="2023-02-26T10:43:23.562" v="53" actId="1037"/>
          <ac:spMkLst>
            <pc:docMk/>
            <pc:sldMk cId="1327706362" sldId="1900"/>
            <ac:spMk id="10" creationId="{E672046A-A571-0A0C-4D9B-E9206C7AA8AB}"/>
          </ac:spMkLst>
        </pc:spChg>
        <pc:picChg chg="add mod">
          <ac:chgData name="Yoel Kortick" userId="167978f5-7f40-4909-85d5-d4149554ad4e" providerId="ADAL" clId="{037A4BB0-D434-4625-B039-FF39EE50A115}" dt="2023-02-26T10:43:30.984" v="55" actId="1076"/>
          <ac:picMkLst>
            <pc:docMk/>
            <pc:sldMk cId="1327706362" sldId="1900"/>
            <ac:picMk id="6" creationId="{2A84BC53-3132-62FD-6086-AF83C7B9ACD5}"/>
          </ac:picMkLst>
        </pc:picChg>
        <pc:picChg chg="add mod">
          <ac:chgData name="Yoel Kortick" userId="167978f5-7f40-4909-85d5-d4149554ad4e" providerId="ADAL" clId="{037A4BB0-D434-4625-B039-FF39EE50A115}" dt="2023-02-26T10:43:12.196" v="37"/>
          <ac:picMkLst>
            <pc:docMk/>
            <pc:sldMk cId="1327706362" sldId="1900"/>
            <ac:picMk id="7" creationId="{789B7F7F-8DB0-2BBF-795F-8BC4A7DCEF34}"/>
          </ac:picMkLst>
        </pc:picChg>
        <pc:cxnChg chg="add mod">
          <ac:chgData name="Yoel Kortick" userId="167978f5-7f40-4909-85d5-d4149554ad4e" providerId="ADAL" clId="{037A4BB0-D434-4625-B039-FF39EE50A115}" dt="2023-02-26T10:43:12.196" v="37"/>
          <ac:cxnSpMkLst>
            <pc:docMk/>
            <pc:sldMk cId="1327706362" sldId="1900"/>
            <ac:cxnSpMk id="11" creationId="{21A1E422-8A95-C866-9AFC-6EB506D1D36D}"/>
          </ac:cxnSpMkLst>
        </pc:cxnChg>
        <pc:cxnChg chg="add mod">
          <ac:chgData name="Yoel Kortick" userId="167978f5-7f40-4909-85d5-d4149554ad4e" providerId="ADAL" clId="{037A4BB0-D434-4625-B039-FF39EE50A115}" dt="2023-02-26T10:43:23.562" v="53" actId="1037"/>
          <ac:cxnSpMkLst>
            <pc:docMk/>
            <pc:sldMk cId="1327706362" sldId="1900"/>
            <ac:cxnSpMk id="12" creationId="{BF8F27BF-6920-1094-03B6-9323FAA94B52}"/>
          </ac:cxnSpMkLst>
        </pc:cxnChg>
      </pc:sldChg>
      <pc:sldChg chg="addSp delSp modSp mod">
        <pc:chgData name="Yoel Kortick" userId="167978f5-7f40-4909-85d5-d4149554ad4e" providerId="ADAL" clId="{037A4BB0-D434-4625-B039-FF39EE50A115}" dt="2023-02-26T10:52:55.114" v="201"/>
        <pc:sldMkLst>
          <pc:docMk/>
          <pc:sldMk cId="3844307932" sldId="1901"/>
        </pc:sldMkLst>
        <pc:spChg chg="mod">
          <ac:chgData name="Yoel Kortick" userId="167978f5-7f40-4909-85d5-d4149554ad4e" providerId="ADAL" clId="{037A4BB0-D434-4625-B039-FF39EE50A115}" dt="2023-02-26T10:52:55.114" v="201"/>
          <ac:spMkLst>
            <pc:docMk/>
            <pc:sldMk cId="3844307932" sldId="1901"/>
            <ac:spMk id="3" creationId="{4FC18B40-6547-41EC-8A0E-1C8F40E0A42F}"/>
          </ac:spMkLst>
        </pc:spChg>
        <pc:spChg chg="del">
          <ac:chgData name="Yoel Kortick" userId="167978f5-7f40-4909-85d5-d4149554ad4e" providerId="ADAL" clId="{037A4BB0-D434-4625-B039-FF39EE50A115}" dt="2023-02-26T10:52:29.078" v="192" actId="478"/>
          <ac:spMkLst>
            <pc:docMk/>
            <pc:sldMk cId="3844307932" sldId="1901"/>
            <ac:spMk id="4" creationId="{2490F34D-A7E2-4EA9-8B1A-78371A1F1CD1}"/>
          </ac:spMkLst>
        </pc:spChg>
        <pc:spChg chg="del">
          <ac:chgData name="Yoel Kortick" userId="167978f5-7f40-4909-85d5-d4149554ad4e" providerId="ADAL" clId="{037A4BB0-D434-4625-B039-FF39EE50A115}" dt="2023-02-26T10:52:32.127" v="195" actId="478"/>
          <ac:spMkLst>
            <pc:docMk/>
            <pc:sldMk cId="3844307932" sldId="1901"/>
            <ac:spMk id="6" creationId="{D9EAF664-8742-4F1A-C709-BFC7C798861E}"/>
          </ac:spMkLst>
        </pc:spChg>
        <pc:spChg chg="add del mod">
          <ac:chgData name="Yoel Kortick" userId="167978f5-7f40-4909-85d5-d4149554ad4e" providerId="ADAL" clId="{037A4BB0-D434-4625-B039-FF39EE50A115}" dt="2023-02-26T10:52:29.950" v="193" actId="478"/>
          <ac:spMkLst>
            <pc:docMk/>
            <pc:sldMk cId="3844307932" sldId="1901"/>
            <ac:spMk id="7" creationId="{F600E7F3-720B-7BAC-FEB7-D5A1FB086300}"/>
          </ac:spMkLst>
        </pc:spChg>
        <pc:spChg chg="add mod">
          <ac:chgData name="Yoel Kortick" userId="167978f5-7f40-4909-85d5-d4149554ad4e" providerId="ADAL" clId="{037A4BB0-D434-4625-B039-FF39EE50A115}" dt="2023-02-26T10:52:33.265" v="196"/>
          <ac:spMkLst>
            <pc:docMk/>
            <pc:sldMk cId="3844307932" sldId="1901"/>
            <ac:spMk id="8" creationId="{3B1917D7-F958-99E6-5C32-AF8C5841B0CB}"/>
          </ac:spMkLst>
        </pc:spChg>
        <pc:picChg chg="del">
          <ac:chgData name="Yoel Kortick" userId="167978f5-7f40-4909-85d5-d4149554ad4e" providerId="ADAL" clId="{037A4BB0-D434-4625-B039-FF39EE50A115}" dt="2023-02-26T10:52:31.126" v="194" actId="478"/>
          <ac:picMkLst>
            <pc:docMk/>
            <pc:sldMk cId="3844307932" sldId="1901"/>
            <ac:picMk id="5" creationId="{183513B9-641C-EF23-8980-1D2700C0CC6F}"/>
          </ac:picMkLst>
        </pc:picChg>
        <pc:picChg chg="add mod">
          <ac:chgData name="Yoel Kortick" userId="167978f5-7f40-4909-85d5-d4149554ad4e" providerId="ADAL" clId="{037A4BB0-D434-4625-B039-FF39EE50A115}" dt="2023-02-26T10:52:44.822" v="200" actId="1076"/>
          <ac:picMkLst>
            <pc:docMk/>
            <pc:sldMk cId="3844307932" sldId="1901"/>
            <ac:picMk id="9" creationId="{031ADFEB-70AF-FADD-AC9B-64609F9740A0}"/>
          </ac:picMkLst>
        </pc:picChg>
      </pc:sldChg>
      <pc:sldChg chg="del">
        <pc:chgData name="Yoel Kortick" userId="167978f5-7f40-4909-85d5-d4149554ad4e" providerId="ADAL" clId="{037A4BB0-D434-4625-B039-FF39EE50A115}" dt="2023-02-26T10:54:59.277" v="203" actId="47"/>
        <pc:sldMkLst>
          <pc:docMk/>
          <pc:sldMk cId="737506964" sldId="1902"/>
        </pc:sldMkLst>
      </pc:sldChg>
      <pc:sldChg chg="del">
        <pc:chgData name="Yoel Kortick" userId="167978f5-7f40-4909-85d5-d4149554ad4e" providerId="ADAL" clId="{037A4BB0-D434-4625-B039-FF39EE50A115}" dt="2023-02-26T10:54:59.837" v="204" actId="47"/>
        <pc:sldMkLst>
          <pc:docMk/>
          <pc:sldMk cId="4209587696" sldId="1903"/>
        </pc:sldMkLst>
      </pc:sldChg>
      <pc:sldChg chg="del">
        <pc:chgData name="Yoel Kortick" userId="167978f5-7f40-4909-85d5-d4149554ad4e" providerId="ADAL" clId="{037A4BB0-D434-4625-B039-FF39EE50A115}" dt="2023-02-26T10:55:00.438" v="205" actId="47"/>
        <pc:sldMkLst>
          <pc:docMk/>
          <pc:sldMk cId="619335897" sldId="1904"/>
        </pc:sldMkLst>
      </pc:sldChg>
      <pc:sldChg chg="del">
        <pc:chgData name="Yoel Kortick" userId="167978f5-7f40-4909-85d5-d4149554ad4e" providerId="ADAL" clId="{037A4BB0-D434-4625-B039-FF39EE50A115}" dt="2023-02-26T10:55:01.005" v="206" actId="47"/>
        <pc:sldMkLst>
          <pc:docMk/>
          <pc:sldMk cId="1335002111" sldId="1905"/>
        </pc:sldMkLst>
      </pc:sldChg>
      <pc:sldChg chg="del">
        <pc:chgData name="Yoel Kortick" userId="167978f5-7f40-4909-85d5-d4149554ad4e" providerId="ADAL" clId="{037A4BB0-D434-4625-B039-FF39EE50A115}" dt="2023-02-26T10:54:58.646" v="202" actId="47"/>
        <pc:sldMkLst>
          <pc:docMk/>
          <pc:sldMk cId="883450247" sldId="1910"/>
        </pc:sldMkLst>
      </pc:sldChg>
      <pc:sldChg chg="del">
        <pc:chgData name="Yoel Kortick" userId="167978f5-7f40-4909-85d5-d4149554ad4e" providerId="ADAL" clId="{037A4BB0-D434-4625-B039-FF39EE50A115}" dt="2023-02-26T10:55:01.870" v="207" actId="47"/>
        <pc:sldMkLst>
          <pc:docMk/>
          <pc:sldMk cId="3303825312" sldId="1911"/>
        </pc:sldMkLst>
      </pc:sldChg>
      <pc:sldChg chg="del">
        <pc:chgData name="Yoel Kortick" userId="167978f5-7f40-4909-85d5-d4149554ad4e" providerId="ADAL" clId="{037A4BB0-D434-4625-B039-FF39EE50A115}" dt="2023-02-26T10:55:03.044" v="208" actId="47"/>
        <pc:sldMkLst>
          <pc:docMk/>
          <pc:sldMk cId="2098285821" sldId="1912"/>
        </pc:sldMkLst>
      </pc:sldChg>
      <pc:sldChg chg="addSp modSp add">
        <pc:chgData name="Yoel Kortick" userId="167978f5-7f40-4909-85d5-d4149554ad4e" providerId="ADAL" clId="{037A4BB0-D434-4625-B039-FF39EE50A115}" dt="2023-02-26T10:45:19.010" v="76"/>
        <pc:sldMkLst>
          <pc:docMk/>
          <pc:sldMk cId="2405062738" sldId="1913"/>
        </pc:sldMkLst>
        <pc:spChg chg="mod">
          <ac:chgData name="Yoel Kortick" userId="167978f5-7f40-4909-85d5-d4149554ad4e" providerId="ADAL" clId="{037A4BB0-D434-4625-B039-FF39EE50A115}" dt="2023-02-26T10:44:31.639" v="70"/>
          <ac:spMkLst>
            <pc:docMk/>
            <pc:sldMk cId="2405062738" sldId="1913"/>
            <ac:spMk id="3" creationId="{4FC18B40-6547-41EC-8A0E-1C8F40E0A42F}"/>
          </ac:spMkLst>
        </pc:spChg>
        <pc:spChg chg="add mod">
          <ac:chgData name="Yoel Kortick" userId="167978f5-7f40-4909-85d5-d4149554ad4e" providerId="ADAL" clId="{037A4BB0-D434-4625-B039-FF39EE50A115}" dt="2023-02-26T10:45:19.010" v="76"/>
          <ac:spMkLst>
            <pc:docMk/>
            <pc:sldMk cId="2405062738" sldId="1913"/>
            <ac:spMk id="4" creationId="{C83AF827-41AB-0579-7E0C-95D23DD1462A}"/>
          </ac:spMkLst>
        </pc:spChg>
        <pc:spChg chg="add mod">
          <ac:chgData name="Yoel Kortick" userId="167978f5-7f40-4909-85d5-d4149554ad4e" providerId="ADAL" clId="{037A4BB0-D434-4625-B039-FF39EE50A115}" dt="2023-02-26T10:45:19.010" v="76"/>
          <ac:spMkLst>
            <pc:docMk/>
            <pc:sldMk cId="2405062738" sldId="1913"/>
            <ac:spMk id="5" creationId="{10F971C4-E44F-CBC2-E178-5A7057B93534}"/>
          </ac:spMkLst>
        </pc:spChg>
        <pc:spChg chg="add mod">
          <ac:chgData name="Yoel Kortick" userId="167978f5-7f40-4909-85d5-d4149554ad4e" providerId="ADAL" clId="{037A4BB0-D434-4625-B039-FF39EE50A115}" dt="2023-02-26T10:45:19.010" v="76"/>
          <ac:spMkLst>
            <pc:docMk/>
            <pc:sldMk cId="2405062738" sldId="1913"/>
            <ac:spMk id="6" creationId="{E2661A2E-8259-F3BB-56FE-46A535042FB8}"/>
          </ac:spMkLst>
        </pc:spChg>
        <pc:picChg chg="add mod">
          <ac:chgData name="Yoel Kortick" userId="167978f5-7f40-4909-85d5-d4149554ad4e" providerId="ADAL" clId="{037A4BB0-D434-4625-B039-FF39EE50A115}" dt="2023-02-26T10:45:19.010" v="76"/>
          <ac:picMkLst>
            <pc:docMk/>
            <pc:sldMk cId="2405062738" sldId="1913"/>
            <ac:picMk id="2" creationId="{26EEA004-FE6C-6F61-82A5-EAD2108BC3FD}"/>
          </ac:picMkLst>
        </pc:picChg>
      </pc:sldChg>
      <pc:sldChg chg="addSp modSp add mod">
        <pc:chgData name="Yoel Kortick" userId="167978f5-7f40-4909-85d5-d4149554ad4e" providerId="ADAL" clId="{037A4BB0-D434-4625-B039-FF39EE50A115}" dt="2023-02-26T11:03:14.988" v="428" actId="403"/>
        <pc:sldMkLst>
          <pc:docMk/>
          <pc:sldMk cId="927932723" sldId="1914"/>
        </pc:sldMkLst>
        <pc:spChg chg="add mod">
          <ac:chgData name="Yoel Kortick" userId="167978f5-7f40-4909-85d5-d4149554ad4e" providerId="ADAL" clId="{037A4BB0-D434-4625-B039-FF39EE50A115}" dt="2023-02-26T11:03:14.988" v="428" actId="403"/>
          <ac:spMkLst>
            <pc:docMk/>
            <pc:sldMk cId="927932723" sldId="1914"/>
            <ac:spMk id="2" creationId="{1EE57589-9689-1A21-E0E4-93B6E476E684}"/>
          </ac:spMkLst>
        </pc:spChg>
        <pc:spChg chg="mod">
          <ac:chgData name="Yoel Kortick" userId="167978f5-7f40-4909-85d5-d4149554ad4e" providerId="ADAL" clId="{037A4BB0-D434-4625-B039-FF39EE50A115}" dt="2023-02-26T10:44:31.639" v="70"/>
          <ac:spMkLst>
            <pc:docMk/>
            <pc:sldMk cId="927932723" sldId="1914"/>
            <ac:spMk id="3" creationId="{4FC18B40-6547-41EC-8A0E-1C8F40E0A42F}"/>
          </ac:spMkLst>
        </pc:spChg>
        <pc:picChg chg="add mod">
          <ac:chgData name="Yoel Kortick" userId="167978f5-7f40-4909-85d5-d4149554ad4e" providerId="ADAL" clId="{037A4BB0-D434-4625-B039-FF39EE50A115}" dt="2023-02-26T11:03:11.022" v="427" actId="1076"/>
          <ac:picMkLst>
            <pc:docMk/>
            <pc:sldMk cId="927932723" sldId="1914"/>
            <ac:picMk id="4" creationId="{1E03FB9D-B6BC-0FF9-0900-51BCAAE53255}"/>
          </ac:picMkLst>
        </pc:picChg>
      </pc:sldChg>
      <pc:sldChg chg="addSp modSp add mod">
        <pc:chgData name="Yoel Kortick" userId="167978f5-7f40-4909-85d5-d4149554ad4e" providerId="ADAL" clId="{037A4BB0-D434-4625-B039-FF39EE50A115}" dt="2023-02-26T10:48:17.236" v="88" actId="1076"/>
        <pc:sldMkLst>
          <pc:docMk/>
          <pc:sldMk cId="2358451958" sldId="1915"/>
        </pc:sldMkLst>
        <pc:spChg chg="add mod">
          <ac:chgData name="Yoel Kortick" userId="167978f5-7f40-4909-85d5-d4149554ad4e" providerId="ADAL" clId="{037A4BB0-D434-4625-B039-FF39EE50A115}" dt="2023-02-26T10:48:03.021" v="83"/>
          <ac:spMkLst>
            <pc:docMk/>
            <pc:sldMk cId="2358451958" sldId="1915"/>
            <ac:spMk id="2" creationId="{64237944-4C34-ACB9-D828-0078E858EE17}"/>
          </ac:spMkLst>
        </pc:spChg>
        <pc:spChg chg="mod">
          <ac:chgData name="Yoel Kortick" userId="167978f5-7f40-4909-85d5-d4149554ad4e" providerId="ADAL" clId="{037A4BB0-D434-4625-B039-FF39EE50A115}" dt="2023-02-26T10:44:31.639" v="70"/>
          <ac:spMkLst>
            <pc:docMk/>
            <pc:sldMk cId="2358451958" sldId="1915"/>
            <ac:spMk id="3" creationId="{4FC18B40-6547-41EC-8A0E-1C8F40E0A42F}"/>
          </ac:spMkLst>
        </pc:spChg>
        <pc:spChg chg="add mod">
          <ac:chgData name="Yoel Kortick" userId="167978f5-7f40-4909-85d5-d4149554ad4e" providerId="ADAL" clId="{037A4BB0-D434-4625-B039-FF39EE50A115}" dt="2023-02-26T10:48:17.236" v="88" actId="1076"/>
          <ac:spMkLst>
            <pc:docMk/>
            <pc:sldMk cId="2358451958" sldId="1915"/>
            <ac:spMk id="4" creationId="{B301279D-D80C-01AA-FA20-9D146B70D941}"/>
          </ac:spMkLst>
        </pc:spChg>
        <pc:picChg chg="add mod">
          <ac:chgData name="Yoel Kortick" userId="167978f5-7f40-4909-85d5-d4149554ad4e" providerId="ADAL" clId="{037A4BB0-D434-4625-B039-FF39EE50A115}" dt="2023-02-26T10:48:12.388" v="87" actId="1076"/>
          <ac:picMkLst>
            <pc:docMk/>
            <pc:sldMk cId="2358451958" sldId="1915"/>
            <ac:picMk id="5" creationId="{7F228062-0F64-3425-8429-368D31FAF461}"/>
          </ac:picMkLst>
        </pc:picChg>
      </pc:sldChg>
      <pc:sldChg chg="addSp modSp add mod">
        <pc:chgData name="Yoel Kortick" userId="167978f5-7f40-4909-85d5-d4149554ad4e" providerId="ADAL" clId="{037A4BB0-D434-4625-B039-FF39EE50A115}" dt="2023-02-26T10:48:56.748" v="107" actId="1035"/>
        <pc:sldMkLst>
          <pc:docMk/>
          <pc:sldMk cId="3390253161" sldId="1916"/>
        </pc:sldMkLst>
        <pc:spChg chg="mod">
          <ac:chgData name="Yoel Kortick" userId="167978f5-7f40-4909-85d5-d4149554ad4e" providerId="ADAL" clId="{037A4BB0-D434-4625-B039-FF39EE50A115}" dt="2023-02-26T10:44:31.639" v="70"/>
          <ac:spMkLst>
            <pc:docMk/>
            <pc:sldMk cId="3390253161" sldId="1916"/>
            <ac:spMk id="3" creationId="{4FC18B40-6547-41EC-8A0E-1C8F40E0A42F}"/>
          </ac:spMkLst>
        </pc:spChg>
        <pc:spChg chg="add mod">
          <ac:chgData name="Yoel Kortick" userId="167978f5-7f40-4909-85d5-d4149554ad4e" providerId="ADAL" clId="{037A4BB0-D434-4625-B039-FF39EE50A115}" dt="2023-02-26T10:48:38.378" v="90" actId="404"/>
          <ac:spMkLst>
            <pc:docMk/>
            <pc:sldMk cId="3390253161" sldId="1916"/>
            <ac:spMk id="4" creationId="{1914F299-6F62-54DF-4247-ECF4AE7A36FA}"/>
          </ac:spMkLst>
        </pc:spChg>
        <pc:spChg chg="add mod">
          <ac:chgData name="Yoel Kortick" userId="167978f5-7f40-4909-85d5-d4149554ad4e" providerId="ADAL" clId="{037A4BB0-D434-4625-B039-FF39EE50A115}" dt="2023-02-26T10:48:56.748" v="107" actId="1035"/>
          <ac:spMkLst>
            <pc:docMk/>
            <pc:sldMk cId="3390253161" sldId="1916"/>
            <ac:spMk id="5" creationId="{67149D42-B096-D2CD-FB1C-39215A96576C}"/>
          </ac:spMkLst>
        </pc:spChg>
        <pc:picChg chg="add mod">
          <ac:chgData name="Yoel Kortick" userId="167978f5-7f40-4909-85d5-d4149554ad4e" providerId="ADAL" clId="{037A4BB0-D434-4625-B039-FF39EE50A115}" dt="2023-02-26T10:48:51.203" v="102" actId="1076"/>
          <ac:picMkLst>
            <pc:docMk/>
            <pc:sldMk cId="3390253161" sldId="1916"/>
            <ac:picMk id="2" creationId="{D394C29C-E089-34D0-A265-4A8752C6E021}"/>
          </ac:picMkLst>
        </pc:picChg>
      </pc:sldChg>
      <pc:sldChg chg="addSp modSp add mod">
        <pc:chgData name="Yoel Kortick" userId="167978f5-7f40-4909-85d5-d4149554ad4e" providerId="ADAL" clId="{037A4BB0-D434-4625-B039-FF39EE50A115}" dt="2023-02-26T11:03:43.080" v="431" actId="403"/>
        <pc:sldMkLst>
          <pc:docMk/>
          <pc:sldMk cId="1366746876" sldId="1917"/>
        </pc:sldMkLst>
        <pc:spChg chg="add mod">
          <ac:chgData name="Yoel Kortick" userId="167978f5-7f40-4909-85d5-d4149554ad4e" providerId="ADAL" clId="{037A4BB0-D434-4625-B039-FF39EE50A115}" dt="2023-02-26T11:03:43.080" v="431" actId="403"/>
          <ac:spMkLst>
            <pc:docMk/>
            <pc:sldMk cId="1366746876" sldId="1917"/>
            <ac:spMk id="2" creationId="{AFDE7B74-4D1E-E9B1-15DC-1F63CEC47747}"/>
          </ac:spMkLst>
        </pc:spChg>
        <pc:spChg chg="mod">
          <ac:chgData name="Yoel Kortick" userId="167978f5-7f40-4909-85d5-d4149554ad4e" providerId="ADAL" clId="{037A4BB0-D434-4625-B039-FF39EE50A115}" dt="2023-02-26T10:44:31.639" v="70"/>
          <ac:spMkLst>
            <pc:docMk/>
            <pc:sldMk cId="1366746876" sldId="1917"/>
            <ac:spMk id="3" creationId="{4FC18B40-6547-41EC-8A0E-1C8F40E0A42F}"/>
          </ac:spMkLst>
        </pc:spChg>
        <pc:picChg chg="add mod">
          <ac:chgData name="Yoel Kortick" userId="167978f5-7f40-4909-85d5-d4149554ad4e" providerId="ADAL" clId="{037A4BB0-D434-4625-B039-FF39EE50A115}" dt="2023-02-26T11:03:39.649" v="430" actId="1076"/>
          <ac:picMkLst>
            <pc:docMk/>
            <pc:sldMk cId="1366746876" sldId="1917"/>
            <ac:picMk id="4" creationId="{4B23F219-C797-2A71-7145-618E8B8C96E2}"/>
          </ac:picMkLst>
        </pc:picChg>
      </pc:sldChg>
      <pc:sldChg chg="addSp modSp add mod">
        <pc:chgData name="Yoel Kortick" userId="167978f5-7f40-4909-85d5-d4149554ad4e" providerId="ADAL" clId="{037A4BB0-D434-4625-B039-FF39EE50A115}" dt="2023-02-26T10:50:00.159" v="124" actId="14100"/>
        <pc:sldMkLst>
          <pc:docMk/>
          <pc:sldMk cId="2573627378" sldId="1918"/>
        </pc:sldMkLst>
        <pc:spChg chg="add mod">
          <ac:chgData name="Yoel Kortick" userId="167978f5-7f40-4909-85d5-d4149554ad4e" providerId="ADAL" clId="{037A4BB0-D434-4625-B039-FF39EE50A115}" dt="2023-02-26T10:49:48.246" v="120"/>
          <ac:spMkLst>
            <pc:docMk/>
            <pc:sldMk cId="2573627378" sldId="1918"/>
            <ac:spMk id="2" creationId="{D2A4C112-256B-1C0E-B641-EC4869792F39}"/>
          </ac:spMkLst>
        </pc:spChg>
        <pc:spChg chg="mod">
          <ac:chgData name="Yoel Kortick" userId="167978f5-7f40-4909-85d5-d4149554ad4e" providerId="ADAL" clId="{037A4BB0-D434-4625-B039-FF39EE50A115}" dt="2023-02-26T10:44:31.639" v="70"/>
          <ac:spMkLst>
            <pc:docMk/>
            <pc:sldMk cId="2573627378" sldId="1918"/>
            <ac:spMk id="3" creationId="{4FC18B40-6547-41EC-8A0E-1C8F40E0A42F}"/>
          </ac:spMkLst>
        </pc:spChg>
        <pc:spChg chg="add mod">
          <ac:chgData name="Yoel Kortick" userId="167978f5-7f40-4909-85d5-d4149554ad4e" providerId="ADAL" clId="{037A4BB0-D434-4625-B039-FF39EE50A115}" dt="2023-02-26T10:50:00.159" v="124" actId="14100"/>
          <ac:spMkLst>
            <pc:docMk/>
            <pc:sldMk cId="2573627378" sldId="1918"/>
            <ac:spMk id="5" creationId="{CE43407A-E893-4C71-2575-BBA5ED8EC66A}"/>
          </ac:spMkLst>
        </pc:spChg>
        <pc:picChg chg="add mod">
          <ac:chgData name="Yoel Kortick" userId="167978f5-7f40-4909-85d5-d4149554ad4e" providerId="ADAL" clId="{037A4BB0-D434-4625-B039-FF39EE50A115}" dt="2023-02-26T10:49:54.470" v="122" actId="1076"/>
          <ac:picMkLst>
            <pc:docMk/>
            <pc:sldMk cId="2573627378" sldId="1918"/>
            <ac:picMk id="4" creationId="{E0A3DDA1-F24B-CC65-9359-E1DA7AAA1724}"/>
          </ac:picMkLst>
        </pc:picChg>
      </pc:sldChg>
      <pc:sldChg chg="addSp modSp add mod">
        <pc:chgData name="Yoel Kortick" userId="167978f5-7f40-4909-85d5-d4149554ad4e" providerId="ADAL" clId="{037A4BB0-D434-4625-B039-FF39EE50A115}" dt="2023-02-26T10:50:21.424" v="126" actId="1076"/>
        <pc:sldMkLst>
          <pc:docMk/>
          <pc:sldMk cId="1891680666" sldId="1919"/>
        </pc:sldMkLst>
        <pc:spChg chg="add mod">
          <ac:chgData name="Yoel Kortick" userId="167978f5-7f40-4909-85d5-d4149554ad4e" providerId="ADAL" clId="{037A4BB0-D434-4625-B039-FF39EE50A115}" dt="2023-02-26T10:50:18.402" v="125"/>
          <ac:spMkLst>
            <pc:docMk/>
            <pc:sldMk cId="1891680666" sldId="1919"/>
            <ac:spMk id="2" creationId="{8D50653D-A7A6-B4B1-3FA4-5BF865656DA0}"/>
          </ac:spMkLst>
        </pc:spChg>
        <pc:spChg chg="mod">
          <ac:chgData name="Yoel Kortick" userId="167978f5-7f40-4909-85d5-d4149554ad4e" providerId="ADAL" clId="{037A4BB0-D434-4625-B039-FF39EE50A115}" dt="2023-02-26T10:44:31.639" v="70"/>
          <ac:spMkLst>
            <pc:docMk/>
            <pc:sldMk cId="1891680666" sldId="1919"/>
            <ac:spMk id="3" creationId="{4FC18B40-6547-41EC-8A0E-1C8F40E0A42F}"/>
          </ac:spMkLst>
        </pc:spChg>
        <pc:picChg chg="add mod">
          <ac:chgData name="Yoel Kortick" userId="167978f5-7f40-4909-85d5-d4149554ad4e" providerId="ADAL" clId="{037A4BB0-D434-4625-B039-FF39EE50A115}" dt="2023-02-26T10:50:21.424" v="126" actId="1076"/>
          <ac:picMkLst>
            <pc:docMk/>
            <pc:sldMk cId="1891680666" sldId="1919"/>
            <ac:picMk id="4" creationId="{327ABDE5-4E44-D956-1EAD-C5ECCB9EBA54}"/>
          </ac:picMkLst>
        </pc:picChg>
      </pc:sldChg>
      <pc:sldChg chg="addSp modSp add mod">
        <pc:chgData name="Yoel Kortick" userId="167978f5-7f40-4909-85d5-d4149554ad4e" providerId="ADAL" clId="{037A4BB0-D434-4625-B039-FF39EE50A115}" dt="2023-02-26T10:51:09.172" v="145" actId="207"/>
        <pc:sldMkLst>
          <pc:docMk/>
          <pc:sldMk cId="2538107394" sldId="1920"/>
        </pc:sldMkLst>
        <pc:spChg chg="mod">
          <ac:chgData name="Yoel Kortick" userId="167978f5-7f40-4909-85d5-d4149554ad4e" providerId="ADAL" clId="{037A4BB0-D434-4625-B039-FF39EE50A115}" dt="2023-02-26T10:44:31.639" v="70"/>
          <ac:spMkLst>
            <pc:docMk/>
            <pc:sldMk cId="2538107394" sldId="1920"/>
            <ac:spMk id="3" creationId="{4FC18B40-6547-41EC-8A0E-1C8F40E0A42F}"/>
          </ac:spMkLst>
        </pc:spChg>
        <pc:spChg chg="add mod">
          <ac:chgData name="Yoel Kortick" userId="167978f5-7f40-4909-85d5-d4149554ad4e" providerId="ADAL" clId="{037A4BB0-D434-4625-B039-FF39EE50A115}" dt="2023-02-26T10:50:42.720" v="128" actId="404"/>
          <ac:spMkLst>
            <pc:docMk/>
            <pc:sldMk cId="2538107394" sldId="1920"/>
            <ac:spMk id="4" creationId="{CB13AB25-A73C-202E-9860-FB690B2E69A7}"/>
          </ac:spMkLst>
        </pc:spChg>
        <pc:spChg chg="add mod">
          <ac:chgData name="Yoel Kortick" userId="167978f5-7f40-4909-85d5-d4149554ad4e" providerId="ADAL" clId="{037A4BB0-D434-4625-B039-FF39EE50A115}" dt="2023-02-26T10:51:09.172" v="145" actId="207"/>
          <ac:spMkLst>
            <pc:docMk/>
            <pc:sldMk cId="2538107394" sldId="1920"/>
            <ac:spMk id="5" creationId="{80D1B620-3EA2-D0C4-AD67-E9CC1CBF42EF}"/>
          </ac:spMkLst>
        </pc:spChg>
        <pc:spChg chg="add mod">
          <ac:chgData name="Yoel Kortick" userId="167978f5-7f40-4909-85d5-d4149554ad4e" providerId="ADAL" clId="{037A4BB0-D434-4625-B039-FF39EE50A115}" dt="2023-02-26T10:50:54.080" v="135" actId="1035"/>
          <ac:spMkLst>
            <pc:docMk/>
            <pc:sldMk cId="2538107394" sldId="1920"/>
            <ac:spMk id="6" creationId="{417D6FA3-DD0C-B984-7534-A8FDBEC825AC}"/>
          </ac:spMkLst>
        </pc:spChg>
        <pc:spChg chg="add mod">
          <ac:chgData name="Yoel Kortick" userId="167978f5-7f40-4909-85d5-d4149554ad4e" providerId="ADAL" clId="{037A4BB0-D434-4625-B039-FF39EE50A115}" dt="2023-02-26T10:50:54.080" v="135" actId="1035"/>
          <ac:spMkLst>
            <pc:docMk/>
            <pc:sldMk cId="2538107394" sldId="1920"/>
            <ac:spMk id="8" creationId="{C7A6E629-F19C-7ED9-77E0-7EE46C3DA22D}"/>
          </ac:spMkLst>
        </pc:spChg>
        <pc:picChg chg="add mod">
          <ac:chgData name="Yoel Kortick" userId="167978f5-7f40-4909-85d5-d4149554ad4e" providerId="ADAL" clId="{037A4BB0-D434-4625-B039-FF39EE50A115}" dt="2023-02-26T10:51:04.526" v="144" actId="208"/>
          <ac:picMkLst>
            <pc:docMk/>
            <pc:sldMk cId="2538107394" sldId="1920"/>
            <ac:picMk id="2" creationId="{868DA52B-2E9E-2474-58F1-C82A3ECC1A7B}"/>
          </ac:picMkLst>
        </pc:picChg>
        <pc:cxnChg chg="add mod">
          <ac:chgData name="Yoel Kortick" userId="167978f5-7f40-4909-85d5-d4149554ad4e" providerId="ADAL" clId="{037A4BB0-D434-4625-B039-FF39EE50A115}" dt="2023-02-26T10:50:54.080" v="135" actId="1035"/>
          <ac:cxnSpMkLst>
            <pc:docMk/>
            <pc:sldMk cId="2538107394" sldId="1920"/>
            <ac:cxnSpMk id="7" creationId="{9112BF46-0331-FA66-E28D-9CC39915D02D}"/>
          </ac:cxnSpMkLst>
        </pc:cxnChg>
      </pc:sldChg>
      <pc:sldChg chg="addSp modSp add mod">
        <pc:chgData name="Yoel Kortick" userId="167978f5-7f40-4909-85d5-d4149554ad4e" providerId="ADAL" clId="{037A4BB0-D434-4625-B039-FF39EE50A115}" dt="2023-02-26T10:52:03.641" v="191" actId="1038"/>
        <pc:sldMkLst>
          <pc:docMk/>
          <pc:sldMk cId="2736674111" sldId="1921"/>
        </pc:sldMkLst>
        <pc:spChg chg="mod">
          <ac:chgData name="Yoel Kortick" userId="167978f5-7f40-4909-85d5-d4149554ad4e" providerId="ADAL" clId="{037A4BB0-D434-4625-B039-FF39EE50A115}" dt="2023-02-26T10:44:31.639" v="70"/>
          <ac:spMkLst>
            <pc:docMk/>
            <pc:sldMk cId="2736674111" sldId="1921"/>
            <ac:spMk id="3" creationId="{4FC18B40-6547-41EC-8A0E-1C8F40E0A42F}"/>
          </ac:spMkLst>
        </pc:spChg>
        <pc:spChg chg="add mod">
          <ac:chgData name="Yoel Kortick" userId="167978f5-7f40-4909-85d5-d4149554ad4e" providerId="ADAL" clId="{037A4BB0-D434-4625-B039-FF39EE50A115}" dt="2023-02-26T10:51:40.958" v="147" actId="14100"/>
          <ac:spMkLst>
            <pc:docMk/>
            <pc:sldMk cId="2736674111" sldId="1921"/>
            <ac:spMk id="4" creationId="{9C2A661D-04B1-E2FB-E242-F27C77808C3D}"/>
          </ac:spMkLst>
        </pc:spChg>
        <pc:spChg chg="add mod">
          <ac:chgData name="Yoel Kortick" userId="167978f5-7f40-4909-85d5-d4149554ad4e" providerId="ADAL" clId="{037A4BB0-D434-4625-B039-FF39EE50A115}" dt="2023-02-26T10:52:03.641" v="191" actId="1038"/>
          <ac:spMkLst>
            <pc:docMk/>
            <pc:sldMk cId="2736674111" sldId="1921"/>
            <ac:spMk id="5" creationId="{9570311F-6E7D-B041-8D29-88CD44E86B92}"/>
          </ac:spMkLst>
        </pc:spChg>
        <pc:spChg chg="add mod">
          <ac:chgData name="Yoel Kortick" userId="167978f5-7f40-4909-85d5-d4149554ad4e" providerId="ADAL" clId="{037A4BB0-D434-4625-B039-FF39EE50A115}" dt="2023-02-26T10:52:03.641" v="191" actId="1038"/>
          <ac:spMkLst>
            <pc:docMk/>
            <pc:sldMk cId="2736674111" sldId="1921"/>
            <ac:spMk id="6" creationId="{4E5CD6E5-5B3C-F477-960F-4075EFD1ABFA}"/>
          </ac:spMkLst>
        </pc:spChg>
        <pc:spChg chg="add mod">
          <ac:chgData name="Yoel Kortick" userId="167978f5-7f40-4909-85d5-d4149554ad4e" providerId="ADAL" clId="{037A4BB0-D434-4625-B039-FF39EE50A115}" dt="2023-02-26T10:52:03.641" v="191" actId="1038"/>
          <ac:spMkLst>
            <pc:docMk/>
            <pc:sldMk cId="2736674111" sldId="1921"/>
            <ac:spMk id="7" creationId="{23178BD7-545D-459A-B8CF-FC4429CDE3BA}"/>
          </ac:spMkLst>
        </pc:spChg>
        <pc:spChg chg="add mod">
          <ac:chgData name="Yoel Kortick" userId="167978f5-7f40-4909-85d5-d4149554ad4e" providerId="ADAL" clId="{037A4BB0-D434-4625-B039-FF39EE50A115}" dt="2023-02-26T10:52:03.641" v="191" actId="1038"/>
          <ac:spMkLst>
            <pc:docMk/>
            <pc:sldMk cId="2736674111" sldId="1921"/>
            <ac:spMk id="8" creationId="{451DBB13-BDF2-568C-D0DC-3A25A56FD27A}"/>
          </ac:spMkLst>
        </pc:spChg>
        <pc:picChg chg="add mod">
          <ac:chgData name="Yoel Kortick" userId="167978f5-7f40-4909-85d5-d4149554ad4e" providerId="ADAL" clId="{037A4BB0-D434-4625-B039-FF39EE50A115}" dt="2023-02-26T10:52:03.641" v="191" actId="1038"/>
          <ac:picMkLst>
            <pc:docMk/>
            <pc:sldMk cId="2736674111" sldId="1921"/>
            <ac:picMk id="2" creationId="{DE45C88D-1ADF-9557-EBEE-186FD5B78103}"/>
          </ac:picMkLst>
        </pc:picChg>
      </pc:sldChg>
      <pc:sldChg chg="modSp add del mod">
        <pc:chgData name="Yoel Kortick" userId="167978f5-7f40-4909-85d5-d4149554ad4e" providerId="ADAL" clId="{037A4BB0-D434-4625-B039-FF39EE50A115}" dt="2023-02-26T11:04:20.348" v="432" actId="47"/>
        <pc:sldMkLst>
          <pc:docMk/>
          <pc:sldMk cId="3371856362" sldId="1922"/>
        </pc:sldMkLst>
        <pc:spChg chg="mod">
          <ac:chgData name="Yoel Kortick" userId="167978f5-7f40-4909-85d5-d4149554ad4e" providerId="ADAL" clId="{037A4BB0-D434-4625-B039-FF39EE50A115}" dt="2023-02-26T10:55:31.047" v="230" actId="20577"/>
          <ac:spMkLst>
            <pc:docMk/>
            <pc:sldMk cId="3371856362" sldId="1922"/>
            <ac:spMk id="3" creationId="{440E2C51-CB70-4EE1-8E6B-DADCB74DEC44}"/>
          </ac:spMkLst>
        </pc:spChg>
      </pc:sldChg>
      <pc:sldChg chg="delSp modSp add del mod">
        <pc:chgData name="Yoel Kortick" userId="167978f5-7f40-4909-85d5-d4149554ad4e" providerId="ADAL" clId="{037A4BB0-D434-4625-B039-FF39EE50A115}" dt="2023-02-26T11:04:20.913" v="433" actId="47"/>
        <pc:sldMkLst>
          <pc:docMk/>
          <pc:sldMk cId="148538147" sldId="1923"/>
        </pc:sldMkLst>
        <pc:spChg chg="mod">
          <ac:chgData name="Yoel Kortick" userId="167978f5-7f40-4909-85d5-d4149554ad4e" providerId="ADAL" clId="{037A4BB0-D434-4625-B039-FF39EE50A115}" dt="2023-02-26T10:55:38.047" v="247" actId="20577"/>
          <ac:spMkLst>
            <pc:docMk/>
            <pc:sldMk cId="148538147" sldId="1923"/>
            <ac:spMk id="3" creationId="{4FC18B40-6547-41EC-8A0E-1C8F40E0A42F}"/>
          </ac:spMkLst>
        </pc:spChg>
        <pc:spChg chg="del">
          <ac:chgData name="Yoel Kortick" userId="167978f5-7f40-4909-85d5-d4149554ad4e" providerId="ADAL" clId="{037A4BB0-D434-4625-B039-FF39EE50A115}" dt="2023-02-26T10:55:43.399" v="248" actId="478"/>
          <ac:spMkLst>
            <pc:docMk/>
            <pc:sldMk cId="148538147" sldId="1923"/>
            <ac:spMk id="8" creationId="{1749C642-CA6B-DD4F-7799-3A2EADA448C9}"/>
          </ac:spMkLst>
        </pc:spChg>
        <pc:spChg chg="del">
          <ac:chgData name="Yoel Kortick" userId="167978f5-7f40-4909-85d5-d4149554ad4e" providerId="ADAL" clId="{037A4BB0-D434-4625-B039-FF39EE50A115}" dt="2023-02-26T10:55:43.399" v="248" actId="478"/>
          <ac:spMkLst>
            <pc:docMk/>
            <pc:sldMk cId="148538147" sldId="1923"/>
            <ac:spMk id="9" creationId="{13067A84-D0DB-CCE7-4D97-D2940BCE46D4}"/>
          </ac:spMkLst>
        </pc:spChg>
        <pc:spChg chg="del">
          <ac:chgData name="Yoel Kortick" userId="167978f5-7f40-4909-85d5-d4149554ad4e" providerId="ADAL" clId="{037A4BB0-D434-4625-B039-FF39EE50A115}" dt="2023-02-26T10:55:43.399" v="248" actId="478"/>
          <ac:spMkLst>
            <pc:docMk/>
            <pc:sldMk cId="148538147" sldId="1923"/>
            <ac:spMk id="10" creationId="{E672046A-A571-0A0C-4D9B-E9206C7AA8AB}"/>
          </ac:spMkLst>
        </pc:spChg>
        <pc:picChg chg="del">
          <ac:chgData name="Yoel Kortick" userId="167978f5-7f40-4909-85d5-d4149554ad4e" providerId="ADAL" clId="{037A4BB0-D434-4625-B039-FF39EE50A115}" dt="2023-02-26T10:55:45.529" v="249" actId="478"/>
          <ac:picMkLst>
            <pc:docMk/>
            <pc:sldMk cId="148538147" sldId="1923"/>
            <ac:picMk id="6" creationId="{2A84BC53-3132-62FD-6086-AF83C7B9ACD5}"/>
          </ac:picMkLst>
        </pc:picChg>
        <pc:picChg chg="del">
          <ac:chgData name="Yoel Kortick" userId="167978f5-7f40-4909-85d5-d4149554ad4e" providerId="ADAL" clId="{037A4BB0-D434-4625-B039-FF39EE50A115}" dt="2023-02-26T10:55:43.399" v="248" actId="478"/>
          <ac:picMkLst>
            <pc:docMk/>
            <pc:sldMk cId="148538147" sldId="1923"/>
            <ac:picMk id="7" creationId="{789B7F7F-8DB0-2BBF-795F-8BC4A7DCEF34}"/>
          </ac:picMkLst>
        </pc:picChg>
        <pc:cxnChg chg="del">
          <ac:chgData name="Yoel Kortick" userId="167978f5-7f40-4909-85d5-d4149554ad4e" providerId="ADAL" clId="{037A4BB0-D434-4625-B039-FF39EE50A115}" dt="2023-02-26T10:55:43.399" v="248" actId="478"/>
          <ac:cxnSpMkLst>
            <pc:docMk/>
            <pc:sldMk cId="148538147" sldId="1923"/>
            <ac:cxnSpMk id="11" creationId="{21A1E422-8A95-C866-9AFC-6EB506D1D36D}"/>
          </ac:cxnSpMkLst>
        </pc:cxnChg>
        <pc:cxnChg chg="del">
          <ac:chgData name="Yoel Kortick" userId="167978f5-7f40-4909-85d5-d4149554ad4e" providerId="ADAL" clId="{037A4BB0-D434-4625-B039-FF39EE50A115}" dt="2023-02-26T10:55:43.399" v="248" actId="478"/>
          <ac:cxnSpMkLst>
            <pc:docMk/>
            <pc:sldMk cId="148538147" sldId="1923"/>
            <ac:cxnSpMk id="12" creationId="{BF8F27BF-6920-1094-03B6-9323FAA94B52}"/>
          </ac:cxnSpMkLst>
        </pc:cxnChg>
      </pc:sldChg>
      <pc:sldChg chg="modSp add">
        <pc:chgData name="Yoel Kortick" userId="167978f5-7f40-4909-85d5-d4149554ad4e" providerId="ADAL" clId="{037A4BB0-D434-4625-B039-FF39EE50A115}" dt="2023-02-26T11:06:10.891" v="457"/>
        <pc:sldMkLst>
          <pc:docMk/>
          <pc:sldMk cId="2393563404" sldId="1924"/>
        </pc:sldMkLst>
        <pc:spChg chg="mod">
          <ac:chgData name="Yoel Kortick" userId="167978f5-7f40-4909-85d5-d4149554ad4e" providerId="ADAL" clId="{037A4BB0-D434-4625-B039-FF39EE50A115}" dt="2023-02-26T11:06:10.891" v="457"/>
          <ac:spMkLst>
            <pc:docMk/>
            <pc:sldMk cId="2393563404" sldId="1924"/>
            <ac:spMk id="3" creationId="{440E2C51-CB70-4EE1-8E6B-DADCB74DEC44}"/>
          </ac:spMkLst>
        </pc:spChg>
      </pc:sldChg>
      <pc:sldChg chg="addSp modSp add mod">
        <pc:chgData name="Yoel Kortick" userId="167978f5-7f40-4909-85d5-d4149554ad4e" providerId="ADAL" clId="{037A4BB0-D434-4625-B039-FF39EE50A115}" dt="2023-02-26T11:06:10.891" v="457"/>
        <pc:sldMkLst>
          <pc:docMk/>
          <pc:sldMk cId="3675067512" sldId="1925"/>
        </pc:sldMkLst>
        <pc:spChg chg="mod">
          <ac:chgData name="Yoel Kortick" userId="167978f5-7f40-4909-85d5-d4149554ad4e" providerId="ADAL" clId="{037A4BB0-D434-4625-B039-FF39EE50A115}" dt="2023-02-26T11:06:10.891" v="457"/>
          <ac:spMkLst>
            <pc:docMk/>
            <pc:sldMk cId="3675067512" sldId="1925"/>
            <ac:spMk id="3" creationId="{4FC18B40-6547-41EC-8A0E-1C8F40E0A42F}"/>
          </ac:spMkLst>
        </pc:spChg>
        <pc:spChg chg="add mod">
          <ac:chgData name="Yoel Kortick" userId="167978f5-7f40-4909-85d5-d4149554ad4e" providerId="ADAL" clId="{037A4BB0-D434-4625-B039-FF39EE50A115}" dt="2023-02-26T11:04:30.533" v="435" actId="403"/>
          <ac:spMkLst>
            <pc:docMk/>
            <pc:sldMk cId="3675067512" sldId="1925"/>
            <ac:spMk id="4" creationId="{8D74B9F1-F21A-8747-1713-A6AB214C9A0A}"/>
          </ac:spMkLst>
        </pc:spChg>
        <pc:spChg chg="add mod">
          <ac:chgData name="Yoel Kortick" userId="167978f5-7f40-4909-85d5-d4149554ad4e" providerId="ADAL" clId="{037A4BB0-D434-4625-B039-FF39EE50A115}" dt="2023-02-26T10:57:03.084" v="272"/>
          <ac:spMkLst>
            <pc:docMk/>
            <pc:sldMk cId="3675067512" sldId="1925"/>
            <ac:spMk id="5" creationId="{E06D14EF-9671-B42F-0ABC-006B9CC411BF}"/>
          </ac:spMkLst>
        </pc:spChg>
        <pc:picChg chg="add mod">
          <ac:chgData name="Yoel Kortick" userId="167978f5-7f40-4909-85d5-d4149554ad4e" providerId="ADAL" clId="{037A4BB0-D434-4625-B039-FF39EE50A115}" dt="2023-02-26T10:57:03.084" v="272"/>
          <ac:picMkLst>
            <pc:docMk/>
            <pc:sldMk cId="3675067512" sldId="1925"/>
            <ac:picMk id="2" creationId="{C391C55C-88AE-8C7F-40A2-52E5D0CE732A}"/>
          </ac:picMkLst>
        </pc:picChg>
        <pc:picChg chg="add mod">
          <ac:chgData name="Yoel Kortick" userId="167978f5-7f40-4909-85d5-d4149554ad4e" providerId="ADAL" clId="{037A4BB0-D434-4625-B039-FF39EE50A115}" dt="2023-02-26T11:04:27.328" v="434" actId="14100"/>
          <ac:picMkLst>
            <pc:docMk/>
            <pc:sldMk cId="3675067512" sldId="1925"/>
            <ac:picMk id="6" creationId="{904C522D-93E7-A96A-A078-952FD293319E}"/>
          </ac:picMkLst>
        </pc:picChg>
      </pc:sldChg>
      <pc:sldChg chg="modSp add mod">
        <pc:chgData name="Yoel Kortick" userId="167978f5-7f40-4909-85d5-d4149554ad4e" providerId="ADAL" clId="{037A4BB0-D434-4625-B039-FF39EE50A115}" dt="2023-02-26T11:06:22.237" v="458"/>
        <pc:sldMkLst>
          <pc:docMk/>
          <pc:sldMk cId="3160650688" sldId="1926"/>
        </pc:sldMkLst>
        <pc:spChg chg="mod">
          <ac:chgData name="Yoel Kortick" userId="167978f5-7f40-4909-85d5-d4149554ad4e" providerId="ADAL" clId="{037A4BB0-D434-4625-B039-FF39EE50A115}" dt="2023-02-26T11:06:22.237" v="458"/>
          <ac:spMkLst>
            <pc:docMk/>
            <pc:sldMk cId="3160650688" sldId="1926"/>
            <ac:spMk id="3" creationId="{440E2C51-CB70-4EE1-8E6B-DADCB74DEC44}"/>
          </ac:spMkLst>
        </pc:spChg>
      </pc:sldChg>
      <pc:sldChg chg="addSp modSp add mod">
        <pc:chgData name="Yoel Kortick" userId="167978f5-7f40-4909-85d5-d4149554ad4e" providerId="ADAL" clId="{037A4BB0-D434-4625-B039-FF39EE50A115}" dt="2023-02-26T11:06:22.237" v="458"/>
        <pc:sldMkLst>
          <pc:docMk/>
          <pc:sldMk cId="2712313443" sldId="1927"/>
        </pc:sldMkLst>
        <pc:spChg chg="mod">
          <ac:chgData name="Yoel Kortick" userId="167978f5-7f40-4909-85d5-d4149554ad4e" providerId="ADAL" clId="{037A4BB0-D434-4625-B039-FF39EE50A115}" dt="2023-02-26T11:06:22.237" v="458"/>
          <ac:spMkLst>
            <pc:docMk/>
            <pc:sldMk cId="2712313443" sldId="1927"/>
            <ac:spMk id="3" creationId="{4FC18B40-6547-41EC-8A0E-1C8F40E0A42F}"/>
          </ac:spMkLst>
        </pc:spChg>
        <pc:spChg chg="add mod">
          <ac:chgData name="Yoel Kortick" userId="167978f5-7f40-4909-85d5-d4149554ad4e" providerId="ADAL" clId="{037A4BB0-D434-4625-B039-FF39EE50A115}" dt="2023-02-26T11:01:37.479" v="387" actId="404"/>
          <ac:spMkLst>
            <pc:docMk/>
            <pc:sldMk cId="2712313443" sldId="1927"/>
            <ac:spMk id="4" creationId="{7B3BA726-E80E-7BBB-25BF-B69FFA1AED18}"/>
          </ac:spMkLst>
        </pc:spChg>
        <pc:spChg chg="add mod">
          <ac:chgData name="Yoel Kortick" userId="167978f5-7f40-4909-85d5-d4149554ad4e" providerId="ADAL" clId="{037A4BB0-D434-4625-B039-FF39EE50A115}" dt="2023-02-26T11:01:42.879" v="396" actId="1035"/>
          <ac:spMkLst>
            <pc:docMk/>
            <pc:sldMk cId="2712313443" sldId="1927"/>
            <ac:spMk id="5" creationId="{4F9879A3-3A01-2B05-819B-A8FFEDBF8DEE}"/>
          </ac:spMkLst>
        </pc:spChg>
        <pc:picChg chg="add mod">
          <ac:chgData name="Yoel Kortick" userId="167978f5-7f40-4909-85d5-d4149554ad4e" providerId="ADAL" clId="{037A4BB0-D434-4625-B039-FF39EE50A115}" dt="2023-02-26T11:01:42.879" v="396" actId="1035"/>
          <ac:picMkLst>
            <pc:docMk/>
            <pc:sldMk cId="2712313443" sldId="1927"/>
            <ac:picMk id="2" creationId="{272A0628-C38F-C20A-EAE5-73269AAB51A8}"/>
          </ac:picMkLst>
        </pc:picChg>
        <pc:picChg chg="add mod">
          <ac:chgData name="Yoel Kortick" userId="167978f5-7f40-4909-85d5-d4149554ad4e" providerId="ADAL" clId="{037A4BB0-D434-4625-B039-FF39EE50A115}" dt="2023-02-26T11:01:53.310" v="408" actId="208"/>
          <ac:picMkLst>
            <pc:docMk/>
            <pc:sldMk cId="2712313443" sldId="1927"/>
            <ac:picMk id="6" creationId="{59DFC2F3-AE49-CBCE-2F42-3494DD0264D3}"/>
          </ac:picMkLst>
        </pc:picChg>
      </pc:sldChg>
      <pc:sldChg chg="addSp delSp modSp add mod">
        <pc:chgData name="Yoel Kortick" userId="167978f5-7f40-4909-85d5-d4149554ad4e" providerId="ADAL" clId="{037A4BB0-D434-4625-B039-FF39EE50A115}" dt="2023-02-26T11:06:10.891" v="457"/>
        <pc:sldMkLst>
          <pc:docMk/>
          <pc:sldMk cId="3331209975" sldId="1928"/>
        </pc:sldMkLst>
        <pc:spChg chg="mod">
          <ac:chgData name="Yoel Kortick" userId="167978f5-7f40-4909-85d5-d4149554ad4e" providerId="ADAL" clId="{037A4BB0-D434-4625-B039-FF39EE50A115}" dt="2023-02-26T11:06:10.891" v="457"/>
          <ac:spMkLst>
            <pc:docMk/>
            <pc:sldMk cId="3331209975" sldId="1928"/>
            <ac:spMk id="3" creationId="{4FC18B40-6547-41EC-8A0E-1C8F40E0A42F}"/>
          </ac:spMkLst>
        </pc:spChg>
        <pc:spChg chg="add del mod">
          <ac:chgData name="Yoel Kortick" userId="167978f5-7f40-4909-85d5-d4149554ad4e" providerId="ADAL" clId="{037A4BB0-D434-4625-B039-FF39EE50A115}" dt="2023-02-26T10:57:26.760" v="277"/>
          <ac:spMkLst>
            <pc:docMk/>
            <pc:sldMk cId="3331209975" sldId="1928"/>
            <ac:spMk id="4" creationId="{E9E97936-0521-A669-3CE3-CD2A01973FB4}"/>
          </ac:spMkLst>
        </pc:spChg>
        <pc:spChg chg="add del mod">
          <ac:chgData name="Yoel Kortick" userId="167978f5-7f40-4909-85d5-d4149554ad4e" providerId="ADAL" clId="{037A4BB0-D434-4625-B039-FF39EE50A115}" dt="2023-02-26T10:57:26.760" v="277"/>
          <ac:spMkLst>
            <pc:docMk/>
            <pc:sldMk cId="3331209975" sldId="1928"/>
            <ac:spMk id="5" creationId="{9C0A1AD5-029F-F78C-C1ED-DD1DAD2208A2}"/>
          </ac:spMkLst>
        </pc:spChg>
        <pc:spChg chg="add mod">
          <ac:chgData name="Yoel Kortick" userId="167978f5-7f40-4909-85d5-d4149554ad4e" providerId="ADAL" clId="{037A4BB0-D434-4625-B039-FF39EE50A115}" dt="2023-02-26T10:57:39.345" v="279" actId="404"/>
          <ac:spMkLst>
            <pc:docMk/>
            <pc:sldMk cId="3331209975" sldId="1928"/>
            <ac:spMk id="7" creationId="{6F72CB3F-3F63-8DF7-9578-841F0417829B}"/>
          </ac:spMkLst>
        </pc:spChg>
        <pc:picChg chg="add del mod">
          <ac:chgData name="Yoel Kortick" userId="167978f5-7f40-4909-85d5-d4149554ad4e" providerId="ADAL" clId="{037A4BB0-D434-4625-B039-FF39EE50A115}" dt="2023-02-26T10:57:26.760" v="277"/>
          <ac:picMkLst>
            <pc:docMk/>
            <pc:sldMk cId="3331209975" sldId="1928"/>
            <ac:picMk id="2" creationId="{1116337F-039E-C637-15EC-635FF7AF4907}"/>
          </ac:picMkLst>
        </pc:picChg>
        <pc:picChg chg="add del mod">
          <ac:chgData name="Yoel Kortick" userId="167978f5-7f40-4909-85d5-d4149554ad4e" providerId="ADAL" clId="{037A4BB0-D434-4625-B039-FF39EE50A115}" dt="2023-02-26T10:57:26.760" v="277"/>
          <ac:picMkLst>
            <pc:docMk/>
            <pc:sldMk cId="3331209975" sldId="1928"/>
            <ac:picMk id="6" creationId="{B6D2F08F-9182-2FEC-1983-D4359A68D287}"/>
          </ac:picMkLst>
        </pc:picChg>
      </pc:sldChg>
      <pc:sldChg chg="addSp modSp add mod">
        <pc:chgData name="Yoel Kortick" userId="167978f5-7f40-4909-85d5-d4149554ad4e" providerId="ADAL" clId="{037A4BB0-D434-4625-B039-FF39EE50A115}" dt="2023-02-26T11:06:10.891" v="457"/>
        <pc:sldMkLst>
          <pc:docMk/>
          <pc:sldMk cId="3370605509" sldId="1929"/>
        </pc:sldMkLst>
        <pc:spChg chg="mod">
          <ac:chgData name="Yoel Kortick" userId="167978f5-7f40-4909-85d5-d4149554ad4e" providerId="ADAL" clId="{037A4BB0-D434-4625-B039-FF39EE50A115}" dt="2023-02-26T11:06:10.891" v="457"/>
          <ac:spMkLst>
            <pc:docMk/>
            <pc:sldMk cId="3370605509" sldId="1929"/>
            <ac:spMk id="3" creationId="{4FC18B40-6547-41EC-8A0E-1C8F40E0A42F}"/>
          </ac:spMkLst>
        </pc:spChg>
        <pc:spChg chg="add mod">
          <ac:chgData name="Yoel Kortick" userId="167978f5-7f40-4909-85d5-d4149554ad4e" providerId="ADAL" clId="{037A4BB0-D434-4625-B039-FF39EE50A115}" dt="2023-02-26T10:57:53.154" v="280"/>
          <ac:spMkLst>
            <pc:docMk/>
            <pc:sldMk cId="3370605509" sldId="1929"/>
            <ac:spMk id="4" creationId="{9DE5C167-FEE5-C944-B6C2-79D9C2A65A0D}"/>
          </ac:spMkLst>
        </pc:spChg>
        <pc:spChg chg="add mod">
          <ac:chgData name="Yoel Kortick" userId="167978f5-7f40-4909-85d5-d4149554ad4e" providerId="ADAL" clId="{037A4BB0-D434-4625-B039-FF39EE50A115}" dt="2023-02-26T10:57:58.810" v="287" actId="1035"/>
          <ac:spMkLst>
            <pc:docMk/>
            <pc:sldMk cId="3370605509" sldId="1929"/>
            <ac:spMk id="5" creationId="{CE45C49E-B686-5FF9-50AA-741529B5DC84}"/>
          </ac:spMkLst>
        </pc:spChg>
        <pc:picChg chg="add mod">
          <ac:chgData name="Yoel Kortick" userId="167978f5-7f40-4909-85d5-d4149554ad4e" providerId="ADAL" clId="{037A4BB0-D434-4625-B039-FF39EE50A115}" dt="2023-02-26T10:57:58.810" v="287" actId="1035"/>
          <ac:picMkLst>
            <pc:docMk/>
            <pc:sldMk cId="3370605509" sldId="1929"/>
            <ac:picMk id="2" creationId="{3DBFBA41-9E8F-62DD-D491-71A715C86B33}"/>
          </ac:picMkLst>
        </pc:picChg>
        <pc:picChg chg="add mod">
          <ac:chgData name="Yoel Kortick" userId="167978f5-7f40-4909-85d5-d4149554ad4e" providerId="ADAL" clId="{037A4BB0-D434-4625-B039-FF39EE50A115}" dt="2023-02-26T10:57:58.810" v="287" actId="1035"/>
          <ac:picMkLst>
            <pc:docMk/>
            <pc:sldMk cId="3370605509" sldId="1929"/>
            <ac:picMk id="6" creationId="{32EE0C88-1D42-181B-0A9B-C9F606181752}"/>
          </ac:picMkLst>
        </pc:picChg>
      </pc:sldChg>
      <pc:sldChg chg="addSp modSp add mod">
        <pc:chgData name="Yoel Kortick" userId="167978f5-7f40-4909-85d5-d4149554ad4e" providerId="ADAL" clId="{037A4BB0-D434-4625-B039-FF39EE50A115}" dt="2023-02-26T11:06:10.891" v="457"/>
        <pc:sldMkLst>
          <pc:docMk/>
          <pc:sldMk cId="3424910571" sldId="1930"/>
        </pc:sldMkLst>
        <pc:spChg chg="mod">
          <ac:chgData name="Yoel Kortick" userId="167978f5-7f40-4909-85d5-d4149554ad4e" providerId="ADAL" clId="{037A4BB0-D434-4625-B039-FF39EE50A115}" dt="2023-02-26T11:06:10.891" v="457"/>
          <ac:spMkLst>
            <pc:docMk/>
            <pc:sldMk cId="3424910571" sldId="1930"/>
            <ac:spMk id="3" creationId="{4FC18B40-6547-41EC-8A0E-1C8F40E0A42F}"/>
          </ac:spMkLst>
        </pc:spChg>
        <pc:spChg chg="add mod">
          <ac:chgData name="Yoel Kortick" userId="167978f5-7f40-4909-85d5-d4149554ad4e" providerId="ADAL" clId="{037A4BB0-D434-4625-B039-FF39EE50A115}" dt="2023-02-26T11:05:07.674" v="456" actId="20577"/>
          <ac:spMkLst>
            <pc:docMk/>
            <pc:sldMk cId="3424910571" sldId="1930"/>
            <ac:spMk id="4" creationId="{ADFFEDD8-BB48-6E92-E506-529C5E028F98}"/>
          </ac:spMkLst>
        </pc:spChg>
        <pc:spChg chg="add mod">
          <ac:chgData name="Yoel Kortick" userId="167978f5-7f40-4909-85d5-d4149554ad4e" providerId="ADAL" clId="{037A4BB0-D434-4625-B039-FF39EE50A115}" dt="2023-02-26T10:58:53.803" v="312" actId="1036"/>
          <ac:spMkLst>
            <pc:docMk/>
            <pc:sldMk cId="3424910571" sldId="1930"/>
            <ac:spMk id="5" creationId="{4B669226-09D4-E635-FF86-382A394DAAC8}"/>
          </ac:spMkLst>
        </pc:spChg>
        <pc:spChg chg="add mod">
          <ac:chgData name="Yoel Kortick" userId="167978f5-7f40-4909-85d5-d4149554ad4e" providerId="ADAL" clId="{037A4BB0-D434-4625-B039-FF39EE50A115}" dt="2023-02-26T10:58:46.598" v="307" actId="1035"/>
          <ac:spMkLst>
            <pc:docMk/>
            <pc:sldMk cId="3424910571" sldId="1930"/>
            <ac:spMk id="6" creationId="{F0504E3A-2827-E178-7D14-F873B993BA7C}"/>
          </ac:spMkLst>
        </pc:spChg>
        <pc:spChg chg="add mod">
          <ac:chgData name="Yoel Kortick" userId="167978f5-7f40-4909-85d5-d4149554ad4e" providerId="ADAL" clId="{037A4BB0-D434-4625-B039-FF39EE50A115}" dt="2023-02-26T10:58:46.598" v="307" actId="1035"/>
          <ac:spMkLst>
            <pc:docMk/>
            <pc:sldMk cId="3424910571" sldId="1930"/>
            <ac:spMk id="7" creationId="{39AE58E9-78C8-A5A8-FD0A-5DED00E726A8}"/>
          </ac:spMkLst>
        </pc:spChg>
        <pc:picChg chg="add mod">
          <ac:chgData name="Yoel Kortick" userId="167978f5-7f40-4909-85d5-d4149554ad4e" providerId="ADAL" clId="{037A4BB0-D434-4625-B039-FF39EE50A115}" dt="2023-02-26T10:58:33.839" v="303" actId="1035"/>
          <ac:picMkLst>
            <pc:docMk/>
            <pc:sldMk cId="3424910571" sldId="1930"/>
            <ac:picMk id="2" creationId="{8FC4BBC6-41C4-7AD2-A881-5ECB581CDE71}"/>
          </ac:picMkLst>
        </pc:picChg>
      </pc:sldChg>
      <pc:sldChg chg="addSp modSp add mod">
        <pc:chgData name="Yoel Kortick" userId="167978f5-7f40-4909-85d5-d4149554ad4e" providerId="ADAL" clId="{037A4BB0-D434-4625-B039-FF39EE50A115}" dt="2023-02-26T11:06:10.891" v="457"/>
        <pc:sldMkLst>
          <pc:docMk/>
          <pc:sldMk cId="2137754930" sldId="1931"/>
        </pc:sldMkLst>
        <pc:spChg chg="add mod">
          <ac:chgData name="Yoel Kortick" userId="167978f5-7f40-4909-85d5-d4149554ad4e" providerId="ADAL" clId="{037A4BB0-D434-4625-B039-FF39EE50A115}" dt="2023-02-26T10:59:18.948" v="315" actId="404"/>
          <ac:spMkLst>
            <pc:docMk/>
            <pc:sldMk cId="2137754930" sldId="1931"/>
            <ac:spMk id="2" creationId="{6C035E6E-A812-3E4B-0FD1-25FDE523493D}"/>
          </ac:spMkLst>
        </pc:spChg>
        <pc:spChg chg="mod">
          <ac:chgData name="Yoel Kortick" userId="167978f5-7f40-4909-85d5-d4149554ad4e" providerId="ADAL" clId="{037A4BB0-D434-4625-B039-FF39EE50A115}" dt="2023-02-26T11:06:10.891" v="457"/>
          <ac:spMkLst>
            <pc:docMk/>
            <pc:sldMk cId="2137754930" sldId="1931"/>
            <ac:spMk id="3" creationId="{4FC18B40-6547-41EC-8A0E-1C8F40E0A42F}"/>
          </ac:spMkLst>
        </pc:spChg>
        <pc:spChg chg="add mod">
          <ac:chgData name="Yoel Kortick" userId="167978f5-7f40-4909-85d5-d4149554ad4e" providerId="ADAL" clId="{037A4BB0-D434-4625-B039-FF39EE50A115}" dt="2023-02-26T10:59:32.849" v="341" actId="1035"/>
          <ac:spMkLst>
            <pc:docMk/>
            <pc:sldMk cId="2137754930" sldId="1931"/>
            <ac:spMk id="4" creationId="{E0BE3E06-0B1A-49AC-EB5C-8E8FE545A601}"/>
          </ac:spMkLst>
        </pc:spChg>
        <pc:spChg chg="add mod">
          <ac:chgData name="Yoel Kortick" userId="167978f5-7f40-4909-85d5-d4149554ad4e" providerId="ADAL" clId="{037A4BB0-D434-4625-B039-FF39EE50A115}" dt="2023-02-26T10:59:26.441" v="327" actId="1035"/>
          <ac:spMkLst>
            <pc:docMk/>
            <pc:sldMk cId="2137754930" sldId="1931"/>
            <ac:spMk id="6" creationId="{2698B4BB-3752-7BDB-2354-6660D993C6DC}"/>
          </ac:spMkLst>
        </pc:spChg>
        <pc:picChg chg="add mod">
          <ac:chgData name="Yoel Kortick" userId="167978f5-7f40-4909-85d5-d4149554ad4e" providerId="ADAL" clId="{037A4BB0-D434-4625-B039-FF39EE50A115}" dt="2023-02-26T10:59:26.441" v="327" actId="1035"/>
          <ac:picMkLst>
            <pc:docMk/>
            <pc:sldMk cId="2137754930" sldId="1931"/>
            <ac:picMk id="5" creationId="{81F0E9AD-B61A-4DCC-3BF5-F6FBECA90288}"/>
          </ac:picMkLst>
        </pc:picChg>
      </pc:sldChg>
      <pc:sldChg chg="addSp modSp add mod">
        <pc:chgData name="Yoel Kortick" userId="167978f5-7f40-4909-85d5-d4149554ad4e" providerId="ADAL" clId="{037A4BB0-D434-4625-B039-FF39EE50A115}" dt="2023-02-26T11:06:10.891" v="457"/>
        <pc:sldMkLst>
          <pc:docMk/>
          <pc:sldMk cId="380011280" sldId="1932"/>
        </pc:sldMkLst>
        <pc:spChg chg="mod">
          <ac:chgData name="Yoel Kortick" userId="167978f5-7f40-4909-85d5-d4149554ad4e" providerId="ADAL" clId="{037A4BB0-D434-4625-B039-FF39EE50A115}" dt="2023-02-26T11:06:10.891" v="457"/>
          <ac:spMkLst>
            <pc:docMk/>
            <pc:sldMk cId="380011280" sldId="1932"/>
            <ac:spMk id="3" creationId="{4FC18B40-6547-41EC-8A0E-1C8F40E0A42F}"/>
          </ac:spMkLst>
        </pc:spChg>
        <pc:spChg chg="add mod">
          <ac:chgData name="Yoel Kortick" userId="167978f5-7f40-4909-85d5-d4149554ad4e" providerId="ADAL" clId="{037A4BB0-D434-4625-B039-FF39EE50A115}" dt="2023-02-26T11:00:01.882" v="344" actId="404"/>
          <ac:spMkLst>
            <pc:docMk/>
            <pc:sldMk cId="380011280" sldId="1932"/>
            <ac:spMk id="4" creationId="{92B4195F-57F1-2A09-CC12-E063C679585B}"/>
          </ac:spMkLst>
        </pc:spChg>
        <pc:spChg chg="add mod">
          <ac:chgData name="Yoel Kortick" userId="167978f5-7f40-4909-85d5-d4149554ad4e" providerId="ADAL" clId="{037A4BB0-D434-4625-B039-FF39EE50A115}" dt="2023-02-26T11:00:13.377" v="352" actId="1035"/>
          <ac:spMkLst>
            <pc:docMk/>
            <pc:sldMk cId="380011280" sldId="1932"/>
            <ac:spMk id="5" creationId="{79A3AA00-DA21-952E-658C-8757092EC244}"/>
          </ac:spMkLst>
        </pc:spChg>
        <pc:spChg chg="add mod">
          <ac:chgData name="Yoel Kortick" userId="167978f5-7f40-4909-85d5-d4149554ad4e" providerId="ADAL" clId="{037A4BB0-D434-4625-B039-FF39EE50A115}" dt="2023-02-26T11:00:20.665" v="371" actId="1038"/>
          <ac:spMkLst>
            <pc:docMk/>
            <pc:sldMk cId="380011280" sldId="1932"/>
            <ac:spMk id="6" creationId="{9BD4A788-1675-2843-060A-3882E54F8BF5}"/>
          </ac:spMkLst>
        </pc:spChg>
        <pc:picChg chg="add mod">
          <ac:chgData name="Yoel Kortick" userId="167978f5-7f40-4909-85d5-d4149554ad4e" providerId="ADAL" clId="{037A4BB0-D434-4625-B039-FF39EE50A115}" dt="2023-02-26T11:00:06.583" v="346" actId="1076"/>
          <ac:picMkLst>
            <pc:docMk/>
            <pc:sldMk cId="380011280" sldId="1932"/>
            <ac:picMk id="2" creationId="{905B9FAB-F028-FFCF-74A0-B5CC77FC179D}"/>
          </ac:picMkLst>
        </pc:picChg>
      </pc:sldChg>
      <pc:sldChg chg="addSp modSp add mod">
        <pc:chgData name="Yoel Kortick" userId="167978f5-7f40-4909-85d5-d4149554ad4e" providerId="ADAL" clId="{037A4BB0-D434-4625-B039-FF39EE50A115}" dt="2023-02-26T11:06:10.891" v="457"/>
        <pc:sldMkLst>
          <pc:docMk/>
          <pc:sldMk cId="3852764166" sldId="1933"/>
        </pc:sldMkLst>
        <pc:spChg chg="mod">
          <ac:chgData name="Yoel Kortick" userId="167978f5-7f40-4909-85d5-d4149554ad4e" providerId="ADAL" clId="{037A4BB0-D434-4625-B039-FF39EE50A115}" dt="2023-02-26T11:06:10.891" v="457"/>
          <ac:spMkLst>
            <pc:docMk/>
            <pc:sldMk cId="3852764166" sldId="1933"/>
            <ac:spMk id="3" creationId="{4FC18B40-6547-41EC-8A0E-1C8F40E0A42F}"/>
          </ac:spMkLst>
        </pc:spChg>
        <pc:spChg chg="add mod">
          <ac:chgData name="Yoel Kortick" userId="167978f5-7f40-4909-85d5-d4149554ad4e" providerId="ADAL" clId="{037A4BB0-D434-4625-B039-FF39EE50A115}" dt="2023-02-26T11:00:47.156" v="375" actId="14100"/>
          <ac:spMkLst>
            <pc:docMk/>
            <pc:sldMk cId="3852764166" sldId="1933"/>
            <ac:spMk id="4" creationId="{D440EA63-C518-9886-4493-2207F41EA461}"/>
          </ac:spMkLst>
        </pc:spChg>
        <pc:picChg chg="add mod">
          <ac:chgData name="Yoel Kortick" userId="167978f5-7f40-4909-85d5-d4149554ad4e" providerId="ADAL" clId="{037A4BB0-D434-4625-B039-FF39EE50A115}" dt="2023-02-26T11:00:51.726" v="377" actId="1076"/>
          <ac:picMkLst>
            <pc:docMk/>
            <pc:sldMk cId="3852764166" sldId="1933"/>
            <ac:picMk id="2" creationId="{5AE8A72A-B10F-DBF0-E867-4956F5E2122C}"/>
          </ac:picMkLst>
        </pc:picChg>
        <pc:cxnChg chg="add mod">
          <ac:chgData name="Yoel Kortick" userId="167978f5-7f40-4909-85d5-d4149554ad4e" providerId="ADAL" clId="{037A4BB0-D434-4625-B039-FF39EE50A115}" dt="2023-02-26T11:01:04.331" v="383" actId="1036"/>
          <ac:cxnSpMkLst>
            <pc:docMk/>
            <pc:sldMk cId="3852764166" sldId="1933"/>
            <ac:cxnSpMk id="5" creationId="{F9A16F70-0460-B462-CDFA-917E5176FFD9}"/>
          </ac:cxnSpMkLst>
        </pc:cxnChg>
        <pc:cxnChg chg="add mod">
          <ac:chgData name="Yoel Kortick" userId="167978f5-7f40-4909-85d5-d4149554ad4e" providerId="ADAL" clId="{037A4BB0-D434-4625-B039-FF39EE50A115}" dt="2023-02-26T11:01:00.988" v="381" actId="1035"/>
          <ac:cxnSpMkLst>
            <pc:docMk/>
            <pc:sldMk cId="3852764166" sldId="1933"/>
            <ac:cxnSpMk id="6" creationId="{2D0E2BB4-6E29-6006-78F5-7231FFFB78CE}"/>
          </ac:cxnSpMkLst>
        </pc:cxnChg>
      </pc:sldChg>
      <pc:sldChg chg="addSp modSp add mod">
        <pc:chgData name="Yoel Kortick" userId="167978f5-7f40-4909-85d5-d4149554ad4e" providerId="ADAL" clId="{037A4BB0-D434-4625-B039-FF39EE50A115}" dt="2023-02-26T11:06:22.237" v="458"/>
        <pc:sldMkLst>
          <pc:docMk/>
          <pc:sldMk cId="2427324956" sldId="1934"/>
        </pc:sldMkLst>
        <pc:spChg chg="mod">
          <ac:chgData name="Yoel Kortick" userId="167978f5-7f40-4909-85d5-d4149554ad4e" providerId="ADAL" clId="{037A4BB0-D434-4625-B039-FF39EE50A115}" dt="2023-02-26T11:06:22.237" v="458"/>
          <ac:spMkLst>
            <pc:docMk/>
            <pc:sldMk cId="2427324956" sldId="1934"/>
            <ac:spMk id="3" creationId="{4FC18B40-6547-41EC-8A0E-1C8F40E0A42F}"/>
          </ac:spMkLst>
        </pc:spChg>
        <pc:spChg chg="add mod">
          <ac:chgData name="Yoel Kortick" userId="167978f5-7f40-4909-85d5-d4149554ad4e" providerId="ADAL" clId="{037A4BB0-D434-4625-B039-FF39EE50A115}" dt="2023-02-26T11:02:16.576" v="411" actId="404"/>
          <ac:spMkLst>
            <pc:docMk/>
            <pc:sldMk cId="2427324956" sldId="1934"/>
            <ac:spMk id="4" creationId="{C9A7817C-89F1-D15C-1DFB-36E6190C4F0B}"/>
          </ac:spMkLst>
        </pc:spChg>
        <pc:spChg chg="add mod">
          <ac:chgData name="Yoel Kortick" userId="167978f5-7f40-4909-85d5-d4149554ad4e" providerId="ADAL" clId="{037A4BB0-D434-4625-B039-FF39EE50A115}" dt="2023-02-26T11:02:25.922" v="426" actId="1035"/>
          <ac:spMkLst>
            <pc:docMk/>
            <pc:sldMk cId="2427324956" sldId="1934"/>
            <ac:spMk id="5" creationId="{211411C8-6AD3-B1C8-D798-A875F1210157}"/>
          </ac:spMkLst>
        </pc:spChg>
        <pc:picChg chg="add mod">
          <ac:chgData name="Yoel Kortick" userId="167978f5-7f40-4909-85d5-d4149554ad4e" providerId="ADAL" clId="{037A4BB0-D434-4625-B039-FF39EE50A115}" dt="2023-02-26T11:02:25.922" v="426" actId="1035"/>
          <ac:picMkLst>
            <pc:docMk/>
            <pc:sldMk cId="2427324956" sldId="1934"/>
            <ac:picMk id="2" creationId="{4F921B00-85EF-3A8D-9A7D-E69731F7A98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2/26/2023</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2/26/2023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2023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706736"/>
            <a:ext cx="6484564" cy="1305174"/>
          </a:xfrm>
        </p:spPr>
        <p:txBody>
          <a:bodyPr/>
          <a:lstStyle/>
          <a:p>
            <a:r>
              <a:rPr lang="en-US" sz="3200" dirty="0"/>
              <a:t>How to create an Alma Analytics report of fund expenditures by fiscal period format and subject</a:t>
            </a:r>
            <a:endParaRPr lang="LID4096" sz="3200" dirty="0"/>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4205587"/>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Fund Expenditures</a:t>
            </a:r>
          </a:p>
        </p:txBody>
      </p:sp>
      <p:sp>
        <p:nvSpPr>
          <p:cNvPr id="2" name="TextBox 1">
            <a:extLst>
              <a:ext uri="{FF2B5EF4-FFF2-40B4-BE49-F238E27FC236}">
                <a16:creationId xmlns:a16="http://schemas.microsoft.com/office/drawing/2014/main" id="{64237944-4C34-ACB9-D828-0078E858EE17}"/>
              </a:ext>
            </a:extLst>
          </p:cNvPr>
          <p:cNvSpPr txBox="1"/>
          <p:nvPr/>
        </p:nvSpPr>
        <p:spPr>
          <a:xfrm>
            <a:off x="178979" y="828849"/>
            <a:ext cx="8789159"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t>So now we have a situation like this:</a:t>
            </a:r>
          </a:p>
        </p:txBody>
      </p:sp>
      <p:sp>
        <p:nvSpPr>
          <p:cNvPr id="4" name="TextBox 3">
            <a:extLst>
              <a:ext uri="{FF2B5EF4-FFF2-40B4-BE49-F238E27FC236}">
                <a16:creationId xmlns:a16="http://schemas.microsoft.com/office/drawing/2014/main" id="{B301279D-D80C-01AA-FA20-9D146B70D941}"/>
              </a:ext>
            </a:extLst>
          </p:cNvPr>
          <p:cNvSpPr txBox="1"/>
          <p:nvPr/>
        </p:nvSpPr>
        <p:spPr>
          <a:xfrm>
            <a:off x="31313" y="3791430"/>
            <a:ext cx="8789159"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t>We removed the “Fiscal Period Description” from the display and left in the filter.  We do not need to display it.</a:t>
            </a:r>
          </a:p>
        </p:txBody>
      </p:sp>
      <p:pic>
        <p:nvPicPr>
          <p:cNvPr id="5" name="Picture 4">
            <a:extLst>
              <a:ext uri="{FF2B5EF4-FFF2-40B4-BE49-F238E27FC236}">
                <a16:creationId xmlns:a16="http://schemas.microsoft.com/office/drawing/2014/main" id="{7F228062-0F64-3425-8429-368D31FAF461}"/>
              </a:ext>
            </a:extLst>
          </p:cNvPr>
          <p:cNvPicPr>
            <a:picLocks noChangeAspect="1"/>
          </p:cNvPicPr>
          <p:nvPr/>
        </p:nvPicPr>
        <p:blipFill>
          <a:blip r:embed="rId2"/>
          <a:stretch>
            <a:fillRect/>
          </a:stretch>
        </p:blipFill>
        <p:spPr>
          <a:xfrm>
            <a:off x="2987824" y="1448694"/>
            <a:ext cx="3259063" cy="2246111"/>
          </a:xfrm>
          <a:prstGeom prst="rect">
            <a:avLst/>
          </a:prstGeom>
          <a:ln>
            <a:solidFill>
              <a:schemeClr val="accent1"/>
            </a:solidFill>
          </a:ln>
        </p:spPr>
      </p:pic>
    </p:spTree>
    <p:extLst>
      <p:ext uri="{BB962C8B-B14F-4D97-AF65-F5344CB8AC3E}">
        <p14:creationId xmlns:p14="http://schemas.microsoft.com/office/powerpoint/2010/main" val="2358451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Fund Expenditures</a:t>
            </a:r>
          </a:p>
        </p:txBody>
      </p:sp>
      <p:pic>
        <p:nvPicPr>
          <p:cNvPr id="2" name="Picture 1">
            <a:extLst>
              <a:ext uri="{FF2B5EF4-FFF2-40B4-BE49-F238E27FC236}">
                <a16:creationId xmlns:a16="http://schemas.microsoft.com/office/drawing/2014/main" id="{D394C29C-E089-34D0-A265-4A8752C6E021}"/>
              </a:ext>
            </a:extLst>
          </p:cNvPr>
          <p:cNvPicPr>
            <a:picLocks noChangeAspect="1"/>
          </p:cNvPicPr>
          <p:nvPr/>
        </p:nvPicPr>
        <p:blipFill>
          <a:blip r:embed="rId2"/>
          <a:stretch>
            <a:fillRect/>
          </a:stretch>
        </p:blipFill>
        <p:spPr>
          <a:xfrm>
            <a:off x="2805554" y="1810821"/>
            <a:ext cx="3736260" cy="2916819"/>
          </a:xfrm>
          <a:prstGeom prst="rect">
            <a:avLst/>
          </a:prstGeom>
        </p:spPr>
      </p:pic>
      <p:sp>
        <p:nvSpPr>
          <p:cNvPr id="4" name="TextBox 3">
            <a:extLst>
              <a:ext uri="{FF2B5EF4-FFF2-40B4-BE49-F238E27FC236}">
                <a16:creationId xmlns:a16="http://schemas.microsoft.com/office/drawing/2014/main" id="{1914F299-6F62-54DF-4247-ECF4AE7A36FA}"/>
              </a:ext>
            </a:extLst>
          </p:cNvPr>
          <p:cNvSpPr txBox="1"/>
          <p:nvPr/>
        </p:nvSpPr>
        <p:spPr>
          <a:xfrm>
            <a:off x="178979" y="828849"/>
            <a:ext cx="8789159"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Depending on the purpose of the report we would most likely want to also filter by “Fund Type” (from the “Fund Ledger” folder)</a:t>
            </a:r>
          </a:p>
        </p:txBody>
      </p:sp>
      <p:sp>
        <p:nvSpPr>
          <p:cNvPr id="5" name="Rectangle 4">
            <a:extLst>
              <a:ext uri="{FF2B5EF4-FFF2-40B4-BE49-F238E27FC236}">
                <a16:creationId xmlns:a16="http://schemas.microsoft.com/office/drawing/2014/main" id="{67149D42-B096-D2CD-FB1C-39215A96576C}"/>
              </a:ext>
            </a:extLst>
          </p:cNvPr>
          <p:cNvSpPr/>
          <p:nvPr/>
        </p:nvSpPr>
        <p:spPr>
          <a:xfrm>
            <a:off x="3378805" y="3219822"/>
            <a:ext cx="1193195" cy="281078"/>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3390253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Fund Expenditures</a:t>
            </a:r>
          </a:p>
        </p:txBody>
      </p:sp>
      <p:sp>
        <p:nvSpPr>
          <p:cNvPr id="2" name="TextBox 1">
            <a:extLst>
              <a:ext uri="{FF2B5EF4-FFF2-40B4-BE49-F238E27FC236}">
                <a16:creationId xmlns:a16="http://schemas.microsoft.com/office/drawing/2014/main" id="{AFDE7B74-4D1E-E9B1-15DC-1F63CEC47747}"/>
              </a:ext>
            </a:extLst>
          </p:cNvPr>
          <p:cNvSpPr txBox="1"/>
          <p:nvPr/>
        </p:nvSpPr>
        <p:spPr>
          <a:xfrm>
            <a:off x="178979" y="828849"/>
            <a:ext cx="8789159"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So now we are displaying the Transaction expenditure amount and the Fund Ledger name.</a:t>
            </a:r>
          </a:p>
          <a:p>
            <a:pPr marL="285750" indent="-285750">
              <a:buFont typeface="Arial" panose="020B0604020202020204" pitchFamily="34" charset="0"/>
              <a:buChar char="•"/>
            </a:pPr>
            <a:r>
              <a:rPr lang="en-US" sz="2400" dirty="0"/>
              <a:t>We are filtering by the Fiscal period (Previous Fiscal Year) and Fund Type (Allocated)</a:t>
            </a:r>
          </a:p>
        </p:txBody>
      </p:sp>
      <p:pic>
        <p:nvPicPr>
          <p:cNvPr id="4" name="Picture 3">
            <a:extLst>
              <a:ext uri="{FF2B5EF4-FFF2-40B4-BE49-F238E27FC236}">
                <a16:creationId xmlns:a16="http://schemas.microsoft.com/office/drawing/2014/main" id="{4B23F219-C797-2A71-7145-618E8B8C96E2}"/>
              </a:ext>
            </a:extLst>
          </p:cNvPr>
          <p:cNvPicPr>
            <a:picLocks noChangeAspect="1"/>
          </p:cNvPicPr>
          <p:nvPr/>
        </p:nvPicPr>
        <p:blipFill>
          <a:blip r:embed="rId2"/>
          <a:stretch>
            <a:fillRect/>
          </a:stretch>
        </p:blipFill>
        <p:spPr>
          <a:xfrm>
            <a:off x="3203848" y="2596926"/>
            <a:ext cx="3432224" cy="2056637"/>
          </a:xfrm>
          <a:prstGeom prst="rect">
            <a:avLst/>
          </a:prstGeom>
          <a:ln>
            <a:solidFill>
              <a:schemeClr val="accent1"/>
            </a:solidFill>
          </a:ln>
        </p:spPr>
      </p:pic>
    </p:spTree>
    <p:extLst>
      <p:ext uri="{BB962C8B-B14F-4D97-AF65-F5344CB8AC3E}">
        <p14:creationId xmlns:p14="http://schemas.microsoft.com/office/powerpoint/2010/main" val="1366746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Fund Expenditures</a:t>
            </a:r>
          </a:p>
        </p:txBody>
      </p:sp>
      <p:sp>
        <p:nvSpPr>
          <p:cNvPr id="2" name="TextBox 1">
            <a:extLst>
              <a:ext uri="{FF2B5EF4-FFF2-40B4-BE49-F238E27FC236}">
                <a16:creationId xmlns:a16="http://schemas.microsoft.com/office/drawing/2014/main" id="{D2A4C112-256B-1C0E-B641-EC4869792F39}"/>
              </a:ext>
            </a:extLst>
          </p:cNvPr>
          <p:cNvSpPr txBox="1"/>
          <p:nvPr/>
        </p:nvSpPr>
        <p:spPr>
          <a:xfrm>
            <a:off x="178979" y="828849"/>
            <a:ext cx="8789159"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t>Now we have added another filter “Transaction expenditure amount &gt; 0”.</a:t>
            </a:r>
          </a:p>
        </p:txBody>
      </p:sp>
      <p:pic>
        <p:nvPicPr>
          <p:cNvPr id="4" name="Picture 3">
            <a:extLst>
              <a:ext uri="{FF2B5EF4-FFF2-40B4-BE49-F238E27FC236}">
                <a16:creationId xmlns:a16="http://schemas.microsoft.com/office/drawing/2014/main" id="{E0A3DDA1-F24B-CC65-9359-E1DA7AAA1724}"/>
              </a:ext>
            </a:extLst>
          </p:cNvPr>
          <p:cNvPicPr>
            <a:picLocks noChangeAspect="1"/>
          </p:cNvPicPr>
          <p:nvPr/>
        </p:nvPicPr>
        <p:blipFill>
          <a:blip r:embed="rId2"/>
          <a:stretch>
            <a:fillRect/>
          </a:stretch>
        </p:blipFill>
        <p:spPr>
          <a:xfrm>
            <a:off x="2771800" y="1851670"/>
            <a:ext cx="3994210" cy="2696480"/>
          </a:xfrm>
          <a:prstGeom prst="rect">
            <a:avLst/>
          </a:prstGeom>
          <a:ln>
            <a:solidFill>
              <a:schemeClr val="accent1"/>
            </a:solidFill>
          </a:ln>
        </p:spPr>
      </p:pic>
      <p:sp>
        <p:nvSpPr>
          <p:cNvPr id="5" name="Rectangle 4">
            <a:extLst>
              <a:ext uri="{FF2B5EF4-FFF2-40B4-BE49-F238E27FC236}">
                <a16:creationId xmlns:a16="http://schemas.microsoft.com/office/drawing/2014/main" id="{CE43407A-E893-4C71-2575-BBA5ED8EC66A}"/>
              </a:ext>
            </a:extLst>
          </p:cNvPr>
          <p:cNvSpPr/>
          <p:nvPr/>
        </p:nvSpPr>
        <p:spPr>
          <a:xfrm>
            <a:off x="2771800" y="4188150"/>
            <a:ext cx="4005237" cy="360000"/>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3627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Fund Expenditures</a:t>
            </a:r>
          </a:p>
        </p:txBody>
      </p:sp>
      <p:sp>
        <p:nvSpPr>
          <p:cNvPr id="2" name="TextBox 1">
            <a:extLst>
              <a:ext uri="{FF2B5EF4-FFF2-40B4-BE49-F238E27FC236}">
                <a16:creationId xmlns:a16="http://schemas.microsoft.com/office/drawing/2014/main" id="{8D50653D-A7A6-B4B1-3FA4-5BF865656DA0}"/>
              </a:ext>
            </a:extLst>
          </p:cNvPr>
          <p:cNvSpPr txBox="1"/>
          <p:nvPr/>
        </p:nvSpPr>
        <p:spPr>
          <a:xfrm>
            <a:off x="178979" y="828849"/>
            <a:ext cx="8789159"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t>Results</a:t>
            </a:r>
          </a:p>
        </p:txBody>
      </p:sp>
      <p:pic>
        <p:nvPicPr>
          <p:cNvPr id="4" name="Picture 3">
            <a:extLst>
              <a:ext uri="{FF2B5EF4-FFF2-40B4-BE49-F238E27FC236}">
                <a16:creationId xmlns:a16="http://schemas.microsoft.com/office/drawing/2014/main" id="{327ABDE5-4E44-D956-1EAD-C5ECCB9EBA54}"/>
              </a:ext>
            </a:extLst>
          </p:cNvPr>
          <p:cNvPicPr>
            <a:picLocks noChangeAspect="1"/>
          </p:cNvPicPr>
          <p:nvPr/>
        </p:nvPicPr>
        <p:blipFill>
          <a:blip r:embed="rId2"/>
          <a:stretch>
            <a:fillRect/>
          </a:stretch>
        </p:blipFill>
        <p:spPr>
          <a:xfrm>
            <a:off x="2047875" y="1352069"/>
            <a:ext cx="5048250" cy="3305175"/>
          </a:xfrm>
          <a:prstGeom prst="rect">
            <a:avLst/>
          </a:prstGeom>
          <a:ln>
            <a:solidFill>
              <a:schemeClr val="accent1"/>
            </a:solidFill>
          </a:ln>
        </p:spPr>
      </p:pic>
    </p:spTree>
    <p:extLst>
      <p:ext uri="{BB962C8B-B14F-4D97-AF65-F5344CB8AC3E}">
        <p14:creationId xmlns:p14="http://schemas.microsoft.com/office/powerpoint/2010/main" val="1891680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Fund Expenditures</a:t>
            </a:r>
          </a:p>
        </p:txBody>
      </p:sp>
      <p:pic>
        <p:nvPicPr>
          <p:cNvPr id="2" name="Picture 1">
            <a:extLst>
              <a:ext uri="{FF2B5EF4-FFF2-40B4-BE49-F238E27FC236}">
                <a16:creationId xmlns:a16="http://schemas.microsoft.com/office/drawing/2014/main" id="{868DA52B-2E9E-2474-58F1-C82A3ECC1A7B}"/>
              </a:ext>
            </a:extLst>
          </p:cNvPr>
          <p:cNvPicPr>
            <a:picLocks noChangeAspect="1"/>
          </p:cNvPicPr>
          <p:nvPr/>
        </p:nvPicPr>
        <p:blipFill>
          <a:blip r:embed="rId2"/>
          <a:stretch>
            <a:fillRect/>
          </a:stretch>
        </p:blipFill>
        <p:spPr>
          <a:xfrm>
            <a:off x="1390650" y="1851670"/>
            <a:ext cx="6362700" cy="2219325"/>
          </a:xfrm>
          <a:prstGeom prst="rect">
            <a:avLst/>
          </a:prstGeom>
          <a:ln>
            <a:solidFill>
              <a:schemeClr val="accent1"/>
            </a:solidFill>
          </a:ln>
        </p:spPr>
      </p:pic>
      <p:sp>
        <p:nvSpPr>
          <p:cNvPr id="4" name="TextBox 3">
            <a:extLst>
              <a:ext uri="{FF2B5EF4-FFF2-40B4-BE49-F238E27FC236}">
                <a16:creationId xmlns:a16="http://schemas.microsoft.com/office/drawing/2014/main" id="{CB13AB25-A73C-202E-9860-FB690B2E69A7}"/>
              </a:ext>
            </a:extLst>
          </p:cNvPr>
          <p:cNvSpPr txBox="1"/>
          <p:nvPr/>
        </p:nvSpPr>
        <p:spPr>
          <a:xfrm>
            <a:off x="178979" y="828849"/>
            <a:ext cx="8789159"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We may wish to now make the report more “presentable” and “meaningful” by sorting the amount and putting in a graph form</a:t>
            </a:r>
          </a:p>
        </p:txBody>
      </p:sp>
      <p:sp>
        <p:nvSpPr>
          <p:cNvPr id="5" name="TextBox 4">
            <a:extLst>
              <a:ext uri="{FF2B5EF4-FFF2-40B4-BE49-F238E27FC236}">
                <a16:creationId xmlns:a16="http://schemas.microsoft.com/office/drawing/2014/main" id="{80D1B620-3EA2-D0C4-AD67-E9CC1CBF42EF}"/>
              </a:ext>
            </a:extLst>
          </p:cNvPr>
          <p:cNvSpPr txBox="1"/>
          <p:nvPr/>
        </p:nvSpPr>
        <p:spPr>
          <a:xfrm>
            <a:off x="539552" y="3825217"/>
            <a:ext cx="2985594" cy="830997"/>
          </a:xfrm>
          <a:prstGeom prst="rect">
            <a:avLst/>
          </a:prstGeom>
          <a:solidFill>
            <a:schemeClr val="bg1"/>
          </a:solidFill>
          <a:ln>
            <a:solidFill>
              <a:schemeClr val="accent1"/>
            </a:solidFill>
          </a:ln>
        </p:spPr>
        <p:txBody>
          <a:bodyPr wrap="square" rtlCol="0">
            <a:spAutoFit/>
          </a:bodyPr>
          <a:lstStyle/>
          <a:p>
            <a:r>
              <a:rPr lang="en-US" sz="1600" b="0" i="0" u="none" strike="noStrike" dirty="0">
                <a:solidFill>
                  <a:srgbClr val="000000"/>
                </a:solidFill>
                <a:effectLst/>
                <a:latin typeface="Calibri" panose="020F0502020204030204" pitchFamily="34" charset="0"/>
              </a:rPr>
              <a:t>From the criteria tab sort the transaction expenditure amount descending</a:t>
            </a:r>
            <a:endParaRPr lang="en-US" sz="1600" dirty="0"/>
          </a:p>
        </p:txBody>
      </p:sp>
      <p:sp>
        <p:nvSpPr>
          <p:cNvPr id="6" name="Rectangle 5">
            <a:extLst>
              <a:ext uri="{FF2B5EF4-FFF2-40B4-BE49-F238E27FC236}">
                <a16:creationId xmlns:a16="http://schemas.microsoft.com/office/drawing/2014/main" id="{417D6FA3-DD0C-B984-7534-A8FDBEC825AC}"/>
              </a:ext>
            </a:extLst>
          </p:cNvPr>
          <p:cNvSpPr/>
          <p:nvPr/>
        </p:nvSpPr>
        <p:spPr>
          <a:xfrm>
            <a:off x="6114636" y="3615066"/>
            <a:ext cx="1638714" cy="466918"/>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7" name="Straight Arrow Connector 6">
            <a:extLst>
              <a:ext uri="{FF2B5EF4-FFF2-40B4-BE49-F238E27FC236}">
                <a16:creationId xmlns:a16="http://schemas.microsoft.com/office/drawing/2014/main" id="{9112BF46-0331-FA66-E28D-9CC39915D02D}"/>
              </a:ext>
            </a:extLst>
          </p:cNvPr>
          <p:cNvCxnSpPr/>
          <p:nvPr/>
        </p:nvCxnSpPr>
        <p:spPr>
          <a:xfrm flipV="1">
            <a:off x="5388937" y="3147814"/>
            <a:ext cx="510159" cy="2729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7A6E629-F19C-7ED9-77E0-7EE46C3DA22D}"/>
              </a:ext>
            </a:extLst>
          </p:cNvPr>
          <p:cNvSpPr/>
          <p:nvPr/>
        </p:nvSpPr>
        <p:spPr>
          <a:xfrm>
            <a:off x="4210050" y="3248547"/>
            <a:ext cx="897610" cy="376044"/>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2538107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Fund Expenditures</a:t>
            </a:r>
          </a:p>
        </p:txBody>
      </p:sp>
      <p:pic>
        <p:nvPicPr>
          <p:cNvPr id="2" name="Picture 1">
            <a:extLst>
              <a:ext uri="{FF2B5EF4-FFF2-40B4-BE49-F238E27FC236}">
                <a16:creationId xmlns:a16="http://schemas.microsoft.com/office/drawing/2014/main" id="{DE45C88D-1ADF-9557-EBEE-186FD5B78103}"/>
              </a:ext>
            </a:extLst>
          </p:cNvPr>
          <p:cNvPicPr>
            <a:picLocks noChangeAspect="1"/>
          </p:cNvPicPr>
          <p:nvPr/>
        </p:nvPicPr>
        <p:blipFill>
          <a:blip r:embed="rId2"/>
          <a:stretch>
            <a:fillRect/>
          </a:stretch>
        </p:blipFill>
        <p:spPr>
          <a:xfrm>
            <a:off x="3943672" y="411510"/>
            <a:ext cx="4876800" cy="4505325"/>
          </a:xfrm>
          <a:prstGeom prst="rect">
            <a:avLst/>
          </a:prstGeom>
          <a:ln>
            <a:solidFill>
              <a:schemeClr val="accent1"/>
            </a:solidFill>
          </a:ln>
        </p:spPr>
      </p:pic>
      <p:sp>
        <p:nvSpPr>
          <p:cNvPr id="4" name="TextBox 3">
            <a:extLst>
              <a:ext uri="{FF2B5EF4-FFF2-40B4-BE49-F238E27FC236}">
                <a16:creationId xmlns:a16="http://schemas.microsoft.com/office/drawing/2014/main" id="{9C2A661D-04B1-E2FB-E242-F27C77808C3D}"/>
              </a:ext>
            </a:extLst>
          </p:cNvPr>
          <p:cNvSpPr txBox="1"/>
          <p:nvPr/>
        </p:nvSpPr>
        <p:spPr>
          <a:xfrm>
            <a:off x="178979" y="828849"/>
            <a:ext cx="3384909"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t>From the results tab add a bar graph visualization</a:t>
            </a:r>
          </a:p>
        </p:txBody>
      </p:sp>
      <p:sp>
        <p:nvSpPr>
          <p:cNvPr id="5" name="Rectangle 4">
            <a:extLst>
              <a:ext uri="{FF2B5EF4-FFF2-40B4-BE49-F238E27FC236}">
                <a16:creationId xmlns:a16="http://schemas.microsoft.com/office/drawing/2014/main" id="{9570311F-6E7D-B041-8D29-88CD44E86B92}"/>
              </a:ext>
            </a:extLst>
          </p:cNvPr>
          <p:cNvSpPr/>
          <p:nvPr/>
        </p:nvSpPr>
        <p:spPr>
          <a:xfrm>
            <a:off x="4043127" y="521012"/>
            <a:ext cx="498872" cy="264248"/>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5CD6E5-5B3C-F477-960F-4075EFD1ABFA}"/>
              </a:ext>
            </a:extLst>
          </p:cNvPr>
          <p:cNvSpPr/>
          <p:nvPr/>
        </p:nvSpPr>
        <p:spPr>
          <a:xfrm>
            <a:off x="4175648" y="3091933"/>
            <a:ext cx="669172" cy="264248"/>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3178BD7-545D-459A-B8CF-FC4429CDE3BA}"/>
              </a:ext>
            </a:extLst>
          </p:cNvPr>
          <p:cNvSpPr/>
          <p:nvPr/>
        </p:nvSpPr>
        <p:spPr>
          <a:xfrm>
            <a:off x="6012063" y="510137"/>
            <a:ext cx="669172" cy="264248"/>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51DBB13-BDF2-568C-D0DC-3A25A56FD27A}"/>
              </a:ext>
            </a:extLst>
          </p:cNvPr>
          <p:cNvSpPr/>
          <p:nvPr/>
        </p:nvSpPr>
        <p:spPr>
          <a:xfrm>
            <a:off x="7111992" y="683599"/>
            <a:ext cx="807331" cy="391625"/>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6674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Fund Expenditures</a:t>
            </a:r>
          </a:p>
        </p:txBody>
      </p:sp>
      <p:sp>
        <p:nvSpPr>
          <p:cNvPr id="8" name="TextBox 7">
            <a:extLst>
              <a:ext uri="{FF2B5EF4-FFF2-40B4-BE49-F238E27FC236}">
                <a16:creationId xmlns:a16="http://schemas.microsoft.com/office/drawing/2014/main" id="{3B1917D7-F958-99E6-5C32-AF8C5841B0CB}"/>
              </a:ext>
            </a:extLst>
          </p:cNvPr>
          <p:cNvSpPr txBox="1"/>
          <p:nvPr/>
        </p:nvSpPr>
        <p:spPr>
          <a:xfrm>
            <a:off x="178979" y="828849"/>
            <a:ext cx="8789159"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t>And here are our results</a:t>
            </a:r>
          </a:p>
        </p:txBody>
      </p:sp>
      <p:pic>
        <p:nvPicPr>
          <p:cNvPr id="9" name="Picture 8">
            <a:extLst>
              <a:ext uri="{FF2B5EF4-FFF2-40B4-BE49-F238E27FC236}">
                <a16:creationId xmlns:a16="http://schemas.microsoft.com/office/drawing/2014/main" id="{031ADFEB-70AF-FADD-AC9B-64609F9740A0}"/>
              </a:ext>
            </a:extLst>
          </p:cNvPr>
          <p:cNvPicPr>
            <a:picLocks noChangeAspect="1"/>
          </p:cNvPicPr>
          <p:nvPr/>
        </p:nvPicPr>
        <p:blipFill>
          <a:blip r:embed="rId2"/>
          <a:stretch>
            <a:fillRect/>
          </a:stretch>
        </p:blipFill>
        <p:spPr>
          <a:xfrm>
            <a:off x="1619672" y="1352069"/>
            <a:ext cx="6140354" cy="3340463"/>
          </a:xfrm>
          <a:prstGeom prst="rect">
            <a:avLst/>
          </a:prstGeom>
          <a:ln>
            <a:solidFill>
              <a:schemeClr val="accent1"/>
            </a:solidFill>
          </a:ln>
        </p:spPr>
      </p:pic>
    </p:spTree>
    <p:extLst>
      <p:ext uri="{BB962C8B-B14F-4D97-AF65-F5344CB8AC3E}">
        <p14:creationId xmlns:p14="http://schemas.microsoft.com/office/powerpoint/2010/main" val="3844307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Adding the Format</a:t>
            </a:r>
            <a:endParaRPr lang="LID4096" dirty="0"/>
          </a:p>
        </p:txBody>
      </p:sp>
    </p:spTree>
    <p:extLst>
      <p:ext uri="{BB962C8B-B14F-4D97-AF65-F5344CB8AC3E}">
        <p14:creationId xmlns:p14="http://schemas.microsoft.com/office/powerpoint/2010/main" val="2393563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the Format</a:t>
            </a:r>
          </a:p>
        </p:txBody>
      </p:sp>
      <p:pic>
        <p:nvPicPr>
          <p:cNvPr id="2" name="Picture 1">
            <a:extLst>
              <a:ext uri="{FF2B5EF4-FFF2-40B4-BE49-F238E27FC236}">
                <a16:creationId xmlns:a16="http://schemas.microsoft.com/office/drawing/2014/main" id="{C391C55C-88AE-8C7F-40A2-52E5D0CE732A}"/>
              </a:ext>
            </a:extLst>
          </p:cNvPr>
          <p:cNvPicPr>
            <a:picLocks noChangeAspect="1"/>
          </p:cNvPicPr>
          <p:nvPr/>
        </p:nvPicPr>
        <p:blipFill>
          <a:blip r:embed="rId2"/>
          <a:stretch>
            <a:fillRect/>
          </a:stretch>
        </p:blipFill>
        <p:spPr>
          <a:xfrm>
            <a:off x="811369" y="3009474"/>
            <a:ext cx="2362200" cy="1466850"/>
          </a:xfrm>
          <a:prstGeom prst="rect">
            <a:avLst/>
          </a:prstGeom>
          <a:ln>
            <a:solidFill>
              <a:schemeClr val="accent1"/>
            </a:solidFill>
          </a:ln>
        </p:spPr>
      </p:pic>
      <p:sp>
        <p:nvSpPr>
          <p:cNvPr id="4" name="TextBox 3">
            <a:extLst>
              <a:ext uri="{FF2B5EF4-FFF2-40B4-BE49-F238E27FC236}">
                <a16:creationId xmlns:a16="http://schemas.microsoft.com/office/drawing/2014/main" id="{8D74B9F1-F21A-8747-1713-A6AB214C9A0A}"/>
              </a:ext>
            </a:extLst>
          </p:cNvPr>
          <p:cNvSpPr txBox="1"/>
          <p:nvPr/>
        </p:nvSpPr>
        <p:spPr>
          <a:xfrm>
            <a:off x="284785" y="760610"/>
            <a:ext cx="8518021"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“format” may be taken from a variety of places</a:t>
            </a:r>
          </a:p>
          <a:p>
            <a:pPr marL="285750" indent="-285750">
              <a:buFont typeface="Arial" panose="020B0604020202020204" pitchFamily="34" charset="0"/>
              <a:buChar char="•"/>
            </a:pPr>
            <a:r>
              <a:rPr lang="en-US" sz="2400" dirty="0"/>
              <a:t>The “Format” of the PO Line Type would be “E” for Electronic”,  “P” for Print, “D” for Digital or “G” for Generic.</a:t>
            </a:r>
          </a:p>
        </p:txBody>
      </p:sp>
      <p:sp>
        <p:nvSpPr>
          <p:cNvPr id="5" name="Rectangle 4">
            <a:extLst>
              <a:ext uri="{FF2B5EF4-FFF2-40B4-BE49-F238E27FC236}">
                <a16:creationId xmlns:a16="http://schemas.microsoft.com/office/drawing/2014/main" id="{E06D14EF-9671-B42F-0ABC-006B9CC411BF}"/>
              </a:ext>
            </a:extLst>
          </p:cNvPr>
          <p:cNvSpPr/>
          <p:nvPr/>
        </p:nvSpPr>
        <p:spPr>
          <a:xfrm>
            <a:off x="1120396" y="3992066"/>
            <a:ext cx="837127" cy="231820"/>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04C522D-93E7-A96A-A078-952FD293319E}"/>
              </a:ext>
            </a:extLst>
          </p:cNvPr>
          <p:cNvPicPr>
            <a:picLocks noChangeAspect="1"/>
          </p:cNvPicPr>
          <p:nvPr/>
        </p:nvPicPr>
        <p:blipFill>
          <a:blip r:embed="rId3"/>
          <a:stretch>
            <a:fillRect/>
          </a:stretch>
        </p:blipFill>
        <p:spPr>
          <a:xfrm>
            <a:off x="5004047" y="2370117"/>
            <a:ext cx="2997375" cy="2378869"/>
          </a:xfrm>
          <a:prstGeom prst="rect">
            <a:avLst/>
          </a:prstGeom>
          <a:ln>
            <a:solidFill>
              <a:schemeClr val="accent1"/>
            </a:solidFill>
          </a:ln>
        </p:spPr>
      </p:pic>
    </p:spTree>
    <p:extLst>
      <p:ext uri="{BB962C8B-B14F-4D97-AF65-F5344CB8AC3E}">
        <p14:creationId xmlns:p14="http://schemas.microsoft.com/office/powerpoint/2010/main" val="3675067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933602" y="436492"/>
            <a:ext cx="4824536" cy="4208505"/>
          </a:xfrm>
        </p:spPr>
        <p:txBody>
          <a:bodyPr>
            <a:normAutofit/>
          </a:bodyPr>
          <a:lstStyle/>
          <a:p>
            <a:pPr>
              <a:lnSpc>
                <a:spcPct val="90000"/>
              </a:lnSpc>
            </a:pPr>
            <a:r>
              <a:rPr lang="en-US" dirty="0"/>
              <a:t>Introduction</a:t>
            </a:r>
            <a:endParaRPr lang="en-IL" dirty="0"/>
          </a:p>
          <a:p>
            <a:pPr>
              <a:lnSpc>
                <a:spcPct val="90000"/>
              </a:lnSpc>
            </a:pPr>
            <a:r>
              <a:rPr lang="en-US" dirty="0"/>
              <a:t>Fund Expenditures</a:t>
            </a:r>
          </a:p>
          <a:p>
            <a:r>
              <a:rPr lang="en-US" dirty="0"/>
              <a:t>Adding the Format</a:t>
            </a:r>
          </a:p>
          <a:p>
            <a:r>
              <a:rPr lang="en-US" dirty="0"/>
              <a:t>Adding the Subject</a:t>
            </a:r>
          </a:p>
          <a:p>
            <a:endParaRPr lang="en-US" dirty="0"/>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the Format</a:t>
            </a:r>
          </a:p>
        </p:txBody>
      </p:sp>
      <p:sp>
        <p:nvSpPr>
          <p:cNvPr id="7" name="TextBox 6">
            <a:extLst>
              <a:ext uri="{FF2B5EF4-FFF2-40B4-BE49-F238E27FC236}">
                <a16:creationId xmlns:a16="http://schemas.microsoft.com/office/drawing/2014/main" id="{6F72CB3F-3F63-8DF7-9578-841F0417829B}"/>
              </a:ext>
            </a:extLst>
          </p:cNvPr>
          <p:cNvSpPr txBox="1"/>
          <p:nvPr/>
        </p:nvSpPr>
        <p:spPr>
          <a:xfrm>
            <a:off x="284785" y="760610"/>
            <a:ext cx="8518021"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We could also take the format from the bibliographic record material type.  </a:t>
            </a:r>
          </a:p>
          <a:p>
            <a:pPr marL="285750" indent="-285750">
              <a:buFont typeface="Arial" panose="020B0604020202020204" pitchFamily="34" charset="0"/>
              <a:buChar char="•"/>
            </a:pPr>
            <a:r>
              <a:rPr lang="en-US" sz="2400" dirty="0"/>
              <a:t>This would bring one of the following formats:</a:t>
            </a:r>
          </a:p>
          <a:p>
            <a:pPr marL="971550" lvl="1" indent="-514350">
              <a:buFont typeface="Arial" panose="020B0604020202020204" pitchFamily="34" charset="0"/>
              <a:buChar char="•"/>
            </a:pPr>
            <a:r>
              <a:rPr lang="en-US" sz="2400" dirty="0"/>
              <a:t>Books (BK) </a:t>
            </a:r>
          </a:p>
          <a:p>
            <a:pPr marL="971550" lvl="1" indent="-514350">
              <a:buFont typeface="Arial" panose="020B0604020202020204" pitchFamily="34" charset="0"/>
              <a:buChar char="•"/>
            </a:pPr>
            <a:r>
              <a:rPr lang="en-US" sz="2400" dirty="0"/>
              <a:t>Journals (CR) </a:t>
            </a:r>
          </a:p>
          <a:p>
            <a:pPr marL="971550" lvl="1" indent="-514350">
              <a:buFont typeface="Arial" panose="020B0604020202020204" pitchFamily="34" charset="0"/>
              <a:buChar char="•"/>
            </a:pPr>
            <a:r>
              <a:rPr lang="en-US" sz="2400" dirty="0"/>
              <a:t>Computer files (CF) </a:t>
            </a:r>
          </a:p>
          <a:p>
            <a:pPr marL="971550" lvl="1" indent="-514350">
              <a:buFont typeface="Arial" panose="020B0604020202020204" pitchFamily="34" charset="0"/>
              <a:buChar char="•"/>
            </a:pPr>
            <a:r>
              <a:rPr lang="en-US" sz="2400" dirty="0"/>
              <a:t>Maps (MP) </a:t>
            </a:r>
          </a:p>
          <a:p>
            <a:pPr marL="971550" lvl="1" indent="-514350">
              <a:buFont typeface="Arial" panose="020B0604020202020204" pitchFamily="34" charset="0"/>
              <a:buChar char="•"/>
            </a:pPr>
            <a:r>
              <a:rPr lang="en-US" sz="2400" dirty="0"/>
              <a:t>Music (MU</a:t>
            </a:r>
          </a:p>
          <a:p>
            <a:pPr marL="971550" lvl="1" indent="-514350">
              <a:buFont typeface="Arial" panose="020B0604020202020204" pitchFamily="34" charset="0"/>
              <a:buChar char="•"/>
            </a:pPr>
            <a:r>
              <a:rPr lang="en-US" sz="2400" dirty="0"/>
              <a:t>Visual materials (VM) </a:t>
            </a:r>
          </a:p>
          <a:p>
            <a:pPr marL="971550" lvl="1" indent="-514350">
              <a:buFont typeface="Arial" panose="020B0604020202020204" pitchFamily="34" charset="0"/>
              <a:buChar char="•"/>
            </a:pPr>
            <a:r>
              <a:rPr lang="en-US" sz="2400" dirty="0"/>
              <a:t>Mixed materials (MX)</a:t>
            </a:r>
          </a:p>
        </p:txBody>
      </p:sp>
    </p:spTree>
    <p:extLst>
      <p:ext uri="{BB962C8B-B14F-4D97-AF65-F5344CB8AC3E}">
        <p14:creationId xmlns:p14="http://schemas.microsoft.com/office/powerpoint/2010/main" val="3331209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the Format</a:t>
            </a:r>
          </a:p>
        </p:txBody>
      </p:sp>
      <p:pic>
        <p:nvPicPr>
          <p:cNvPr id="2" name="Picture 1">
            <a:extLst>
              <a:ext uri="{FF2B5EF4-FFF2-40B4-BE49-F238E27FC236}">
                <a16:creationId xmlns:a16="http://schemas.microsoft.com/office/drawing/2014/main" id="{3DBFBA41-9E8F-62DD-D491-71A715C86B33}"/>
              </a:ext>
            </a:extLst>
          </p:cNvPr>
          <p:cNvPicPr>
            <a:picLocks noChangeAspect="1"/>
          </p:cNvPicPr>
          <p:nvPr/>
        </p:nvPicPr>
        <p:blipFill>
          <a:blip r:embed="rId2"/>
          <a:stretch>
            <a:fillRect/>
          </a:stretch>
        </p:blipFill>
        <p:spPr>
          <a:xfrm>
            <a:off x="414045" y="1748597"/>
            <a:ext cx="3067050" cy="2828925"/>
          </a:xfrm>
          <a:prstGeom prst="rect">
            <a:avLst/>
          </a:prstGeom>
        </p:spPr>
      </p:pic>
      <p:sp>
        <p:nvSpPr>
          <p:cNvPr id="4" name="TextBox 3">
            <a:extLst>
              <a:ext uri="{FF2B5EF4-FFF2-40B4-BE49-F238E27FC236}">
                <a16:creationId xmlns:a16="http://schemas.microsoft.com/office/drawing/2014/main" id="{9DE5C167-FEE5-C944-B6C2-79D9C2A65A0D}"/>
              </a:ext>
            </a:extLst>
          </p:cNvPr>
          <p:cNvSpPr txBox="1"/>
          <p:nvPr/>
        </p:nvSpPr>
        <p:spPr>
          <a:xfrm>
            <a:off x="284785" y="760610"/>
            <a:ext cx="8518021"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t>The format of the bibliographic record</a:t>
            </a:r>
          </a:p>
        </p:txBody>
      </p:sp>
      <p:sp>
        <p:nvSpPr>
          <p:cNvPr id="5" name="Rectangle 4">
            <a:extLst>
              <a:ext uri="{FF2B5EF4-FFF2-40B4-BE49-F238E27FC236}">
                <a16:creationId xmlns:a16="http://schemas.microsoft.com/office/drawing/2014/main" id="{CE45C49E-B686-5FF9-50AA-741529B5DC84}"/>
              </a:ext>
            </a:extLst>
          </p:cNvPr>
          <p:cNvSpPr/>
          <p:nvPr/>
        </p:nvSpPr>
        <p:spPr>
          <a:xfrm>
            <a:off x="1008793" y="3285647"/>
            <a:ext cx="1284032" cy="244432"/>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2EE0C88-1D42-181B-0A9B-C9F606181752}"/>
              </a:ext>
            </a:extLst>
          </p:cNvPr>
          <p:cNvPicPr>
            <a:picLocks noChangeAspect="1"/>
          </p:cNvPicPr>
          <p:nvPr/>
        </p:nvPicPr>
        <p:blipFill>
          <a:blip r:embed="rId3"/>
          <a:stretch>
            <a:fillRect/>
          </a:stretch>
        </p:blipFill>
        <p:spPr>
          <a:xfrm>
            <a:off x="4262864" y="1707654"/>
            <a:ext cx="3648075" cy="2828925"/>
          </a:xfrm>
          <a:prstGeom prst="rect">
            <a:avLst/>
          </a:prstGeom>
          <a:ln>
            <a:solidFill>
              <a:schemeClr val="accent1"/>
            </a:solidFill>
          </a:ln>
        </p:spPr>
      </p:pic>
    </p:spTree>
    <p:extLst>
      <p:ext uri="{BB962C8B-B14F-4D97-AF65-F5344CB8AC3E}">
        <p14:creationId xmlns:p14="http://schemas.microsoft.com/office/powerpoint/2010/main" val="3370605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the Format</a:t>
            </a:r>
          </a:p>
        </p:txBody>
      </p:sp>
      <p:pic>
        <p:nvPicPr>
          <p:cNvPr id="2" name="Picture 1">
            <a:extLst>
              <a:ext uri="{FF2B5EF4-FFF2-40B4-BE49-F238E27FC236}">
                <a16:creationId xmlns:a16="http://schemas.microsoft.com/office/drawing/2014/main" id="{8FC4BBC6-41C4-7AD2-A881-5ECB581CDE71}"/>
              </a:ext>
            </a:extLst>
          </p:cNvPr>
          <p:cNvPicPr>
            <a:picLocks noChangeAspect="1"/>
          </p:cNvPicPr>
          <p:nvPr/>
        </p:nvPicPr>
        <p:blipFill>
          <a:blip r:embed="rId2"/>
          <a:stretch>
            <a:fillRect/>
          </a:stretch>
        </p:blipFill>
        <p:spPr>
          <a:xfrm>
            <a:off x="981445" y="1995686"/>
            <a:ext cx="7124700" cy="2838450"/>
          </a:xfrm>
          <a:prstGeom prst="rect">
            <a:avLst/>
          </a:prstGeom>
          <a:ln>
            <a:solidFill>
              <a:schemeClr val="accent1"/>
            </a:solidFill>
          </a:ln>
        </p:spPr>
      </p:pic>
      <p:sp>
        <p:nvSpPr>
          <p:cNvPr id="4" name="TextBox 3">
            <a:extLst>
              <a:ext uri="{FF2B5EF4-FFF2-40B4-BE49-F238E27FC236}">
                <a16:creationId xmlns:a16="http://schemas.microsoft.com/office/drawing/2014/main" id="{ADFFEDD8-BB48-6E92-E506-529C5E028F98}"/>
              </a:ext>
            </a:extLst>
          </p:cNvPr>
          <p:cNvSpPr txBox="1"/>
          <p:nvPr/>
        </p:nvSpPr>
        <p:spPr>
          <a:xfrm>
            <a:off x="284785" y="760610"/>
            <a:ext cx="8518021"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We will now add the format from the PO Line Type.  Before doing so we will remove the sort descending on the transaction amount so that the formats will be grouped (sorted) together.</a:t>
            </a:r>
          </a:p>
        </p:txBody>
      </p:sp>
      <p:sp>
        <p:nvSpPr>
          <p:cNvPr id="5" name="Rectangle 4">
            <a:extLst>
              <a:ext uri="{FF2B5EF4-FFF2-40B4-BE49-F238E27FC236}">
                <a16:creationId xmlns:a16="http://schemas.microsoft.com/office/drawing/2014/main" id="{4B669226-09D4-E635-FF86-382A394DAAC8}"/>
              </a:ext>
            </a:extLst>
          </p:cNvPr>
          <p:cNvSpPr/>
          <p:nvPr/>
        </p:nvSpPr>
        <p:spPr>
          <a:xfrm>
            <a:off x="3664135" y="2394146"/>
            <a:ext cx="314471" cy="310487"/>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0504E3A-2827-E178-7D14-F873B993BA7C}"/>
              </a:ext>
            </a:extLst>
          </p:cNvPr>
          <p:cNvSpPr/>
          <p:nvPr/>
        </p:nvSpPr>
        <p:spPr>
          <a:xfrm>
            <a:off x="5665804" y="4442828"/>
            <a:ext cx="928624" cy="365079"/>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9AE58E9-78C8-A5A8-FD0A-5DED00E726A8}"/>
              </a:ext>
            </a:extLst>
          </p:cNvPr>
          <p:cNvSpPr/>
          <p:nvPr/>
        </p:nvSpPr>
        <p:spPr>
          <a:xfrm>
            <a:off x="3713179" y="2709278"/>
            <a:ext cx="928624" cy="365079"/>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4910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the Format</a:t>
            </a:r>
          </a:p>
        </p:txBody>
      </p:sp>
      <p:sp>
        <p:nvSpPr>
          <p:cNvPr id="2" name="TextBox 1">
            <a:extLst>
              <a:ext uri="{FF2B5EF4-FFF2-40B4-BE49-F238E27FC236}">
                <a16:creationId xmlns:a16="http://schemas.microsoft.com/office/drawing/2014/main" id="{6C035E6E-A812-3E4B-0FD1-25FDE523493D}"/>
              </a:ext>
            </a:extLst>
          </p:cNvPr>
          <p:cNvSpPr txBox="1"/>
          <p:nvPr/>
        </p:nvSpPr>
        <p:spPr>
          <a:xfrm>
            <a:off x="284785" y="760610"/>
            <a:ext cx="8518021"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If we add the format with no filter as the first column and the fund as the second column then we can see the results for each format per fund</a:t>
            </a:r>
          </a:p>
        </p:txBody>
      </p:sp>
      <p:sp>
        <p:nvSpPr>
          <p:cNvPr id="4" name="TextBox 3">
            <a:extLst>
              <a:ext uri="{FF2B5EF4-FFF2-40B4-BE49-F238E27FC236}">
                <a16:creationId xmlns:a16="http://schemas.microsoft.com/office/drawing/2014/main" id="{E0BE3E06-0B1A-49AC-EB5C-8E8FE545A601}"/>
              </a:ext>
            </a:extLst>
          </p:cNvPr>
          <p:cNvSpPr txBox="1"/>
          <p:nvPr/>
        </p:nvSpPr>
        <p:spPr>
          <a:xfrm>
            <a:off x="159886" y="3147814"/>
            <a:ext cx="1893194" cy="923330"/>
          </a:xfrm>
          <a:prstGeom prst="rect">
            <a:avLst/>
          </a:prstGeom>
          <a:noFill/>
          <a:ln>
            <a:solidFill>
              <a:schemeClr val="tx1"/>
            </a:solidFill>
          </a:ln>
        </p:spPr>
        <p:txBody>
          <a:bodyPr wrap="square" rtlCol="0">
            <a:spAutoFit/>
          </a:bodyPr>
          <a:lstStyle/>
          <a:p>
            <a:r>
              <a:rPr lang="en-US" dirty="0"/>
              <a:t>Here we added the PO Line Type format</a:t>
            </a:r>
          </a:p>
        </p:txBody>
      </p:sp>
      <p:pic>
        <p:nvPicPr>
          <p:cNvPr id="5" name="Picture 4">
            <a:extLst>
              <a:ext uri="{FF2B5EF4-FFF2-40B4-BE49-F238E27FC236}">
                <a16:creationId xmlns:a16="http://schemas.microsoft.com/office/drawing/2014/main" id="{81F0E9AD-B61A-4DCC-3BF5-F6FBECA90288}"/>
              </a:ext>
            </a:extLst>
          </p:cNvPr>
          <p:cNvPicPr>
            <a:picLocks noChangeAspect="1"/>
          </p:cNvPicPr>
          <p:nvPr/>
        </p:nvPicPr>
        <p:blipFill>
          <a:blip r:embed="rId2"/>
          <a:stretch>
            <a:fillRect/>
          </a:stretch>
        </p:blipFill>
        <p:spPr>
          <a:xfrm>
            <a:off x="2152650" y="1635646"/>
            <a:ext cx="5715000" cy="3219450"/>
          </a:xfrm>
          <a:prstGeom prst="rect">
            <a:avLst/>
          </a:prstGeom>
          <a:ln>
            <a:solidFill>
              <a:schemeClr val="accent1"/>
            </a:solidFill>
          </a:ln>
        </p:spPr>
      </p:pic>
      <p:sp>
        <p:nvSpPr>
          <p:cNvPr id="6" name="Rectangle 5">
            <a:extLst>
              <a:ext uri="{FF2B5EF4-FFF2-40B4-BE49-F238E27FC236}">
                <a16:creationId xmlns:a16="http://schemas.microsoft.com/office/drawing/2014/main" id="{2698B4BB-3752-7BDB-2354-6660D993C6DC}"/>
              </a:ext>
            </a:extLst>
          </p:cNvPr>
          <p:cNvSpPr/>
          <p:nvPr/>
        </p:nvSpPr>
        <p:spPr>
          <a:xfrm>
            <a:off x="2152650" y="1635646"/>
            <a:ext cx="704850" cy="3219450"/>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754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the Format</a:t>
            </a:r>
          </a:p>
        </p:txBody>
      </p:sp>
      <p:pic>
        <p:nvPicPr>
          <p:cNvPr id="2" name="Picture 1">
            <a:extLst>
              <a:ext uri="{FF2B5EF4-FFF2-40B4-BE49-F238E27FC236}">
                <a16:creationId xmlns:a16="http://schemas.microsoft.com/office/drawing/2014/main" id="{905B9FAB-F028-FFCF-74A0-B5CC77FC179D}"/>
              </a:ext>
            </a:extLst>
          </p:cNvPr>
          <p:cNvPicPr>
            <a:picLocks noChangeAspect="1"/>
          </p:cNvPicPr>
          <p:nvPr/>
        </p:nvPicPr>
        <p:blipFill>
          <a:blip r:embed="rId2"/>
          <a:stretch>
            <a:fillRect/>
          </a:stretch>
        </p:blipFill>
        <p:spPr>
          <a:xfrm>
            <a:off x="2627784" y="1432870"/>
            <a:ext cx="4361544" cy="3528686"/>
          </a:xfrm>
          <a:prstGeom prst="rect">
            <a:avLst/>
          </a:prstGeom>
          <a:ln>
            <a:solidFill>
              <a:schemeClr val="accent1"/>
            </a:solidFill>
          </a:ln>
        </p:spPr>
      </p:pic>
      <p:sp>
        <p:nvSpPr>
          <p:cNvPr id="4" name="TextBox 3">
            <a:extLst>
              <a:ext uri="{FF2B5EF4-FFF2-40B4-BE49-F238E27FC236}">
                <a16:creationId xmlns:a16="http://schemas.microsoft.com/office/drawing/2014/main" id="{92B4195F-57F1-2A09-CC12-E063C679585B}"/>
              </a:ext>
            </a:extLst>
          </p:cNvPr>
          <p:cNvSpPr txBox="1"/>
          <p:nvPr/>
        </p:nvSpPr>
        <p:spPr>
          <a:xfrm>
            <a:off x="180304" y="666608"/>
            <a:ext cx="8633793"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We can also get the subtotal per format by right-clicking the “Format“ column header and choosing “show subtotal after values”</a:t>
            </a:r>
          </a:p>
        </p:txBody>
      </p:sp>
      <p:sp>
        <p:nvSpPr>
          <p:cNvPr id="5" name="Rectangle 4">
            <a:extLst>
              <a:ext uri="{FF2B5EF4-FFF2-40B4-BE49-F238E27FC236}">
                <a16:creationId xmlns:a16="http://schemas.microsoft.com/office/drawing/2014/main" id="{79A3AA00-DA21-952E-658C-8757092EC244}"/>
              </a:ext>
            </a:extLst>
          </p:cNvPr>
          <p:cNvSpPr/>
          <p:nvPr/>
        </p:nvSpPr>
        <p:spPr>
          <a:xfrm>
            <a:off x="2555776" y="3598082"/>
            <a:ext cx="1665032" cy="406245"/>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BD4A788-1675-2843-060A-3882E54F8BF5}"/>
              </a:ext>
            </a:extLst>
          </p:cNvPr>
          <p:cNvSpPr/>
          <p:nvPr/>
        </p:nvSpPr>
        <p:spPr>
          <a:xfrm>
            <a:off x="4721732" y="3939902"/>
            <a:ext cx="1146412" cy="406245"/>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011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the Format</a:t>
            </a:r>
          </a:p>
        </p:txBody>
      </p:sp>
      <p:pic>
        <p:nvPicPr>
          <p:cNvPr id="2" name="Picture 1">
            <a:extLst>
              <a:ext uri="{FF2B5EF4-FFF2-40B4-BE49-F238E27FC236}">
                <a16:creationId xmlns:a16="http://schemas.microsoft.com/office/drawing/2014/main" id="{5AE8A72A-B10F-DBF0-E867-4956F5E2122C}"/>
              </a:ext>
            </a:extLst>
          </p:cNvPr>
          <p:cNvPicPr>
            <a:picLocks noChangeAspect="1"/>
          </p:cNvPicPr>
          <p:nvPr/>
        </p:nvPicPr>
        <p:blipFill>
          <a:blip r:embed="rId2"/>
          <a:stretch>
            <a:fillRect/>
          </a:stretch>
        </p:blipFill>
        <p:spPr>
          <a:xfrm>
            <a:off x="2339752" y="1726255"/>
            <a:ext cx="4748424" cy="2912367"/>
          </a:xfrm>
          <a:prstGeom prst="rect">
            <a:avLst/>
          </a:prstGeom>
          <a:ln>
            <a:solidFill>
              <a:schemeClr val="accent1"/>
            </a:solidFill>
          </a:ln>
        </p:spPr>
      </p:pic>
      <p:sp>
        <p:nvSpPr>
          <p:cNvPr id="4" name="TextBox 3">
            <a:extLst>
              <a:ext uri="{FF2B5EF4-FFF2-40B4-BE49-F238E27FC236}">
                <a16:creationId xmlns:a16="http://schemas.microsoft.com/office/drawing/2014/main" id="{D440EA63-C518-9886-4493-2207F41EA461}"/>
              </a:ext>
            </a:extLst>
          </p:cNvPr>
          <p:cNvSpPr txBox="1"/>
          <p:nvPr/>
        </p:nvSpPr>
        <p:spPr>
          <a:xfrm>
            <a:off x="284785" y="760610"/>
            <a:ext cx="8518021"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Now we have the sum per format (this is just the beginning of the report this we do not see the sum for format P)</a:t>
            </a:r>
          </a:p>
        </p:txBody>
      </p:sp>
      <p:cxnSp>
        <p:nvCxnSpPr>
          <p:cNvPr id="5" name="Straight Arrow Connector 4">
            <a:extLst>
              <a:ext uri="{FF2B5EF4-FFF2-40B4-BE49-F238E27FC236}">
                <a16:creationId xmlns:a16="http://schemas.microsoft.com/office/drawing/2014/main" id="{F9A16F70-0460-B462-CDFA-917E5176FFD9}"/>
              </a:ext>
            </a:extLst>
          </p:cNvPr>
          <p:cNvCxnSpPr>
            <a:cxnSpLocks/>
          </p:cNvCxnSpPr>
          <p:nvPr/>
        </p:nvCxnSpPr>
        <p:spPr>
          <a:xfrm>
            <a:off x="1824596" y="3739246"/>
            <a:ext cx="51515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2D0E2BB4-6E29-6006-78F5-7231FFFB78CE}"/>
              </a:ext>
            </a:extLst>
          </p:cNvPr>
          <p:cNvCxnSpPr>
            <a:cxnSpLocks/>
          </p:cNvCxnSpPr>
          <p:nvPr/>
        </p:nvCxnSpPr>
        <p:spPr>
          <a:xfrm>
            <a:off x="1824597" y="3276462"/>
            <a:ext cx="51515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764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Adding the Subject</a:t>
            </a:r>
            <a:endParaRPr lang="LID4096" dirty="0"/>
          </a:p>
        </p:txBody>
      </p:sp>
    </p:spTree>
    <p:extLst>
      <p:ext uri="{BB962C8B-B14F-4D97-AF65-F5344CB8AC3E}">
        <p14:creationId xmlns:p14="http://schemas.microsoft.com/office/powerpoint/2010/main" val="3160650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the Subject</a:t>
            </a:r>
          </a:p>
        </p:txBody>
      </p:sp>
      <p:pic>
        <p:nvPicPr>
          <p:cNvPr id="2" name="Picture 1">
            <a:extLst>
              <a:ext uri="{FF2B5EF4-FFF2-40B4-BE49-F238E27FC236}">
                <a16:creationId xmlns:a16="http://schemas.microsoft.com/office/drawing/2014/main" id="{272A0628-C38F-C20A-EAE5-73269AAB51A8}"/>
              </a:ext>
            </a:extLst>
          </p:cNvPr>
          <p:cNvPicPr>
            <a:picLocks noChangeAspect="1"/>
          </p:cNvPicPr>
          <p:nvPr/>
        </p:nvPicPr>
        <p:blipFill>
          <a:blip r:embed="rId2"/>
          <a:stretch>
            <a:fillRect/>
          </a:stretch>
        </p:blipFill>
        <p:spPr>
          <a:xfrm>
            <a:off x="284784" y="1707654"/>
            <a:ext cx="2538697" cy="3051838"/>
          </a:xfrm>
          <a:prstGeom prst="rect">
            <a:avLst/>
          </a:prstGeom>
          <a:ln>
            <a:solidFill>
              <a:schemeClr val="accent1"/>
            </a:solidFill>
          </a:ln>
        </p:spPr>
      </p:pic>
      <p:sp>
        <p:nvSpPr>
          <p:cNvPr id="4" name="TextBox 3">
            <a:extLst>
              <a:ext uri="{FF2B5EF4-FFF2-40B4-BE49-F238E27FC236}">
                <a16:creationId xmlns:a16="http://schemas.microsoft.com/office/drawing/2014/main" id="{7B3BA726-E80E-7BBB-25BF-B69FFA1AED18}"/>
              </a:ext>
            </a:extLst>
          </p:cNvPr>
          <p:cNvSpPr txBox="1"/>
          <p:nvPr/>
        </p:nvSpPr>
        <p:spPr>
          <a:xfrm>
            <a:off x="284785" y="760610"/>
            <a:ext cx="8518021"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“subject” may be taken from a variety of places</a:t>
            </a:r>
          </a:p>
          <a:p>
            <a:pPr marL="285750" indent="-285750">
              <a:buFont typeface="Arial" panose="020B0604020202020204" pitchFamily="34" charset="0"/>
              <a:buChar char="•"/>
            </a:pPr>
            <a:r>
              <a:rPr lang="en-US" sz="2000" dirty="0"/>
              <a:t>For example it can come from the ‘LC Classifications Group 1”</a:t>
            </a:r>
          </a:p>
        </p:txBody>
      </p:sp>
      <p:sp>
        <p:nvSpPr>
          <p:cNvPr id="5" name="Rectangle 4">
            <a:extLst>
              <a:ext uri="{FF2B5EF4-FFF2-40B4-BE49-F238E27FC236}">
                <a16:creationId xmlns:a16="http://schemas.microsoft.com/office/drawing/2014/main" id="{4F9879A3-3A01-2B05-819B-A8FFEDBF8DEE}"/>
              </a:ext>
            </a:extLst>
          </p:cNvPr>
          <p:cNvSpPr/>
          <p:nvPr/>
        </p:nvSpPr>
        <p:spPr>
          <a:xfrm>
            <a:off x="1018967" y="2396505"/>
            <a:ext cx="959957" cy="346529"/>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9DFC2F3-AE49-CBCE-2F42-3494DD0264D3}"/>
              </a:ext>
            </a:extLst>
          </p:cNvPr>
          <p:cNvPicPr>
            <a:picLocks noChangeAspect="1"/>
          </p:cNvPicPr>
          <p:nvPr/>
        </p:nvPicPr>
        <p:blipFill>
          <a:blip r:embed="rId3"/>
          <a:stretch>
            <a:fillRect/>
          </a:stretch>
        </p:blipFill>
        <p:spPr>
          <a:xfrm>
            <a:off x="3813126" y="1563638"/>
            <a:ext cx="4277525" cy="3365737"/>
          </a:xfrm>
          <a:prstGeom prst="rect">
            <a:avLst/>
          </a:prstGeom>
          <a:ln>
            <a:solidFill>
              <a:schemeClr val="accent1"/>
            </a:solidFill>
          </a:ln>
        </p:spPr>
      </p:pic>
    </p:spTree>
    <p:extLst>
      <p:ext uri="{BB962C8B-B14F-4D97-AF65-F5344CB8AC3E}">
        <p14:creationId xmlns:p14="http://schemas.microsoft.com/office/powerpoint/2010/main" val="2712313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the Subject</a:t>
            </a:r>
          </a:p>
        </p:txBody>
      </p:sp>
      <p:pic>
        <p:nvPicPr>
          <p:cNvPr id="2" name="Picture 1">
            <a:extLst>
              <a:ext uri="{FF2B5EF4-FFF2-40B4-BE49-F238E27FC236}">
                <a16:creationId xmlns:a16="http://schemas.microsoft.com/office/drawing/2014/main" id="{4F921B00-85EF-3A8D-9A7D-E69731F7A985}"/>
              </a:ext>
            </a:extLst>
          </p:cNvPr>
          <p:cNvPicPr>
            <a:picLocks noChangeAspect="1"/>
          </p:cNvPicPr>
          <p:nvPr/>
        </p:nvPicPr>
        <p:blipFill>
          <a:blip r:embed="rId2"/>
          <a:stretch>
            <a:fillRect/>
          </a:stretch>
        </p:blipFill>
        <p:spPr>
          <a:xfrm>
            <a:off x="0" y="1851670"/>
            <a:ext cx="9144000" cy="2913706"/>
          </a:xfrm>
          <a:prstGeom prst="rect">
            <a:avLst/>
          </a:prstGeom>
          <a:ln>
            <a:solidFill>
              <a:schemeClr val="accent1"/>
            </a:solidFill>
          </a:ln>
        </p:spPr>
      </p:pic>
      <p:sp>
        <p:nvSpPr>
          <p:cNvPr id="4" name="TextBox 3">
            <a:extLst>
              <a:ext uri="{FF2B5EF4-FFF2-40B4-BE49-F238E27FC236}">
                <a16:creationId xmlns:a16="http://schemas.microsoft.com/office/drawing/2014/main" id="{C9A7817C-89F1-D15C-1DFB-36E6190C4F0B}"/>
              </a:ext>
            </a:extLst>
          </p:cNvPr>
          <p:cNvSpPr txBox="1"/>
          <p:nvPr/>
        </p:nvSpPr>
        <p:spPr>
          <a:xfrm>
            <a:off x="284785" y="760610"/>
            <a:ext cx="8518021"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If we add the LC Classifications group 1 with no filter as the first column (instead of the PO Line Format) and the fund as the second column then we can see the results for each subject per fund</a:t>
            </a:r>
          </a:p>
        </p:txBody>
      </p:sp>
      <p:sp>
        <p:nvSpPr>
          <p:cNvPr id="5" name="TextBox 4">
            <a:extLst>
              <a:ext uri="{FF2B5EF4-FFF2-40B4-BE49-F238E27FC236}">
                <a16:creationId xmlns:a16="http://schemas.microsoft.com/office/drawing/2014/main" id="{211411C8-6AD3-B1C8-D798-A875F1210157}"/>
              </a:ext>
            </a:extLst>
          </p:cNvPr>
          <p:cNvSpPr txBox="1"/>
          <p:nvPr/>
        </p:nvSpPr>
        <p:spPr>
          <a:xfrm>
            <a:off x="1764271" y="2963232"/>
            <a:ext cx="2080088" cy="923330"/>
          </a:xfrm>
          <a:prstGeom prst="rect">
            <a:avLst/>
          </a:prstGeom>
          <a:solidFill>
            <a:schemeClr val="bg1"/>
          </a:solidFill>
          <a:ln>
            <a:solidFill>
              <a:schemeClr val="tx1"/>
            </a:solidFill>
          </a:ln>
        </p:spPr>
        <p:txBody>
          <a:bodyPr wrap="square" rtlCol="0">
            <a:spAutoFit/>
          </a:bodyPr>
          <a:lstStyle/>
          <a:p>
            <a:r>
              <a:rPr lang="en-US" dirty="0"/>
              <a:t>Here we added the LC Classifications group 1 </a:t>
            </a:r>
          </a:p>
        </p:txBody>
      </p:sp>
    </p:spTree>
    <p:extLst>
      <p:ext uri="{BB962C8B-B14F-4D97-AF65-F5344CB8AC3E}">
        <p14:creationId xmlns:p14="http://schemas.microsoft.com/office/powerpoint/2010/main" val="2427324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Introduction</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6" name="TextBox 5">
            <a:extLst>
              <a:ext uri="{FF2B5EF4-FFF2-40B4-BE49-F238E27FC236}">
                <a16:creationId xmlns:a16="http://schemas.microsoft.com/office/drawing/2014/main" id="{16391759-4014-A886-D4CD-780283162065}"/>
              </a:ext>
            </a:extLst>
          </p:cNvPr>
          <p:cNvSpPr txBox="1"/>
          <p:nvPr/>
        </p:nvSpPr>
        <p:spPr>
          <a:xfrm>
            <a:off x="178979" y="828849"/>
            <a:ext cx="8789159"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t>In this presentation we will show how to create a report of fund expenditures by fiscal year, format and subject.</a:t>
            </a:r>
            <a:br>
              <a:rPr lang="en-US" sz="2800" dirty="0"/>
            </a:br>
            <a:endParaRPr lang="en-US" sz="2800" dirty="0"/>
          </a:p>
          <a:p>
            <a:pPr marL="285750" indent="-285750">
              <a:buFont typeface="Arial" panose="020B0604020202020204" pitchFamily="34" charset="0"/>
              <a:buChar char="•"/>
            </a:pPr>
            <a:r>
              <a:rPr lang="en-US" sz="2800" dirty="0"/>
              <a:t>This will be done in three stages for the purposes of creating a clear explanation.</a:t>
            </a:r>
            <a:br>
              <a:rPr lang="en-US" sz="2800" dirty="0"/>
            </a:br>
            <a:endParaRPr lang="en-US" sz="2800" dirty="0"/>
          </a:p>
          <a:p>
            <a:pPr marL="285750" indent="-285750">
              <a:buFont typeface="Arial" panose="020B0604020202020204" pitchFamily="34" charset="0"/>
              <a:buChar char="•"/>
            </a:pPr>
            <a:r>
              <a:rPr lang="en-US" sz="2800" dirty="0"/>
              <a:t>Note that in addition to the method presented here additional methods exist, each of which can be adjusted to the needs and workflows of the specific institution. </a:t>
            </a:r>
          </a:p>
        </p:txBody>
      </p:sp>
    </p:spTree>
    <p:extLst>
      <p:ext uri="{BB962C8B-B14F-4D97-AF65-F5344CB8AC3E}">
        <p14:creationId xmlns:p14="http://schemas.microsoft.com/office/powerpoint/2010/main" val="1773716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Fund Expenditures</a:t>
            </a:r>
            <a:endParaRPr lang="LID4096" dirty="0"/>
          </a:p>
        </p:txBody>
      </p:sp>
    </p:spTree>
    <p:extLst>
      <p:ext uri="{BB962C8B-B14F-4D97-AF65-F5344CB8AC3E}">
        <p14:creationId xmlns:p14="http://schemas.microsoft.com/office/powerpoint/2010/main" val="2299300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Fund Expenditures</a:t>
            </a:r>
          </a:p>
        </p:txBody>
      </p:sp>
      <p:pic>
        <p:nvPicPr>
          <p:cNvPr id="6" name="Picture 5">
            <a:extLst>
              <a:ext uri="{FF2B5EF4-FFF2-40B4-BE49-F238E27FC236}">
                <a16:creationId xmlns:a16="http://schemas.microsoft.com/office/drawing/2014/main" id="{2A84BC53-3132-62FD-6086-AF83C7B9ACD5}"/>
              </a:ext>
            </a:extLst>
          </p:cNvPr>
          <p:cNvPicPr>
            <a:picLocks noChangeAspect="1"/>
          </p:cNvPicPr>
          <p:nvPr/>
        </p:nvPicPr>
        <p:blipFill>
          <a:blip r:embed="rId2"/>
          <a:stretch>
            <a:fillRect/>
          </a:stretch>
        </p:blipFill>
        <p:spPr>
          <a:xfrm>
            <a:off x="4505696" y="1883215"/>
            <a:ext cx="2699948" cy="2954660"/>
          </a:xfrm>
          <a:prstGeom prst="rect">
            <a:avLst/>
          </a:prstGeom>
          <a:ln>
            <a:solidFill>
              <a:schemeClr val="accent1"/>
            </a:solidFill>
          </a:ln>
        </p:spPr>
      </p:pic>
      <p:pic>
        <p:nvPicPr>
          <p:cNvPr id="7" name="Picture 6">
            <a:extLst>
              <a:ext uri="{FF2B5EF4-FFF2-40B4-BE49-F238E27FC236}">
                <a16:creationId xmlns:a16="http://schemas.microsoft.com/office/drawing/2014/main" id="{789B7F7F-8DB0-2BBF-795F-8BC4A7DCEF34}"/>
              </a:ext>
            </a:extLst>
          </p:cNvPr>
          <p:cNvPicPr>
            <a:picLocks noChangeAspect="1"/>
          </p:cNvPicPr>
          <p:nvPr/>
        </p:nvPicPr>
        <p:blipFill>
          <a:blip r:embed="rId3"/>
          <a:stretch>
            <a:fillRect/>
          </a:stretch>
        </p:blipFill>
        <p:spPr>
          <a:xfrm>
            <a:off x="845464" y="1960203"/>
            <a:ext cx="2442868" cy="2466023"/>
          </a:xfrm>
          <a:prstGeom prst="rect">
            <a:avLst/>
          </a:prstGeom>
          <a:ln>
            <a:solidFill>
              <a:schemeClr val="accent1"/>
            </a:solidFill>
          </a:ln>
        </p:spPr>
      </p:pic>
      <p:sp>
        <p:nvSpPr>
          <p:cNvPr id="8" name="TextBox 7">
            <a:extLst>
              <a:ext uri="{FF2B5EF4-FFF2-40B4-BE49-F238E27FC236}">
                <a16:creationId xmlns:a16="http://schemas.microsoft.com/office/drawing/2014/main" id="{1749C642-CA6B-DD4F-7799-3A2EADA448C9}"/>
              </a:ext>
            </a:extLst>
          </p:cNvPr>
          <p:cNvSpPr txBox="1"/>
          <p:nvPr/>
        </p:nvSpPr>
        <p:spPr>
          <a:xfrm>
            <a:off x="27297" y="828849"/>
            <a:ext cx="8968138"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t>In order to create the report of fund expenditures we will create a new report in the Fund Expenditures subject area.</a:t>
            </a:r>
          </a:p>
        </p:txBody>
      </p:sp>
      <p:sp>
        <p:nvSpPr>
          <p:cNvPr id="9" name="Rectangle 8">
            <a:extLst>
              <a:ext uri="{FF2B5EF4-FFF2-40B4-BE49-F238E27FC236}">
                <a16:creationId xmlns:a16="http://schemas.microsoft.com/office/drawing/2014/main" id="{13067A84-D0DB-CCE7-4D97-D2940BCE46D4}"/>
              </a:ext>
            </a:extLst>
          </p:cNvPr>
          <p:cNvSpPr/>
          <p:nvPr/>
        </p:nvSpPr>
        <p:spPr>
          <a:xfrm>
            <a:off x="2474869" y="2114099"/>
            <a:ext cx="786959" cy="305325"/>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672046A-A571-0A0C-4D9B-E9206C7AA8AB}"/>
              </a:ext>
            </a:extLst>
          </p:cNvPr>
          <p:cNvSpPr/>
          <p:nvPr/>
        </p:nvSpPr>
        <p:spPr>
          <a:xfrm>
            <a:off x="4528259" y="2876200"/>
            <a:ext cx="1397253" cy="300251"/>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21A1E422-8A95-C866-9AFC-6EB506D1D36D}"/>
              </a:ext>
            </a:extLst>
          </p:cNvPr>
          <p:cNvCxnSpPr/>
          <p:nvPr/>
        </p:nvCxnSpPr>
        <p:spPr>
          <a:xfrm flipH="1">
            <a:off x="1924532" y="2958158"/>
            <a:ext cx="61414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F8F27BF-6920-1094-03B6-9323FAA94B52}"/>
              </a:ext>
            </a:extLst>
          </p:cNvPr>
          <p:cNvCxnSpPr/>
          <p:nvPr/>
        </p:nvCxnSpPr>
        <p:spPr>
          <a:xfrm flipH="1">
            <a:off x="6077912" y="3026325"/>
            <a:ext cx="61414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706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Fund Expenditures</a:t>
            </a:r>
          </a:p>
        </p:txBody>
      </p:sp>
      <p:pic>
        <p:nvPicPr>
          <p:cNvPr id="8" name="Picture 7">
            <a:extLst>
              <a:ext uri="{FF2B5EF4-FFF2-40B4-BE49-F238E27FC236}">
                <a16:creationId xmlns:a16="http://schemas.microsoft.com/office/drawing/2014/main" id="{E19EDBC3-3546-2DF8-3AB2-56E2323FCCF9}"/>
              </a:ext>
            </a:extLst>
          </p:cNvPr>
          <p:cNvPicPr>
            <a:picLocks noChangeAspect="1"/>
          </p:cNvPicPr>
          <p:nvPr/>
        </p:nvPicPr>
        <p:blipFill>
          <a:blip r:embed="rId2"/>
          <a:stretch>
            <a:fillRect/>
          </a:stretch>
        </p:blipFill>
        <p:spPr>
          <a:xfrm>
            <a:off x="1981464" y="1534439"/>
            <a:ext cx="5059804" cy="2867831"/>
          </a:xfrm>
          <a:prstGeom prst="rect">
            <a:avLst/>
          </a:prstGeom>
          <a:ln>
            <a:solidFill>
              <a:schemeClr val="accent1"/>
            </a:solidFill>
          </a:ln>
        </p:spPr>
      </p:pic>
      <p:sp>
        <p:nvSpPr>
          <p:cNvPr id="9" name="TextBox 8">
            <a:extLst>
              <a:ext uri="{FF2B5EF4-FFF2-40B4-BE49-F238E27FC236}">
                <a16:creationId xmlns:a16="http://schemas.microsoft.com/office/drawing/2014/main" id="{B5353FD1-11C7-8750-134A-6EBF6AB8556B}"/>
              </a:ext>
            </a:extLst>
          </p:cNvPr>
          <p:cNvSpPr txBox="1"/>
          <p:nvPr/>
        </p:nvSpPr>
        <p:spPr>
          <a:xfrm>
            <a:off x="27297" y="828849"/>
            <a:ext cx="8968138"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t>Display the Transaction Expenditure Amount</a:t>
            </a:r>
          </a:p>
        </p:txBody>
      </p:sp>
      <p:sp>
        <p:nvSpPr>
          <p:cNvPr id="10" name="Rectangle 9">
            <a:extLst>
              <a:ext uri="{FF2B5EF4-FFF2-40B4-BE49-F238E27FC236}">
                <a16:creationId xmlns:a16="http://schemas.microsoft.com/office/drawing/2014/main" id="{C72356BA-03C5-BF29-DEE7-AA1ADE4C5F53}"/>
              </a:ext>
            </a:extLst>
          </p:cNvPr>
          <p:cNvSpPr/>
          <p:nvPr/>
        </p:nvSpPr>
        <p:spPr>
          <a:xfrm>
            <a:off x="4898567" y="2571750"/>
            <a:ext cx="2263969" cy="558994"/>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5702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Fund Expenditures</a:t>
            </a:r>
          </a:p>
        </p:txBody>
      </p:sp>
      <p:pic>
        <p:nvPicPr>
          <p:cNvPr id="2" name="Picture 1">
            <a:extLst>
              <a:ext uri="{FF2B5EF4-FFF2-40B4-BE49-F238E27FC236}">
                <a16:creationId xmlns:a16="http://schemas.microsoft.com/office/drawing/2014/main" id="{26EEA004-FE6C-6F61-82A5-EAD2108BC3FD}"/>
              </a:ext>
            </a:extLst>
          </p:cNvPr>
          <p:cNvPicPr>
            <a:picLocks noChangeAspect="1"/>
          </p:cNvPicPr>
          <p:nvPr/>
        </p:nvPicPr>
        <p:blipFill>
          <a:blip r:embed="rId2"/>
          <a:stretch>
            <a:fillRect/>
          </a:stretch>
        </p:blipFill>
        <p:spPr>
          <a:xfrm>
            <a:off x="118135" y="2252661"/>
            <a:ext cx="8877300" cy="2352675"/>
          </a:xfrm>
          <a:prstGeom prst="rect">
            <a:avLst/>
          </a:prstGeom>
          <a:ln>
            <a:solidFill>
              <a:schemeClr val="accent1"/>
            </a:solidFill>
          </a:ln>
        </p:spPr>
      </p:pic>
      <p:sp>
        <p:nvSpPr>
          <p:cNvPr id="4" name="TextBox 3">
            <a:extLst>
              <a:ext uri="{FF2B5EF4-FFF2-40B4-BE49-F238E27FC236}">
                <a16:creationId xmlns:a16="http://schemas.microsoft.com/office/drawing/2014/main" id="{C83AF827-41AB-0579-7E0C-95D23DD1462A}"/>
              </a:ext>
            </a:extLst>
          </p:cNvPr>
          <p:cNvSpPr txBox="1"/>
          <p:nvPr/>
        </p:nvSpPr>
        <p:spPr>
          <a:xfrm>
            <a:off x="27297" y="828849"/>
            <a:ext cx="8968138"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t>Display the Fund Name</a:t>
            </a:r>
          </a:p>
        </p:txBody>
      </p:sp>
      <p:sp>
        <p:nvSpPr>
          <p:cNvPr id="5" name="Rectangle 4">
            <a:extLst>
              <a:ext uri="{FF2B5EF4-FFF2-40B4-BE49-F238E27FC236}">
                <a16:creationId xmlns:a16="http://schemas.microsoft.com/office/drawing/2014/main" id="{10F971C4-E44F-CBC2-E178-5A7057B93534}"/>
              </a:ext>
            </a:extLst>
          </p:cNvPr>
          <p:cNvSpPr/>
          <p:nvPr/>
        </p:nvSpPr>
        <p:spPr>
          <a:xfrm>
            <a:off x="883754" y="3950756"/>
            <a:ext cx="1364974" cy="332620"/>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2661A2E-8259-F3BB-56FE-46A535042FB8}"/>
              </a:ext>
            </a:extLst>
          </p:cNvPr>
          <p:cNvSpPr/>
          <p:nvPr/>
        </p:nvSpPr>
        <p:spPr>
          <a:xfrm>
            <a:off x="6903285" y="2937012"/>
            <a:ext cx="1621590" cy="739637"/>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5062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Fund Expenditures</a:t>
            </a:r>
          </a:p>
        </p:txBody>
      </p:sp>
      <p:sp>
        <p:nvSpPr>
          <p:cNvPr id="2" name="TextBox 1">
            <a:extLst>
              <a:ext uri="{FF2B5EF4-FFF2-40B4-BE49-F238E27FC236}">
                <a16:creationId xmlns:a16="http://schemas.microsoft.com/office/drawing/2014/main" id="{1EE57589-9689-1A21-E0E4-93B6E476E684}"/>
              </a:ext>
            </a:extLst>
          </p:cNvPr>
          <p:cNvSpPr txBox="1"/>
          <p:nvPr/>
        </p:nvSpPr>
        <p:spPr>
          <a:xfrm>
            <a:off x="27297" y="828849"/>
            <a:ext cx="8968138"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Filter the fiscal period as desired.  For example here we are filtering by “Fiscal Period Filter” (from the “Fiscal Period” folder) = Previous Fiscal Year</a:t>
            </a:r>
          </a:p>
        </p:txBody>
      </p:sp>
      <p:pic>
        <p:nvPicPr>
          <p:cNvPr id="4" name="Picture 3">
            <a:extLst>
              <a:ext uri="{FF2B5EF4-FFF2-40B4-BE49-F238E27FC236}">
                <a16:creationId xmlns:a16="http://schemas.microsoft.com/office/drawing/2014/main" id="{1E03FB9D-B6BC-0FF9-0900-51BCAAE53255}"/>
              </a:ext>
            </a:extLst>
          </p:cNvPr>
          <p:cNvPicPr>
            <a:picLocks noChangeAspect="1"/>
          </p:cNvPicPr>
          <p:nvPr/>
        </p:nvPicPr>
        <p:blipFill>
          <a:blip r:embed="rId2"/>
          <a:stretch>
            <a:fillRect/>
          </a:stretch>
        </p:blipFill>
        <p:spPr>
          <a:xfrm>
            <a:off x="2874949" y="2067694"/>
            <a:ext cx="3466109" cy="2765609"/>
          </a:xfrm>
          <a:prstGeom prst="rect">
            <a:avLst/>
          </a:prstGeom>
        </p:spPr>
      </p:pic>
    </p:spTree>
    <p:extLst>
      <p:ext uri="{BB962C8B-B14F-4D97-AF65-F5344CB8AC3E}">
        <p14:creationId xmlns:p14="http://schemas.microsoft.com/office/powerpoint/2010/main" val="927932723"/>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2.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260EC1-3551-4F4B-B512-1443F2EC7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3323</TotalTime>
  <Words>689</Words>
  <Application>Microsoft Office PowerPoint</Application>
  <PresentationFormat>On-screen Show (16:9)</PresentationFormat>
  <Paragraphs>74</Paragraphs>
  <Slides>29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IGeLU_2016_16X9 (1)</vt:lpstr>
      <vt:lpstr>How to create an Alma Analytics report of fund expenditures by fiscal period format and subject</vt:lpstr>
      <vt:lpstr>PowerPoint Presentation</vt:lpstr>
      <vt:lpstr>Introduction</vt:lpstr>
      <vt:lpstr>Introduction</vt:lpstr>
      <vt:lpstr>Fund Expenditures</vt:lpstr>
      <vt:lpstr>Fund Expenditures</vt:lpstr>
      <vt:lpstr>Fund Expenditures</vt:lpstr>
      <vt:lpstr>Fund Expenditures</vt:lpstr>
      <vt:lpstr>Fund Expenditures</vt:lpstr>
      <vt:lpstr>Fund Expenditures</vt:lpstr>
      <vt:lpstr>Fund Expenditures</vt:lpstr>
      <vt:lpstr>Fund Expenditures</vt:lpstr>
      <vt:lpstr>Fund Expenditures</vt:lpstr>
      <vt:lpstr>Fund Expenditures</vt:lpstr>
      <vt:lpstr>Fund Expenditures</vt:lpstr>
      <vt:lpstr>Fund Expenditures</vt:lpstr>
      <vt:lpstr>Fund Expenditures</vt:lpstr>
      <vt:lpstr>Adding the Format</vt:lpstr>
      <vt:lpstr>Adding the Format</vt:lpstr>
      <vt:lpstr>Adding the Format</vt:lpstr>
      <vt:lpstr>Adding the Format</vt:lpstr>
      <vt:lpstr>Adding the Format</vt:lpstr>
      <vt:lpstr>Adding the Format</vt:lpstr>
      <vt:lpstr>Adding the Format</vt:lpstr>
      <vt:lpstr>Adding the Format</vt:lpstr>
      <vt:lpstr>Adding the Subject</vt:lpstr>
      <vt:lpstr>Adding the Subject</vt:lpstr>
      <vt:lpstr>Adding the Subject</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Idit Or</dc:creator>
  <cp:lastModifiedBy>Yoel Kortick</cp:lastModifiedBy>
  <cp:revision>43</cp:revision>
  <dcterms:created xsi:type="dcterms:W3CDTF">2021-11-30T14:32:13Z</dcterms:created>
  <dcterms:modified xsi:type="dcterms:W3CDTF">2023-02-26T11:06:31Z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