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19"/>
  </p:notesMasterIdLst>
  <p:handoutMasterIdLst>
    <p:handoutMasterId r:id="rId20"/>
  </p:handoutMasterIdLst>
  <p:sldIdLst>
    <p:sldId id="391" r:id="rId8"/>
    <p:sldId id="638" r:id="rId9"/>
    <p:sldId id="731" r:id="rId10"/>
    <p:sldId id="717" r:id="rId11"/>
    <p:sldId id="732" r:id="rId12"/>
    <p:sldId id="718" r:id="rId13"/>
    <p:sldId id="719" r:id="rId14"/>
    <p:sldId id="733" r:id="rId15"/>
    <p:sldId id="734" r:id="rId16"/>
    <p:sldId id="735" r:id="rId17"/>
    <p:sldId id="5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05" autoAdjust="0"/>
  </p:normalViewPr>
  <p:slideViewPr>
    <p:cSldViewPr snapToGrid="0" showGuides="1">
      <p:cViewPr varScale="1">
        <p:scale>
          <a:sx n="105" d="100"/>
          <a:sy n="105" d="100"/>
        </p:scale>
        <p:origin x="1140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39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6"/>
            <a:ext cx="9144000" cy="4733925"/>
          </a:xfrm>
          <a:prstGeom prst="rect">
            <a:avLst/>
          </a:prstGeom>
        </p:spPr>
      </p:pic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42" y="6578108"/>
            <a:ext cx="34801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http://gwk.udk-berlin.de/wp-content/uploads/2012/11/TU-Universitaetsbibliothek.jpg</a:t>
            </a:r>
          </a:p>
        </p:txBody>
      </p:sp>
      <p:sp>
        <p:nvSpPr>
          <p:cNvPr id="13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689134"/>
            <a:ext cx="9144000" cy="913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1886" y="4728988"/>
            <a:ext cx="8993876" cy="855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Routing lists in Alma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lists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979" y="828849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list is printed and typically inserted in the serial issue as it goes from user to user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8" y="2113843"/>
            <a:ext cx="8961120" cy="4098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06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6"/>
            <a:ext cx="9144000" cy="4733925"/>
          </a:xfrm>
          <a:prstGeom prst="rect">
            <a:avLst/>
          </a:prstGeom>
        </p:spPr>
      </p:pic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  <p:sp>
        <p:nvSpPr>
          <p:cNvPr id="14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702782"/>
            <a:ext cx="9144000" cy="913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1886" y="4728988"/>
            <a:ext cx="8993876" cy="855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41" y="6632701"/>
            <a:ext cx="44491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http://israelvalley.s3-eu-west-1.amazonaws.com/files/000/011/391/original/big-data.png?1406714586</a:t>
            </a:r>
          </a:p>
        </p:txBody>
      </p:sp>
    </p:spTree>
    <p:extLst>
      <p:ext uri="{BB962C8B-B14F-4D97-AF65-F5344CB8AC3E}">
        <p14:creationId xmlns:p14="http://schemas.microsoft.com/office/powerpoint/2010/main" val="12508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lists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979" y="828849"/>
            <a:ext cx="87891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 is often the case that serial issues need to be “routed” to various users, in a specific order, when they are received.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While this may also be the case for monographs or other “one-time” type orders, it is more typical for serial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When a serial issue needs to be routed to various users when it is received, the POL should have the checkbox </a:t>
            </a:r>
            <a:r>
              <a:rPr lang="en-US" sz="2800" dirty="0"/>
              <a:t>“Routing during </a:t>
            </a:r>
            <a:r>
              <a:rPr lang="en-US" sz="2800" dirty="0" smtClean="0"/>
              <a:t>Receiving” checked. </a:t>
            </a:r>
            <a:r>
              <a:rPr lang="en-US" sz="2800" dirty="0"/>
              <a:t>The “Routing during Receiving checkbox” is in the “Additional” section of the </a:t>
            </a:r>
            <a:r>
              <a:rPr lang="en-US" sz="2800" dirty="0" smtClean="0"/>
              <a:t>POL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07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lists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979" y="828849"/>
            <a:ext cx="87891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“Routing </a:t>
            </a:r>
            <a:r>
              <a:rPr lang="en-US" sz="2800" dirty="0"/>
              <a:t>during Receiving </a:t>
            </a:r>
            <a:r>
              <a:rPr lang="en-US" sz="2800" dirty="0" smtClean="0"/>
              <a:t>checkbox” </a:t>
            </a:r>
            <a:r>
              <a:rPr lang="en-US" sz="2800" dirty="0"/>
              <a:t>indicates that when </a:t>
            </a:r>
            <a:r>
              <a:rPr lang="en-US" sz="2800" dirty="0" smtClean="0"/>
              <a:t>an item is received for the </a:t>
            </a:r>
            <a:r>
              <a:rPr lang="en-US" sz="2800" dirty="0"/>
              <a:t>POL (selecting Actions &gt; </a:t>
            </a:r>
            <a:r>
              <a:rPr lang="en-US" sz="2800" dirty="0" smtClean="0"/>
              <a:t>Receive) then a message will display indicating that the order is marked </a:t>
            </a:r>
            <a:r>
              <a:rPr lang="en-US" sz="2800" dirty="0"/>
              <a:t>for </a:t>
            </a:r>
            <a:r>
              <a:rPr lang="en-US" sz="2800" dirty="0" smtClean="0"/>
              <a:t>routing.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Typically after being informed that the order is marked for routing the receiving operator will print </a:t>
            </a:r>
            <a:r>
              <a:rPr lang="en-US" sz="2800" dirty="0"/>
              <a:t>the interested users </a:t>
            </a:r>
            <a:r>
              <a:rPr lang="en-US" sz="2800" dirty="0" smtClean="0"/>
              <a:t>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 print a </a:t>
            </a:r>
            <a:r>
              <a:rPr lang="en-US" sz="2800" dirty="0"/>
              <a:t>list of </a:t>
            </a:r>
            <a:r>
              <a:rPr lang="en-US" sz="2800" dirty="0" smtClean="0"/>
              <a:t>interested users (</a:t>
            </a:r>
            <a:r>
              <a:rPr lang="en-US" sz="2800" dirty="0"/>
              <a:t>for PO lines that are Marked for Routing), </a:t>
            </a:r>
            <a:r>
              <a:rPr lang="en-US" sz="2800" dirty="0" smtClean="0"/>
              <a:t>select “Actions &gt; Print </a:t>
            </a:r>
            <a:r>
              <a:rPr lang="en-US" sz="2800" dirty="0"/>
              <a:t>Interested Users </a:t>
            </a:r>
            <a:r>
              <a:rPr lang="en-US" sz="2800" dirty="0" smtClean="0"/>
              <a:t>List” for </a:t>
            </a:r>
            <a:r>
              <a:rPr lang="en-US" sz="2800" dirty="0"/>
              <a:t>the relevant PO </a:t>
            </a:r>
            <a:r>
              <a:rPr lang="en-US" sz="2800" dirty="0" smtClean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39833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3" y="2305635"/>
            <a:ext cx="8961120" cy="3492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lists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flipH="1">
            <a:off x="6320307" y="5146322"/>
            <a:ext cx="491320" cy="35484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8979" y="828849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This is POL-44116 for serial title “Journal </a:t>
            </a:r>
            <a:r>
              <a:rPr lang="en-US" sz="2800" dirty="0"/>
              <a:t>of women's </a:t>
            </a:r>
            <a:r>
              <a:rPr lang="en-US" sz="2800" dirty="0" smtClean="0"/>
              <a:t>history”.  It contains an indication that it needs to be “Routed during receiving”</a:t>
            </a:r>
          </a:p>
        </p:txBody>
      </p:sp>
    </p:spTree>
    <p:extLst>
      <p:ext uri="{BB962C8B-B14F-4D97-AF65-F5344CB8AC3E}">
        <p14:creationId xmlns:p14="http://schemas.microsoft.com/office/powerpoint/2010/main" val="1404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" y="1370357"/>
            <a:ext cx="8961120" cy="5015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lists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8979" y="828849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There are 8 interested users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7624" y="2753982"/>
            <a:ext cx="1160059" cy="286603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8" y="2721719"/>
            <a:ext cx="8961120" cy="28165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lists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979" y="828849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will now do “Actions &gt; Receive” from the receiving workbench </a:t>
            </a:r>
            <a:r>
              <a:rPr lang="en-US" sz="2800" dirty="0"/>
              <a:t>for </a:t>
            </a:r>
            <a:r>
              <a:rPr lang="en-US" sz="2800" dirty="0" smtClean="0"/>
              <a:t>POL-44116 title </a:t>
            </a:r>
            <a:r>
              <a:rPr lang="en-US" sz="2800" dirty="0"/>
              <a:t>“Journal of women's history”. 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9447" y="4129992"/>
            <a:ext cx="6003402" cy="61283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48368" y="4742828"/>
            <a:ext cx="546690" cy="35484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833562"/>
            <a:ext cx="8439150" cy="3190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lists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979" y="828849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Now the staff user receives the following message: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507" y="5107419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“Cancel” will cancel the receiving process.  The staff user may wish to print the list before receiving the item.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“Confirm” will continue the receiving process</a:t>
            </a:r>
            <a:r>
              <a:rPr lang="en-US" sz="2800" dirty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866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7" y="2559064"/>
            <a:ext cx="8961120" cy="2853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lists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979" y="828849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 print the routing list we will choose “Print interested users list” for the specific POL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041548" y="4796525"/>
            <a:ext cx="546690" cy="35484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lists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979" y="828849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message appears that the letter has been sent successfully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979" y="4100371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 is sent to the printer defined for the desk where the staff user is located.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85" y="2311792"/>
            <a:ext cx="3638550" cy="1314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37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EE3A4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8663</TotalTime>
  <Words>388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PowerPoint Presentation</vt:lpstr>
      <vt:lpstr>Routing lists </vt:lpstr>
      <vt:lpstr>Routing lists </vt:lpstr>
      <vt:lpstr>Routing lists </vt:lpstr>
      <vt:lpstr>Routing lists </vt:lpstr>
      <vt:lpstr>Routing lists </vt:lpstr>
      <vt:lpstr>Routing lists </vt:lpstr>
      <vt:lpstr>Routing lists </vt:lpstr>
      <vt:lpstr>Routing lists </vt:lpstr>
      <vt:lpstr>Routing lists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565</cp:revision>
  <dcterms:created xsi:type="dcterms:W3CDTF">2015-04-14T20:14:13Z</dcterms:created>
  <dcterms:modified xsi:type="dcterms:W3CDTF">2018-01-22T15:07:26Z</dcterms:modified>
</cp:coreProperties>
</file>