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 id="2147483681" r:id="rId3"/>
    <p:sldMasterId id="2147483720" r:id="rId4"/>
  </p:sldMasterIdLst>
  <p:notesMasterIdLst>
    <p:notesMasterId r:id="rId13"/>
  </p:notesMasterIdLst>
  <p:handoutMasterIdLst>
    <p:handoutMasterId r:id="rId14"/>
  </p:handoutMasterIdLst>
  <p:sldIdLst>
    <p:sldId id="261" r:id="rId5"/>
    <p:sldId id="257" r:id="rId6"/>
    <p:sldId id="285" r:id="rId7"/>
    <p:sldId id="286" r:id="rId8"/>
    <p:sldId id="294" r:id="rId9"/>
    <p:sldId id="292" r:id="rId10"/>
    <p:sldId id="289" r:id="rId11"/>
    <p:sldId id="293"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gg, Mary-Lynn" initials="BM" lastIdx="1" clrIdx="0">
    <p:extLst/>
  </p:cmAuthor>
  <p:cmAuthor id="2" name="Bragg, Mary-Lynn" initials="BM [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DA4326"/>
    <a:srgbClr val="1F497D"/>
    <a:srgbClr val="595959"/>
    <a:srgbClr val="525254"/>
    <a:srgbClr val="313133"/>
    <a:srgbClr val="EE3A43"/>
    <a:srgbClr val="0000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83193" autoAdjust="0"/>
  </p:normalViewPr>
  <p:slideViewPr>
    <p:cSldViewPr>
      <p:cViewPr varScale="1">
        <p:scale>
          <a:sx n="83" d="100"/>
          <a:sy n="83" d="100"/>
        </p:scale>
        <p:origin x="67" y="634"/>
      </p:cViewPr>
      <p:guideLst>
        <p:guide orient="horz" pos="1620"/>
        <p:guide pos="2880"/>
      </p:guideLst>
    </p:cSldViewPr>
  </p:slideViewPr>
  <p:outlineViewPr>
    <p:cViewPr>
      <p:scale>
        <a:sx n="33" d="100"/>
        <a:sy n="33" d="100"/>
      </p:scale>
      <p:origin x="0" y="-5424"/>
    </p:cViewPr>
  </p:outlineViewPr>
  <p:notesTextViewPr>
    <p:cViewPr>
      <p:scale>
        <a:sx n="1" d="1"/>
        <a:sy n="1" d="1"/>
      </p:scale>
      <p:origin x="0" y="0"/>
    </p:cViewPr>
  </p:notesTextViewPr>
  <p:sorterViewPr>
    <p:cViewPr>
      <p:scale>
        <a:sx n="100" d="100"/>
        <a:sy n="100" d="100"/>
      </p:scale>
      <p:origin x="0" y="32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7-09-06T17:44:14.527" idx="1">
    <p:pos x="10" y="10"/>
    <p:text>Highlight the Activity Score but mention the other measures as well. Activity Score is unique to Leganto and helps normalize data across readings and courses so they can compare engagement.</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74F6A2F4-0D9C-584D-9DD6-C44A9E024F74}" type="datetimeFigureOut">
              <a:rPr lang="en-US" smtClean="0"/>
              <a:t>11/21/2017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B1A770-05C8-AB49-8231-8AAE3DE09037}" type="slidenum">
              <a:rPr lang="en-US" smtClean="0"/>
              <a:t>‹#›</a:t>
            </a:fld>
            <a:endParaRPr lang="en-US"/>
          </a:p>
        </p:txBody>
      </p:sp>
    </p:spTree>
    <p:extLst>
      <p:ext uri="{BB962C8B-B14F-4D97-AF65-F5344CB8AC3E}">
        <p14:creationId xmlns:p14="http://schemas.microsoft.com/office/powerpoint/2010/main" val="1435589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11/21/2017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40307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I would like to lay out our agenda for our time together today. First, I will briefly explain what Leganto is. Next, I will cover why we have chosen to utilize Leganto here on campus and will highlight its benefits to you as instructors and also for your students. We will then move into our live demonstration of Leganto so that you can see it for yourself and get a basic understanding of how to use Leganto. Next, we will take a quick look at some of the analytics and reports that can be pulled for you that illustrate the usage of your course reading list materials. Finally, I will show you what your students will see when they go into your course reading lists that have been created using Leganto, and then we will wrap up with Q&amp;A. Does this sound like a good agenda to everyone?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a:t>
            </a:fld>
            <a:endParaRPr lang="en-US"/>
          </a:p>
        </p:txBody>
      </p:sp>
    </p:spTree>
    <p:extLst>
      <p:ext uri="{BB962C8B-B14F-4D97-AF65-F5344CB8AC3E}">
        <p14:creationId xmlns:p14="http://schemas.microsoft.com/office/powerpoint/2010/main" val="1038905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Leganto is a new tool that enables you to easily create and share course reading lists that maximizes your library’s existing subscriptions to save the organization and students money while also making copyright clearance simpler. Leganto helps instructors build reading lists that are relevant, easily accessible to students, and interactive.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4482C0C-3934-4A2D-A114-FFCBD32976A0}" type="slidenum">
              <a:rPr lang="en-US" smtClean="0"/>
              <a:t>3</a:t>
            </a:fld>
            <a:endParaRPr lang="en-US" dirty="0"/>
          </a:p>
        </p:txBody>
      </p:sp>
    </p:spTree>
    <p:extLst>
      <p:ext uri="{BB962C8B-B14F-4D97-AF65-F5344CB8AC3E}">
        <p14:creationId xmlns:p14="http://schemas.microsoft.com/office/powerpoint/2010/main" val="2012437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Very easy to use, re-use, and duplicate – Leganto</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is easy to use. It is s</a:t>
            </a:r>
            <a:r>
              <a:rPr lang="en-US" sz="1200" dirty="0">
                <a:effectLst/>
                <a:latin typeface="Calibri" panose="020F0502020204030204" pitchFamily="34" charset="0"/>
                <a:ea typeface="Calibri" panose="020F0502020204030204" pitchFamily="34" charset="0"/>
                <a:cs typeface="Times New Roman" panose="02020603050405020304" pitchFamily="18" charset="0"/>
              </a:rPr>
              <a:t>imple to search for materials, share information with librarians and your students, and to duplicate readings and reading</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lists. Leganto has exclusive features that allow you to add materials from basically any resource – hard copy books, online journals, your own PDFs, and YouTube videos are just a few examples.</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Easy collaboration with the library, other instructors, and</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students – Leganto allows you to easily search for and</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find materials to add to your reading lists – and with the simple click of a button, those materials that require processing assistance, such as copyright clearance or a physical hard copy reserve in the library, will be sent to the library for processing. Additionally, you can easily collaborate with other instructors and your students.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Insight into usage – Analytics and reports can be pulled easily to show the level of usage of your reading list materials and can also help with</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resource optimization – together, the library and instructors can make sure that the library has the resources available to give the most value possible to your students.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Automates copyright clearance – Importantly, Leganto</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will give immediate copyright clearance for many materials that you wish to use as part of your course. This will protect you and our institution from embarrassing, expensive, and illegal copyright violations.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4482C0C-3934-4A2D-A114-FFCBD32976A0}" type="slidenum">
              <a:rPr lang="en-US" smtClean="0"/>
              <a:t>4</a:t>
            </a:fld>
            <a:endParaRPr lang="en-US" dirty="0"/>
          </a:p>
        </p:txBody>
      </p:sp>
    </p:spTree>
    <p:extLst>
      <p:ext uri="{BB962C8B-B14F-4D97-AF65-F5344CB8AC3E}">
        <p14:creationId xmlns:p14="http://schemas.microsoft.com/office/powerpoint/2010/main" val="1793450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Leganto for Instructors PowerPoint Slide 5 - Benefits of Leganto for Students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You’ll use this slide to discuss the benefits of Leganto to students. Please feel free to modify these bullet points as needed for your specific institution; you know your individual needs best.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Easy to use – This is often an undergraduate’s first experience with scholarly materials and a university library, and Leganto makes it easy for students to find and access what they need.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They get their reading lists directly through their courses – Leganto</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provides s</a:t>
            </a:r>
            <a:r>
              <a:rPr lang="en-US" sz="1200" dirty="0">
                <a:effectLst/>
                <a:latin typeface="Calibri" panose="020F0502020204030204" pitchFamily="34" charset="0"/>
                <a:ea typeface="Calibri" panose="020F0502020204030204" pitchFamily="34" charset="0"/>
                <a:cs typeface="Times New Roman" panose="02020603050405020304" pitchFamily="18" charset="0"/>
              </a:rPr>
              <a:t>eamless integration with our</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LMS </a:t>
            </a:r>
            <a:r>
              <a:rPr lang="en-US" sz="1200" dirty="0">
                <a:effectLst/>
                <a:latin typeface="Calibri" panose="020F0502020204030204" pitchFamily="34" charset="0"/>
                <a:ea typeface="Calibri" panose="020F0502020204030204" pitchFamily="34" charset="0"/>
                <a:cs typeface="Times New Roman" panose="02020603050405020304" pitchFamily="18" charset="0"/>
              </a:rPr>
              <a:t>and is accessible via mobile devices – no additional</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log-in credentials needed. Most of the time, students won’t even realize that they are using a tool called Leganto because they will simply click a link to access a reading via the LMS.</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Saves them money by maximizing library and open content – When you create your reading lists in Leganto, you will be able to utilize resources for which</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the library has an existing subscription and also incorporate open web content. This can result in a great cost savings to your students, and we all know how critical learning affordability is to our students.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Flexibility around what they purchase and when – When you use Leganto to create your readings lists, your students can purchase one reading at a time or all</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readings at the same time; Leganto is flexible and can assist them with their budgets.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4482C0C-3934-4A2D-A114-FFCBD32976A0}" type="slidenum">
              <a:rPr lang="en-US" smtClean="0"/>
              <a:t>5</a:t>
            </a:fld>
            <a:endParaRPr lang="en-US" dirty="0"/>
          </a:p>
        </p:txBody>
      </p:sp>
    </p:spTree>
    <p:extLst>
      <p:ext uri="{BB962C8B-B14F-4D97-AF65-F5344CB8AC3E}">
        <p14:creationId xmlns:p14="http://schemas.microsoft.com/office/powerpoint/2010/main" val="1799790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Leganto for Instructors PowerPoint Slide 6 – Live Demonstration</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You have now set the stage for what Leganto is, why it is of value for instructors and their students, and are ready to show Leganto live.</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Now,</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let’s take a look at Leganto from the perspective of an instructor wishing to create a course reading list. We will take a look at analytics and a student’s view of Leganto later.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6</a:t>
            </a:fld>
            <a:endParaRPr lang="en-US" dirty="0"/>
          </a:p>
        </p:txBody>
      </p:sp>
    </p:spTree>
    <p:extLst>
      <p:ext uri="{BB962C8B-B14F-4D97-AF65-F5344CB8AC3E}">
        <p14:creationId xmlns:p14="http://schemas.microsoft.com/office/powerpoint/2010/main" val="849416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Move back to the Leganto for Instructors PowerPoint Slides 7 &amp; 8 - Discuss Analytics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 You’ll</a:t>
            </a:r>
            <a:r>
              <a:rPr lang="en-US" sz="1200" b="0" baseline="0" dirty="0">
                <a:effectLst/>
                <a:latin typeface="Calibri" panose="020F0502020204030204" pitchFamily="34" charset="0"/>
                <a:ea typeface="Calibri" panose="020F0502020204030204" pitchFamily="34" charset="0"/>
                <a:cs typeface="Times New Roman" panose="02020603050405020304" pitchFamily="18" charset="0"/>
              </a:rPr>
              <a:t> use these two slides to discuss and show analytics that may be pulled for instructors. You will point out a few analytics that you think will be compelling – such as, number of participants and active students. Please note that the slides may not show heavy usage because they are merely a sample; they are meant to be illustrative only. You could also use only one of these two slides if time is a factor.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228600">
              <a:lnSpc>
                <a:spcPct val="107000"/>
              </a:lnSpc>
              <a:spcBef>
                <a:spcPts val="0"/>
              </a:spcBef>
              <a:spcAft>
                <a:spcPts val="800"/>
              </a:spcAf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As an instructor, you can see how your reading list is being used, which articles people read and commented on, and engage with your students, but you may also want to adjust your reading list for next year based on this info. </a:t>
            </a:r>
          </a:p>
          <a:p>
            <a:pPr marL="457200" marR="0" indent="0">
              <a:lnSpc>
                <a:spcPct val="107000"/>
              </a:lnSpc>
              <a:spcBef>
                <a:spcPts val="0"/>
              </a:spcBef>
              <a:spcAft>
                <a:spcPts val="80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 Here you can see usage info, but Librarians will also be able to get insight into costs for courses, and be able to pull data on the most expensive readings that the library doesn’t subscribe to, or journal titles that the library doesn’t subscribe to with the most readings, or even the most expensive courses or most expensive instructors.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Benefits of Analytics: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Insight into usage for instructors and library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Optimize collection development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Highlight the value of the library collection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4482C0C-3934-4A2D-A114-FFCBD32976A0}" type="slidenum">
              <a:rPr lang="en-US" smtClean="0"/>
              <a:t>7</a:t>
            </a:fld>
            <a:endParaRPr lang="en-US" dirty="0"/>
          </a:p>
        </p:txBody>
      </p:sp>
    </p:spTree>
    <p:extLst>
      <p:ext uri="{BB962C8B-B14F-4D97-AF65-F5344CB8AC3E}">
        <p14:creationId xmlns:p14="http://schemas.microsoft.com/office/powerpoint/2010/main" val="569373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Slide 9 - Questions &amp; Answers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 You’ll use this slide for Q&amp;A and any follow-up necessary based on your presentation.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 hope I’ve given you an excellent overview of Leganto and how and why you should use it in all of your courses going forward. Your library is here to help. Now, I would like to open the floor for any questions you may have.</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As a follow-up</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to today’s session, I will be emailing you a list of resources available to assist you with using Leganto. These materials include PDFs and short video tutorials. And, as always, the library is here to assist you as well. We think you will find great value in using Leganto for your course reading lists and are excited to help you get started.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8</a:t>
            </a:fld>
            <a:endParaRPr lang="en-US"/>
          </a:p>
        </p:txBody>
      </p:sp>
    </p:spTree>
    <p:extLst>
      <p:ext uri="{BB962C8B-B14F-4D97-AF65-F5344CB8AC3E}">
        <p14:creationId xmlns:p14="http://schemas.microsoft.com/office/powerpoint/2010/main" val="12148440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 b="-9669"/>
          <a:stretch/>
        </p:blipFill>
        <p:spPr bwMode="auto">
          <a:xfrm>
            <a:off x="0" y="0"/>
            <a:ext cx="9144001" cy="48383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7494"/>
            <a:ext cx="9144000" cy="5427767"/>
          </a:xfrm>
          <a:prstGeom prst="rect">
            <a:avLst/>
          </a:prstGeom>
        </p:spPr>
      </p:pic>
      <p:sp>
        <p:nvSpPr>
          <p:cNvPr id="17"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3691208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4"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5"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p:nvPr>
        </p:nvSpPr>
        <p:spPr>
          <a:xfrm>
            <a:off x="457200" y="51470"/>
            <a:ext cx="8229600" cy="576064"/>
          </a:xfrm>
        </p:spPr>
        <p:txBody>
          <a:bodyPr/>
          <a:lstStyle/>
          <a:p>
            <a:r>
              <a:rPr lang="en-US"/>
              <a:t>Click to edit Master title style</a:t>
            </a:r>
          </a:p>
        </p:txBody>
      </p:sp>
      <p:sp>
        <p:nvSpPr>
          <p:cNvPr id="7" name="Table Placeholder 4"/>
          <p:cNvSpPr>
            <a:spLocks noGrp="1"/>
          </p:cNvSpPr>
          <p:nvPr>
            <p:ph type="tbl" sz="quarter" idx="13"/>
          </p:nvPr>
        </p:nvSpPr>
        <p:spPr>
          <a:xfrm>
            <a:off x="467543" y="771550"/>
            <a:ext cx="8208913" cy="3888432"/>
          </a:xfrm>
        </p:spPr>
        <p:txBody>
          <a:bodyPr/>
          <a:lstStyle/>
          <a:p>
            <a:r>
              <a:rPr lang="en-US"/>
              <a:t>Click icon to add table</a:t>
            </a:r>
          </a:p>
        </p:txBody>
      </p:sp>
      <p:sp>
        <p:nvSpPr>
          <p:cNvPr id="1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a:p>
        </p:txBody>
      </p:sp>
    </p:spTree>
    <p:extLst>
      <p:ext uri="{BB962C8B-B14F-4D97-AF65-F5344CB8AC3E}">
        <p14:creationId xmlns:p14="http://schemas.microsoft.com/office/powerpoint/2010/main" val="2746832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a:p>
        </p:txBody>
      </p:sp>
      <p:sp>
        <p:nvSpPr>
          <p:cNvPr id="5" name="קשת מלאה 15"/>
          <p:cNvSpPr/>
          <p:nvPr userDrawn="1"/>
        </p:nvSpPr>
        <p:spPr>
          <a:xfrm rot="5400000">
            <a:off x="385330" y="883753"/>
            <a:ext cx="2855254" cy="2855254"/>
          </a:xfrm>
          <a:prstGeom prst="blockArc">
            <a:avLst>
              <a:gd name="adj1" fmla="val 10800000"/>
              <a:gd name="adj2" fmla="val 95653"/>
              <a:gd name="adj3" fmla="val 2531"/>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6" name="מציין מיקום טקסט 17"/>
          <p:cNvSpPr>
            <a:spLocks noGrp="1"/>
          </p:cNvSpPr>
          <p:nvPr>
            <p:ph type="body" sz="quarter" idx="13" hasCustomPrompt="1"/>
          </p:nvPr>
        </p:nvSpPr>
        <p:spPr>
          <a:xfrm>
            <a:off x="3478491" y="627534"/>
            <a:ext cx="5172982" cy="3676453"/>
          </a:xfrm>
        </p:spPr>
        <p:txBody>
          <a:bodyPr/>
          <a:lstStyle>
            <a:lvl1pPr marL="0" indent="0">
              <a:buNone/>
              <a:defRPr sz="2400" b="1">
                <a:solidFill>
                  <a:srgbClr val="313133"/>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7" name="תמונה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14" b="59"/>
          <a:stretch/>
        </p:blipFill>
        <p:spPr>
          <a:xfrm>
            <a:off x="528772" y="1034564"/>
            <a:ext cx="2568370" cy="2553630"/>
          </a:xfrm>
          <a:prstGeom prst="flowChartConnector">
            <a:avLst/>
          </a:prstGeom>
        </p:spPr>
      </p:pic>
    </p:spTree>
    <p:extLst>
      <p:ext uri="{BB962C8B-B14F-4D97-AF65-F5344CB8AC3E}">
        <p14:creationId xmlns:p14="http://schemas.microsoft.com/office/powerpoint/2010/main" val="2114532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a:p>
        </p:txBody>
      </p:sp>
      <p:sp>
        <p:nvSpPr>
          <p:cNvPr id="4" name="מלבן 9"/>
          <p:cNvSpPr/>
          <p:nvPr userDrawn="1"/>
        </p:nvSpPr>
        <p:spPr>
          <a:xfrm>
            <a:off x="0" y="-1060"/>
            <a:ext cx="9144000" cy="1610660"/>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Title 1"/>
          <p:cNvSpPr>
            <a:spLocks noGrp="1"/>
          </p:cNvSpPr>
          <p:nvPr>
            <p:ph type="ctrTitle" hasCustomPrompt="1"/>
          </p:nvPr>
        </p:nvSpPr>
        <p:spPr>
          <a:xfrm>
            <a:off x="675978" y="195486"/>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6" name="Oval 5"/>
          <p:cNvSpPr/>
          <p:nvPr userDrawn="1"/>
        </p:nvSpPr>
        <p:spPr>
          <a:xfrm>
            <a:off x="7497689"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7" name="קשת מלאה 15"/>
          <p:cNvSpPr/>
          <p:nvPr userDrawn="1"/>
        </p:nvSpPr>
        <p:spPr>
          <a:xfrm rot="3005273">
            <a:off x="7461401" y="1117226"/>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8" name="Oval 7"/>
          <p:cNvSpPr/>
          <p:nvPr userDrawn="1"/>
        </p:nvSpPr>
        <p:spPr>
          <a:xfrm>
            <a:off x="7557725" y="1235590"/>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a:latin typeface="+mn-lt"/>
              </a:rPr>
              <a:t>5</a:t>
            </a:r>
          </a:p>
        </p:txBody>
      </p:sp>
      <p:sp>
        <p:nvSpPr>
          <p:cNvPr id="9" name="Oval 8"/>
          <p:cNvSpPr/>
          <p:nvPr userDrawn="1"/>
        </p:nvSpPr>
        <p:spPr>
          <a:xfrm>
            <a:off x="5816366"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0" name="קשת מלאה 15"/>
          <p:cNvSpPr/>
          <p:nvPr userDrawn="1"/>
        </p:nvSpPr>
        <p:spPr>
          <a:xfrm rot="4914482">
            <a:off x="5780078" y="1139266"/>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1" name="Oval 10"/>
          <p:cNvSpPr/>
          <p:nvPr userDrawn="1"/>
        </p:nvSpPr>
        <p:spPr>
          <a:xfrm>
            <a:off x="5876402" y="1235590"/>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a:latin typeface="+mn-lt"/>
              </a:rPr>
              <a:t>4</a:t>
            </a:r>
          </a:p>
        </p:txBody>
      </p:sp>
      <p:sp>
        <p:nvSpPr>
          <p:cNvPr id="12" name="Oval 11"/>
          <p:cNvSpPr/>
          <p:nvPr userDrawn="1"/>
        </p:nvSpPr>
        <p:spPr>
          <a:xfrm>
            <a:off x="4135045"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3" name="קשת מלאה 15"/>
          <p:cNvSpPr/>
          <p:nvPr userDrawn="1"/>
        </p:nvSpPr>
        <p:spPr>
          <a:xfrm rot="6784598">
            <a:off x="4098757" y="1116111"/>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4" name="Oval 13"/>
          <p:cNvSpPr/>
          <p:nvPr userDrawn="1"/>
        </p:nvSpPr>
        <p:spPr>
          <a:xfrm>
            <a:off x="4195081" y="1235590"/>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a:latin typeface="+mn-lt"/>
              </a:rPr>
              <a:t>3</a:t>
            </a:r>
          </a:p>
        </p:txBody>
      </p:sp>
      <p:sp>
        <p:nvSpPr>
          <p:cNvPr id="15" name="Oval 14"/>
          <p:cNvSpPr/>
          <p:nvPr userDrawn="1"/>
        </p:nvSpPr>
        <p:spPr>
          <a:xfrm>
            <a:off x="2453724"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6" name="קשת מלאה 15"/>
          <p:cNvSpPr/>
          <p:nvPr userDrawn="1"/>
        </p:nvSpPr>
        <p:spPr>
          <a:xfrm rot="9000000">
            <a:off x="2417436" y="1116111"/>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7" name="Oval 16"/>
          <p:cNvSpPr/>
          <p:nvPr userDrawn="1"/>
        </p:nvSpPr>
        <p:spPr>
          <a:xfrm>
            <a:off x="2513760" y="1235590"/>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a:latin typeface="+mn-lt"/>
              </a:rPr>
              <a:t>2</a:t>
            </a:r>
          </a:p>
        </p:txBody>
      </p:sp>
      <p:sp>
        <p:nvSpPr>
          <p:cNvPr id="18" name="Oval 17"/>
          <p:cNvSpPr/>
          <p:nvPr userDrawn="1"/>
        </p:nvSpPr>
        <p:spPr>
          <a:xfrm>
            <a:off x="772403"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9" name="קשת מלאה 15"/>
          <p:cNvSpPr/>
          <p:nvPr userDrawn="1"/>
        </p:nvSpPr>
        <p:spPr>
          <a:xfrm rot="10800000">
            <a:off x="736115" y="1139266"/>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20" name="Oval 19"/>
          <p:cNvSpPr/>
          <p:nvPr userDrawn="1"/>
        </p:nvSpPr>
        <p:spPr>
          <a:xfrm>
            <a:off x="832439" y="1235590"/>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a:latin typeface="+mn-lt"/>
              </a:rPr>
              <a:t>1</a:t>
            </a:r>
          </a:p>
        </p:txBody>
      </p:sp>
      <p:cxnSp>
        <p:nvCxnSpPr>
          <p:cNvPr id="21" name="Straight Connector 20"/>
          <p:cNvCxnSpPr/>
          <p:nvPr userDrawn="1"/>
        </p:nvCxnSpPr>
        <p:spPr>
          <a:xfrm>
            <a:off x="472312"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153633"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3824741"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5507771"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7193047"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26" name="Text Placeholder 14"/>
          <p:cNvSpPr>
            <a:spLocks noGrp="1"/>
          </p:cNvSpPr>
          <p:nvPr>
            <p:ph type="body" sz="quarter" idx="25" hasCustomPrompt="1"/>
          </p:nvPr>
        </p:nvSpPr>
        <p:spPr>
          <a:xfrm>
            <a:off x="472366"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27" name="Text Placeholder 14"/>
          <p:cNvSpPr>
            <a:spLocks noGrp="1"/>
          </p:cNvSpPr>
          <p:nvPr>
            <p:ph type="body" sz="quarter" idx="26" hasCustomPrompt="1"/>
          </p:nvPr>
        </p:nvSpPr>
        <p:spPr>
          <a:xfrm>
            <a:off x="2153687"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28" name="Text Placeholder 14"/>
          <p:cNvSpPr>
            <a:spLocks noGrp="1"/>
          </p:cNvSpPr>
          <p:nvPr>
            <p:ph type="body" sz="quarter" idx="27" hasCustomPrompt="1"/>
          </p:nvPr>
        </p:nvSpPr>
        <p:spPr>
          <a:xfrm>
            <a:off x="3824795"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29" name="Text Placeholder 14"/>
          <p:cNvSpPr>
            <a:spLocks noGrp="1"/>
          </p:cNvSpPr>
          <p:nvPr>
            <p:ph type="body" sz="quarter" idx="28" hasCustomPrompt="1"/>
          </p:nvPr>
        </p:nvSpPr>
        <p:spPr>
          <a:xfrm>
            <a:off x="5507825"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30" name="Text Placeholder 14"/>
          <p:cNvSpPr>
            <a:spLocks noGrp="1"/>
          </p:cNvSpPr>
          <p:nvPr>
            <p:ph type="body" sz="quarter" idx="29" hasCustomPrompt="1"/>
          </p:nvPr>
        </p:nvSpPr>
        <p:spPr>
          <a:xfrm>
            <a:off x="7193101"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31" name="Text Placeholder 14"/>
          <p:cNvSpPr>
            <a:spLocks noGrp="1"/>
          </p:cNvSpPr>
          <p:nvPr>
            <p:ph type="body" sz="quarter" idx="30" hasCustomPrompt="1"/>
          </p:nvPr>
        </p:nvSpPr>
        <p:spPr>
          <a:xfrm>
            <a:off x="472366"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2" name="Text Placeholder 14"/>
          <p:cNvSpPr>
            <a:spLocks noGrp="1"/>
          </p:cNvSpPr>
          <p:nvPr>
            <p:ph type="body" sz="quarter" idx="31" hasCustomPrompt="1"/>
          </p:nvPr>
        </p:nvSpPr>
        <p:spPr>
          <a:xfrm>
            <a:off x="2153687"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3" name="Text Placeholder 14"/>
          <p:cNvSpPr>
            <a:spLocks noGrp="1"/>
          </p:cNvSpPr>
          <p:nvPr>
            <p:ph type="body" sz="quarter" idx="32" hasCustomPrompt="1"/>
          </p:nvPr>
        </p:nvSpPr>
        <p:spPr>
          <a:xfrm>
            <a:off x="3824795"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4" name="Text Placeholder 14"/>
          <p:cNvSpPr>
            <a:spLocks noGrp="1"/>
          </p:cNvSpPr>
          <p:nvPr>
            <p:ph type="body" sz="quarter" idx="33" hasCustomPrompt="1"/>
          </p:nvPr>
        </p:nvSpPr>
        <p:spPr>
          <a:xfrm>
            <a:off x="5507825"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5" name="Text Placeholder 14"/>
          <p:cNvSpPr>
            <a:spLocks noGrp="1"/>
          </p:cNvSpPr>
          <p:nvPr>
            <p:ph type="body" sz="quarter" idx="34" hasCustomPrompt="1"/>
          </p:nvPr>
        </p:nvSpPr>
        <p:spPr>
          <a:xfrm>
            <a:off x="7193101"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Tree>
    <p:extLst>
      <p:ext uri="{BB962C8B-B14F-4D97-AF65-F5344CB8AC3E}">
        <p14:creationId xmlns:p14="http://schemas.microsoft.com/office/powerpoint/2010/main" val="3837328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a:p>
        </p:txBody>
      </p:sp>
      <p:sp>
        <p:nvSpPr>
          <p:cNvPr id="4" name="מלבן 9"/>
          <p:cNvSpPr/>
          <p:nvPr userDrawn="1"/>
        </p:nvSpPr>
        <p:spPr>
          <a:xfrm>
            <a:off x="0" y="-1061"/>
            <a:ext cx="303757" cy="4877067"/>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Title 1"/>
          <p:cNvSpPr>
            <a:spLocks noGrp="1"/>
          </p:cNvSpPr>
          <p:nvPr>
            <p:ph type="ctrTitle" hasCustomPrompt="1"/>
          </p:nvPr>
        </p:nvSpPr>
        <p:spPr>
          <a:xfrm>
            <a:off x="675978" y="420555"/>
            <a:ext cx="7772400" cy="783044"/>
          </a:xfrm>
        </p:spPr>
        <p:txBody>
          <a:bodyPr anchor="t" anchorCtr="0">
            <a:noAutofit/>
          </a:bodyPr>
          <a:lstStyle>
            <a:lvl1pPr algn="l">
              <a:defRPr sz="3200">
                <a:solidFill>
                  <a:srgbClr val="525254"/>
                </a:solidFill>
                <a:latin typeface="+mn-lt"/>
              </a:defRPr>
            </a:lvl1pPr>
          </a:lstStyle>
          <a:p>
            <a:r>
              <a:rPr lang="en-US" dirty="0"/>
              <a:t>AGENDA/KEY TOPICS</a:t>
            </a:r>
          </a:p>
        </p:txBody>
      </p:sp>
    </p:spTree>
    <p:extLst>
      <p:ext uri="{BB962C8B-B14F-4D97-AF65-F5344CB8AC3E}">
        <p14:creationId xmlns:p14="http://schemas.microsoft.com/office/powerpoint/2010/main" val="483627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a:p>
        </p:txBody>
      </p:sp>
      <p:sp>
        <p:nvSpPr>
          <p:cNvPr id="4" name="מלבן 9"/>
          <p:cNvSpPr/>
          <p:nvPr userDrawn="1"/>
        </p:nvSpPr>
        <p:spPr>
          <a:xfrm>
            <a:off x="0" y="-1061"/>
            <a:ext cx="303757" cy="4877067"/>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Title 1"/>
          <p:cNvSpPr>
            <a:spLocks noGrp="1"/>
          </p:cNvSpPr>
          <p:nvPr>
            <p:ph type="ctrTitle" hasCustomPrompt="1"/>
          </p:nvPr>
        </p:nvSpPr>
        <p:spPr>
          <a:xfrm>
            <a:off x="675978" y="420555"/>
            <a:ext cx="6272286" cy="783044"/>
          </a:xfrm>
        </p:spPr>
        <p:txBody>
          <a:bodyPr anchor="t" anchorCtr="0">
            <a:noAutofit/>
          </a:bodyPr>
          <a:lstStyle>
            <a:lvl1pPr algn="l">
              <a:defRPr sz="3200">
                <a:solidFill>
                  <a:srgbClr val="525254"/>
                </a:solidFill>
                <a:latin typeface="+mn-lt"/>
              </a:defRPr>
            </a:lvl1pPr>
          </a:lstStyle>
          <a:p>
            <a:r>
              <a:rPr lang="en-US" dirty="0"/>
              <a:t>AGENDA/KEY TOPICS</a:t>
            </a:r>
          </a:p>
        </p:txBody>
      </p:sp>
      <p:sp>
        <p:nvSpPr>
          <p:cNvPr id="6" name="Text Placeholder 14"/>
          <p:cNvSpPr>
            <a:spLocks noGrp="1"/>
          </p:cNvSpPr>
          <p:nvPr>
            <p:ph type="body" sz="quarter" idx="25" hasCustomPrompt="1"/>
          </p:nvPr>
        </p:nvSpPr>
        <p:spPr>
          <a:xfrm>
            <a:off x="677008" y="1347614"/>
            <a:ext cx="6259501" cy="3145992"/>
          </a:xfrm>
        </p:spPr>
        <p:txBody>
          <a:bodyPr lIns="45720" rIns="45720" anchor="t">
            <a:noAutofit/>
          </a:bodyPr>
          <a:lstStyle>
            <a:lvl1pPr marL="285750" indent="-285750" algn="l">
              <a:lnSpc>
                <a:spcPct val="120000"/>
              </a:lnSpc>
              <a:spcBef>
                <a:spcPts val="300"/>
              </a:spcBef>
              <a:buFont typeface="Arial" panose="020B0604020202020204" pitchFamily="34" charset="0"/>
              <a:buChar char="•"/>
              <a:defRPr sz="22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7"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137" b="74"/>
          <a:stretch/>
        </p:blipFill>
        <p:spPr>
          <a:xfrm>
            <a:off x="7198491" y="252381"/>
            <a:ext cx="1380743" cy="1374370"/>
          </a:xfrm>
          <a:prstGeom prst="ellipse">
            <a:avLst/>
          </a:prstGeom>
          <a:ln w="63500" cap="rnd">
            <a:solidFill>
              <a:schemeClr val="bg1"/>
            </a:solidFill>
          </a:ln>
          <a:effectLst/>
        </p:spPr>
      </p:pic>
    </p:spTree>
    <p:extLst>
      <p:ext uri="{BB962C8B-B14F-4D97-AF65-F5344CB8AC3E}">
        <p14:creationId xmlns:p14="http://schemas.microsoft.com/office/powerpoint/2010/main" val="2300450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21" b="-38"/>
          <a:stretch/>
        </p:blipFill>
        <p:spPr bwMode="auto">
          <a:xfrm>
            <a:off x="1" y="0"/>
            <a:ext cx="9143998" cy="4872984"/>
          </a:xfrm>
          <a:prstGeom prst="rect">
            <a:avLst/>
          </a:prstGeom>
          <a:noFill/>
          <a:extLst>
            <a:ext uri="{909E8E84-426E-40DD-AFC4-6F175D3DCCD1}">
              <a14:hiddenFill xmlns:a14="http://schemas.microsoft.com/office/drawing/2010/main">
                <a:solidFill>
                  <a:srgbClr val="FFFFFF"/>
                </a:solidFill>
              </a14:hiddenFill>
            </a:ext>
          </a:extLst>
        </p:spPr>
      </p:pic>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9"/>
          <p:cNvSpPr/>
          <p:nvPr userDrawn="1"/>
        </p:nvSpPr>
        <p:spPr>
          <a:xfrm>
            <a:off x="347240" y="2571750"/>
            <a:ext cx="6700105" cy="1592790"/>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a:solidFill>
                  <a:srgbClr val="787878"/>
                </a:solidFill>
                <a:latin typeface="+mn-lt"/>
                <a:cs typeface="Arial" pitchFamily="34" charset="0"/>
              </a:rPr>
              <a:t>© 2017 Ex Libris | Confidential &amp; Proprietary</a:t>
            </a:r>
            <a:endParaRPr lang="en-US" sz="1000">
              <a:solidFill>
                <a:srgbClr val="787878"/>
              </a:solidFill>
              <a:latin typeface="+mn-lt"/>
            </a:endParaRPr>
          </a:p>
        </p:txBody>
      </p:sp>
    </p:spTree>
    <p:extLst>
      <p:ext uri="{BB962C8B-B14F-4D97-AF65-F5344CB8AC3E}">
        <p14:creationId xmlns:p14="http://schemas.microsoft.com/office/powerpoint/2010/main" val="1586860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r="-22"/>
          <a:stretch/>
        </p:blipFill>
        <p:spPr>
          <a:xfrm>
            <a:off x="0" y="-1"/>
            <a:ext cx="9143999" cy="4872986"/>
          </a:xfrm>
          <a:prstGeom prst="rect">
            <a:avLst/>
          </a:prstGeom>
        </p:spPr>
      </p:pic>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9"/>
          <p:cNvSpPr/>
          <p:nvPr userDrawn="1"/>
        </p:nvSpPr>
        <p:spPr>
          <a:xfrm>
            <a:off x="347240" y="2571750"/>
            <a:ext cx="6700105" cy="1592790"/>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a:solidFill>
                  <a:srgbClr val="787878"/>
                </a:solidFill>
                <a:latin typeface="+mn-lt"/>
                <a:cs typeface="Arial" pitchFamily="34" charset="0"/>
              </a:rPr>
              <a:t>© 2017 Ex Libris | Confidential &amp; Proprietary</a:t>
            </a:r>
            <a:endParaRPr lang="en-US" sz="1000">
              <a:solidFill>
                <a:srgbClr val="787878"/>
              </a:solidFill>
              <a:latin typeface="+mn-lt"/>
            </a:endParaRPr>
          </a:p>
        </p:txBody>
      </p:sp>
    </p:spTree>
    <p:extLst>
      <p:ext uri="{BB962C8B-B14F-4D97-AF65-F5344CB8AC3E}">
        <p14:creationId xmlns:p14="http://schemas.microsoft.com/office/powerpoint/2010/main" val="2581535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1" b="7"/>
          <a:stretch/>
        </p:blipFill>
        <p:spPr bwMode="auto">
          <a:xfrm>
            <a:off x="-1" y="0"/>
            <a:ext cx="9143999" cy="4872984"/>
          </a:xfrm>
          <a:prstGeom prst="rect">
            <a:avLst/>
          </a:prstGeom>
          <a:noFill/>
          <a:extLst>
            <a:ext uri="{909E8E84-426E-40DD-AFC4-6F175D3DCCD1}">
              <a14:hiddenFill xmlns:a14="http://schemas.microsoft.com/office/drawing/2010/main">
                <a:solidFill>
                  <a:srgbClr val="FFFFFF"/>
                </a:solidFill>
              </a14:hiddenFill>
            </a:ext>
          </a:extLst>
        </p:spPr>
      </p:pic>
      <p:sp>
        <p:nvSpPr>
          <p:cNvPr id="11" name="מלבן 14"/>
          <p:cNvSpPr/>
          <p:nvPr userDrawn="1"/>
        </p:nvSpPr>
        <p:spPr>
          <a:xfrm>
            <a:off x="0" y="3919632"/>
            <a:ext cx="9144000" cy="953352"/>
          </a:xfrm>
          <a:prstGeom prst="rect">
            <a:avLst/>
          </a:prstGeom>
          <a:solidFill>
            <a:srgbClr val="313133">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a:solidFill>
                  <a:srgbClr val="787878"/>
                </a:solidFill>
                <a:latin typeface="+mn-lt"/>
                <a:cs typeface="Arial" pitchFamily="34" charset="0"/>
              </a:rPr>
              <a:t>© 2017 Ex Libris | Confidential &amp; Proprietary</a:t>
            </a:r>
            <a:endParaRPr lang="en-US" sz="1000">
              <a:solidFill>
                <a:srgbClr val="787878"/>
              </a:solidFill>
              <a:latin typeface="+mn-lt"/>
            </a:endParaRPr>
          </a:p>
        </p:txBody>
      </p:sp>
      <p:sp>
        <p:nvSpPr>
          <p:cNvPr id="18" name="מלבן 9"/>
          <p:cNvSpPr/>
          <p:nvPr userDrawn="1"/>
        </p:nvSpPr>
        <p:spPr>
          <a:xfrm>
            <a:off x="347240" y="2571750"/>
            <a:ext cx="6700105" cy="1592790"/>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3906950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7541" t="161" r="1761" b="31"/>
          <a:stretch/>
        </p:blipFill>
        <p:spPr bwMode="auto">
          <a:xfrm>
            <a:off x="786" y="0"/>
            <a:ext cx="9143214" cy="4872984"/>
          </a:xfrm>
          <a:prstGeom prst="rect">
            <a:avLst/>
          </a:prstGeom>
          <a:noFill/>
          <a:extLst>
            <a:ext uri="{909E8E84-426E-40DD-AFC4-6F175D3DCCD1}">
              <a14:hiddenFill xmlns:a14="http://schemas.microsoft.com/office/drawing/2010/main">
                <a:solidFill>
                  <a:srgbClr val="FFFFFF"/>
                </a:solidFill>
              </a14:hiddenFill>
            </a:ext>
          </a:extLst>
        </p:spPr>
      </p:pic>
      <p:sp>
        <p:nvSpPr>
          <p:cNvPr id="10"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a:solidFill>
                  <a:srgbClr val="787878"/>
                </a:solidFill>
                <a:latin typeface="+mn-lt"/>
                <a:cs typeface="Arial" pitchFamily="34" charset="0"/>
              </a:rPr>
              <a:t>© 2017 Ex Libris | Confidential &amp; Proprietary</a:t>
            </a:r>
            <a:endParaRPr lang="en-US" sz="1000">
              <a:solidFill>
                <a:srgbClr val="787878"/>
              </a:solidFill>
              <a:latin typeface="+mn-lt"/>
            </a:endParaRPr>
          </a:p>
        </p:txBody>
      </p:sp>
      <p:sp>
        <p:nvSpPr>
          <p:cNvPr id="18" name="מלבן 9"/>
          <p:cNvSpPr/>
          <p:nvPr userDrawn="1"/>
        </p:nvSpPr>
        <p:spPr>
          <a:xfrm>
            <a:off x="347240" y="2571750"/>
            <a:ext cx="6700105" cy="1592790"/>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252042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014 Thank You Slide">
    <p:spTree>
      <p:nvGrpSpPr>
        <p:cNvPr id="1" name=""/>
        <p:cNvGrpSpPr/>
        <p:nvPr/>
      </p:nvGrpSpPr>
      <p:grpSpPr>
        <a:xfrm>
          <a:off x="0" y="0"/>
          <a:ext cx="0" cy="0"/>
          <a:chOff x="0" y="0"/>
          <a:chExt cx="0" cy="0"/>
        </a:xfrm>
      </p:grpSpPr>
      <p:pic>
        <p:nvPicPr>
          <p:cNvPr id="19"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 b="-8704"/>
          <a:stretch/>
        </p:blipFill>
        <p:spPr bwMode="auto">
          <a:xfrm>
            <a:off x="0" y="0"/>
            <a:ext cx="9144001" cy="48383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7494"/>
            <a:ext cx="9144000" cy="5427767"/>
          </a:xfrm>
          <a:prstGeom prst="rect">
            <a:avLst/>
          </a:prstGeom>
        </p:spPr>
      </p:pic>
      <p:sp>
        <p:nvSpPr>
          <p:cNvPr id="12" name="מלבן 14"/>
          <p:cNvSpPr/>
          <p:nvPr userDrawn="1"/>
        </p:nvSpPr>
        <p:spPr>
          <a:xfrm>
            <a:off x="0" y="2643758"/>
            <a:ext cx="9144000" cy="1488581"/>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4432582"/>
            <a:ext cx="9144000" cy="720428"/>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a:latin typeface="+mn-lt"/>
            </a:endParaRPr>
          </a:p>
        </p:txBody>
      </p:sp>
      <p:sp>
        <p:nvSpPr>
          <p:cNvPr id="15" name="מלבן 14"/>
          <p:cNvSpPr/>
          <p:nvPr userDrawn="1"/>
        </p:nvSpPr>
        <p:spPr>
          <a:xfrm>
            <a:off x="0" y="4132339"/>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2859782"/>
            <a:ext cx="7772400" cy="813163"/>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3" y="3446164"/>
            <a:ext cx="7573817" cy="295275"/>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322716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r="22" b="2945"/>
          <a:stretch/>
        </p:blipFill>
        <p:spPr bwMode="auto">
          <a:xfrm>
            <a:off x="0" y="0"/>
            <a:ext cx="9143999" cy="47296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43558"/>
            <a:ext cx="9144000" cy="5427767"/>
          </a:xfrm>
          <a:prstGeom prst="rect">
            <a:avLst/>
          </a:prstGeom>
        </p:spPr>
      </p:pic>
      <p:sp>
        <p:nvSpPr>
          <p:cNvPr id="17"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6428117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014 Thank You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8051"/>
          <a:stretch/>
        </p:blipFill>
        <p:spPr bwMode="auto">
          <a:xfrm>
            <a:off x="0" y="0"/>
            <a:ext cx="9144000" cy="472964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5445"/>
            <a:ext cx="9144000" cy="5427767"/>
          </a:xfrm>
          <a:prstGeom prst="rect">
            <a:avLst/>
          </a:prstGeom>
        </p:spPr>
      </p:pic>
      <p:sp>
        <p:nvSpPr>
          <p:cNvPr id="12" name="מלבן 14"/>
          <p:cNvSpPr/>
          <p:nvPr userDrawn="1"/>
        </p:nvSpPr>
        <p:spPr>
          <a:xfrm>
            <a:off x="0" y="2643758"/>
            <a:ext cx="9144000" cy="1488581"/>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4432582"/>
            <a:ext cx="9144000" cy="720428"/>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a:latin typeface="+mn-lt"/>
            </a:endParaRPr>
          </a:p>
        </p:txBody>
      </p:sp>
      <p:sp>
        <p:nvSpPr>
          <p:cNvPr id="15" name="מלבן 14"/>
          <p:cNvSpPr/>
          <p:nvPr userDrawn="1"/>
        </p:nvSpPr>
        <p:spPr>
          <a:xfrm>
            <a:off x="0" y="4132339"/>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2859782"/>
            <a:ext cx="7772400" cy="813163"/>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3" y="3446164"/>
            <a:ext cx="7573817" cy="295275"/>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1933946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014 Thank You Slide">
    <p:spTree>
      <p:nvGrpSpPr>
        <p:cNvPr id="1" name=""/>
        <p:cNvGrpSpPr/>
        <p:nvPr/>
      </p:nvGrpSpPr>
      <p:grpSpPr>
        <a:xfrm>
          <a:off x="0" y="0"/>
          <a:ext cx="0" cy="0"/>
          <a:chOff x="0" y="0"/>
          <a:chExt cx="0" cy="0"/>
        </a:xfrm>
      </p:grpSpPr>
      <p:pic>
        <p:nvPicPr>
          <p:cNvPr id="1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r="22" b="2945"/>
          <a:stretch/>
        </p:blipFill>
        <p:spPr bwMode="auto">
          <a:xfrm>
            <a:off x="0" y="0"/>
            <a:ext cx="9143999" cy="472964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43558"/>
            <a:ext cx="9144000" cy="5427767"/>
          </a:xfrm>
          <a:prstGeom prst="rect">
            <a:avLst/>
          </a:prstGeom>
        </p:spPr>
      </p:pic>
      <p:sp>
        <p:nvSpPr>
          <p:cNvPr id="12" name="מלבן 14"/>
          <p:cNvSpPr/>
          <p:nvPr userDrawn="1"/>
        </p:nvSpPr>
        <p:spPr>
          <a:xfrm>
            <a:off x="0" y="2643758"/>
            <a:ext cx="9144000" cy="1488581"/>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4432582"/>
            <a:ext cx="9144000" cy="720428"/>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a:latin typeface="+mn-lt"/>
            </a:endParaRPr>
          </a:p>
        </p:txBody>
      </p:sp>
      <p:sp>
        <p:nvSpPr>
          <p:cNvPr id="15" name="מלבן 14"/>
          <p:cNvSpPr/>
          <p:nvPr userDrawn="1"/>
        </p:nvSpPr>
        <p:spPr>
          <a:xfrm>
            <a:off x="0" y="4132339"/>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2859782"/>
            <a:ext cx="7772400" cy="813163"/>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3" y="3446164"/>
            <a:ext cx="7573817" cy="295275"/>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2655836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014 Thank You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 b="-33"/>
          <a:stretch/>
        </p:blipFill>
        <p:spPr bwMode="auto">
          <a:xfrm>
            <a:off x="0" y="1"/>
            <a:ext cx="9144000" cy="472964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מלבן 14"/>
          <p:cNvSpPr/>
          <p:nvPr userDrawn="1"/>
        </p:nvSpPr>
        <p:spPr>
          <a:xfrm>
            <a:off x="0" y="2643758"/>
            <a:ext cx="9144000" cy="1488581"/>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4432582"/>
            <a:ext cx="9144000" cy="720428"/>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a:latin typeface="+mn-lt"/>
            </a:endParaRPr>
          </a:p>
        </p:txBody>
      </p:sp>
      <p:sp>
        <p:nvSpPr>
          <p:cNvPr id="15" name="מלבן 14"/>
          <p:cNvSpPr/>
          <p:nvPr userDrawn="1"/>
        </p:nvSpPr>
        <p:spPr>
          <a:xfrm>
            <a:off x="0" y="4132339"/>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2859782"/>
            <a:ext cx="7772400" cy="813163"/>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3" y="3446164"/>
            <a:ext cx="7573817" cy="295275"/>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4079356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014 Thank You Slide">
    <p:spTree>
      <p:nvGrpSpPr>
        <p:cNvPr id="1" name=""/>
        <p:cNvGrpSpPr/>
        <p:nvPr/>
      </p:nvGrpSpPr>
      <p:grpSpPr>
        <a:xfrm>
          <a:off x="0" y="0"/>
          <a:ext cx="0" cy="0"/>
          <a:chOff x="0" y="0"/>
          <a:chExt cx="0" cy="0"/>
        </a:xfrm>
      </p:grpSpPr>
      <p:pic>
        <p:nvPicPr>
          <p:cNvPr id="19"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2"/>
          <a:stretch/>
        </p:blipFill>
        <p:spPr bwMode="auto">
          <a:xfrm>
            <a:off x="-17446" y="1"/>
            <a:ext cx="9144000" cy="466013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46" y="339502"/>
            <a:ext cx="9144000" cy="5427767"/>
          </a:xfrm>
          <a:prstGeom prst="rect">
            <a:avLst/>
          </a:prstGeom>
        </p:spPr>
      </p:pic>
      <p:pic>
        <p:nvPicPr>
          <p:cNvPr id="1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2"/>
          <a:stretch/>
        </p:blipFill>
        <p:spPr bwMode="auto">
          <a:xfrm>
            <a:off x="0" y="1"/>
            <a:ext cx="9144000" cy="466013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39502"/>
            <a:ext cx="9144000" cy="5427767"/>
          </a:xfrm>
          <a:prstGeom prst="rect">
            <a:avLst/>
          </a:prstGeom>
        </p:spPr>
      </p:pic>
      <p:sp>
        <p:nvSpPr>
          <p:cNvPr id="12" name="מלבן 14"/>
          <p:cNvSpPr/>
          <p:nvPr userDrawn="1"/>
        </p:nvSpPr>
        <p:spPr>
          <a:xfrm>
            <a:off x="-17446" y="2643758"/>
            <a:ext cx="9161446" cy="1488581"/>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4432582"/>
            <a:ext cx="9144000" cy="720428"/>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a:latin typeface="+mn-lt"/>
            </a:endParaRPr>
          </a:p>
        </p:txBody>
      </p:sp>
      <p:sp>
        <p:nvSpPr>
          <p:cNvPr id="15" name="מלבן 14"/>
          <p:cNvSpPr/>
          <p:nvPr userDrawn="1"/>
        </p:nvSpPr>
        <p:spPr>
          <a:xfrm>
            <a:off x="0" y="4132339"/>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2859782"/>
            <a:ext cx="7772400" cy="813163"/>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3" y="3446164"/>
            <a:ext cx="7573817" cy="295275"/>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923294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014 Thank You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386" t="2213" b="-56"/>
          <a:stretch/>
        </p:blipFill>
        <p:spPr bwMode="auto">
          <a:xfrm>
            <a:off x="786" y="0"/>
            <a:ext cx="9143214" cy="453141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מלבן 14"/>
          <p:cNvSpPr/>
          <p:nvPr userDrawn="1"/>
        </p:nvSpPr>
        <p:spPr>
          <a:xfrm>
            <a:off x="0" y="2643758"/>
            <a:ext cx="9144000" cy="1488581"/>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4432582"/>
            <a:ext cx="9144000" cy="720428"/>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a:latin typeface="+mn-lt"/>
            </a:endParaRPr>
          </a:p>
        </p:txBody>
      </p:sp>
      <p:sp>
        <p:nvSpPr>
          <p:cNvPr id="15" name="מלבן 14"/>
          <p:cNvSpPr/>
          <p:nvPr userDrawn="1"/>
        </p:nvSpPr>
        <p:spPr>
          <a:xfrm>
            <a:off x="0" y="4132339"/>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2859782"/>
            <a:ext cx="7772400" cy="813163"/>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3" y="3446164"/>
            <a:ext cx="7573817" cy="295275"/>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4238227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014 Thank You Slide">
    <p:spTree>
      <p:nvGrpSpPr>
        <p:cNvPr id="1" name=""/>
        <p:cNvGrpSpPr/>
        <p:nvPr/>
      </p:nvGrpSpPr>
      <p:grpSpPr>
        <a:xfrm>
          <a:off x="0" y="0"/>
          <a:ext cx="0" cy="0"/>
          <a:chOff x="0" y="0"/>
          <a:chExt cx="0" cy="0"/>
        </a:xfrm>
      </p:grpSpPr>
      <p:pic>
        <p:nvPicPr>
          <p:cNvPr id="17"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 b="3"/>
          <a:stretch/>
        </p:blipFill>
        <p:spPr bwMode="auto">
          <a:xfrm>
            <a:off x="-831" y="0"/>
            <a:ext cx="9144831" cy="479279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a:xfrm rot="15464397">
            <a:off x="4967853" y="1201733"/>
            <a:ext cx="7312509" cy="2891963"/>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מלבן 14"/>
          <p:cNvSpPr/>
          <p:nvPr userDrawn="1"/>
        </p:nvSpPr>
        <p:spPr>
          <a:xfrm>
            <a:off x="0" y="2643758"/>
            <a:ext cx="9144000" cy="1488581"/>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4432582"/>
            <a:ext cx="9144000" cy="720428"/>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a:latin typeface="+mn-lt"/>
            </a:endParaRPr>
          </a:p>
        </p:txBody>
      </p:sp>
      <p:sp>
        <p:nvSpPr>
          <p:cNvPr id="15" name="מלבן 14"/>
          <p:cNvSpPr/>
          <p:nvPr userDrawn="1"/>
        </p:nvSpPr>
        <p:spPr>
          <a:xfrm>
            <a:off x="0" y="4132339"/>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2859782"/>
            <a:ext cx="7772400" cy="813163"/>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3" y="3446164"/>
            <a:ext cx="7573817" cy="295275"/>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3408234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pic>
        <p:nvPicPr>
          <p:cNvPr id="14" name="Picture 8" descr="Image result for spread the love images"/>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4952"/>
          <a:stretch/>
        </p:blipFill>
        <p:spPr bwMode="auto">
          <a:xfrm>
            <a:off x="0" y="-20538"/>
            <a:ext cx="9144000" cy="4915280"/>
          </a:xfrm>
          <a:prstGeom prst="rect">
            <a:avLst/>
          </a:prstGeom>
          <a:noFill/>
          <a:extLst>
            <a:ext uri="{909E8E84-426E-40DD-AFC4-6F175D3DCCD1}">
              <a14:hiddenFill xmlns:a14="http://schemas.microsoft.com/office/drawing/2010/main">
                <a:solidFill>
                  <a:srgbClr val="FFFFFF"/>
                </a:solidFill>
              </a14:hiddenFill>
            </a:ext>
          </a:extLst>
        </p:spPr>
      </p:pic>
      <p:sp>
        <p:nvSpPr>
          <p:cNvPr id="17"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4579" y="4061008"/>
            <a:ext cx="1604614" cy="668633"/>
          </a:xfrm>
          <a:prstGeom prst="rect">
            <a:avLst/>
          </a:prstGeom>
        </p:spPr>
      </p:pic>
      <p:sp>
        <p:nvSpPr>
          <p:cNvPr id="12" name="Rectangle 11"/>
          <p:cNvSpPr/>
          <p:nvPr userDrawn="1"/>
        </p:nvSpPr>
        <p:spPr>
          <a:xfrm>
            <a:off x="0" y="-20538"/>
            <a:ext cx="9144000" cy="1416508"/>
          </a:xfrm>
          <a:prstGeom prst="rect">
            <a:avLst/>
          </a:prstGeom>
          <a:gradFill flip="none" rotWithShape="1">
            <a:gsLst>
              <a:gs pos="0">
                <a:schemeClr val="accent1">
                  <a:alpha val="57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5607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83FBF3FD-6BB4-4213-B3B8-50B1628770AF}" type="datetimeFigureOut">
              <a:rPr lang="en-US" smtClean="0"/>
              <a:t>11/21/2017</a:t>
            </a:fld>
            <a:endParaRPr 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9BD19BD-FF37-4586-8E22-748A6CF73DB0}" type="slidenum">
              <a:rPr lang="en-US" smtClean="0"/>
              <a:t>‹#›</a:t>
            </a:fld>
            <a:endParaRPr lang="en-US"/>
          </a:p>
        </p:txBody>
      </p:sp>
    </p:spTree>
    <p:extLst>
      <p:ext uri="{BB962C8B-B14F-4D97-AF65-F5344CB8AC3E}">
        <p14:creationId xmlns:p14="http://schemas.microsoft.com/office/powerpoint/2010/main" val="442434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3990714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4043" b="-6374"/>
          <a:stretch/>
        </p:blipFill>
        <p:spPr bwMode="auto">
          <a:xfrm>
            <a:off x="786" y="0"/>
            <a:ext cx="9143214" cy="453141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מלבן 7"/>
          <p:cNvSpPr/>
          <p:nvPr userDrawn="1"/>
        </p:nvSpPr>
        <p:spPr>
          <a:xfrm>
            <a:off x="0" y="3909263"/>
            <a:ext cx="9144000" cy="1234237"/>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180823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8051"/>
          <a:stretch/>
        </p:blipFill>
        <p:spPr bwMode="auto">
          <a:xfrm>
            <a:off x="0" y="0"/>
            <a:ext cx="9144000" cy="47296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5445"/>
            <a:ext cx="9144000" cy="5427767"/>
          </a:xfrm>
          <a:prstGeom prst="rect">
            <a:avLst/>
          </a:prstGeom>
        </p:spPr>
      </p:pic>
      <p:sp>
        <p:nvSpPr>
          <p:cNvPr id="17"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4142774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8051"/>
          <a:stretch/>
        </p:blipFill>
        <p:spPr bwMode="auto">
          <a:xfrm>
            <a:off x="0" y="0"/>
            <a:ext cx="9144000" cy="472964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5445"/>
            <a:ext cx="9144000" cy="5427767"/>
          </a:xfrm>
          <a:prstGeom prst="rect">
            <a:avLst/>
          </a:prstGeom>
        </p:spPr>
      </p:pic>
      <p:sp>
        <p:nvSpPr>
          <p:cNvPr id="17" name="מלבן 7"/>
          <p:cNvSpPr/>
          <p:nvPr userDrawn="1"/>
        </p:nvSpPr>
        <p:spPr>
          <a:xfrm>
            <a:off x="0" y="3909263"/>
            <a:ext cx="9144000" cy="1234237"/>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217104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7" name="Title 1"/>
          <p:cNvSpPr>
            <a:spLocks noGrp="1"/>
          </p:cNvSpPr>
          <p:nvPr>
            <p:ph type="title"/>
          </p:nvPr>
        </p:nvSpPr>
        <p:spPr>
          <a:xfrm>
            <a:off x="457200" y="51470"/>
            <a:ext cx="8229600" cy="576064"/>
          </a:xfrm>
        </p:spPr>
        <p:txBody>
          <a:bodyPr/>
          <a:lstStyle/>
          <a:p>
            <a:r>
              <a:rPr lang="en-US"/>
              <a:t>Click to edit Master title style</a:t>
            </a:r>
          </a:p>
        </p:txBody>
      </p:sp>
      <p:sp>
        <p:nvSpPr>
          <p:cNvPr id="9"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a:p>
        </p:txBody>
      </p:sp>
      <p:sp>
        <p:nvSpPr>
          <p:cNvPr id="11" name="Content Placeholder 2"/>
          <p:cNvSpPr>
            <a:spLocks noGrp="1"/>
          </p:cNvSpPr>
          <p:nvPr>
            <p:ph idx="1" hasCustomPrompt="1"/>
          </p:nvPr>
        </p:nvSpPr>
        <p:spPr>
          <a:xfrm>
            <a:off x="467544" y="752605"/>
            <a:ext cx="8228585" cy="3979385"/>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Tree>
    <p:extLst>
      <p:ext uri="{BB962C8B-B14F-4D97-AF65-F5344CB8AC3E}">
        <p14:creationId xmlns:p14="http://schemas.microsoft.com/office/powerpoint/2010/main" val="13733798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4" name="מלבן 10"/>
          <p:cNvSpPr/>
          <p:nvPr userDrawn="1"/>
        </p:nvSpPr>
        <p:spPr>
          <a:xfrm>
            <a:off x="-4474" y="182519"/>
            <a:ext cx="318799" cy="290945"/>
          </a:xfrm>
          <a:prstGeom prst="rect">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5"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p:nvPr>
        </p:nvSpPr>
        <p:spPr>
          <a:xfrm>
            <a:off x="457200" y="51470"/>
            <a:ext cx="8229600" cy="576064"/>
          </a:xfrm>
        </p:spPr>
        <p:txBody>
          <a:bodyPr/>
          <a:lstStyle/>
          <a:p>
            <a:r>
              <a:rPr lang="en-US"/>
              <a:t>Click to edit Master title style</a:t>
            </a:r>
          </a:p>
        </p:txBody>
      </p:sp>
      <p:sp>
        <p:nvSpPr>
          <p:cNvPr id="7" name="Table Placeholder 4"/>
          <p:cNvSpPr>
            <a:spLocks noGrp="1"/>
          </p:cNvSpPr>
          <p:nvPr>
            <p:ph type="tbl" sz="quarter" idx="13"/>
          </p:nvPr>
        </p:nvSpPr>
        <p:spPr>
          <a:xfrm>
            <a:off x="467543" y="771550"/>
            <a:ext cx="8208913" cy="3888432"/>
          </a:xfrm>
        </p:spPr>
        <p:txBody>
          <a:bodyPr/>
          <a:lstStyle/>
          <a:p>
            <a:endParaRPr lang="en-US"/>
          </a:p>
        </p:txBody>
      </p:sp>
      <p:sp>
        <p:nvSpPr>
          <p:cNvPr id="9"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a:p>
        </p:txBody>
      </p:sp>
    </p:spTree>
    <p:extLst>
      <p:ext uri="{BB962C8B-B14F-4D97-AF65-F5344CB8AC3E}">
        <p14:creationId xmlns:p14="http://schemas.microsoft.com/office/powerpoint/2010/main" val="2372121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קשת מלאה 15"/>
          <p:cNvSpPr/>
          <p:nvPr userDrawn="1"/>
        </p:nvSpPr>
        <p:spPr>
          <a:xfrm rot="5400000">
            <a:off x="385330" y="883753"/>
            <a:ext cx="2855254" cy="2855254"/>
          </a:xfrm>
          <a:prstGeom prst="blockArc">
            <a:avLst>
              <a:gd name="adj1" fmla="val 10800000"/>
              <a:gd name="adj2" fmla="val 95653"/>
              <a:gd name="adj3" fmla="val 2531"/>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6" name="מציין מיקום טקסט 17"/>
          <p:cNvSpPr>
            <a:spLocks noGrp="1"/>
          </p:cNvSpPr>
          <p:nvPr>
            <p:ph type="body" sz="quarter" idx="13" hasCustomPrompt="1"/>
          </p:nvPr>
        </p:nvSpPr>
        <p:spPr>
          <a:xfrm>
            <a:off x="3478491" y="627534"/>
            <a:ext cx="5172982" cy="3676453"/>
          </a:xfrm>
        </p:spPr>
        <p:txBody>
          <a:bodyPr/>
          <a:lstStyle>
            <a:lvl1pPr marL="0" indent="0">
              <a:buNone/>
              <a:defRPr sz="2400" b="1">
                <a:solidFill>
                  <a:schemeClr val="accent6"/>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sp>
        <p:nvSpPr>
          <p:cNvPr id="7"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a:p>
        </p:txBody>
      </p:sp>
      <p:pic>
        <p:nvPicPr>
          <p:cNvPr id="8"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2929" y="1026647"/>
            <a:ext cx="2560056" cy="2569464"/>
          </a:xfrm>
          <a:prstGeom prst="flowChartConnector">
            <a:avLst/>
          </a:prstGeom>
        </p:spPr>
      </p:pic>
    </p:spTree>
    <p:extLst>
      <p:ext uri="{BB962C8B-B14F-4D97-AF65-F5344CB8AC3E}">
        <p14:creationId xmlns:p14="http://schemas.microsoft.com/office/powerpoint/2010/main" val="2328597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מלבן 9"/>
          <p:cNvSpPr/>
          <p:nvPr userDrawn="1"/>
        </p:nvSpPr>
        <p:spPr>
          <a:xfrm>
            <a:off x="0" y="-1060"/>
            <a:ext cx="9144000" cy="1610660"/>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Title 1"/>
          <p:cNvSpPr>
            <a:spLocks noGrp="1"/>
          </p:cNvSpPr>
          <p:nvPr>
            <p:ph type="ctrTitle" hasCustomPrompt="1"/>
          </p:nvPr>
        </p:nvSpPr>
        <p:spPr>
          <a:xfrm>
            <a:off x="675978" y="195486"/>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6" name="Oval 5"/>
          <p:cNvSpPr/>
          <p:nvPr userDrawn="1"/>
        </p:nvSpPr>
        <p:spPr>
          <a:xfrm>
            <a:off x="7497689"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7" name="קשת מלאה 15"/>
          <p:cNvSpPr/>
          <p:nvPr userDrawn="1"/>
        </p:nvSpPr>
        <p:spPr>
          <a:xfrm rot="3005273">
            <a:off x="7461401" y="1117226"/>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8" name="Oval 7"/>
          <p:cNvSpPr/>
          <p:nvPr userDrawn="1"/>
        </p:nvSpPr>
        <p:spPr>
          <a:xfrm>
            <a:off x="7557725" y="1235590"/>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a:latin typeface="+mn-lt"/>
              </a:rPr>
              <a:t>5</a:t>
            </a:r>
          </a:p>
        </p:txBody>
      </p:sp>
      <p:sp>
        <p:nvSpPr>
          <p:cNvPr id="9" name="Oval 8"/>
          <p:cNvSpPr/>
          <p:nvPr userDrawn="1"/>
        </p:nvSpPr>
        <p:spPr>
          <a:xfrm>
            <a:off x="5816366"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0" name="קשת מלאה 15"/>
          <p:cNvSpPr/>
          <p:nvPr userDrawn="1"/>
        </p:nvSpPr>
        <p:spPr>
          <a:xfrm rot="4914482">
            <a:off x="5780078" y="1139266"/>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1" name="Oval 10"/>
          <p:cNvSpPr/>
          <p:nvPr userDrawn="1"/>
        </p:nvSpPr>
        <p:spPr>
          <a:xfrm>
            <a:off x="5876402" y="1235590"/>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a:latin typeface="+mn-lt"/>
              </a:rPr>
              <a:t>4</a:t>
            </a:r>
          </a:p>
        </p:txBody>
      </p:sp>
      <p:sp>
        <p:nvSpPr>
          <p:cNvPr id="12" name="Oval 11"/>
          <p:cNvSpPr/>
          <p:nvPr userDrawn="1"/>
        </p:nvSpPr>
        <p:spPr>
          <a:xfrm>
            <a:off x="4135045"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3" name="קשת מלאה 15"/>
          <p:cNvSpPr/>
          <p:nvPr userDrawn="1"/>
        </p:nvSpPr>
        <p:spPr>
          <a:xfrm rot="6784598">
            <a:off x="4098757" y="1116111"/>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4" name="Oval 13"/>
          <p:cNvSpPr/>
          <p:nvPr userDrawn="1"/>
        </p:nvSpPr>
        <p:spPr>
          <a:xfrm>
            <a:off x="4195081" y="1235590"/>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a:latin typeface="+mn-lt"/>
              </a:rPr>
              <a:t>3</a:t>
            </a:r>
          </a:p>
        </p:txBody>
      </p:sp>
      <p:sp>
        <p:nvSpPr>
          <p:cNvPr id="15" name="Oval 14"/>
          <p:cNvSpPr/>
          <p:nvPr userDrawn="1"/>
        </p:nvSpPr>
        <p:spPr>
          <a:xfrm>
            <a:off x="2453724"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6" name="קשת מלאה 15"/>
          <p:cNvSpPr/>
          <p:nvPr userDrawn="1"/>
        </p:nvSpPr>
        <p:spPr>
          <a:xfrm rot="9000000">
            <a:off x="2417436" y="1116111"/>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7" name="Oval 16"/>
          <p:cNvSpPr/>
          <p:nvPr userDrawn="1"/>
        </p:nvSpPr>
        <p:spPr>
          <a:xfrm>
            <a:off x="2513760" y="1235590"/>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a:latin typeface="+mn-lt"/>
              </a:rPr>
              <a:t>2</a:t>
            </a:r>
          </a:p>
        </p:txBody>
      </p:sp>
      <p:sp>
        <p:nvSpPr>
          <p:cNvPr id="18" name="Oval 17"/>
          <p:cNvSpPr/>
          <p:nvPr userDrawn="1"/>
        </p:nvSpPr>
        <p:spPr>
          <a:xfrm>
            <a:off x="772403"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9" name="קשת מלאה 15"/>
          <p:cNvSpPr/>
          <p:nvPr userDrawn="1"/>
        </p:nvSpPr>
        <p:spPr>
          <a:xfrm rot="10800000">
            <a:off x="736115" y="1139266"/>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20" name="Oval 19"/>
          <p:cNvSpPr/>
          <p:nvPr userDrawn="1"/>
        </p:nvSpPr>
        <p:spPr>
          <a:xfrm>
            <a:off x="832439" y="1235590"/>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a:latin typeface="+mn-lt"/>
              </a:rPr>
              <a:t>1</a:t>
            </a:r>
          </a:p>
        </p:txBody>
      </p:sp>
      <p:cxnSp>
        <p:nvCxnSpPr>
          <p:cNvPr id="21" name="Straight Connector 20"/>
          <p:cNvCxnSpPr/>
          <p:nvPr userDrawn="1"/>
        </p:nvCxnSpPr>
        <p:spPr>
          <a:xfrm>
            <a:off x="472312" y="3011377"/>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153633" y="3011377"/>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3824741" y="3011377"/>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5507771" y="3011377"/>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7193047" y="3011377"/>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 Placeholder 14"/>
          <p:cNvSpPr>
            <a:spLocks noGrp="1"/>
          </p:cNvSpPr>
          <p:nvPr>
            <p:ph type="body" sz="quarter" idx="25" hasCustomPrompt="1"/>
          </p:nvPr>
        </p:nvSpPr>
        <p:spPr>
          <a:xfrm>
            <a:off x="472366"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27" name="Text Placeholder 14"/>
          <p:cNvSpPr>
            <a:spLocks noGrp="1"/>
          </p:cNvSpPr>
          <p:nvPr>
            <p:ph type="body" sz="quarter" idx="26" hasCustomPrompt="1"/>
          </p:nvPr>
        </p:nvSpPr>
        <p:spPr>
          <a:xfrm>
            <a:off x="2153687"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28" name="Text Placeholder 14"/>
          <p:cNvSpPr>
            <a:spLocks noGrp="1"/>
          </p:cNvSpPr>
          <p:nvPr>
            <p:ph type="body" sz="quarter" idx="27" hasCustomPrompt="1"/>
          </p:nvPr>
        </p:nvSpPr>
        <p:spPr>
          <a:xfrm>
            <a:off x="3824795"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29" name="Text Placeholder 14"/>
          <p:cNvSpPr>
            <a:spLocks noGrp="1"/>
          </p:cNvSpPr>
          <p:nvPr>
            <p:ph type="body" sz="quarter" idx="28" hasCustomPrompt="1"/>
          </p:nvPr>
        </p:nvSpPr>
        <p:spPr>
          <a:xfrm>
            <a:off x="5507825"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30" name="Text Placeholder 14"/>
          <p:cNvSpPr>
            <a:spLocks noGrp="1"/>
          </p:cNvSpPr>
          <p:nvPr>
            <p:ph type="body" sz="quarter" idx="29" hasCustomPrompt="1"/>
          </p:nvPr>
        </p:nvSpPr>
        <p:spPr>
          <a:xfrm>
            <a:off x="7193101"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31" name="Text Placeholder 14"/>
          <p:cNvSpPr>
            <a:spLocks noGrp="1"/>
          </p:cNvSpPr>
          <p:nvPr>
            <p:ph type="body" sz="quarter" idx="30" hasCustomPrompt="1"/>
          </p:nvPr>
        </p:nvSpPr>
        <p:spPr>
          <a:xfrm>
            <a:off x="472366"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2" name="Text Placeholder 14"/>
          <p:cNvSpPr>
            <a:spLocks noGrp="1"/>
          </p:cNvSpPr>
          <p:nvPr>
            <p:ph type="body" sz="quarter" idx="31" hasCustomPrompt="1"/>
          </p:nvPr>
        </p:nvSpPr>
        <p:spPr>
          <a:xfrm>
            <a:off x="2153687"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3" name="Text Placeholder 14"/>
          <p:cNvSpPr>
            <a:spLocks noGrp="1"/>
          </p:cNvSpPr>
          <p:nvPr>
            <p:ph type="body" sz="quarter" idx="32" hasCustomPrompt="1"/>
          </p:nvPr>
        </p:nvSpPr>
        <p:spPr>
          <a:xfrm>
            <a:off x="3824795"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4" name="Text Placeholder 14"/>
          <p:cNvSpPr>
            <a:spLocks noGrp="1"/>
          </p:cNvSpPr>
          <p:nvPr>
            <p:ph type="body" sz="quarter" idx="33" hasCustomPrompt="1"/>
          </p:nvPr>
        </p:nvSpPr>
        <p:spPr>
          <a:xfrm>
            <a:off x="5507825"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5" name="Text Placeholder 14"/>
          <p:cNvSpPr>
            <a:spLocks noGrp="1"/>
          </p:cNvSpPr>
          <p:nvPr>
            <p:ph type="body" sz="quarter" idx="34" hasCustomPrompt="1"/>
          </p:nvPr>
        </p:nvSpPr>
        <p:spPr>
          <a:xfrm>
            <a:off x="7193101"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a:p>
        </p:txBody>
      </p:sp>
    </p:spTree>
    <p:extLst>
      <p:ext uri="{BB962C8B-B14F-4D97-AF65-F5344CB8AC3E}">
        <p14:creationId xmlns:p14="http://schemas.microsoft.com/office/powerpoint/2010/main" val="20746331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מלבן 9"/>
          <p:cNvSpPr/>
          <p:nvPr userDrawn="1"/>
        </p:nvSpPr>
        <p:spPr>
          <a:xfrm>
            <a:off x="0" y="-1061"/>
            <a:ext cx="303757" cy="4877067"/>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Title 1"/>
          <p:cNvSpPr>
            <a:spLocks noGrp="1"/>
          </p:cNvSpPr>
          <p:nvPr>
            <p:ph type="ctrTitle" hasCustomPrompt="1"/>
          </p:nvPr>
        </p:nvSpPr>
        <p:spPr>
          <a:xfrm>
            <a:off x="675978" y="420555"/>
            <a:ext cx="7772400" cy="783044"/>
          </a:xfrm>
        </p:spPr>
        <p:txBody>
          <a:bodyPr anchor="t" anchorCtr="0">
            <a:noAutofit/>
          </a:bodyPr>
          <a:lstStyle>
            <a:lvl1pPr algn="l">
              <a:defRPr sz="3200">
                <a:solidFill>
                  <a:schemeClr val="accent2"/>
                </a:solidFill>
                <a:latin typeface="+mn-lt"/>
              </a:defRPr>
            </a:lvl1pPr>
          </a:lstStyle>
          <a:p>
            <a:r>
              <a:rPr lang="en-US" dirty="0"/>
              <a:t>AGENDA/KEY TOPICS</a:t>
            </a:r>
          </a:p>
        </p:txBody>
      </p:sp>
      <p:sp>
        <p:nvSpPr>
          <p:cNvPr id="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a:p>
        </p:txBody>
      </p:sp>
    </p:spTree>
    <p:extLst>
      <p:ext uri="{BB962C8B-B14F-4D97-AF65-F5344CB8AC3E}">
        <p14:creationId xmlns:p14="http://schemas.microsoft.com/office/powerpoint/2010/main" val="3274820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מלבן 9"/>
          <p:cNvSpPr/>
          <p:nvPr userDrawn="1"/>
        </p:nvSpPr>
        <p:spPr>
          <a:xfrm>
            <a:off x="0" y="-1061"/>
            <a:ext cx="303757" cy="4877067"/>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Title 1"/>
          <p:cNvSpPr>
            <a:spLocks noGrp="1"/>
          </p:cNvSpPr>
          <p:nvPr>
            <p:ph type="ctrTitle" hasCustomPrompt="1"/>
          </p:nvPr>
        </p:nvSpPr>
        <p:spPr>
          <a:xfrm>
            <a:off x="675978" y="420555"/>
            <a:ext cx="6272286" cy="783044"/>
          </a:xfrm>
        </p:spPr>
        <p:txBody>
          <a:bodyPr anchor="t" anchorCtr="0">
            <a:noAutofit/>
          </a:bodyPr>
          <a:lstStyle>
            <a:lvl1pPr algn="l">
              <a:defRPr sz="3200">
                <a:solidFill>
                  <a:srgbClr val="525254"/>
                </a:solidFill>
                <a:latin typeface="+mn-lt"/>
              </a:defRPr>
            </a:lvl1pPr>
          </a:lstStyle>
          <a:p>
            <a:r>
              <a:rPr lang="en-US" dirty="0"/>
              <a:t>AGENDA/KEY TOPICS</a:t>
            </a:r>
          </a:p>
        </p:txBody>
      </p:sp>
      <p:sp>
        <p:nvSpPr>
          <p:cNvPr id="6" name="Text Placeholder 14"/>
          <p:cNvSpPr>
            <a:spLocks noGrp="1"/>
          </p:cNvSpPr>
          <p:nvPr>
            <p:ph type="body" sz="quarter" idx="25" hasCustomPrompt="1"/>
          </p:nvPr>
        </p:nvSpPr>
        <p:spPr>
          <a:xfrm>
            <a:off x="677008" y="1347614"/>
            <a:ext cx="6259501" cy="3145992"/>
          </a:xfrm>
        </p:spPr>
        <p:txBody>
          <a:bodyPr lIns="45720" rIns="45720" anchor="t">
            <a:noAutofit/>
          </a:bodyPr>
          <a:lstStyle>
            <a:lvl1pPr marL="285750" indent="-285750" algn="l">
              <a:lnSpc>
                <a:spcPct val="120000"/>
              </a:lnSpc>
              <a:spcBef>
                <a:spcPts val="300"/>
              </a:spcBef>
              <a:buFont typeface="Arial" panose="020B0604020202020204" pitchFamily="34" charset="0"/>
              <a:buChar char="•"/>
              <a:defRPr sz="22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7"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9"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0574" y="198033"/>
            <a:ext cx="1491505" cy="1490472"/>
          </a:xfrm>
          <a:prstGeom prst="ellipse">
            <a:avLst/>
          </a:prstGeom>
          <a:ln w="63500" cap="rnd">
            <a:solidFill>
              <a:schemeClr val="bg1"/>
            </a:solidFill>
          </a:ln>
          <a:effectLst/>
        </p:spPr>
      </p:pic>
    </p:spTree>
    <p:extLst>
      <p:ext uri="{BB962C8B-B14F-4D97-AF65-F5344CB8AC3E}">
        <p14:creationId xmlns:p14="http://schemas.microsoft.com/office/powerpoint/2010/main" val="737246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1" b="7"/>
          <a:stretch/>
        </p:blipFill>
        <p:spPr bwMode="auto">
          <a:xfrm>
            <a:off x="-1" y="0"/>
            <a:ext cx="9143999" cy="4872984"/>
          </a:xfrm>
          <a:prstGeom prst="rect">
            <a:avLst/>
          </a:prstGeom>
          <a:noFill/>
          <a:extLst>
            <a:ext uri="{909E8E84-426E-40DD-AFC4-6F175D3DCCD1}">
              <a14:hiddenFill xmlns:a14="http://schemas.microsoft.com/office/drawing/2010/main">
                <a:solidFill>
                  <a:srgbClr val="FFFFFF"/>
                </a:solidFill>
              </a14:hiddenFill>
            </a:ext>
          </a:extLst>
        </p:spPr>
      </p:pic>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9"/>
          <p:cNvSpPr/>
          <p:nvPr userDrawn="1"/>
        </p:nvSpPr>
        <p:spPr>
          <a:xfrm>
            <a:off x="347240" y="2571750"/>
            <a:ext cx="6700105" cy="15927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a:solidFill>
                  <a:srgbClr val="787878"/>
                </a:solidFill>
                <a:latin typeface="+mn-lt"/>
                <a:cs typeface="Arial" pitchFamily="34" charset="0"/>
              </a:rPr>
              <a:t>© 2017 Ex Libris | Confidential &amp; Proprietary</a:t>
            </a:r>
            <a:endParaRPr lang="en-US" sz="1000">
              <a:solidFill>
                <a:srgbClr val="787878"/>
              </a:solidFill>
              <a:latin typeface="+mn-lt"/>
            </a:endParaRPr>
          </a:p>
        </p:txBody>
      </p:sp>
    </p:spTree>
    <p:extLst>
      <p:ext uri="{BB962C8B-B14F-4D97-AF65-F5344CB8AC3E}">
        <p14:creationId xmlns:p14="http://schemas.microsoft.com/office/powerpoint/2010/main" val="8815472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692" b="623"/>
          <a:stretch/>
        </p:blipFill>
        <p:spPr bwMode="auto">
          <a:xfrm>
            <a:off x="786" y="0"/>
            <a:ext cx="9143214" cy="4872984"/>
          </a:xfrm>
          <a:prstGeom prst="rect">
            <a:avLst/>
          </a:prstGeom>
          <a:noFill/>
          <a:extLst>
            <a:ext uri="{909E8E84-426E-40DD-AFC4-6F175D3DCCD1}">
              <a14:hiddenFill xmlns:a14="http://schemas.microsoft.com/office/drawing/2010/main">
                <a:solidFill>
                  <a:srgbClr val="FFFFFF"/>
                </a:solidFill>
              </a14:hiddenFill>
            </a:ext>
          </a:extLst>
        </p:spPr>
      </p:pic>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a:solidFill>
                  <a:srgbClr val="787878"/>
                </a:solidFill>
                <a:latin typeface="+mn-lt"/>
                <a:cs typeface="Arial" pitchFamily="34" charset="0"/>
              </a:rPr>
              <a:t>© 2017 Ex Libris | Confidential &amp; Proprietary</a:t>
            </a:r>
            <a:endParaRPr lang="en-US" sz="1000">
              <a:solidFill>
                <a:srgbClr val="787878"/>
              </a:solidFill>
              <a:latin typeface="+mn-lt"/>
            </a:endParaRPr>
          </a:p>
        </p:txBody>
      </p:sp>
      <p:sp>
        <p:nvSpPr>
          <p:cNvPr id="18" name="מלבן 9"/>
          <p:cNvSpPr/>
          <p:nvPr userDrawn="1"/>
        </p:nvSpPr>
        <p:spPr>
          <a:xfrm>
            <a:off x="347240" y="2571750"/>
            <a:ext cx="6700105" cy="15927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21188993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 b="-8704"/>
          <a:stretch/>
        </p:blipFill>
        <p:spPr bwMode="auto">
          <a:xfrm>
            <a:off x="0" y="0"/>
            <a:ext cx="9144001" cy="48383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7494"/>
            <a:ext cx="9144000" cy="5427767"/>
          </a:xfrm>
          <a:prstGeom prst="rect">
            <a:avLst/>
          </a:prstGeom>
        </p:spPr>
      </p:pic>
      <p:sp>
        <p:nvSpPr>
          <p:cNvPr id="5" name="מלבן 7"/>
          <p:cNvSpPr/>
          <p:nvPr userDrawn="1"/>
        </p:nvSpPr>
        <p:spPr>
          <a:xfrm>
            <a:off x="0" y="4432582"/>
            <a:ext cx="9144000" cy="73145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a:latin typeface="+mn-lt"/>
            </a:endParaRPr>
          </a:p>
        </p:txBody>
      </p:sp>
      <p:sp>
        <p:nvSpPr>
          <p:cNvPr id="7" name="מלבן 14"/>
          <p:cNvSpPr/>
          <p:nvPr userDrawn="1"/>
        </p:nvSpPr>
        <p:spPr>
          <a:xfrm>
            <a:off x="0" y="2643757"/>
            <a:ext cx="9144000" cy="1488581"/>
          </a:xfrm>
          <a:prstGeom prst="rect">
            <a:avLst/>
          </a:prstGeom>
          <a:solidFill>
            <a:schemeClr val="accent2">
              <a:lumMod val="75000"/>
              <a:alpha val="7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Title 1"/>
          <p:cNvSpPr>
            <a:spLocks noGrp="1"/>
          </p:cNvSpPr>
          <p:nvPr>
            <p:ph type="ctrTitle" hasCustomPrompt="1"/>
          </p:nvPr>
        </p:nvSpPr>
        <p:spPr>
          <a:xfrm>
            <a:off x="685800" y="2855685"/>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9" name="Text Placeholder 3"/>
          <p:cNvSpPr>
            <a:spLocks noGrp="1"/>
          </p:cNvSpPr>
          <p:nvPr>
            <p:ph type="body" sz="quarter" idx="10" hasCustomPrompt="1"/>
          </p:nvPr>
        </p:nvSpPr>
        <p:spPr>
          <a:xfrm>
            <a:off x="785092" y="3374634"/>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
        <p:nvSpPr>
          <p:cNvPr id="17" name="מלבן 14"/>
          <p:cNvSpPr/>
          <p:nvPr userDrawn="1"/>
        </p:nvSpPr>
        <p:spPr>
          <a:xfrm>
            <a:off x="1" y="4127073"/>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133079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 b="4499"/>
          <a:stretch/>
        </p:blipFill>
        <p:spPr bwMode="auto">
          <a:xfrm>
            <a:off x="0" y="0"/>
            <a:ext cx="9143999" cy="46518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95486"/>
            <a:ext cx="9144000" cy="5427767"/>
          </a:xfrm>
          <a:prstGeom prst="rect">
            <a:avLst/>
          </a:prstGeom>
        </p:spPr>
      </p:pic>
      <p:sp>
        <p:nvSpPr>
          <p:cNvPr id="17"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39615875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8051"/>
          <a:stretch/>
        </p:blipFill>
        <p:spPr bwMode="auto">
          <a:xfrm>
            <a:off x="0" y="0"/>
            <a:ext cx="9144000" cy="47296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5445"/>
            <a:ext cx="9144000" cy="5427767"/>
          </a:xfrm>
          <a:prstGeom prst="rect">
            <a:avLst/>
          </a:prstGeom>
        </p:spPr>
      </p:pic>
      <p:sp>
        <p:nvSpPr>
          <p:cNvPr id="5" name="מלבן 7"/>
          <p:cNvSpPr/>
          <p:nvPr userDrawn="1"/>
        </p:nvSpPr>
        <p:spPr>
          <a:xfrm>
            <a:off x="0" y="4432582"/>
            <a:ext cx="9144000" cy="73145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a:latin typeface="+mn-lt"/>
            </a:endParaRPr>
          </a:p>
        </p:txBody>
      </p:sp>
      <p:sp>
        <p:nvSpPr>
          <p:cNvPr id="7" name="מלבן 14"/>
          <p:cNvSpPr/>
          <p:nvPr userDrawn="1"/>
        </p:nvSpPr>
        <p:spPr>
          <a:xfrm>
            <a:off x="0" y="2643757"/>
            <a:ext cx="9144000" cy="1488581"/>
          </a:xfrm>
          <a:prstGeom prst="rect">
            <a:avLst/>
          </a:prstGeom>
          <a:solidFill>
            <a:schemeClr val="accent2">
              <a:lumMod val="75000"/>
              <a:alpha val="7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Title 1"/>
          <p:cNvSpPr>
            <a:spLocks noGrp="1"/>
          </p:cNvSpPr>
          <p:nvPr>
            <p:ph type="ctrTitle" hasCustomPrompt="1"/>
          </p:nvPr>
        </p:nvSpPr>
        <p:spPr>
          <a:xfrm>
            <a:off x="685800" y="2855685"/>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9" name="Text Placeholder 3"/>
          <p:cNvSpPr>
            <a:spLocks noGrp="1"/>
          </p:cNvSpPr>
          <p:nvPr>
            <p:ph type="body" sz="quarter" idx="10" hasCustomPrompt="1"/>
          </p:nvPr>
        </p:nvSpPr>
        <p:spPr>
          <a:xfrm>
            <a:off x="785092" y="3374634"/>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
        <p:nvSpPr>
          <p:cNvPr id="17" name="מלבן 14"/>
          <p:cNvSpPr/>
          <p:nvPr userDrawn="1"/>
        </p:nvSpPr>
        <p:spPr>
          <a:xfrm>
            <a:off x="1" y="4127073"/>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39770369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 b="-33"/>
          <a:stretch/>
        </p:blipFill>
        <p:spPr bwMode="auto">
          <a:xfrm>
            <a:off x="0" y="1"/>
            <a:ext cx="9144000" cy="472964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מלבן 7"/>
          <p:cNvSpPr/>
          <p:nvPr userDrawn="1"/>
        </p:nvSpPr>
        <p:spPr>
          <a:xfrm>
            <a:off x="0" y="3909263"/>
            <a:ext cx="9144000" cy="1234237"/>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24025532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 b="-9669"/>
          <a:stretch/>
        </p:blipFill>
        <p:spPr bwMode="auto">
          <a:xfrm>
            <a:off x="0" y="0"/>
            <a:ext cx="9144001" cy="48383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7494"/>
            <a:ext cx="9144000" cy="5427767"/>
          </a:xfrm>
          <a:prstGeom prst="rect">
            <a:avLst/>
          </a:prstGeom>
        </p:spPr>
      </p:pic>
      <p:sp>
        <p:nvSpPr>
          <p:cNvPr id="17" name="מלבן 7"/>
          <p:cNvSpPr/>
          <p:nvPr userDrawn="1"/>
        </p:nvSpPr>
        <p:spPr>
          <a:xfrm>
            <a:off x="0" y="3909263"/>
            <a:ext cx="9144000" cy="1234237"/>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33921932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8051"/>
          <a:stretch/>
        </p:blipFill>
        <p:spPr bwMode="auto">
          <a:xfrm>
            <a:off x="0" y="0"/>
            <a:ext cx="9144000" cy="47296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5445"/>
            <a:ext cx="9144000" cy="5427767"/>
          </a:xfrm>
          <a:prstGeom prst="rect">
            <a:avLst/>
          </a:prstGeom>
        </p:spPr>
      </p:pic>
      <p:sp>
        <p:nvSpPr>
          <p:cNvPr id="17" name="מלבן 7"/>
          <p:cNvSpPr/>
          <p:nvPr userDrawn="1"/>
        </p:nvSpPr>
        <p:spPr>
          <a:xfrm>
            <a:off x="0" y="3909263"/>
            <a:ext cx="9144000" cy="1234237"/>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3392193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7" name="Title 1"/>
          <p:cNvSpPr>
            <a:spLocks noGrp="1"/>
          </p:cNvSpPr>
          <p:nvPr>
            <p:ph type="title"/>
          </p:nvPr>
        </p:nvSpPr>
        <p:spPr>
          <a:xfrm>
            <a:off x="457200" y="51470"/>
            <a:ext cx="8291264" cy="576064"/>
          </a:xfrm>
        </p:spPr>
        <p:txBody>
          <a:bodyPr/>
          <a:lstStyle/>
          <a:p>
            <a:r>
              <a:rPr lang="en-US"/>
              <a:t>Click to edit Master title style</a:t>
            </a:r>
          </a:p>
        </p:txBody>
      </p:sp>
      <p:sp>
        <p:nvSpPr>
          <p:cNvPr id="9"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a:p>
        </p:txBody>
      </p:sp>
      <p:sp>
        <p:nvSpPr>
          <p:cNvPr id="11" name="Content Placeholder 2"/>
          <p:cNvSpPr>
            <a:spLocks noGrp="1"/>
          </p:cNvSpPr>
          <p:nvPr>
            <p:ph idx="1" hasCustomPrompt="1"/>
          </p:nvPr>
        </p:nvSpPr>
        <p:spPr>
          <a:xfrm>
            <a:off x="467544" y="752605"/>
            <a:ext cx="8228585" cy="3979385"/>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a:t>
            </a:r>
            <a:endParaRPr lang="he-IL" dirty="0"/>
          </a:p>
        </p:txBody>
      </p:sp>
    </p:spTree>
    <p:extLst>
      <p:ext uri="{BB962C8B-B14F-4D97-AF65-F5344CB8AC3E}">
        <p14:creationId xmlns:p14="http://schemas.microsoft.com/office/powerpoint/2010/main" val="14109810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4"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5"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p:nvPr>
        </p:nvSpPr>
        <p:spPr>
          <a:xfrm>
            <a:off x="457200" y="51470"/>
            <a:ext cx="8229600" cy="576064"/>
          </a:xfrm>
        </p:spPr>
        <p:txBody>
          <a:bodyPr/>
          <a:lstStyle/>
          <a:p>
            <a:r>
              <a:rPr lang="en-US"/>
              <a:t>Click to edit Master title style</a:t>
            </a:r>
          </a:p>
        </p:txBody>
      </p:sp>
      <p:sp>
        <p:nvSpPr>
          <p:cNvPr id="7" name="Table Placeholder 4"/>
          <p:cNvSpPr>
            <a:spLocks noGrp="1"/>
          </p:cNvSpPr>
          <p:nvPr>
            <p:ph type="tbl" sz="quarter" idx="13"/>
          </p:nvPr>
        </p:nvSpPr>
        <p:spPr>
          <a:xfrm>
            <a:off x="467543" y="771550"/>
            <a:ext cx="8208913" cy="3888432"/>
          </a:xfrm>
        </p:spPr>
        <p:txBody>
          <a:bodyPr/>
          <a:lstStyle/>
          <a:p>
            <a:endParaRPr lang="en-US"/>
          </a:p>
        </p:txBody>
      </p:sp>
      <p:sp>
        <p:nvSpPr>
          <p:cNvPr id="9"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a:p>
        </p:txBody>
      </p:sp>
    </p:spTree>
    <p:extLst>
      <p:ext uri="{BB962C8B-B14F-4D97-AF65-F5344CB8AC3E}">
        <p14:creationId xmlns:p14="http://schemas.microsoft.com/office/powerpoint/2010/main" val="1214029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קשת מלאה 15"/>
          <p:cNvSpPr/>
          <p:nvPr userDrawn="1"/>
        </p:nvSpPr>
        <p:spPr>
          <a:xfrm rot="5400000">
            <a:off x="385330" y="883753"/>
            <a:ext cx="2855254" cy="2855254"/>
          </a:xfrm>
          <a:prstGeom prst="blockArc">
            <a:avLst>
              <a:gd name="adj1" fmla="val 10800000"/>
              <a:gd name="adj2" fmla="val 95653"/>
              <a:gd name="adj3" fmla="val 253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6" name="מציין מיקום טקסט 17"/>
          <p:cNvSpPr>
            <a:spLocks noGrp="1"/>
          </p:cNvSpPr>
          <p:nvPr>
            <p:ph type="body" sz="quarter" idx="13" hasCustomPrompt="1"/>
          </p:nvPr>
        </p:nvSpPr>
        <p:spPr>
          <a:xfrm>
            <a:off x="3478491" y="627534"/>
            <a:ext cx="5172982" cy="3676453"/>
          </a:xfrm>
        </p:spPr>
        <p:txBody>
          <a:bodyPr/>
          <a:lstStyle>
            <a:lvl1pPr marL="0" indent="0">
              <a:buNone/>
              <a:defRPr sz="2400" b="1">
                <a:solidFill>
                  <a:schemeClr val="accent1"/>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sp>
        <p:nvSpPr>
          <p:cNvPr id="7"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a:p>
        </p:txBody>
      </p:sp>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6738" y="1026647"/>
            <a:ext cx="2568096" cy="2569464"/>
          </a:xfrm>
          <a:prstGeom prst="flowChartConnector">
            <a:avLst/>
          </a:prstGeom>
        </p:spPr>
      </p:pic>
    </p:spTree>
    <p:extLst>
      <p:ext uri="{BB962C8B-B14F-4D97-AF65-F5344CB8AC3E}">
        <p14:creationId xmlns:p14="http://schemas.microsoft.com/office/powerpoint/2010/main" val="31820880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מלבן 9"/>
          <p:cNvSpPr/>
          <p:nvPr userDrawn="1"/>
        </p:nvSpPr>
        <p:spPr>
          <a:xfrm>
            <a:off x="0" y="-1060"/>
            <a:ext cx="9144000" cy="1610660"/>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Title 1"/>
          <p:cNvSpPr>
            <a:spLocks noGrp="1"/>
          </p:cNvSpPr>
          <p:nvPr>
            <p:ph type="ctrTitle" hasCustomPrompt="1"/>
          </p:nvPr>
        </p:nvSpPr>
        <p:spPr>
          <a:xfrm>
            <a:off x="675978" y="195486"/>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6" name="Oval 5"/>
          <p:cNvSpPr/>
          <p:nvPr userDrawn="1"/>
        </p:nvSpPr>
        <p:spPr>
          <a:xfrm>
            <a:off x="7497689"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7" name="קשת מלאה 15"/>
          <p:cNvSpPr/>
          <p:nvPr userDrawn="1"/>
        </p:nvSpPr>
        <p:spPr>
          <a:xfrm rot="3005273">
            <a:off x="7461401" y="1117226"/>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8" name="Oval 7"/>
          <p:cNvSpPr/>
          <p:nvPr userDrawn="1"/>
        </p:nvSpPr>
        <p:spPr>
          <a:xfrm>
            <a:off x="7557725" y="1235590"/>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a:latin typeface="+mn-lt"/>
              </a:rPr>
              <a:t>5</a:t>
            </a:r>
          </a:p>
        </p:txBody>
      </p:sp>
      <p:sp>
        <p:nvSpPr>
          <p:cNvPr id="9" name="Oval 8"/>
          <p:cNvSpPr/>
          <p:nvPr userDrawn="1"/>
        </p:nvSpPr>
        <p:spPr>
          <a:xfrm>
            <a:off x="5816366"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0" name="קשת מלאה 15"/>
          <p:cNvSpPr/>
          <p:nvPr userDrawn="1"/>
        </p:nvSpPr>
        <p:spPr>
          <a:xfrm rot="4914482">
            <a:off x="5780078" y="1139266"/>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1" name="Oval 10"/>
          <p:cNvSpPr/>
          <p:nvPr userDrawn="1"/>
        </p:nvSpPr>
        <p:spPr>
          <a:xfrm>
            <a:off x="5876402" y="1235590"/>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a:latin typeface="+mn-lt"/>
              </a:rPr>
              <a:t>4</a:t>
            </a:r>
          </a:p>
        </p:txBody>
      </p:sp>
      <p:sp>
        <p:nvSpPr>
          <p:cNvPr id="12" name="Oval 11"/>
          <p:cNvSpPr/>
          <p:nvPr userDrawn="1"/>
        </p:nvSpPr>
        <p:spPr>
          <a:xfrm>
            <a:off x="4135045"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3" name="קשת מלאה 15"/>
          <p:cNvSpPr/>
          <p:nvPr userDrawn="1"/>
        </p:nvSpPr>
        <p:spPr>
          <a:xfrm rot="6784598">
            <a:off x="4098757" y="1116111"/>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4" name="Oval 13"/>
          <p:cNvSpPr/>
          <p:nvPr userDrawn="1"/>
        </p:nvSpPr>
        <p:spPr>
          <a:xfrm>
            <a:off x="4195081" y="1235590"/>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a:latin typeface="+mn-lt"/>
              </a:rPr>
              <a:t>3</a:t>
            </a:r>
          </a:p>
        </p:txBody>
      </p:sp>
      <p:sp>
        <p:nvSpPr>
          <p:cNvPr id="15" name="Oval 14"/>
          <p:cNvSpPr/>
          <p:nvPr userDrawn="1"/>
        </p:nvSpPr>
        <p:spPr>
          <a:xfrm>
            <a:off x="2453724"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6" name="קשת מלאה 15"/>
          <p:cNvSpPr/>
          <p:nvPr userDrawn="1"/>
        </p:nvSpPr>
        <p:spPr>
          <a:xfrm rot="9000000">
            <a:off x="2417436" y="1116111"/>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7" name="Oval 16"/>
          <p:cNvSpPr/>
          <p:nvPr userDrawn="1"/>
        </p:nvSpPr>
        <p:spPr>
          <a:xfrm>
            <a:off x="2513760" y="1235590"/>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a:latin typeface="+mn-lt"/>
              </a:rPr>
              <a:t>2</a:t>
            </a:r>
          </a:p>
        </p:txBody>
      </p:sp>
      <p:sp>
        <p:nvSpPr>
          <p:cNvPr id="18" name="Oval 17"/>
          <p:cNvSpPr/>
          <p:nvPr userDrawn="1"/>
        </p:nvSpPr>
        <p:spPr>
          <a:xfrm>
            <a:off x="772403"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9" name="קשת מלאה 15"/>
          <p:cNvSpPr/>
          <p:nvPr userDrawn="1"/>
        </p:nvSpPr>
        <p:spPr>
          <a:xfrm rot="10800000">
            <a:off x="736115" y="1139266"/>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20" name="Oval 19"/>
          <p:cNvSpPr/>
          <p:nvPr userDrawn="1"/>
        </p:nvSpPr>
        <p:spPr>
          <a:xfrm>
            <a:off x="832439" y="1235590"/>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a:latin typeface="+mn-lt"/>
              </a:rPr>
              <a:t>1</a:t>
            </a:r>
          </a:p>
        </p:txBody>
      </p:sp>
      <p:cxnSp>
        <p:nvCxnSpPr>
          <p:cNvPr id="21" name="Straight Connector 20"/>
          <p:cNvCxnSpPr/>
          <p:nvPr userDrawn="1"/>
        </p:nvCxnSpPr>
        <p:spPr>
          <a:xfrm>
            <a:off x="472312" y="3011377"/>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153633" y="3011377"/>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3824741" y="3011377"/>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5507771" y="3011377"/>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7193047" y="3011377"/>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Text Placeholder 14"/>
          <p:cNvSpPr>
            <a:spLocks noGrp="1"/>
          </p:cNvSpPr>
          <p:nvPr>
            <p:ph type="body" sz="quarter" idx="25" hasCustomPrompt="1"/>
          </p:nvPr>
        </p:nvSpPr>
        <p:spPr>
          <a:xfrm>
            <a:off x="472366"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27" name="Text Placeholder 14"/>
          <p:cNvSpPr>
            <a:spLocks noGrp="1"/>
          </p:cNvSpPr>
          <p:nvPr>
            <p:ph type="body" sz="quarter" idx="26" hasCustomPrompt="1"/>
          </p:nvPr>
        </p:nvSpPr>
        <p:spPr>
          <a:xfrm>
            <a:off x="2153687"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28" name="Text Placeholder 14"/>
          <p:cNvSpPr>
            <a:spLocks noGrp="1"/>
          </p:cNvSpPr>
          <p:nvPr>
            <p:ph type="body" sz="quarter" idx="27" hasCustomPrompt="1"/>
          </p:nvPr>
        </p:nvSpPr>
        <p:spPr>
          <a:xfrm>
            <a:off x="3824795"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29" name="Text Placeholder 14"/>
          <p:cNvSpPr>
            <a:spLocks noGrp="1"/>
          </p:cNvSpPr>
          <p:nvPr>
            <p:ph type="body" sz="quarter" idx="28" hasCustomPrompt="1"/>
          </p:nvPr>
        </p:nvSpPr>
        <p:spPr>
          <a:xfrm>
            <a:off x="5507825"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30" name="Text Placeholder 14"/>
          <p:cNvSpPr>
            <a:spLocks noGrp="1"/>
          </p:cNvSpPr>
          <p:nvPr>
            <p:ph type="body" sz="quarter" idx="29" hasCustomPrompt="1"/>
          </p:nvPr>
        </p:nvSpPr>
        <p:spPr>
          <a:xfrm>
            <a:off x="7193101"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31" name="Text Placeholder 14"/>
          <p:cNvSpPr>
            <a:spLocks noGrp="1"/>
          </p:cNvSpPr>
          <p:nvPr>
            <p:ph type="body" sz="quarter" idx="30" hasCustomPrompt="1"/>
          </p:nvPr>
        </p:nvSpPr>
        <p:spPr>
          <a:xfrm>
            <a:off x="472366"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2" name="Text Placeholder 14"/>
          <p:cNvSpPr>
            <a:spLocks noGrp="1"/>
          </p:cNvSpPr>
          <p:nvPr>
            <p:ph type="body" sz="quarter" idx="31" hasCustomPrompt="1"/>
          </p:nvPr>
        </p:nvSpPr>
        <p:spPr>
          <a:xfrm>
            <a:off x="2153687"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3" name="Text Placeholder 14"/>
          <p:cNvSpPr>
            <a:spLocks noGrp="1"/>
          </p:cNvSpPr>
          <p:nvPr>
            <p:ph type="body" sz="quarter" idx="32" hasCustomPrompt="1"/>
          </p:nvPr>
        </p:nvSpPr>
        <p:spPr>
          <a:xfrm>
            <a:off x="3824795"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4" name="Text Placeholder 14"/>
          <p:cNvSpPr>
            <a:spLocks noGrp="1"/>
          </p:cNvSpPr>
          <p:nvPr>
            <p:ph type="body" sz="quarter" idx="33" hasCustomPrompt="1"/>
          </p:nvPr>
        </p:nvSpPr>
        <p:spPr>
          <a:xfrm>
            <a:off x="5507825"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5" name="Text Placeholder 14"/>
          <p:cNvSpPr>
            <a:spLocks noGrp="1"/>
          </p:cNvSpPr>
          <p:nvPr>
            <p:ph type="body" sz="quarter" idx="34" hasCustomPrompt="1"/>
          </p:nvPr>
        </p:nvSpPr>
        <p:spPr>
          <a:xfrm>
            <a:off x="7193101"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a:p>
        </p:txBody>
      </p:sp>
    </p:spTree>
    <p:extLst>
      <p:ext uri="{BB962C8B-B14F-4D97-AF65-F5344CB8AC3E}">
        <p14:creationId xmlns:p14="http://schemas.microsoft.com/office/powerpoint/2010/main" val="3276117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מלבן 9"/>
          <p:cNvSpPr/>
          <p:nvPr userDrawn="1"/>
        </p:nvSpPr>
        <p:spPr>
          <a:xfrm>
            <a:off x="0" y="-1061"/>
            <a:ext cx="303757" cy="4877067"/>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Title 1"/>
          <p:cNvSpPr>
            <a:spLocks noGrp="1"/>
          </p:cNvSpPr>
          <p:nvPr>
            <p:ph type="ctrTitle" hasCustomPrompt="1"/>
          </p:nvPr>
        </p:nvSpPr>
        <p:spPr>
          <a:xfrm>
            <a:off x="675978" y="420555"/>
            <a:ext cx="7772400" cy="783044"/>
          </a:xfrm>
        </p:spPr>
        <p:txBody>
          <a:bodyPr anchor="t" anchorCtr="0">
            <a:noAutofit/>
          </a:bodyPr>
          <a:lstStyle>
            <a:lvl1pPr algn="l">
              <a:defRPr sz="3200">
                <a:solidFill>
                  <a:schemeClr val="tx2"/>
                </a:solidFill>
                <a:latin typeface="+mn-lt"/>
              </a:defRPr>
            </a:lvl1pPr>
          </a:lstStyle>
          <a:p>
            <a:r>
              <a:rPr lang="en-US" dirty="0"/>
              <a:t>AGENDA/KEY TOPICS</a:t>
            </a:r>
          </a:p>
        </p:txBody>
      </p:sp>
      <p:sp>
        <p:nvSpPr>
          <p:cNvPr id="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a:p>
        </p:txBody>
      </p:sp>
    </p:spTree>
    <p:extLst>
      <p:ext uri="{BB962C8B-B14F-4D97-AF65-F5344CB8AC3E}">
        <p14:creationId xmlns:p14="http://schemas.microsoft.com/office/powerpoint/2010/main" val="39618436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7247" y="204731"/>
            <a:ext cx="1490474" cy="1490472"/>
          </a:xfrm>
          <a:prstGeom prst="ellipse">
            <a:avLst/>
          </a:prstGeom>
          <a:ln w="63500" cap="rnd">
            <a:solidFill>
              <a:schemeClr val="bg1"/>
            </a:solidFill>
          </a:ln>
          <a:effectLst/>
        </p:spPr>
      </p:pic>
      <p:sp>
        <p:nvSpPr>
          <p:cNvPr id="4" name="מלבן 9"/>
          <p:cNvSpPr/>
          <p:nvPr userDrawn="1"/>
        </p:nvSpPr>
        <p:spPr>
          <a:xfrm>
            <a:off x="0" y="-1061"/>
            <a:ext cx="303757" cy="4877067"/>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Title 1"/>
          <p:cNvSpPr>
            <a:spLocks noGrp="1"/>
          </p:cNvSpPr>
          <p:nvPr>
            <p:ph type="ctrTitle" hasCustomPrompt="1"/>
          </p:nvPr>
        </p:nvSpPr>
        <p:spPr>
          <a:xfrm>
            <a:off x="675978" y="420555"/>
            <a:ext cx="6272286" cy="783044"/>
          </a:xfrm>
        </p:spPr>
        <p:txBody>
          <a:bodyPr anchor="t" anchorCtr="0">
            <a:noAutofit/>
          </a:bodyPr>
          <a:lstStyle>
            <a:lvl1pPr algn="l">
              <a:defRPr sz="3200">
                <a:solidFill>
                  <a:srgbClr val="525254"/>
                </a:solidFill>
                <a:latin typeface="+mn-lt"/>
              </a:defRPr>
            </a:lvl1pPr>
          </a:lstStyle>
          <a:p>
            <a:r>
              <a:rPr lang="en-US" dirty="0"/>
              <a:t>AGENDA/KEY TOPICS</a:t>
            </a:r>
          </a:p>
        </p:txBody>
      </p:sp>
      <p:sp>
        <p:nvSpPr>
          <p:cNvPr id="6" name="Text Placeholder 14"/>
          <p:cNvSpPr>
            <a:spLocks noGrp="1"/>
          </p:cNvSpPr>
          <p:nvPr>
            <p:ph type="body" sz="quarter" idx="25" hasCustomPrompt="1"/>
          </p:nvPr>
        </p:nvSpPr>
        <p:spPr>
          <a:xfrm>
            <a:off x="677008" y="1347614"/>
            <a:ext cx="6259501" cy="3145992"/>
          </a:xfrm>
        </p:spPr>
        <p:txBody>
          <a:bodyPr lIns="45720" rIns="45720" anchor="t">
            <a:noAutofit/>
          </a:bodyPr>
          <a:lstStyle>
            <a:lvl1pPr marL="285750" indent="-285750" algn="l">
              <a:lnSpc>
                <a:spcPct val="120000"/>
              </a:lnSpc>
              <a:spcBef>
                <a:spcPts val="300"/>
              </a:spcBef>
              <a:buFont typeface="Arial" panose="020B0604020202020204" pitchFamily="34" charset="0"/>
              <a:buChar char="•"/>
              <a:defRPr sz="22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7"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0"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a:p>
        </p:txBody>
      </p:sp>
    </p:spTree>
    <p:extLst>
      <p:ext uri="{BB962C8B-B14F-4D97-AF65-F5344CB8AC3E}">
        <p14:creationId xmlns:p14="http://schemas.microsoft.com/office/powerpoint/2010/main" val="2702163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 b="-33"/>
          <a:stretch/>
        </p:blipFill>
        <p:spPr bwMode="auto">
          <a:xfrm>
            <a:off x="0" y="1"/>
            <a:ext cx="9144000" cy="472964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18605857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r="22" b="3"/>
          <a:stretch/>
        </p:blipFill>
        <p:spPr bwMode="auto">
          <a:xfrm>
            <a:off x="0" y="0"/>
            <a:ext cx="9143999" cy="4872984"/>
          </a:xfrm>
          <a:prstGeom prst="rect">
            <a:avLst/>
          </a:prstGeom>
          <a:noFill/>
          <a:extLst>
            <a:ext uri="{909E8E84-426E-40DD-AFC4-6F175D3DCCD1}">
              <a14:hiddenFill xmlns:a14="http://schemas.microsoft.com/office/drawing/2010/main">
                <a:solidFill>
                  <a:srgbClr val="FFFFFF"/>
                </a:solidFill>
              </a14:hiddenFill>
            </a:ext>
          </a:extLst>
        </p:spPr>
      </p:pic>
      <p:sp>
        <p:nvSpPr>
          <p:cNvPr id="16" name="מלבן 9"/>
          <p:cNvSpPr/>
          <p:nvPr userDrawn="1"/>
        </p:nvSpPr>
        <p:spPr>
          <a:xfrm>
            <a:off x="347240" y="2571750"/>
            <a:ext cx="6700105" cy="1592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a:solidFill>
                  <a:srgbClr val="787878"/>
                </a:solidFill>
                <a:latin typeface="+mn-lt"/>
                <a:cs typeface="Arial" pitchFamily="34" charset="0"/>
              </a:rPr>
              <a:t>© 2017 Ex Libris | Confidential &amp; Proprietary</a:t>
            </a:r>
            <a:endParaRPr lang="en-US" sz="1000">
              <a:solidFill>
                <a:srgbClr val="787878"/>
              </a:solidFill>
              <a:latin typeface="+mn-lt"/>
            </a:endParaRPr>
          </a:p>
        </p:txBody>
      </p:sp>
    </p:spTree>
    <p:extLst>
      <p:ext uri="{BB962C8B-B14F-4D97-AF65-F5344CB8AC3E}">
        <p14:creationId xmlns:p14="http://schemas.microsoft.com/office/powerpoint/2010/main" val="36021502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r="-22"/>
          <a:stretch/>
        </p:blipFill>
        <p:spPr>
          <a:xfrm>
            <a:off x="0" y="-1"/>
            <a:ext cx="9143999" cy="4872986"/>
          </a:xfrm>
          <a:prstGeom prst="rect">
            <a:avLst/>
          </a:prstGeom>
        </p:spPr>
      </p:pic>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a:solidFill>
                  <a:srgbClr val="787878"/>
                </a:solidFill>
                <a:latin typeface="+mn-lt"/>
                <a:cs typeface="Arial" pitchFamily="34" charset="0"/>
              </a:rPr>
              <a:t>© 2017 Ex Libris | Confidential &amp; Proprietary</a:t>
            </a:r>
            <a:endParaRPr lang="en-US" sz="1000">
              <a:solidFill>
                <a:srgbClr val="787878"/>
              </a:solidFill>
              <a:latin typeface="+mn-lt"/>
            </a:endParaRPr>
          </a:p>
        </p:txBody>
      </p:sp>
      <p:sp>
        <p:nvSpPr>
          <p:cNvPr id="18" name="מלבן 9"/>
          <p:cNvSpPr/>
          <p:nvPr userDrawn="1"/>
        </p:nvSpPr>
        <p:spPr>
          <a:xfrm>
            <a:off x="347240" y="2571750"/>
            <a:ext cx="6700105" cy="1592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30891734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 b="-40"/>
          <a:stretch/>
        </p:blipFill>
        <p:spPr bwMode="auto">
          <a:xfrm>
            <a:off x="0" y="0"/>
            <a:ext cx="9143999" cy="4872984"/>
          </a:xfrm>
          <a:prstGeom prst="rect">
            <a:avLst/>
          </a:prstGeom>
          <a:noFill/>
          <a:extLst>
            <a:ext uri="{909E8E84-426E-40DD-AFC4-6F175D3DCCD1}">
              <a14:hiddenFill xmlns:a14="http://schemas.microsoft.com/office/drawing/2010/main">
                <a:solidFill>
                  <a:srgbClr val="FFFFFF"/>
                </a:solidFill>
              </a14:hiddenFill>
            </a:ext>
          </a:extLst>
        </p:spPr>
      </p:pic>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a:solidFill>
                  <a:srgbClr val="787878"/>
                </a:solidFill>
                <a:latin typeface="+mn-lt"/>
                <a:cs typeface="Arial" pitchFamily="34" charset="0"/>
              </a:rPr>
              <a:t>© 2017 Ex Libris | Confidential &amp; Proprietary</a:t>
            </a:r>
            <a:endParaRPr lang="en-US" sz="1000">
              <a:solidFill>
                <a:srgbClr val="787878"/>
              </a:solidFill>
              <a:latin typeface="+mn-lt"/>
            </a:endParaRPr>
          </a:p>
        </p:txBody>
      </p:sp>
      <p:sp>
        <p:nvSpPr>
          <p:cNvPr id="18" name="מלבן 9"/>
          <p:cNvSpPr/>
          <p:nvPr userDrawn="1"/>
        </p:nvSpPr>
        <p:spPr>
          <a:xfrm>
            <a:off x="347240" y="2571750"/>
            <a:ext cx="6700105" cy="1592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12029125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9"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2"/>
          <a:stretch/>
        </p:blipFill>
        <p:spPr bwMode="auto">
          <a:xfrm>
            <a:off x="-17446" y="1"/>
            <a:ext cx="9161448" cy="466013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46" y="339502"/>
            <a:ext cx="9161448" cy="5427767"/>
          </a:xfrm>
          <a:prstGeom prst="rect">
            <a:avLst/>
          </a:prstGeom>
        </p:spPr>
      </p:pic>
      <p:sp>
        <p:nvSpPr>
          <p:cNvPr id="17" name="מלבן 14"/>
          <p:cNvSpPr/>
          <p:nvPr userDrawn="1"/>
        </p:nvSpPr>
        <p:spPr>
          <a:xfrm>
            <a:off x="2" y="4127073"/>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מלבן 7"/>
          <p:cNvSpPr/>
          <p:nvPr userDrawn="1"/>
        </p:nvSpPr>
        <p:spPr>
          <a:xfrm>
            <a:off x="0" y="4432582"/>
            <a:ext cx="9144000" cy="73145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a:latin typeface="+mn-lt"/>
            </a:endParaRPr>
          </a:p>
        </p:txBody>
      </p:sp>
      <p:sp>
        <p:nvSpPr>
          <p:cNvPr id="7" name="מלבן 14"/>
          <p:cNvSpPr/>
          <p:nvPr userDrawn="1"/>
        </p:nvSpPr>
        <p:spPr>
          <a:xfrm>
            <a:off x="-17446" y="2585453"/>
            <a:ext cx="9161446" cy="1541620"/>
          </a:xfrm>
          <a:prstGeom prst="rect">
            <a:avLst/>
          </a:prstGeom>
          <a:solidFill>
            <a:srgbClr val="1F497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Title 1"/>
          <p:cNvSpPr>
            <a:spLocks noGrp="1"/>
          </p:cNvSpPr>
          <p:nvPr>
            <p:ph type="ctrTitle" hasCustomPrompt="1"/>
          </p:nvPr>
        </p:nvSpPr>
        <p:spPr>
          <a:xfrm>
            <a:off x="685800" y="2797380"/>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9" name="Text Placeholder 3"/>
          <p:cNvSpPr>
            <a:spLocks noGrp="1"/>
          </p:cNvSpPr>
          <p:nvPr>
            <p:ph type="body" sz="quarter" idx="10" hasCustomPrompt="1"/>
          </p:nvPr>
        </p:nvSpPr>
        <p:spPr>
          <a:xfrm>
            <a:off x="785092" y="3316329"/>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28102791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 b="-33"/>
          <a:stretch/>
        </p:blipFill>
        <p:spPr bwMode="auto">
          <a:xfrm>
            <a:off x="0" y="1"/>
            <a:ext cx="9144000" cy="472964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מלבן 14"/>
          <p:cNvSpPr/>
          <p:nvPr userDrawn="1"/>
        </p:nvSpPr>
        <p:spPr>
          <a:xfrm>
            <a:off x="2" y="4127073"/>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מלבן 7"/>
          <p:cNvSpPr/>
          <p:nvPr userDrawn="1"/>
        </p:nvSpPr>
        <p:spPr>
          <a:xfrm>
            <a:off x="0" y="4432582"/>
            <a:ext cx="9144000" cy="73145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a:latin typeface="+mn-lt"/>
            </a:endParaRPr>
          </a:p>
        </p:txBody>
      </p:sp>
      <p:sp>
        <p:nvSpPr>
          <p:cNvPr id="7" name="מלבן 14"/>
          <p:cNvSpPr/>
          <p:nvPr userDrawn="1"/>
        </p:nvSpPr>
        <p:spPr>
          <a:xfrm>
            <a:off x="0" y="2585453"/>
            <a:ext cx="9144000" cy="154162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Title 1"/>
          <p:cNvSpPr>
            <a:spLocks noGrp="1"/>
          </p:cNvSpPr>
          <p:nvPr>
            <p:ph type="ctrTitle" hasCustomPrompt="1"/>
          </p:nvPr>
        </p:nvSpPr>
        <p:spPr>
          <a:xfrm>
            <a:off x="685800" y="2797380"/>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9" name="Text Placeholder 3"/>
          <p:cNvSpPr>
            <a:spLocks noGrp="1"/>
          </p:cNvSpPr>
          <p:nvPr>
            <p:ph type="body" sz="quarter" idx="10" hasCustomPrompt="1"/>
          </p:nvPr>
        </p:nvSpPr>
        <p:spPr>
          <a:xfrm>
            <a:off x="785092" y="3316329"/>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1648220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 b="5662"/>
          <a:stretch/>
        </p:blipFill>
        <p:spPr bwMode="auto">
          <a:xfrm>
            <a:off x="0" y="1"/>
            <a:ext cx="9144000" cy="439532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39502"/>
            <a:ext cx="9144000" cy="5427767"/>
          </a:xfrm>
          <a:prstGeom prst="rect">
            <a:avLst/>
          </a:prstGeom>
        </p:spPr>
      </p:pic>
      <p:sp>
        <p:nvSpPr>
          <p:cNvPr id="23"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5"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לבן 9"/>
          <p:cNvSpPr/>
          <p:nvPr userDrawn="1"/>
        </p:nvSpPr>
        <p:spPr>
          <a:xfrm>
            <a:off x="347240" y="2388050"/>
            <a:ext cx="6700105" cy="1762559"/>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7"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8"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9" name="Picture 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14559417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1"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 b="-27"/>
          <a:stretch/>
        </p:blipFill>
        <p:spPr bwMode="auto">
          <a:xfrm>
            <a:off x="-831" y="0"/>
            <a:ext cx="9144831" cy="51435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rot="15464397">
            <a:off x="4967853" y="1201733"/>
            <a:ext cx="7312509" cy="2891963"/>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5"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לבן 9"/>
          <p:cNvSpPr/>
          <p:nvPr userDrawn="1"/>
        </p:nvSpPr>
        <p:spPr>
          <a:xfrm>
            <a:off x="347240" y="2388050"/>
            <a:ext cx="6700105" cy="1762559"/>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7"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8"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9" name="Picture 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41291682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a:p>
        </p:txBody>
      </p:sp>
      <p:sp>
        <p:nvSpPr>
          <p:cNvPr id="4"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4" y="182519"/>
            <a:ext cx="318799" cy="290945"/>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7" name="Title 1"/>
          <p:cNvSpPr>
            <a:spLocks noGrp="1"/>
          </p:cNvSpPr>
          <p:nvPr>
            <p:ph type="title"/>
          </p:nvPr>
        </p:nvSpPr>
        <p:spPr>
          <a:xfrm>
            <a:off x="457200" y="51470"/>
            <a:ext cx="8291264" cy="576064"/>
          </a:xfrm>
        </p:spPr>
        <p:txBody>
          <a:bodyPr/>
          <a:lstStyle/>
          <a:p>
            <a:r>
              <a:rPr lang="en-US"/>
              <a:t>Click to edit Master title style</a:t>
            </a:r>
          </a:p>
        </p:txBody>
      </p:sp>
      <p:sp>
        <p:nvSpPr>
          <p:cNvPr id="8" name="Content Placeholder 2"/>
          <p:cNvSpPr>
            <a:spLocks noGrp="1"/>
          </p:cNvSpPr>
          <p:nvPr>
            <p:ph idx="1" hasCustomPrompt="1"/>
          </p:nvPr>
        </p:nvSpPr>
        <p:spPr>
          <a:xfrm>
            <a:off x="467544" y="752605"/>
            <a:ext cx="8228585" cy="3979385"/>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Tree>
    <p:extLst>
      <p:ext uri="{BB962C8B-B14F-4D97-AF65-F5344CB8AC3E}">
        <p14:creationId xmlns:p14="http://schemas.microsoft.com/office/powerpoint/2010/main" val="2474410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a:p>
        </p:txBody>
      </p:sp>
      <p:sp>
        <p:nvSpPr>
          <p:cNvPr id="4"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4" y="182519"/>
            <a:ext cx="318799" cy="290945"/>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7" name="Title 1"/>
          <p:cNvSpPr>
            <a:spLocks noGrp="1"/>
          </p:cNvSpPr>
          <p:nvPr>
            <p:ph type="title"/>
          </p:nvPr>
        </p:nvSpPr>
        <p:spPr>
          <a:xfrm>
            <a:off x="457200" y="51470"/>
            <a:ext cx="8291264" cy="576064"/>
          </a:xfrm>
        </p:spPr>
        <p:txBody>
          <a:bodyPr/>
          <a:lstStyle/>
          <a:p>
            <a:r>
              <a:rPr lang="en-US"/>
              <a:t>Click to edit Master title style</a:t>
            </a:r>
          </a:p>
        </p:txBody>
      </p:sp>
      <p:sp>
        <p:nvSpPr>
          <p:cNvPr id="9" name="Table Placeholder 4"/>
          <p:cNvSpPr>
            <a:spLocks noGrp="1"/>
          </p:cNvSpPr>
          <p:nvPr>
            <p:ph type="tbl" sz="quarter" idx="13"/>
          </p:nvPr>
        </p:nvSpPr>
        <p:spPr>
          <a:xfrm>
            <a:off x="467543" y="771550"/>
            <a:ext cx="8208913" cy="3888432"/>
          </a:xfrm>
        </p:spPr>
        <p:txBody>
          <a:bodyPr/>
          <a:lstStyle/>
          <a:p>
            <a:endParaRPr lang="en-US"/>
          </a:p>
        </p:txBody>
      </p:sp>
    </p:spTree>
    <p:extLst>
      <p:ext uri="{BB962C8B-B14F-4D97-AF65-F5344CB8AC3E}">
        <p14:creationId xmlns:p14="http://schemas.microsoft.com/office/powerpoint/2010/main" val="22625052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a:p>
        </p:txBody>
      </p:sp>
      <p:sp>
        <p:nvSpPr>
          <p:cNvPr id="4" name="קשת מלאה 15"/>
          <p:cNvSpPr/>
          <p:nvPr userDrawn="1"/>
        </p:nvSpPr>
        <p:spPr>
          <a:xfrm rot="5400000">
            <a:off x="385330" y="883753"/>
            <a:ext cx="2855254" cy="2855254"/>
          </a:xfrm>
          <a:prstGeom prst="blockArc">
            <a:avLst>
              <a:gd name="adj1" fmla="val 10800000"/>
              <a:gd name="adj2" fmla="val 95653"/>
              <a:gd name="adj3" fmla="val 2531"/>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5" name="מציין מיקום טקסט 17"/>
          <p:cNvSpPr>
            <a:spLocks noGrp="1"/>
          </p:cNvSpPr>
          <p:nvPr>
            <p:ph type="body" sz="quarter" idx="13" hasCustomPrompt="1"/>
          </p:nvPr>
        </p:nvSpPr>
        <p:spPr>
          <a:xfrm>
            <a:off x="3478491" y="627534"/>
            <a:ext cx="5172982" cy="3676453"/>
          </a:xfrm>
        </p:spPr>
        <p:txBody>
          <a:bodyPr/>
          <a:lstStyle>
            <a:lvl1pPr marL="0" indent="0">
              <a:buNone/>
              <a:defRPr sz="2400" b="1">
                <a:solidFill>
                  <a:srgbClr val="DA4326"/>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890" y="1026647"/>
            <a:ext cx="2568133" cy="2569464"/>
          </a:xfrm>
          <a:prstGeom prst="flowChartConnector">
            <a:avLst/>
          </a:prstGeom>
        </p:spPr>
      </p:pic>
    </p:spTree>
    <p:extLst>
      <p:ext uri="{BB962C8B-B14F-4D97-AF65-F5344CB8AC3E}">
        <p14:creationId xmlns:p14="http://schemas.microsoft.com/office/powerpoint/2010/main" val="954691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 b="5662"/>
          <a:stretch/>
        </p:blipFill>
        <p:spPr bwMode="auto">
          <a:xfrm>
            <a:off x="0" y="1"/>
            <a:ext cx="9144000" cy="43953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39502"/>
            <a:ext cx="9144000" cy="5427767"/>
          </a:xfrm>
          <a:prstGeom prst="rect">
            <a:avLst/>
          </a:prstGeom>
        </p:spPr>
      </p:pic>
      <p:sp>
        <p:nvSpPr>
          <p:cNvPr id="17"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687169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a:p>
        </p:txBody>
      </p:sp>
      <p:sp>
        <p:nvSpPr>
          <p:cNvPr id="8" name="מלבן 9"/>
          <p:cNvSpPr/>
          <p:nvPr userDrawn="1"/>
        </p:nvSpPr>
        <p:spPr>
          <a:xfrm>
            <a:off x="0" y="-1060"/>
            <a:ext cx="9144000" cy="1610660"/>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0" name="Title 1"/>
          <p:cNvSpPr>
            <a:spLocks noGrp="1"/>
          </p:cNvSpPr>
          <p:nvPr>
            <p:ph type="ctrTitle" hasCustomPrompt="1"/>
          </p:nvPr>
        </p:nvSpPr>
        <p:spPr>
          <a:xfrm>
            <a:off x="675978" y="195486"/>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12" name="Oval 11"/>
          <p:cNvSpPr/>
          <p:nvPr userDrawn="1"/>
        </p:nvSpPr>
        <p:spPr>
          <a:xfrm>
            <a:off x="7497689"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3" name="קשת מלאה 15"/>
          <p:cNvSpPr/>
          <p:nvPr userDrawn="1"/>
        </p:nvSpPr>
        <p:spPr>
          <a:xfrm rot="3005273">
            <a:off x="7461401" y="1117226"/>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4" name="Oval 13"/>
          <p:cNvSpPr/>
          <p:nvPr userDrawn="1"/>
        </p:nvSpPr>
        <p:spPr>
          <a:xfrm>
            <a:off x="7557725" y="1235590"/>
            <a:ext cx="794328" cy="794328"/>
          </a:xfrm>
          <a:prstGeom prst="ellipse">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a:latin typeface="+mn-lt"/>
              </a:rPr>
              <a:t>5</a:t>
            </a:r>
          </a:p>
        </p:txBody>
      </p:sp>
      <p:sp>
        <p:nvSpPr>
          <p:cNvPr id="15" name="Oval 14"/>
          <p:cNvSpPr/>
          <p:nvPr userDrawn="1"/>
        </p:nvSpPr>
        <p:spPr>
          <a:xfrm>
            <a:off x="5816366"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6" name="קשת מלאה 15"/>
          <p:cNvSpPr/>
          <p:nvPr userDrawn="1"/>
        </p:nvSpPr>
        <p:spPr>
          <a:xfrm rot="4914482">
            <a:off x="5780078" y="1139266"/>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7" name="Oval 16"/>
          <p:cNvSpPr/>
          <p:nvPr userDrawn="1"/>
        </p:nvSpPr>
        <p:spPr>
          <a:xfrm>
            <a:off x="5876402" y="1235590"/>
            <a:ext cx="794328" cy="794328"/>
          </a:xfrm>
          <a:prstGeom prst="ellipse">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a:latin typeface="+mn-lt"/>
              </a:rPr>
              <a:t>4</a:t>
            </a:r>
          </a:p>
        </p:txBody>
      </p:sp>
      <p:sp>
        <p:nvSpPr>
          <p:cNvPr id="18" name="Oval 17"/>
          <p:cNvSpPr/>
          <p:nvPr userDrawn="1"/>
        </p:nvSpPr>
        <p:spPr>
          <a:xfrm>
            <a:off x="4135045"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9" name="קשת מלאה 15"/>
          <p:cNvSpPr/>
          <p:nvPr userDrawn="1"/>
        </p:nvSpPr>
        <p:spPr>
          <a:xfrm rot="6784598">
            <a:off x="4098757" y="1116111"/>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20" name="Oval 19"/>
          <p:cNvSpPr/>
          <p:nvPr userDrawn="1"/>
        </p:nvSpPr>
        <p:spPr>
          <a:xfrm>
            <a:off x="4195081" y="1235590"/>
            <a:ext cx="794328" cy="794328"/>
          </a:xfrm>
          <a:prstGeom prst="ellipse">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a:latin typeface="+mn-lt"/>
              </a:rPr>
              <a:t>3</a:t>
            </a:r>
          </a:p>
        </p:txBody>
      </p:sp>
      <p:sp>
        <p:nvSpPr>
          <p:cNvPr id="21" name="Oval 20"/>
          <p:cNvSpPr/>
          <p:nvPr userDrawn="1"/>
        </p:nvSpPr>
        <p:spPr>
          <a:xfrm>
            <a:off x="2453724"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22" name="קשת מלאה 15"/>
          <p:cNvSpPr/>
          <p:nvPr userDrawn="1"/>
        </p:nvSpPr>
        <p:spPr>
          <a:xfrm rot="9000000">
            <a:off x="2417436" y="1116111"/>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23" name="Oval 22"/>
          <p:cNvSpPr/>
          <p:nvPr userDrawn="1"/>
        </p:nvSpPr>
        <p:spPr>
          <a:xfrm>
            <a:off x="2513760" y="1235590"/>
            <a:ext cx="794328" cy="794328"/>
          </a:xfrm>
          <a:prstGeom prst="ellipse">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a:latin typeface="+mn-lt"/>
              </a:rPr>
              <a:t>2</a:t>
            </a:r>
          </a:p>
        </p:txBody>
      </p:sp>
      <p:sp>
        <p:nvSpPr>
          <p:cNvPr id="24" name="Oval 23"/>
          <p:cNvSpPr/>
          <p:nvPr userDrawn="1"/>
        </p:nvSpPr>
        <p:spPr>
          <a:xfrm>
            <a:off x="772403"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25" name="קשת מלאה 15"/>
          <p:cNvSpPr/>
          <p:nvPr userDrawn="1"/>
        </p:nvSpPr>
        <p:spPr>
          <a:xfrm rot="10800000">
            <a:off x="736115" y="1139266"/>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26" name="Oval 25"/>
          <p:cNvSpPr/>
          <p:nvPr userDrawn="1"/>
        </p:nvSpPr>
        <p:spPr>
          <a:xfrm>
            <a:off x="832439" y="1235590"/>
            <a:ext cx="794328" cy="794328"/>
          </a:xfrm>
          <a:prstGeom prst="ellipse">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a:latin typeface="+mn-lt"/>
              </a:rPr>
              <a:t>1</a:t>
            </a:r>
          </a:p>
        </p:txBody>
      </p:sp>
      <p:cxnSp>
        <p:nvCxnSpPr>
          <p:cNvPr id="27" name="Straight Connector 26"/>
          <p:cNvCxnSpPr/>
          <p:nvPr userDrawn="1"/>
        </p:nvCxnSpPr>
        <p:spPr>
          <a:xfrm>
            <a:off x="472312"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153633"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3824741"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5507771"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7193047"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32" name="Text Placeholder 14"/>
          <p:cNvSpPr>
            <a:spLocks noGrp="1"/>
          </p:cNvSpPr>
          <p:nvPr>
            <p:ph type="body" sz="quarter" idx="25" hasCustomPrompt="1"/>
          </p:nvPr>
        </p:nvSpPr>
        <p:spPr>
          <a:xfrm>
            <a:off x="472366"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33" name="Text Placeholder 14"/>
          <p:cNvSpPr>
            <a:spLocks noGrp="1"/>
          </p:cNvSpPr>
          <p:nvPr>
            <p:ph type="body" sz="quarter" idx="26" hasCustomPrompt="1"/>
          </p:nvPr>
        </p:nvSpPr>
        <p:spPr>
          <a:xfrm>
            <a:off x="2153687"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34" name="Text Placeholder 14"/>
          <p:cNvSpPr>
            <a:spLocks noGrp="1"/>
          </p:cNvSpPr>
          <p:nvPr>
            <p:ph type="body" sz="quarter" idx="27" hasCustomPrompt="1"/>
          </p:nvPr>
        </p:nvSpPr>
        <p:spPr>
          <a:xfrm>
            <a:off x="3824795"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35" name="Text Placeholder 14"/>
          <p:cNvSpPr>
            <a:spLocks noGrp="1"/>
          </p:cNvSpPr>
          <p:nvPr>
            <p:ph type="body" sz="quarter" idx="28" hasCustomPrompt="1"/>
          </p:nvPr>
        </p:nvSpPr>
        <p:spPr>
          <a:xfrm>
            <a:off x="5507825"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36" name="Text Placeholder 14"/>
          <p:cNvSpPr>
            <a:spLocks noGrp="1"/>
          </p:cNvSpPr>
          <p:nvPr>
            <p:ph type="body" sz="quarter" idx="29" hasCustomPrompt="1"/>
          </p:nvPr>
        </p:nvSpPr>
        <p:spPr>
          <a:xfrm>
            <a:off x="7193101"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37" name="Text Placeholder 14"/>
          <p:cNvSpPr>
            <a:spLocks noGrp="1"/>
          </p:cNvSpPr>
          <p:nvPr>
            <p:ph type="body" sz="quarter" idx="30" hasCustomPrompt="1"/>
          </p:nvPr>
        </p:nvSpPr>
        <p:spPr>
          <a:xfrm>
            <a:off x="472366"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8" name="Text Placeholder 14"/>
          <p:cNvSpPr>
            <a:spLocks noGrp="1"/>
          </p:cNvSpPr>
          <p:nvPr>
            <p:ph type="body" sz="quarter" idx="31" hasCustomPrompt="1"/>
          </p:nvPr>
        </p:nvSpPr>
        <p:spPr>
          <a:xfrm>
            <a:off x="2153687"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9" name="Text Placeholder 14"/>
          <p:cNvSpPr>
            <a:spLocks noGrp="1"/>
          </p:cNvSpPr>
          <p:nvPr>
            <p:ph type="body" sz="quarter" idx="32" hasCustomPrompt="1"/>
          </p:nvPr>
        </p:nvSpPr>
        <p:spPr>
          <a:xfrm>
            <a:off x="3824795"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40" name="Text Placeholder 14"/>
          <p:cNvSpPr>
            <a:spLocks noGrp="1"/>
          </p:cNvSpPr>
          <p:nvPr>
            <p:ph type="body" sz="quarter" idx="33" hasCustomPrompt="1"/>
          </p:nvPr>
        </p:nvSpPr>
        <p:spPr>
          <a:xfrm>
            <a:off x="5507825"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41" name="Text Placeholder 14"/>
          <p:cNvSpPr>
            <a:spLocks noGrp="1"/>
          </p:cNvSpPr>
          <p:nvPr>
            <p:ph type="body" sz="quarter" idx="34" hasCustomPrompt="1"/>
          </p:nvPr>
        </p:nvSpPr>
        <p:spPr>
          <a:xfrm>
            <a:off x="7193101"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Tree>
    <p:extLst>
      <p:ext uri="{BB962C8B-B14F-4D97-AF65-F5344CB8AC3E}">
        <p14:creationId xmlns:p14="http://schemas.microsoft.com/office/powerpoint/2010/main" val="39295812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a:p>
        </p:txBody>
      </p:sp>
      <p:sp>
        <p:nvSpPr>
          <p:cNvPr id="4" name="מלבן 9"/>
          <p:cNvSpPr/>
          <p:nvPr userDrawn="1"/>
        </p:nvSpPr>
        <p:spPr>
          <a:xfrm>
            <a:off x="0" y="-1061"/>
            <a:ext cx="303757" cy="4877067"/>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Title 1"/>
          <p:cNvSpPr>
            <a:spLocks noGrp="1"/>
          </p:cNvSpPr>
          <p:nvPr>
            <p:ph type="ctrTitle" hasCustomPrompt="1"/>
          </p:nvPr>
        </p:nvSpPr>
        <p:spPr>
          <a:xfrm>
            <a:off x="675978" y="420555"/>
            <a:ext cx="7772400" cy="783044"/>
          </a:xfrm>
        </p:spPr>
        <p:txBody>
          <a:bodyPr anchor="t" anchorCtr="0">
            <a:noAutofit/>
          </a:bodyPr>
          <a:lstStyle>
            <a:lvl1pPr algn="l">
              <a:defRPr sz="3200">
                <a:solidFill>
                  <a:srgbClr val="DA4326"/>
                </a:solidFill>
                <a:latin typeface="+mn-lt"/>
              </a:defRPr>
            </a:lvl1pPr>
          </a:lstStyle>
          <a:p>
            <a:r>
              <a:rPr lang="en-US" dirty="0"/>
              <a:t>AGENDA/KEY TOPICS</a:t>
            </a:r>
          </a:p>
        </p:txBody>
      </p:sp>
    </p:spTree>
    <p:extLst>
      <p:ext uri="{BB962C8B-B14F-4D97-AF65-F5344CB8AC3E}">
        <p14:creationId xmlns:p14="http://schemas.microsoft.com/office/powerpoint/2010/main" val="4585333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a:p>
        </p:txBody>
      </p:sp>
      <p:sp>
        <p:nvSpPr>
          <p:cNvPr id="4" name="מלבן 9"/>
          <p:cNvSpPr/>
          <p:nvPr userDrawn="1"/>
        </p:nvSpPr>
        <p:spPr>
          <a:xfrm>
            <a:off x="0" y="-1061"/>
            <a:ext cx="303757" cy="4877067"/>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7" name="Title 1"/>
          <p:cNvSpPr>
            <a:spLocks noGrp="1"/>
          </p:cNvSpPr>
          <p:nvPr>
            <p:ph type="ctrTitle" hasCustomPrompt="1"/>
          </p:nvPr>
        </p:nvSpPr>
        <p:spPr>
          <a:xfrm>
            <a:off x="675978" y="420555"/>
            <a:ext cx="6272286" cy="783044"/>
          </a:xfrm>
        </p:spPr>
        <p:txBody>
          <a:bodyPr anchor="t" anchorCtr="0">
            <a:noAutofit/>
          </a:bodyPr>
          <a:lstStyle>
            <a:lvl1pPr algn="l">
              <a:defRPr sz="3200">
                <a:solidFill>
                  <a:srgbClr val="525254"/>
                </a:solidFill>
                <a:latin typeface="+mn-lt"/>
              </a:defRPr>
            </a:lvl1pPr>
          </a:lstStyle>
          <a:p>
            <a:r>
              <a:rPr lang="en-US" dirty="0"/>
              <a:t>AGENDA/KEY TOPICS</a:t>
            </a:r>
          </a:p>
        </p:txBody>
      </p:sp>
      <p:sp>
        <p:nvSpPr>
          <p:cNvPr id="8" name="Text Placeholder 14"/>
          <p:cNvSpPr>
            <a:spLocks noGrp="1"/>
          </p:cNvSpPr>
          <p:nvPr>
            <p:ph type="body" sz="quarter" idx="25" hasCustomPrompt="1"/>
          </p:nvPr>
        </p:nvSpPr>
        <p:spPr>
          <a:xfrm>
            <a:off x="677008" y="1347614"/>
            <a:ext cx="6259501" cy="3145992"/>
          </a:xfrm>
        </p:spPr>
        <p:txBody>
          <a:bodyPr lIns="45720" rIns="45720" anchor="t">
            <a:noAutofit/>
          </a:bodyPr>
          <a:lstStyle>
            <a:lvl1pPr marL="285750" indent="-285750" algn="l">
              <a:lnSpc>
                <a:spcPct val="120000"/>
              </a:lnSpc>
              <a:spcBef>
                <a:spcPts val="300"/>
              </a:spcBef>
              <a:buFont typeface="Arial" panose="020B0604020202020204" pitchFamily="34" charset="0"/>
              <a:buChar char="•"/>
              <a:defRPr sz="22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9"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8021" y="204731"/>
            <a:ext cx="1489700" cy="1490472"/>
          </a:xfrm>
          <a:prstGeom prst="ellipse">
            <a:avLst/>
          </a:prstGeom>
          <a:ln w="63500" cap="rnd">
            <a:solidFill>
              <a:schemeClr val="bg1"/>
            </a:solidFill>
          </a:ln>
          <a:effectLst/>
        </p:spPr>
      </p:pic>
    </p:spTree>
    <p:extLst>
      <p:ext uri="{BB962C8B-B14F-4D97-AF65-F5344CB8AC3E}">
        <p14:creationId xmlns:p14="http://schemas.microsoft.com/office/powerpoint/2010/main" val="40787034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21" b="-38"/>
          <a:stretch/>
        </p:blipFill>
        <p:spPr bwMode="auto">
          <a:xfrm>
            <a:off x="1" y="0"/>
            <a:ext cx="9143998" cy="4872984"/>
          </a:xfrm>
          <a:prstGeom prst="rect">
            <a:avLst/>
          </a:prstGeom>
          <a:noFill/>
          <a:extLst>
            <a:ext uri="{909E8E84-426E-40DD-AFC4-6F175D3DCCD1}">
              <a14:hiddenFill xmlns:a14="http://schemas.microsoft.com/office/drawing/2010/main">
                <a:solidFill>
                  <a:srgbClr val="FFFFFF"/>
                </a:solidFill>
              </a14:hiddenFill>
            </a:ext>
          </a:extLst>
        </p:spPr>
      </p:pic>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6" name="מלבן 9"/>
          <p:cNvSpPr/>
          <p:nvPr userDrawn="1"/>
        </p:nvSpPr>
        <p:spPr>
          <a:xfrm>
            <a:off x="347240" y="2571750"/>
            <a:ext cx="6700105" cy="1592790"/>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a:solidFill>
                  <a:srgbClr val="787878"/>
                </a:solidFill>
                <a:latin typeface="+mn-lt"/>
                <a:cs typeface="Arial" pitchFamily="34" charset="0"/>
              </a:rPr>
              <a:t>© 2017 Ex Libris | Confidential &amp; Proprietary</a:t>
            </a:r>
            <a:endParaRPr lang="en-US" sz="1000">
              <a:solidFill>
                <a:srgbClr val="787878"/>
              </a:solidFill>
              <a:latin typeface="+mn-lt"/>
            </a:endParaRPr>
          </a:p>
        </p:txBody>
      </p:sp>
    </p:spTree>
    <p:extLst>
      <p:ext uri="{BB962C8B-B14F-4D97-AF65-F5344CB8AC3E}">
        <p14:creationId xmlns:p14="http://schemas.microsoft.com/office/powerpoint/2010/main" val="38206001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5"/>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6" name="מלבן 9"/>
          <p:cNvSpPr/>
          <p:nvPr userDrawn="1"/>
        </p:nvSpPr>
        <p:spPr>
          <a:xfrm>
            <a:off x="347240" y="2571750"/>
            <a:ext cx="6700105" cy="1592790"/>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a:solidFill>
                  <a:srgbClr val="787878"/>
                </a:solidFill>
                <a:latin typeface="+mn-lt"/>
                <a:cs typeface="Arial" pitchFamily="34" charset="0"/>
              </a:rPr>
              <a:t>© 2017 Ex Libris | Confidential &amp; Proprietary</a:t>
            </a:r>
            <a:endParaRPr lang="en-US" sz="1000">
              <a:solidFill>
                <a:srgbClr val="787878"/>
              </a:solidFill>
              <a:latin typeface="+mn-lt"/>
            </a:endParaRPr>
          </a:p>
        </p:txBody>
      </p:sp>
    </p:spTree>
    <p:extLst>
      <p:ext uri="{BB962C8B-B14F-4D97-AF65-F5344CB8AC3E}">
        <p14:creationId xmlns:p14="http://schemas.microsoft.com/office/powerpoint/2010/main" val="21936155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9"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2"/>
          <a:stretch/>
        </p:blipFill>
        <p:spPr bwMode="auto">
          <a:xfrm>
            <a:off x="-17446" y="1"/>
            <a:ext cx="9161448" cy="466013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46" y="339502"/>
            <a:ext cx="9161448" cy="5427767"/>
          </a:xfrm>
          <a:prstGeom prst="rect">
            <a:avLst/>
          </a:prstGeom>
        </p:spPr>
      </p:pic>
      <p:sp>
        <p:nvSpPr>
          <p:cNvPr id="17" name="מלבן 14"/>
          <p:cNvSpPr/>
          <p:nvPr userDrawn="1"/>
        </p:nvSpPr>
        <p:spPr>
          <a:xfrm>
            <a:off x="2" y="4127073"/>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מלבן 7"/>
          <p:cNvSpPr/>
          <p:nvPr userDrawn="1"/>
        </p:nvSpPr>
        <p:spPr>
          <a:xfrm>
            <a:off x="0" y="4432582"/>
            <a:ext cx="9144000" cy="73145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a:latin typeface="+mn-lt"/>
            </a:endParaRPr>
          </a:p>
        </p:txBody>
      </p:sp>
      <p:sp>
        <p:nvSpPr>
          <p:cNvPr id="7" name="מלבן 14"/>
          <p:cNvSpPr/>
          <p:nvPr userDrawn="1"/>
        </p:nvSpPr>
        <p:spPr>
          <a:xfrm>
            <a:off x="-17446" y="2585453"/>
            <a:ext cx="9161446" cy="1541620"/>
          </a:xfrm>
          <a:prstGeom prst="rect">
            <a:avLst/>
          </a:prstGeom>
          <a:solidFill>
            <a:srgbClr val="DA432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Title 1"/>
          <p:cNvSpPr>
            <a:spLocks noGrp="1"/>
          </p:cNvSpPr>
          <p:nvPr>
            <p:ph type="ctrTitle" hasCustomPrompt="1"/>
          </p:nvPr>
        </p:nvSpPr>
        <p:spPr>
          <a:xfrm>
            <a:off x="685800" y="2797380"/>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9" name="Text Placeholder 3"/>
          <p:cNvSpPr>
            <a:spLocks noGrp="1"/>
          </p:cNvSpPr>
          <p:nvPr>
            <p:ph type="body" sz="quarter" idx="10" hasCustomPrompt="1"/>
          </p:nvPr>
        </p:nvSpPr>
        <p:spPr>
          <a:xfrm>
            <a:off x="785092" y="3316329"/>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32170792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7_014 Thank You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386" t="2213" b="-56"/>
          <a:stretch/>
        </p:blipFill>
        <p:spPr bwMode="auto">
          <a:xfrm>
            <a:off x="786" y="0"/>
            <a:ext cx="9143214" cy="453141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מלבן 14"/>
          <p:cNvSpPr/>
          <p:nvPr userDrawn="1"/>
        </p:nvSpPr>
        <p:spPr>
          <a:xfrm>
            <a:off x="0" y="2643758"/>
            <a:ext cx="9144000" cy="1488581"/>
          </a:xfrm>
          <a:prstGeom prst="rect">
            <a:avLst/>
          </a:prstGeom>
          <a:solidFill>
            <a:srgbClr val="DA43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4432582"/>
            <a:ext cx="9144000" cy="720428"/>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a:latin typeface="+mn-lt"/>
            </a:endParaRPr>
          </a:p>
        </p:txBody>
      </p:sp>
      <p:sp>
        <p:nvSpPr>
          <p:cNvPr id="15" name="מלבן 14"/>
          <p:cNvSpPr/>
          <p:nvPr userDrawn="1"/>
        </p:nvSpPr>
        <p:spPr>
          <a:xfrm>
            <a:off x="0" y="4132339"/>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2859782"/>
            <a:ext cx="7772400" cy="813163"/>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3" y="3446164"/>
            <a:ext cx="7573817" cy="295275"/>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2256646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4043" b="-6374"/>
          <a:stretch/>
        </p:blipFill>
        <p:spPr bwMode="auto">
          <a:xfrm>
            <a:off x="786" y="0"/>
            <a:ext cx="9143214" cy="453141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3030206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1"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 b="-27"/>
          <a:stretch/>
        </p:blipFill>
        <p:spPr bwMode="auto">
          <a:xfrm>
            <a:off x="-831" y="0"/>
            <a:ext cx="9144831" cy="51435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a:xfrm rot="15464397">
            <a:off x="4967853" y="1201733"/>
            <a:ext cx="7312509" cy="2891963"/>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4197300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4" y="182519"/>
            <a:ext cx="318799" cy="29094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a:p>
        </p:txBody>
      </p:sp>
      <p:sp>
        <p:nvSpPr>
          <p:cNvPr id="7" name="Title 1"/>
          <p:cNvSpPr>
            <a:spLocks noGrp="1"/>
          </p:cNvSpPr>
          <p:nvPr>
            <p:ph type="title"/>
          </p:nvPr>
        </p:nvSpPr>
        <p:spPr>
          <a:xfrm>
            <a:off x="457200" y="51470"/>
            <a:ext cx="8229600" cy="576064"/>
          </a:xfrm>
        </p:spPr>
        <p:txBody>
          <a:bodyPr/>
          <a:lstStyle/>
          <a:p>
            <a:r>
              <a:rPr lang="en-US"/>
              <a:t>Click to edit Master title style</a:t>
            </a:r>
          </a:p>
        </p:txBody>
      </p:sp>
      <p:sp>
        <p:nvSpPr>
          <p:cNvPr id="9" name="Content Placeholder 2"/>
          <p:cNvSpPr>
            <a:spLocks noGrp="1"/>
          </p:cNvSpPr>
          <p:nvPr>
            <p:ph idx="1" hasCustomPrompt="1"/>
          </p:nvPr>
        </p:nvSpPr>
        <p:spPr>
          <a:xfrm>
            <a:off x="467544" y="752605"/>
            <a:ext cx="8228585" cy="3979385"/>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Tree>
    <p:extLst>
      <p:ext uri="{BB962C8B-B14F-4D97-AF65-F5344CB8AC3E}">
        <p14:creationId xmlns:p14="http://schemas.microsoft.com/office/powerpoint/2010/main" val="2419549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2.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image" Target="../media/image1.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3.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4.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5" name="מלבן 6"/>
          <p:cNvSpPr/>
          <p:nvPr/>
        </p:nvSpPr>
        <p:spPr>
          <a:xfrm>
            <a:off x="-1" y="4873093"/>
            <a:ext cx="9144001"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solidFill>
                <a:srgbClr val="787878"/>
              </a:solidFill>
              <a:latin typeface="+mn-lt"/>
            </a:endParaRP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a:p>
        </p:txBody>
      </p:sp>
      <p:sp>
        <p:nvSpPr>
          <p:cNvPr id="27" name="TextBox 26"/>
          <p:cNvSpPr txBox="1"/>
          <p:nvPr/>
        </p:nvSpPr>
        <p:spPr>
          <a:xfrm>
            <a:off x="-36512" y="4903149"/>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a:solidFill>
                  <a:srgbClr val="787878"/>
                </a:solidFill>
                <a:latin typeface="+mn-lt"/>
                <a:cs typeface="Arial" pitchFamily="34" charset="0"/>
              </a:rPr>
              <a:t>© 2017 Ex </a:t>
            </a:r>
            <a:r>
              <a:rPr lang="en-US" sz="900" err="1">
                <a:solidFill>
                  <a:srgbClr val="787878"/>
                </a:solidFill>
                <a:latin typeface="+mn-lt"/>
                <a:cs typeface="Arial" pitchFamily="34" charset="0"/>
              </a:rPr>
              <a:t>Libris</a:t>
            </a:r>
            <a:r>
              <a:rPr lang="en-US" sz="900">
                <a:solidFill>
                  <a:srgbClr val="787878"/>
                </a:solidFill>
                <a:latin typeface="+mn-lt"/>
                <a:cs typeface="Arial" pitchFamily="34" charset="0"/>
              </a:rPr>
              <a:t> | Confidential &amp; Proprietary</a:t>
            </a:r>
            <a:endParaRPr lang="en-US" sz="900">
              <a:solidFill>
                <a:srgbClr val="787878"/>
              </a:solidFill>
              <a:latin typeface="+mn-lt"/>
            </a:endParaRPr>
          </a:p>
        </p:txBody>
      </p:sp>
      <p:sp>
        <p:nvSpPr>
          <p:cNvPr id="36" name="מלבן 7"/>
          <p:cNvSpPr/>
          <p:nvPr/>
        </p:nvSpPr>
        <p:spPr>
          <a:xfrm>
            <a:off x="7754281" y="4873803"/>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38" name="Picture 37"/>
          <p:cNvPicPr>
            <a:picLocks noChangeAspect="1"/>
          </p:cNvPicPr>
          <p:nvPr/>
        </p:nvPicPr>
        <p:blipFill rotWithShape="1">
          <a:blip r:embed="rId30" cstate="print">
            <a:extLst>
              <a:ext uri="{28A0092B-C50C-407E-A947-70E740481C1C}">
                <a14:useLocalDpi xmlns:a14="http://schemas.microsoft.com/office/drawing/2010/main" val="0"/>
              </a:ext>
            </a:extLst>
          </a:blip>
          <a:srcRect r="229" b="174"/>
          <a:stretch/>
        </p:blipFill>
        <p:spPr>
          <a:xfrm>
            <a:off x="7816835" y="4841840"/>
            <a:ext cx="798239" cy="273165"/>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693" r:id="rId4"/>
    <p:sldLayoutId id="2147483728" r:id="rId5"/>
    <p:sldLayoutId id="2147483729" r:id="rId6"/>
    <p:sldLayoutId id="2147483726" r:id="rId7"/>
    <p:sldLayoutId id="2147483727" r:id="rId8"/>
    <p:sldLayoutId id="2147483660" r:id="rId9"/>
    <p:sldLayoutId id="2147483650" r:id="rId10"/>
    <p:sldLayoutId id="2147483661" r:id="rId11"/>
    <p:sldLayoutId id="2147483663" r:id="rId12"/>
    <p:sldLayoutId id="2147483664" r:id="rId13"/>
    <p:sldLayoutId id="2147483665" r:id="rId14"/>
    <p:sldLayoutId id="2147483666" r:id="rId15"/>
    <p:sldLayoutId id="2147483695" r:id="rId16"/>
    <p:sldLayoutId id="2147483667"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55" r:id="rId26"/>
    <p:sldLayoutId id="2147483757" r:id="rId27"/>
    <p:sldLayoutId id="2147483758" r:id="rId28"/>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5" name="מלבן 6"/>
          <p:cNvSpPr/>
          <p:nvPr/>
        </p:nvSpPr>
        <p:spPr>
          <a:xfrm>
            <a:off x="-1" y="4873093"/>
            <a:ext cx="9144001"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solidFill>
                <a:srgbClr val="787878"/>
              </a:solidFill>
              <a:latin typeface="+mn-lt"/>
            </a:endParaRPr>
          </a:p>
        </p:txBody>
      </p:sp>
      <p:sp>
        <p:nvSpPr>
          <p:cNvPr id="36" name="מלבן 7"/>
          <p:cNvSpPr/>
          <p:nvPr/>
        </p:nvSpPr>
        <p:spPr>
          <a:xfrm>
            <a:off x="7754281" y="4873803"/>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38" name="Picture 37"/>
          <p:cNvPicPr>
            <a:picLocks noChangeAspect="1"/>
          </p:cNvPicPr>
          <p:nvPr/>
        </p:nvPicPr>
        <p:blipFill rotWithShape="1">
          <a:blip r:embed="rId14" cstate="print">
            <a:extLst>
              <a:ext uri="{28A0092B-C50C-407E-A947-70E740481C1C}">
                <a14:useLocalDpi xmlns:a14="http://schemas.microsoft.com/office/drawing/2010/main" val="0"/>
              </a:ext>
            </a:extLst>
          </a:blip>
          <a:srcRect r="229" b="174"/>
          <a:stretch/>
        </p:blipFill>
        <p:spPr>
          <a:xfrm>
            <a:off x="7816835" y="4841840"/>
            <a:ext cx="798239" cy="273165"/>
          </a:xfrm>
          <a:prstGeom prst="rect">
            <a:avLst/>
          </a:prstGeom>
        </p:spPr>
      </p:pic>
      <p:sp>
        <p:nvSpPr>
          <p:cNvPr id="12" name="מלבן 8"/>
          <p:cNvSpPr/>
          <p:nvPr/>
        </p:nvSpPr>
        <p:spPr>
          <a:xfrm>
            <a:off x="8676456" y="4873803"/>
            <a:ext cx="470844"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0"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a:p>
        </p:txBody>
      </p:sp>
      <p:sp>
        <p:nvSpPr>
          <p:cNvPr id="13" name="TextBox 12"/>
          <p:cNvSpPr txBox="1"/>
          <p:nvPr userDrawn="1"/>
        </p:nvSpPr>
        <p:spPr>
          <a:xfrm>
            <a:off x="-36512" y="4903149"/>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a:solidFill>
                  <a:srgbClr val="787878"/>
                </a:solidFill>
                <a:latin typeface="+mn-lt"/>
                <a:cs typeface="Arial" pitchFamily="34" charset="0"/>
              </a:rPr>
              <a:t>© 2017 Ex </a:t>
            </a:r>
            <a:r>
              <a:rPr lang="en-US" sz="900" err="1">
                <a:solidFill>
                  <a:srgbClr val="787878"/>
                </a:solidFill>
                <a:latin typeface="+mn-lt"/>
                <a:cs typeface="Arial" pitchFamily="34" charset="0"/>
              </a:rPr>
              <a:t>Libris</a:t>
            </a:r>
            <a:r>
              <a:rPr lang="en-US" sz="900">
                <a:solidFill>
                  <a:srgbClr val="787878"/>
                </a:solidFill>
                <a:latin typeface="+mn-lt"/>
                <a:cs typeface="Arial" pitchFamily="34" charset="0"/>
              </a:rPr>
              <a:t> | Confidential &amp; Proprietary</a:t>
            </a:r>
            <a:endParaRPr lang="en-US" sz="900">
              <a:solidFill>
                <a:srgbClr val="787878"/>
              </a:solidFill>
              <a:latin typeface="+mn-lt"/>
            </a:endParaRPr>
          </a:p>
        </p:txBody>
      </p:sp>
    </p:spTree>
    <p:extLst>
      <p:ext uri="{BB962C8B-B14F-4D97-AF65-F5344CB8AC3E}">
        <p14:creationId xmlns:p14="http://schemas.microsoft.com/office/powerpoint/2010/main" val="422759973"/>
      </p:ext>
    </p:extLst>
  </p:cSld>
  <p:clrMap bg1="lt1" tx1="dk1" bg2="lt2" tx2="dk2" accent1="accent1" accent2="accent2" accent3="accent3" accent4="accent4" accent5="accent5" accent6="accent6" hlink="hlink" folHlink="folHlink"/>
  <p:sldLayoutIdLst>
    <p:sldLayoutId id="2147483670" r:id="rId1"/>
    <p:sldLayoutId id="2147483739" r:id="rId2"/>
    <p:sldLayoutId id="2147483671" r:id="rId3"/>
    <p:sldLayoutId id="2147483672" r:id="rId4"/>
    <p:sldLayoutId id="2147483673" r:id="rId5"/>
    <p:sldLayoutId id="2147483675" r:id="rId6"/>
    <p:sldLayoutId id="2147483676" r:id="rId7"/>
    <p:sldLayoutId id="2147483677" r:id="rId8"/>
    <p:sldLayoutId id="2147483678" r:id="rId9"/>
    <p:sldLayoutId id="2147483679" r:id="rId10"/>
    <p:sldLayoutId id="2147483680" r:id="rId11"/>
    <p:sldLayoutId id="2147483740" r:id="rId1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5" name="מלבן 6"/>
          <p:cNvSpPr/>
          <p:nvPr/>
        </p:nvSpPr>
        <p:spPr>
          <a:xfrm>
            <a:off x="-1" y="4873093"/>
            <a:ext cx="9144001"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solidFill>
                <a:srgbClr val="787878"/>
              </a:solidFill>
              <a:latin typeface="+mn-lt"/>
            </a:endParaRPr>
          </a:p>
        </p:txBody>
      </p:sp>
      <p:sp>
        <p:nvSpPr>
          <p:cNvPr id="36" name="מלבן 7"/>
          <p:cNvSpPr/>
          <p:nvPr/>
        </p:nvSpPr>
        <p:spPr>
          <a:xfrm>
            <a:off x="7754281" y="4873803"/>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38" name="Picture 37"/>
          <p:cNvPicPr>
            <a:picLocks noChangeAspect="1"/>
          </p:cNvPicPr>
          <p:nvPr/>
        </p:nvPicPr>
        <p:blipFill rotWithShape="1">
          <a:blip r:embed="rId16" cstate="print">
            <a:extLst>
              <a:ext uri="{28A0092B-C50C-407E-A947-70E740481C1C}">
                <a14:useLocalDpi xmlns:a14="http://schemas.microsoft.com/office/drawing/2010/main" val="0"/>
              </a:ext>
            </a:extLst>
          </a:blip>
          <a:srcRect r="229" b="174"/>
          <a:stretch/>
        </p:blipFill>
        <p:spPr>
          <a:xfrm>
            <a:off x="7816835" y="4841840"/>
            <a:ext cx="798239" cy="273165"/>
          </a:xfrm>
          <a:prstGeom prst="rect">
            <a:avLst/>
          </a:prstGeom>
        </p:spPr>
      </p:pic>
      <p:sp>
        <p:nvSpPr>
          <p:cNvPr id="12" name="מלבן 8"/>
          <p:cNvSpPr/>
          <p:nvPr/>
        </p:nvSpPr>
        <p:spPr>
          <a:xfrm>
            <a:off x="8676456" y="4873803"/>
            <a:ext cx="470844"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a:p>
        </p:txBody>
      </p:sp>
      <p:sp>
        <p:nvSpPr>
          <p:cNvPr id="10" name="TextBox 9"/>
          <p:cNvSpPr txBox="1"/>
          <p:nvPr userDrawn="1"/>
        </p:nvSpPr>
        <p:spPr>
          <a:xfrm>
            <a:off x="-36512" y="4903149"/>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a:solidFill>
                  <a:srgbClr val="787878"/>
                </a:solidFill>
                <a:latin typeface="+mn-lt"/>
                <a:cs typeface="Arial" pitchFamily="34" charset="0"/>
              </a:rPr>
              <a:t>© 2017 Ex </a:t>
            </a:r>
            <a:r>
              <a:rPr lang="en-US" sz="900" err="1">
                <a:solidFill>
                  <a:srgbClr val="787878"/>
                </a:solidFill>
                <a:latin typeface="+mn-lt"/>
                <a:cs typeface="Arial" pitchFamily="34" charset="0"/>
              </a:rPr>
              <a:t>Libris</a:t>
            </a:r>
            <a:r>
              <a:rPr lang="en-US" sz="900">
                <a:solidFill>
                  <a:srgbClr val="787878"/>
                </a:solidFill>
                <a:latin typeface="+mn-lt"/>
                <a:cs typeface="Arial" pitchFamily="34" charset="0"/>
              </a:rPr>
              <a:t> | Confidential &amp; Proprietary</a:t>
            </a:r>
            <a:endParaRPr lang="en-US" sz="900">
              <a:solidFill>
                <a:srgbClr val="787878"/>
              </a:solidFill>
              <a:latin typeface="+mn-lt"/>
            </a:endParaRPr>
          </a:p>
        </p:txBody>
      </p:sp>
    </p:spTree>
    <p:extLst>
      <p:ext uri="{BB962C8B-B14F-4D97-AF65-F5344CB8AC3E}">
        <p14:creationId xmlns:p14="http://schemas.microsoft.com/office/powerpoint/2010/main" val="1030755515"/>
      </p:ext>
    </p:extLst>
  </p:cSld>
  <p:clrMap bg1="lt1" tx1="dk1" bg2="lt2" tx2="dk2" accent1="accent1" accent2="accent2" accent3="accent3" accent4="accent4" accent5="accent5" accent6="accent6" hlink="hlink" folHlink="folHlink"/>
  <p:sldLayoutIdLst>
    <p:sldLayoutId id="2147483682" r:id="rId1"/>
    <p:sldLayoutId id="2147483741" r:id="rId2"/>
    <p:sldLayoutId id="2147483742" r:id="rId3"/>
    <p:sldLayoutId id="2147483683" r:id="rId4"/>
    <p:sldLayoutId id="2147483684" r:id="rId5"/>
    <p:sldLayoutId id="2147483685" r:id="rId6"/>
    <p:sldLayoutId id="2147483687" r:id="rId7"/>
    <p:sldLayoutId id="2147483688" r:id="rId8"/>
    <p:sldLayoutId id="2147483689" r:id="rId9"/>
    <p:sldLayoutId id="2147483690" r:id="rId10"/>
    <p:sldLayoutId id="2147483691" r:id="rId11"/>
    <p:sldLayoutId id="2147483743" r:id="rId12"/>
    <p:sldLayoutId id="2147483692" r:id="rId13"/>
    <p:sldLayoutId id="2147483744" r:id="rId14"/>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מלבן 6"/>
          <p:cNvSpPr/>
          <p:nvPr/>
        </p:nvSpPr>
        <p:spPr>
          <a:xfrm>
            <a:off x="-1" y="4873093"/>
            <a:ext cx="9144001"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solidFill>
                <a:srgbClr val="787878"/>
              </a:solidFill>
              <a:latin typeface="+mn-lt"/>
            </a:endParaRPr>
          </a:p>
        </p:txBody>
      </p:sp>
      <p:sp>
        <p:nvSpPr>
          <p:cNvPr id="36" name="מלבן 7"/>
          <p:cNvSpPr/>
          <p:nvPr/>
        </p:nvSpPr>
        <p:spPr>
          <a:xfrm>
            <a:off x="7754281" y="4873803"/>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38" name="Picture 37"/>
          <p:cNvPicPr>
            <a:picLocks noChangeAspect="1"/>
          </p:cNvPicPr>
          <p:nvPr/>
        </p:nvPicPr>
        <p:blipFill rotWithShape="1">
          <a:blip r:embed="rId14" cstate="print">
            <a:extLst>
              <a:ext uri="{28A0092B-C50C-407E-A947-70E740481C1C}">
                <a14:useLocalDpi xmlns:a14="http://schemas.microsoft.com/office/drawing/2010/main" val="0"/>
              </a:ext>
            </a:extLst>
          </a:blip>
          <a:srcRect r="229" b="174"/>
          <a:stretch/>
        </p:blipFill>
        <p:spPr>
          <a:xfrm>
            <a:off x="7816835" y="4841840"/>
            <a:ext cx="798239" cy="273165"/>
          </a:xfrm>
          <a:prstGeom prst="rect">
            <a:avLst/>
          </a:prstGeom>
        </p:spPr>
      </p:pic>
      <p:sp>
        <p:nvSpPr>
          <p:cNvPr id="12" name="מלבן 8"/>
          <p:cNvSpPr/>
          <p:nvPr/>
        </p:nvSpPr>
        <p:spPr>
          <a:xfrm>
            <a:off x="8676456" y="4873803"/>
            <a:ext cx="470844" cy="290945"/>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a:p>
        </p:txBody>
      </p:sp>
      <p:sp>
        <p:nvSpPr>
          <p:cNvPr id="10" name="TextBox 9"/>
          <p:cNvSpPr txBox="1"/>
          <p:nvPr userDrawn="1"/>
        </p:nvSpPr>
        <p:spPr>
          <a:xfrm>
            <a:off x="-36512" y="4903149"/>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a:solidFill>
                  <a:srgbClr val="787878"/>
                </a:solidFill>
                <a:latin typeface="+mn-lt"/>
                <a:cs typeface="Arial" pitchFamily="34" charset="0"/>
              </a:rPr>
              <a:t>© 2017 Ex </a:t>
            </a:r>
            <a:r>
              <a:rPr lang="en-US" sz="900" err="1">
                <a:solidFill>
                  <a:srgbClr val="787878"/>
                </a:solidFill>
                <a:latin typeface="+mn-lt"/>
                <a:cs typeface="Arial" pitchFamily="34" charset="0"/>
              </a:rPr>
              <a:t>Libris</a:t>
            </a:r>
            <a:r>
              <a:rPr lang="en-US" sz="900">
                <a:solidFill>
                  <a:srgbClr val="787878"/>
                </a:solidFill>
                <a:latin typeface="+mn-lt"/>
                <a:cs typeface="Arial" pitchFamily="34" charset="0"/>
              </a:rPr>
              <a:t> | Confidential &amp; Proprietary</a:t>
            </a:r>
            <a:endParaRPr lang="en-US" sz="900">
              <a:solidFill>
                <a:srgbClr val="787878"/>
              </a:solidFill>
              <a:latin typeface="+mn-lt"/>
            </a:endParaRPr>
          </a:p>
        </p:txBody>
      </p:sp>
    </p:spTree>
    <p:extLst>
      <p:ext uri="{BB962C8B-B14F-4D97-AF65-F5344CB8AC3E}">
        <p14:creationId xmlns:p14="http://schemas.microsoft.com/office/powerpoint/2010/main" val="952065303"/>
      </p:ext>
    </p:extLst>
  </p:cSld>
  <p:clrMap bg1="lt1" tx1="dk1" bg2="lt2" tx2="dk2" accent1="accent1" accent2="accent2" accent3="accent3" accent4="accent4" accent5="accent5" accent6="accent6" hlink="hlink" folHlink="folHlink"/>
  <p:sldLayoutIdLst>
    <p:sldLayoutId id="2147483721" r:id="rId1"/>
    <p:sldLayoutId id="2147483745" r:id="rId2"/>
    <p:sldLayoutId id="2147483747" r:id="rId3"/>
    <p:sldLayoutId id="2147483753" r:id="rId4"/>
    <p:sldLayoutId id="2147483754" r:id="rId5"/>
    <p:sldLayoutId id="2147483722" r:id="rId6"/>
    <p:sldLayoutId id="2147483746" r:id="rId7"/>
    <p:sldLayoutId id="2147483748" r:id="rId8"/>
    <p:sldLayoutId id="2147483750" r:id="rId9"/>
    <p:sldLayoutId id="2147483749" r:id="rId10"/>
    <p:sldLayoutId id="2147483751" r:id="rId11"/>
    <p:sldLayoutId id="2147483752" r:id="rId1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comments" Target="../comments/comment1.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hyperlink" Target="https://youtu.be/LbgpVANlfJ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lnSpcReduction="10000"/>
          </a:bodyPr>
          <a:lstStyle/>
          <a:p>
            <a:r>
              <a:rPr lang="en-US" dirty="0"/>
              <a:t>[Your name]</a:t>
            </a:r>
          </a:p>
          <a:p>
            <a:r>
              <a:rPr lang="en-US" dirty="0"/>
              <a:t>[Your contact details]</a:t>
            </a:r>
          </a:p>
        </p:txBody>
      </p:sp>
      <p:sp>
        <p:nvSpPr>
          <p:cNvPr id="5" name="Title 4"/>
          <p:cNvSpPr>
            <a:spLocks noGrp="1"/>
          </p:cNvSpPr>
          <p:nvPr>
            <p:ph type="ctrTitle"/>
          </p:nvPr>
        </p:nvSpPr>
        <p:spPr/>
        <p:txBody>
          <a:bodyPr/>
          <a:lstStyle/>
          <a:p>
            <a:r>
              <a:rPr lang="en-US" dirty="0"/>
              <a:t>Ex Libris Leganto : Sharing the Love of Reading Lists</a:t>
            </a:r>
          </a:p>
        </p:txBody>
      </p:sp>
      <p:sp>
        <p:nvSpPr>
          <p:cNvPr id="2" name="Subtitle 1"/>
          <p:cNvSpPr>
            <a:spLocks noGrp="1"/>
          </p:cNvSpPr>
          <p:nvPr>
            <p:ph type="subTitle" idx="1"/>
          </p:nvPr>
        </p:nvSpPr>
        <p:spPr>
          <a:xfrm>
            <a:off x="535707" y="3484224"/>
            <a:ext cx="6326909" cy="478380"/>
          </a:xfrm>
        </p:spPr>
        <p:txBody>
          <a:bodyPr>
            <a:normAutofit/>
          </a:bodyPr>
          <a:lstStyle/>
          <a:p>
            <a:r>
              <a:rPr lang="en-US" dirty="0"/>
              <a:t>An Introduction for Instructors</a:t>
            </a:r>
          </a:p>
        </p:txBody>
      </p:sp>
    </p:spTree>
    <p:extLst>
      <p:ext uri="{BB962C8B-B14F-4D97-AF65-F5344CB8AC3E}">
        <p14:creationId xmlns:p14="http://schemas.microsoft.com/office/powerpoint/2010/main" val="1915280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AGENDA</a:t>
            </a:r>
          </a:p>
        </p:txBody>
      </p:sp>
      <p:sp>
        <p:nvSpPr>
          <p:cNvPr id="11" name="Text Placeholder 10"/>
          <p:cNvSpPr>
            <a:spLocks noGrp="1"/>
          </p:cNvSpPr>
          <p:nvPr>
            <p:ph type="body" sz="quarter" idx="25"/>
          </p:nvPr>
        </p:nvSpPr>
        <p:spPr>
          <a:xfrm>
            <a:off x="675978" y="1352550"/>
            <a:ext cx="6942992" cy="3145992"/>
          </a:xfrm>
        </p:spPr>
        <p:txBody>
          <a:bodyPr>
            <a:normAutofit/>
          </a:bodyPr>
          <a:lstStyle/>
          <a:p>
            <a:pPr marL="342900" indent="-342900">
              <a:buFont typeface="Arial" panose="020B0604020202020204" pitchFamily="34" charset="0"/>
              <a:buChar char="•"/>
            </a:pPr>
            <a:r>
              <a:rPr lang="en-US" b="0" dirty="0">
                <a:solidFill>
                  <a:schemeClr val="tx1"/>
                </a:solidFill>
              </a:rPr>
              <a:t>What is Leganto?</a:t>
            </a:r>
          </a:p>
          <a:p>
            <a:pPr marL="342900" indent="-342900">
              <a:buFont typeface="Arial" panose="020B0604020202020204" pitchFamily="34" charset="0"/>
              <a:buChar char="•"/>
            </a:pPr>
            <a:r>
              <a:rPr lang="en-US" b="0" dirty="0">
                <a:solidFill>
                  <a:schemeClr val="tx1"/>
                </a:solidFill>
              </a:rPr>
              <a:t>Why use Leganto?- Benefits to Instructors and Students </a:t>
            </a:r>
          </a:p>
          <a:p>
            <a:pPr marL="342900" indent="-342900">
              <a:buFont typeface="Arial" panose="020B0604020202020204" pitchFamily="34" charset="0"/>
              <a:buChar char="•"/>
            </a:pPr>
            <a:r>
              <a:rPr lang="en-US" dirty="0">
                <a:solidFill>
                  <a:schemeClr val="tx1"/>
                </a:solidFill>
              </a:rPr>
              <a:t>DEMO</a:t>
            </a:r>
            <a:r>
              <a:rPr lang="en-US" b="0" dirty="0">
                <a:solidFill>
                  <a:schemeClr val="tx1"/>
                </a:solidFill>
              </a:rPr>
              <a:t> &gt; Introduction to Leganto for Instructors </a:t>
            </a:r>
          </a:p>
          <a:p>
            <a:pPr marL="342900" indent="-342900">
              <a:buFont typeface="Arial" panose="020B0604020202020204" pitchFamily="34" charset="0"/>
              <a:buChar char="•"/>
            </a:pPr>
            <a:r>
              <a:rPr lang="en-US" b="0" dirty="0">
                <a:solidFill>
                  <a:schemeClr val="tx1"/>
                </a:solidFill>
              </a:rPr>
              <a:t>A </a:t>
            </a:r>
            <a:r>
              <a:rPr lang="en-US" b="0" dirty="0" err="1">
                <a:solidFill>
                  <a:schemeClr val="tx1"/>
                </a:solidFill>
              </a:rPr>
              <a:t>Studen’ts</a:t>
            </a:r>
            <a:r>
              <a:rPr lang="en-US" b="0" dirty="0">
                <a:solidFill>
                  <a:schemeClr val="tx1"/>
                </a:solidFill>
              </a:rPr>
              <a:t> View of </a:t>
            </a:r>
            <a:r>
              <a:rPr lang="en-US" b="0" dirty="0" err="1">
                <a:solidFill>
                  <a:schemeClr val="tx1"/>
                </a:solidFill>
              </a:rPr>
              <a:t>Leganto</a:t>
            </a:r>
            <a:endParaRPr lang="en-US" b="0" dirty="0">
              <a:solidFill>
                <a:schemeClr val="tx1"/>
              </a:solidFill>
            </a:endParaRPr>
          </a:p>
          <a:p>
            <a:pPr marL="342900" indent="-342900">
              <a:buFont typeface="Arial" panose="020B0604020202020204" pitchFamily="34" charset="0"/>
              <a:buChar char="•"/>
            </a:pPr>
            <a:r>
              <a:rPr lang="en-US" b="0" dirty="0"/>
              <a:t>Analytics</a:t>
            </a:r>
          </a:p>
          <a:p>
            <a:pPr marL="342900" indent="-342900">
              <a:buFont typeface="Arial" panose="020B0604020202020204" pitchFamily="34" charset="0"/>
              <a:buChar char="•"/>
            </a:pPr>
            <a:r>
              <a:rPr lang="en-US" b="0" dirty="0">
                <a:solidFill>
                  <a:schemeClr val="tx1"/>
                </a:solidFill>
              </a:rPr>
              <a:t>Q&amp;A</a:t>
            </a:r>
          </a:p>
          <a:p>
            <a:pPr algn="ctr"/>
            <a:endParaRPr lang="en-US" b="0" dirty="0">
              <a:ea typeface="Helvetica" charset="0"/>
              <a:cs typeface="Helvetica" charset="0"/>
            </a:endParaRPr>
          </a:p>
        </p:txBody>
      </p:sp>
    </p:spTree>
    <p:extLst>
      <p:ext uri="{BB962C8B-B14F-4D97-AF65-F5344CB8AC3E}">
        <p14:creationId xmlns:p14="http://schemas.microsoft.com/office/powerpoint/2010/main" val="1691783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What is Leganto?</a:t>
            </a:r>
          </a:p>
        </p:txBody>
      </p:sp>
      <p:sp>
        <p:nvSpPr>
          <p:cNvPr id="4" name="Subtitle 3"/>
          <p:cNvSpPr>
            <a:spLocks noGrp="1"/>
          </p:cNvSpPr>
          <p:nvPr>
            <p:ph idx="1"/>
          </p:nvPr>
        </p:nvSpPr>
        <p:spPr/>
        <p:txBody>
          <a:bodyPr>
            <a:normAutofit fontScale="55000" lnSpcReduction="20000"/>
          </a:bodyPr>
          <a:lstStyle/>
          <a:p>
            <a:pPr marL="0" indent="0">
              <a:buNone/>
            </a:pPr>
            <a:r>
              <a:rPr lang="en-US" sz="7500" dirty="0">
                <a:solidFill>
                  <a:schemeClr val="tx1"/>
                </a:solidFill>
              </a:rPr>
              <a:t>Leganto allows you to easily build comprehensive resource lists and delivers them directly into your course site, as well as providing library support to ensure content is available and accessible to students whenever they need it.</a:t>
            </a:r>
            <a:r>
              <a:rPr lang="en-US" dirty="0">
                <a:solidFill>
                  <a:schemeClr val="tx1"/>
                </a:solidFill>
              </a:rPr>
              <a:t> </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734896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666750"/>
            <a:ext cx="9144000" cy="3581400"/>
          </a:xfrm>
          <a:prstGeom prst="rect">
            <a:avLst/>
          </a:prstGeom>
          <a:solidFill>
            <a:schemeClr val="bg1">
              <a:lumMod val="85000"/>
            </a:schemeClr>
          </a:solidFill>
        </p:spPr>
        <p:txBody>
          <a:bodyPr wrap="square" rtlCol="0">
            <a:spAutoFit/>
          </a:bodyPr>
          <a:lstStyle/>
          <a:p>
            <a:endParaRPr lang="en-US" dirty="0"/>
          </a:p>
        </p:txBody>
      </p:sp>
      <p:sp>
        <p:nvSpPr>
          <p:cNvPr id="5" name="Subtitle 4"/>
          <p:cNvSpPr>
            <a:spLocks noGrp="1"/>
          </p:cNvSpPr>
          <p:nvPr>
            <p:ph type="body" sz="quarter" idx="4294967295"/>
          </p:nvPr>
        </p:nvSpPr>
        <p:spPr>
          <a:xfrm>
            <a:off x="3255819" y="895350"/>
            <a:ext cx="5867400" cy="3352800"/>
          </a:xfrm>
          <a:noFill/>
        </p:spPr>
        <p:txBody>
          <a:bodyPr>
            <a:normAutofit fontScale="92500" lnSpcReduction="10000"/>
          </a:bodyPr>
          <a:lstStyle/>
          <a:p>
            <a:pPr marL="342900" indent="-342900">
              <a:buFont typeface="Arial" panose="020B0604020202020204" pitchFamily="34" charset="0"/>
              <a:buChar char="•"/>
            </a:pPr>
            <a:r>
              <a:rPr lang="en-US" dirty="0">
                <a:solidFill>
                  <a:schemeClr val="tx1"/>
                </a:solidFill>
              </a:rPr>
              <a:t>Easy to create, share and re-use resources lists</a:t>
            </a:r>
            <a:endParaRPr lang="en-US" dirty="0"/>
          </a:p>
          <a:p>
            <a:r>
              <a:rPr lang="en-US" dirty="0"/>
              <a:t>Options for in-app c</a:t>
            </a:r>
            <a:r>
              <a:rPr lang="en-US" dirty="0">
                <a:solidFill>
                  <a:schemeClr val="tx1"/>
                </a:solidFill>
              </a:rPr>
              <a:t>ollaboration with the library, other instructors, and students about your course resources</a:t>
            </a:r>
          </a:p>
          <a:p>
            <a:pPr marL="342900" indent="-342900">
              <a:buFont typeface="Arial" panose="020B0604020202020204" pitchFamily="34" charset="0"/>
              <a:buChar char="•"/>
            </a:pPr>
            <a:r>
              <a:rPr lang="en-US" dirty="0">
                <a:solidFill>
                  <a:schemeClr val="tx1"/>
                </a:solidFill>
              </a:rPr>
              <a:t>Insight into usage and resource optimization </a:t>
            </a:r>
            <a:r>
              <a:rPr lang="mr-IN" dirty="0">
                <a:solidFill>
                  <a:schemeClr val="tx1"/>
                </a:solidFill>
              </a:rPr>
              <a:t>–</a:t>
            </a:r>
            <a:r>
              <a:rPr lang="en-US" dirty="0">
                <a:solidFill>
                  <a:schemeClr val="tx1"/>
                </a:solidFill>
              </a:rPr>
              <a:t> use data and feedback to increase student engagement and success</a:t>
            </a:r>
          </a:p>
          <a:p>
            <a:pPr marL="342900" indent="-342900">
              <a:buFont typeface="Arial" panose="020B0604020202020204" pitchFamily="34" charset="0"/>
              <a:buChar char="•"/>
            </a:pPr>
            <a:r>
              <a:rPr lang="en-US" dirty="0">
                <a:solidFill>
                  <a:schemeClr val="tx1"/>
                </a:solidFill>
              </a:rPr>
              <a:t>Library supports fulfillment, making sure your selected resources are always availabl</a:t>
            </a:r>
            <a:r>
              <a:rPr lang="en-US" dirty="0"/>
              <a:t>e to students</a:t>
            </a: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p:txBody>
      </p:sp>
      <p:sp>
        <p:nvSpPr>
          <p:cNvPr id="9" name="אליפסה 49"/>
          <p:cNvSpPr/>
          <p:nvPr/>
        </p:nvSpPr>
        <p:spPr>
          <a:xfrm>
            <a:off x="472651" y="1030159"/>
            <a:ext cx="2637167" cy="2532192"/>
          </a:xfrm>
          <a:prstGeom prst="ellipse">
            <a:avLst/>
          </a:prstGeom>
          <a:solidFill>
            <a:schemeClr val="bg1"/>
          </a:solidFill>
          <a:ln w="381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 name="TextBox 1"/>
          <p:cNvSpPr txBox="1"/>
          <p:nvPr/>
        </p:nvSpPr>
        <p:spPr>
          <a:xfrm>
            <a:off x="731625" y="1757646"/>
            <a:ext cx="2119218" cy="1077218"/>
          </a:xfrm>
          <a:prstGeom prst="rect">
            <a:avLst/>
          </a:prstGeom>
          <a:noFill/>
        </p:spPr>
        <p:txBody>
          <a:bodyPr wrap="square" rtlCol="0">
            <a:spAutoFit/>
          </a:bodyPr>
          <a:lstStyle/>
          <a:p>
            <a:pPr algn="ctr"/>
            <a:r>
              <a:rPr lang="en-US" sz="3200" b="1" dirty="0">
                <a:solidFill>
                  <a:schemeClr val="tx2"/>
                </a:solidFill>
              </a:rPr>
              <a:t>For Instructors</a:t>
            </a:r>
          </a:p>
        </p:txBody>
      </p:sp>
    </p:spTree>
    <p:extLst>
      <p:ext uri="{BB962C8B-B14F-4D97-AF65-F5344CB8AC3E}">
        <p14:creationId xmlns:p14="http://schemas.microsoft.com/office/powerpoint/2010/main" val="161739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66750"/>
            <a:ext cx="9144000" cy="3164117"/>
          </a:xfrm>
          <a:prstGeom prst="rect">
            <a:avLst/>
          </a:prstGeom>
          <a:solidFill>
            <a:schemeClr val="bg1">
              <a:lumMod val="85000"/>
            </a:schemeClr>
          </a:solidFill>
        </p:spPr>
        <p:txBody>
          <a:bodyPr wrap="square" rtlCol="0">
            <a:spAutoFit/>
          </a:bodyPr>
          <a:lstStyle/>
          <a:p>
            <a:endParaRPr lang="en-US" dirty="0"/>
          </a:p>
        </p:txBody>
      </p:sp>
      <p:sp>
        <p:nvSpPr>
          <p:cNvPr id="5" name="Subtitle 4"/>
          <p:cNvSpPr>
            <a:spLocks noGrp="1"/>
          </p:cNvSpPr>
          <p:nvPr>
            <p:ph type="body" sz="quarter" idx="4294967295"/>
          </p:nvPr>
        </p:nvSpPr>
        <p:spPr>
          <a:xfrm>
            <a:off x="3255819" y="1047980"/>
            <a:ext cx="5867400" cy="2782887"/>
          </a:xfrm>
          <a:noFill/>
        </p:spPr>
        <p:txBody>
          <a:bodyPr>
            <a:normAutofit fontScale="92500" lnSpcReduction="20000"/>
          </a:bodyPr>
          <a:lstStyle/>
          <a:p>
            <a:r>
              <a:rPr lang="en-US" dirty="0"/>
              <a:t>Easy to see exactly what instructors expect you to read, watch and listen to for each course</a:t>
            </a:r>
          </a:p>
          <a:p>
            <a:r>
              <a:rPr lang="en-US" dirty="0"/>
              <a:t>Directly connected to course sites with no additional sign on needed</a:t>
            </a:r>
          </a:p>
          <a:p>
            <a:r>
              <a:rPr lang="en-US" dirty="0"/>
              <a:t>Low cost to access or use resources through support by library for subscribed and open access resources</a:t>
            </a:r>
          </a:p>
          <a:p>
            <a:r>
              <a:rPr lang="en-US" dirty="0"/>
              <a:t>When purchases needed, students choose when and what to buy</a:t>
            </a: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p:txBody>
      </p:sp>
      <p:sp>
        <p:nvSpPr>
          <p:cNvPr id="9" name="אליפסה 49"/>
          <p:cNvSpPr/>
          <p:nvPr/>
        </p:nvSpPr>
        <p:spPr>
          <a:xfrm>
            <a:off x="472651" y="1030159"/>
            <a:ext cx="2637167" cy="2532192"/>
          </a:xfrm>
          <a:prstGeom prst="ellipse">
            <a:avLst/>
          </a:prstGeom>
          <a:solidFill>
            <a:schemeClr val="bg1"/>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 name="TextBox 1"/>
          <p:cNvSpPr txBox="1"/>
          <p:nvPr/>
        </p:nvSpPr>
        <p:spPr>
          <a:xfrm>
            <a:off x="731625" y="1757646"/>
            <a:ext cx="2119218" cy="1077218"/>
          </a:xfrm>
          <a:prstGeom prst="rect">
            <a:avLst/>
          </a:prstGeom>
          <a:noFill/>
          <a:ln>
            <a:noFill/>
          </a:ln>
        </p:spPr>
        <p:txBody>
          <a:bodyPr wrap="square" rtlCol="0">
            <a:spAutoFit/>
          </a:bodyPr>
          <a:lstStyle/>
          <a:p>
            <a:pPr algn="ctr"/>
            <a:r>
              <a:rPr lang="en-US" sz="3200" b="1" dirty="0">
                <a:solidFill>
                  <a:schemeClr val="accent2"/>
                </a:solidFill>
              </a:rPr>
              <a:t>For</a:t>
            </a:r>
            <a:r>
              <a:rPr lang="en-US" sz="3200" b="1" dirty="0">
                <a:solidFill>
                  <a:schemeClr val="tx2"/>
                </a:solidFill>
              </a:rPr>
              <a:t> </a:t>
            </a:r>
            <a:r>
              <a:rPr lang="en-US" sz="3200" b="1" dirty="0">
                <a:solidFill>
                  <a:schemeClr val="accent2"/>
                </a:solidFill>
              </a:rPr>
              <a:t>Students</a:t>
            </a:r>
          </a:p>
        </p:txBody>
      </p:sp>
    </p:spTree>
    <p:extLst>
      <p:ext uri="{BB962C8B-B14F-4D97-AF65-F5344CB8AC3E}">
        <p14:creationId xmlns:p14="http://schemas.microsoft.com/office/powerpoint/2010/main" val="773390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Let’s Look at Leganto!</a:t>
            </a:r>
          </a:p>
        </p:txBody>
      </p:sp>
    </p:spTree>
    <p:extLst>
      <p:ext uri="{BB962C8B-B14F-4D97-AF65-F5344CB8AC3E}">
        <p14:creationId xmlns:p14="http://schemas.microsoft.com/office/powerpoint/2010/main" val="217776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Leganto Analytics</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229" b="174"/>
          <a:stretch/>
        </p:blipFill>
        <p:spPr>
          <a:xfrm>
            <a:off x="8038313" y="4759042"/>
            <a:ext cx="916816" cy="31374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38200"/>
            <a:ext cx="9144000" cy="3462528"/>
          </a:xfrm>
          <a:prstGeom prst="rect">
            <a:avLst/>
          </a:prstGeom>
          <a:ln w="9525" cap="sq">
            <a:solidFill>
              <a:schemeClr val="bg1">
                <a:lumMod val="6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73351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8</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152886"/>
            <a:ext cx="6858000" cy="2106203"/>
          </a:xfrm>
          <a:prstGeom prst="rect">
            <a:avLst/>
          </a:prstGeom>
        </p:spPr>
      </p:pic>
      <p:sp>
        <p:nvSpPr>
          <p:cNvPr id="7" name="לב 6"/>
          <p:cNvSpPr/>
          <p:nvPr/>
        </p:nvSpPr>
        <p:spPr>
          <a:xfrm rot="1682721">
            <a:off x="3366355" y="766387"/>
            <a:ext cx="250727" cy="250727"/>
          </a:xfrm>
          <a:prstGeom prst="heart">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8" name="לב 7"/>
          <p:cNvSpPr/>
          <p:nvPr/>
        </p:nvSpPr>
        <p:spPr>
          <a:xfrm rot="18900000">
            <a:off x="3390180" y="1210193"/>
            <a:ext cx="141529" cy="141529"/>
          </a:xfrm>
          <a:prstGeom prst="heart">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9" name="לב 8"/>
          <p:cNvSpPr/>
          <p:nvPr/>
        </p:nvSpPr>
        <p:spPr>
          <a:xfrm rot="900000">
            <a:off x="3086727" y="584599"/>
            <a:ext cx="141529" cy="141529"/>
          </a:xfrm>
          <a:prstGeom prst="heart">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3" name="TextBox 2"/>
          <p:cNvSpPr txBox="1"/>
          <p:nvPr/>
        </p:nvSpPr>
        <p:spPr>
          <a:xfrm>
            <a:off x="2556732" y="3669944"/>
            <a:ext cx="4218078" cy="369332"/>
          </a:xfrm>
          <a:prstGeom prst="rect">
            <a:avLst/>
          </a:prstGeom>
          <a:noFill/>
        </p:spPr>
        <p:txBody>
          <a:bodyPr wrap="none" rtlCol="0">
            <a:spAutoFit/>
          </a:bodyPr>
          <a:lstStyle/>
          <a:p>
            <a:r>
              <a:rPr lang="en-US" dirty="0"/>
              <a:t>Watch Here: </a:t>
            </a:r>
            <a:r>
              <a:rPr lang="en-US" dirty="0">
                <a:hlinkClick r:id="rId4"/>
              </a:rPr>
              <a:t>https://youtu.be/LbgpVANlfJI</a:t>
            </a:r>
            <a:r>
              <a:rPr lang="en-US" dirty="0"/>
              <a:t> </a:t>
            </a:r>
          </a:p>
        </p:txBody>
      </p:sp>
    </p:spTree>
    <p:extLst>
      <p:ext uri="{BB962C8B-B14F-4D97-AF65-F5344CB8AC3E}">
        <p14:creationId xmlns:p14="http://schemas.microsoft.com/office/powerpoint/2010/main" val="139561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Main_Theme_16X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 Libris Template_2017_16x9_Final" id="{AAD7D7BD-31E0-B144-8CFD-7DEB9C14BD1B}" vid="{57B79B1D-3FD7-E64B-B32C-8CCD156C62F0}"/>
    </a:ext>
  </a:extLst>
</a:theme>
</file>

<file path=ppt/theme/theme2.xml><?xml version="1.0" encoding="utf-8"?>
<a:theme xmlns:a="http://schemas.openxmlformats.org/drawingml/2006/main" name="2_Orange_Theme">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 Libris Template_2017_16x9_Final" id="{AAD7D7BD-31E0-B144-8CFD-7DEB9C14BD1B}" vid="{626C9D29-21F8-F546-8E7A-6B165EE8FC93}"/>
    </a:ext>
  </a:extLst>
</a:theme>
</file>

<file path=ppt/theme/theme3.xml><?xml version="1.0" encoding="utf-8"?>
<a:theme xmlns:a="http://schemas.openxmlformats.org/drawingml/2006/main" name="3_Blue_Theme">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 Libris Template_2017_16x9_Final" id="{AAD7D7BD-31E0-B144-8CFD-7DEB9C14BD1B}" vid="{A9D57AFC-10D7-4544-BB46-121D809399F7}"/>
    </a:ext>
  </a:extLst>
</a:theme>
</file>

<file path=ppt/theme/theme4.xml><?xml version="1.0" encoding="utf-8"?>
<a:theme xmlns:a="http://schemas.openxmlformats.org/drawingml/2006/main" name="4_Red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 Libris Template_2017_16x9_Final" id="{AAD7D7BD-31E0-B144-8CFD-7DEB9C14BD1B}" vid="{176910B4-DC86-0D40-9973-7C9D96DCB88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 Libris Template_2017_16x9_Final</Template>
  <TotalTime>73560</TotalTime>
  <Words>1398</Words>
  <Application>Microsoft Office PowerPoint</Application>
  <PresentationFormat>On-screen Show (16:9)</PresentationFormat>
  <Paragraphs>74</Paragraphs>
  <Slides>8</Slides>
  <Notes>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8</vt:i4>
      </vt:variant>
    </vt:vector>
  </HeadingPairs>
  <TitlesOfParts>
    <vt:vector size="17" baseType="lpstr">
      <vt:lpstr>Arial</vt:lpstr>
      <vt:lpstr>Calibri</vt:lpstr>
      <vt:lpstr>Helvetica</vt:lpstr>
      <vt:lpstr>Mangal</vt:lpstr>
      <vt:lpstr>Times New Roman</vt:lpstr>
      <vt:lpstr>1_Main_Theme_16X9</vt:lpstr>
      <vt:lpstr>2_Orange_Theme</vt:lpstr>
      <vt:lpstr>3_Blue_Theme</vt:lpstr>
      <vt:lpstr>4_Red_Theme</vt:lpstr>
      <vt:lpstr>Ex Libris Leganto : Sharing the Love of Reading Lists</vt:lpstr>
      <vt:lpstr>AGENDA</vt:lpstr>
      <vt:lpstr>What is Leganto?</vt:lpstr>
      <vt:lpstr>PowerPoint Presentation</vt:lpstr>
      <vt:lpstr>PowerPoint Presentation</vt:lpstr>
      <vt:lpstr>Let’s Look at Leganto!</vt:lpstr>
      <vt:lpstr>Leganto Analytics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CAMPUS ENGAGEMENT</dc:title>
  <dc:creator>Mary-Lynn Bragg</dc:creator>
  <cp:lastModifiedBy>Post-Garza, Betsy</cp:lastModifiedBy>
  <cp:revision>116</cp:revision>
  <cp:lastPrinted>2017-09-04T23:41:22Z</cp:lastPrinted>
  <dcterms:created xsi:type="dcterms:W3CDTF">2017-08-22T16:35:38Z</dcterms:created>
  <dcterms:modified xsi:type="dcterms:W3CDTF">2017-11-21T15:16:17Z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