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 id="2147483681" r:id="rId3"/>
    <p:sldMasterId id="2147483720" r:id="rId4"/>
  </p:sldMasterIdLst>
  <p:notesMasterIdLst>
    <p:notesMasterId r:id="rId19"/>
  </p:notesMasterIdLst>
  <p:sldIdLst>
    <p:sldId id="256" r:id="rId5"/>
    <p:sldId id="277" r:id="rId6"/>
    <p:sldId id="265" r:id="rId7"/>
    <p:sldId id="278" r:id="rId8"/>
    <p:sldId id="279" r:id="rId9"/>
    <p:sldId id="280" r:id="rId10"/>
    <p:sldId id="288" r:id="rId11"/>
    <p:sldId id="285" r:id="rId12"/>
    <p:sldId id="286" r:id="rId13"/>
    <p:sldId id="287" r:id="rId14"/>
    <p:sldId id="281" r:id="rId15"/>
    <p:sldId id="282" r:id="rId16"/>
    <p:sldId id="283" r:id="rId17"/>
    <p:sldId id="284"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1F497D"/>
    <a:srgbClr val="7E0091"/>
    <a:srgbClr val="DA4326"/>
    <a:srgbClr val="F79646"/>
    <a:srgbClr val="525254"/>
    <a:srgbClr val="313133"/>
    <a:srgbClr val="EE3A43"/>
    <a:srgbClr val="0000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4"/>
    <p:restoredTop sz="77364" autoAdjust="0"/>
  </p:normalViewPr>
  <p:slideViewPr>
    <p:cSldViewPr>
      <p:cViewPr varScale="1">
        <p:scale>
          <a:sx n="113" d="100"/>
          <a:sy n="113" d="100"/>
        </p:scale>
        <p:origin x="1656" y="168"/>
      </p:cViewPr>
      <p:guideLst>
        <p:guide orient="horz" pos="1620"/>
        <p:guide pos="2880"/>
      </p:guideLst>
    </p:cSldViewPr>
  </p:slideViewPr>
  <p:notesTextViewPr>
    <p:cViewPr>
      <p:scale>
        <a:sx n="1" d="1"/>
        <a:sy n="1" d="1"/>
      </p:scale>
      <p:origin x="0" y="0"/>
    </p:cViewPr>
  </p:notesTextViewPr>
  <p:sorterViewPr>
    <p:cViewPr>
      <p:scale>
        <a:sx n="100" d="100"/>
        <a:sy n="100" d="100"/>
      </p:scale>
      <p:origin x="0" y="32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8/10/18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a:t>
            </a:fld>
            <a:endParaRPr lang="en-US"/>
          </a:p>
        </p:txBody>
      </p:sp>
    </p:spTree>
    <p:extLst>
      <p:ext uri="{BB962C8B-B14F-4D97-AF65-F5344CB8AC3E}">
        <p14:creationId xmlns:p14="http://schemas.microsoft.com/office/powerpoint/2010/main" val="3986769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11</a:t>
            </a:fld>
            <a:endParaRPr lang="en-US"/>
          </a:p>
        </p:txBody>
      </p:sp>
    </p:spTree>
    <p:extLst>
      <p:ext uri="{BB962C8B-B14F-4D97-AF65-F5344CB8AC3E}">
        <p14:creationId xmlns:p14="http://schemas.microsoft.com/office/powerpoint/2010/main" val="1408471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12</a:t>
            </a:fld>
            <a:endParaRPr lang="en-US"/>
          </a:p>
        </p:txBody>
      </p:sp>
    </p:spTree>
    <p:extLst>
      <p:ext uri="{BB962C8B-B14F-4D97-AF65-F5344CB8AC3E}">
        <p14:creationId xmlns:p14="http://schemas.microsoft.com/office/powerpoint/2010/main" val="3545678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13</a:t>
            </a:fld>
            <a:endParaRPr lang="en-US"/>
          </a:p>
        </p:txBody>
      </p:sp>
    </p:spTree>
    <p:extLst>
      <p:ext uri="{BB962C8B-B14F-4D97-AF65-F5344CB8AC3E}">
        <p14:creationId xmlns:p14="http://schemas.microsoft.com/office/powerpoint/2010/main" val="3559681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14</a:t>
            </a:fld>
            <a:endParaRPr lang="en-US"/>
          </a:p>
        </p:txBody>
      </p:sp>
    </p:spTree>
    <p:extLst>
      <p:ext uri="{BB962C8B-B14F-4D97-AF65-F5344CB8AC3E}">
        <p14:creationId xmlns:p14="http://schemas.microsoft.com/office/powerpoint/2010/main" val="3849980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I’m excited to be able to introduce you to Leganto, our new tool for creating reading lists. I’ll just spend a few minutes with you today giving you a tour of how a list looks and works in Leganto. Then, when you have more time, you can let me know and we can arrange training or simply go ahead and dive in yourself.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tool allows faculty and librarians to work together to create reading lists containing a wide array of resources, such as library holdings, websites, and videos. It makes it simple for your students to get access to those materials and have them all presented in a single list. You’ll see indications of their activity and be able to get reports on how much they’re interacting with the list. </a:t>
            </a:r>
          </a:p>
        </p:txBody>
      </p:sp>
      <p:sp>
        <p:nvSpPr>
          <p:cNvPr id="4" name="Slide Number Placeholder 3"/>
          <p:cNvSpPr>
            <a:spLocks noGrp="1"/>
          </p:cNvSpPr>
          <p:nvPr>
            <p:ph type="sldNum" sz="quarter" idx="10"/>
          </p:nvPr>
        </p:nvSpPr>
        <p:spPr/>
        <p:txBody>
          <a:bodyPr/>
          <a:lstStyle/>
          <a:p>
            <a:fld id="{1367401B-FB73-460B-B34B-AE2D26C8FE60}" type="slidenum">
              <a:rPr lang="en-US" smtClean="0"/>
              <a:t>2</a:t>
            </a:fld>
            <a:endParaRPr lang="en-US"/>
          </a:p>
        </p:txBody>
      </p:sp>
    </p:spTree>
    <p:extLst>
      <p:ext uri="{BB962C8B-B14F-4D97-AF65-F5344CB8AC3E}">
        <p14:creationId xmlns:p14="http://schemas.microsoft.com/office/powerpoint/2010/main" val="2230183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E7CB02-DB77-D443-9F39-187B2C17754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Leganto is integrated with our LMS, you’ll just click on the link for it in the menu to get started—it’s seamless; you won’t need separate log-in information—and neither will your students. They will access in the same way, but they will only see the finished reading list you’ve created. Further, students love being able to access all of their readings in one place, especially from any mobile device.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add other instructors or even library staff as collaborators to help you build and manage the list.</a:t>
            </a:r>
          </a:p>
          <a:p>
            <a:endParaRPr lang="en-US" dirty="0"/>
          </a:p>
        </p:txBody>
      </p:sp>
    </p:spTree>
    <p:extLst>
      <p:ext uri="{BB962C8B-B14F-4D97-AF65-F5344CB8AC3E}">
        <p14:creationId xmlns:p14="http://schemas.microsoft.com/office/powerpoint/2010/main" val="2485682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number of ways to add items to the list. The + symbol opens a panel to the right where you can search the library collections and central academic database index. You can also upload our own documents or add individual citations. Or you can build your own collection of materials and then drag and drop them into various lists as needed.</a:t>
            </a:r>
          </a:p>
          <a:p>
            <a:endParaRPr lang="en-US" dirty="0"/>
          </a:p>
          <a:p>
            <a:r>
              <a:rPr lang="en-US" dirty="0"/>
              <a:t>Leganto also has a bookmark tool called Cite It that lets you add items from around the web – Google Scholar, popular websites, Amazon or video sites like You Tube or TED talks. While you’re out just learning about your areas of interest you might find something you’ll want to put on your list – Cite It makes it simple to collect those items and ideas.</a:t>
            </a:r>
          </a:p>
        </p:txBody>
      </p:sp>
      <p:sp>
        <p:nvSpPr>
          <p:cNvPr id="4" name="Slide Number Placeholder 3"/>
          <p:cNvSpPr>
            <a:spLocks noGrp="1"/>
          </p:cNvSpPr>
          <p:nvPr>
            <p:ph type="sldNum" sz="quarter" idx="10"/>
          </p:nvPr>
        </p:nvSpPr>
        <p:spPr/>
        <p:txBody>
          <a:bodyPr/>
          <a:lstStyle/>
          <a:p>
            <a:fld id="{1367401B-FB73-460B-B34B-AE2D26C8FE60}" type="slidenum">
              <a:rPr lang="en-US" smtClean="0"/>
              <a:t>4</a:t>
            </a:fld>
            <a:endParaRPr lang="en-US"/>
          </a:p>
        </p:txBody>
      </p:sp>
    </p:spTree>
    <p:extLst>
      <p:ext uri="{BB962C8B-B14F-4D97-AF65-F5344CB8AC3E}">
        <p14:creationId xmlns:p14="http://schemas.microsoft.com/office/powerpoint/2010/main" val="2721026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Leganto lets you organize your list into sections. As the course progresses, this can help your students know what to read when. </a:t>
            </a:r>
          </a:p>
          <a:p>
            <a:endParaRPr lang="en-US" dirty="0"/>
          </a:p>
          <a:p>
            <a:r>
              <a:rPr lang="en-US" dirty="0"/>
              <a:t>You can provide further context with notes and tags and even section descriptions. Leganto really lets you craft the list as you see fit to help students work through your materials.</a:t>
            </a:r>
          </a:p>
        </p:txBody>
      </p:sp>
      <p:sp>
        <p:nvSpPr>
          <p:cNvPr id="4" name="Slide Number Placeholder 3"/>
          <p:cNvSpPr>
            <a:spLocks noGrp="1"/>
          </p:cNvSpPr>
          <p:nvPr>
            <p:ph type="sldNum" sz="quarter" idx="10"/>
          </p:nvPr>
        </p:nvSpPr>
        <p:spPr/>
        <p:txBody>
          <a:bodyPr/>
          <a:lstStyle/>
          <a:p>
            <a:fld id="{1367401B-FB73-460B-B34B-AE2D26C8FE60}" type="slidenum">
              <a:rPr lang="en-US" smtClean="0"/>
              <a:t>5</a:t>
            </a:fld>
            <a:endParaRPr lang="en-US"/>
          </a:p>
        </p:txBody>
      </p:sp>
    </p:spTree>
    <p:extLst>
      <p:ext uri="{BB962C8B-B14F-4D97-AF65-F5344CB8AC3E}">
        <p14:creationId xmlns:p14="http://schemas.microsoft.com/office/powerpoint/2010/main" val="1003294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Leganto is designed for us each to do what we do best: for you to select the right materials and for us to make sure they’re available when needed. So once you’ve compiled your list, you’ll send it to us to work 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then bring in the resources we can to support your choices. We’ll let you know when it’s done and the final step would be to publish it to your LMS and make it visible to students.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67401B-FB73-460B-B34B-AE2D26C8FE60}" type="slidenum">
              <a:rPr lang="en-US" smtClean="0"/>
              <a:t>6</a:t>
            </a:fld>
            <a:endParaRPr lang="en-US"/>
          </a:p>
        </p:txBody>
      </p:sp>
    </p:spTree>
    <p:extLst>
      <p:ext uri="{BB962C8B-B14F-4D97-AF65-F5344CB8AC3E}">
        <p14:creationId xmlns:p14="http://schemas.microsoft.com/office/powerpoint/2010/main" val="1615661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can check out the students’ view of in a “Student View,” or you can see how students are interacting with your reading lists in a report. While your course is running, you can come back to the list and get a quick set of stats - # of likes, # of read its and any favorites right on the screen as well.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Students see the same list, but of course with fewer options, and click into each item to see where they can access the content. As much as possible, we’ll make resources available online and they can click through to access them. No more proxy link making!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other cases the material might be available in print and that will show here as well – they can see the library location and whether the material is currently on the shelf or checked out.</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7</a:t>
            </a:fld>
            <a:endParaRPr lang="en-US"/>
          </a:p>
        </p:txBody>
      </p:sp>
    </p:spTree>
    <p:extLst>
      <p:ext uri="{BB962C8B-B14F-4D97-AF65-F5344CB8AC3E}">
        <p14:creationId xmlns:p14="http://schemas.microsoft.com/office/powerpoint/2010/main" val="1306479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There’s lots more we can show you about Leganto but I wanted to give you a quick taste. I hope you’ll use it for your class. We can set up your list for you if you send it to me; otherwise, you can just click through in the LMS and get started on it yourself.</a:t>
            </a:r>
          </a:p>
          <a:p>
            <a:pPr marL="0" marR="0">
              <a:lnSpc>
                <a:spcPct val="107000"/>
              </a:lnSpc>
              <a:spcBef>
                <a:spcPts val="0"/>
              </a:spcBef>
              <a:spcAft>
                <a:spcPts val="800"/>
              </a:spcAft>
            </a:pPr>
            <a:endParaRPr lang="en-US" sz="1200" b="0" kern="1200" dirty="0">
              <a:solidFill>
                <a:schemeClr val="tx1"/>
              </a:solidFill>
              <a:effectLst/>
              <a:latin typeface="Calibri" panose="020F0502020204030204" pitchFamily="34" charset="0"/>
              <a:ea typeface="+mn-ea"/>
              <a:cs typeface="Times New Roman" panose="02020603050405020304" pitchFamily="18" charset="0"/>
            </a:endParaRPr>
          </a:p>
          <a:p>
            <a:pPr marL="0" marR="0">
              <a:lnSpc>
                <a:spcPct val="107000"/>
              </a:lnSpc>
              <a:spcBef>
                <a:spcPts val="0"/>
              </a:spcBef>
              <a:spcAft>
                <a:spcPts val="800"/>
              </a:spcAft>
            </a:pPr>
            <a:r>
              <a:rPr lang="en-US" sz="1200" b="0" kern="1200" dirty="0">
                <a:solidFill>
                  <a:schemeClr val="tx1"/>
                </a:solidFill>
                <a:effectLst/>
                <a:latin typeface="Calibri" panose="020F0502020204030204" pitchFamily="34" charset="0"/>
                <a:ea typeface="+mn-ea"/>
                <a:cs typeface="Times New Roman" panose="02020603050405020304" pitchFamily="18" charset="0"/>
              </a:rPr>
              <a:t>We’re always here to help and more training is available too. Thanks for taking the time with me today!</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8</a:t>
            </a:fld>
            <a:endParaRPr lang="en-US"/>
          </a:p>
        </p:txBody>
      </p:sp>
    </p:spTree>
    <p:extLst>
      <p:ext uri="{BB962C8B-B14F-4D97-AF65-F5344CB8AC3E}">
        <p14:creationId xmlns:p14="http://schemas.microsoft.com/office/powerpoint/2010/main" val="287886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10</a:t>
            </a:fld>
            <a:endParaRPr lang="en-US"/>
          </a:p>
        </p:txBody>
      </p:sp>
    </p:spTree>
    <p:extLst>
      <p:ext uri="{BB962C8B-B14F-4D97-AF65-F5344CB8AC3E}">
        <p14:creationId xmlns:p14="http://schemas.microsoft.com/office/powerpoint/2010/main" val="1458643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4A33BE-41AC-894A-A250-57FF983C18BC}"/>
              </a:ext>
            </a:extLst>
          </p:cNvPr>
          <p:cNvSpPr>
            <a:spLocks noGrp="1"/>
          </p:cNvSpPr>
          <p:nvPr>
            <p:ph type="sldNum" sz="quarter" idx="10"/>
          </p:nvPr>
        </p:nvSpPr>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055161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1"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 b="-27"/>
          <a:stretch/>
        </p:blipFill>
        <p:spPr bwMode="auto">
          <a:xfrm>
            <a:off x="-831" y="0"/>
            <a:ext cx="9144831" cy="51435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a:xfrm rot="15464397">
            <a:off x="4967853" y="1201733"/>
            <a:ext cx="7312509" cy="2891963"/>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4197300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4" y="182519"/>
            <a:ext cx="318799" cy="29094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457200" y="51470"/>
            <a:ext cx="8229600" cy="576064"/>
          </a:xfrm>
        </p:spPr>
        <p:txBody>
          <a:bodyPr/>
          <a:lstStyle/>
          <a:p>
            <a:r>
              <a:rPr lang="en-US"/>
              <a:t>Click to edit Master title style</a:t>
            </a:r>
          </a:p>
        </p:txBody>
      </p:sp>
      <p:sp>
        <p:nvSpPr>
          <p:cNvPr id="9" name="Content Placeholder 2"/>
          <p:cNvSpPr>
            <a:spLocks noGrp="1"/>
          </p:cNvSpPr>
          <p:nvPr>
            <p:ph idx="1" hasCustomPrompt="1"/>
          </p:nvPr>
        </p:nvSpPr>
        <p:spPr>
          <a:xfrm>
            <a:off x="467544" y="752605"/>
            <a:ext cx="8228585" cy="3979385"/>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Tree>
    <p:extLst>
      <p:ext uri="{BB962C8B-B14F-4D97-AF65-F5344CB8AC3E}">
        <p14:creationId xmlns:p14="http://schemas.microsoft.com/office/powerpoint/2010/main" val="2419549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4"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5"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p:nvPr>
        </p:nvSpPr>
        <p:spPr>
          <a:xfrm>
            <a:off x="457200" y="51470"/>
            <a:ext cx="8229600" cy="576064"/>
          </a:xfrm>
        </p:spPr>
        <p:txBody>
          <a:bodyPr/>
          <a:lstStyle/>
          <a:p>
            <a:r>
              <a:rPr lang="en-US"/>
              <a:t>Click to edit Master title style</a:t>
            </a:r>
          </a:p>
        </p:txBody>
      </p:sp>
      <p:sp>
        <p:nvSpPr>
          <p:cNvPr id="7" name="Table Placeholder 4"/>
          <p:cNvSpPr>
            <a:spLocks noGrp="1"/>
          </p:cNvSpPr>
          <p:nvPr>
            <p:ph type="tbl" sz="quarter" idx="13"/>
          </p:nvPr>
        </p:nvSpPr>
        <p:spPr>
          <a:xfrm>
            <a:off x="467543" y="771550"/>
            <a:ext cx="8208913" cy="3888432"/>
          </a:xfrm>
        </p:spPr>
        <p:txBody>
          <a:bodyPr/>
          <a:lstStyle/>
          <a:p>
            <a:r>
              <a:rPr lang="en-US"/>
              <a:t>Click icon to add table</a:t>
            </a:r>
            <a:endParaRPr lang="en-US" dirty="0"/>
          </a:p>
        </p:txBody>
      </p:sp>
      <p:sp>
        <p:nvSpPr>
          <p:cNvPr id="1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746832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5" name="קשת מלאה 15"/>
          <p:cNvSpPr/>
          <p:nvPr userDrawn="1"/>
        </p:nvSpPr>
        <p:spPr>
          <a:xfrm rot="5400000">
            <a:off x="385330" y="883753"/>
            <a:ext cx="2855254" cy="2855254"/>
          </a:xfrm>
          <a:prstGeom prst="blockArc">
            <a:avLst>
              <a:gd name="adj1" fmla="val 10800000"/>
              <a:gd name="adj2" fmla="val 95653"/>
              <a:gd name="adj3" fmla="val 2531"/>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6" name="מציין מיקום טקסט 17"/>
          <p:cNvSpPr>
            <a:spLocks noGrp="1"/>
          </p:cNvSpPr>
          <p:nvPr>
            <p:ph type="body" sz="quarter" idx="13" hasCustomPrompt="1"/>
          </p:nvPr>
        </p:nvSpPr>
        <p:spPr>
          <a:xfrm>
            <a:off x="3478491" y="627534"/>
            <a:ext cx="5172982" cy="3676453"/>
          </a:xfrm>
        </p:spPr>
        <p:txBody>
          <a:bodyPr/>
          <a:lstStyle>
            <a:lvl1pPr marL="0" indent="0">
              <a:buNone/>
              <a:defRPr sz="2400" b="1">
                <a:solidFill>
                  <a:srgbClr val="313133"/>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7" name="תמונה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14" b="59"/>
          <a:stretch/>
        </p:blipFill>
        <p:spPr>
          <a:xfrm>
            <a:off x="528772" y="1034564"/>
            <a:ext cx="2568370" cy="2553630"/>
          </a:xfrm>
          <a:prstGeom prst="flowChartConnector">
            <a:avLst/>
          </a:prstGeom>
        </p:spPr>
      </p:pic>
    </p:spTree>
    <p:extLst>
      <p:ext uri="{BB962C8B-B14F-4D97-AF65-F5344CB8AC3E}">
        <p14:creationId xmlns:p14="http://schemas.microsoft.com/office/powerpoint/2010/main" val="2114532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4" name="מלבן 9"/>
          <p:cNvSpPr/>
          <p:nvPr userDrawn="1"/>
        </p:nvSpPr>
        <p:spPr>
          <a:xfrm>
            <a:off x="0" y="-1060"/>
            <a:ext cx="9144000" cy="1610660"/>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Title 1"/>
          <p:cNvSpPr>
            <a:spLocks noGrp="1"/>
          </p:cNvSpPr>
          <p:nvPr>
            <p:ph type="ctrTitle" hasCustomPrompt="1"/>
          </p:nvPr>
        </p:nvSpPr>
        <p:spPr>
          <a:xfrm>
            <a:off x="675978" y="195486"/>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6" name="Oval 5"/>
          <p:cNvSpPr/>
          <p:nvPr userDrawn="1"/>
        </p:nvSpPr>
        <p:spPr>
          <a:xfrm>
            <a:off x="7497689"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7" name="קשת מלאה 15"/>
          <p:cNvSpPr/>
          <p:nvPr userDrawn="1"/>
        </p:nvSpPr>
        <p:spPr>
          <a:xfrm rot="3005273">
            <a:off x="7461401" y="1117226"/>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8" name="Oval 7"/>
          <p:cNvSpPr/>
          <p:nvPr userDrawn="1"/>
        </p:nvSpPr>
        <p:spPr>
          <a:xfrm>
            <a:off x="7557725" y="1235590"/>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9" name="Oval 8"/>
          <p:cNvSpPr/>
          <p:nvPr userDrawn="1"/>
        </p:nvSpPr>
        <p:spPr>
          <a:xfrm>
            <a:off x="5816366"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0" name="קשת מלאה 15"/>
          <p:cNvSpPr/>
          <p:nvPr userDrawn="1"/>
        </p:nvSpPr>
        <p:spPr>
          <a:xfrm rot="4914482">
            <a:off x="5780078" y="1139266"/>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1" name="Oval 10"/>
          <p:cNvSpPr/>
          <p:nvPr userDrawn="1"/>
        </p:nvSpPr>
        <p:spPr>
          <a:xfrm>
            <a:off x="5876402" y="1235590"/>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12" name="Oval 11"/>
          <p:cNvSpPr/>
          <p:nvPr userDrawn="1"/>
        </p:nvSpPr>
        <p:spPr>
          <a:xfrm>
            <a:off x="4135045"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3" name="קשת מלאה 15"/>
          <p:cNvSpPr/>
          <p:nvPr userDrawn="1"/>
        </p:nvSpPr>
        <p:spPr>
          <a:xfrm rot="6784598">
            <a:off x="4098757" y="1116111"/>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4" name="Oval 13"/>
          <p:cNvSpPr/>
          <p:nvPr userDrawn="1"/>
        </p:nvSpPr>
        <p:spPr>
          <a:xfrm>
            <a:off x="4195081" y="1235590"/>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15" name="Oval 14"/>
          <p:cNvSpPr/>
          <p:nvPr userDrawn="1"/>
        </p:nvSpPr>
        <p:spPr>
          <a:xfrm>
            <a:off x="2453724"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6" name="קשת מלאה 15"/>
          <p:cNvSpPr/>
          <p:nvPr userDrawn="1"/>
        </p:nvSpPr>
        <p:spPr>
          <a:xfrm rot="9000000">
            <a:off x="2417436" y="1116111"/>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7" name="Oval 16"/>
          <p:cNvSpPr/>
          <p:nvPr userDrawn="1"/>
        </p:nvSpPr>
        <p:spPr>
          <a:xfrm>
            <a:off x="2513760" y="1235590"/>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18" name="Oval 17"/>
          <p:cNvSpPr/>
          <p:nvPr userDrawn="1"/>
        </p:nvSpPr>
        <p:spPr>
          <a:xfrm>
            <a:off x="772403"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9" name="קשת מלאה 15"/>
          <p:cNvSpPr/>
          <p:nvPr userDrawn="1"/>
        </p:nvSpPr>
        <p:spPr>
          <a:xfrm rot="10800000">
            <a:off x="736115" y="1139266"/>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20" name="Oval 19"/>
          <p:cNvSpPr/>
          <p:nvPr userDrawn="1"/>
        </p:nvSpPr>
        <p:spPr>
          <a:xfrm>
            <a:off x="832439" y="1235590"/>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21" name="Straight Connector 20"/>
          <p:cNvCxnSpPr/>
          <p:nvPr userDrawn="1"/>
        </p:nvCxnSpPr>
        <p:spPr>
          <a:xfrm>
            <a:off x="472312"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153633"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3824741"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5507771"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7193047"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26" name="Text Placeholder 14"/>
          <p:cNvSpPr>
            <a:spLocks noGrp="1"/>
          </p:cNvSpPr>
          <p:nvPr>
            <p:ph type="body" sz="quarter" idx="25" hasCustomPrompt="1"/>
          </p:nvPr>
        </p:nvSpPr>
        <p:spPr>
          <a:xfrm>
            <a:off x="472366"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27" name="Text Placeholder 14"/>
          <p:cNvSpPr>
            <a:spLocks noGrp="1"/>
          </p:cNvSpPr>
          <p:nvPr>
            <p:ph type="body" sz="quarter" idx="26" hasCustomPrompt="1"/>
          </p:nvPr>
        </p:nvSpPr>
        <p:spPr>
          <a:xfrm>
            <a:off x="2153687"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28" name="Text Placeholder 14"/>
          <p:cNvSpPr>
            <a:spLocks noGrp="1"/>
          </p:cNvSpPr>
          <p:nvPr>
            <p:ph type="body" sz="quarter" idx="27" hasCustomPrompt="1"/>
          </p:nvPr>
        </p:nvSpPr>
        <p:spPr>
          <a:xfrm>
            <a:off x="3824795"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29" name="Text Placeholder 14"/>
          <p:cNvSpPr>
            <a:spLocks noGrp="1"/>
          </p:cNvSpPr>
          <p:nvPr>
            <p:ph type="body" sz="quarter" idx="28" hasCustomPrompt="1"/>
          </p:nvPr>
        </p:nvSpPr>
        <p:spPr>
          <a:xfrm>
            <a:off x="5507825"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30" name="Text Placeholder 14"/>
          <p:cNvSpPr>
            <a:spLocks noGrp="1"/>
          </p:cNvSpPr>
          <p:nvPr>
            <p:ph type="body" sz="quarter" idx="29" hasCustomPrompt="1"/>
          </p:nvPr>
        </p:nvSpPr>
        <p:spPr>
          <a:xfrm>
            <a:off x="7193101"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31" name="Text Placeholder 14"/>
          <p:cNvSpPr>
            <a:spLocks noGrp="1"/>
          </p:cNvSpPr>
          <p:nvPr>
            <p:ph type="body" sz="quarter" idx="30" hasCustomPrompt="1"/>
          </p:nvPr>
        </p:nvSpPr>
        <p:spPr>
          <a:xfrm>
            <a:off x="472366"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2" name="Text Placeholder 14"/>
          <p:cNvSpPr>
            <a:spLocks noGrp="1"/>
          </p:cNvSpPr>
          <p:nvPr>
            <p:ph type="body" sz="quarter" idx="31" hasCustomPrompt="1"/>
          </p:nvPr>
        </p:nvSpPr>
        <p:spPr>
          <a:xfrm>
            <a:off x="2153687"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3" name="Text Placeholder 14"/>
          <p:cNvSpPr>
            <a:spLocks noGrp="1"/>
          </p:cNvSpPr>
          <p:nvPr>
            <p:ph type="body" sz="quarter" idx="32" hasCustomPrompt="1"/>
          </p:nvPr>
        </p:nvSpPr>
        <p:spPr>
          <a:xfrm>
            <a:off x="3824795"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4" name="Text Placeholder 14"/>
          <p:cNvSpPr>
            <a:spLocks noGrp="1"/>
          </p:cNvSpPr>
          <p:nvPr>
            <p:ph type="body" sz="quarter" idx="33" hasCustomPrompt="1"/>
          </p:nvPr>
        </p:nvSpPr>
        <p:spPr>
          <a:xfrm>
            <a:off x="5507825"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5" name="Text Placeholder 14"/>
          <p:cNvSpPr>
            <a:spLocks noGrp="1"/>
          </p:cNvSpPr>
          <p:nvPr>
            <p:ph type="body" sz="quarter" idx="34" hasCustomPrompt="1"/>
          </p:nvPr>
        </p:nvSpPr>
        <p:spPr>
          <a:xfrm>
            <a:off x="7193101"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Tree>
    <p:extLst>
      <p:ext uri="{BB962C8B-B14F-4D97-AF65-F5344CB8AC3E}">
        <p14:creationId xmlns:p14="http://schemas.microsoft.com/office/powerpoint/2010/main" val="3837328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4" name="מלבן 9"/>
          <p:cNvSpPr/>
          <p:nvPr userDrawn="1"/>
        </p:nvSpPr>
        <p:spPr>
          <a:xfrm>
            <a:off x="0" y="-1061"/>
            <a:ext cx="303757" cy="4877067"/>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Title 1"/>
          <p:cNvSpPr>
            <a:spLocks noGrp="1"/>
          </p:cNvSpPr>
          <p:nvPr>
            <p:ph type="ctrTitle" hasCustomPrompt="1"/>
          </p:nvPr>
        </p:nvSpPr>
        <p:spPr>
          <a:xfrm>
            <a:off x="675978" y="420555"/>
            <a:ext cx="7772400" cy="783044"/>
          </a:xfrm>
        </p:spPr>
        <p:txBody>
          <a:bodyPr anchor="t" anchorCtr="0">
            <a:noAutofit/>
          </a:bodyPr>
          <a:lstStyle>
            <a:lvl1pPr algn="l">
              <a:defRPr sz="3200">
                <a:solidFill>
                  <a:srgbClr val="525254"/>
                </a:solidFill>
                <a:latin typeface="+mn-lt"/>
              </a:defRPr>
            </a:lvl1pPr>
          </a:lstStyle>
          <a:p>
            <a:r>
              <a:rPr lang="en-US" dirty="0"/>
              <a:t>AGENDA/KEY TOPICS</a:t>
            </a:r>
          </a:p>
        </p:txBody>
      </p:sp>
    </p:spTree>
    <p:extLst>
      <p:ext uri="{BB962C8B-B14F-4D97-AF65-F5344CB8AC3E}">
        <p14:creationId xmlns:p14="http://schemas.microsoft.com/office/powerpoint/2010/main" val="483627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4" name="מלבן 9"/>
          <p:cNvSpPr/>
          <p:nvPr userDrawn="1"/>
        </p:nvSpPr>
        <p:spPr>
          <a:xfrm>
            <a:off x="0" y="-1061"/>
            <a:ext cx="303757" cy="4877067"/>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Title 1"/>
          <p:cNvSpPr>
            <a:spLocks noGrp="1"/>
          </p:cNvSpPr>
          <p:nvPr>
            <p:ph type="ctrTitle" hasCustomPrompt="1"/>
          </p:nvPr>
        </p:nvSpPr>
        <p:spPr>
          <a:xfrm>
            <a:off x="675978" y="420555"/>
            <a:ext cx="6272286" cy="783044"/>
          </a:xfrm>
        </p:spPr>
        <p:txBody>
          <a:bodyPr anchor="t" anchorCtr="0">
            <a:noAutofit/>
          </a:bodyPr>
          <a:lstStyle>
            <a:lvl1pPr algn="l">
              <a:defRPr sz="3200">
                <a:solidFill>
                  <a:srgbClr val="525254"/>
                </a:solidFill>
                <a:latin typeface="+mn-lt"/>
              </a:defRPr>
            </a:lvl1pPr>
          </a:lstStyle>
          <a:p>
            <a:r>
              <a:rPr lang="en-US" dirty="0"/>
              <a:t>AGENDA/KEY TOPICS</a:t>
            </a:r>
          </a:p>
        </p:txBody>
      </p:sp>
      <p:sp>
        <p:nvSpPr>
          <p:cNvPr id="6" name="Text Placeholder 14"/>
          <p:cNvSpPr>
            <a:spLocks noGrp="1"/>
          </p:cNvSpPr>
          <p:nvPr>
            <p:ph type="body" sz="quarter" idx="25" hasCustomPrompt="1"/>
          </p:nvPr>
        </p:nvSpPr>
        <p:spPr>
          <a:xfrm>
            <a:off x="677008" y="1347614"/>
            <a:ext cx="6259501" cy="3145992"/>
          </a:xfrm>
        </p:spPr>
        <p:txBody>
          <a:bodyPr lIns="45720" rIns="45720" anchor="t">
            <a:noAutofit/>
          </a:bodyPr>
          <a:lstStyle>
            <a:lvl1pPr marL="285750" indent="-285750" algn="l">
              <a:lnSpc>
                <a:spcPct val="120000"/>
              </a:lnSpc>
              <a:spcBef>
                <a:spcPts val="300"/>
              </a:spcBef>
              <a:buFont typeface="Arial" panose="020B0604020202020204" pitchFamily="34" charset="0"/>
              <a:buChar char="•"/>
              <a:defRPr sz="22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7"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137" b="74"/>
          <a:stretch/>
        </p:blipFill>
        <p:spPr>
          <a:xfrm>
            <a:off x="7198491" y="252381"/>
            <a:ext cx="1380743" cy="1374370"/>
          </a:xfrm>
          <a:prstGeom prst="ellipse">
            <a:avLst/>
          </a:prstGeom>
          <a:ln w="63500" cap="rnd">
            <a:solidFill>
              <a:schemeClr val="bg1"/>
            </a:solidFill>
          </a:ln>
          <a:effectLst/>
        </p:spPr>
      </p:pic>
    </p:spTree>
    <p:extLst>
      <p:ext uri="{BB962C8B-B14F-4D97-AF65-F5344CB8AC3E}">
        <p14:creationId xmlns:p14="http://schemas.microsoft.com/office/powerpoint/2010/main" val="2300450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21" b="-38"/>
          <a:stretch/>
        </p:blipFill>
        <p:spPr bwMode="auto">
          <a:xfrm>
            <a:off x="1" y="0"/>
            <a:ext cx="9143998" cy="4872984"/>
          </a:xfrm>
          <a:prstGeom prst="rect">
            <a:avLst/>
          </a:prstGeom>
          <a:noFill/>
          <a:extLst>
            <a:ext uri="{909E8E84-426E-40DD-AFC4-6F175D3DCCD1}">
              <a14:hiddenFill xmlns:a14="http://schemas.microsoft.com/office/drawing/2010/main">
                <a:solidFill>
                  <a:srgbClr val="FFFFFF"/>
                </a:solidFill>
              </a14:hiddenFill>
            </a:ext>
          </a:extLst>
        </p:spPr>
      </p:pic>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9"/>
          <p:cNvSpPr/>
          <p:nvPr userDrawn="1"/>
        </p:nvSpPr>
        <p:spPr>
          <a:xfrm>
            <a:off x="347240" y="2571750"/>
            <a:ext cx="6700105" cy="1592790"/>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1586860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r="-22"/>
          <a:stretch/>
        </p:blipFill>
        <p:spPr>
          <a:xfrm>
            <a:off x="0" y="-1"/>
            <a:ext cx="9143999" cy="4872986"/>
          </a:xfrm>
          <a:prstGeom prst="rect">
            <a:avLst/>
          </a:prstGeom>
        </p:spPr>
      </p:pic>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9"/>
          <p:cNvSpPr/>
          <p:nvPr userDrawn="1"/>
        </p:nvSpPr>
        <p:spPr>
          <a:xfrm>
            <a:off x="347240" y="2571750"/>
            <a:ext cx="6700105" cy="1592790"/>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2581535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1" b="7"/>
          <a:stretch/>
        </p:blipFill>
        <p:spPr bwMode="auto">
          <a:xfrm>
            <a:off x="-1" y="0"/>
            <a:ext cx="9143999" cy="4872984"/>
          </a:xfrm>
          <a:prstGeom prst="rect">
            <a:avLst/>
          </a:prstGeom>
          <a:noFill/>
          <a:extLst>
            <a:ext uri="{909E8E84-426E-40DD-AFC4-6F175D3DCCD1}">
              <a14:hiddenFill xmlns:a14="http://schemas.microsoft.com/office/drawing/2010/main">
                <a:solidFill>
                  <a:srgbClr val="FFFFFF"/>
                </a:solidFill>
              </a14:hiddenFill>
            </a:ext>
          </a:extLst>
        </p:spPr>
      </p:pic>
      <p:sp>
        <p:nvSpPr>
          <p:cNvPr id="11" name="מלבן 14"/>
          <p:cNvSpPr/>
          <p:nvPr userDrawn="1"/>
        </p:nvSpPr>
        <p:spPr>
          <a:xfrm>
            <a:off x="0" y="3919632"/>
            <a:ext cx="9144000" cy="953352"/>
          </a:xfrm>
          <a:prstGeom prst="rect">
            <a:avLst/>
          </a:prstGeom>
          <a:solidFill>
            <a:srgbClr val="313133">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
        <p:nvSpPr>
          <p:cNvPr id="18" name="מלבן 9"/>
          <p:cNvSpPr/>
          <p:nvPr userDrawn="1"/>
        </p:nvSpPr>
        <p:spPr>
          <a:xfrm>
            <a:off x="347240" y="2571750"/>
            <a:ext cx="6700105" cy="1592790"/>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390695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 b="-9669"/>
          <a:stretch/>
        </p:blipFill>
        <p:spPr bwMode="auto">
          <a:xfrm>
            <a:off x="0" y="0"/>
            <a:ext cx="9144001" cy="48383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Image result for spread the love images">
            <a:extLst>
              <a:ext uri="{FF2B5EF4-FFF2-40B4-BE49-F238E27FC236}">
                <a16:creationId xmlns:a16="http://schemas.microsoft.com/office/drawing/2014/main" id="{40BC19E7-60F2-084A-B24B-381DB01FDC45}"/>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4952"/>
          <a:stretch/>
        </p:blipFill>
        <p:spPr bwMode="auto">
          <a:xfrm>
            <a:off x="-1326" y="-963675"/>
            <a:ext cx="9145326" cy="4915993"/>
          </a:xfrm>
          <a:prstGeom prst="rect">
            <a:avLst/>
          </a:prstGeom>
          <a:noFill/>
          <a:extLst>
            <a:ext uri="{909E8E84-426E-40DD-AFC4-6F175D3DCCD1}">
              <a14:hiddenFill xmlns:a14="http://schemas.microsoft.com/office/drawing/2010/main">
                <a:solidFill>
                  <a:srgbClr val="FFFFFF"/>
                </a:solidFill>
              </a14:hiddenFill>
            </a:ext>
          </a:extLst>
        </p:spPr>
      </p:pic>
      <p:sp>
        <p:nvSpPr>
          <p:cNvPr id="17"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0" name="מלבן 9"/>
          <p:cNvSpPr/>
          <p:nvPr userDrawn="1"/>
        </p:nvSpPr>
        <p:spPr>
          <a:xfrm>
            <a:off x="347240" y="2388050"/>
            <a:ext cx="6700105" cy="1762559"/>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3691208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7541" t="161" r="1761" b="31"/>
          <a:stretch/>
        </p:blipFill>
        <p:spPr bwMode="auto">
          <a:xfrm>
            <a:off x="786" y="0"/>
            <a:ext cx="9143214" cy="4872984"/>
          </a:xfrm>
          <a:prstGeom prst="rect">
            <a:avLst/>
          </a:prstGeom>
          <a:noFill/>
          <a:extLst>
            <a:ext uri="{909E8E84-426E-40DD-AFC4-6F175D3DCCD1}">
              <a14:hiddenFill xmlns:a14="http://schemas.microsoft.com/office/drawing/2010/main">
                <a:solidFill>
                  <a:srgbClr val="FFFFFF"/>
                </a:solidFill>
              </a14:hiddenFill>
            </a:ext>
          </a:extLst>
        </p:spPr>
      </p:pic>
      <p:sp>
        <p:nvSpPr>
          <p:cNvPr id="10"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
        <p:nvSpPr>
          <p:cNvPr id="18" name="מלבן 9"/>
          <p:cNvSpPr/>
          <p:nvPr userDrawn="1"/>
        </p:nvSpPr>
        <p:spPr>
          <a:xfrm>
            <a:off x="347240" y="2571750"/>
            <a:ext cx="6700105" cy="1592790"/>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252042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014 Thank You Slide">
    <p:spTree>
      <p:nvGrpSpPr>
        <p:cNvPr id="1" name=""/>
        <p:cNvGrpSpPr/>
        <p:nvPr/>
      </p:nvGrpSpPr>
      <p:grpSpPr>
        <a:xfrm>
          <a:off x="0" y="0"/>
          <a:ext cx="0" cy="0"/>
          <a:chOff x="0" y="0"/>
          <a:chExt cx="0" cy="0"/>
        </a:xfrm>
      </p:grpSpPr>
      <p:pic>
        <p:nvPicPr>
          <p:cNvPr id="19"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 b="-8704"/>
          <a:stretch/>
        </p:blipFill>
        <p:spPr bwMode="auto">
          <a:xfrm>
            <a:off x="0" y="0"/>
            <a:ext cx="9144001" cy="48383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7494"/>
            <a:ext cx="9144000" cy="5427767"/>
          </a:xfrm>
          <a:prstGeom prst="rect">
            <a:avLst/>
          </a:prstGeom>
        </p:spPr>
      </p:pic>
      <p:sp>
        <p:nvSpPr>
          <p:cNvPr id="12" name="מלבן 14"/>
          <p:cNvSpPr/>
          <p:nvPr userDrawn="1"/>
        </p:nvSpPr>
        <p:spPr>
          <a:xfrm>
            <a:off x="0" y="2643758"/>
            <a:ext cx="9144000" cy="1488581"/>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4432582"/>
            <a:ext cx="9144000" cy="720428"/>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4132339"/>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2859782"/>
            <a:ext cx="7772400" cy="813163"/>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3" y="3446164"/>
            <a:ext cx="7573817" cy="295275"/>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3227164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014 Thank You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8051"/>
          <a:stretch/>
        </p:blipFill>
        <p:spPr bwMode="auto">
          <a:xfrm>
            <a:off x="0" y="0"/>
            <a:ext cx="9144000" cy="472964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5445"/>
            <a:ext cx="9144000" cy="5427767"/>
          </a:xfrm>
          <a:prstGeom prst="rect">
            <a:avLst/>
          </a:prstGeom>
        </p:spPr>
      </p:pic>
      <p:sp>
        <p:nvSpPr>
          <p:cNvPr id="12" name="מלבן 14"/>
          <p:cNvSpPr/>
          <p:nvPr userDrawn="1"/>
        </p:nvSpPr>
        <p:spPr>
          <a:xfrm>
            <a:off x="0" y="2643758"/>
            <a:ext cx="9144000" cy="1488581"/>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4432582"/>
            <a:ext cx="9144000" cy="720428"/>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4132339"/>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2859782"/>
            <a:ext cx="7772400" cy="813163"/>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3" y="3446164"/>
            <a:ext cx="7573817" cy="295275"/>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1933946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014 Thank You Slide">
    <p:spTree>
      <p:nvGrpSpPr>
        <p:cNvPr id="1" name=""/>
        <p:cNvGrpSpPr/>
        <p:nvPr/>
      </p:nvGrpSpPr>
      <p:grpSpPr>
        <a:xfrm>
          <a:off x="0" y="0"/>
          <a:ext cx="0" cy="0"/>
          <a:chOff x="0" y="0"/>
          <a:chExt cx="0" cy="0"/>
        </a:xfrm>
      </p:grpSpPr>
      <p:pic>
        <p:nvPicPr>
          <p:cNvPr id="1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r="22" b="2945"/>
          <a:stretch/>
        </p:blipFill>
        <p:spPr bwMode="auto">
          <a:xfrm>
            <a:off x="0" y="0"/>
            <a:ext cx="9143999" cy="472964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43558"/>
            <a:ext cx="9144000" cy="5427767"/>
          </a:xfrm>
          <a:prstGeom prst="rect">
            <a:avLst/>
          </a:prstGeom>
        </p:spPr>
      </p:pic>
      <p:sp>
        <p:nvSpPr>
          <p:cNvPr id="12" name="מלבן 14"/>
          <p:cNvSpPr/>
          <p:nvPr userDrawn="1"/>
        </p:nvSpPr>
        <p:spPr>
          <a:xfrm>
            <a:off x="0" y="2643758"/>
            <a:ext cx="9144000" cy="1488581"/>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4432582"/>
            <a:ext cx="9144000" cy="720428"/>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4132339"/>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2859782"/>
            <a:ext cx="7772400" cy="813163"/>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3" y="3446164"/>
            <a:ext cx="7573817" cy="295275"/>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26558360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014 Thank You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 b="-33"/>
          <a:stretch/>
        </p:blipFill>
        <p:spPr bwMode="auto">
          <a:xfrm>
            <a:off x="0" y="1"/>
            <a:ext cx="9144000" cy="472964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מלבן 14"/>
          <p:cNvSpPr/>
          <p:nvPr userDrawn="1"/>
        </p:nvSpPr>
        <p:spPr>
          <a:xfrm>
            <a:off x="0" y="2643758"/>
            <a:ext cx="9144000" cy="1488581"/>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4432582"/>
            <a:ext cx="9144000" cy="720428"/>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4132339"/>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2859782"/>
            <a:ext cx="7772400" cy="813163"/>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3" y="3446164"/>
            <a:ext cx="7573817" cy="295275"/>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4079356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014 Thank You Slide">
    <p:spTree>
      <p:nvGrpSpPr>
        <p:cNvPr id="1" name=""/>
        <p:cNvGrpSpPr/>
        <p:nvPr/>
      </p:nvGrpSpPr>
      <p:grpSpPr>
        <a:xfrm>
          <a:off x="0" y="0"/>
          <a:ext cx="0" cy="0"/>
          <a:chOff x="0" y="0"/>
          <a:chExt cx="0" cy="0"/>
        </a:xfrm>
      </p:grpSpPr>
      <p:pic>
        <p:nvPicPr>
          <p:cNvPr id="19"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2"/>
          <a:stretch/>
        </p:blipFill>
        <p:spPr bwMode="auto">
          <a:xfrm>
            <a:off x="-17446" y="1"/>
            <a:ext cx="9144000" cy="466013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46" y="339502"/>
            <a:ext cx="9144000" cy="5427767"/>
          </a:xfrm>
          <a:prstGeom prst="rect">
            <a:avLst/>
          </a:prstGeom>
        </p:spPr>
      </p:pic>
      <p:pic>
        <p:nvPicPr>
          <p:cNvPr id="1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2"/>
          <a:stretch/>
        </p:blipFill>
        <p:spPr bwMode="auto">
          <a:xfrm>
            <a:off x="0" y="1"/>
            <a:ext cx="9144000" cy="466013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39502"/>
            <a:ext cx="9144000" cy="5427767"/>
          </a:xfrm>
          <a:prstGeom prst="rect">
            <a:avLst/>
          </a:prstGeom>
        </p:spPr>
      </p:pic>
      <p:sp>
        <p:nvSpPr>
          <p:cNvPr id="12" name="מלבן 14"/>
          <p:cNvSpPr/>
          <p:nvPr userDrawn="1"/>
        </p:nvSpPr>
        <p:spPr>
          <a:xfrm>
            <a:off x="-17446" y="2643758"/>
            <a:ext cx="9161446" cy="1488581"/>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4432582"/>
            <a:ext cx="9144000" cy="720428"/>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4132339"/>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2859782"/>
            <a:ext cx="7772400" cy="813163"/>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3" y="3446164"/>
            <a:ext cx="7573817" cy="295275"/>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9232940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014 Thank You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386" t="2213" b="-56"/>
          <a:stretch/>
        </p:blipFill>
        <p:spPr bwMode="auto">
          <a:xfrm>
            <a:off x="786" y="0"/>
            <a:ext cx="9143214" cy="453141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מלבן 14"/>
          <p:cNvSpPr/>
          <p:nvPr userDrawn="1"/>
        </p:nvSpPr>
        <p:spPr>
          <a:xfrm>
            <a:off x="0" y="2643758"/>
            <a:ext cx="9144000" cy="1488581"/>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4432582"/>
            <a:ext cx="9144000" cy="720428"/>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4132339"/>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2859782"/>
            <a:ext cx="7772400" cy="813163"/>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3" y="3446164"/>
            <a:ext cx="7573817" cy="295275"/>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4238227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014 Thank You Slide">
    <p:spTree>
      <p:nvGrpSpPr>
        <p:cNvPr id="1" name=""/>
        <p:cNvGrpSpPr/>
        <p:nvPr/>
      </p:nvGrpSpPr>
      <p:grpSpPr>
        <a:xfrm>
          <a:off x="0" y="0"/>
          <a:ext cx="0" cy="0"/>
          <a:chOff x="0" y="0"/>
          <a:chExt cx="0" cy="0"/>
        </a:xfrm>
      </p:grpSpPr>
      <p:pic>
        <p:nvPicPr>
          <p:cNvPr id="17"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 b="3"/>
          <a:stretch/>
        </p:blipFill>
        <p:spPr bwMode="auto">
          <a:xfrm>
            <a:off x="-831" y="0"/>
            <a:ext cx="9144831" cy="479279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a:xfrm rot="15464397">
            <a:off x="4967853" y="1201733"/>
            <a:ext cx="7312509" cy="2891963"/>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מלבן 14"/>
          <p:cNvSpPr/>
          <p:nvPr userDrawn="1"/>
        </p:nvSpPr>
        <p:spPr>
          <a:xfrm>
            <a:off x="0" y="2643758"/>
            <a:ext cx="9144000" cy="1488581"/>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4432582"/>
            <a:ext cx="9144000" cy="720428"/>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4132339"/>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2859782"/>
            <a:ext cx="7772400" cy="813163"/>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3" y="3446164"/>
            <a:ext cx="7573817" cy="295275"/>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34082342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pic>
        <p:nvPicPr>
          <p:cNvPr id="14" name="Picture 8" descr="Image result for spread the love images"/>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4952"/>
          <a:stretch/>
        </p:blipFill>
        <p:spPr bwMode="auto">
          <a:xfrm>
            <a:off x="0" y="-20538"/>
            <a:ext cx="9144000" cy="4915280"/>
          </a:xfrm>
          <a:prstGeom prst="rect">
            <a:avLst/>
          </a:prstGeom>
          <a:noFill/>
          <a:extLst>
            <a:ext uri="{909E8E84-426E-40DD-AFC4-6F175D3DCCD1}">
              <a14:hiddenFill xmlns:a14="http://schemas.microsoft.com/office/drawing/2010/main">
                <a:solidFill>
                  <a:srgbClr val="FFFFFF"/>
                </a:solidFill>
              </a14:hiddenFill>
            </a:ext>
          </a:extLst>
        </p:spPr>
      </p:pic>
      <p:sp>
        <p:nvSpPr>
          <p:cNvPr id="17" name="מלבן 7"/>
          <p:cNvSpPr/>
          <p:nvPr userDrawn="1"/>
        </p:nvSpPr>
        <p:spPr>
          <a:xfrm>
            <a:off x="0" y="390926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18" name="מציין מיקום טקסט 4"/>
          <p:cNvSpPr>
            <a:spLocks noGrp="1"/>
          </p:cNvSpPr>
          <p:nvPr>
            <p:ph type="body" sz="quarter" idx="10" hasCustomPrompt="1"/>
          </p:nvPr>
        </p:nvSpPr>
        <p:spPr>
          <a:xfrm>
            <a:off x="535709" y="4280765"/>
            <a:ext cx="5687968" cy="713307"/>
          </a:xfrm>
        </p:spPr>
        <p:txBody>
          <a:bodyPr anchor="t" anchorCtr="0">
            <a:normAutofit/>
          </a:bodyPr>
          <a:lstStyle>
            <a:lvl1pPr marL="0" marR="0" indent="0" algn="l" defTabSz="914378"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189" indent="0">
              <a:buNone/>
              <a:defRPr/>
            </a:lvl2pPr>
            <a:lvl3pPr marL="914378" indent="0">
              <a:buNone/>
              <a:defRPr/>
            </a:lvl3pPr>
            <a:lvl4pPr marL="1371566" indent="0">
              <a:buNone/>
              <a:defRPr/>
            </a:lvl4pPr>
            <a:lvl5pPr marL="1828754" indent="0">
              <a:buNone/>
              <a:defRPr/>
            </a:lvl5pPr>
          </a:lstStyle>
          <a:p>
            <a:pPr marL="0" marR="0" lvl="0" indent="0" algn="l" defTabSz="914378"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19" name="מלבן 14"/>
          <p:cNvSpPr/>
          <p:nvPr userDrawn="1"/>
        </p:nvSpPr>
        <p:spPr>
          <a:xfrm>
            <a:off x="0" y="3452474"/>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20" name="מלבן 9"/>
          <p:cNvSpPr/>
          <p:nvPr userDrawn="1"/>
        </p:nvSpPr>
        <p:spPr>
          <a:xfrm>
            <a:off x="347241" y="2388051"/>
            <a:ext cx="6700105" cy="176255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21" name="Title 1"/>
          <p:cNvSpPr>
            <a:spLocks noGrp="1"/>
          </p:cNvSpPr>
          <p:nvPr>
            <p:ph type="ctrTitle" hasCustomPrompt="1"/>
          </p:nvPr>
        </p:nvSpPr>
        <p:spPr>
          <a:xfrm>
            <a:off x="535709" y="2495647"/>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2" name="Subtitle 2"/>
          <p:cNvSpPr>
            <a:spLocks noGrp="1"/>
          </p:cNvSpPr>
          <p:nvPr>
            <p:ph type="subTitle" idx="1" hasCustomPrompt="1"/>
          </p:nvPr>
        </p:nvSpPr>
        <p:spPr>
          <a:xfrm>
            <a:off x="535709" y="3582628"/>
            <a:ext cx="6326909" cy="478380"/>
          </a:xfrm>
        </p:spPr>
        <p:txBody>
          <a:bodyPr anchor="t" anchorCtr="0"/>
          <a:lstStyle>
            <a:lvl1pPr marL="0" indent="0" algn="l">
              <a:buNone/>
              <a:defRPr sz="2000">
                <a:solidFill>
                  <a:schemeClr val="bg1"/>
                </a:solidFill>
                <a:latin typeface="+mn-lt"/>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dirty="0"/>
              <a:t>Edit sub title</a:t>
            </a:r>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4580" y="4061009"/>
            <a:ext cx="1604614" cy="668633"/>
          </a:xfrm>
          <a:prstGeom prst="rect">
            <a:avLst/>
          </a:prstGeom>
        </p:spPr>
      </p:pic>
      <p:sp>
        <p:nvSpPr>
          <p:cNvPr id="12" name="Rectangle 11"/>
          <p:cNvSpPr/>
          <p:nvPr userDrawn="1"/>
        </p:nvSpPr>
        <p:spPr>
          <a:xfrm>
            <a:off x="0" y="-20538"/>
            <a:ext cx="9144000" cy="1416508"/>
          </a:xfrm>
          <a:prstGeom prst="rect">
            <a:avLst/>
          </a:prstGeom>
          <a:gradFill flip="none" rotWithShape="1">
            <a:gsLst>
              <a:gs pos="0">
                <a:schemeClr val="accent1">
                  <a:alpha val="57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463325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4043" b="-6374"/>
          <a:stretch/>
        </p:blipFill>
        <p:spPr bwMode="auto">
          <a:xfrm>
            <a:off x="786" y="0"/>
            <a:ext cx="9143214" cy="453141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מלבן 7"/>
          <p:cNvSpPr/>
          <p:nvPr userDrawn="1"/>
        </p:nvSpPr>
        <p:spPr>
          <a:xfrm>
            <a:off x="0" y="3909263"/>
            <a:ext cx="9144000" cy="1234237"/>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180823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 b="-9669"/>
          <a:stretch/>
        </p:blipFill>
        <p:spPr bwMode="auto">
          <a:xfrm>
            <a:off x="0" y="0"/>
            <a:ext cx="9144001" cy="48383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7494"/>
            <a:ext cx="9144000" cy="5427767"/>
          </a:xfrm>
          <a:prstGeom prst="rect">
            <a:avLst/>
          </a:prstGeom>
        </p:spPr>
      </p:pic>
      <p:sp>
        <p:nvSpPr>
          <p:cNvPr id="17"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21791880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8051"/>
          <a:stretch/>
        </p:blipFill>
        <p:spPr bwMode="auto">
          <a:xfrm>
            <a:off x="0" y="0"/>
            <a:ext cx="9144000" cy="472964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5445"/>
            <a:ext cx="9144000" cy="5427767"/>
          </a:xfrm>
          <a:prstGeom prst="rect">
            <a:avLst/>
          </a:prstGeom>
        </p:spPr>
      </p:pic>
      <p:sp>
        <p:nvSpPr>
          <p:cNvPr id="17" name="מלבן 7"/>
          <p:cNvSpPr/>
          <p:nvPr userDrawn="1"/>
        </p:nvSpPr>
        <p:spPr>
          <a:xfrm>
            <a:off x="0" y="3909263"/>
            <a:ext cx="9144000" cy="1234237"/>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217104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7" name="Title 1"/>
          <p:cNvSpPr>
            <a:spLocks noGrp="1"/>
          </p:cNvSpPr>
          <p:nvPr>
            <p:ph type="title"/>
          </p:nvPr>
        </p:nvSpPr>
        <p:spPr>
          <a:xfrm>
            <a:off x="457200" y="51470"/>
            <a:ext cx="8229600" cy="576064"/>
          </a:xfrm>
        </p:spPr>
        <p:txBody>
          <a:bodyPr/>
          <a:lstStyle/>
          <a:p>
            <a:r>
              <a:rPr lang="en-US"/>
              <a:t>Click to edit Master title style</a:t>
            </a:r>
          </a:p>
        </p:txBody>
      </p:sp>
      <p:sp>
        <p:nvSpPr>
          <p:cNvPr id="9"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1" name="Content Placeholder 2"/>
          <p:cNvSpPr>
            <a:spLocks noGrp="1"/>
          </p:cNvSpPr>
          <p:nvPr>
            <p:ph idx="1" hasCustomPrompt="1"/>
          </p:nvPr>
        </p:nvSpPr>
        <p:spPr>
          <a:xfrm>
            <a:off x="467544" y="752605"/>
            <a:ext cx="8228585" cy="3979385"/>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Tree>
    <p:extLst>
      <p:ext uri="{BB962C8B-B14F-4D97-AF65-F5344CB8AC3E}">
        <p14:creationId xmlns:p14="http://schemas.microsoft.com/office/powerpoint/2010/main" val="13733798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4" name="מלבן 10"/>
          <p:cNvSpPr/>
          <p:nvPr userDrawn="1"/>
        </p:nvSpPr>
        <p:spPr>
          <a:xfrm>
            <a:off x="-4474" y="182519"/>
            <a:ext cx="318799" cy="290945"/>
          </a:xfrm>
          <a:prstGeom prst="rect">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5"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p:nvPr>
        </p:nvSpPr>
        <p:spPr>
          <a:xfrm>
            <a:off x="457200" y="51470"/>
            <a:ext cx="8229600" cy="576064"/>
          </a:xfrm>
        </p:spPr>
        <p:txBody>
          <a:bodyPr/>
          <a:lstStyle/>
          <a:p>
            <a:r>
              <a:rPr lang="en-US"/>
              <a:t>Click to edit Master title style</a:t>
            </a:r>
          </a:p>
        </p:txBody>
      </p:sp>
      <p:sp>
        <p:nvSpPr>
          <p:cNvPr id="7" name="Table Placeholder 4"/>
          <p:cNvSpPr>
            <a:spLocks noGrp="1"/>
          </p:cNvSpPr>
          <p:nvPr>
            <p:ph type="tbl" sz="quarter" idx="13"/>
          </p:nvPr>
        </p:nvSpPr>
        <p:spPr>
          <a:xfrm>
            <a:off x="467543" y="771550"/>
            <a:ext cx="8208913" cy="3888432"/>
          </a:xfrm>
        </p:spPr>
        <p:txBody>
          <a:bodyPr/>
          <a:lstStyle/>
          <a:p>
            <a:endParaRPr lang="en-US" dirty="0"/>
          </a:p>
        </p:txBody>
      </p:sp>
      <p:sp>
        <p:nvSpPr>
          <p:cNvPr id="9"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372121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קשת מלאה 15"/>
          <p:cNvSpPr/>
          <p:nvPr userDrawn="1"/>
        </p:nvSpPr>
        <p:spPr>
          <a:xfrm rot="5400000">
            <a:off x="385330" y="883753"/>
            <a:ext cx="2855254" cy="2855254"/>
          </a:xfrm>
          <a:prstGeom prst="blockArc">
            <a:avLst>
              <a:gd name="adj1" fmla="val 10800000"/>
              <a:gd name="adj2" fmla="val 95653"/>
              <a:gd name="adj3" fmla="val 2531"/>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6" name="מציין מיקום טקסט 17"/>
          <p:cNvSpPr>
            <a:spLocks noGrp="1"/>
          </p:cNvSpPr>
          <p:nvPr>
            <p:ph type="body" sz="quarter" idx="13" hasCustomPrompt="1"/>
          </p:nvPr>
        </p:nvSpPr>
        <p:spPr>
          <a:xfrm>
            <a:off x="3478491" y="627534"/>
            <a:ext cx="5172982" cy="3676453"/>
          </a:xfrm>
        </p:spPr>
        <p:txBody>
          <a:bodyPr/>
          <a:lstStyle>
            <a:lvl1pPr marL="0" indent="0">
              <a:buNone/>
              <a:defRPr sz="2400" b="1">
                <a:solidFill>
                  <a:schemeClr val="accent6"/>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sp>
        <p:nvSpPr>
          <p:cNvPr id="7"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pic>
        <p:nvPicPr>
          <p:cNvPr id="8"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2929" y="1026647"/>
            <a:ext cx="2560056" cy="2569464"/>
          </a:xfrm>
          <a:prstGeom prst="flowChartConnector">
            <a:avLst/>
          </a:prstGeom>
        </p:spPr>
      </p:pic>
    </p:spTree>
    <p:extLst>
      <p:ext uri="{BB962C8B-B14F-4D97-AF65-F5344CB8AC3E}">
        <p14:creationId xmlns:p14="http://schemas.microsoft.com/office/powerpoint/2010/main" val="2328597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מלבן 9"/>
          <p:cNvSpPr/>
          <p:nvPr userDrawn="1"/>
        </p:nvSpPr>
        <p:spPr>
          <a:xfrm>
            <a:off x="0" y="-1060"/>
            <a:ext cx="9144000" cy="1610660"/>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Title 1"/>
          <p:cNvSpPr>
            <a:spLocks noGrp="1"/>
          </p:cNvSpPr>
          <p:nvPr>
            <p:ph type="ctrTitle" hasCustomPrompt="1"/>
          </p:nvPr>
        </p:nvSpPr>
        <p:spPr>
          <a:xfrm>
            <a:off x="675978" y="195486"/>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6" name="Oval 5"/>
          <p:cNvSpPr/>
          <p:nvPr userDrawn="1"/>
        </p:nvSpPr>
        <p:spPr>
          <a:xfrm>
            <a:off x="7497689"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7" name="קשת מלאה 15"/>
          <p:cNvSpPr/>
          <p:nvPr userDrawn="1"/>
        </p:nvSpPr>
        <p:spPr>
          <a:xfrm rot="3005273">
            <a:off x="7461401" y="1117226"/>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8" name="Oval 7"/>
          <p:cNvSpPr/>
          <p:nvPr userDrawn="1"/>
        </p:nvSpPr>
        <p:spPr>
          <a:xfrm>
            <a:off x="7557725" y="1235590"/>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9" name="Oval 8"/>
          <p:cNvSpPr/>
          <p:nvPr userDrawn="1"/>
        </p:nvSpPr>
        <p:spPr>
          <a:xfrm>
            <a:off x="5816366"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0" name="קשת מלאה 15"/>
          <p:cNvSpPr/>
          <p:nvPr userDrawn="1"/>
        </p:nvSpPr>
        <p:spPr>
          <a:xfrm rot="4914482">
            <a:off x="5780078" y="1139266"/>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1" name="Oval 10"/>
          <p:cNvSpPr/>
          <p:nvPr userDrawn="1"/>
        </p:nvSpPr>
        <p:spPr>
          <a:xfrm>
            <a:off x="5876402" y="1235590"/>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12" name="Oval 11"/>
          <p:cNvSpPr/>
          <p:nvPr userDrawn="1"/>
        </p:nvSpPr>
        <p:spPr>
          <a:xfrm>
            <a:off x="4135045"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3" name="קשת מלאה 15"/>
          <p:cNvSpPr/>
          <p:nvPr userDrawn="1"/>
        </p:nvSpPr>
        <p:spPr>
          <a:xfrm rot="6784598">
            <a:off x="4098757" y="1116111"/>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4" name="Oval 13"/>
          <p:cNvSpPr/>
          <p:nvPr userDrawn="1"/>
        </p:nvSpPr>
        <p:spPr>
          <a:xfrm>
            <a:off x="4195081" y="1235590"/>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15" name="Oval 14"/>
          <p:cNvSpPr/>
          <p:nvPr userDrawn="1"/>
        </p:nvSpPr>
        <p:spPr>
          <a:xfrm>
            <a:off x="2453724"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6" name="קשת מלאה 15"/>
          <p:cNvSpPr/>
          <p:nvPr userDrawn="1"/>
        </p:nvSpPr>
        <p:spPr>
          <a:xfrm rot="9000000">
            <a:off x="2417436" y="1116111"/>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7" name="Oval 16"/>
          <p:cNvSpPr/>
          <p:nvPr userDrawn="1"/>
        </p:nvSpPr>
        <p:spPr>
          <a:xfrm>
            <a:off x="2513760" y="1235590"/>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18" name="Oval 17"/>
          <p:cNvSpPr/>
          <p:nvPr userDrawn="1"/>
        </p:nvSpPr>
        <p:spPr>
          <a:xfrm>
            <a:off x="772403"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9" name="קשת מלאה 15"/>
          <p:cNvSpPr/>
          <p:nvPr userDrawn="1"/>
        </p:nvSpPr>
        <p:spPr>
          <a:xfrm rot="10800000">
            <a:off x="736115" y="1139266"/>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20" name="Oval 19"/>
          <p:cNvSpPr/>
          <p:nvPr userDrawn="1"/>
        </p:nvSpPr>
        <p:spPr>
          <a:xfrm>
            <a:off x="832439" y="1235590"/>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21" name="Straight Connector 20"/>
          <p:cNvCxnSpPr/>
          <p:nvPr userDrawn="1"/>
        </p:nvCxnSpPr>
        <p:spPr>
          <a:xfrm>
            <a:off x="472312" y="3011377"/>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153633" y="3011377"/>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3824741" y="3011377"/>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5507771" y="3011377"/>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7193047" y="3011377"/>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 Placeholder 14"/>
          <p:cNvSpPr>
            <a:spLocks noGrp="1"/>
          </p:cNvSpPr>
          <p:nvPr>
            <p:ph type="body" sz="quarter" idx="25" hasCustomPrompt="1"/>
          </p:nvPr>
        </p:nvSpPr>
        <p:spPr>
          <a:xfrm>
            <a:off x="472366"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27" name="Text Placeholder 14"/>
          <p:cNvSpPr>
            <a:spLocks noGrp="1"/>
          </p:cNvSpPr>
          <p:nvPr>
            <p:ph type="body" sz="quarter" idx="26" hasCustomPrompt="1"/>
          </p:nvPr>
        </p:nvSpPr>
        <p:spPr>
          <a:xfrm>
            <a:off x="2153687"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28" name="Text Placeholder 14"/>
          <p:cNvSpPr>
            <a:spLocks noGrp="1"/>
          </p:cNvSpPr>
          <p:nvPr>
            <p:ph type="body" sz="quarter" idx="27" hasCustomPrompt="1"/>
          </p:nvPr>
        </p:nvSpPr>
        <p:spPr>
          <a:xfrm>
            <a:off x="3824795"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29" name="Text Placeholder 14"/>
          <p:cNvSpPr>
            <a:spLocks noGrp="1"/>
          </p:cNvSpPr>
          <p:nvPr>
            <p:ph type="body" sz="quarter" idx="28" hasCustomPrompt="1"/>
          </p:nvPr>
        </p:nvSpPr>
        <p:spPr>
          <a:xfrm>
            <a:off x="5507825"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30" name="Text Placeholder 14"/>
          <p:cNvSpPr>
            <a:spLocks noGrp="1"/>
          </p:cNvSpPr>
          <p:nvPr>
            <p:ph type="body" sz="quarter" idx="29" hasCustomPrompt="1"/>
          </p:nvPr>
        </p:nvSpPr>
        <p:spPr>
          <a:xfrm>
            <a:off x="7193101"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31" name="Text Placeholder 14"/>
          <p:cNvSpPr>
            <a:spLocks noGrp="1"/>
          </p:cNvSpPr>
          <p:nvPr>
            <p:ph type="body" sz="quarter" idx="30" hasCustomPrompt="1"/>
          </p:nvPr>
        </p:nvSpPr>
        <p:spPr>
          <a:xfrm>
            <a:off x="472366"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2" name="Text Placeholder 14"/>
          <p:cNvSpPr>
            <a:spLocks noGrp="1"/>
          </p:cNvSpPr>
          <p:nvPr>
            <p:ph type="body" sz="quarter" idx="31" hasCustomPrompt="1"/>
          </p:nvPr>
        </p:nvSpPr>
        <p:spPr>
          <a:xfrm>
            <a:off x="2153687"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3" name="Text Placeholder 14"/>
          <p:cNvSpPr>
            <a:spLocks noGrp="1"/>
          </p:cNvSpPr>
          <p:nvPr>
            <p:ph type="body" sz="quarter" idx="32" hasCustomPrompt="1"/>
          </p:nvPr>
        </p:nvSpPr>
        <p:spPr>
          <a:xfrm>
            <a:off x="3824795"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4" name="Text Placeholder 14"/>
          <p:cNvSpPr>
            <a:spLocks noGrp="1"/>
          </p:cNvSpPr>
          <p:nvPr>
            <p:ph type="body" sz="quarter" idx="33" hasCustomPrompt="1"/>
          </p:nvPr>
        </p:nvSpPr>
        <p:spPr>
          <a:xfrm>
            <a:off x="5507825"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5" name="Text Placeholder 14"/>
          <p:cNvSpPr>
            <a:spLocks noGrp="1"/>
          </p:cNvSpPr>
          <p:nvPr>
            <p:ph type="body" sz="quarter" idx="34" hasCustomPrompt="1"/>
          </p:nvPr>
        </p:nvSpPr>
        <p:spPr>
          <a:xfrm>
            <a:off x="7193101"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0746331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מלבן 9"/>
          <p:cNvSpPr/>
          <p:nvPr userDrawn="1"/>
        </p:nvSpPr>
        <p:spPr>
          <a:xfrm>
            <a:off x="0" y="-1061"/>
            <a:ext cx="303757" cy="4877067"/>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Title 1"/>
          <p:cNvSpPr>
            <a:spLocks noGrp="1"/>
          </p:cNvSpPr>
          <p:nvPr>
            <p:ph type="ctrTitle" hasCustomPrompt="1"/>
          </p:nvPr>
        </p:nvSpPr>
        <p:spPr>
          <a:xfrm>
            <a:off x="675978" y="420555"/>
            <a:ext cx="7772400" cy="783044"/>
          </a:xfrm>
        </p:spPr>
        <p:txBody>
          <a:bodyPr anchor="t" anchorCtr="0">
            <a:noAutofit/>
          </a:bodyPr>
          <a:lstStyle>
            <a:lvl1pPr algn="l">
              <a:defRPr sz="3200">
                <a:solidFill>
                  <a:schemeClr val="accent2"/>
                </a:solidFill>
                <a:latin typeface="+mn-lt"/>
              </a:defRPr>
            </a:lvl1pPr>
          </a:lstStyle>
          <a:p>
            <a:r>
              <a:rPr lang="en-US" dirty="0"/>
              <a:t>AGENDA/KEY TOPICS</a:t>
            </a:r>
          </a:p>
        </p:txBody>
      </p:sp>
      <p:sp>
        <p:nvSpPr>
          <p:cNvPr id="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74820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מלבן 9"/>
          <p:cNvSpPr/>
          <p:nvPr userDrawn="1"/>
        </p:nvSpPr>
        <p:spPr>
          <a:xfrm>
            <a:off x="0" y="-1061"/>
            <a:ext cx="303757" cy="4877067"/>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Title 1"/>
          <p:cNvSpPr>
            <a:spLocks noGrp="1"/>
          </p:cNvSpPr>
          <p:nvPr>
            <p:ph type="ctrTitle" hasCustomPrompt="1"/>
          </p:nvPr>
        </p:nvSpPr>
        <p:spPr>
          <a:xfrm>
            <a:off x="675978" y="420555"/>
            <a:ext cx="6272286" cy="783044"/>
          </a:xfrm>
        </p:spPr>
        <p:txBody>
          <a:bodyPr anchor="t" anchorCtr="0">
            <a:noAutofit/>
          </a:bodyPr>
          <a:lstStyle>
            <a:lvl1pPr algn="l">
              <a:defRPr sz="3200">
                <a:solidFill>
                  <a:srgbClr val="525254"/>
                </a:solidFill>
                <a:latin typeface="+mn-lt"/>
              </a:defRPr>
            </a:lvl1pPr>
          </a:lstStyle>
          <a:p>
            <a:r>
              <a:rPr lang="en-US" dirty="0"/>
              <a:t>AGENDA/KEY TOPICS</a:t>
            </a:r>
          </a:p>
        </p:txBody>
      </p:sp>
      <p:sp>
        <p:nvSpPr>
          <p:cNvPr id="6" name="Text Placeholder 14"/>
          <p:cNvSpPr>
            <a:spLocks noGrp="1"/>
          </p:cNvSpPr>
          <p:nvPr>
            <p:ph type="body" sz="quarter" idx="25" hasCustomPrompt="1"/>
          </p:nvPr>
        </p:nvSpPr>
        <p:spPr>
          <a:xfrm>
            <a:off x="677008" y="1347614"/>
            <a:ext cx="6259501" cy="3145992"/>
          </a:xfrm>
        </p:spPr>
        <p:txBody>
          <a:bodyPr lIns="45720" rIns="45720" anchor="t">
            <a:noAutofit/>
          </a:bodyPr>
          <a:lstStyle>
            <a:lvl1pPr marL="285750" indent="-285750" algn="l">
              <a:lnSpc>
                <a:spcPct val="120000"/>
              </a:lnSpc>
              <a:spcBef>
                <a:spcPts val="300"/>
              </a:spcBef>
              <a:buFont typeface="Arial" panose="020B0604020202020204" pitchFamily="34" charset="0"/>
              <a:buChar char="•"/>
              <a:defRPr sz="22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7"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9"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0574" y="198033"/>
            <a:ext cx="1491505" cy="1490472"/>
          </a:xfrm>
          <a:prstGeom prst="ellipse">
            <a:avLst/>
          </a:prstGeom>
          <a:ln w="63500" cap="rnd">
            <a:solidFill>
              <a:schemeClr val="bg1"/>
            </a:solidFill>
          </a:ln>
          <a:effectLst/>
        </p:spPr>
      </p:pic>
    </p:spTree>
    <p:extLst>
      <p:ext uri="{BB962C8B-B14F-4D97-AF65-F5344CB8AC3E}">
        <p14:creationId xmlns:p14="http://schemas.microsoft.com/office/powerpoint/2010/main" val="737246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1" b="7"/>
          <a:stretch/>
        </p:blipFill>
        <p:spPr bwMode="auto">
          <a:xfrm>
            <a:off x="-1" y="0"/>
            <a:ext cx="9143999" cy="4872984"/>
          </a:xfrm>
          <a:prstGeom prst="rect">
            <a:avLst/>
          </a:prstGeom>
          <a:noFill/>
          <a:extLst>
            <a:ext uri="{909E8E84-426E-40DD-AFC4-6F175D3DCCD1}">
              <a14:hiddenFill xmlns:a14="http://schemas.microsoft.com/office/drawing/2010/main">
                <a:solidFill>
                  <a:srgbClr val="FFFFFF"/>
                </a:solidFill>
              </a14:hiddenFill>
            </a:ext>
          </a:extLst>
        </p:spPr>
      </p:pic>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9"/>
          <p:cNvSpPr/>
          <p:nvPr userDrawn="1"/>
        </p:nvSpPr>
        <p:spPr>
          <a:xfrm>
            <a:off x="347240" y="2571750"/>
            <a:ext cx="6700105" cy="15927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8815472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692" b="623"/>
          <a:stretch/>
        </p:blipFill>
        <p:spPr bwMode="auto">
          <a:xfrm>
            <a:off x="786" y="0"/>
            <a:ext cx="9143214" cy="4872984"/>
          </a:xfrm>
          <a:prstGeom prst="rect">
            <a:avLst/>
          </a:prstGeom>
          <a:noFill/>
          <a:extLst>
            <a:ext uri="{909E8E84-426E-40DD-AFC4-6F175D3DCCD1}">
              <a14:hiddenFill xmlns:a14="http://schemas.microsoft.com/office/drawing/2010/main">
                <a:solidFill>
                  <a:srgbClr val="FFFFFF"/>
                </a:solidFill>
              </a14:hiddenFill>
            </a:ext>
          </a:extLst>
        </p:spPr>
      </p:pic>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
        <p:nvSpPr>
          <p:cNvPr id="18" name="מלבן 9"/>
          <p:cNvSpPr/>
          <p:nvPr userDrawn="1"/>
        </p:nvSpPr>
        <p:spPr>
          <a:xfrm>
            <a:off x="347240" y="2571750"/>
            <a:ext cx="6700105" cy="15927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21188993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 b="-8704"/>
          <a:stretch/>
        </p:blipFill>
        <p:spPr bwMode="auto">
          <a:xfrm>
            <a:off x="0" y="0"/>
            <a:ext cx="9144001" cy="48383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7494"/>
            <a:ext cx="9144000" cy="5427767"/>
          </a:xfrm>
          <a:prstGeom prst="rect">
            <a:avLst/>
          </a:prstGeom>
        </p:spPr>
      </p:pic>
      <p:sp>
        <p:nvSpPr>
          <p:cNvPr id="5" name="מלבן 7"/>
          <p:cNvSpPr/>
          <p:nvPr userDrawn="1"/>
        </p:nvSpPr>
        <p:spPr>
          <a:xfrm>
            <a:off x="0" y="4432582"/>
            <a:ext cx="9144000" cy="73145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7" name="מלבן 14"/>
          <p:cNvSpPr/>
          <p:nvPr userDrawn="1"/>
        </p:nvSpPr>
        <p:spPr>
          <a:xfrm>
            <a:off x="0" y="2643757"/>
            <a:ext cx="9144000" cy="1488581"/>
          </a:xfrm>
          <a:prstGeom prst="rect">
            <a:avLst/>
          </a:prstGeom>
          <a:solidFill>
            <a:schemeClr val="accent2">
              <a:lumMod val="75000"/>
              <a:alpha val="7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Title 1"/>
          <p:cNvSpPr>
            <a:spLocks noGrp="1"/>
          </p:cNvSpPr>
          <p:nvPr>
            <p:ph type="ctrTitle" hasCustomPrompt="1"/>
          </p:nvPr>
        </p:nvSpPr>
        <p:spPr>
          <a:xfrm>
            <a:off x="685800" y="2855685"/>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9" name="Text Placeholder 3"/>
          <p:cNvSpPr>
            <a:spLocks noGrp="1"/>
          </p:cNvSpPr>
          <p:nvPr>
            <p:ph type="body" sz="quarter" idx="10" hasCustomPrompt="1"/>
          </p:nvPr>
        </p:nvSpPr>
        <p:spPr>
          <a:xfrm>
            <a:off x="785092" y="3374634"/>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
        <p:nvSpPr>
          <p:cNvPr id="17" name="מלבן 14"/>
          <p:cNvSpPr/>
          <p:nvPr userDrawn="1"/>
        </p:nvSpPr>
        <p:spPr>
          <a:xfrm>
            <a:off x="1" y="4127073"/>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133079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r="22" b="2945"/>
          <a:stretch/>
        </p:blipFill>
        <p:spPr bwMode="auto">
          <a:xfrm>
            <a:off x="0" y="0"/>
            <a:ext cx="9143999" cy="47296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43558"/>
            <a:ext cx="9144000" cy="5427767"/>
          </a:xfrm>
          <a:prstGeom prst="rect">
            <a:avLst/>
          </a:prstGeom>
        </p:spPr>
      </p:pic>
      <p:sp>
        <p:nvSpPr>
          <p:cNvPr id="17"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6428117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8051"/>
          <a:stretch/>
        </p:blipFill>
        <p:spPr bwMode="auto">
          <a:xfrm>
            <a:off x="0" y="0"/>
            <a:ext cx="9144000" cy="47296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5445"/>
            <a:ext cx="9144000" cy="5427767"/>
          </a:xfrm>
          <a:prstGeom prst="rect">
            <a:avLst/>
          </a:prstGeom>
        </p:spPr>
      </p:pic>
      <p:sp>
        <p:nvSpPr>
          <p:cNvPr id="5" name="מלבן 7"/>
          <p:cNvSpPr/>
          <p:nvPr userDrawn="1"/>
        </p:nvSpPr>
        <p:spPr>
          <a:xfrm>
            <a:off x="0" y="4432582"/>
            <a:ext cx="9144000" cy="73145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7" name="מלבן 14"/>
          <p:cNvSpPr/>
          <p:nvPr userDrawn="1"/>
        </p:nvSpPr>
        <p:spPr>
          <a:xfrm>
            <a:off x="0" y="2643757"/>
            <a:ext cx="9144000" cy="1488581"/>
          </a:xfrm>
          <a:prstGeom prst="rect">
            <a:avLst/>
          </a:prstGeom>
          <a:solidFill>
            <a:schemeClr val="accent2">
              <a:lumMod val="75000"/>
              <a:alpha val="7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Title 1"/>
          <p:cNvSpPr>
            <a:spLocks noGrp="1"/>
          </p:cNvSpPr>
          <p:nvPr>
            <p:ph type="ctrTitle" hasCustomPrompt="1"/>
          </p:nvPr>
        </p:nvSpPr>
        <p:spPr>
          <a:xfrm>
            <a:off x="685800" y="2855685"/>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9" name="Text Placeholder 3"/>
          <p:cNvSpPr>
            <a:spLocks noGrp="1"/>
          </p:cNvSpPr>
          <p:nvPr>
            <p:ph type="body" sz="quarter" idx="10" hasCustomPrompt="1"/>
          </p:nvPr>
        </p:nvSpPr>
        <p:spPr>
          <a:xfrm>
            <a:off x="785092" y="3374634"/>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
        <p:nvSpPr>
          <p:cNvPr id="17" name="מלבן 14"/>
          <p:cNvSpPr/>
          <p:nvPr userDrawn="1"/>
        </p:nvSpPr>
        <p:spPr>
          <a:xfrm>
            <a:off x="1" y="4127073"/>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39770369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 b="-33"/>
          <a:stretch/>
        </p:blipFill>
        <p:spPr bwMode="auto">
          <a:xfrm>
            <a:off x="0" y="1"/>
            <a:ext cx="9144000" cy="472964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מלבן 7"/>
          <p:cNvSpPr/>
          <p:nvPr userDrawn="1"/>
        </p:nvSpPr>
        <p:spPr>
          <a:xfrm>
            <a:off x="0" y="3909263"/>
            <a:ext cx="9144000" cy="1234237"/>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24025532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 b="-9669"/>
          <a:stretch/>
        </p:blipFill>
        <p:spPr bwMode="auto">
          <a:xfrm>
            <a:off x="0" y="0"/>
            <a:ext cx="9144001" cy="48383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7494"/>
            <a:ext cx="9144000" cy="5427767"/>
          </a:xfrm>
          <a:prstGeom prst="rect">
            <a:avLst/>
          </a:prstGeom>
        </p:spPr>
      </p:pic>
      <p:sp>
        <p:nvSpPr>
          <p:cNvPr id="17" name="מלבן 7"/>
          <p:cNvSpPr/>
          <p:nvPr userDrawn="1"/>
        </p:nvSpPr>
        <p:spPr>
          <a:xfrm>
            <a:off x="0" y="3909263"/>
            <a:ext cx="9144000" cy="1234237"/>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33921932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8051"/>
          <a:stretch/>
        </p:blipFill>
        <p:spPr bwMode="auto">
          <a:xfrm>
            <a:off x="0" y="0"/>
            <a:ext cx="9144000" cy="47296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5445"/>
            <a:ext cx="9144000" cy="5427767"/>
          </a:xfrm>
          <a:prstGeom prst="rect">
            <a:avLst/>
          </a:prstGeom>
        </p:spPr>
      </p:pic>
      <p:sp>
        <p:nvSpPr>
          <p:cNvPr id="17" name="מלבן 7"/>
          <p:cNvSpPr/>
          <p:nvPr userDrawn="1"/>
        </p:nvSpPr>
        <p:spPr>
          <a:xfrm>
            <a:off x="0" y="3909263"/>
            <a:ext cx="9144000" cy="1234237"/>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3392193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7" name="Title 1"/>
          <p:cNvSpPr>
            <a:spLocks noGrp="1"/>
          </p:cNvSpPr>
          <p:nvPr>
            <p:ph type="title"/>
          </p:nvPr>
        </p:nvSpPr>
        <p:spPr>
          <a:xfrm>
            <a:off x="457200" y="51470"/>
            <a:ext cx="8291264" cy="576064"/>
          </a:xfrm>
        </p:spPr>
        <p:txBody>
          <a:bodyPr/>
          <a:lstStyle/>
          <a:p>
            <a:r>
              <a:rPr lang="en-US"/>
              <a:t>Click to edit Master title style</a:t>
            </a:r>
          </a:p>
        </p:txBody>
      </p:sp>
      <p:sp>
        <p:nvSpPr>
          <p:cNvPr id="9"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1" name="Content Placeholder 2"/>
          <p:cNvSpPr>
            <a:spLocks noGrp="1"/>
          </p:cNvSpPr>
          <p:nvPr>
            <p:ph idx="1" hasCustomPrompt="1"/>
          </p:nvPr>
        </p:nvSpPr>
        <p:spPr>
          <a:xfrm>
            <a:off x="467544" y="752605"/>
            <a:ext cx="8228585" cy="3979385"/>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a:t>
            </a:r>
            <a:endParaRPr lang="he-IL" dirty="0"/>
          </a:p>
        </p:txBody>
      </p:sp>
    </p:spTree>
    <p:extLst>
      <p:ext uri="{BB962C8B-B14F-4D97-AF65-F5344CB8AC3E}">
        <p14:creationId xmlns:p14="http://schemas.microsoft.com/office/powerpoint/2010/main" val="14109810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4"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5"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p:nvPr>
        </p:nvSpPr>
        <p:spPr>
          <a:xfrm>
            <a:off x="457200" y="51470"/>
            <a:ext cx="8229600" cy="576064"/>
          </a:xfrm>
        </p:spPr>
        <p:txBody>
          <a:bodyPr/>
          <a:lstStyle/>
          <a:p>
            <a:r>
              <a:rPr lang="en-US"/>
              <a:t>Click to edit Master title style</a:t>
            </a:r>
          </a:p>
        </p:txBody>
      </p:sp>
      <p:sp>
        <p:nvSpPr>
          <p:cNvPr id="7" name="Table Placeholder 4"/>
          <p:cNvSpPr>
            <a:spLocks noGrp="1"/>
          </p:cNvSpPr>
          <p:nvPr>
            <p:ph type="tbl" sz="quarter" idx="13"/>
          </p:nvPr>
        </p:nvSpPr>
        <p:spPr>
          <a:xfrm>
            <a:off x="467543" y="771550"/>
            <a:ext cx="8208913" cy="3888432"/>
          </a:xfrm>
        </p:spPr>
        <p:txBody>
          <a:bodyPr/>
          <a:lstStyle/>
          <a:p>
            <a:endParaRPr lang="en-US" dirty="0"/>
          </a:p>
        </p:txBody>
      </p:sp>
      <p:sp>
        <p:nvSpPr>
          <p:cNvPr id="9"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14029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קשת מלאה 15"/>
          <p:cNvSpPr/>
          <p:nvPr userDrawn="1"/>
        </p:nvSpPr>
        <p:spPr>
          <a:xfrm rot="5400000">
            <a:off x="385330" y="883753"/>
            <a:ext cx="2855254" cy="2855254"/>
          </a:xfrm>
          <a:prstGeom prst="blockArc">
            <a:avLst>
              <a:gd name="adj1" fmla="val 10800000"/>
              <a:gd name="adj2" fmla="val 95653"/>
              <a:gd name="adj3" fmla="val 253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6" name="מציין מיקום טקסט 17"/>
          <p:cNvSpPr>
            <a:spLocks noGrp="1"/>
          </p:cNvSpPr>
          <p:nvPr>
            <p:ph type="body" sz="quarter" idx="13" hasCustomPrompt="1"/>
          </p:nvPr>
        </p:nvSpPr>
        <p:spPr>
          <a:xfrm>
            <a:off x="3478491" y="627534"/>
            <a:ext cx="5172982" cy="3676453"/>
          </a:xfrm>
        </p:spPr>
        <p:txBody>
          <a:bodyPr/>
          <a:lstStyle>
            <a:lvl1pPr marL="0" indent="0">
              <a:buNone/>
              <a:defRPr sz="2400" b="1">
                <a:solidFill>
                  <a:schemeClr val="accent1"/>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sp>
        <p:nvSpPr>
          <p:cNvPr id="7"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6738" y="1026647"/>
            <a:ext cx="2568096" cy="2569464"/>
          </a:xfrm>
          <a:prstGeom prst="flowChartConnector">
            <a:avLst/>
          </a:prstGeom>
        </p:spPr>
      </p:pic>
    </p:spTree>
    <p:extLst>
      <p:ext uri="{BB962C8B-B14F-4D97-AF65-F5344CB8AC3E}">
        <p14:creationId xmlns:p14="http://schemas.microsoft.com/office/powerpoint/2010/main" val="31820880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מלבן 9"/>
          <p:cNvSpPr/>
          <p:nvPr userDrawn="1"/>
        </p:nvSpPr>
        <p:spPr>
          <a:xfrm>
            <a:off x="0" y="-1060"/>
            <a:ext cx="9144000" cy="1610660"/>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Title 1"/>
          <p:cNvSpPr>
            <a:spLocks noGrp="1"/>
          </p:cNvSpPr>
          <p:nvPr>
            <p:ph type="ctrTitle" hasCustomPrompt="1"/>
          </p:nvPr>
        </p:nvSpPr>
        <p:spPr>
          <a:xfrm>
            <a:off x="675978" y="195486"/>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6" name="Oval 5"/>
          <p:cNvSpPr/>
          <p:nvPr userDrawn="1"/>
        </p:nvSpPr>
        <p:spPr>
          <a:xfrm>
            <a:off x="7497689"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7" name="קשת מלאה 15"/>
          <p:cNvSpPr/>
          <p:nvPr userDrawn="1"/>
        </p:nvSpPr>
        <p:spPr>
          <a:xfrm rot="3005273">
            <a:off x="7461401" y="1117226"/>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8" name="Oval 7"/>
          <p:cNvSpPr/>
          <p:nvPr userDrawn="1"/>
        </p:nvSpPr>
        <p:spPr>
          <a:xfrm>
            <a:off x="7557725" y="1235590"/>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9" name="Oval 8"/>
          <p:cNvSpPr/>
          <p:nvPr userDrawn="1"/>
        </p:nvSpPr>
        <p:spPr>
          <a:xfrm>
            <a:off x="5816366"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0" name="קשת מלאה 15"/>
          <p:cNvSpPr/>
          <p:nvPr userDrawn="1"/>
        </p:nvSpPr>
        <p:spPr>
          <a:xfrm rot="4914482">
            <a:off x="5780078" y="1139266"/>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1" name="Oval 10"/>
          <p:cNvSpPr/>
          <p:nvPr userDrawn="1"/>
        </p:nvSpPr>
        <p:spPr>
          <a:xfrm>
            <a:off x="5876402" y="1235590"/>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12" name="Oval 11"/>
          <p:cNvSpPr/>
          <p:nvPr userDrawn="1"/>
        </p:nvSpPr>
        <p:spPr>
          <a:xfrm>
            <a:off x="4135045"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3" name="קשת מלאה 15"/>
          <p:cNvSpPr/>
          <p:nvPr userDrawn="1"/>
        </p:nvSpPr>
        <p:spPr>
          <a:xfrm rot="6784598">
            <a:off x="4098757" y="1116111"/>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4" name="Oval 13"/>
          <p:cNvSpPr/>
          <p:nvPr userDrawn="1"/>
        </p:nvSpPr>
        <p:spPr>
          <a:xfrm>
            <a:off x="4195081" y="1235590"/>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15" name="Oval 14"/>
          <p:cNvSpPr/>
          <p:nvPr userDrawn="1"/>
        </p:nvSpPr>
        <p:spPr>
          <a:xfrm>
            <a:off x="2453724"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6" name="קשת מלאה 15"/>
          <p:cNvSpPr/>
          <p:nvPr userDrawn="1"/>
        </p:nvSpPr>
        <p:spPr>
          <a:xfrm rot="9000000">
            <a:off x="2417436" y="1116111"/>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7" name="Oval 16"/>
          <p:cNvSpPr/>
          <p:nvPr userDrawn="1"/>
        </p:nvSpPr>
        <p:spPr>
          <a:xfrm>
            <a:off x="2513760" y="1235590"/>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18" name="Oval 17"/>
          <p:cNvSpPr/>
          <p:nvPr userDrawn="1"/>
        </p:nvSpPr>
        <p:spPr>
          <a:xfrm>
            <a:off x="772403"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9" name="קשת מלאה 15"/>
          <p:cNvSpPr/>
          <p:nvPr userDrawn="1"/>
        </p:nvSpPr>
        <p:spPr>
          <a:xfrm rot="10800000">
            <a:off x="736115" y="1139266"/>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20" name="Oval 19"/>
          <p:cNvSpPr/>
          <p:nvPr userDrawn="1"/>
        </p:nvSpPr>
        <p:spPr>
          <a:xfrm>
            <a:off x="832439" y="1235590"/>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21" name="Straight Connector 20"/>
          <p:cNvCxnSpPr/>
          <p:nvPr userDrawn="1"/>
        </p:nvCxnSpPr>
        <p:spPr>
          <a:xfrm>
            <a:off x="472312" y="3011377"/>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153633" y="3011377"/>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3824741" y="3011377"/>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5507771" y="3011377"/>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7193047" y="3011377"/>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Text Placeholder 14"/>
          <p:cNvSpPr>
            <a:spLocks noGrp="1"/>
          </p:cNvSpPr>
          <p:nvPr>
            <p:ph type="body" sz="quarter" idx="25" hasCustomPrompt="1"/>
          </p:nvPr>
        </p:nvSpPr>
        <p:spPr>
          <a:xfrm>
            <a:off x="472366"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27" name="Text Placeholder 14"/>
          <p:cNvSpPr>
            <a:spLocks noGrp="1"/>
          </p:cNvSpPr>
          <p:nvPr>
            <p:ph type="body" sz="quarter" idx="26" hasCustomPrompt="1"/>
          </p:nvPr>
        </p:nvSpPr>
        <p:spPr>
          <a:xfrm>
            <a:off x="2153687"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28" name="Text Placeholder 14"/>
          <p:cNvSpPr>
            <a:spLocks noGrp="1"/>
          </p:cNvSpPr>
          <p:nvPr>
            <p:ph type="body" sz="quarter" idx="27" hasCustomPrompt="1"/>
          </p:nvPr>
        </p:nvSpPr>
        <p:spPr>
          <a:xfrm>
            <a:off x="3824795"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29" name="Text Placeholder 14"/>
          <p:cNvSpPr>
            <a:spLocks noGrp="1"/>
          </p:cNvSpPr>
          <p:nvPr>
            <p:ph type="body" sz="quarter" idx="28" hasCustomPrompt="1"/>
          </p:nvPr>
        </p:nvSpPr>
        <p:spPr>
          <a:xfrm>
            <a:off x="5507825"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30" name="Text Placeholder 14"/>
          <p:cNvSpPr>
            <a:spLocks noGrp="1"/>
          </p:cNvSpPr>
          <p:nvPr>
            <p:ph type="body" sz="quarter" idx="29" hasCustomPrompt="1"/>
          </p:nvPr>
        </p:nvSpPr>
        <p:spPr>
          <a:xfrm>
            <a:off x="7193101"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31" name="Text Placeholder 14"/>
          <p:cNvSpPr>
            <a:spLocks noGrp="1"/>
          </p:cNvSpPr>
          <p:nvPr>
            <p:ph type="body" sz="quarter" idx="30" hasCustomPrompt="1"/>
          </p:nvPr>
        </p:nvSpPr>
        <p:spPr>
          <a:xfrm>
            <a:off x="472366"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2" name="Text Placeholder 14"/>
          <p:cNvSpPr>
            <a:spLocks noGrp="1"/>
          </p:cNvSpPr>
          <p:nvPr>
            <p:ph type="body" sz="quarter" idx="31" hasCustomPrompt="1"/>
          </p:nvPr>
        </p:nvSpPr>
        <p:spPr>
          <a:xfrm>
            <a:off x="2153687"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3" name="Text Placeholder 14"/>
          <p:cNvSpPr>
            <a:spLocks noGrp="1"/>
          </p:cNvSpPr>
          <p:nvPr>
            <p:ph type="body" sz="quarter" idx="32" hasCustomPrompt="1"/>
          </p:nvPr>
        </p:nvSpPr>
        <p:spPr>
          <a:xfrm>
            <a:off x="3824795"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4" name="Text Placeholder 14"/>
          <p:cNvSpPr>
            <a:spLocks noGrp="1"/>
          </p:cNvSpPr>
          <p:nvPr>
            <p:ph type="body" sz="quarter" idx="33" hasCustomPrompt="1"/>
          </p:nvPr>
        </p:nvSpPr>
        <p:spPr>
          <a:xfrm>
            <a:off x="5507825"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5" name="Text Placeholder 14"/>
          <p:cNvSpPr>
            <a:spLocks noGrp="1"/>
          </p:cNvSpPr>
          <p:nvPr>
            <p:ph type="body" sz="quarter" idx="34" hasCustomPrompt="1"/>
          </p:nvPr>
        </p:nvSpPr>
        <p:spPr>
          <a:xfrm>
            <a:off x="7193101"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76117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מלבן 9"/>
          <p:cNvSpPr/>
          <p:nvPr userDrawn="1"/>
        </p:nvSpPr>
        <p:spPr>
          <a:xfrm>
            <a:off x="0" y="-1061"/>
            <a:ext cx="303757" cy="4877067"/>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Title 1"/>
          <p:cNvSpPr>
            <a:spLocks noGrp="1"/>
          </p:cNvSpPr>
          <p:nvPr>
            <p:ph type="ctrTitle" hasCustomPrompt="1"/>
          </p:nvPr>
        </p:nvSpPr>
        <p:spPr>
          <a:xfrm>
            <a:off x="675978" y="420555"/>
            <a:ext cx="7772400" cy="783044"/>
          </a:xfrm>
        </p:spPr>
        <p:txBody>
          <a:bodyPr anchor="t" anchorCtr="0">
            <a:noAutofit/>
          </a:bodyPr>
          <a:lstStyle>
            <a:lvl1pPr algn="l">
              <a:defRPr sz="3200">
                <a:solidFill>
                  <a:schemeClr val="tx2"/>
                </a:solidFill>
                <a:latin typeface="+mn-lt"/>
              </a:defRPr>
            </a:lvl1pPr>
          </a:lstStyle>
          <a:p>
            <a:r>
              <a:rPr lang="en-US" dirty="0"/>
              <a:t>AGENDA/KEY TOPICS</a:t>
            </a:r>
          </a:p>
        </p:txBody>
      </p:sp>
      <p:sp>
        <p:nvSpPr>
          <p:cNvPr id="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9618436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7247" y="204731"/>
            <a:ext cx="1490474" cy="1490472"/>
          </a:xfrm>
          <a:prstGeom prst="ellipse">
            <a:avLst/>
          </a:prstGeom>
          <a:ln w="63500" cap="rnd">
            <a:solidFill>
              <a:schemeClr val="bg1"/>
            </a:solidFill>
          </a:ln>
          <a:effectLst/>
        </p:spPr>
      </p:pic>
      <p:sp>
        <p:nvSpPr>
          <p:cNvPr id="4" name="מלבן 9"/>
          <p:cNvSpPr/>
          <p:nvPr userDrawn="1"/>
        </p:nvSpPr>
        <p:spPr>
          <a:xfrm>
            <a:off x="0" y="-1061"/>
            <a:ext cx="303757" cy="4877067"/>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Title 1"/>
          <p:cNvSpPr>
            <a:spLocks noGrp="1"/>
          </p:cNvSpPr>
          <p:nvPr>
            <p:ph type="ctrTitle" hasCustomPrompt="1"/>
          </p:nvPr>
        </p:nvSpPr>
        <p:spPr>
          <a:xfrm>
            <a:off x="675978" y="420555"/>
            <a:ext cx="6272286" cy="783044"/>
          </a:xfrm>
        </p:spPr>
        <p:txBody>
          <a:bodyPr anchor="t" anchorCtr="0">
            <a:noAutofit/>
          </a:bodyPr>
          <a:lstStyle>
            <a:lvl1pPr algn="l">
              <a:defRPr sz="3200">
                <a:solidFill>
                  <a:srgbClr val="525254"/>
                </a:solidFill>
                <a:latin typeface="+mn-lt"/>
              </a:defRPr>
            </a:lvl1pPr>
          </a:lstStyle>
          <a:p>
            <a:r>
              <a:rPr lang="en-US" dirty="0"/>
              <a:t>AGENDA/KEY TOPICS</a:t>
            </a:r>
          </a:p>
        </p:txBody>
      </p:sp>
      <p:sp>
        <p:nvSpPr>
          <p:cNvPr id="6" name="Text Placeholder 14"/>
          <p:cNvSpPr>
            <a:spLocks noGrp="1"/>
          </p:cNvSpPr>
          <p:nvPr>
            <p:ph type="body" sz="quarter" idx="25" hasCustomPrompt="1"/>
          </p:nvPr>
        </p:nvSpPr>
        <p:spPr>
          <a:xfrm>
            <a:off x="677008" y="1347614"/>
            <a:ext cx="6259501" cy="3145992"/>
          </a:xfrm>
        </p:spPr>
        <p:txBody>
          <a:bodyPr lIns="45720" rIns="45720" anchor="t">
            <a:noAutofit/>
          </a:bodyPr>
          <a:lstStyle>
            <a:lvl1pPr marL="285750" indent="-285750" algn="l">
              <a:lnSpc>
                <a:spcPct val="120000"/>
              </a:lnSpc>
              <a:spcBef>
                <a:spcPts val="300"/>
              </a:spcBef>
              <a:buFont typeface="Arial" panose="020B0604020202020204" pitchFamily="34" charset="0"/>
              <a:buChar char="•"/>
              <a:defRPr sz="22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7"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0"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702163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8051"/>
          <a:stretch/>
        </p:blipFill>
        <p:spPr bwMode="auto">
          <a:xfrm>
            <a:off x="0" y="0"/>
            <a:ext cx="9144000" cy="47296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5445"/>
            <a:ext cx="9144000" cy="5427767"/>
          </a:xfrm>
          <a:prstGeom prst="rect">
            <a:avLst/>
          </a:prstGeom>
        </p:spPr>
      </p:pic>
      <p:sp>
        <p:nvSpPr>
          <p:cNvPr id="17"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41427747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r="22" b="3"/>
          <a:stretch/>
        </p:blipFill>
        <p:spPr bwMode="auto">
          <a:xfrm>
            <a:off x="0" y="0"/>
            <a:ext cx="9143999" cy="4872984"/>
          </a:xfrm>
          <a:prstGeom prst="rect">
            <a:avLst/>
          </a:prstGeom>
          <a:noFill/>
          <a:extLst>
            <a:ext uri="{909E8E84-426E-40DD-AFC4-6F175D3DCCD1}">
              <a14:hiddenFill xmlns:a14="http://schemas.microsoft.com/office/drawing/2010/main">
                <a:solidFill>
                  <a:srgbClr val="FFFFFF"/>
                </a:solidFill>
              </a14:hiddenFill>
            </a:ext>
          </a:extLst>
        </p:spPr>
      </p:pic>
      <p:sp>
        <p:nvSpPr>
          <p:cNvPr id="16" name="מלבן 9"/>
          <p:cNvSpPr/>
          <p:nvPr userDrawn="1"/>
        </p:nvSpPr>
        <p:spPr>
          <a:xfrm>
            <a:off x="347240" y="2571750"/>
            <a:ext cx="6700105" cy="1592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36021502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r="-22"/>
          <a:stretch/>
        </p:blipFill>
        <p:spPr>
          <a:xfrm>
            <a:off x="0" y="-1"/>
            <a:ext cx="9143999" cy="4872986"/>
          </a:xfrm>
          <a:prstGeom prst="rect">
            <a:avLst/>
          </a:prstGeom>
        </p:spPr>
      </p:pic>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
        <p:nvSpPr>
          <p:cNvPr id="18" name="מלבן 9"/>
          <p:cNvSpPr/>
          <p:nvPr userDrawn="1"/>
        </p:nvSpPr>
        <p:spPr>
          <a:xfrm>
            <a:off x="347240" y="2571750"/>
            <a:ext cx="6700105" cy="1592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30891734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 b="-40"/>
          <a:stretch/>
        </p:blipFill>
        <p:spPr bwMode="auto">
          <a:xfrm>
            <a:off x="0" y="0"/>
            <a:ext cx="9143999" cy="4872984"/>
          </a:xfrm>
          <a:prstGeom prst="rect">
            <a:avLst/>
          </a:prstGeom>
          <a:noFill/>
          <a:extLst>
            <a:ext uri="{909E8E84-426E-40DD-AFC4-6F175D3DCCD1}">
              <a14:hiddenFill xmlns:a14="http://schemas.microsoft.com/office/drawing/2010/main">
                <a:solidFill>
                  <a:srgbClr val="FFFFFF"/>
                </a:solidFill>
              </a14:hiddenFill>
            </a:ext>
          </a:extLst>
        </p:spPr>
      </p:pic>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
        <p:nvSpPr>
          <p:cNvPr id="18" name="מלבן 9"/>
          <p:cNvSpPr/>
          <p:nvPr userDrawn="1"/>
        </p:nvSpPr>
        <p:spPr>
          <a:xfrm>
            <a:off x="347240" y="2571750"/>
            <a:ext cx="6700105" cy="1592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12029125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9"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2"/>
          <a:stretch/>
        </p:blipFill>
        <p:spPr bwMode="auto">
          <a:xfrm>
            <a:off x="-17446" y="1"/>
            <a:ext cx="9161448" cy="466013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46" y="339502"/>
            <a:ext cx="9161448" cy="5427767"/>
          </a:xfrm>
          <a:prstGeom prst="rect">
            <a:avLst/>
          </a:prstGeom>
        </p:spPr>
      </p:pic>
      <p:sp>
        <p:nvSpPr>
          <p:cNvPr id="17" name="מלבן 14"/>
          <p:cNvSpPr/>
          <p:nvPr userDrawn="1"/>
        </p:nvSpPr>
        <p:spPr>
          <a:xfrm>
            <a:off x="2" y="4127073"/>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מלבן 7"/>
          <p:cNvSpPr/>
          <p:nvPr userDrawn="1"/>
        </p:nvSpPr>
        <p:spPr>
          <a:xfrm>
            <a:off x="0" y="4432582"/>
            <a:ext cx="9144000" cy="73145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7" name="מלבן 14"/>
          <p:cNvSpPr/>
          <p:nvPr userDrawn="1"/>
        </p:nvSpPr>
        <p:spPr>
          <a:xfrm>
            <a:off x="-17446" y="2585453"/>
            <a:ext cx="9161446" cy="1541620"/>
          </a:xfrm>
          <a:prstGeom prst="rect">
            <a:avLst/>
          </a:prstGeom>
          <a:solidFill>
            <a:srgbClr val="1F497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Title 1"/>
          <p:cNvSpPr>
            <a:spLocks noGrp="1"/>
          </p:cNvSpPr>
          <p:nvPr>
            <p:ph type="ctrTitle" hasCustomPrompt="1"/>
          </p:nvPr>
        </p:nvSpPr>
        <p:spPr>
          <a:xfrm>
            <a:off x="685800" y="2797380"/>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9" name="Text Placeholder 3"/>
          <p:cNvSpPr>
            <a:spLocks noGrp="1"/>
          </p:cNvSpPr>
          <p:nvPr>
            <p:ph type="body" sz="quarter" idx="10" hasCustomPrompt="1"/>
          </p:nvPr>
        </p:nvSpPr>
        <p:spPr>
          <a:xfrm>
            <a:off x="785092" y="3316329"/>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28102791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 b="-33"/>
          <a:stretch/>
        </p:blipFill>
        <p:spPr bwMode="auto">
          <a:xfrm>
            <a:off x="0" y="1"/>
            <a:ext cx="9144000" cy="472964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מלבן 14"/>
          <p:cNvSpPr/>
          <p:nvPr userDrawn="1"/>
        </p:nvSpPr>
        <p:spPr>
          <a:xfrm>
            <a:off x="2" y="4127073"/>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מלבן 7"/>
          <p:cNvSpPr/>
          <p:nvPr userDrawn="1"/>
        </p:nvSpPr>
        <p:spPr>
          <a:xfrm>
            <a:off x="0" y="4432582"/>
            <a:ext cx="9144000" cy="73145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7" name="מלבן 14"/>
          <p:cNvSpPr/>
          <p:nvPr userDrawn="1"/>
        </p:nvSpPr>
        <p:spPr>
          <a:xfrm>
            <a:off x="0" y="2585453"/>
            <a:ext cx="9144000" cy="154162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Title 1"/>
          <p:cNvSpPr>
            <a:spLocks noGrp="1"/>
          </p:cNvSpPr>
          <p:nvPr>
            <p:ph type="ctrTitle" hasCustomPrompt="1"/>
          </p:nvPr>
        </p:nvSpPr>
        <p:spPr>
          <a:xfrm>
            <a:off x="685800" y="2797380"/>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9" name="Text Placeholder 3"/>
          <p:cNvSpPr>
            <a:spLocks noGrp="1"/>
          </p:cNvSpPr>
          <p:nvPr>
            <p:ph type="body" sz="quarter" idx="10" hasCustomPrompt="1"/>
          </p:nvPr>
        </p:nvSpPr>
        <p:spPr>
          <a:xfrm>
            <a:off x="785092" y="3316329"/>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1648220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 b="5662"/>
          <a:stretch/>
        </p:blipFill>
        <p:spPr bwMode="auto">
          <a:xfrm>
            <a:off x="0" y="1"/>
            <a:ext cx="9144000" cy="439532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39502"/>
            <a:ext cx="9144000" cy="5427767"/>
          </a:xfrm>
          <a:prstGeom prst="rect">
            <a:avLst/>
          </a:prstGeom>
        </p:spPr>
      </p:pic>
      <p:sp>
        <p:nvSpPr>
          <p:cNvPr id="23"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5"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לבן 9"/>
          <p:cNvSpPr/>
          <p:nvPr userDrawn="1"/>
        </p:nvSpPr>
        <p:spPr>
          <a:xfrm>
            <a:off x="347240" y="2388050"/>
            <a:ext cx="6700105" cy="1762559"/>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7"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8"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9" name="Picture 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14559417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1"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 b="-27"/>
          <a:stretch/>
        </p:blipFill>
        <p:spPr bwMode="auto">
          <a:xfrm>
            <a:off x="-831" y="0"/>
            <a:ext cx="9144831" cy="51435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rot="15464397">
            <a:off x="4967853" y="1201733"/>
            <a:ext cx="7312509" cy="2891963"/>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5"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לבן 9"/>
          <p:cNvSpPr/>
          <p:nvPr userDrawn="1"/>
        </p:nvSpPr>
        <p:spPr>
          <a:xfrm>
            <a:off x="347240" y="2388050"/>
            <a:ext cx="6700105" cy="1762559"/>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7"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8"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9" name="Picture 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41291682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4"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4" y="182519"/>
            <a:ext cx="318799" cy="290945"/>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7" name="Title 1"/>
          <p:cNvSpPr>
            <a:spLocks noGrp="1"/>
          </p:cNvSpPr>
          <p:nvPr>
            <p:ph type="title"/>
          </p:nvPr>
        </p:nvSpPr>
        <p:spPr>
          <a:xfrm>
            <a:off x="457200" y="51470"/>
            <a:ext cx="8291264" cy="576064"/>
          </a:xfrm>
        </p:spPr>
        <p:txBody>
          <a:bodyPr/>
          <a:lstStyle/>
          <a:p>
            <a:r>
              <a:rPr lang="en-US"/>
              <a:t>Click to edit Master title style</a:t>
            </a:r>
          </a:p>
        </p:txBody>
      </p:sp>
      <p:sp>
        <p:nvSpPr>
          <p:cNvPr id="8" name="Content Placeholder 2"/>
          <p:cNvSpPr>
            <a:spLocks noGrp="1"/>
          </p:cNvSpPr>
          <p:nvPr>
            <p:ph idx="1" hasCustomPrompt="1"/>
          </p:nvPr>
        </p:nvSpPr>
        <p:spPr>
          <a:xfrm>
            <a:off x="467544" y="752605"/>
            <a:ext cx="8228585" cy="3979385"/>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Tree>
    <p:extLst>
      <p:ext uri="{BB962C8B-B14F-4D97-AF65-F5344CB8AC3E}">
        <p14:creationId xmlns:p14="http://schemas.microsoft.com/office/powerpoint/2010/main" val="2474410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4"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4" y="182519"/>
            <a:ext cx="318799" cy="290945"/>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7" name="Title 1"/>
          <p:cNvSpPr>
            <a:spLocks noGrp="1"/>
          </p:cNvSpPr>
          <p:nvPr>
            <p:ph type="title"/>
          </p:nvPr>
        </p:nvSpPr>
        <p:spPr>
          <a:xfrm>
            <a:off x="457200" y="51470"/>
            <a:ext cx="8291264" cy="576064"/>
          </a:xfrm>
        </p:spPr>
        <p:txBody>
          <a:bodyPr/>
          <a:lstStyle/>
          <a:p>
            <a:r>
              <a:rPr lang="en-US"/>
              <a:t>Click to edit Master title style</a:t>
            </a:r>
          </a:p>
        </p:txBody>
      </p:sp>
      <p:sp>
        <p:nvSpPr>
          <p:cNvPr id="9" name="Table Placeholder 4"/>
          <p:cNvSpPr>
            <a:spLocks noGrp="1"/>
          </p:cNvSpPr>
          <p:nvPr>
            <p:ph type="tbl" sz="quarter" idx="13"/>
          </p:nvPr>
        </p:nvSpPr>
        <p:spPr>
          <a:xfrm>
            <a:off x="467543" y="771550"/>
            <a:ext cx="8208913" cy="3888432"/>
          </a:xfrm>
        </p:spPr>
        <p:txBody>
          <a:bodyPr/>
          <a:lstStyle/>
          <a:p>
            <a:endParaRPr lang="en-US" dirty="0"/>
          </a:p>
        </p:txBody>
      </p:sp>
    </p:spTree>
    <p:extLst>
      <p:ext uri="{BB962C8B-B14F-4D97-AF65-F5344CB8AC3E}">
        <p14:creationId xmlns:p14="http://schemas.microsoft.com/office/powerpoint/2010/main" val="22625052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4" name="קשת מלאה 15"/>
          <p:cNvSpPr/>
          <p:nvPr userDrawn="1"/>
        </p:nvSpPr>
        <p:spPr>
          <a:xfrm rot="5400000">
            <a:off x="385330" y="883753"/>
            <a:ext cx="2855254" cy="2855254"/>
          </a:xfrm>
          <a:prstGeom prst="blockArc">
            <a:avLst>
              <a:gd name="adj1" fmla="val 10800000"/>
              <a:gd name="adj2" fmla="val 95653"/>
              <a:gd name="adj3" fmla="val 2531"/>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5" name="מציין מיקום טקסט 17"/>
          <p:cNvSpPr>
            <a:spLocks noGrp="1"/>
          </p:cNvSpPr>
          <p:nvPr>
            <p:ph type="body" sz="quarter" idx="13" hasCustomPrompt="1"/>
          </p:nvPr>
        </p:nvSpPr>
        <p:spPr>
          <a:xfrm>
            <a:off x="3478491" y="627534"/>
            <a:ext cx="5172982" cy="3676453"/>
          </a:xfrm>
        </p:spPr>
        <p:txBody>
          <a:bodyPr/>
          <a:lstStyle>
            <a:lvl1pPr marL="0" indent="0">
              <a:buNone/>
              <a:defRPr sz="2400" b="1">
                <a:solidFill>
                  <a:srgbClr val="DA4326"/>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890" y="1026647"/>
            <a:ext cx="2568133" cy="2569464"/>
          </a:xfrm>
          <a:prstGeom prst="flowChartConnector">
            <a:avLst/>
          </a:prstGeom>
        </p:spPr>
      </p:pic>
    </p:spTree>
    <p:extLst>
      <p:ext uri="{BB962C8B-B14F-4D97-AF65-F5344CB8AC3E}">
        <p14:creationId xmlns:p14="http://schemas.microsoft.com/office/powerpoint/2010/main" val="954691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 b="4499"/>
          <a:stretch/>
        </p:blipFill>
        <p:spPr bwMode="auto">
          <a:xfrm>
            <a:off x="0" y="0"/>
            <a:ext cx="9143999" cy="46518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95486"/>
            <a:ext cx="9144000" cy="5427767"/>
          </a:xfrm>
          <a:prstGeom prst="rect">
            <a:avLst/>
          </a:prstGeom>
        </p:spPr>
      </p:pic>
      <p:sp>
        <p:nvSpPr>
          <p:cNvPr id="17"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39615875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8" name="מלבן 9"/>
          <p:cNvSpPr/>
          <p:nvPr userDrawn="1"/>
        </p:nvSpPr>
        <p:spPr>
          <a:xfrm>
            <a:off x="0" y="-1060"/>
            <a:ext cx="9144000" cy="1610660"/>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0" name="Title 1"/>
          <p:cNvSpPr>
            <a:spLocks noGrp="1"/>
          </p:cNvSpPr>
          <p:nvPr>
            <p:ph type="ctrTitle" hasCustomPrompt="1"/>
          </p:nvPr>
        </p:nvSpPr>
        <p:spPr>
          <a:xfrm>
            <a:off x="675978" y="195486"/>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12" name="Oval 11"/>
          <p:cNvSpPr/>
          <p:nvPr userDrawn="1"/>
        </p:nvSpPr>
        <p:spPr>
          <a:xfrm>
            <a:off x="7497689"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3" name="קשת מלאה 15"/>
          <p:cNvSpPr/>
          <p:nvPr userDrawn="1"/>
        </p:nvSpPr>
        <p:spPr>
          <a:xfrm rot="3005273">
            <a:off x="7461401" y="1117226"/>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4" name="Oval 13"/>
          <p:cNvSpPr/>
          <p:nvPr userDrawn="1"/>
        </p:nvSpPr>
        <p:spPr>
          <a:xfrm>
            <a:off x="7557725" y="1235590"/>
            <a:ext cx="794328" cy="794328"/>
          </a:xfrm>
          <a:prstGeom prst="ellipse">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15" name="Oval 14"/>
          <p:cNvSpPr/>
          <p:nvPr userDrawn="1"/>
        </p:nvSpPr>
        <p:spPr>
          <a:xfrm>
            <a:off x="5816366"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6" name="קשת מלאה 15"/>
          <p:cNvSpPr/>
          <p:nvPr userDrawn="1"/>
        </p:nvSpPr>
        <p:spPr>
          <a:xfrm rot="4914482">
            <a:off x="5780078" y="1139266"/>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7" name="Oval 16"/>
          <p:cNvSpPr/>
          <p:nvPr userDrawn="1"/>
        </p:nvSpPr>
        <p:spPr>
          <a:xfrm>
            <a:off x="5876402" y="1235590"/>
            <a:ext cx="794328" cy="794328"/>
          </a:xfrm>
          <a:prstGeom prst="ellipse">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18" name="Oval 17"/>
          <p:cNvSpPr/>
          <p:nvPr userDrawn="1"/>
        </p:nvSpPr>
        <p:spPr>
          <a:xfrm>
            <a:off x="4135045"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9" name="קשת מלאה 15"/>
          <p:cNvSpPr/>
          <p:nvPr userDrawn="1"/>
        </p:nvSpPr>
        <p:spPr>
          <a:xfrm rot="6784598">
            <a:off x="4098757" y="1116111"/>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20" name="Oval 19"/>
          <p:cNvSpPr/>
          <p:nvPr userDrawn="1"/>
        </p:nvSpPr>
        <p:spPr>
          <a:xfrm>
            <a:off x="4195081" y="1235590"/>
            <a:ext cx="794328" cy="794328"/>
          </a:xfrm>
          <a:prstGeom prst="ellipse">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21" name="Oval 20"/>
          <p:cNvSpPr/>
          <p:nvPr userDrawn="1"/>
        </p:nvSpPr>
        <p:spPr>
          <a:xfrm>
            <a:off x="2453724"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22" name="קשת מלאה 15"/>
          <p:cNvSpPr/>
          <p:nvPr userDrawn="1"/>
        </p:nvSpPr>
        <p:spPr>
          <a:xfrm rot="9000000">
            <a:off x="2417436" y="1116111"/>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23" name="Oval 22"/>
          <p:cNvSpPr/>
          <p:nvPr userDrawn="1"/>
        </p:nvSpPr>
        <p:spPr>
          <a:xfrm>
            <a:off x="2513760" y="1235590"/>
            <a:ext cx="794328" cy="794328"/>
          </a:xfrm>
          <a:prstGeom prst="ellipse">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24" name="Oval 23"/>
          <p:cNvSpPr/>
          <p:nvPr userDrawn="1"/>
        </p:nvSpPr>
        <p:spPr>
          <a:xfrm>
            <a:off x="772403"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25" name="קשת מלאה 15"/>
          <p:cNvSpPr/>
          <p:nvPr userDrawn="1"/>
        </p:nvSpPr>
        <p:spPr>
          <a:xfrm rot="10800000">
            <a:off x="736115" y="1139266"/>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26" name="Oval 25"/>
          <p:cNvSpPr/>
          <p:nvPr userDrawn="1"/>
        </p:nvSpPr>
        <p:spPr>
          <a:xfrm>
            <a:off x="832439" y="1235590"/>
            <a:ext cx="794328" cy="794328"/>
          </a:xfrm>
          <a:prstGeom prst="ellipse">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27" name="Straight Connector 26"/>
          <p:cNvCxnSpPr/>
          <p:nvPr userDrawn="1"/>
        </p:nvCxnSpPr>
        <p:spPr>
          <a:xfrm>
            <a:off x="472312"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153633"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3824741"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5507771"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7193047"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32" name="Text Placeholder 14"/>
          <p:cNvSpPr>
            <a:spLocks noGrp="1"/>
          </p:cNvSpPr>
          <p:nvPr>
            <p:ph type="body" sz="quarter" idx="25" hasCustomPrompt="1"/>
          </p:nvPr>
        </p:nvSpPr>
        <p:spPr>
          <a:xfrm>
            <a:off x="472366"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33" name="Text Placeholder 14"/>
          <p:cNvSpPr>
            <a:spLocks noGrp="1"/>
          </p:cNvSpPr>
          <p:nvPr>
            <p:ph type="body" sz="quarter" idx="26" hasCustomPrompt="1"/>
          </p:nvPr>
        </p:nvSpPr>
        <p:spPr>
          <a:xfrm>
            <a:off x="2153687"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34" name="Text Placeholder 14"/>
          <p:cNvSpPr>
            <a:spLocks noGrp="1"/>
          </p:cNvSpPr>
          <p:nvPr>
            <p:ph type="body" sz="quarter" idx="27" hasCustomPrompt="1"/>
          </p:nvPr>
        </p:nvSpPr>
        <p:spPr>
          <a:xfrm>
            <a:off x="3824795"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35" name="Text Placeholder 14"/>
          <p:cNvSpPr>
            <a:spLocks noGrp="1"/>
          </p:cNvSpPr>
          <p:nvPr>
            <p:ph type="body" sz="quarter" idx="28" hasCustomPrompt="1"/>
          </p:nvPr>
        </p:nvSpPr>
        <p:spPr>
          <a:xfrm>
            <a:off x="5507825"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36" name="Text Placeholder 14"/>
          <p:cNvSpPr>
            <a:spLocks noGrp="1"/>
          </p:cNvSpPr>
          <p:nvPr>
            <p:ph type="body" sz="quarter" idx="29" hasCustomPrompt="1"/>
          </p:nvPr>
        </p:nvSpPr>
        <p:spPr>
          <a:xfrm>
            <a:off x="7193101"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37" name="Text Placeholder 14"/>
          <p:cNvSpPr>
            <a:spLocks noGrp="1"/>
          </p:cNvSpPr>
          <p:nvPr>
            <p:ph type="body" sz="quarter" idx="30" hasCustomPrompt="1"/>
          </p:nvPr>
        </p:nvSpPr>
        <p:spPr>
          <a:xfrm>
            <a:off x="472366"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8" name="Text Placeholder 14"/>
          <p:cNvSpPr>
            <a:spLocks noGrp="1"/>
          </p:cNvSpPr>
          <p:nvPr>
            <p:ph type="body" sz="quarter" idx="31" hasCustomPrompt="1"/>
          </p:nvPr>
        </p:nvSpPr>
        <p:spPr>
          <a:xfrm>
            <a:off x="2153687"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9" name="Text Placeholder 14"/>
          <p:cNvSpPr>
            <a:spLocks noGrp="1"/>
          </p:cNvSpPr>
          <p:nvPr>
            <p:ph type="body" sz="quarter" idx="32" hasCustomPrompt="1"/>
          </p:nvPr>
        </p:nvSpPr>
        <p:spPr>
          <a:xfrm>
            <a:off x="3824795"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40" name="Text Placeholder 14"/>
          <p:cNvSpPr>
            <a:spLocks noGrp="1"/>
          </p:cNvSpPr>
          <p:nvPr>
            <p:ph type="body" sz="quarter" idx="33" hasCustomPrompt="1"/>
          </p:nvPr>
        </p:nvSpPr>
        <p:spPr>
          <a:xfrm>
            <a:off x="5507825"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41" name="Text Placeholder 14"/>
          <p:cNvSpPr>
            <a:spLocks noGrp="1"/>
          </p:cNvSpPr>
          <p:nvPr>
            <p:ph type="body" sz="quarter" idx="34" hasCustomPrompt="1"/>
          </p:nvPr>
        </p:nvSpPr>
        <p:spPr>
          <a:xfrm>
            <a:off x="7193101"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Tree>
    <p:extLst>
      <p:ext uri="{BB962C8B-B14F-4D97-AF65-F5344CB8AC3E}">
        <p14:creationId xmlns:p14="http://schemas.microsoft.com/office/powerpoint/2010/main" val="39295812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4" name="מלבן 9"/>
          <p:cNvSpPr/>
          <p:nvPr userDrawn="1"/>
        </p:nvSpPr>
        <p:spPr>
          <a:xfrm>
            <a:off x="0" y="-1061"/>
            <a:ext cx="303757" cy="4877067"/>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Title 1"/>
          <p:cNvSpPr>
            <a:spLocks noGrp="1"/>
          </p:cNvSpPr>
          <p:nvPr>
            <p:ph type="ctrTitle" hasCustomPrompt="1"/>
          </p:nvPr>
        </p:nvSpPr>
        <p:spPr>
          <a:xfrm>
            <a:off x="675978" y="420555"/>
            <a:ext cx="7772400" cy="783044"/>
          </a:xfrm>
        </p:spPr>
        <p:txBody>
          <a:bodyPr anchor="t" anchorCtr="0">
            <a:noAutofit/>
          </a:bodyPr>
          <a:lstStyle>
            <a:lvl1pPr algn="l">
              <a:defRPr sz="3200">
                <a:solidFill>
                  <a:srgbClr val="DA4326"/>
                </a:solidFill>
                <a:latin typeface="+mn-lt"/>
              </a:defRPr>
            </a:lvl1pPr>
          </a:lstStyle>
          <a:p>
            <a:r>
              <a:rPr lang="en-US" dirty="0"/>
              <a:t>AGENDA/KEY TOPICS</a:t>
            </a:r>
          </a:p>
        </p:txBody>
      </p:sp>
    </p:spTree>
    <p:extLst>
      <p:ext uri="{BB962C8B-B14F-4D97-AF65-F5344CB8AC3E}">
        <p14:creationId xmlns:p14="http://schemas.microsoft.com/office/powerpoint/2010/main" val="4585333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4" name="מלבן 9"/>
          <p:cNvSpPr/>
          <p:nvPr userDrawn="1"/>
        </p:nvSpPr>
        <p:spPr>
          <a:xfrm>
            <a:off x="0" y="-1061"/>
            <a:ext cx="303757" cy="4877067"/>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7" name="Title 1"/>
          <p:cNvSpPr>
            <a:spLocks noGrp="1"/>
          </p:cNvSpPr>
          <p:nvPr>
            <p:ph type="ctrTitle" hasCustomPrompt="1"/>
          </p:nvPr>
        </p:nvSpPr>
        <p:spPr>
          <a:xfrm>
            <a:off x="675978" y="420555"/>
            <a:ext cx="6272286" cy="783044"/>
          </a:xfrm>
        </p:spPr>
        <p:txBody>
          <a:bodyPr anchor="t" anchorCtr="0">
            <a:noAutofit/>
          </a:bodyPr>
          <a:lstStyle>
            <a:lvl1pPr algn="l">
              <a:defRPr sz="3200">
                <a:solidFill>
                  <a:srgbClr val="525254"/>
                </a:solidFill>
                <a:latin typeface="+mn-lt"/>
              </a:defRPr>
            </a:lvl1pPr>
          </a:lstStyle>
          <a:p>
            <a:r>
              <a:rPr lang="en-US" dirty="0"/>
              <a:t>AGENDA/KEY TOPICS</a:t>
            </a:r>
          </a:p>
        </p:txBody>
      </p:sp>
      <p:sp>
        <p:nvSpPr>
          <p:cNvPr id="8" name="Text Placeholder 14"/>
          <p:cNvSpPr>
            <a:spLocks noGrp="1"/>
          </p:cNvSpPr>
          <p:nvPr>
            <p:ph type="body" sz="quarter" idx="25" hasCustomPrompt="1"/>
          </p:nvPr>
        </p:nvSpPr>
        <p:spPr>
          <a:xfrm>
            <a:off x="677008" y="1347614"/>
            <a:ext cx="6259501" cy="3145992"/>
          </a:xfrm>
        </p:spPr>
        <p:txBody>
          <a:bodyPr lIns="45720" rIns="45720" anchor="t">
            <a:noAutofit/>
          </a:bodyPr>
          <a:lstStyle>
            <a:lvl1pPr marL="285750" indent="-285750" algn="l">
              <a:lnSpc>
                <a:spcPct val="120000"/>
              </a:lnSpc>
              <a:spcBef>
                <a:spcPts val="300"/>
              </a:spcBef>
              <a:buFont typeface="Arial" panose="020B0604020202020204" pitchFamily="34" charset="0"/>
              <a:buChar char="•"/>
              <a:defRPr sz="22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9"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8021" y="204731"/>
            <a:ext cx="1489700" cy="1490472"/>
          </a:xfrm>
          <a:prstGeom prst="ellipse">
            <a:avLst/>
          </a:prstGeom>
          <a:ln w="63500" cap="rnd">
            <a:solidFill>
              <a:schemeClr val="bg1"/>
            </a:solidFill>
          </a:ln>
          <a:effectLst/>
        </p:spPr>
      </p:pic>
    </p:spTree>
    <p:extLst>
      <p:ext uri="{BB962C8B-B14F-4D97-AF65-F5344CB8AC3E}">
        <p14:creationId xmlns:p14="http://schemas.microsoft.com/office/powerpoint/2010/main" val="40787034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21" b="-38"/>
          <a:stretch/>
        </p:blipFill>
        <p:spPr bwMode="auto">
          <a:xfrm>
            <a:off x="1" y="0"/>
            <a:ext cx="9143998" cy="4872984"/>
          </a:xfrm>
          <a:prstGeom prst="rect">
            <a:avLst/>
          </a:prstGeom>
          <a:noFill/>
          <a:extLst>
            <a:ext uri="{909E8E84-426E-40DD-AFC4-6F175D3DCCD1}">
              <a14:hiddenFill xmlns:a14="http://schemas.microsoft.com/office/drawing/2010/main">
                <a:solidFill>
                  <a:srgbClr val="FFFFFF"/>
                </a:solidFill>
              </a14:hiddenFill>
            </a:ext>
          </a:extLst>
        </p:spPr>
      </p:pic>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6" name="מלבן 9"/>
          <p:cNvSpPr/>
          <p:nvPr userDrawn="1"/>
        </p:nvSpPr>
        <p:spPr>
          <a:xfrm>
            <a:off x="347240" y="2571750"/>
            <a:ext cx="6700105" cy="1592790"/>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38206001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5"/>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6" name="מלבן 9"/>
          <p:cNvSpPr/>
          <p:nvPr userDrawn="1"/>
        </p:nvSpPr>
        <p:spPr>
          <a:xfrm>
            <a:off x="347240" y="2571750"/>
            <a:ext cx="6700105" cy="1592790"/>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21936155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9"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2"/>
          <a:stretch/>
        </p:blipFill>
        <p:spPr bwMode="auto">
          <a:xfrm>
            <a:off x="-17446" y="1"/>
            <a:ext cx="9161448" cy="466013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46" y="339502"/>
            <a:ext cx="9161448" cy="5427767"/>
          </a:xfrm>
          <a:prstGeom prst="rect">
            <a:avLst/>
          </a:prstGeom>
        </p:spPr>
      </p:pic>
      <p:sp>
        <p:nvSpPr>
          <p:cNvPr id="17" name="מלבן 14"/>
          <p:cNvSpPr/>
          <p:nvPr userDrawn="1"/>
        </p:nvSpPr>
        <p:spPr>
          <a:xfrm>
            <a:off x="2" y="4127073"/>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מלבן 7"/>
          <p:cNvSpPr/>
          <p:nvPr userDrawn="1"/>
        </p:nvSpPr>
        <p:spPr>
          <a:xfrm>
            <a:off x="0" y="4432582"/>
            <a:ext cx="9144000" cy="73145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7" name="מלבן 14"/>
          <p:cNvSpPr/>
          <p:nvPr userDrawn="1"/>
        </p:nvSpPr>
        <p:spPr>
          <a:xfrm>
            <a:off x="-17446" y="2585453"/>
            <a:ext cx="9161446" cy="1541620"/>
          </a:xfrm>
          <a:prstGeom prst="rect">
            <a:avLst/>
          </a:prstGeom>
          <a:solidFill>
            <a:srgbClr val="DA432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Title 1"/>
          <p:cNvSpPr>
            <a:spLocks noGrp="1"/>
          </p:cNvSpPr>
          <p:nvPr>
            <p:ph type="ctrTitle" hasCustomPrompt="1"/>
          </p:nvPr>
        </p:nvSpPr>
        <p:spPr>
          <a:xfrm>
            <a:off x="685800" y="2797380"/>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9" name="Text Placeholder 3"/>
          <p:cNvSpPr>
            <a:spLocks noGrp="1"/>
          </p:cNvSpPr>
          <p:nvPr>
            <p:ph type="body" sz="quarter" idx="10" hasCustomPrompt="1"/>
          </p:nvPr>
        </p:nvSpPr>
        <p:spPr>
          <a:xfrm>
            <a:off x="785092" y="3316329"/>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32170792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7_014 Thank You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386" t="2213" b="-56"/>
          <a:stretch/>
        </p:blipFill>
        <p:spPr bwMode="auto">
          <a:xfrm>
            <a:off x="786" y="0"/>
            <a:ext cx="9143214" cy="453141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מלבן 14"/>
          <p:cNvSpPr/>
          <p:nvPr userDrawn="1"/>
        </p:nvSpPr>
        <p:spPr>
          <a:xfrm>
            <a:off x="0" y="2643758"/>
            <a:ext cx="9144000" cy="1488581"/>
          </a:xfrm>
          <a:prstGeom prst="rect">
            <a:avLst/>
          </a:prstGeom>
          <a:solidFill>
            <a:srgbClr val="DA43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4432582"/>
            <a:ext cx="9144000" cy="720428"/>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4132339"/>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2859782"/>
            <a:ext cx="7772400" cy="813163"/>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3" y="3446164"/>
            <a:ext cx="7573817" cy="295275"/>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2256646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 b="-33"/>
          <a:stretch/>
        </p:blipFill>
        <p:spPr bwMode="auto">
          <a:xfrm>
            <a:off x="0" y="1"/>
            <a:ext cx="9144000" cy="472964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1860585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 b="5662"/>
          <a:stretch/>
        </p:blipFill>
        <p:spPr bwMode="auto">
          <a:xfrm>
            <a:off x="0" y="1"/>
            <a:ext cx="9144000" cy="43953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39502"/>
            <a:ext cx="9144000" cy="5427767"/>
          </a:xfrm>
          <a:prstGeom prst="rect">
            <a:avLst/>
          </a:prstGeom>
        </p:spPr>
      </p:pic>
      <p:sp>
        <p:nvSpPr>
          <p:cNvPr id="17"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68716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4043" b="-6374"/>
          <a:stretch/>
        </p:blipFill>
        <p:spPr bwMode="auto">
          <a:xfrm>
            <a:off x="786" y="0"/>
            <a:ext cx="9143214" cy="453141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3030206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2.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image" Target="../media/image1.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3.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4.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5" name="מלבן 6"/>
          <p:cNvSpPr/>
          <p:nvPr/>
        </p:nvSpPr>
        <p:spPr>
          <a:xfrm>
            <a:off x="-1" y="4873093"/>
            <a:ext cx="9144001"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dirty="0">
              <a:solidFill>
                <a:srgbClr val="787878"/>
              </a:solidFill>
              <a:latin typeface="+mn-lt"/>
            </a:endParaRP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36512" y="4903149"/>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2018 Ex Libris | Confidential &amp; Proprietary</a:t>
            </a:r>
            <a:endParaRPr lang="en-US" sz="900" dirty="0">
              <a:solidFill>
                <a:srgbClr val="787878"/>
              </a:solidFill>
              <a:latin typeface="+mn-lt"/>
            </a:endParaRPr>
          </a:p>
        </p:txBody>
      </p:sp>
      <p:sp>
        <p:nvSpPr>
          <p:cNvPr id="36" name="מלבן 7"/>
          <p:cNvSpPr/>
          <p:nvPr/>
        </p:nvSpPr>
        <p:spPr>
          <a:xfrm>
            <a:off x="7754281" y="4873803"/>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38" name="Picture 37"/>
          <p:cNvPicPr>
            <a:picLocks noChangeAspect="1"/>
          </p:cNvPicPr>
          <p:nvPr/>
        </p:nvPicPr>
        <p:blipFill rotWithShape="1">
          <a:blip r:embed="rId30" cstate="print">
            <a:extLst>
              <a:ext uri="{28A0092B-C50C-407E-A947-70E740481C1C}">
                <a14:useLocalDpi xmlns:a14="http://schemas.microsoft.com/office/drawing/2010/main" val="0"/>
              </a:ext>
            </a:extLst>
          </a:blip>
          <a:srcRect r="229" b="174"/>
          <a:stretch/>
        </p:blipFill>
        <p:spPr>
          <a:xfrm>
            <a:off x="7816835" y="4841840"/>
            <a:ext cx="798239" cy="273165"/>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57" r:id="rId1"/>
    <p:sldLayoutId id="2147483723" r:id="rId2"/>
    <p:sldLayoutId id="2147483758" r:id="rId3"/>
    <p:sldLayoutId id="2147483724" r:id="rId4"/>
    <p:sldLayoutId id="2147483725" r:id="rId5"/>
    <p:sldLayoutId id="2147483693" r:id="rId6"/>
    <p:sldLayoutId id="2147483728" r:id="rId7"/>
    <p:sldLayoutId id="2147483729" r:id="rId8"/>
    <p:sldLayoutId id="2147483726" r:id="rId9"/>
    <p:sldLayoutId id="2147483727" r:id="rId10"/>
    <p:sldLayoutId id="2147483660" r:id="rId11"/>
    <p:sldLayoutId id="2147483650" r:id="rId12"/>
    <p:sldLayoutId id="2147483661" r:id="rId13"/>
    <p:sldLayoutId id="2147483663" r:id="rId14"/>
    <p:sldLayoutId id="2147483664" r:id="rId15"/>
    <p:sldLayoutId id="2147483665" r:id="rId16"/>
    <p:sldLayoutId id="2147483666" r:id="rId17"/>
    <p:sldLayoutId id="2147483695" r:id="rId18"/>
    <p:sldLayoutId id="2147483667"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55" r:id="rId28"/>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5" name="מלבן 6"/>
          <p:cNvSpPr/>
          <p:nvPr/>
        </p:nvSpPr>
        <p:spPr>
          <a:xfrm>
            <a:off x="-1" y="4873093"/>
            <a:ext cx="9144001"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dirty="0">
              <a:solidFill>
                <a:srgbClr val="787878"/>
              </a:solidFill>
              <a:latin typeface="+mn-lt"/>
            </a:endParaRPr>
          </a:p>
        </p:txBody>
      </p:sp>
      <p:sp>
        <p:nvSpPr>
          <p:cNvPr id="36" name="מלבן 7"/>
          <p:cNvSpPr/>
          <p:nvPr/>
        </p:nvSpPr>
        <p:spPr>
          <a:xfrm>
            <a:off x="7754281" y="4873803"/>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38" name="Picture 37"/>
          <p:cNvPicPr>
            <a:picLocks noChangeAspect="1"/>
          </p:cNvPicPr>
          <p:nvPr/>
        </p:nvPicPr>
        <p:blipFill rotWithShape="1">
          <a:blip r:embed="rId14" cstate="print">
            <a:extLst>
              <a:ext uri="{28A0092B-C50C-407E-A947-70E740481C1C}">
                <a14:useLocalDpi xmlns:a14="http://schemas.microsoft.com/office/drawing/2010/main" val="0"/>
              </a:ext>
            </a:extLst>
          </a:blip>
          <a:srcRect r="229" b="174"/>
          <a:stretch/>
        </p:blipFill>
        <p:spPr>
          <a:xfrm>
            <a:off x="7816835" y="4841840"/>
            <a:ext cx="798239" cy="273165"/>
          </a:xfrm>
          <a:prstGeom prst="rect">
            <a:avLst/>
          </a:prstGeom>
        </p:spPr>
      </p:pic>
      <p:sp>
        <p:nvSpPr>
          <p:cNvPr id="12" name="מלבן 8"/>
          <p:cNvSpPr/>
          <p:nvPr/>
        </p:nvSpPr>
        <p:spPr>
          <a:xfrm>
            <a:off x="8676456" y="4873803"/>
            <a:ext cx="470844"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0"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3" name="TextBox 12"/>
          <p:cNvSpPr txBox="1"/>
          <p:nvPr userDrawn="1"/>
        </p:nvSpPr>
        <p:spPr>
          <a:xfrm>
            <a:off x="-36512" y="4903149"/>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2017 Ex </a:t>
            </a:r>
            <a:r>
              <a:rPr lang="en-US" sz="900" dirty="0" err="1">
                <a:solidFill>
                  <a:srgbClr val="787878"/>
                </a:solidFill>
                <a:latin typeface="+mn-lt"/>
                <a:cs typeface="Arial" pitchFamily="34" charset="0"/>
              </a:rPr>
              <a:t>Libris</a:t>
            </a:r>
            <a:r>
              <a:rPr lang="en-US" sz="900" dirty="0">
                <a:solidFill>
                  <a:srgbClr val="787878"/>
                </a:solidFill>
                <a:latin typeface="+mn-lt"/>
                <a:cs typeface="Arial" pitchFamily="34" charset="0"/>
              </a:rPr>
              <a:t> | Confidential &amp; Proprietary</a:t>
            </a:r>
            <a:endParaRPr lang="en-US" sz="900" dirty="0">
              <a:solidFill>
                <a:srgbClr val="787878"/>
              </a:solidFill>
              <a:latin typeface="+mn-lt"/>
            </a:endParaRPr>
          </a:p>
        </p:txBody>
      </p:sp>
    </p:spTree>
    <p:extLst>
      <p:ext uri="{BB962C8B-B14F-4D97-AF65-F5344CB8AC3E}">
        <p14:creationId xmlns:p14="http://schemas.microsoft.com/office/powerpoint/2010/main" val="422759973"/>
      </p:ext>
    </p:extLst>
  </p:cSld>
  <p:clrMap bg1="lt1" tx1="dk1" bg2="lt2" tx2="dk2" accent1="accent1" accent2="accent2" accent3="accent3" accent4="accent4" accent5="accent5" accent6="accent6" hlink="hlink" folHlink="folHlink"/>
  <p:sldLayoutIdLst>
    <p:sldLayoutId id="2147483670" r:id="rId1"/>
    <p:sldLayoutId id="2147483739" r:id="rId2"/>
    <p:sldLayoutId id="2147483671" r:id="rId3"/>
    <p:sldLayoutId id="2147483672" r:id="rId4"/>
    <p:sldLayoutId id="2147483673" r:id="rId5"/>
    <p:sldLayoutId id="2147483675" r:id="rId6"/>
    <p:sldLayoutId id="2147483676" r:id="rId7"/>
    <p:sldLayoutId id="2147483677" r:id="rId8"/>
    <p:sldLayoutId id="2147483678" r:id="rId9"/>
    <p:sldLayoutId id="2147483679" r:id="rId10"/>
    <p:sldLayoutId id="2147483680" r:id="rId11"/>
    <p:sldLayoutId id="2147483740" r:id="rId1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5" name="מלבן 6"/>
          <p:cNvSpPr/>
          <p:nvPr/>
        </p:nvSpPr>
        <p:spPr>
          <a:xfrm>
            <a:off x="-1" y="4873093"/>
            <a:ext cx="9144001"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dirty="0">
              <a:solidFill>
                <a:srgbClr val="787878"/>
              </a:solidFill>
              <a:latin typeface="+mn-lt"/>
            </a:endParaRPr>
          </a:p>
        </p:txBody>
      </p:sp>
      <p:sp>
        <p:nvSpPr>
          <p:cNvPr id="36" name="מלבן 7"/>
          <p:cNvSpPr/>
          <p:nvPr/>
        </p:nvSpPr>
        <p:spPr>
          <a:xfrm>
            <a:off x="7754281" y="4873803"/>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38" name="Picture 37"/>
          <p:cNvPicPr>
            <a:picLocks noChangeAspect="1"/>
          </p:cNvPicPr>
          <p:nvPr/>
        </p:nvPicPr>
        <p:blipFill rotWithShape="1">
          <a:blip r:embed="rId16" cstate="print">
            <a:extLst>
              <a:ext uri="{28A0092B-C50C-407E-A947-70E740481C1C}">
                <a14:useLocalDpi xmlns:a14="http://schemas.microsoft.com/office/drawing/2010/main" val="0"/>
              </a:ext>
            </a:extLst>
          </a:blip>
          <a:srcRect r="229" b="174"/>
          <a:stretch/>
        </p:blipFill>
        <p:spPr>
          <a:xfrm>
            <a:off x="7816835" y="4841840"/>
            <a:ext cx="798239" cy="273165"/>
          </a:xfrm>
          <a:prstGeom prst="rect">
            <a:avLst/>
          </a:prstGeom>
        </p:spPr>
      </p:pic>
      <p:sp>
        <p:nvSpPr>
          <p:cNvPr id="12" name="מלבן 8"/>
          <p:cNvSpPr/>
          <p:nvPr/>
        </p:nvSpPr>
        <p:spPr>
          <a:xfrm>
            <a:off x="8676456" y="4873803"/>
            <a:ext cx="470844"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0" name="TextBox 9"/>
          <p:cNvSpPr txBox="1"/>
          <p:nvPr userDrawn="1"/>
        </p:nvSpPr>
        <p:spPr>
          <a:xfrm>
            <a:off x="-36512" y="4903149"/>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2017 Ex </a:t>
            </a:r>
            <a:r>
              <a:rPr lang="en-US" sz="900" dirty="0" err="1">
                <a:solidFill>
                  <a:srgbClr val="787878"/>
                </a:solidFill>
                <a:latin typeface="+mn-lt"/>
                <a:cs typeface="Arial" pitchFamily="34" charset="0"/>
              </a:rPr>
              <a:t>Libris</a:t>
            </a:r>
            <a:r>
              <a:rPr lang="en-US" sz="900" dirty="0">
                <a:solidFill>
                  <a:srgbClr val="787878"/>
                </a:solidFill>
                <a:latin typeface="+mn-lt"/>
                <a:cs typeface="Arial" pitchFamily="34" charset="0"/>
              </a:rPr>
              <a:t> | Confidential &amp; Proprietary</a:t>
            </a:r>
            <a:endParaRPr lang="en-US" sz="900" dirty="0">
              <a:solidFill>
                <a:srgbClr val="787878"/>
              </a:solidFill>
              <a:latin typeface="+mn-lt"/>
            </a:endParaRPr>
          </a:p>
        </p:txBody>
      </p:sp>
    </p:spTree>
    <p:extLst>
      <p:ext uri="{BB962C8B-B14F-4D97-AF65-F5344CB8AC3E}">
        <p14:creationId xmlns:p14="http://schemas.microsoft.com/office/powerpoint/2010/main" val="1030755515"/>
      </p:ext>
    </p:extLst>
  </p:cSld>
  <p:clrMap bg1="lt1" tx1="dk1" bg2="lt2" tx2="dk2" accent1="accent1" accent2="accent2" accent3="accent3" accent4="accent4" accent5="accent5" accent6="accent6" hlink="hlink" folHlink="folHlink"/>
  <p:sldLayoutIdLst>
    <p:sldLayoutId id="2147483682" r:id="rId1"/>
    <p:sldLayoutId id="2147483741" r:id="rId2"/>
    <p:sldLayoutId id="2147483742" r:id="rId3"/>
    <p:sldLayoutId id="2147483683" r:id="rId4"/>
    <p:sldLayoutId id="2147483684" r:id="rId5"/>
    <p:sldLayoutId id="2147483685" r:id="rId6"/>
    <p:sldLayoutId id="2147483687" r:id="rId7"/>
    <p:sldLayoutId id="2147483688" r:id="rId8"/>
    <p:sldLayoutId id="2147483689" r:id="rId9"/>
    <p:sldLayoutId id="2147483690" r:id="rId10"/>
    <p:sldLayoutId id="2147483691" r:id="rId11"/>
    <p:sldLayoutId id="2147483743" r:id="rId12"/>
    <p:sldLayoutId id="2147483692" r:id="rId13"/>
    <p:sldLayoutId id="2147483744" r:id="rId14"/>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מלבן 6"/>
          <p:cNvSpPr/>
          <p:nvPr/>
        </p:nvSpPr>
        <p:spPr>
          <a:xfrm>
            <a:off x="-1" y="4873093"/>
            <a:ext cx="9144001"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dirty="0">
              <a:solidFill>
                <a:srgbClr val="787878"/>
              </a:solidFill>
              <a:latin typeface="+mn-lt"/>
            </a:endParaRPr>
          </a:p>
        </p:txBody>
      </p:sp>
      <p:sp>
        <p:nvSpPr>
          <p:cNvPr id="36" name="מלבן 7"/>
          <p:cNvSpPr/>
          <p:nvPr/>
        </p:nvSpPr>
        <p:spPr>
          <a:xfrm>
            <a:off x="7754281" y="4873803"/>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38" name="Picture 37"/>
          <p:cNvPicPr>
            <a:picLocks noChangeAspect="1"/>
          </p:cNvPicPr>
          <p:nvPr/>
        </p:nvPicPr>
        <p:blipFill rotWithShape="1">
          <a:blip r:embed="rId14" cstate="print">
            <a:extLst>
              <a:ext uri="{28A0092B-C50C-407E-A947-70E740481C1C}">
                <a14:useLocalDpi xmlns:a14="http://schemas.microsoft.com/office/drawing/2010/main" val="0"/>
              </a:ext>
            </a:extLst>
          </a:blip>
          <a:srcRect r="229" b="174"/>
          <a:stretch/>
        </p:blipFill>
        <p:spPr>
          <a:xfrm>
            <a:off x="7816835" y="4841840"/>
            <a:ext cx="798239" cy="273165"/>
          </a:xfrm>
          <a:prstGeom prst="rect">
            <a:avLst/>
          </a:prstGeom>
        </p:spPr>
      </p:pic>
      <p:sp>
        <p:nvSpPr>
          <p:cNvPr id="12" name="מלבן 8"/>
          <p:cNvSpPr/>
          <p:nvPr/>
        </p:nvSpPr>
        <p:spPr>
          <a:xfrm>
            <a:off x="8676456" y="4873803"/>
            <a:ext cx="470844" cy="290945"/>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0" name="TextBox 9"/>
          <p:cNvSpPr txBox="1"/>
          <p:nvPr userDrawn="1"/>
        </p:nvSpPr>
        <p:spPr>
          <a:xfrm>
            <a:off x="-36512" y="4903149"/>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2018 Ex Libris | Confidential &amp; Proprietary</a:t>
            </a:r>
            <a:endParaRPr lang="en-US" sz="900" dirty="0">
              <a:solidFill>
                <a:srgbClr val="787878"/>
              </a:solidFill>
              <a:latin typeface="+mn-lt"/>
            </a:endParaRPr>
          </a:p>
        </p:txBody>
      </p:sp>
    </p:spTree>
    <p:extLst>
      <p:ext uri="{BB962C8B-B14F-4D97-AF65-F5344CB8AC3E}">
        <p14:creationId xmlns:p14="http://schemas.microsoft.com/office/powerpoint/2010/main" val="952065303"/>
      </p:ext>
    </p:extLst>
  </p:cSld>
  <p:clrMap bg1="lt1" tx1="dk1" bg2="lt2" tx2="dk2" accent1="accent1" accent2="accent2" accent3="accent3" accent4="accent4" accent5="accent5" accent6="accent6" hlink="hlink" folHlink="folHlink"/>
  <p:sldLayoutIdLst>
    <p:sldLayoutId id="2147483721" r:id="rId1"/>
    <p:sldLayoutId id="2147483745" r:id="rId2"/>
    <p:sldLayoutId id="2147483747" r:id="rId3"/>
    <p:sldLayoutId id="2147483753" r:id="rId4"/>
    <p:sldLayoutId id="2147483754" r:id="rId5"/>
    <p:sldLayoutId id="2147483722" r:id="rId6"/>
    <p:sldLayoutId id="2147483746" r:id="rId7"/>
    <p:sldLayoutId id="2147483748" r:id="rId8"/>
    <p:sldLayoutId id="2147483750" r:id="rId9"/>
    <p:sldLayoutId id="2147483749" r:id="rId10"/>
    <p:sldLayoutId id="2147483751" r:id="rId11"/>
    <p:sldLayoutId id="2147483752" r:id="rId1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432CB6-7E21-6A46-8A8B-84DE3C9A004A}"/>
              </a:ext>
            </a:extLst>
          </p:cNvPr>
          <p:cNvSpPr txBox="1"/>
          <p:nvPr/>
        </p:nvSpPr>
        <p:spPr>
          <a:xfrm>
            <a:off x="1143000" y="4400550"/>
            <a:ext cx="6705600" cy="369332"/>
          </a:xfrm>
          <a:prstGeom prst="rect">
            <a:avLst/>
          </a:prstGeom>
          <a:noFill/>
        </p:spPr>
        <p:txBody>
          <a:bodyPr wrap="square" rtlCol="0">
            <a:spAutoFit/>
          </a:bodyPr>
          <a:lstStyle/>
          <a:p>
            <a:r>
              <a:rPr lang="en-US" i="1" dirty="0">
                <a:solidFill>
                  <a:srgbClr val="FF0000"/>
                </a:solidFill>
                <a:latin typeface="Avenir Light Oblique" panose="020B0402020203090204" pitchFamily="34" charset="77"/>
              </a:rPr>
              <a:t>Delete this slide once you’ve customized your own presentation</a:t>
            </a:r>
          </a:p>
        </p:txBody>
      </p:sp>
      <p:sp>
        <p:nvSpPr>
          <p:cNvPr id="6" name="TextBox 5">
            <a:extLst>
              <a:ext uri="{FF2B5EF4-FFF2-40B4-BE49-F238E27FC236}">
                <a16:creationId xmlns:a16="http://schemas.microsoft.com/office/drawing/2014/main" id="{8DEBCBDE-FFF7-0F44-B00C-DDF6EFE508F3}"/>
              </a:ext>
            </a:extLst>
          </p:cNvPr>
          <p:cNvSpPr txBox="1"/>
          <p:nvPr/>
        </p:nvSpPr>
        <p:spPr>
          <a:xfrm>
            <a:off x="4495800" y="76289"/>
            <a:ext cx="4457700" cy="4324261"/>
          </a:xfrm>
          <a:prstGeom prst="rect">
            <a:avLst/>
          </a:prstGeom>
          <a:noFill/>
        </p:spPr>
        <p:txBody>
          <a:bodyPr wrap="square" rtlCol="0">
            <a:spAutoFit/>
          </a:bodyPr>
          <a:lstStyle/>
          <a:p>
            <a:r>
              <a:rPr lang="en-US" sz="1600" b="1" dirty="0">
                <a:latin typeface="Avenir Black" panose="02000503020000020003" pitchFamily="2" charset="0"/>
              </a:rPr>
              <a:t>CUSTOMIZING THIS SLIDE PRESENTATION</a:t>
            </a:r>
          </a:p>
          <a:p>
            <a:pPr marL="285750" indent="-285750">
              <a:buFont typeface="Arial" panose="020B0604020202020204" pitchFamily="34" charset="0"/>
              <a:buChar char="•"/>
            </a:pPr>
            <a:r>
              <a:rPr lang="en-US" sz="1200" dirty="0">
                <a:latin typeface="Avenir Book" panose="02000503020000020003" pitchFamily="2" charset="0"/>
              </a:rPr>
              <a:t>Throughout we call it “Leganto” but you may have re-branded it – please make sure to replace all of that language throughout</a:t>
            </a:r>
          </a:p>
          <a:p>
            <a:pPr marL="285750" indent="-285750">
              <a:buFont typeface="Arial" panose="020B0604020202020204" pitchFamily="34" charset="0"/>
              <a:buChar char="•"/>
            </a:pPr>
            <a:r>
              <a:rPr lang="en-US" sz="1200" dirty="0">
                <a:latin typeface="Avenir Book" panose="02000503020000020003" pitchFamily="2" charset="0"/>
              </a:rPr>
              <a:t>A sample script is in the presenter notes. You’re encouraged to adjust to sound natural to your style and to the terminology most suitable for your audience (e.g. “LMS” to “Blackboard”)</a:t>
            </a:r>
          </a:p>
          <a:p>
            <a:pPr marL="285750" indent="-285750">
              <a:buFont typeface="Arial" panose="020B0604020202020204" pitchFamily="34" charset="0"/>
              <a:buChar char="•"/>
            </a:pPr>
            <a:r>
              <a:rPr lang="en-US" sz="1200" dirty="0">
                <a:latin typeface="Avenir Book" panose="02000503020000020003" pitchFamily="2" charset="0"/>
              </a:rPr>
              <a:t>Slide 3 contains screenshots from our demo Canvas environment – please update for your own LMS version and display</a:t>
            </a:r>
          </a:p>
          <a:p>
            <a:pPr marL="742950" lvl="1" indent="-285750">
              <a:buFont typeface="Arial" panose="020B0604020202020204" pitchFamily="34" charset="0"/>
              <a:buChar char="•"/>
            </a:pPr>
            <a:r>
              <a:rPr lang="en-US" sz="1100" i="1" dirty="0">
                <a:latin typeface="Avenir Book" panose="02000503020000020003" pitchFamily="2" charset="0"/>
              </a:rPr>
              <a:t>If your configuration requires the instructor to activate or install the LTI link before they can connect to Leganto be prepared to address that as well – you don’t want them to try to find it but give up because it’s not installed by default.</a:t>
            </a:r>
          </a:p>
          <a:p>
            <a:pPr marL="285750" indent="-285750">
              <a:buFont typeface="Arial" panose="020B0604020202020204" pitchFamily="34" charset="0"/>
              <a:buChar char="•"/>
            </a:pPr>
            <a:r>
              <a:rPr lang="en-US" sz="1200" dirty="0">
                <a:latin typeface="Avenir Book" panose="02000503020000020003" pitchFamily="2" charset="0"/>
              </a:rPr>
              <a:t>Slide 8 has placeholders for your links to more training and information</a:t>
            </a:r>
          </a:p>
          <a:p>
            <a:pPr marL="285750" indent="-285750">
              <a:buFont typeface="Arial" panose="020B0604020202020204" pitchFamily="34" charset="0"/>
              <a:buChar char="•"/>
            </a:pPr>
            <a:r>
              <a:rPr lang="en-US" sz="1200" dirty="0">
                <a:latin typeface="Avenir Book" panose="02000503020000020003" pitchFamily="2" charset="0"/>
              </a:rPr>
              <a:t>Slide 10 might require the most customization depending on how you’ve set up your course creation options</a:t>
            </a:r>
          </a:p>
          <a:p>
            <a:pPr marL="285750" indent="-285750">
              <a:buFont typeface="Arial" panose="020B0604020202020204" pitchFamily="34" charset="0"/>
              <a:buChar char="•"/>
            </a:pPr>
            <a:r>
              <a:rPr lang="en-US" sz="1200" dirty="0">
                <a:latin typeface="Avenir Book" panose="02000503020000020003" pitchFamily="2" charset="0"/>
              </a:rPr>
              <a:t>Slide 11 contains a screenshot that shows the Primo scopes dropdown in search – you may wish to replace this with one that shows your own Primo scopes</a:t>
            </a:r>
          </a:p>
        </p:txBody>
      </p:sp>
      <p:sp>
        <p:nvSpPr>
          <p:cNvPr id="7" name="TextBox 6">
            <a:extLst>
              <a:ext uri="{FF2B5EF4-FFF2-40B4-BE49-F238E27FC236}">
                <a16:creationId xmlns:a16="http://schemas.microsoft.com/office/drawing/2014/main" id="{4B3624A3-B036-774F-BE21-EB2F225A48D1}"/>
              </a:ext>
            </a:extLst>
          </p:cNvPr>
          <p:cNvSpPr txBox="1"/>
          <p:nvPr/>
        </p:nvSpPr>
        <p:spPr>
          <a:xfrm>
            <a:off x="685800" y="317271"/>
            <a:ext cx="3429000" cy="3816429"/>
          </a:xfrm>
          <a:prstGeom prst="rect">
            <a:avLst/>
          </a:prstGeom>
          <a:noFill/>
        </p:spPr>
        <p:txBody>
          <a:bodyPr wrap="square" rtlCol="0">
            <a:spAutoFit/>
          </a:bodyPr>
          <a:lstStyle/>
          <a:p>
            <a:r>
              <a:rPr lang="en-US" b="1" dirty="0">
                <a:solidFill>
                  <a:srgbClr val="C00000"/>
                </a:solidFill>
                <a:latin typeface="Avenir Black" panose="02000503020000020003" pitchFamily="2" charset="0"/>
              </a:rPr>
              <a:t>ABOUT THIS PRESENTATION</a:t>
            </a:r>
          </a:p>
          <a:p>
            <a:endParaRPr lang="en-US" sz="1600" dirty="0">
              <a:latin typeface="Avenir Book" panose="02000503020000020003" pitchFamily="2" charset="0"/>
            </a:endParaRPr>
          </a:p>
          <a:p>
            <a:r>
              <a:rPr lang="en-US" sz="1600" dirty="0">
                <a:latin typeface="Avenir Book" panose="02000503020000020003" pitchFamily="2" charset="0"/>
              </a:rPr>
              <a:t>Slides 2-8 constitute a 5 minute introductory tour of Leganto based on a sample list.</a:t>
            </a:r>
          </a:p>
          <a:p>
            <a:endParaRPr lang="en-US" sz="1600" dirty="0">
              <a:latin typeface="Avenir Book" panose="02000503020000020003" pitchFamily="2" charset="0"/>
            </a:endParaRPr>
          </a:p>
          <a:p>
            <a:r>
              <a:rPr lang="en-US" sz="1600" dirty="0">
                <a:latin typeface="Avenir Book" panose="02000503020000020003" pitchFamily="2" charset="0"/>
              </a:rPr>
              <a:t>Slides 10-14 are included in case you have the opportunity to go a little deeper into the list creation process (15 minutes or so).</a:t>
            </a:r>
          </a:p>
          <a:p>
            <a:endParaRPr lang="en-US" sz="1600" dirty="0">
              <a:latin typeface="Avenir Book" panose="02000503020000020003" pitchFamily="2" charset="0"/>
            </a:endParaRPr>
          </a:p>
          <a:p>
            <a:r>
              <a:rPr lang="en-US" sz="1600" dirty="0">
                <a:latin typeface="Avenir Book" panose="02000503020000020003" pitchFamily="2" charset="0"/>
              </a:rPr>
              <a:t>For more detailed training please consult the other materials in the Campus Engagement toolkit, or those developed by your library.</a:t>
            </a:r>
          </a:p>
        </p:txBody>
      </p:sp>
    </p:spTree>
    <p:extLst>
      <p:ext uri="{BB962C8B-B14F-4D97-AF65-F5344CB8AC3E}">
        <p14:creationId xmlns:p14="http://schemas.microsoft.com/office/powerpoint/2010/main" val="764913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023426-2A6E-594A-8E7B-C0B1E7A72B43}"/>
              </a:ext>
            </a:extLst>
          </p:cNvPr>
          <p:cNvSpPr>
            <a:spLocks noGrp="1"/>
          </p:cNvSpPr>
          <p:nvPr>
            <p:ph type="sldNum" sz="quarter" idx="10"/>
          </p:nvPr>
        </p:nvSpPr>
        <p:spPr/>
        <p:txBody>
          <a:bodyPr/>
          <a:lstStyle/>
          <a:p>
            <a:fld id="{1C146586-7EC2-481D-848F-8CE41EB2DE6C}" type="slidenum">
              <a:rPr lang="en-US" smtClean="0"/>
              <a:pPr/>
              <a:t>10</a:t>
            </a:fld>
            <a:endParaRPr lang="en-US" dirty="0"/>
          </a:p>
        </p:txBody>
      </p:sp>
      <p:pic>
        <p:nvPicPr>
          <p:cNvPr id="4" name="Picture 3">
            <a:extLst>
              <a:ext uri="{FF2B5EF4-FFF2-40B4-BE49-F238E27FC236}">
                <a16:creationId xmlns:a16="http://schemas.microsoft.com/office/drawing/2014/main" id="{29A3ECBB-4974-D845-A7F7-562DF39BE5F3}"/>
              </a:ext>
            </a:extLst>
          </p:cNvPr>
          <p:cNvPicPr>
            <a:picLocks noChangeAspect="1"/>
          </p:cNvPicPr>
          <p:nvPr/>
        </p:nvPicPr>
        <p:blipFill rotWithShape="1">
          <a:blip r:embed="rId3">
            <a:extLst>
              <a:ext uri="{28A0092B-C50C-407E-A947-70E740481C1C}">
                <a14:useLocalDpi xmlns:a14="http://schemas.microsoft.com/office/drawing/2010/main" val="0"/>
              </a:ext>
            </a:extLst>
          </a:blip>
          <a:srcRect t="10000" r="3704"/>
          <a:stretch/>
        </p:blipFill>
        <p:spPr>
          <a:xfrm>
            <a:off x="152400" y="285748"/>
            <a:ext cx="7358833" cy="4298549"/>
          </a:xfrm>
          <a:prstGeom prst="rect">
            <a:avLst/>
          </a:prstGeom>
          <a:ln w="9525" cap="sq">
            <a:solidFill>
              <a:srgbClr val="C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796BE9BC-0C4F-7F4B-BBF0-0A21AC0BA938}"/>
              </a:ext>
            </a:extLst>
          </p:cNvPr>
          <p:cNvSpPr txBox="1"/>
          <p:nvPr/>
        </p:nvSpPr>
        <p:spPr>
          <a:xfrm>
            <a:off x="6697884" y="172866"/>
            <a:ext cx="2438400" cy="4247317"/>
          </a:xfrm>
          <a:prstGeom prst="rect">
            <a:avLst/>
          </a:prstGeom>
          <a:solidFill>
            <a:schemeClr val="bg1">
              <a:lumMod val="85000"/>
            </a:schemeClr>
          </a:solidFill>
          <a:ln w="31750" cap="sq"/>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latin typeface="Avenir Medium" panose="02000503020000020003" pitchFamily="2" charset="0"/>
              </a:rPr>
              <a:t>On your first entry to Leganto, you’ll be prompted to provide some information to get your course set up and a reading list started. </a:t>
            </a:r>
          </a:p>
          <a:p>
            <a:pPr algn="ctr"/>
            <a:endParaRPr lang="en-US" dirty="0">
              <a:latin typeface="Avenir Medium" panose="02000503020000020003" pitchFamily="2" charset="0"/>
            </a:endParaRPr>
          </a:p>
          <a:p>
            <a:pPr algn="ctr"/>
            <a:r>
              <a:rPr lang="en-US" dirty="0">
                <a:latin typeface="Avenir Medium" panose="02000503020000020003" pitchFamily="2" charset="0"/>
              </a:rPr>
              <a:t>Your next screen will contain templates we’ve created to help you get started organizing your list. Choose one or use the Blank list.</a:t>
            </a:r>
          </a:p>
        </p:txBody>
      </p:sp>
    </p:spTree>
    <p:extLst>
      <p:ext uri="{BB962C8B-B14F-4D97-AF65-F5344CB8AC3E}">
        <p14:creationId xmlns:p14="http://schemas.microsoft.com/office/powerpoint/2010/main" val="1704098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10D057-4409-9444-9D9D-BF25B73AACAD}"/>
              </a:ext>
            </a:extLst>
          </p:cNvPr>
          <p:cNvSpPr>
            <a:spLocks noGrp="1"/>
          </p:cNvSpPr>
          <p:nvPr>
            <p:ph type="sldNum" sz="quarter" idx="10"/>
          </p:nvPr>
        </p:nvSpPr>
        <p:spPr/>
        <p:txBody>
          <a:bodyPr/>
          <a:lstStyle/>
          <a:p>
            <a:fld id="{1C146586-7EC2-481D-848F-8CE41EB2DE6C}" type="slidenum">
              <a:rPr lang="en-US" smtClean="0"/>
              <a:pPr/>
              <a:t>11</a:t>
            </a:fld>
            <a:endParaRPr lang="en-US" dirty="0"/>
          </a:p>
        </p:txBody>
      </p:sp>
      <p:pic>
        <p:nvPicPr>
          <p:cNvPr id="4" name="Picture 3">
            <a:extLst>
              <a:ext uri="{FF2B5EF4-FFF2-40B4-BE49-F238E27FC236}">
                <a16:creationId xmlns:a16="http://schemas.microsoft.com/office/drawing/2014/main" id="{51F6EA62-4A3E-754A-B6F3-ACBC93F383D6}"/>
              </a:ext>
            </a:extLst>
          </p:cNvPr>
          <p:cNvPicPr>
            <a:picLocks noChangeAspect="1"/>
          </p:cNvPicPr>
          <p:nvPr/>
        </p:nvPicPr>
        <p:blipFill rotWithShape="1">
          <a:blip r:embed="rId3">
            <a:extLst>
              <a:ext uri="{28A0092B-C50C-407E-A947-70E740481C1C}">
                <a14:useLocalDpi xmlns:a14="http://schemas.microsoft.com/office/drawing/2010/main" val="0"/>
              </a:ext>
            </a:extLst>
          </a:blip>
          <a:srcRect l="60185" t="18890" r="2778" b="2592"/>
          <a:stretch/>
        </p:blipFill>
        <p:spPr>
          <a:xfrm>
            <a:off x="2895600" y="209550"/>
            <a:ext cx="3352800" cy="4442460"/>
          </a:xfrm>
          <a:prstGeom prst="rect">
            <a:avLst/>
          </a:prstGeom>
          <a:ln w="9525" cap="sq">
            <a:solidFill>
              <a:srgbClr val="C00000"/>
            </a:solidFill>
            <a:prstDash val="solid"/>
            <a:miter lim="800000"/>
          </a:ln>
          <a:effectLst>
            <a:outerShdw blurRad="50800" dist="38100" dir="2700000" algn="tl" rotWithShape="0">
              <a:srgbClr val="000000">
                <a:alpha val="43000"/>
              </a:srgbClr>
            </a:outerShdw>
          </a:effectLst>
        </p:spPr>
      </p:pic>
      <p:grpSp>
        <p:nvGrpSpPr>
          <p:cNvPr id="5" name="Group 4">
            <a:extLst>
              <a:ext uri="{FF2B5EF4-FFF2-40B4-BE49-F238E27FC236}">
                <a16:creationId xmlns:a16="http://schemas.microsoft.com/office/drawing/2014/main" id="{DCB2DF25-98C4-FE45-AA6B-377F99EC0EE6}"/>
              </a:ext>
            </a:extLst>
          </p:cNvPr>
          <p:cNvGrpSpPr/>
          <p:nvPr/>
        </p:nvGrpSpPr>
        <p:grpSpPr>
          <a:xfrm>
            <a:off x="459239" y="514350"/>
            <a:ext cx="2893561" cy="1177632"/>
            <a:chOff x="479234" y="-1052804"/>
            <a:chExt cx="2893561" cy="1177632"/>
          </a:xfrm>
        </p:grpSpPr>
        <p:sp>
          <p:nvSpPr>
            <p:cNvPr id="6" name="TextBox 5">
              <a:extLst>
                <a:ext uri="{FF2B5EF4-FFF2-40B4-BE49-F238E27FC236}">
                  <a16:creationId xmlns:a16="http://schemas.microsoft.com/office/drawing/2014/main" id="{34E4EF52-0108-E149-9FFF-1E0768161E90}"/>
                </a:ext>
              </a:extLst>
            </p:cNvPr>
            <p:cNvSpPr txBox="1"/>
            <p:nvPr/>
          </p:nvSpPr>
          <p:spPr>
            <a:xfrm>
              <a:off x="479234" y="-1052804"/>
              <a:ext cx="1774634" cy="646331"/>
            </a:xfrm>
            <a:prstGeom prst="rect">
              <a:avLst/>
            </a:prstGeom>
            <a:ln w="31750" cap="sq"/>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latin typeface="Avenir Medium" panose="02000503020000020003" pitchFamily="2" charset="0"/>
                </a:rPr>
                <a:t>1: Open the side panel</a:t>
              </a:r>
            </a:p>
          </p:txBody>
        </p:sp>
        <p:cxnSp>
          <p:nvCxnSpPr>
            <p:cNvPr id="7" name="Elbow Connector 6">
              <a:extLst>
                <a:ext uri="{FF2B5EF4-FFF2-40B4-BE49-F238E27FC236}">
                  <a16:creationId xmlns:a16="http://schemas.microsoft.com/office/drawing/2014/main" id="{0DF80D8A-DC0F-3D44-8E0E-03F0DDADED48}"/>
                </a:ext>
              </a:extLst>
            </p:cNvPr>
            <p:cNvCxnSpPr>
              <a:cxnSpLocks/>
              <a:stCxn id="6" idx="3"/>
            </p:cNvCxnSpPr>
            <p:nvPr/>
          </p:nvCxnSpPr>
          <p:spPr>
            <a:xfrm>
              <a:off x="2253868" y="-729638"/>
              <a:ext cx="1118927" cy="854466"/>
            </a:xfrm>
            <a:prstGeom prst="bentConnector3">
              <a:avLst>
                <a:gd name="adj1" fmla="val 100363"/>
              </a:avLst>
            </a:prstGeom>
            <a:ln w="28575">
              <a:tailEnd type="triangle"/>
            </a:ln>
          </p:spPr>
          <p:style>
            <a:lnRef idx="1">
              <a:schemeClr val="accent2"/>
            </a:lnRef>
            <a:fillRef idx="0">
              <a:schemeClr val="accent2"/>
            </a:fillRef>
            <a:effectRef idx="0">
              <a:schemeClr val="accent2"/>
            </a:effectRef>
            <a:fontRef idx="minor">
              <a:schemeClr val="tx1"/>
            </a:fontRef>
          </p:style>
        </p:cxnSp>
      </p:grpSp>
      <p:grpSp>
        <p:nvGrpSpPr>
          <p:cNvPr id="11" name="Group 10">
            <a:extLst>
              <a:ext uri="{FF2B5EF4-FFF2-40B4-BE49-F238E27FC236}">
                <a16:creationId xmlns:a16="http://schemas.microsoft.com/office/drawing/2014/main" id="{DF2434AC-F944-EC4F-9507-64C4FF7D077B}"/>
              </a:ext>
            </a:extLst>
          </p:cNvPr>
          <p:cNvGrpSpPr/>
          <p:nvPr/>
        </p:nvGrpSpPr>
        <p:grpSpPr>
          <a:xfrm>
            <a:off x="457200" y="1276350"/>
            <a:ext cx="3352800" cy="1154430"/>
            <a:chOff x="7315200" y="158651"/>
            <a:chExt cx="3352800" cy="1154430"/>
          </a:xfrm>
        </p:grpSpPr>
        <p:sp>
          <p:nvSpPr>
            <p:cNvPr id="12" name="TextBox 11">
              <a:extLst>
                <a:ext uri="{FF2B5EF4-FFF2-40B4-BE49-F238E27FC236}">
                  <a16:creationId xmlns:a16="http://schemas.microsoft.com/office/drawing/2014/main" id="{B6A60131-C2F4-6F47-B9EC-CFAA7BD0F33C}"/>
                </a:ext>
              </a:extLst>
            </p:cNvPr>
            <p:cNvSpPr txBox="1"/>
            <p:nvPr/>
          </p:nvSpPr>
          <p:spPr>
            <a:xfrm>
              <a:off x="7315200" y="666750"/>
              <a:ext cx="1774634" cy="646331"/>
            </a:xfrm>
            <a:prstGeom prst="rect">
              <a:avLst/>
            </a:prstGeom>
            <a:ln w="31750" cap="sq"/>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latin typeface="Avenir Medium" panose="02000503020000020003" pitchFamily="2" charset="0"/>
                </a:rPr>
                <a:t>2: Enter search terms</a:t>
              </a:r>
            </a:p>
          </p:txBody>
        </p:sp>
        <p:cxnSp>
          <p:nvCxnSpPr>
            <p:cNvPr id="13" name="Elbow Connector 12">
              <a:extLst>
                <a:ext uri="{FF2B5EF4-FFF2-40B4-BE49-F238E27FC236}">
                  <a16:creationId xmlns:a16="http://schemas.microsoft.com/office/drawing/2014/main" id="{53FAC335-1E93-854F-87A5-3699EC2A4E86}"/>
                </a:ext>
              </a:extLst>
            </p:cNvPr>
            <p:cNvCxnSpPr>
              <a:cxnSpLocks/>
              <a:stCxn id="12" idx="3"/>
            </p:cNvCxnSpPr>
            <p:nvPr/>
          </p:nvCxnSpPr>
          <p:spPr>
            <a:xfrm flipV="1">
              <a:off x="9089834" y="158651"/>
              <a:ext cx="1578166" cy="831265"/>
            </a:xfrm>
            <a:prstGeom prst="bentConnector3">
              <a:avLst>
                <a:gd name="adj1" fmla="val 86381"/>
              </a:avLst>
            </a:prstGeom>
            <a:ln w="28575">
              <a:tailEnd type="triangle"/>
            </a:ln>
          </p:spPr>
          <p:style>
            <a:lnRef idx="1">
              <a:schemeClr val="accent2"/>
            </a:lnRef>
            <a:fillRef idx="0">
              <a:schemeClr val="accent2"/>
            </a:fillRef>
            <a:effectRef idx="0">
              <a:schemeClr val="accent2"/>
            </a:effectRef>
            <a:fontRef idx="minor">
              <a:schemeClr val="tx1"/>
            </a:fontRef>
          </p:style>
        </p:cxnSp>
      </p:grpSp>
      <p:grpSp>
        <p:nvGrpSpPr>
          <p:cNvPr id="22" name="Group 21">
            <a:extLst>
              <a:ext uri="{FF2B5EF4-FFF2-40B4-BE49-F238E27FC236}">
                <a16:creationId xmlns:a16="http://schemas.microsoft.com/office/drawing/2014/main" id="{2F653FF5-205C-E94D-8BB3-459C27C2F9F4}"/>
              </a:ext>
            </a:extLst>
          </p:cNvPr>
          <p:cNvGrpSpPr/>
          <p:nvPr/>
        </p:nvGrpSpPr>
        <p:grpSpPr>
          <a:xfrm>
            <a:off x="457200" y="2319949"/>
            <a:ext cx="3352800" cy="1566959"/>
            <a:chOff x="7315200" y="23121"/>
            <a:chExt cx="3352800" cy="1566959"/>
          </a:xfrm>
        </p:grpSpPr>
        <p:sp>
          <p:nvSpPr>
            <p:cNvPr id="23" name="TextBox 22">
              <a:extLst>
                <a:ext uri="{FF2B5EF4-FFF2-40B4-BE49-F238E27FC236}">
                  <a16:creationId xmlns:a16="http://schemas.microsoft.com/office/drawing/2014/main" id="{53F6901D-2668-7741-80BA-D82B0C7EA62C}"/>
                </a:ext>
              </a:extLst>
            </p:cNvPr>
            <p:cNvSpPr txBox="1"/>
            <p:nvPr/>
          </p:nvSpPr>
          <p:spPr>
            <a:xfrm>
              <a:off x="7315200" y="666750"/>
              <a:ext cx="1774634" cy="923330"/>
            </a:xfrm>
            <a:prstGeom prst="rect">
              <a:avLst/>
            </a:prstGeom>
            <a:ln w="31750" cap="sq"/>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latin typeface="Avenir Medium" panose="02000503020000020003" pitchFamily="2" charset="0"/>
                </a:rPr>
                <a:t>3: Filter by material type (if you like)</a:t>
              </a:r>
            </a:p>
          </p:txBody>
        </p:sp>
        <p:cxnSp>
          <p:nvCxnSpPr>
            <p:cNvPr id="24" name="Elbow Connector 23">
              <a:extLst>
                <a:ext uri="{FF2B5EF4-FFF2-40B4-BE49-F238E27FC236}">
                  <a16:creationId xmlns:a16="http://schemas.microsoft.com/office/drawing/2014/main" id="{5A91C270-FE55-7546-8061-4B583044C31C}"/>
                </a:ext>
              </a:extLst>
            </p:cNvPr>
            <p:cNvCxnSpPr>
              <a:cxnSpLocks/>
              <a:stCxn id="23" idx="3"/>
            </p:cNvCxnSpPr>
            <p:nvPr/>
          </p:nvCxnSpPr>
          <p:spPr>
            <a:xfrm flipV="1">
              <a:off x="9089834" y="23121"/>
              <a:ext cx="1578166" cy="1105294"/>
            </a:xfrm>
            <a:prstGeom prst="bentConnector3">
              <a:avLst>
                <a:gd name="adj1" fmla="val 50000"/>
              </a:avLst>
            </a:prstGeom>
            <a:ln w="28575">
              <a:tailEnd type="triangle"/>
            </a:ln>
          </p:spPr>
          <p:style>
            <a:lnRef idx="1">
              <a:schemeClr val="accent2"/>
            </a:lnRef>
            <a:fillRef idx="0">
              <a:schemeClr val="accent2"/>
            </a:fillRef>
            <a:effectRef idx="0">
              <a:schemeClr val="accent2"/>
            </a:effectRef>
            <a:fontRef idx="minor">
              <a:schemeClr val="tx1"/>
            </a:fontRef>
          </p:style>
        </p:cxnSp>
      </p:grpSp>
      <p:grpSp>
        <p:nvGrpSpPr>
          <p:cNvPr id="32" name="Group 31">
            <a:extLst>
              <a:ext uri="{FF2B5EF4-FFF2-40B4-BE49-F238E27FC236}">
                <a16:creationId xmlns:a16="http://schemas.microsoft.com/office/drawing/2014/main" id="{DB91A8E5-31F1-C747-B2E3-059857AA604F}"/>
              </a:ext>
            </a:extLst>
          </p:cNvPr>
          <p:cNvGrpSpPr/>
          <p:nvPr/>
        </p:nvGrpSpPr>
        <p:grpSpPr>
          <a:xfrm>
            <a:off x="4800600" y="1466551"/>
            <a:ext cx="3679634" cy="1867197"/>
            <a:chOff x="5410200" y="666750"/>
            <a:chExt cx="3679634" cy="1867197"/>
          </a:xfrm>
        </p:grpSpPr>
        <p:sp>
          <p:nvSpPr>
            <p:cNvPr id="33" name="TextBox 32">
              <a:extLst>
                <a:ext uri="{FF2B5EF4-FFF2-40B4-BE49-F238E27FC236}">
                  <a16:creationId xmlns:a16="http://schemas.microsoft.com/office/drawing/2014/main" id="{77265400-9B53-BA4D-AC8A-DEBE9E78C113}"/>
                </a:ext>
              </a:extLst>
            </p:cNvPr>
            <p:cNvSpPr txBox="1"/>
            <p:nvPr/>
          </p:nvSpPr>
          <p:spPr>
            <a:xfrm>
              <a:off x="7315200" y="666750"/>
              <a:ext cx="1774634" cy="1200329"/>
            </a:xfrm>
            <a:prstGeom prst="rect">
              <a:avLst/>
            </a:prstGeom>
            <a:ln w="31750" cap="sq"/>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latin typeface="Avenir Medium" panose="02000503020000020003" pitchFamily="2" charset="0"/>
                </a:rPr>
                <a:t>4: See instantly if this is available in our library</a:t>
              </a:r>
            </a:p>
          </p:txBody>
        </p:sp>
        <p:cxnSp>
          <p:nvCxnSpPr>
            <p:cNvPr id="34" name="Elbow Connector 33">
              <a:extLst>
                <a:ext uri="{FF2B5EF4-FFF2-40B4-BE49-F238E27FC236}">
                  <a16:creationId xmlns:a16="http://schemas.microsoft.com/office/drawing/2014/main" id="{9FE58B67-58CC-C944-839B-C366869B6286}"/>
                </a:ext>
              </a:extLst>
            </p:cNvPr>
            <p:cNvCxnSpPr>
              <a:cxnSpLocks/>
              <a:stCxn id="33" idx="1"/>
            </p:cNvCxnSpPr>
            <p:nvPr/>
          </p:nvCxnSpPr>
          <p:spPr>
            <a:xfrm rot="10800000" flipV="1">
              <a:off x="5410200" y="1266915"/>
              <a:ext cx="1905000" cy="1267032"/>
            </a:xfrm>
            <a:prstGeom prst="bentConnector3">
              <a:avLst>
                <a:gd name="adj1" fmla="val 50000"/>
              </a:avLst>
            </a:prstGeom>
            <a:ln w="28575">
              <a:tailEnd type="triangle"/>
            </a:ln>
          </p:spPr>
          <p:style>
            <a:lnRef idx="1">
              <a:schemeClr val="accent2"/>
            </a:lnRef>
            <a:fillRef idx="0">
              <a:schemeClr val="accent2"/>
            </a:fillRef>
            <a:effectRef idx="0">
              <a:schemeClr val="accent2"/>
            </a:effectRef>
            <a:fontRef idx="minor">
              <a:schemeClr val="tx1"/>
            </a:fontRef>
          </p:style>
        </p:cxnSp>
      </p:grpSp>
      <p:grpSp>
        <p:nvGrpSpPr>
          <p:cNvPr id="37" name="Group 36">
            <a:extLst>
              <a:ext uri="{FF2B5EF4-FFF2-40B4-BE49-F238E27FC236}">
                <a16:creationId xmlns:a16="http://schemas.microsoft.com/office/drawing/2014/main" id="{A25B6E54-4FD6-EA4E-BB89-18CBFB88A2BE}"/>
              </a:ext>
            </a:extLst>
          </p:cNvPr>
          <p:cNvGrpSpPr/>
          <p:nvPr/>
        </p:nvGrpSpPr>
        <p:grpSpPr>
          <a:xfrm>
            <a:off x="5867400" y="2948251"/>
            <a:ext cx="2612834" cy="1200329"/>
            <a:chOff x="6477000" y="496754"/>
            <a:chExt cx="2612834" cy="1200329"/>
          </a:xfrm>
        </p:grpSpPr>
        <p:sp>
          <p:nvSpPr>
            <p:cNvPr id="38" name="TextBox 37">
              <a:extLst>
                <a:ext uri="{FF2B5EF4-FFF2-40B4-BE49-F238E27FC236}">
                  <a16:creationId xmlns:a16="http://schemas.microsoft.com/office/drawing/2014/main" id="{E33EEF9C-DB1F-4F4B-B52A-579D9E58C086}"/>
                </a:ext>
              </a:extLst>
            </p:cNvPr>
            <p:cNvSpPr txBox="1"/>
            <p:nvPr/>
          </p:nvSpPr>
          <p:spPr>
            <a:xfrm>
              <a:off x="7315200" y="496754"/>
              <a:ext cx="1774634" cy="1200329"/>
            </a:xfrm>
            <a:prstGeom prst="rect">
              <a:avLst/>
            </a:prstGeom>
            <a:ln w="31750" cap="sq"/>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latin typeface="Avenir Medium" panose="02000503020000020003" pitchFamily="2" charset="0"/>
                </a:rPr>
                <a:t>5: Drag the reading(s) you want into your list</a:t>
              </a:r>
            </a:p>
          </p:txBody>
        </p:sp>
        <p:cxnSp>
          <p:nvCxnSpPr>
            <p:cNvPr id="39" name="Elbow Connector 38">
              <a:extLst>
                <a:ext uri="{FF2B5EF4-FFF2-40B4-BE49-F238E27FC236}">
                  <a16:creationId xmlns:a16="http://schemas.microsoft.com/office/drawing/2014/main" id="{519F8F0D-3F8D-D84C-BDE6-086FA029A3A3}"/>
                </a:ext>
              </a:extLst>
            </p:cNvPr>
            <p:cNvCxnSpPr>
              <a:cxnSpLocks/>
              <a:stCxn id="38" idx="1"/>
            </p:cNvCxnSpPr>
            <p:nvPr/>
          </p:nvCxnSpPr>
          <p:spPr>
            <a:xfrm rot="10800000" flipV="1">
              <a:off x="6477000" y="1096919"/>
              <a:ext cx="838200" cy="242534"/>
            </a:xfrm>
            <a:prstGeom prst="bentConnector3">
              <a:avLst>
                <a:gd name="adj1" fmla="val 50000"/>
              </a:avLst>
            </a:prstGeom>
            <a:ln w="28575">
              <a:tailEnd type="triangle"/>
            </a:ln>
          </p:spPr>
          <p:style>
            <a:lnRef idx="1">
              <a:schemeClr val="accent2"/>
            </a:lnRef>
            <a:fillRef idx="0">
              <a:schemeClr val="accent2"/>
            </a:fillRef>
            <a:effectRef idx="0">
              <a:schemeClr val="accent2"/>
            </a:effectRef>
            <a:fontRef idx="minor">
              <a:schemeClr val="tx1"/>
            </a:fontRef>
          </p:style>
        </p:cxnSp>
      </p:grpSp>
      <p:sp>
        <p:nvSpPr>
          <p:cNvPr id="42" name="TextBox 41">
            <a:extLst>
              <a:ext uri="{FF2B5EF4-FFF2-40B4-BE49-F238E27FC236}">
                <a16:creationId xmlns:a16="http://schemas.microsoft.com/office/drawing/2014/main" id="{979F2431-A5DA-C649-AF00-94E333B58EBB}"/>
              </a:ext>
            </a:extLst>
          </p:cNvPr>
          <p:cNvSpPr txBox="1"/>
          <p:nvPr/>
        </p:nvSpPr>
        <p:spPr>
          <a:xfrm>
            <a:off x="6705600" y="0"/>
            <a:ext cx="2438400" cy="646331"/>
          </a:xfrm>
          <a:prstGeom prst="rect">
            <a:avLst/>
          </a:prstGeom>
          <a:solidFill>
            <a:srgbClr val="1F497D"/>
          </a:solidFill>
        </p:spPr>
        <p:txBody>
          <a:bodyPr wrap="square" rtlCol="0">
            <a:spAutoFit/>
          </a:bodyPr>
          <a:lstStyle/>
          <a:p>
            <a:pPr algn="ctr"/>
            <a:r>
              <a:rPr lang="en-US" b="1" dirty="0">
                <a:solidFill>
                  <a:schemeClr val="bg1"/>
                </a:solidFill>
                <a:latin typeface="Avenir Black" panose="02000503020000020003" pitchFamily="2" charset="0"/>
              </a:rPr>
              <a:t>DEEP DIVE: </a:t>
            </a:r>
          </a:p>
          <a:p>
            <a:pPr algn="ctr"/>
            <a:r>
              <a:rPr lang="en-US" b="1" dirty="0">
                <a:solidFill>
                  <a:schemeClr val="bg1"/>
                </a:solidFill>
                <a:latin typeface="Avenir Black" panose="02000503020000020003" pitchFamily="2" charset="0"/>
              </a:rPr>
              <a:t>USING SEARCH</a:t>
            </a:r>
          </a:p>
        </p:txBody>
      </p:sp>
    </p:spTree>
    <p:extLst>
      <p:ext uri="{BB962C8B-B14F-4D97-AF65-F5344CB8AC3E}">
        <p14:creationId xmlns:p14="http://schemas.microsoft.com/office/powerpoint/2010/main" val="3524791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10D057-4409-9444-9D9D-BF25B73AACAD}"/>
              </a:ext>
            </a:extLst>
          </p:cNvPr>
          <p:cNvSpPr>
            <a:spLocks noGrp="1"/>
          </p:cNvSpPr>
          <p:nvPr>
            <p:ph type="sldNum" sz="quarter" idx="10"/>
          </p:nvPr>
        </p:nvSpPr>
        <p:spPr/>
        <p:txBody>
          <a:bodyPr/>
          <a:lstStyle/>
          <a:p>
            <a:fld id="{1C146586-7EC2-481D-848F-8CE41EB2DE6C}" type="slidenum">
              <a:rPr lang="en-US" smtClean="0"/>
              <a:pPr/>
              <a:t>12</a:t>
            </a:fld>
            <a:endParaRPr lang="en-US" dirty="0"/>
          </a:p>
        </p:txBody>
      </p:sp>
      <p:pic>
        <p:nvPicPr>
          <p:cNvPr id="8" name="Picture 7">
            <a:extLst>
              <a:ext uri="{FF2B5EF4-FFF2-40B4-BE49-F238E27FC236}">
                <a16:creationId xmlns:a16="http://schemas.microsoft.com/office/drawing/2014/main" id="{3C154D49-B1A5-7243-8D02-199F2DD18568}"/>
              </a:ext>
            </a:extLst>
          </p:cNvPr>
          <p:cNvPicPr>
            <a:picLocks noChangeAspect="1"/>
          </p:cNvPicPr>
          <p:nvPr/>
        </p:nvPicPr>
        <p:blipFill rotWithShape="1">
          <a:blip r:embed="rId3">
            <a:extLst>
              <a:ext uri="{28A0092B-C50C-407E-A947-70E740481C1C}">
                <a14:useLocalDpi xmlns:a14="http://schemas.microsoft.com/office/drawing/2010/main" val="0"/>
              </a:ext>
            </a:extLst>
          </a:blip>
          <a:srcRect l="69444" t="18849" r="2510" b="2592"/>
          <a:stretch/>
        </p:blipFill>
        <p:spPr>
          <a:xfrm>
            <a:off x="2062734" y="166389"/>
            <a:ext cx="2460244" cy="4307127"/>
          </a:xfrm>
          <a:prstGeom prst="rect">
            <a:avLst/>
          </a:prstGeom>
          <a:ln w="9525" cap="sq">
            <a:solidFill>
              <a:srgbClr val="C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4200BE3C-1948-0148-9ABA-B6B1AA442A3C}"/>
              </a:ext>
            </a:extLst>
          </p:cNvPr>
          <p:cNvPicPr>
            <a:picLocks noChangeAspect="1"/>
          </p:cNvPicPr>
          <p:nvPr/>
        </p:nvPicPr>
        <p:blipFill rotWithShape="1">
          <a:blip r:embed="rId4">
            <a:extLst>
              <a:ext uri="{28A0092B-C50C-407E-A947-70E740481C1C}">
                <a14:useLocalDpi xmlns:a14="http://schemas.microsoft.com/office/drawing/2010/main" val="0"/>
              </a:ext>
            </a:extLst>
          </a:blip>
          <a:srcRect l="69615" t="18849" r="3704" b="2592"/>
          <a:stretch/>
        </p:blipFill>
        <p:spPr>
          <a:xfrm>
            <a:off x="3952519" y="527414"/>
            <a:ext cx="2295881" cy="4224832"/>
          </a:xfrm>
          <a:prstGeom prst="rect">
            <a:avLst/>
          </a:prstGeom>
          <a:ln w="9525" cap="sq">
            <a:solidFill>
              <a:srgbClr val="C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34E4EF52-0108-E149-9FFF-1E0768161E90}"/>
              </a:ext>
            </a:extLst>
          </p:cNvPr>
          <p:cNvSpPr txBox="1"/>
          <p:nvPr/>
        </p:nvSpPr>
        <p:spPr>
          <a:xfrm>
            <a:off x="88621" y="98719"/>
            <a:ext cx="1774634" cy="646331"/>
          </a:xfrm>
          <a:prstGeom prst="rect">
            <a:avLst/>
          </a:prstGeom>
          <a:ln w="31750" cap="sq"/>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latin typeface="Avenir Medium" panose="02000503020000020003" pitchFamily="2" charset="0"/>
              </a:rPr>
              <a:t>1: Open the side panel</a:t>
            </a:r>
          </a:p>
        </p:txBody>
      </p:sp>
      <p:grpSp>
        <p:nvGrpSpPr>
          <p:cNvPr id="11" name="Group 10">
            <a:extLst>
              <a:ext uri="{FF2B5EF4-FFF2-40B4-BE49-F238E27FC236}">
                <a16:creationId xmlns:a16="http://schemas.microsoft.com/office/drawing/2014/main" id="{DF2434AC-F944-EC4F-9507-64C4FF7D077B}"/>
              </a:ext>
            </a:extLst>
          </p:cNvPr>
          <p:cNvGrpSpPr/>
          <p:nvPr/>
        </p:nvGrpSpPr>
        <p:grpSpPr>
          <a:xfrm>
            <a:off x="93497" y="527414"/>
            <a:ext cx="2725903" cy="1192375"/>
            <a:chOff x="7315200" y="120706"/>
            <a:chExt cx="2725903" cy="1192375"/>
          </a:xfrm>
        </p:grpSpPr>
        <p:sp>
          <p:nvSpPr>
            <p:cNvPr id="12" name="TextBox 11">
              <a:extLst>
                <a:ext uri="{FF2B5EF4-FFF2-40B4-BE49-F238E27FC236}">
                  <a16:creationId xmlns:a16="http://schemas.microsoft.com/office/drawing/2014/main" id="{B6A60131-C2F4-6F47-B9EC-CFAA7BD0F33C}"/>
                </a:ext>
              </a:extLst>
            </p:cNvPr>
            <p:cNvSpPr txBox="1"/>
            <p:nvPr/>
          </p:nvSpPr>
          <p:spPr>
            <a:xfrm>
              <a:off x="7315200" y="666750"/>
              <a:ext cx="1774634" cy="646331"/>
            </a:xfrm>
            <a:prstGeom prst="rect">
              <a:avLst/>
            </a:prstGeom>
            <a:ln w="31750" cap="sq"/>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latin typeface="Avenir Medium" panose="02000503020000020003" pitchFamily="2" charset="0"/>
                </a:rPr>
                <a:t>2: Click on the Create tab</a:t>
              </a:r>
            </a:p>
          </p:txBody>
        </p:sp>
        <p:cxnSp>
          <p:nvCxnSpPr>
            <p:cNvPr id="13" name="Elbow Connector 12">
              <a:extLst>
                <a:ext uri="{FF2B5EF4-FFF2-40B4-BE49-F238E27FC236}">
                  <a16:creationId xmlns:a16="http://schemas.microsoft.com/office/drawing/2014/main" id="{53FAC335-1E93-854F-87A5-3699EC2A4E86}"/>
                </a:ext>
              </a:extLst>
            </p:cNvPr>
            <p:cNvCxnSpPr>
              <a:cxnSpLocks/>
              <a:stCxn id="12" idx="3"/>
            </p:cNvCxnSpPr>
            <p:nvPr/>
          </p:nvCxnSpPr>
          <p:spPr>
            <a:xfrm flipV="1">
              <a:off x="9089834" y="120706"/>
              <a:ext cx="951269" cy="869210"/>
            </a:xfrm>
            <a:prstGeom prst="bentConnector3">
              <a:avLst>
                <a:gd name="adj1" fmla="val 9762"/>
              </a:avLst>
            </a:prstGeom>
            <a:ln w="28575">
              <a:tailEnd type="triangle"/>
            </a:ln>
          </p:spPr>
          <p:style>
            <a:lnRef idx="1">
              <a:schemeClr val="accent2"/>
            </a:lnRef>
            <a:fillRef idx="0">
              <a:schemeClr val="accent2"/>
            </a:fillRef>
            <a:effectRef idx="0">
              <a:schemeClr val="accent2"/>
            </a:effectRef>
            <a:fontRef idx="minor">
              <a:schemeClr val="tx1"/>
            </a:fontRef>
          </p:style>
        </p:cxnSp>
      </p:grpSp>
      <p:grpSp>
        <p:nvGrpSpPr>
          <p:cNvPr id="22" name="Group 21">
            <a:extLst>
              <a:ext uri="{FF2B5EF4-FFF2-40B4-BE49-F238E27FC236}">
                <a16:creationId xmlns:a16="http://schemas.microsoft.com/office/drawing/2014/main" id="{2F653FF5-205C-E94D-8BB3-459C27C2F9F4}"/>
              </a:ext>
            </a:extLst>
          </p:cNvPr>
          <p:cNvGrpSpPr/>
          <p:nvPr/>
        </p:nvGrpSpPr>
        <p:grpSpPr>
          <a:xfrm>
            <a:off x="93497" y="1581150"/>
            <a:ext cx="2231834" cy="1729355"/>
            <a:chOff x="7315200" y="137724"/>
            <a:chExt cx="2231834" cy="1729355"/>
          </a:xfrm>
        </p:grpSpPr>
        <p:sp>
          <p:nvSpPr>
            <p:cNvPr id="23" name="TextBox 22">
              <a:extLst>
                <a:ext uri="{FF2B5EF4-FFF2-40B4-BE49-F238E27FC236}">
                  <a16:creationId xmlns:a16="http://schemas.microsoft.com/office/drawing/2014/main" id="{53F6901D-2668-7741-80BA-D82B0C7EA62C}"/>
                </a:ext>
              </a:extLst>
            </p:cNvPr>
            <p:cNvSpPr txBox="1"/>
            <p:nvPr/>
          </p:nvSpPr>
          <p:spPr>
            <a:xfrm>
              <a:off x="7315200" y="666750"/>
              <a:ext cx="1774634" cy="1200329"/>
            </a:xfrm>
            <a:prstGeom prst="rect">
              <a:avLst/>
            </a:prstGeom>
            <a:ln w="31750" cap="sq"/>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latin typeface="Avenir Medium" panose="02000503020000020003" pitchFamily="2" charset="0"/>
                </a:rPr>
                <a:t>3: Select the material type – the fields will change</a:t>
              </a:r>
            </a:p>
          </p:txBody>
        </p:sp>
        <p:cxnSp>
          <p:nvCxnSpPr>
            <p:cNvPr id="24" name="Elbow Connector 23">
              <a:extLst>
                <a:ext uri="{FF2B5EF4-FFF2-40B4-BE49-F238E27FC236}">
                  <a16:creationId xmlns:a16="http://schemas.microsoft.com/office/drawing/2014/main" id="{5A91C270-FE55-7546-8061-4B583044C31C}"/>
                </a:ext>
              </a:extLst>
            </p:cNvPr>
            <p:cNvCxnSpPr>
              <a:cxnSpLocks/>
              <a:stCxn id="23" idx="3"/>
            </p:cNvCxnSpPr>
            <p:nvPr/>
          </p:nvCxnSpPr>
          <p:spPr>
            <a:xfrm flipV="1">
              <a:off x="9089834" y="137724"/>
              <a:ext cx="457200" cy="1129191"/>
            </a:xfrm>
            <a:prstGeom prst="bentConnector2">
              <a:avLst/>
            </a:prstGeom>
            <a:ln w="28575">
              <a:tailEnd type="triangle"/>
            </a:ln>
          </p:spPr>
          <p:style>
            <a:lnRef idx="1">
              <a:schemeClr val="accent2"/>
            </a:lnRef>
            <a:fillRef idx="0">
              <a:schemeClr val="accent2"/>
            </a:fillRef>
            <a:effectRef idx="0">
              <a:schemeClr val="accent2"/>
            </a:effectRef>
            <a:fontRef idx="minor">
              <a:schemeClr val="tx1"/>
            </a:fontRef>
          </p:style>
        </p:cxnSp>
      </p:grpSp>
      <p:grpSp>
        <p:nvGrpSpPr>
          <p:cNvPr id="32" name="Group 31">
            <a:extLst>
              <a:ext uri="{FF2B5EF4-FFF2-40B4-BE49-F238E27FC236}">
                <a16:creationId xmlns:a16="http://schemas.microsoft.com/office/drawing/2014/main" id="{DB91A8E5-31F1-C747-B2E3-059857AA604F}"/>
              </a:ext>
            </a:extLst>
          </p:cNvPr>
          <p:cNvGrpSpPr/>
          <p:nvPr/>
        </p:nvGrpSpPr>
        <p:grpSpPr>
          <a:xfrm>
            <a:off x="88621" y="2695168"/>
            <a:ext cx="3039255" cy="1491081"/>
            <a:chOff x="7315200" y="-178000"/>
            <a:chExt cx="3039255" cy="1491081"/>
          </a:xfrm>
        </p:grpSpPr>
        <p:sp>
          <p:nvSpPr>
            <p:cNvPr id="33" name="TextBox 32">
              <a:extLst>
                <a:ext uri="{FF2B5EF4-FFF2-40B4-BE49-F238E27FC236}">
                  <a16:creationId xmlns:a16="http://schemas.microsoft.com/office/drawing/2014/main" id="{77265400-9B53-BA4D-AC8A-DEBE9E78C113}"/>
                </a:ext>
              </a:extLst>
            </p:cNvPr>
            <p:cNvSpPr txBox="1"/>
            <p:nvPr/>
          </p:nvSpPr>
          <p:spPr>
            <a:xfrm>
              <a:off x="7315200" y="666750"/>
              <a:ext cx="1774634" cy="646331"/>
            </a:xfrm>
            <a:prstGeom prst="rect">
              <a:avLst/>
            </a:prstGeom>
            <a:ln w="31750" cap="sq"/>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latin typeface="Avenir Medium" panose="02000503020000020003" pitchFamily="2" charset="0"/>
                </a:rPr>
                <a:t>4: Enter the citation details</a:t>
              </a:r>
            </a:p>
          </p:txBody>
        </p:sp>
        <p:cxnSp>
          <p:nvCxnSpPr>
            <p:cNvPr id="34" name="Elbow Connector 33">
              <a:extLst>
                <a:ext uri="{FF2B5EF4-FFF2-40B4-BE49-F238E27FC236}">
                  <a16:creationId xmlns:a16="http://schemas.microsoft.com/office/drawing/2014/main" id="{9FE58B67-58CC-C944-839B-C366869B6286}"/>
                </a:ext>
              </a:extLst>
            </p:cNvPr>
            <p:cNvCxnSpPr>
              <a:cxnSpLocks/>
              <a:stCxn id="33" idx="3"/>
            </p:cNvCxnSpPr>
            <p:nvPr/>
          </p:nvCxnSpPr>
          <p:spPr>
            <a:xfrm flipV="1">
              <a:off x="9089834" y="-178000"/>
              <a:ext cx="1264621" cy="1167916"/>
            </a:xfrm>
            <a:prstGeom prst="bentConnector3">
              <a:avLst>
                <a:gd name="adj1" fmla="val 100446"/>
              </a:avLst>
            </a:prstGeom>
            <a:ln w="28575">
              <a:tailEnd type="triangle"/>
            </a:ln>
          </p:spPr>
          <p:style>
            <a:lnRef idx="1">
              <a:schemeClr val="accent2"/>
            </a:lnRef>
            <a:fillRef idx="0">
              <a:schemeClr val="accent2"/>
            </a:fillRef>
            <a:effectRef idx="0">
              <a:schemeClr val="accent2"/>
            </a:effectRef>
            <a:fontRef idx="minor">
              <a:schemeClr val="tx1"/>
            </a:fontRef>
          </p:style>
        </p:cxnSp>
      </p:grpSp>
      <p:grpSp>
        <p:nvGrpSpPr>
          <p:cNvPr id="37" name="Group 36">
            <a:extLst>
              <a:ext uri="{FF2B5EF4-FFF2-40B4-BE49-F238E27FC236}">
                <a16:creationId xmlns:a16="http://schemas.microsoft.com/office/drawing/2014/main" id="{A25B6E54-4FD6-EA4E-BB89-18CBFB88A2BE}"/>
              </a:ext>
            </a:extLst>
          </p:cNvPr>
          <p:cNvGrpSpPr/>
          <p:nvPr/>
        </p:nvGrpSpPr>
        <p:grpSpPr>
          <a:xfrm>
            <a:off x="5878036" y="1561354"/>
            <a:ext cx="2983198" cy="1200329"/>
            <a:chOff x="6335236" y="-183634"/>
            <a:chExt cx="2983198" cy="1200329"/>
          </a:xfrm>
        </p:grpSpPr>
        <p:sp>
          <p:nvSpPr>
            <p:cNvPr id="38" name="TextBox 37">
              <a:extLst>
                <a:ext uri="{FF2B5EF4-FFF2-40B4-BE49-F238E27FC236}">
                  <a16:creationId xmlns:a16="http://schemas.microsoft.com/office/drawing/2014/main" id="{E33EEF9C-DB1F-4F4B-B52A-579D9E58C086}"/>
                </a:ext>
              </a:extLst>
            </p:cNvPr>
            <p:cNvSpPr txBox="1"/>
            <p:nvPr/>
          </p:nvSpPr>
          <p:spPr>
            <a:xfrm>
              <a:off x="7162800" y="-183634"/>
              <a:ext cx="2155634" cy="1200329"/>
            </a:xfrm>
            <a:prstGeom prst="rect">
              <a:avLst/>
            </a:prstGeom>
            <a:ln w="31750" cap="sq"/>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latin typeface="Avenir Medium" panose="02000503020000020003" pitchFamily="2" charset="0"/>
                </a:rPr>
                <a:t>5: Scroll down the upload panel. If you have the file, upload it here.</a:t>
              </a:r>
            </a:p>
          </p:txBody>
        </p:sp>
        <p:cxnSp>
          <p:nvCxnSpPr>
            <p:cNvPr id="39" name="Elbow Connector 38">
              <a:extLst>
                <a:ext uri="{FF2B5EF4-FFF2-40B4-BE49-F238E27FC236}">
                  <a16:creationId xmlns:a16="http://schemas.microsoft.com/office/drawing/2014/main" id="{519F8F0D-3F8D-D84C-BDE6-086FA029A3A3}"/>
                </a:ext>
              </a:extLst>
            </p:cNvPr>
            <p:cNvCxnSpPr>
              <a:cxnSpLocks/>
              <a:stCxn id="38" idx="1"/>
            </p:cNvCxnSpPr>
            <p:nvPr/>
          </p:nvCxnSpPr>
          <p:spPr>
            <a:xfrm rot="10800000" flipV="1">
              <a:off x="6335236" y="416531"/>
              <a:ext cx="827565" cy="517734"/>
            </a:xfrm>
            <a:prstGeom prst="bentConnector3">
              <a:avLst>
                <a:gd name="adj1" fmla="val 50000"/>
              </a:avLst>
            </a:prstGeom>
            <a:ln w="28575">
              <a:tailEnd type="triangle"/>
            </a:ln>
          </p:spPr>
          <p:style>
            <a:lnRef idx="1">
              <a:schemeClr val="accent2"/>
            </a:lnRef>
            <a:fillRef idx="0">
              <a:schemeClr val="accent2"/>
            </a:fillRef>
            <a:effectRef idx="0">
              <a:schemeClr val="accent2"/>
            </a:effectRef>
            <a:fontRef idx="minor">
              <a:schemeClr val="tx1"/>
            </a:fontRef>
          </p:style>
        </p:cxnSp>
      </p:grpSp>
      <p:sp>
        <p:nvSpPr>
          <p:cNvPr id="42" name="TextBox 41">
            <a:extLst>
              <a:ext uri="{FF2B5EF4-FFF2-40B4-BE49-F238E27FC236}">
                <a16:creationId xmlns:a16="http://schemas.microsoft.com/office/drawing/2014/main" id="{979F2431-A5DA-C649-AF00-94E333B58EBB}"/>
              </a:ext>
            </a:extLst>
          </p:cNvPr>
          <p:cNvSpPr txBox="1"/>
          <p:nvPr/>
        </p:nvSpPr>
        <p:spPr>
          <a:xfrm>
            <a:off x="6705600" y="0"/>
            <a:ext cx="2438400" cy="1200329"/>
          </a:xfrm>
          <a:prstGeom prst="rect">
            <a:avLst/>
          </a:prstGeom>
          <a:solidFill>
            <a:srgbClr val="1F497D"/>
          </a:solidFill>
        </p:spPr>
        <p:txBody>
          <a:bodyPr wrap="square" rtlCol="0">
            <a:spAutoFit/>
          </a:bodyPr>
          <a:lstStyle/>
          <a:p>
            <a:pPr algn="ctr"/>
            <a:r>
              <a:rPr lang="en-US" b="1" dirty="0">
                <a:solidFill>
                  <a:schemeClr val="bg1"/>
                </a:solidFill>
                <a:latin typeface="Avenir Black" panose="02000503020000020003" pitchFamily="2" charset="0"/>
              </a:rPr>
              <a:t>DEEP DIVE: </a:t>
            </a:r>
          </a:p>
          <a:p>
            <a:pPr algn="ctr"/>
            <a:r>
              <a:rPr lang="en-US" b="1" dirty="0">
                <a:solidFill>
                  <a:schemeClr val="bg1"/>
                </a:solidFill>
                <a:latin typeface="Avenir Black" panose="02000503020000020003" pitchFamily="2" charset="0"/>
              </a:rPr>
              <a:t>UPLOAD A FILE</a:t>
            </a:r>
          </a:p>
          <a:p>
            <a:pPr algn="ctr"/>
            <a:r>
              <a:rPr lang="en-US" b="1" dirty="0">
                <a:solidFill>
                  <a:schemeClr val="bg1"/>
                </a:solidFill>
                <a:latin typeface="Avenir Black" panose="02000503020000020003" pitchFamily="2" charset="0"/>
              </a:rPr>
              <a:t>or</a:t>
            </a:r>
          </a:p>
          <a:p>
            <a:pPr algn="ctr"/>
            <a:r>
              <a:rPr lang="en-US" b="1" dirty="0">
                <a:solidFill>
                  <a:schemeClr val="bg1"/>
                </a:solidFill>
                <a:latin typeface="Avenir Black" panose="02000503020000020003" pitchFamily="2" charset="0"/>
              </a:rPr>
              <a:t>ADD A CITATION</a:t>
            </a:r>
          </a:p>
        </p:txBody>
      </p:sp>
      <p:grpSp>
        <p:nvGrpSpPr>
          <p:cNvPr id="25" name="Group 24">
            <a:extLst>
              <a:ext uri="{FF2B5EF4-FFF2-40B4-BE49-F238E27FC236}">
                <a16:creationId xmlns:a16="http://schemas.microsoft.com/office/drawing/2014/main" id="{860A6689-5FBA-3245-B04C-787C3E2E8517}"/>
              </a:ext>
            </a:extLst>
          </p:cNvPr>
          <p:cNvGrpSpPr/>
          <p:nvPr/>
        </p:nvGrpSpPr>
        <p:grpSpPr>
          <a:xfrm>
            <a:off x="5993512" y="3242469"/>
            <a:ext cx="2867722" cy="1231046"/>
            <a:chOff x="6561928" y="666750"/>
            <a:chExt cx="2867722" cy="1231046"/>
          </a:xfrm>
        </p:grpSpPr>
        <p:sp>
          <p:nvSpPr>
            <p:cNvPr id="26" name="TextBox 25">
              <a:extLst>
                <a:ext uri="{FF2B5EF4-FFF2-40B4-BE49-F238E27FC236}">
                  <a16:creationId xmlns:a16="http://schemas.microsoft.com/office/drawing/2014/main" id="{7E6877AB-0591-3F49-8770-6850730EF90B}"/>
                </a:ext>
              </a:extLst>
            </p:cNvPr>
            <p:cNvSpPr txBox="1"/>
            <p:nvPr/>
          </p:nvSpPr>
          <p:spPr>
            <a:xfrm>
              <a:off x="7315200" y="666750"/>
              <a:ext cx="2114450" cy="646331"/>
            </a:xfrm>
            <a:prstGeom prst="rect">
              <a:avLst/>
            </a:prstGeom>
            <a:ln w="31750" cap="sq"/>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latin typeface="Avenir Medium" panose="02000503020000020003" pitchFamily="2" charset="0"/>
                </a:rPr>
                <a:t>6: Click Add to put it on the list</a:t>
              </a:r>
            </a:p>
          </p:txBody>
        </p:sp>
        <p:cxnSp>
          <p:nvCxnSpPr>
            <p:cNvPr id="27" name="Elbow Connector 26">
              <a:extLst>
                <a:ext uri="{FF2B5EF4-FFF2-40B4-BE49-F238E27FC236}">
                  <a16:creationId xmlns:a16="http://schemas.microsoft.com/office/drawing/2014/main" id="{6A8A7D56-ED6B-7B41-BFBF-042A4B3205BD}"/>
                </a:ext>
              </a:extLst>
            </p:cNvPr>
            <p:cNvCxnSpPr>
              <a:cxnSpLocks/>
              <a:stCxn id="26" idx="1"/>
            </p:cNvCxnSpPr>
            <p:nvPr/>
          </p:nvCxnSpPr>
          <p:spPr>
            <a:xfrm rot="10800000" flipV="1">
              <a:off x="6561928" y="989916"/>
              <a:ext cx="753273" cy="907880"/>
            </a:xfrm>
            <a:prstGeom prst="bentConnector2">
              <a:avLst/>
            </a:prstGeom>
            <a:ln w="28575">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455400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10D057-4409-9444-9D9D-BF25B73AACAD}"/>
              </a:ext>
            </a:extLst>
          </p:cNvPr>
          <p:cNvSpPr>
            <a:spLocks noGrp="1"/>
          </p:cNvSpPr>
          <p:nvPr>
            <p:ph type="sldNum" sz="quarter" idx="10"/>
          </p:nvPr>
        </p:nvSpPr>
        <p:spPr/>
        <p:txBody>
          <a:bodyPr/>
          <a:lstStyle/>
          <a:p>
            <a:fld id="{1C146586-7EC2-481D-848F-8CE41EB2DE6C}" type="slidenum">
              <a:rPr lang="en-US" smtClean="0"/>
              <a:pPr/>
              <a:t>13</a:t>
            </a:fld>
            <a:endParaRPr lang="en-US" dirty="0"/>
          </a:p>
        </p:txBody>
      </p:sp>
      <p:pic>
        <p:nvPicPr>
          <p:cNvPr id="8" name="Picture 7">
            <a:extLst>
              <a:ext uri="{FF2B5EF4-FFF2-40B4-BE49-F238E27FC236}">
                <a16:creationId xmlns:a16="http://schemas.microsoft.com/office/drawing/2014/main" id="{8ABAB4FD-4122-4C42-B51B-997D2E29C6CC}"/>
              </a:ext>
            </a:extLst>
          </p:cNvPr>
          <p:cNvPicPr>
            <a:picLocks noChangeAspect="1"/>
          </p:cNvPicPr>
          <p:nvPr/>
        </p:nvPicPr>
        <p:blipFill rotWithShape="1">
          <a:blip r:embed="rId3">
            <a:extLst>
              <a:ext uri="{28A0092B-C50C-407E-A947-70E740481C1C}">
                <a14:useLocalDpi xmlns:a14="http://schemas.microsoft.com/office/drawing/2010/main" val="0"/>
              </a:ext>
            </a:extLst>
          </a:blip>
          <a:srcRect l="8334" t="12566" r="3703" b="35185"/>
          <a:stretch/>
        </p:blipFill>
        <p:spPr>
          <a:xfrm>
            <a:off x="152400" y="1010511"/>
            <a:ext cx="7239000" cy="2687417"/>
          </a:xfrm>
          <a:prstGeom prst="rect">
            <a:avLst/>
          </a:prstGeom>
          <a:ln w="9525" cap="sq">
            <a:solidFill>
              <a:srgbClr val="C00000"/>
            </a:solidFill>
            <a:prstDash val="solid"/>
            <a:miter lim="800000"/>
          </a:ln>
          <a:effectLst>
            <a:outerShdw blurRad="50800" dist="38100" dir="2700000" algn="tl" rotWithShape="0">
              <a:srgbClr val="000000">
                <a:alpha val="43000"/>
              </a:srgbClr>
            </a:outerShdw>
          </a:effectLst>
        </p:spPr>
      </p:pic>
      <p:grpSp>
        <p:nvGrpSpPr>
          <p:cNvPr id="5" name="Group 4">
            <a:extLst>
              <a:ext uri="{FF2B5EF4-FFF2-40B4-BE49-F238E27FC236}">
                <a16:creationId xmlns:a16="http://schemas.microsoft.com/office/drawing/2014/main" id="{DCB2DF25-98C4-FE45-AA6B-377F99EC0EE6}"/>
              </a:ext>
            </a:extLst>
          </p:cNvPr>
          <p:cNvGrpSpPr/>
          <p:nvPr/>
        </p:nvGrpSpPr>
        <p:grpSpPr>
          <a:xfrm>
            <a:off x="152400" y="252544"/>
            <a:ext cx="5499364" cy="848806"/>
            <a:chOff x="172395" y="-1314610"/>
            <a:chExt cx="5499364" cy="848806"/>
          </a:xfrm>
        </p:grpSpPr>
        <p:sp>
          <p:nvSpPr>
            <p:cNvPr id="6" name="TextBox 5">
              <a:extLst>
                <a:ext uri="{FF2B5EF4-FFF2-40B4-BE49-F238E27FC236}">
                  <a16:creationId xmlns:a16="http://schemas.microsoft.com/office/drawing/2014/main" id="{34E4EF52-0108-E149-9FFF-1E0768161E90}"/>
                </a:ext>
              </a:extLst>
            </p:cNvPr>
            <p:cNvSpPr txBox="1"/>
            <p:nvPr/>
          </p:nvSpPr>
          <p:spPr>
            <a:xfrm>
              <a:off x="172395" y="-1314610"/>
              <a:ext cx="2438400" cy="369332"/>
            </a:xfrm>
            <a:prstGeom prst="rect">
              <a:avLst/>
            </a:prstGeom>
            <a:ln w="31750" cap="sq"/>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latin typeface="Avenir Medium" panose="02000503020000020003" pitchFamily="2" charset="0"/>
                </a:rPr>
                <a:t>1: Click on your name</a:t>
              </a:r>
            </a:p>
          </p:txBody>
        </p:sp>
        <p:cxnSp>
          <p:nvCxnSpPr>
            <p:cNvPr id="7" name="Elbow Connector 6">
              <a:extLst>
                <a:ext uri="{FF2B5EF4-FFF2-40B4-BE49-F238E27FC236}">
                  <a16:creationId xmlns:a16="http://schemas.microsoft.com/office/drawing/2014/main" id="{0DF80D8A-DC0F-3D44-8E0E-03F0DDADED48}"/>
                </a:ext>
              </a:extLst>
            </p:cNvPr>
            <p:cNvCxnSpPr>
              <a:cxnSpLocks/>
              <a:stCxn id="6" idx="3"/>
            </p:cNvCxnSpPr>
            <p:nvPr/>
          </p:nvCxnSpPr>
          <p:spPr>
            <a:xfrm>
              <a:off x="2610795" y="-1129944"/>
              <a:ext cx="3060964" cy="664140"/>
            </a:xfrm>
            <a:prstGeom prst="bentConnector3">
              <a:avLst>
                <a:gd name="adj1" fmla="val 25337"/>
              </a:avLst>
            </a:prstGeom>
            <a:ln w="28575">
              <a:tailEnd type="triangle"/>
            </a:ln>
          </p:spPr>
          <p:style>
            <a:lnRef idx="1">
              <a:schemeClr val="accent2"/>
            </a:lnRef>
            <a:fillRef idx="0">
              <a:schemeClr val="accent2"/>
            </a:fillRef>
            <a:effectRef idx="0">
              <a:schemeClr val="accent2"/>
            </a:effectRef>
            <a:fontRef idx="minor">
              <a:schemeClr val="tx1"/>
            </a:fontRef>
          </p:style>
        </p:cxnSp>
      </p:grpSp>
      <p:grpSp>
        <p:nvGrpSpPr>
          <p:cNvPr id="11" name="Group 10">
            <a:extLst>
              <a:ext uri="{FF2B5EF4-FFF2-40B4-BE49-F238E27FC236}">
                <a16:creationId xmlns:a16="http://schemas.microsoft.com/office/drawing/2014/main" id="{DF2434AC-F944-EC4F-9507-64C4FF7D077B}"/>
              </a:ext>
            </a:extLst>
          </p:cNvPr>
          <p:cNvGrpSpPr/>
          <p:nvPr/>
        </p:nvGrpSpPr>
        <p:grpSpPr>
          <a:xfrm>
            <a:off x="3629235" y="252544"/>
            <a:ext cx="2286129" cy="1344093"/>
            <a:chOff x="9368217" y="-862306"/>
            <a:chExt cx="2286129" cy="1344093"/>
          </a:xfrm>
        </p:grpSpPr>
        <p:sp>
          <p:nvSpPr>
            <p:cNvPr id="12" name="TextBox 11">
              <a:extLst>
                <a:ext uri="{FF2B5EF4-FFF2-40B4-BE49-F238E27FC236}">
                  <a16:creationId xmlns:a16="http://schemas.microsoft.com/office/drawing/2014/main" id="{B6A60131-C2F4-6F47-B9EC-CFAA7BD0F33C}"/>
                </a:ext>
              </a:extLst>
            </p:cNvPr>
            <p:cNvSpPr txBox="1"/>
            <p:nvPr/>
          </p:nvSpPr>
          <p:spPr>
            <a:xfrm>
              <a:off x="9368217" y="-862306"/>
              <a:ext cx="2109618" cy="369332"/>
            </a:xfrm>
            <a:prstGeom prst="rect">
              <a:avLst/>
            </a:prstGeom>
            <a:ln w="31750" cap="sq"/>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latin typeface="Avenir Medium" panose="02000503020000020003" pitchFamily="2" charset="0"/>
                </a:rPr>
                <a:t>2: Select Cite It!</a:t>
              </a:r>
            </a:p>
          </p:txBody>
        </p:sp>
        <p:cxnSp>
          <p:nvCxnSpPr>
            <p:cNvPr id="13" name="Elbow Connector 12">
              <a:extLst>
                <a:ext uri="{FF2B5EF4-FFF2-40B4-BE49-F238E27FC236}">
                  <a16:creationId xmlns:a16="http://schemas.microsoft.com/office/drawing/2014/main" id="{53FAC335-1E93-854F-87A5-3699EC2A4E86}"/>
                </a:ext>
              </a:extLst>
            </p:cNvPr>
            <p:cNvCxnSpPr>
              <a:cxnSpLocks/>
              <a:stCxn id="12" idx="3"/>
            </p:cNvCxnSpPr>
            <p:nvPr/>
          </p:nvCxnSpPr>
          <p:spPr>
            <a:xfrm>
              <a:off x="11477835" y="-677640"/>
              <a:ext cx="176511" cy="1159427"/>
            </a:xfrm>
            <a:prstGeom prst="bentConnector2">
              <a:avLst/>
            </a:prstGeom>
            <a:ln w="28575">
              <a:tailEnd type="triangle"/>
            </a:ln>
          </p:spPr>
          <p:style>
            <a:lnRef idx="1">
              <a:schemeClr val="accent2"/>
            </a:lnRef>
            <a:fillRef idx="0">
              <a:schemeClr val="accent2"/>
            </a:fillRef>
            <a:effectRef idx="0">
              <a:schemeClr val="accent2"/>
            </a:effectRef>
            <a:fontRef idx="minor">
              <a:schemeClr val="tx1"/>
            </a:fontRef>
          </p:style>
        </p:cxnSp>
      </p:grpSp>
      <p:sp>
        <p:nvSpPr>
          <p:cNvPr id="42" name="TextBox 41">
            <a:extLst>
              <a:ext uri="{FF2B5EF4-FFF2-40B4-BE49-F238E27FC236}">
                <a16:creationId xmlns:a16="http://schemas.microsoft.com/office/drawing/2014/main" id="{979F2431-A5DA-C649-AF00-94E333B58EBB}"/>
              </a:ext>
            </a:extLst>
          </p:cNvPr>
          <p:cNvSpPr txBox="1"/>
          <p:nvPr/>
        </p:nvSpPr>
        <p:spPr>
          <a:xfrm>
            <a:off x="6705600" y="0"/>
            <a:ext cx="2438400" cy="923330"/>
          </a:xfrm>
          <a:prstGeom prst="rect">
            <a:avLst/>
          </a:prstGeom>
          <a:solidFill>
            <a:srgbClr val="1F497D"/>
          </a:solidFill>
        </p:spPr>
        <p:txBody>
          <a:bodyPr wrap="square" rtlCol="0">
            <a:spAutoFit/>
          </a:bodyPr>
          <a:lstStyle/>
          <a:p>
            <a:pPr algn="ctr"/>
            <a:r>
              <a:rPr lang="en-US" b="1" dirty="0">
                <a:solidFill>
                  <a:schemeClr val="bg1"/>
                </a:solidFill>
                <a:latin typeface="Avenir Black" panose="02000503020000020003" pitchFamily="2" charset="0"/>
              </a:rPr>
              <a:t>DEEP DIVE: </a:t>
            </a:r>
          </a:p>
          <a:p>
            <a:pPr algn="ctr"/>
            <a:r>
              <a:rPr lang="en-US" b="1" dirty="0">
                <a:solidFill>
                  <a:schemeClr val="bg1"/>
                </a:solidFill>
                <a:latin typeface="Avenir Black" panose="02000503020000020003" pitchFamily="2" charset="0"/>
              </a:rPr>
              <a:t>USING ‘CITE IT!’</a:t>
            </a:r>
          </a:p>
          <a:p>
            <a:pPr algn="ctr"/>
            <a:r>
              <a:rPr lang="en-US" b="1" i="1" dirty="0">
                <a:solidFill>
                  <a:schemeClr val="bg1"/>
                </a:solidFill>
                <a:latin typeface="Avenir Black" panose="02000503020000020003" pitchFamily="2" charset="0"/>
              </a:rPr>
              <a:t>Install the Tool</a:t>
            </a:r>
          </a:p>
        </p:txBody>
      </p:sp>
      <p:pic>
        <p:nvPicPr>
          <p:cNvPr id="26" name="Picture 25">
            <a:extLst>
              <a:ext uri="{FF2B5EF4-FFF2-40B4-BE49-F238E27FC236}">
                <a16:creationId xmlns:a16="http://schemas.microsoft.com/office/drawing/2014/main" id="{FA0F0251-7D9D-F242-B9B1-2A281E0F9A46}"/>
              </a:ext>
            </a:extLst>
          </p:cNvPr>
          <p:cNvPicPr>
            <a:picLocks noChangeAspect="1"/>
          </p:cNvPicPr>
          <p:nvPr/>
        </p:nvPicPr>
        <p:blipFill rotWithShape="1">
          <a:blip r:embed="rId4">
            <a:extLst>
              <a:ext uri="{28A0092B-C50C-407E-A947-70E740481C1C}">
                <a14:useLocalDpi xmlns:a14="http://schemas.microsoft.com/office/drawing/2010/main" val="0"/>
              </a:ext>
            </a:extLst>
          </a:blip>
          <a:srcRect l="25925" t="8500" r="26853" b="24814"/>
          <a:stretch/>
        </p:blipFill>
        <p:spPr>
          <a:xfrm>
            <a:off x="1524000" y="1482420"/>
            <a:ext cx="3641398" cy="3213879"/>
          </a:xfrm>
          <a:prstGeom prst="rect">
            <a:avLst/>
          </a:prstGeom>
          <a:ln w="9525" cap="sq">
            <a:solidFill>
              <a:srgbClr val="C00000"/>
            </a:solidFill>
            <a:prstDash val="solid"/>
            <a:miter lim="800000"/>
          </a:ln>
          <a:effectLst>
            <a:outerShdw blurRad="50800" dist="38100" dir="2700000" algn="tl" rotWithShape="0">
              <a:srgbClr val="000000">
                <a:alpha val="43000"/>
              </a:srgbClr>
            </a:outerShdw>
          </a:effectLst>
        </p:spPr>
      </p:pic>
      <p:grpSp>
        <p:nvGrpSpPr>
          <p:cNvPr id="35" name="Group 34">
            <a:extLst>
              <a:ext uri="{FF2B5EF4-FFF2-40B4-BE49-F238E27FC236}">
                <a16:creationId xmlns:a16="http://schemas.microsoft.com/office/drawing/2014/main" id="{C1104D76-99C7-1440-9673-6AAD3D92395F}"/>
              </a:ext>
            </a:extLst>
          </p:cNvPr>
          <p:cNvGrpSpPr/>
          <p:nvPr/>
        </p:nvGrpSpPr>
        <p:grpSpPr>
          <a:xfrm>
            <a:off x="2286000" y="2692744"/>
            <a:ext cx="6067764" cy="2000197"/>
            <a:chOff x="-3311504" y="-2563187"/>
            <a:chExt cx="6067764" cy="2000197"/>
          </a:xfrm>
        </p:grpSpPr>
        <p:sp>
          <p:nvSpPr>
            <p:cNvPr id="36" name="TextBox 35">
              <a:extLst>
                <a:ext uri="{FF2B5EF4-FFF2-40B4-BE49-F238E27FC236}">
                  <a16:creationId xmlns:a16="http://schemas.microsoft.com/office/drawing/2014/main" id="{7DECFDE8-4A25-D34B-944F-036C18F94A7A}"/>
                </a:ext>
              </a:extLst>
            </p:cNvPr>
            <p:cNvSpPr txBox="1"/>
            <p:nvPr/>
          </p:nvSpPr>
          <p:spPr>
            <a:xfrm>
              <a:off x="317860" y="-1486320"/>
              <a:ext cx="2438400" cy="923330"/>
            </a:xfrm>
            <a:prstGeom prst="rect">
              <a:avLst/>
            </a:prstGeom>
            <a:ln w="31750" cap="sq"/>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latin typeface="Avenir Medium" panose="02000503020000020003" pitchFamily="2" charset="0"/>
                </a:rPr>
                <a:t>3: Drag the Cite It! button to your bookmarks toolbar</a:t>
              </a:r>
            </a:p>
          </p:txBody>
        </p:sp>
        <p:cxnSp>
          <p:nvCxnSpPr>
            <p:cNvPr id="40" name="Elbow Connector 39">
              <a:extLst>
                <a:ext uri="{FF2B5EF4-FFF2-40B4-BE49-F238E27FC236}">
                  <a16:creationId xmlns:a16="http://schemas.microsoft.com/office/drawing/2014/main" id="{3E00F3FE-5954-B44B-8382-2EA0E1387665}"/>
                </a:ext>
              </a:extLst>
            </p:cNvPr>
            <p:cNvCxnSpPr>
              <a:cxnSpLocks/>
              <a:stCxn id="36" idx="1"/>
            </p:cNvCxnSpPr>
            <p:nvPr/>
          </p:nvCxnSpPr>
          <p:spPr>
            <a:xfrm rot="10800000">
              <a:off x="-3311504" y="-2563187"/>
              <a:ext cx="3629364" cy="1538532"/>
            </a:xfrm>
            <a:prstGeom prst="bentConnector3">
              <a:avLst>
                <a:gd name="adj1" fmla="val 50000"/>
              </a:avLst>
            </a:prstGeom>
            <a:ln w="28575">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351720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10D057-4409-9444-9D9D-BF25B73AACAD}"/>
              </a:ext>
            </a:extLst>
          </p:cNvPr>
          <p:cNvSpPr>
            <a:spLocks noGrp="1"/>
          </p:cNvSpPr>
          <p:nvPr>
            <p:ph type="sldNum" sz="quarter" idx="10"/>
          </p:nvPr>
        </p:nvSpPr>
        <p:spPr/>
        <p:txBody>
          <a:bodyPr/>
          <a:lstStyle/>
          <a:p>
            <a:fld id="{1C146586-7EC2-481D-848F-8CE41EB2DE6C}" type="slidenum">
              <a:rPr lang="en-US" smtClean="0"/>
              <a:pPr/>
              <a:t>14</a:t>
            </a:fld>
            <a:endParaRPr lang="en-US" dirty="0"/>
          </a:p>
        </p:txBody>
      </p:sp>
      <p:pic>
        <p:nvPicPr>
          <p:cNvPr id="4" name="Picture 3">
            <a:extLst>
              <a:ext uri="{FF2B5EF4-FFF2-40B4-BE49-F238E27FC236}">
                <a16:creationId xmlns:a16="http://schemas.microsoft.com/office/drawing/2014/main" id="{56033E96-1C80-A448-BDEB-82FF265D1A61}"/>
              </a:ext>
            </a:extLst>
          </p:cNvPr>
          <p:cNvPicPr>
            <a:picLocks noChangeAspect="1"/>
          </p:cNvPicPr>
          <p:nvPr/>
        </p:nvPicPr>
        <p:blipFill rotWithShape="1">
          <a:blip r:embed="rId3">
            <a:extLst>
              <a:ext uri="{28A0092B-C50C-407E-A947-70E740481C1C}">
                <a14:useLocalDpi xmlns:a14="http://schemas.microsoft.com/office/drawing/2010/main" val="0"/>
              </a:ext>
            </a:extLst>
          </a:blip>
          <a:srcRect t="2475" r="2778" b="8760"/>
          <a:stretch/>
        </p:blipFill>
        <p:spPr>
          <a:xfrm>
            <a:off x="571500" y="143696"/>
            <a:ext cx="8001000" cy="4565637"/>
          </a:xfrm>
          <a:prstGeom prst="rect">
            <a:avLst/>
          </a:prstGeom>
          <a:ln w="9525" cap="sq">
            <a:solidFill>
              <a:srgbClr val="C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34E4EF52-0108-E149-9FFF-1E0768161E90}"/>
              </a:ext>
            </a:extLst>
          </p:cNvPr>
          <p:cNvSpPr txBox="1"/>
          <p:nvPr/>
        </p:nvSpPr>
        <p:spPr>
          <a:xfrm>
            <a:off x="7088" y="0"/>
            <a:ext cx="2438400" cy="1477328"/>
          </a:xfrm>
          <a:prstGeom prst="rect">
            <a:avLst/>
          </a:prstGeom>
          <a:solidFill>
            <a:schemeClr val="bg1">
              <a:lumMod val="85000"/>
            </a:schemeClr>
          </a:solidFill>
          <a:ln w="31750" cap="sq"/>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latin typeface="Avenir Medium" panose="02000503020000020003" pitchFamily="2" charset="0"/>
              </a:rPr>
              <a:t>You’re on the web or searching other databases and want to add a resource to your list? </a:t>
            </a:r>
            <a:r>
              <a:rPr lang="en-US" b="1" dirty="0">
                <a:latin typeface="Avenir Medium" panose="02000503020000020003" pitchFamily="2" charset="0"/>
              </a:rPr>
              <a:t>Cite It!</a:t>
            </a:r>
          </a:p>
        </p:txBody>
      </p:sp>
      <p:grpSp>
        <p:nvGrpSpPr>
          <p:cNvPr id="11" name="Group 10">
            <a:extLst>
              <a:ext uri="{FF2B5EF4-FFF2-40B4-BE49-F238E27FC236}">
                <a16:creationId xmlns:a16="http://schemas.microsoft.com/office/drawing/2014/main" id="{DF2434AC-F944-EC4F-9507-64C4FF7D077B}"/>
              </a:ext>
            </a:extLst>
          </p:cNvPr>
          <p:cNvGrpSpPr/>
          <p:nvPr/>
        </p:nvGrpSpPr>
        <p:grpSpPr>
          <a:xfrm>
            <a:off x="2559818" y="590550"/>
            <a:ext cx="2109618" cy="979111"/>
            <a:chOff x="8298800" y="-524300"/>
            <a:chExt cx="2109618" cy="979111"/>
          </a:xfrm>
        </p:grpSpPr>
        <p:sp>
          <p:nvSpPr>
            <p:cNvPr id="12" name="TextBox 11">
              <a:extLst>
                <a:ext uri="{FF2B5EF4-FFF2-40B4-BE49-F238E27FC236}">
                  <a16:creationId xmlns:a16="http://schemas.microsoft.com/office/drawing/2014/main" id="{B6A60131-C2F4-6F47-B9EC-CFAA7BD0F33C}"/>
                </a:ext>
              </a:extLst>
            </p:cNvPr>
            <p:cNvSpPr txBox="1"/>
            <p:nvPr/>
          </p:nvSpPr>
          <p:spPr>
            <a:xfrm>
              <a:off x="8298800" y="-191520"/>
              <a:ext cx="2109618" cy="646331"/>
            </a:xfrm>
            <a:prstGeom prst="rect">
              <a:avLst/>
            </a:prstGeom>
            <a:ln w="31750" cap="sq"/>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latin typeface="Avenir Medium" panose="02000503020000020003" pitchFamily="2" charset="0"/>
                </a:rPr>
                <a:t>1: Click on the Cite It! bookmark</a:t>
              </a:r>
            </a:p>
          </p:txBody>
        </p:sp>
        <p:cxnSp>
          <p:nvCxnSpPr>
            <p:cNvPr id="13" name="Elbow Connector 12">
              <a:extLst>
                <a:ext uri="{FF2B5EF4-FFF2-40B4-BE49-F238E27FC236}">
                  <a16:creationId xmlns:a16="http://schemas.microsoft.com/office/drawing/2014/main" id="{53FAC335-1E93-854F-87A5-3699EC2A4E86}"/>
                </a:ext>
              </a:extLst>
            </p:cNvPr>
            <p:cNvCxnSpPr>
              <a:cxnSpLocks/>
              <a:stCxn id="12" idx="0"/>
            </p:cNvCxnSpPr>
            <p:nvPr/>
          </p:nvCxnSpPr>
          <p:spPr>
            <a:xfrm rot="5400000" flipH="1" flipV="1">
              <a:off x="9433314" y="-604005"/>
              <a:ext cx="332780" cy="492190"/>
            </a:xfrm>
            <a:prstGeom prst="bentConnector2">
              <a:avLst/>
            </a:prstGeom>
            <a:ln w="28575">
              <a:tailEnd type="triangle"/>
            </a:ln>
          </p:spPr>
          <p:style>
            <a:lnRef idx="1">
              <a:schemeClr val="accent2"/>
            </a:lnRef>
            <a:fillRef idx="0">
              <a:schemeClr val="accent2"/>
            </a:fillRef>
            <a:effectRef idx="0">
              <a:schemeClr val="accent2"/>
            </a:effectRef>
            <a:fontRef idx="minor">
              <a:schemeClr val="tx1"/>
            </a:fontRef>
          </p:style>
        </p:cxnSp>
      </p:grpSp>
      <p:sp>
        <p:nvSpPr>
          <p:cNvPr id="42" name="TextBox 41">
            <a:extLst>
              <a:ext uri="{FF2B5EF4-FFF2-40B4-BE49-F238E27FC236}">
                <a16:creationId xmlns:a16="http://schemas.microsoft.com/office/drawing/2014/main" id="{979F2431-A5DA-C649-AF00-94E333B58EBB}"/>
              </a:ext>
            </a:extLst>
          </p:cNvPr>
          <p:cNvSpPr txBox="1"/>
          <p:nvPr/>
        </p:nvSpPr>
        <p:spPr>
          <a:xfrm>
            <a:off x="6705600" y="0"/>
            <a:ext cx="2438400" cy="923330"/>
          </a:xfrm>
          <a:prstGeom prst="rect">
            <a:avLst/>
          </a:prstGeom>
          <a:solidFill>
            <a:srgbClr val="1F497D"/>
          </a:solidFill>
        </p:spPr>
        <p:txBody>
          <a:bodyPr wrap="square" rtlCol="0">
            <a:spAutoFit/>
          </a:bodyPr>
          <a:lstStyle/>
          <a:p>
            <a:pPr algn="ctr"/>
            <a:r>
              <a:rPr lang="en-US" b="1" dirty="0">
                <a:solidFill>
                  <a:schemeClr val="bg1"/>
                </a:solidFill>
                <a:latin typeface="Avenir Black" panose="02000503020000020003" pitchFamily="2" charset="0"/>
              </a:rPr>
              <a:t>DEEP DIVE: </a:t>
            </a:r>
          </a:p>
          <a:p>
            <a:pPr algn="ctr"/>
            <a:r>
              <a:rPr lang="en-US" b="1" dirty="0">
                <a:solidFill>
                  <a:schemeClr val="bg1"/>
                </a:solidFill>
                <a:latin typeface="Avenir Black" panose="02000503020000020003" pitchFamily="2" charset="0"/>
              </a:rPr>
              <a:t>USING ‘CITE IT!’</a:t>
            </a:r>
          </a:p>
          <a:p>
            <a:pPr algn="ctr"/>
            <a:r>
              <a:rPr lang="en-US" b="1" i="1" dirty="0">
                <a:solidFill>
                  <a:schemeClr val="bg1"/>
                </a:solidFill>
                <a:latin typeface="Avenir Black" panose="02000503020000020003" pitchFamily="2" charset="0"/>
              </a:rPr>
              <a:t>Collect Resources</a:t>
            </a:r>
          </a:p>
        </p:txBody>
      </p:sp>
      <p:grpSp>
        <p:nvGrpSpPr>
          <p:cNvPr id="35" name="Group 34">
            <a:extLst>
              <a:ext uri="{FF2B5EF4-FFF2-40B4-BE49-F238E27FC236}">
                <a16:creationId xmlns:a16="http://schemas.microsoft.com/office/drawing/2014/main" id="{C1104D76-99C7-1440-9673-6AAD3D92395F}"/>
              </a:ext>
            </a:extLst>
          </p:cNvPr>
          <p:cNvGrpSpPr/>
          <p:nvPr/>
        </p:nvGrpSpPr>
        <p:grpSpPr>
          <a:xfrm>
            <a:off x="1447800" y="1564918"/>
            <a:ext cx="3657600" cy="1615374"/>
            <a:chOff x="-263504" y="-2541718"/>
            <a:chExt cx="3657600" cy="1615374"/>
          </a:xfrm>
        </p:grpSpPr>
        <p:sp>
          <p:nvSpPr>
            <p:cNvPr id="36" name="TextBox 35">
              <a:extLst>
                <a:ext uri="{FF2B5EF4-FFF2-40B4-BE49-F238E27FC236}">
                  <a16:creationId xmlns:a16="http://schemas.microsoft.com/office/drawing/2014/main" id="{7DECFDE8-4A25-D34B-944F-036C18F94A7A}"/>
                </a:ext>
              </a:extLst>
            </p:cNvPr>
            <p:cNvSpPr txBox="1"/>
            <p:nvPr/>
          </p:nvSpPr>
          <p:spPr>
            <a:xfrm>
              <a:off x="-263504" y="-1849674"/>
              <a:ext cx="2438400" cy="923330"/>
            </a:xfrm>
            <a:prstGeom prst="rect">
              <a:avLst/>
            </a:prstGeom>
            <a:ln w="31750" cap="sq"/>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latin typeface="Avenir Medium" panose="02000503020000020003" pitchFamily="2" charset="0"/>
                </a:rPr>
                <a:t>2: See instantly if this resource is available in our library</a:t>
              </a:r>
            </a:p>
          </p:txBody>
        </p:sp>
        <p:cxnSp>
          <p:nvCxnSpPr>
            <p:cNvPr id="40" name="Elbow Connector 39">
              <a:extLst>
                <a:ext uri="{FF2B5EF4-FFF2-40B4-BE49-F238E27FC236}">
                  <a16:creationId xmlns:a16="http://schemas.microsoft.com/office/drawing/2014/main" id="{3E00F3FE-5954-B44B-8382-2EA0E1387665}"/>
                </a:ext>
              </a:extLst>
            </p:cNvPr>
            <p:cNvCxnSpPr>
              <a:cxnSpLocks/>
              <a:stCxn id="36" idx="3"/>
            </p:cNvCxnSpPr>
            <p:nvPr/>
          </p:nvCxnSpPr>
          <p:spPr>
            <a:xfrm flipV="1">
              <a:off x="2174896" y="-2541718"/>
              <a:ext cx="1219200" cy="1153709"/>
            </a:xfrm>
            <a:prstGeom prst="bentConnector3">
              <a:avLst>
                <a:gd name="adj1" fmla="val 70930"/>
              </a:avLst>
            </a:prstGeom>
            <a:ln w="28575">
              <a:tailEnd type="triangle"/>
            </a:ln>
          </p:spPr>
          <p:style>
            <a:lnRef idx="1">
              <a:schemeClr val="accent2"/>
            </a:lnRef>
            <a:fillRef idx="0">
              <a:schemeClr val="accent2"/>
            </a:fillRef>
            <a:effectRef idx="0">
              <a:schemeClr val="accent2"/>
            </a:effectRef>
            <a:fontRef idx="minor">
              <a:schemeClr val="tx1"/>
            </a:fontRef>
          </p:style>
        </p:cxnSp>
      </p:grpSp>
      <p:grpSp>
        <p:nvGrpSpPr>
          <p:cNvPr id="23" name="Group 22">
            <a:extLst>
              <a:ext uri="{FF2B5EF4-FFF2-40B4-BE49-F238E27FC236}">
                <a16:creationId xmlns:a16="http://schemas.microsoft.com/office/drawing/2014/main" id="{23714854-4AF2-6A40-992B-8B1D98A99259}"/>
              </a:ext>
            </a:extLst>
          </p:cNvPr>
          <p:cNvGrpSpPr/>
          <p:nvPr/>
        </p:nvGrpSpPr>
        <p:grpSpPr>
          <a:xfrm>
            <a:off x="1447800" y="3498261"/>
            <a:ext cx="3612412" cy="923330"/>
            <a:chOff x="-415904" y="-760775"/>
            <a:chExt cx="3612412" cy="923330"/>
          </a:xfrm>
        </p:grpSpPr>
        <p:sp>
          <p:nvSpPr>
            <p:cNvPr id="24" name="TextBox 23">
              <a:extLst>
                <a:ext uri="{FF2B5EF4-FFF2-40B4-BE49-F238E27FC236}">
                  <a16:creationId xmlns:a16="http://schemas.microsoft.com/office/drawing/2014/main" id="{1019A86E-EEC9-C644-959C-1C0CA8AF4F3E}"/>
                </a:ext>
              </a:extLst>
            </p:cNvPr>
            <p:cNvSpPr txBox="1"/>
            <p:nvPr/>
          </p:nvSpPr>
          <p:spPr>
            <a:xfrm>
              <a:off x="-415904" y="-760775"/>
              <a:ext cx="2438400" cy="923330"/>
            </a:xfrm>
            <a:prstGeom prst="rect">
              <a:avLst/>
            </a:prstGeom>
            <a:ln w="31750" cap="sq"/>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latin typeface="Avenir Medium" panose="02000503020000020003" pitchFamily="2" charset="0"/>
                </a:rPr>
                <a:t>3: Add it directly to your list or collect for later.</a:t>
              </a:r>
            </a:p>
          </p:txBody>
        </p:sp>
        <p:cxnSp>
          <p:nvCxnSpPr>
            <p:cNvPr id="25" name="Elbow Connector 24">
              <a:extLst>
                <a:ext uri="{FF2B5EF4-FFF2-40B4-BE49-F238E27FC236}">
                  <a16:creationId xmlns:a16="http://schemas.microsoft.com/office/drawing/2014/main" id="{B2C61626-7467-D442-84AF-E18144B8EECD}"/>
                </a:ext>
              </a:extLst>
            </p:cNvPr>
            <p:cNvCxnSpPr>
              <a:cxnSpLocks/>
              <a:stCxn id="24" idx="3"/>
            </p:cNvCxnSpPr>
            <p:nvPr/>
          </p:nvCxnSpPr>
          <p:spPr>
            <a:xfrm flipV="1">
              <a:off x="2022496" y="-580848"/>
              <a:ext cx="1174012" cy="281738"/>
            </a:xfrm>
            <a:prstGeom prst="bentConnector3">
              <a:avLst>
                <a:gd name="adj1" fmla="val 50000"/>
              </a:avLst>
            </a:prstGeom>
            <a:ln w="28575">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28333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6EED5A4B-7B5A-FD44-9CDE-60FEBAB40929}"/>
              </a:ext>
            </a:extLst>
          </p:cNvPr>
          <p:cNvSpPr>
            <a:spLocks noGrp="1"/>
          </p:cNvSpPr>
          <p:nvPr>
            <p:ph type="ctrTitle"/>
          </p:nvPr>
        </p:nvSpPr>
        <p:spPr/>
        <p:txBody>
          <a:bodyPr/>
          <a:lstStyle/>
          <a:p>
            <a:r>
              <a:rPr lang="en-US" dirty="0">
                <a:latin typeface="Avenir Black" panose="02000503020000020003" pitchFamily="2" charset="0"/>
              </a:rPr>
              <a:t>Leganto gives you - </a:t>
            </a:r>
          </a:p>
        </p:txBody>
      </p:sp>
      <p:sp>
        <p:nvSpPr>
          <p:cNvPr id="17" name="Text Placeholder 16">
            <a:extLst>
              <a:ext uri="{FF2B5EF4-FFF2-40B4-BE49-F238E27FC236}">
                <a16:creationId xmlns:a16="http://schemas.microsoft.com/office/drawing/2014/main" id="{47ABB390-6DC0-7547-9CBE-DFA660F35253}"/>
              </a:ext>
            </a:extLst>
          </p:cNvPr>
          <p:cNvSpPr>
            <a:spLocks noGrp="1"/>
          </p:cNvSpPr>
          <p:nvPr>
            <p:ph type="body" sz="quarter" idx="25"/>
          </p:nvPr>
        </p:nvSpPr>
        <p:spPr/>
        <p:txBody>
          <a:bodyPr/>
          <a:lstStyle/>
          <a:p>
            <a:r>
              <a:rPr lang="en-US" sz="1600" dirty="0">
                <a:latin typeface="Avenir Heavy" panose="02000503020000020003" pitchFamily="2" charset="0"/>
              </a:rPr>
              <a:t>All Materials in One Stop</a:t>
            </a:r>
          </a:p>
        </p:txBody>
      </p:sp>
      <p:sp>
        <p:nvSpPr>
          <p:cNvPr id="18" name="Text Placeholder 17">
            <a:extLst>
              <a:ext uri="{FF2B5EF4-FFF2-40B4-BE49-F238E27FC236}">
                <a16:creationId xmlns:a16="http://schemas.microsoft.com/office/drawing/2014/main" id="{9FA082E0-323E-D341-BAAF-BDE392BD90C5}"/>
              </a:ext>
            </a:extLst>
          </p:cNvPr>
          <p:cNvSpPr>
            <a:spLocks noGrp="1"/>
          </p:cNvSpPr>
          <p:nvPr>
            <p:ph type="body" sz="quarter" idx="26"/>
          </p:nvPr>
        </p:nvSpPr>
        <p:spPr/>
        <p:txBody>
          <a:bodyPr/>
          <a:lstStyle/>
          <a:p>
            <a:r>
              <a:rPr lang="en-US" sz="1600" dirty="0">
                <a:latin typeface="Avenir Heavy" panose="02000503020000020003" pitchFamily="2" charset="0"/>
              </a:rPr>
              <a:t>Easy to Create &amp; Modify Lists</a:t>
            </a:r>
          </a:p>
        </p:txBody>
      </p:sp>
      <p:sp>
        <p:nvSpPr>
          <p:cNvPr id="19" name="Text Placeholder 18">
            <a:extLst>
              <a:ext uri="{FF2B5EF4-FFF2-40B4-BE49-F238E27FC236}">
                <a16:creationId xmlns:a16="http://schemas.microsoft.com/office/drawing/2014/main" id="{C9A31B6C-1F87-894C-B9A4-D93B0B25C884}"/>
              </a:ext>
            </a:extLst>
          </p:cNvPr>
          <p:cNvSpPr>
            <a:spLocks noGrp="1"/>
          </p:cNvSpPr>
          <p:nvPr>
            <p:ph type="body" sz="quarter" idx="27"/>
          </p:nvPr>
        </p:nvSpPr>
        <p:spPr/>
        <p:txBody>
          <a:bodyPr/>
          <a:lstStyle/>
          <a:p>
            <a:r>
              <a:rPr lang="en-US" sz="1600" dirty="0">
                <a:latin typeface="Avenir Heavy" panose="02000503020000020003" pitchFamily="2" charset="0"/>
              </a:rPr>
              <a:t>Student Engagement Opportunities</a:t>
            </a:r>
          </a:p>
        </p:txBody>
      </p:sp>
      <p:sp>
        <p:nvSpPr>
          <p:cNvPr id="20" name="Text Placeholder 19">
            <a:extLst>
              <a:ext uri="{FF2B5EF4-FFF2-40B4-BE49-F238E27FC236}">
                <a16:creationId xmlns:a16="http://schemas.microsoft.com/office/drawing/2014/main" id="{8AA27C0B-986D-0C40-98EF-7EC3D5A27999}"/>
              </a:ext>
            </a:extLst>
          </p:cNvPr>
          <p:cNvSpPr>
            <a:spLocks noGrp="1"/>
          </p:cNvSpPr>
          <p:nvPr>
            <p:ph type="body" sz="quarter" idx="28"/>
          </p:nvPr>
        </p:nvSpPr>
        <p:spPr/>
        <p:txBody>
          <a:bodyPr/>
          <a:lstStyle/>
          <a:p>
            <a:r>
              <a:rPr lang="en-US" sz="1600" dirty="0">
                <a:latin typeface="Avenir Heavy" panose="02000503020000020003" pitchFamily="2" charset="0"/>
              </a:rPr>
              <a:t>Library Support &amp; Collaboration</a:t>
            </a:r>
          </a:p>
        </p:txBody>
      </p:sp>
      <p:sp>
        <p:nvSpPr>
          <p:cNvPr id="21" name="Text Placeholder 20">
            <a:extLst>
              <a:ext uri="{FF2B5EF4-FFF2-40B4-BE49-F238E27FC236}">
                <a16:creationId xmlns:a16="http://schemas.microsoft.com/office/drawing/2014/main" id="{3F01B6F1-9A0E-4D4E-AA06-79A54370DF29}"/>
              </a:ext>
            </a:extLst>
          </p:cNvPr>
          <p:cNvSpPr>
            <a:spLocks noGrp="1"/>
          </p:cNvSpPr>
          <p:nvPr>
            <p:ph type="body" sz="quarter" idx="29"/>
          </p:nvPr>
        </p:nvSpPr>
        <p:spPr/>
        <p:txBody>
          <a:bodyPr/>
          <a:lstStyle/>
          <a:p>
            <a:r>
              <a:rPr lang="en-US" sz="1600" dirty="0">
                <a:latin typeface="Avenir Heavy" panose="02000503020000020003" pitchFamily="2" charset="0"/>
              </a:rPr>
              <a:t>Next Term? Ready to go!</a:t>
            </a:r>
          </a:p>
        </p:txBody>
      </p:sp>
      <p:sp>
        <p:nvSpPr>
          <p:cNvPr id="22" name="Text Placeholder 21">
            <a:extLst>
              <a:ext uri="{FF2B5EF4-FFF2-40B4-BE49-F238E27FC236}">
                <a16:creationId xmlns:a16="http://schemas.microsoft.com/office/drawing/2014/main" id="{27D24AAB-44AE-A646-9564-2B5289567AA2}"/>
              </a:ext>
            </a:extLst>
          </p:cNvPr>
          <p:cNvSpPr>
            <a:spLocks noGrp="1"/>
          </p:cNvSpPr>
          <p:nvPr>
            <p:ph type="body" sz="quarter" idx="30"/>
          </p:nvPr>
        </p:nvSpPr>
        <p:spPr/>
        <p:txBody>
          <a:bodyPr/>
          <a:lstStyle/>
          <a:p>
            <a:r>
              <a:rPr lang="en-US" sz="1200" dirty="0">
                <a:latin typeface="Avenir Light" panose="020B0402020203020204" pitchFamily="34" charset="77"/>
              </a:rPr>
              <a:t>Include all kinds of material types from all sources in one list – easy for students to find right from your course site!</a:t>
            </a:r>
          </a:p>
        </p:txBody>
      </p:sp>
      <p:sp>
        <p:nvSpPr>
          <p:cNvPr id="23" name="Text Placeholder 22">
            <a:extLst>
              <a:ext uri="{FF2B5EF4-FFF2-40B4-BE49-F238E27FC236}">
                <a16:creationId xmlns:a16="http://schemas.microsoft.com/office/drawing/2014/main" id="{92F258F9-05AA-6943-8357-FE02FE6DA20E}"/>
              </a:ext>
            </a:extLst>
          </p:cNvPr>
          <p:cNvSpPr>
            <a:spLocks noGrp="1"/>
          </p:cNvSpPr>
          <p:nvPr>
            <p:ph type="body" sz="quarter" idx="31"/>
          </p:nvPr>
        </p:nvSpPr>
        <p:spPr/>
        <p:txBody>
          <a:bodyPr/>
          <a:lstStyle/>
          <a:p>
            <a:r>
              <a:rPr lang="en-US" sz="1200" dirty="0">
                <a:latin typeface="Avenir Light" panose="020B0402020203020204" pitchFamily="34" charset="77"/>
              </a:rPr>
              <a:t>Search the library collection, add from web content and upload our own files.</a:t>
            </a:r>
          </a:p>
          <a:p>
            <a:r>
              <a:rPr lang="en-US" sz="1200" dirty="0">
                <a:latin typeface="Avenir Light" panose="020B0402020203020204" pitchFamily="34" charset="77"/>
              </a:rPr>
              <a:t>Organize your list for structure &amp; context.</a:t>
            </a:r>
          </a:p>
        </p:txBody>
      </p:sp>
      <p:sp>
        <p:nvSpPr>
          <p:cNvPr id="24" name="Text Placeholder 23">
            <a:extLst>
              <a:ext uri="{FF2B5EF4-FFF2-40B4-BE49-F238E27FC236}">
                <a16:creationId xmlns:a16="http://schemas.microsoft.com/office/drawing/2014/main" id="{57ACE681-2A2C-5D49-86CF-38CEE1A7EC37}"/>
              </a:ext>
            </a:extLst>
          </p:cNvPr>
          <p:cNvSpPr>
            <a:spLocks noGrp="1"/>
          </p:cNvSpPr>
          <p:nvPr>
            <p:ph type="body" sz="quarter" idx="32"/>
          </p:nvPr>
        </p:nvSpPr>
        <p:spPr/>
        <p:txBody>
          <a:bodyPr/>
          <a:lstStyle/>
          <a:p>
            <a:r>
              <a:rPr lang="en-US" sz="1200" dirty="0">
                <a:latin typeface="Avenir Light" panose="020B0402020203020204" pitchFamily="34" charset="77"/>
              </a:rPr>
              <a:t>See where students are engaging with your choices and, if you like, enable discussions &amp; let them suggest additional content.</a:t>
            </a:r>
          </a:p>
        </p:txBody>
      </p:sp>
      <p:sp>
        <p:nvSpPr>
          <p:cNvPr id="25" name="Text Placeholder 24">
            <a:extLst>
              <a:ext uri="{FF2B5EF4-FFF2-40B4-BE49-F238E27FC236}">
                <a16:creationId xmlns:a16="http://schemas.microsoft.com/office/drawing/2014/main" id="{99E3BF3D-F093-D849-8366-D681CA2FC62F}"/>
              </a:ext>
            </a:extLst>
          </p:cNvPr>
          <p:cNvSpPr>
            <a:spLocks noGrp="1"/>
          </p:cNvSpPr>
          <p:nvPr>
            <p:ph type="body" sz="quarter" idx="33"/>
          </p:nvPr>
        </p:nvSpPr>
        <p:spPr/>
        <p:txBody>
          <a:bodyPr/>
          <a:lstStyle/>
          <a:p>
            <a:r>
              <a:rPr lang="en-US" sz="1200" dirty="0">
                <a:latin typeface="Avenir Light" panose="020B0402020203020204" pitchFamily="34" charset="77"/>
              </a:rPr>
              <a:t>We help you make sure materials are made available to students at no or low cost &amp; that there are no access restrictions or broken links.</a:t>
            </a:r>
          </a:p>
        </p:txBody>
      </p:sp>
      <p:sp>
        <p:nvSpPr>
          <p:cNvPr id="26" name="Text Placeholder 25">
            <a:extLst>
              <a:ext uri="{FF2B5EF4-FFF2-40B4-BE49-F238E27FC236}">
                <a16:creationId xmlns:a16="http://schemas.microsoft.com/office/drawing/2014/main" id="{D5808F30-9083-0E49-8783-2954618506F5}"/>
              </a:ext>
            </a:extLst>
          </p:cNvPr>
          <p:cNvSpPr>
            <a:spLocks noGrp="1"/>
          </p:cNvSpPr>
          <p:nvPr>
            <p:ph type="body" sz="quarter" idx="34"/>
          </p:nvPr>
        </p:nvSpPr>
        <p:spPr/>
        <p:txBody>
          <a:bodyPr/>
          <a:lstStyle/>
          <a:p>
            <a:r>
              <a:rPr lang="en-US" sz="1200" dirty="0">
                <a:latin typeface="Avenir Light" panose="020B0402020203020204" pitchFamily="34" charset="77"/>
              </a:rPr>
              <a:t>Create your list now, then easily duplicate it next term making any adjustments you like.</a:t>
            </a:r>
          </a:p>
        </p:txBody>
      </p:sp>
    </p:spTree>
    <p:extLst>
      <p:ext uri="{BB962C8B-B14F-4D97-AF65-F5344CB8AC3E}">
        <p14:creationId xmlns:p14="http://schemas.microsoft.com/office/powerpoint/2010/main" val="1767360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FC068E9-2BD5-3741-9C4C-73378A916430}"/>
              </a:ext>
            </a:extLst>
          </p:cNvPr>
          <p:cNvGrpSpPr/>
          <p:nvPr/>
        </p:nvGrpSpPr>
        <p:grpSpPr>
          <a:xfrm>
            <a:off x="228600" y="133350"/>
            <a:ext cx="5029200" cy="4638716"/>
            <a:chOff x="228600" y="133350"/>
            <a:chExt cx="5029200" cy="4638716"/>
          </a:xfrm>
        </p:grpSpPr>
        <p:pic>
          <p:nvPicPr>
            <p:cNvPr id="12" name="Picture 11">
              <a:extLst>
                <a:ext uri="{FF2B5EF4-FFF2-40B4-BE49-F238E27FC236}">
                  <a16:creationId xmlns:a16="http://schemas.microsoft.com/office/drawing/2014/main" id="{99349412-DA7E-A742-AC86-251E768A1428}"/>
                </a:ext>
              </a:extLst>
            </p:cNvPr>
            <p:cNvPicPr>
              <a:picLocks noChangeAspect="1"/>
            </p:cNvPicPr>
            <p:nvPr/>
          </p:nvPicPr>
          <p:blipFill rotWithShape="1">
            <a:blip r:embed="rId3">
              <a:extLst>
                <a:ext uri="{28A0092B-C50C-407E-A947-70E740481C1C}">
                  <a14:useLocalDpi xmlns:a14="http://schemas.microsoft.com/office/drawing/2010/main" val="0"/>
                </a:ext>
              </a:extLst>
            </a:blip>
            <a:srcRect r="45000" b="7416"/>
            <a:stretch/>
          </p:blipFill>
          <p:spPr>
            <a:xfrm>
              <a:off x="228600" y="133350"/>
              <a:ext cx="5029200" cy="4638716"/>
            </a:xfrm>
            <a:prstGeom prst="rect">
              <a:avLst/>
            </a:prstGeom>
            <a:ln w="9525" cap="sq">
              <a:solidFill>
                <a:srgbClr val="595959"/>
              </a:solidFill>
              <a:prstDash val="solid"/>
              <a:miter lim="800000"/>
            </a:ln>
            <a:effectLst>
              <a:outerShdw blurRad="50800" dist="38100" dir="2700000" algn="tl" rotWithShape="0">
                <a:srgbClr val="000000">
                  <a:alpha val="43000"/>
                </a:srgbClr>
              </a:outerShdw>
            </a:effectLst>
          </p:spPr>
        </p:pic>
        <p:sp>
          <p:nvSpPr>
            <p:cNvPr id="13" name="Frame 12">
              <a:extLst>
                <a:ext uri="{FF2B5EF4-FFF2-40B4-BE49-F238E27FC236}">
                  <a16:creationId xmlns:a16="http://schemas.microsoft.com/office/drawing/2014/main" id="{F57AFC0A-02AB-7043-8680-1B02357DA628}"/>
                </a:ext>
              </a:extLst>
            </p:cNvPr>
            <p:cNvSpPr/>
            <p:nvPr/>
          </p:nvSpPr>
          <p:spPr>
            <a:xfrm>
              <a:off x="838200" y="2571750"/>
              <a:ext cx="990600" cy="457200"/>
            </a:xfrm>
            <a:prstGeom prst="frame">
              <a:avLst>
                <a:gd name="adj1" fmla="val 5978"/>
              </a:avLst>
            </a:prstGeom>
            <a:solidFill>
              <a:schemeClr val="accent2"/>
            </a:solidFill>
            <a:ln w="952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tx1"/>
                </a:solidFill>
              </a:endParaRPr>
            </a:p>
          </p:txBody>
        </p:sp>
      </p:grpSp>
      <p:pic>
        <p:nvPicPr>
          <p:cNvPr id="16" name="Picture 15">
            <a:extLst>
              <a:ext uri="{FF2B5EF4-FFF2-40B4-BE49-F238E27FC236}">
                <a16:creationId xmlns:a16="http://schemas.microsoft.com/office/drawing/2014/main" id="{8C61645C-4C81-4E41-AB6D-DF29AC9DA177}"/>
              </a:ext>
            </a:extLst>
          </p:cNvPr>
          <p:cNvPicPr>
            <a:picLocks noChangeAspect="1"/>
          </p:cNvPicPr>
          <p:nvPr/>
        </p:nvPicPr>
        <p:blipFill rotWithShape="1">
          <a:blip r:embed="rId4">
            <a:extLst>
              <a:ext uri="{28A0092B-C50C-407E-A947-70E740481C1C}">
                <a14:useLocalDpi xmlns:a14="http://schemas.microsoft.com/office/drawing/2010/main" val="0"/>
              </a:ext>
            </a:extLst>
          </a:blip>
          <a:srcRect r="1622"/>
          <a:stretch/>
        </p:blipFill>
        <p:spPr>
          <a:xfrm>
            <a:off x="1143001" y="282318"/>
            <a:ext cx="7772400" cy="4340780"/>
          </a:xfrm>
          <a:prstGeom prst="rect">
            <a:avLst/>
          </a:prstGeom>
          <a:ln w="9525"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3503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strVal val="#ppt_w*0.70"/>
                                          </p:val>
                                        </p:tav>
                                        <p:tav tm="100000">
                                          <p:val>
                                            <p:strVal val="#ppt_w"/>
                                          </p:val>
                                        </p:tav>
                                      </p:tavLst>
                                    </p:anim>
                                    <p:anim calcmode="lin" valueType="num">
                                      <p:cBhvr>
                                        <p:cTn id="12" dur="1000" fill="hold"/>
                                        <p:tgtEl>
                                          <p:spTgt spid="16"/>
                                        </p:tgtEl>
                                        <p:attrNameLst>
                                          <p:attrName>ppt_h</p:attrName>
                                        </p:attrNameLst>
                                      </p:cBhvr>
                                      <p:tavLst>
                                        <p:tav tm="0">
                                          <p:val>
                                            <p:strVal val="#ppt_h"/>
                                          </p:val>
                                        </p:tav>
                                        <p:tav tm="100000">
                                          <p:val>
                                            <p:strVal val="#ppt_h"/>
                                          </p:val>
                                        </p:tav>
                                      </p:tavLst>
                                    </p:anim>
                                    <p:animEffect transition="in" filter="fade">
                                      <p:cBhvr>
                                        <p:cTn id="1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25FAD9-3ECA-3140-B1AC-EC172DE26A51}"/>
              </a:ext>
            </a:extLst>
          </p:cNvPr>
          <p:cNvPicPr>
            <a:picLocks noChangeAspect="1"/>
          </p:cNvPicPr>
          <p:nvPr/>
        </p:nvPicPr>
        <p:blipFill rotWithShape="1">
          <a:blip r:embed="rId3">
            <a:extLst>
              <a:ext uri="{28A0092B-C50C-407E-A947-70E740481C1C}">
                <a14:useLocalDpi xmlns:a14="http://schemas.microsoft.com/office/drawing/2010/main" val="0"/>
              </a:ext>
            </a:extLst>
          </a:blip>
          <a:srcRect r="1082" b="3933"/>
          <a:stretch/>
        </p:blipFill>
        <p:spPr>
          <a:xfrm>
            <a:off x="152400" y="133350"/>
            <a:ext cx="7051713" cy="4572000"/>
          </a:xfrm>
          <a:prstGeom prst="rect">
            <a:avLst/>
          </a:prstGeom>
          <a:ln w="9525" cap="sq">
            <a:solidFill>
              <a:srgbClr val="595959"/>
            </a:solidFill>
            <a:prstDash val="solid"/>
            <a:miter lim="800000"/>
          </a:ln>
          <a:effectLst>
            <a:outerShdw blurRad="50800" dist="38100" dir="2700000" algn="tl" rotWithShape="0">
              <a:srgbClr val="000000">
                <a:alpha val="43000"/>
              </a:srgbClr>
            </a:outerShdw>
          </a:effectLst>
        </p:spPr>
      </p:pic>
      <p:grpSp>
        <p:nvGrpSpPr>
          <p:cNvPr id="23" name="Group 22">
            <a:extLst>
              <a:ext uri="{FF2B5EF4-FFF2-40B4-BE49-F238E27FC236}">
                <a16:creationId xmlns:a16="http://schemas.microsoft.com/office/drawing/2014/main" id="{E5A908DF-73EC-3149-B84E-CDF14C50FD63}"/>
              </a:ext>
            </a:extLst>
          </p:cNvPr>
          <p:cNvGrpSpPr/>
          <p:nvPr/>
        </p:nvGrpSpPr>
        <p:grpSpPr>
          <a:xfrm>
            <a:off x="5562601" y="625147"/>
            <a:ext cx="3428999" cy="1059919"/>
            <a:chOff x="5597488" y="253162"/>
            <a:chExt cx="3428999" cy="1059919"/>
          </a:xfrm>
        </p:grpSpPr>
        <p:sp>
          <p:nvSpPr>
            <p:cNvPr id="24" name="TextBox 23">
              <a:extLst>
                <a:ext uri="{FF2B5EF4-FFF2-40B4-BE49-F238E27FC236}">
                  <a16:creationId xmlns:a16="http://schemas.microsoft.com/office/drawing/2014/main" id="{9E810E43-3ED9-6B42-B4BB-005E32ED3B39}"/>
                </a:ext>
              </a:extLst>
            </p:cNvPr>
            <p:cNvSpPr txBox="1"/>
            <p:nvPr/>
          </p:nvSpPr>
          <p:spPr>
            <a:xfrm>
              <a:off x="7315200" y="666750"/>
              <a:ext cx="1711287" cy="646331"/>
            </a:xfrm>
            <a:prstGeom prst="rect">
              <a:avLst/>
            </a:prstGeom>
            <a:ln w="31750" cap="sq"/>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latin typeface="Avenir Medium" panose="02000503020000020003" pitchFamily="2" charset="0"/>
                </a:rPr>
                <a:t>Search library collections</a:t>
              </a:r>
            </a:p>
          </p:txBody>
        </p:sp>
        <p:cxnSp>
          <p:nvCxnSpPr>
            <p:cNvPr id="25" name="Elbow Connector 24">
              <a:extLst>
                <a:ext uri="{FF2B5EF4-FFF2-40B4-BE49-F238E27FC236}">
                  <a16:creationId xmlns:a16="http://schemas.microsoft.com/office/drawing/2014/main" id="{6D71FCBF-AC5D-C342-8C09-7C5336E1CA87}"/>
                </a:ext>
              </a:extLst>
            </p:cNvPr>
            <p:cNvCxnSpPr>
              <a:cxnSpLocks/>
              <a:stCxn id="24" idx="0"/>
            </p:cNvCxnSpPr>
            <p:nvPr/>
          </p:nvCxnSpPr>
          <p:spPr>
            <a:xfrm rot="16200000" flipV="1">
              <a:off x="6677372" y="-826722"/>
              <a:ext cx="413588" cy="2573356"/>
            </a:xfrm>
            <a:prstGeom prst="bentConnector2">
              <a:avLst/>
            </a:prstGeom>
            <a:ln w="28575">
              <a:tailEnd type="none"/>
            </a:ln>
          </p:spPr>
          <p:style>
            <a:lnRef idx="1">
              <a:schemeClr val="accent2"/>
            </a:lnRef>
            <a:fillRef idx="0">
              <a:schemeClr val="accent2"/>
            </a:fillRef>
            <a:effectRef idx="0">
              <a:schemeClr val="accent2"/>
            </a:effectRef>
            <a:fontRef idx="minor">
              <a:schemeClr val="tx1"/>
            </a:fontRef>
          </p:style>
        </p:cxnSp>
      </p:grpSp>
      <p:sp>
        <p:nvSpPr>
          <p:cNvPr id="27" name="TextBox 26">
            <a:extLst>
              <a:ext uri="{FF2B5EF4-FFF2-40B4-BE49-F238E27FC236}">
                <a16:creationId xmlns:a16="http://schemas.microsoft.com/office/drawing/2014/main" id="{91829822-0412-2046-B9D2-128D5F670D88}"/>
              </a:ext>
            </a:extLst>
          </p:cNvPr>
          <p:cNvSpPr txBox="1"/>
          <p:nvPr/>
        </p:nvSpPr>
        <p:spPr>
          <a:xfrm>
            <a:off x="7280313" y="3471522"/>
            <a:ext cx="1711287" cy="923330"/>
          </a:xfrm>
          <a:prstGeom prst="rect">
            <a:avLst/>
          </a:prstGeom>
          <a:ln w="31750" cap="sq"/>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latin typeface="Avenir Medium" panose="02000503020000020003" pitchFamily="2" charset="0"/>
              </a:rPr>
              <a:t>Create and add from your own collection</a:t>
            </a:r>
          </a:p>
        </p:txBody>
      </p:sp>
      <p:cxnSp>
        <p:nvCxnSpPr>
          <p:cNvPr id="29" name="Elbow Connector 28">
            <a:extLst>
              <a:ext uri="{FF2B5EF4-FFF2-40B4-BE49-F238E27FC236}">
                <a16:creationId xmlns:a16="http://schemas.microsoft.com/office/drawing/2014/main" id="{69EA676C-52FC-6C46-B596-E25CAC1449B0}"/>
              </a:ext>
            </a:extLst>
          </p:cNvPr>
          <p:cNvCxnSpPr>
            <a:cxnSpLocks/>
          </p:cNvCxnSpPr>
          <p:nvPr/>
        </p:nvCxnSpPr>
        <p:spPr>
          <a:xfrm rot="16200000" flipV="1">
            <a:off x="5570114" y="2222987"/>
            <a:ext cx="2845686" cy="574713"/>
          </a:xfrm>
          <a:prstGeom prst="bentConnector3">
            <a:avLst>
              <a:gd name="adj1" fmla="val 446"/>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36" name="Elbow Connector 35">
            <a:extLst>
              <a:ext uri="{FF2B5EF4-FFF2-40B4-BE49-F238E27FC236}">
                <a16:creationId xmlns:a16="http://schemas.microsoft.com/office/drawing/2014/main" id="{1FBCE206-C5E2-6E4B-9699-2D727C186A59}"/>
              </a:ext>
            </a:extLst>
          </p:cNvPr>
          <p:cNvCxnSpPr>
            <a:cxnSpLocks/>
          </p:cNvCxnSpPr>
          <p:nvPr/>
        </p:nvCxnSpPr>
        <p:spPr>
          <a:xfrm rot="5400000">
            <a:off x="5433849" y="753899"/>
            <a:ext cx="270204" cy="12699"/>
          </a:xfrm>
          <a:prstGeom prst="bentConnector3">
            <a:avLst>
              <a:gd name="adj1" fmla="val 50000"/>
            </a:avLst>
          </a:prstGeom>
          <a:ln w="28575">
            <a:tailEnd type="triangle"/>
          </a:ln>
        </p:spPr>
        <p:style>
          <a:lnRef idx="1">
            <a:schemeClr val="accent2"/>
          </a:lnRef>
          <a:fillRef idx="0">
            <a:schemeClr val="accent2"/>
          </a:fillRef>
          <a:effectRef idx="0">
            <a:schemeClr val="accent2"/>
          </a:effectRef>
          <a:fontRef idx="minor">
            <a:schemeClr val="tx1"/>
          </a:fontRef>
        </p:style>
      </p:cxnSp>
      <p:grpSp>
        <p:nvGrpSpPr>
          <p:cNvPr id="39" name="Group 38">
            <a:extLst>
              <a:ext uri="{FF2B5EF4-FFF2-40B4-BE49-F238E27FC236}">
                <a16:creationId xmlns:a16="http://schemas.microsoft.com/office/drawing/2014/main" id="{9160922B-11E2-BE4F-B0CA-9AFA8527EA99}"/>
              </a:ext>
            </a:extLst>
          </p:cNvPr>
          <p:cNvGrpSpPr/>
          <p:nvPr/>
        </p:nvGrpSpPr>
        <p:grpSpPr>
          <a:xfrm>
            <a:off x="6096001" y="1033702"/>
            <a:ext cx="2895599" cy="2069176"/>
            <a:chOff x="6130888" y="-479096"/>
            <a:chExt cx="2895599" cy="2069176"/>
          </a:xfrm>
        </p:grpSpPr>
        <p:sp>
          <p:nvSpPr>
            <p:cNvPr id="40" name="TextBox 39">
              <a:extLst>
                <a:ext uri="{FF2B5EF4-FFF2-40B4-BE49-F238E27FC236}">
                  <a16:creationId xmlns:a16="http://schemas.microsoft.com/office/drawing/2014/main" id="{A60B244C-36D2-0C4C-93BD-7013CB737126}"/>
                </a:ext>
              </a:extLst>
            </p:cNvPr>
            <p:cNvSpPr txBox="1"/>
            <p:nvPr/>
          </p:nvSpPr>
          <p:spPr>
            <a:xfrm>
              <a:off x="7315200" y="666750"/>
              <a:ext cx="1711287" cy="923330"/>
            </a:xfrm>
            <a:prstGeom prst="rect">
              <a:avLst/>
            </a:prstGeom>
            <a:ln w="31750" cap="sq"/>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latin typeface="Avenir Medium" panose="02000503020000020003" pitchFamily="2" charset="0"/>
                </a:rPr>
                <a:t>Upload your own documents</a:t>
              </a:r>
            </a:p>
          </p:txBody>
        </p:sp>
        <p:cxnSp>
          <p:nvCxnSpPr>
            <p:cNvPr id="41" name="Elbow Connector 40">
              <a:extLst>
                <a:ext uri="{FF2B5EF4-FFF2-40B4-BE49-F238E27FC236}">
                  <a16:creationId xmlns:a16="http://schemas.microsoft.com/office/drawing/2014/main" id="{1A302420-B7C5-C648-AE02-6CB96978147D}"/>
                </a:ext>
              </a:extLst>
            </p:cNvPr>
            <p:cNvCxnSpPr>
              <a:cxnSpLocks/>
            </p:cNvCxnSpPr>
            <p:nvPr/>
          </p:nvCxnSpPr>
          <p:spPr>
            <a:xfrm rot="16200000" flipV="1">
              <a:off x="5919288" y="-267496"/>
              <a:ext cx="1607511" cy="1184312"/>
            </a:xfrm>
            <a:prstGeom prst="bentConnector3">
              <a:avLst>
                <a:gd name="adj1" fmla="val -30"/>
              </a:avLst>
            </a:prstGeom>
            <a:ln w="28575">
              <a:tailEnd type="triangle"/>
            </a:ln>
          </p:spPr>
          <p:style>
            <a:lnRef idx="1">
              <a:schemeClr val="accent2"/>
            </a:lnRef>
            <a:fillRef idx="0">
              <a:schemeClr val="accent2"/>
            </a:fillRef>
            <a:effectRef idx="0">
              <a:schemeClr val="accent2"/>
            </a:effectRef>
            <a:fontRef idx="minor">
              <a:schemeClr val="tx1"/>
            </a:fontRef>
          </p:style>
        </p:cxnSp>
      </p:grpSp>
      <p:sp>
        <p:nvSpPr>
          <p:cNvPr id="48" name="Rectangle 47">
            <a:extLst>
              <a:ext uri="{FF2B5EF4-FFF2-40B4-BE49-F238E27FC236}">
                <a16:creationId xmlns:a16="http://schemas.microsoft.com/office/drawing/2014/main" id="{91F78A13-F541-2C4F-96E1-997D76DE03B3}"/>
              </a:ext>
            </a:extLst>
          </p:cNvPr>
          <p:cNvSpPr/>
          <p:nvPr/>
        </p:nvSpPr>
        <p:spPr>
          <a:xfrm>
            <a:off x="5105400" y="0"/>
            <a:ext cx="4038600" cy="5334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venir Black" panose="02000503020000020003" pitchFamily="2" charset="0"/>
              </a:rPr>
              <a:t>   ADDING ITEMS TO YOUR LIST</a:t>
            </a:r>
          </a:p>
        </p:txBody>
      </p:sp>
    </p:spTree>
    <p:extLst>
      <p:ext uri="{BB962C8B-B14F-4D97-AF65-F5344CB8AC3E}">
        <p14:creationId xmlns:p14="http://schemas.microsoft.com/office/powerpoint/2010/main" val="54670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xit" presetSubtype="2" fill="hold" grpId="0" nodeType="afterEffect">
                                  <p:stCondLst>
                                    <p:cond delay="1000"/>
                                  </p:stCondLst>
                                  <p:childTnLst>
                                    <p:anim calcmode="lin" valueType="num">
                                      <p:cBhvr additive="base">
                                        <p:cTn id="6" dur="2000"/>
                                        <p:tgtEl>
                                          <p:spTgt spid="48"/>
                                        </p:tgtEl>
                                        <p:attrNameLst>
                                          <p:attrName>ppt_x</p:attrName>
                                        </p:attrNameLst>
                                      </p:cBhvr>
                                      <p:tavLst>
                                        <p:tav tm="0">
                                          <p:val>
                                            <p:strVal val="#ppt_x"/>
                                          </p:val>
                                        </p:tav>
                                        <p:tav tm="100000">
                                          <p:val>
                                            <p:strVal val="#ppt_x+#ppt_w*1.125000"/>
                                          </p:val>
                                        </p:tav>
                                      </p:tavLst>
                                    </p:anim>
                                    <p:animEffect transition="out" filter="wipe(right)">
                                      <p:cBhvr>
                                        <p:cTn id="7" dur="2000"/>
                                        <p:tgtEl>
                                          <p:spTgt spid="48"/>
                                        </p:tgtEl>
                                      </p:cBhvr>
                                    </p:animEffect>
                                    <p:set>
                                      <p:cBhvr>
                                        <p:cTn id="8" dur="1" fill="hold">
                                          <p:stCondLst>
                                            <p:cond delay="19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25FAD9-3ECA-3140-B1AC-EC172DE26A51}"/>
              </a:ext>
            </a:extLst>
          </p:cNvPr>
          <p:cNvPicPr>
            <a:picLocks noChangeAspect="1"/>
          </p:cNvPicPr>
          <p:nvPr/>
        </p:nvPicPr>
        <p:blipFill rotWithShape="1">
          <a:blip r:embed="rId3">
            <a:extLst>
              <a:ext uri="{28A0092B-C50C-407E-A947-70E740481C1C}">
                <a14:useLocalDpi xmlns:a14="http://schemas.microsoft.com/office/drawing/2010/main" val="0"/>
              </a:ext>
            </a:extLst>
          </a:blip>
          <a:srcRect r="1082" b="3933"/>
          <a:stretch/>
        </p:blipFill>
        <p:spPr>
          <a:xfrm>
            <a:off x="152400" y="133350"/>
            <a:ext cx="7051713" cy="4572000"/>
          </a:xfrm>
          <a:prstGeom prst="rect">
            <a:avLst/>
          </a:prstGeom>
          <a:ln w="9525" cap="sq">
            <a:solidFill>
              <a:srgbClr val="595959"/>
            </a:solidFill>
            <a:prstDash val="solid"/>
            <a:miter lim="800000"/>
          </a:ln>
          <a:effectLst>
            <a:outerShdw blurRad="50800" dist="38100" dir="2700000" algn="tl" rotWithShape="0">
              <a:srgbClr val="000000">
                <a:alpha val="43000"/>
              </a:srgbClr>
            </a:outerShdw>
          </a:effectLst>
        </p:spPr>
      </p:pic>
      <p:grpSp>
        <p:nvGrpSpPr>
          <p:cNvPr id="10" name="Group 9">
            <a:extLst>
              <a:ext uri="{FF2B5EF4-FFF2-40B4-BE49-F238E27FC236}">
                <a16:creationId xmlns:a16="http://schemas.microsoft.com/office/drawing/2014/main" id="{B3102415-352D-2C46-9D95-7AAE80EB53F6}"/>
              </a:ext>
            </a:extLst>
          </p:cNvPr>
          <p:cNvGrpSpPr/>
          <p:nvPr/>
        </p:nvGrpSpPr>
        <p:grpSpPr>
          <a:xfrm>
            <a:off x="2035366" y="672562"/>
            <a:ext cx="7032434" cy="1524000"/>
            <a:chOff x="2057400" y="666750"/>
            <a:chExt cx="7032434" cy="1524000"/>
          </a:xfrm>
        </p:grpSpPr>
        <p:sp>
          <p:nvSpPr>
            <p:cNvPr id="7" name="TextBox 6">
              <a:extLst>
                <a:ext uri="{FF2B5EF4-FFF2-40B4-BE49-F238E27FC236}">
                  <a16:creationId xmlns:a16="http://schemas.microsoft.com/office/drawing/2014/main" id="{97DCC6DE-534E-6143-872D-7BD34D80AB7E}"/>
                </a:ext>
              </a:extLst>
            </p:cNvPr>
            <p:cNvSpPr txBox="1"/>
            <p:nvPr/>
          </p:nvSpPr>
          <p:spPr>
            <a:xfrm>
              <a:off x="7315200" y="666750"/>
              <a:ext cx="1774634" cy="646331"/>
            </a:xfrm>
            <a:prstGeom prst="rect">
              <a:avLst/>
            </a:prstGeom>
            <a:ln w="31750" cap="sq"/>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latin typeface="Avenir Medium" panose="02000503020000020003" pitchFamily="2" charset="0"/>
                </a:rPr>
                <a:t>Create sections</a:t>
              </a:r>
            </a:p>
          </p:txBody>
        </p:sp>
        <p:cxnSp>
          <p:nvCxnSpPr>
            <p:cNvPr id="9" name="Elbow Connector 8">
              <a:extLst>
                <a:ext uri="{FF2B5EF4-FFF2-40B4-BE49-F238E27FC236}">
                  <a16:creationId xmlns:a16="http://schemas.microsoft.com/office/drawing/2014/main" id="{A67F7914-C418-4F4D-A216-5D91DE9EB112}"/>
                </a:ext>
              </a:extLst>
            </p:cNvPr>
            <p:cNvCxnSpPr>
              <a:cxnSpLocks/>
              <a:stCxn id="7" idx="1"/>
            </p:cNvCxnSpPr>
            <p:nvPr/>
          </p:nvCxnSpPr>
          <p:spPr>
            <a:xfrm rot="10800000" flipV="1">
              <a:off x="2057400" y="989916"/>
              <a:ext cx="5257800" cy="1200834"/>
            </a:xfrm>
            <a:prstGeom prst="bentConnector3">
              <a:avLst/>
            </a:prstGeom>
            <a:ln w="28575">
              <a:tailEnd type="triangle"/>
            </a:ln>
          </p:spPr>
          <p:style>
            <a:lnRef idx="1">
              <a:schemeClr val="accent2"/>
            </a:lnRef>
            <a:fillRef idx="0">
              <a:schemeClr val="accent2"/>
            </a:fillRef>
            <a:effectRef idx="0">
              <a:schemeClr val="accent2"/>
            </a:effectRef>
            <a:fontRef idx="minor">
              <a:schemeClr val="tx1"/>
            </a:fontRef>
          </p:style>
        </p:cxnSp>
      </p:grpSp>
      <p:grpSp>
        <p:nvGrpSpPr>
          <p:cNvPr id="11" name="Group 10">
            <a:extLst>
              <a:ext uri="{FF2B5EF4-FFF2-40B4-BE49-F238E27FC236}">
                <a16:creationId xmlns:a16="http://schemas.microsoft.com/office/drawing/2014/main" id="{F717C9C5-46B6-3640-AF58-F2F990D39FCA}"/>
              </a:ext>
            </a:extLst>
          </p:cNvPr>
          <p:cNvGrpSpPr/>
          <p:nvPr/>
        </p:nvGrpSpPr>
        <p:grpSpPr>
          <a:xfrm>
            <a:off x="2029859" y="3943350"/>
            <a:ext cx="7037941" cy="427966"/>
            <a:chOff x="2051893" y="666750"/>
            <a:chExt cx="7037941" cy="427966"/>
          </a:xfrm>
        </p:grpSpPr>
        <p:sp>
          <p:nvSpPr>
            <p:cNvPr id="12" name="TextBox 11">
              <a:extLst>
                <a:ext uri="{FF2B5EF4-FFF2-40B4-BE49-F238E27FC236}">
                  <a16:creationId xmlns:a16="http://schemas.microsoft.com/office/drawing/2014/main" id="{193AE783-3CBE-2D46-B963-EDDA9DF2E79B}"/>
                </a:ext>
              </a:extLst>
            </p:cNvPr>
            <p:cNvSpPr txBox="1"/>
            <p:nvPr/>
          </p:nvSpPr>
          <p:spPr>
            <a:xfrm>
              <a:off x="7315200" y="666750"/>
              <a:ext cx="1774634" cy="369332"/>
            </a:xfrm>
            <a:prstGeom prst="rect">
              <a:avLst/>
            </a:prstGeom>
            <a:ln w="31750" cap="sq"/>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latin typeface="Avenir Medium" panose="02000503020000020003" pitchFamily="2" charset="0"/>
                </a:rPr>
                <a:t>Add tags</a:t>
              </a:r>
            </a:p>
          </p:txBody>
        </p:sp>
        <p:cxnSp>
          <p:nvCxnSpPr>
            <p:cNvPr id="13" name="Elbow Connector 12">
              <a:extLst>
                <a:ext uri="{FF2B5EF4-FFF2-40B4-BE49-F238E27FC236}">
                  <a16:creationId xmlns:a16="http://schemas.microsoft.com/office/drawing/2014/main" id="{64DE1F1C-91D5-2B4A-B1AE-AF63259D2CBF}"/>
                </a:ext>
              </a:extLst>
            </p:cNvPr>
            <p:cNvCxnSpPr>
              <a:cxnSpLocks/>
            </p:cNvCxnSpPr>
            <p:nvPr/>
          </p:nvCxnSpPr>
          <p:spPr>
            <a:xfrm rot="10800000" flipV="1">
              <a:off x="2051893" y="835120"/>
              <a:ext cx="5263309" cy="259596"/>
            </a:xfrm>
            <a:prstGeom prst="bentConnector3">
              <a:avLst>
                <a:gd name="adj1" fmla="val 50000"/>
              </a:avLst>
            </a:prstGeom>
            <a:ln w="28575">
              <a:tailEnd type="triangle"/>
            </a:ln>
          </p:spPr>
          <p:style>
            <a:lnRef idx="1">
              <a:schemeClr val="accent2"/>
            </a:lnRef>
            <a:fillRef idx="0">
              <a:schemeClr val="accent2"/>
            </a:fillRef>
            <a:effectRef idx="0">
              <a:schemeClr val="accent2"/>
            </a:effectRef>
            <a:fontRef idx="minor">
              <a:schemeClr val="tx1"/>
            </a:fontRef>
          </p:style>
        </p:cxnSp>
      </p:grpSp>
      <p:grpSp>
        <p:nvGrpSpPr>
          <p:cNvPr id="17" name="Group 16">
            <a:extLst>
              <a:ext uri="{FF2B5EF4-FFF2-40B4-BE49-F238E27FC236}">
                <a16:creationId xmlns:a16="http://schemas.microsoft.com/office/drawing/2014/main" id="{898BA5C7-3EC4-4E49-86C8-4CF6988A5EFA}"/>
              </a:ext>
            </a:extLst>
          </p:cNvPr>
          <p:cNvGrpSpPr/>
          <p:nvPr/>
        </p:nvGrpSpPr>
        <p:grpSpPr>
          <a:xfrm>
            <a:off x="3477659" y="2614904"/>
            <a:ext cx="5590141" cy="611074"/>
            <a:chOff x="3499693" y="666750"/>
            <a:chExt cx="5590141" cy="611074"/>
          </a:xfrm>
        </p:grpSpPr>
        <p:sp>
          <p:nvSpPr>
            <p:cNvPr id="21" name="TextBox 20">
              <a:extLst>
                <a:ext uri="{FF2B5EF4-FFF2-40B4-BE49-F238E27FC236}">
                  <a16:creationId xmlns:a16="http://schemas.microsoft.com/office/drawing/2014/main" id="{09F5F79B-EA37-F640-821A-E089B43B2425}"/>
                </a:ext>
              </a:extLst>
            </p:cNvPr>
            <p:cNvSpPr txBox="1"/>
            <p:nvPr/>
          </p:nvSpPr>
          <p:spPr>
            <a:xfrm>
              <a:off x="7315200" y="666750"/>
              <a:ext cx="1774634" cy="369332"/>
            </a:xfrm>
            <a:prstGeom prst="rect">
              <a:avLst/>
            </a:prstGeom>
            <a:ln w="31750" cap="sq"/>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latin typeface="Avenir Medium" panose="02000503020000020003" pitchFamily="2" charset="0"/>
                </a:rPr>
                <a:t>Include notes</a:t>
              </a:r>
            </a:p>
          </p:txBody>
        </p:sp>
        <p:cxnSp>
          <p:nvCxnSpPr>
            <p:cNvPr id="22" name="Elbow Connector 21">
              <a:extLst>
                <a:ext uri="{FF2B5EF4-FFF2-40B4-BE49-F238E27FC236}">
                  <a16:creationId xmlns:a16="http://schemas.microsoft.com/office/drawing/2014/main" id="{5B3ED9E3-21AD-7A40-8874-F84618F80A2C}"/>
                </a:ext>
              </a:extLst>
            </p:cNvPr>
            <p:cNvCxnSpPr>
              <a:cxnSpLocks/>
            </p:cNvCxnSpPr>
            <p:nvPr/>
          </p:nvCxnSpPr>
          <p:spPr>
            <a:xfrm rot="10800000" flipV="1">
              <a:off x="3499693" y="835120"/>
              <a:ext cx="3815510" cy="442704"/>
            </a:xfrm>
            <a:prstGeom prst="bentConnector3">
              <a:avLst>
                <a:gd name="adj1" fmla="val 50000"/>
              </a:avLst>
            </a:prstGeom>
            <a:ln w="28575">
              <a:tailEnd type="triangle"/>
            </a:ln>
          </p:spPr>
          <p:style>
            <a:lnRef idx="1">
              <a:schemeClr val="accent2"/>
            </a:lnRef>
            <a:fillRef idx="0">
              <a:schemeClr val="accent2"/>
            </a:fillRef>
            <a:effectRef idx="0">
              <a:schemeClr val="accent2"/>
            </a:effectRef>
            <a:fontRef idx="minor">
              <a:schemeClr val="tx1"/>
            </a:fontRef>
          </p:style>
        </p:cxnSp>
      </p:grpSp>
      <p:sp>
        <p:nvSpPr>
          <p:cNvPr id="26" name="Rectangle 25">
            <a:extLst>
              <a:ext uri="{FF2B5EF4-FFF2-40B4-BE49-F238E27FC236}">
                <a16:creationId xmlns:a16="http://schemas.microsoft.com/office/drawing/2014/main" id="{3FF56C02-4FD5-AA42-87B9-37D5E37F4CD0}"/>
              </a:ext>
            </a:extLst>
          </p:cNvPr>
          <p:cNvSpPr/>
          <p:nvPr/>
        </p:nvSpPr>
        <p:spPr>
          <a:xfrm>
            <a:off x="5105400" y="0"/>
            <a:ext cx="4038600" cy="5334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venir Black" panose="02000503020000020003" pitchFamily="2" charset="0"/>
              </a:rPr>
              <a:t>   ORGANIZING YOUR LIST</a:t>
            </a:r>
          </a:p>
        </p:txBody>
      </p:sp>
    </p:spTree>
    <p:extLst>
      <p:ext uri="{BB962C8B-B14F-4D97-AF65-F5344CB8AC3E}">
        <p14:creationId xmlns:p14="http://schemas.microsoft.com/office/powerpoint/2010/main" val="13001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xit" presetSubtype="2" fill="hold" grpId="0" nodeType="afterEffect">
                                  <p:stCondLst>
                                    <p:cond delay="1000"/>
                                  </p:stCondLst>
                                  <p:childTnLst>
                                    <p:anim calcmode="lin" valueType="num">
                                      <p:cBhvr additive="base">
                                        <p:cTn id="6" dur="2000"/>
                                        <p:tgtEl>
                                          <p:spTgt spid="26"/>
                                        </p:tgtEl>
                                        <p:attrNameLst>
                                          <p:attrName>ppt_x</p:attrName>
                                        </p:attrNameLst>
                                      </p:cBhvr>
                                      <p:tavLst>
                                        <p:tav tm="0">
                                          <p:val>
                                            <p:strVal val="#ppt_x"/>
                                          </p:val>
                                        </p:tav>
                                        <p:tav tm="100000">
                                          <p:val>
                                            <p:strVal val="#ppt_x+#ppt_w*1.125000"/>
                                          </p:val>
                                        </p:tav>
                                      </p:tavLst>
                                    </p:anim>
                                    <p:animEffect transition="out" filter="wipe(right)">
                                      <p:cBhvr>
                                        <p:cTn id="7" dur="2000"/>
                                        <p:tgtEl>
                                          <p:spTgt spid="26"/>
                                        </p:tgtEl>
                                      </p:cBhvr>
                                    </p:animEffect>
                                    <p:set>
                                      <p:cBhvr>
                                        <p:cTn id="8" dur="1" fill="hold">
                                          <p:stCondLst>
                                            <p:cond delay="19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25FAD9-3ECA-3140-B1AC-EC172DE26A51}"/>
              </a:ext>
            </a:extLst>
          </p:cNvPr>
          <p:cNvPicPr>
            <a:picLocks noChangeAspect="1"/>
          </p:cNvPicPr>
          <p:nvPr/>
        </p:nvPicPr>
        <p:blipFill rotWithShape="1">
          <a:blip r:embed="rId3">
            <a:extLst>
              <a:ext uri="{28A0092B-C50C-407E-A947-70E740481C1C}">
                <a14:useLocalDpi xmlns:a14="http://schemas.microsoft.com/office/drawing/2010/main" val="0"/>
              </a:ext>
            </a:extLst>
          </a:blip>
          <a:srcRect r="1082" b="3933"/>
          <a:stretch/>
        </p:blipFill>
        <p:spPr>
          <a:xfrm>
            <a:off x="152400" y="133350"/>
            <a:ext cx="7051713" cy="4572000"/>
          </a:xfrm>
          <a:prstGeom prst="rect">
            <a:avLst/>
          </a:prstGeom>
          <a:ln w="9525" cap="sq">
            <a:solidFill>
              <a:srgbClr val="595959"/>
            </a:solidFill>
            <a:prstDash val="solid"/>
            <a:miter lim="800000"/>
          </a:ln>
          <a:effectLst>
            <a:outerShdw blurRad="50800" dist="38100" dir="2700000" algn="tl" rotWithShape="0">
              <a:srgbClr val="000000">
                <a:alpha val="43000"/>
              </a:srgbClr>
            </a:outerShdw>
          </a:effectLst>
        </p:spPr>
      </p:pic>
      <p:grpSp>
        <p:nvGrpSpPr>
          <p:cNvPr id="18" name="Group 17">
            <a:extLst>
              <a:ext uri="{FF2B5EF4-FFF2-40B4-BE49-F238E27FC236}">
                <a16:creationId xmlns:a16="http://schemas.microsoft.com/office/drawing/2014/main" id="{89992F13-3ADD-9242-94A7-7E8D2B4DAE1E}"/>
              </a:ext>
            </a:extLst>
          </p:cNvPr>
          <p:cNvGrpSpPr/>
          <p:nvPr/>
        </p:nvGrpSpPr>
        <p:grpSpPr>
          <a:xfrm>
            <a:off x="3886200" y="636764"/>
            <a:ext cx="5181600" cy="2308324"/>
            <a:chOff x="3886200" y="666750"/>
            <a:chExt cx="5181600" cy="2308324"/>
          </a:xfrm>
        </p:grpSpPr>
        <p:sp>
          <p:nvSpPr>
            <p:cNvPr id="19" name="TextBox 18">
              <a:extLst>
                <a:ext uri="{FF2B5EF4-FFF2-40B4-BE49-F238E27FC236}">
                  <a16:creationId xmlns:a16="http://schemas.microsoft.com/office/drawing/2014/main" id="{24B10DF1-90BB-A34C-A557-69F89044FB26}"/>
                </a:ext>
              </a:extLst>
            </p:cNvPr>
            <p:cNvSpPr txBox="1"/>
            <p:nvPr/>
          </p:nvSpPr>
          <p:spPr>
            <a:xfrm>
              <a:off x="7315200" y="666750"/>
              <a:ext cx="1752600" cy="2308324"/>
            </a:xfrm>
            <a:prstGeom prst="rect">
              <a:avLst/>
            </a:prstGeom>
            <a:ln w="31750" cap="sq"/>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a:latin typeface="Avenir Heavy" panose="02000503020000020003" pitchFamily="2" charset="0"/>
                </a:rPr>
                <a:t>Done? Send the list to the library!</a:t>
              </a:r>
            </a:p>
            <a:p>
              <a:pPr algn="ctr"/>
              <a:endParaRPr lang="en-US" dirty="0">
                <a:latin typeface="Avenir Medium" panose="02000503020000020003" pitchFamily="2" charset="0"/>
              </a:endParaRPr>
            </a:p>
            <a:p>
              <a:pPr algn="ctr"/>
              <a:r>
                <a:rPr lang="en-US" dirty="0">
                  <a:latin typeface="Avenir Medium" panose="02000503020000020003" pitchFamily="2" charset="0"/>
                </a:rPr>
                <a:t>We ensure resources are ready for students</a:t>
              </a:r>
            </a:p>
          </p:txBody>
        </p:sp>
        <p:cxnSp>
          <p:nvCxnSpPr>
            <p:cNvPr id="20" name="Elbow Connector 19">
              <a:extLst>
                <a:ext uri="{FF2B5EF4-FFF2-40B4-BE49-F238E27FC236}">
                  <a16:creationId xmlns:a16="http://schemas.microsoft.com/office/drawing/2014/main" id="{95447C9B-2A0E-F043-B48B-7A1FDF412A12}"/>
                </a:ext>
              </a:extLst>
            </p:cNvPr>
            <p:cNvCxnSpPr>
              <a:cxnSpLocks/>
            </p:cNvCxnSpPr>
            <p:nvPr/>
          </p:nvCxnSpPr>
          <p:spPr>
            <a:xfrm rot="10800000" flipV="1">
              <a:off x="3886200" y="1077736"/>
              <a:ext cx="3429000" cy="533400"/>
            </a:xfrm>
            <a:prstGeom prst="bentConnector3">
              <a:avLst>
                <a:gd name="adj1" fmla="val 100121"/>
              </a:avLst>
            </a:prstGeom>
            <a:ln w="28575">
              <a:tailEnd type="triangle"/>
            </a:ln>
          </p:spPr>
          <p:style>
            <a:lnRef idx="1">
              <a:schemeClr val="accent2"/>
            </a:lnRef>
            <a:fillRef idx="0">
              <a:schemeClr val="accent2"/>
            </a:fillRef>
            <a:effectRef idx="0">
              <a:schemeClr val="accent2"/>
            </a:effectRef>
            <a:fontRef idx="minor">
              <a:schemeClr val="tx1"/>
            </a:fontRef>
          </p:style>
        </p:cxnSp>
      </p:grpSp>
      <p:grpSp>
        <p:nvGrpSpPr>
          <p:cNvPr id="22" name="Group 21">
            <a:extLst>
              <a:ext uri="{FF2B5EF4-FFF2-40B4-BE49-F238E27FC236}">
                <a16:creationId xmlns:a16="http://schemas.microsoft.com/office/drawing/2014/main" id="{1E933C8D-34BF-3D41-BBFD-2602CFC74FD3}"/>
              </a:ext>
            </a:extLst>
          </p:cNvPr>
          <p:cNvGrpSpPr/>
          <p:nvPr/>
        </p:nvGrpSpPr>
        <p:grpSpPr>
          <a:xfrm>
            <a:off x="685800" y="1352551"/>
            <a:ext cx="8382000" cy="3203772"/>
            <a:chOff x="685800" y="-1059694"/>
            <a:chExt cx="8382000" cy="3203772"/>
          </a:xfrm>
        </p:grpSpPr>
        <p:sp>
          <p:nvSpPr>
            <p:cNvPr id="26" name="TextBox 25">
              <a:extLst>
                <a:ext uri="{FF2B5EF4-FFF2-40B4-BE49-F238E27FC236}">
                  <a16:creationId xmlns:a16="http://schemas.microsoft.com/office/drawing/2014/main" id="{0FCCB262-FC3E-8141-B2BA-AA66E0CA6A8F}"/>
                </a:ext>
              </a:extLst>
            </p:cNvPr>
            <p:cNvSpPr txBox="1"/>
            <p:nvPr/>
          </p:nvSpPr>
          <p:spPr>
            <a:xfrm>
              <a:off x="7315200" y="666750"/>
              <a:ext cx="1752600" cy="1477328"/>
            </a:xfrm>
            <a:prstGeom prst="rect">
              <a:avLst/>
            </a:prstGeom>
            <a:ln w="31750" cap="sq"/>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a:latin typeface="Avenir Roman" panose="02000503020000020003" pitchFamily="2" charset="0"/>
                </a:rPr>
                <a:t>When the library’s done: </a:t>
              </a:r>
              <a:r>
                <a:rPr lang="en-US" dirty="0">
                  <a:latin typeface="Avenir Roman" panose="02000503020000020003" pitchFamily="2" charset="0"/>
                </a:rPr>
                <a:t>Publish the list to your students</a:t>
              </a:r>
            </a:p>
          </p:txBody>
        </p:sp>
        <p:cxnSp>
          <p:nvCxnSpPr>
            <p:cNvPr id="28" name="Elbow Connector 27">
              <a:extLst>
                <a:ext uri="{FF2B5EF4-FFF2-40B4-BE49-F238E27FC236}">
                  <a16:creationId xmlns:a16="http://schemas.microsoft.com/office/drawing/2014/main" id="{E18A9754-9B6C-8848-9229-9C0964099DD5}"/>
                </a:ext>
              </a:extLst>
            </p:cNvPr>
            <p:cNvCxnSpPr>
              <a:cxnSpLocks/>
            </p:cNvCxnSpPr>
            <p:nvPr/>
          </p:nvCxnSpPr>
          <p:spPr>
            <a:xfrm rot="10800000">
              <a:off x="685800" y="-1059694"/>
              <a:ext cx="6629400" cy="2137431"/>
            </a:xfrm>
            <a:prstGeom prst="bentConnector3">
              <a:avLst>
                <a:gd name="adj1" fmla="val 100187"/>
              </a:avLst>
            </a:prstGeom>
            <a:ln w="28575">
              <a:tailEnd type="triangle"/>
            </a:ln>
          </p:spPr>
          <p:style>
            <a:lnRef idx="1">
              <a:schemeClr val="accent2"/>
            </a:lnRef>
            <a:fillRef idx="0">
              <a:schemeClr val="accent2"/>
            </a:fillRef>
            <a:effectRef idx="0">
              <a:schemeClr val="accent2"/>
            </a:effectRef>
            <a:fontRef idx="minor">
              <a:schemeClr val="tx1"/>
            </a:fontRef>
          </p:style>
        </p:cxnSp>
      </p:grpSp>
      <p:sp>
        <p:nvSpPr>
          <p:cNvPr id="29" name="Rectangle 28">
            <a:extLst>
              <a:ext uri="{FF2B5EF4-FFF2-40B4-BE49-F238E27FC236}">
                <a16:creationId xmlns:a16="http://schemas.microsoft.com/office/drawing/2014/main" id="{53FC11CA-BF8E-C94A-BA64-490F8AEF0F15}"/>
              </a:ext>
            </a:extLst>
          </p:cNvPr>
          <p:cNvSpPr/>
          <p:nvPr/>
        </p:nvSpPr>
        <p:spPr>
          <a:xfrm>
            <a:off x="5105400" y="0"/>
            <a:ext cx="4038600" cy="5334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venir Black" panose="02000503020000020003" pitchFamily="2" charset="0"/>
              </a:rPr>
              <a:t>   WORKING WITH THE LIBRARY</a:t>
            </a:r>
          </a:p>
        </p:txBody>
      </p:sp>
    </p:spTree>
    <p:extLst>
      <p:ext uri="{BB962C8B-B14F-4D97-AF65-F5344CB8AC3E}">
        <p14:creationId xmlns:p14="http://schemas.microsoft.com/office/powerpoint/2010/main" val="82424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xit" presetSubtype="2" fill="hold" grpId="0" nodeType="afterEffect">
                                  <p:stCondLst>
                                    <p:cond delay="1000"/>
                                  </p:stCondLst>
                                  <p:childTnLst>
                                    <p:anim calcmode="lin" valueType="num">
                                      <p:cBhvr additive="base">
                                        <p:cTn id="6" dur="2000"/>
                                        <p:tgtEl>
                                          <p:spTgt spid="29"/>
                                        </p:tgtEl>
                                        <p:attrNameLst>
                                          <p:attrName>ppt_x</p:attrName>
                                        </p:attrNameLst>
                                      </p:cBhvr>
                                      <p:tavLst>
                                        <p:tav tm="0">
                                          <p:val>
                                            <p:strVal val="#ppt_x"/>
                                          </p:val>
                                        </p:tav>
                                        <p:tav tm="100000">
                                          <p:val>
                                            <p:strVal val="#ppt_x+#ppt_w*1.125000"/>
                                          </p:val>
                                        </p:tav>
                                      </p:tavLst>
                                    </p:anim>
                                    <p:animEffect transition="out" filter="wipe(right)">
                                      <p:cBhvr>
                                        <p:cTn id="7" dur="2000"/>
                                        <p:tgtEl>
                                          <p:spTgt spid="29"/>
                                        </p:tgtEl>
                                      </p:cBhvr>
                                    </p:animEffect>
                                    <p:set>
                                      <p:cBhvr>
                                        <p:cTn id="8" dur="1" fill="hold">
                                          <p:stCondLst>
                                            <p:cond delay="19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3E66CC-FF40-C44D-9113-96778C88B7F1}"/>
              </a:ext>
            </a:extLst>
          </p:cNvPr>
          <p:cNvPicPr>
            <a:picLocks noChangeAspect="1"/>
          </p:cNvPicPr>
          <p:nvPr/>
        </p:nvPicPr>
        <p:blipFill rotWithShape="1">
          <a:blip r:embed="rId3">
            <a:extLst>
              <a:ext uri="{28A0092B-C50C-407E-A947-70E740481C1C}">
                <a14:useLocalDpi xmlns:a14="http://schemas.microsoft.com/office/drawing/2010/main" val="0"/>
              </a:ext>
            </a:extLst>
          </a:blip>
          <a:srcRect l="9166" t="13779" r="20001" b="27778"/>
          <a:stretch/>
        </p:blipFill>
        <p:spPr>
          <a:xfrm>
            <a:off x="228600" y="819150"/>
            <a:ext cx="7920128" cy="3675821"/>
          </a:xfrm>
          <a:prstGeom prst="rect">
            <a:avLst/>
          </a:prstGeom>
          <a:ln w="9525" cap="sq">
            <a:solidFill>
              <a:srgbClr val="C00000"/>
            </a:solidFill>
            <a:prstDash val="solid"/>
            <a:miter lim="800000"/>
          </a:ln>
          <a:effectLst>
            <a:outerShdw blurRad="50800" dist="38100" dir="2700000" algn="tl" rotWithShape="0">
              <a:srgbClr val="000000">
                <a:alpha val="43000"/>
              </a:srgbClr>
            </a:outerShdw>
          </a:effectLst>
        </p:spPr>
      </p:pic>
      <p:grpSp>
        <p:nvGrpSpPr>
          <p:cNvPr id="22" name="Group 21">
            <a:extLst>
              <a:ext uri="{FF2B5EF4-FFF2-40B4-BE49-F238E27FC236}">
                <a16:creationId xmlns:a16="http://schemas.microsoft.com/office/drawing/2014/main" id="{1E933C8D-34BF-3D41-BBFD-2602CFC74FD3}"/>
              </a:ext>
            </a:extLst>
          </p:cNvPr>
          <p:cNvGrpSpPr/>
          <p:nvPr/>
        </p:nvGrpSpPr>
        <p:grpSpPr>
          <a:xfrm>
            <a:off x="3581400" y="666750"/>
            <a:ext cx="5417916" cy="3970318"/>
            <a:chOff x="3733800" y="-1669294"/>
            <a:chExt cx="5417916" cy="3970318"/>
          </a:xfrm>
        </p:grpSpPr>
        <p:sp>
          <p:nvSpPr>
            <p:cNvPr id="26" name="TextBox 25">
              <a:extLst>
                <a:ext uri="{FF2B5EF4-FFF2-40B4-BE49-F238E27FC236}">
                  <a16:creationId xmlns:a16="http://schemas.microsoft.com/office/drawing/2014/main" id="{0FCCB262-FC3E-8141-B2BA-AA66E0CA6A8F}"/>
                </a:ext>
              </a:extLst>
            </p:cNvPr>
            <p:cNvSpPr txBox="1"/>
            <p:nvPr/>
          </p:nvSpPr>
          <p:spPr>
            <a:xfrm>
              <a:off x="6858000" y="-1669294"/>
              <a:ext cx="2293716" cy="3970318"/>
            </a:xfrm>
            <a:prstGeom prst="rect">
              <a:avLst/>
            </a:prstGeom>
            <a:ln w="31750" cap="sq"/>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latin typeface="Avenir Roman" panose="02000503020000020003" pitchFamily="2" charset="0"/>
                </a:rPr>
                <a:t>The availability information is provided by the library.</a:t>
              </a:r>
            </a:p>
            <a:p>
              <a:pPr algn="ctr"/>
              <a:endParaRPr lang="en-US" dirty="0">
                <a:latin typeface="Avenir Roman" panose="02000503020000020003" pitchFamily="2" charset="0"/>
              </a:endParaRPr>
            </a:p>
            <a:p>
              <a:pPr algn="ctr"/>
              <a:r>
                <a:rPr lang="en-US" dirty="0">
                  <a:latin typeface="Avenir Roman" panose="02000503020000020003" pitchFamily="2" charset="0"/>
                </a:rPr>
                <a:t>There may be more than one source they can select from.</a:t>
              </a:r>
            </a:p>
            <a:p>
              <a:pPr algn="ctr"/>
              <a:endParaRPr lang="en-US" dirty="0">
                <a:latin typeface="Avenir Roman" panose="02000503020000020003" pitchFamily="2" charset="0"/>
              </a:endParaRPr>
            </a:p>
            <a:p>
              <a:pPr algn="ctr"/>
              <a:r>
                <a:rPr lang="en-US" dirty="0">
                  <a:latin typeface="Avenir Roman" panose="02000503020000020003" pitchFamily="2" charset="0"/>
                </a:rPr>
                <a:t>Items in our print collection will show library location and check out status.</a:t>
              </a:r>
            </a:p>
          </p:txBody>
        </p:sp>
        <p:cxnSp>
          <p:nvCxnSpPr>
            <p:cNvPr id="28" name="Elbow Connector 27">
              <a:extLst>
                <a:ext uri="{FF2B5EF4-FFF2-40B4-BE49-F238E27FC236}">
                  <a16:creationId xmlns:a16="http://schemas.microsoft.com/office/drawing/2014/main" id="{E18A9754-9B6C-8848-9229-9C0964099DD5}"/>
                </a:ext>
              </a:extLst>
            </p:cNvPr>
            <p:cNvCxnSpPr>
              <a:cxnSpLocks/>
              <a:stCxn id="26" idx="1"/>
            </p:cNvCxnSpPr>
            <p:nvPr/>
          </p:nvCxnSpPr>
          <p:spPr>
            <a:xfrm rot="10800000" flipV="1">
              <a:off x="3733800" y="315864"/>
              <a:ext cx="3124200" cy="529441"/>
            </a:xfrm>
            <a:prstGeom prst="bentConnector3">
              <a:avLst>
                <a:gd name="adj1" fmla="val 50000"/>
              </a:avLst>
            </a:prstGeom>
            <a:ln w="28575">
              <a:tailEnd type="triangle"/>
            </a:ln>
          </p:spPr>
          <p:style>
            <a:lnRef idx="1">
              <a:schemeClr val="accent2"/>
            </a:lnRef>
            <a:fillRef idx="0">
              <a:schemeClr val="accent2"/>
            </a:fillRef>
            <a:effectRef idx="0">
              <a:schemeClr val="accent2"/>
            </a:effectRef>
            <a:fontRef idx="minor">
              <a:schemeClr val="tx1"/>
            </a:fontRef>
          </p:style>
        </p:cxnSp>
      </p:grpSp>
      <p:sp>
        <p:nvSpPr>
          <p:cNvPr id="29" name="Rectangle 28">
            <a:extLst>
              <a:ext uri="{FF2B5EF4-FFF2-40B4-BE49-F238E27FC236}">
                <a16:creationId xmlns:a16="http://schemas.microsoft.com/office/drawing/2014/main" id="{53FC11CA-BF8E-C94A-BA64-490F8AEF0F15}"/>
              </a:ext>
            </a:extLst>
          </p:cNvPr>
          <p:cNvSpPr/>
          <p:nvPr/>
        </p:nvSpPr>
        <p:spPr>
          <a:xfrm>
            <a:off x="5105400" y="0"/>
            <a:ext cx="4038600" cy="5334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venir Black" panose="02000503020000020003" pitchFamily="2" charset="0"/>
              </a:rPr>
              <a:t>STUDENTS’ VIEW</a:t>
            </a:r>
          </a:p>
        </p:txBody>
      </p:sp>
    </p:spTree>
    <p:extLst>
      <p:ext uri="{BB962C8B-B14F-4D97-AF65-F5344CB8AC3E}">
        <p14:creationId xmlns:p14="http://schemas.microsoft.com/office/powerpoint/2010/main" val="338629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xit" presetSubtype="2" fill="hold" grpId="0" nodeType="afterEffect">
                                  <p:stCondLst>
                                    <p:cond delay="1000"/>
                                  </p:stCondLst>
                                  <p:childTnLst>
                                    <p:anim calcmode="lin" valueType="num">
                                      <p:cBhvr additive="base">
                                        <p:cTn id="6" dur="2000"/>
                                        <p:tgtEl>
                                          <p:spTgt spid="29"/>
                                        </p:tgtEl>
                                        <p:attrNameLst>
                                          <p:attrName>ppt_x</p:attrName>
                                        </p:attrNameLst>
                                      </p:cBhvr>
                                      <p:tavLst>
                                        <p:tav tm="0">
                                          <p:val>
                                            <p:strVal val="#ppt_x"/>
                                          </p:val>
                                        </p:tav>
                                        <p:tav tm="100000">
                                          <p:val>
                                            <p:strVal val="#ppt_x+#ppt_w*1.125000"/>
                                          </p:val>
                                        </p:tav>
                                      </p:tavLst>
                                    </p:anim>
                                    <p:animEffect transition="out" filter="wipe(right)">
                                      <p:cBhvr>
                                        <p:cTn id="7" dur="2000"/>
                                        <p:tgtEl>
                                          <p:spTgt spid="29"/>
                                        </p:tgtEl>
                                      </p:cBhvr>
                                    </p:animEffect>
                                    <p:set>
                                      <p:cBhvr>
                                        <p:cTn id="8" dur="1" fill="hold">
                                          <p:stCondLst>
                                            <p:cond delay="19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D9EC3F64-F549-D24C-AB12-F3B627099228}"/>
              </a:ext>
            </a:extLst>
          </p:cNvPr>
          <p:cNvSpPr txBox="1">
            <a:spLocks/>
          </p:cNvSpPr>
          <p:nvPr/>
        </p:nvSpPr>
        <p:spPr>
          <a:xfrm>
            <a:off x="304800" y="361950"/>
            <a:ext cx="8686800" cy="895350"/>
          </a:xfrm>
          <a:prstGeom prst="rect">
            <a:avLst/>
          </a:prstGeom>
        </p:spPr>
        <p:txBody>
          <a:bodyPr>
            <a:normAutofit fontScale="92500"/>
          </a:bodyPr>
          <a:lstStyle>
            <a:lvl1pPr algn="l" defTabSz="914400" rtl="0" eaLnBrk="1" latinLnBrk="0" hangingPunct="1">
              <a:spcBef>
                <a:spcPct val="0"/>
              </a:spcBef>
              <a:buNone/>
              <a:defRPr sz="2800" b="1" kern="1200">
                <a:solidFill>
                  <a:schemeClr val="tx1"/>
                </a:solidFill>
                <a:latin typeface="+mj-lt"/>
                <a:ea typeface="+mj-ea"/>
                <a:cs typeface="+mj-cs"/>
              </a:defRPr>
            </a:lvl1pPr>
          </a:lstStyle>
          <a:p>
            <a:r>
              <a:rPr lang="en-US" sz="4000" dirty="0">
                <a:solidFill>
                  <a:srgbClr val="C00000"/>
                </a:solidFill>
                <a:latin typeface="Avenir Black" panose="02000503020000020003" pitchFamily="2" charset="0"/>
                <a:cs typeface="Arial Narrow" panose="020B0604020202020204" pitchFamily="34" charset="0"/>
              </a:rPr>
              <a:t>There’s lots more but that can wait.</a:t>
            </a:r>
          </a:p>
        </p:txBody>
      </p:sp>
      <p:sp>
        <p:nvSpPr>
          <p:cNvPr id="6" name="TextBox 5">
            <a:extLst>
              <a:ext uri="{FF2B5EF4-FFF2-40B4-BE49-F238E27FC236}">
                <a16:creationId xmlns:a16="http://schemas.microsoft.com/office/drawing/2014/main" id="{A053E4B7-8964-D141-BFDC-1C911BCA4283}"/>
              </a:ext>
            </a:extLst>
          </p:cNvPr>
          <p:cNvSpPr txBox="1"/>
          <p:nvPr/>
        </p:nvSpPr>
        <p:spPr>
          <a:xfrm>
            <a:off x="381000" y="1220529"/>
            <a:ext cx="3962400" cy="2062103"/>
          </a:xfrm>
          <a:prstGeom prst="rect">
            <a:avLst/>
          </a:prstGeom>
          <a:noFill/>
        </p:spPr>
        <p:txBody>
          <a:bodyPr wrap="square" rtlCol="0">
            <a:spAutoFit/>
          </a:bodyPr>
          <a:lstStyle/>
          <a:p>
            <a:r>
              <a:rPr lang="en-US" sz="2000" b="1" dirty="0">
                <a:latin typeface="Avenir Heavy" panose="02000503020000020003" pitchFamily="2" charset="0"/>
              </a:rPr>
              <a:t>Get Started</a:t>
            </a:r>
          </a:p>
          <a:p>
            <a:r>
              <a:rPr lang="en-US" dirty="0">
                <a:latin typeface="Avenir Book" panose="02000503020000020003" pitchFamily="2" charset="0"/>
              </a:rPr>
              <a:t>You can access Leganto today from your course site and start building your list. We’re here to help.</a:t>
            </a:r>
          </a:p>
          <a:p>
            <a:endParaRPr lang="en-US" dirty="0">
              <a:latin typeface="Avenir Book" panose="02000503020000020003" pitchFamily="2" charset="0"/>
            </a:endParaRPr>
          </a:p>
          <a:p>
            <a:r>
              <a:rPr lang="en-US" dirty="0">
                <a:latin typeface="Avenir Medium" panose="02000503020000020003" pitchFamily="2" charset="0"/>
              </a:rPr>
              <a:t>Or, send me your reading list and we’ll build it for you!</a:t>
            </a:r>
          </a:p>
        </p:txBody>
      </p:sp>
      <p:sp>
        <p:nvSpPr>
          <p:cNvPr id="7" name="TextBox 6">
            <a:extLst>
              <a:ext uri="{FF2B5EF4-FFF2-40B4-BE49-F238E27FC236}">
                <a16:creationId xmlns:a16="http://schemas.microsoft.com/office/drawing/2014/main" id="{9ACEB8E8-D04B-304E-B70C-228825CBA62C}"/>
              </a:ext>
            </a:extLst>
          </p:cNvPr>
          <p:cNvSpPr txBox="1"/>
          <p:nvPr/>
        </p:nvSpPr>
        <p:spPr>
          <a:xfrm>
            <a:off x="4439066" y="1220529"/>
            <a:ext cx="4456867" cy="2616101"/>
          </a:xfrm>
          <a:prstGeom prst="rect">
            <a:avLst/>
          </a:prstGeom>
          <a:ln w="31750" cap="sq"/>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1" dirty="0">
                <a:latin typeface="Avenir Roman" panose="02000503020000020003" pitchFamily="2" charset="0"/>
              </a:rPr>
              <a:t>Learn More</a:t>
            </a:r>
          </a:p>
          <a:p>
            <a:pPr algn="ctr"/>
            <a:endParaRPr lang="en-US" sz="1600" dirty="0">
              <a:latin typeface="Avenir Medium" panose="02000503020000020003" pitchFamily="2" charset="0"/>
            </a:endParaRPr>
          </a:p>
          <a:p>
            <a:pPr algn="ctr"/>
            <a:r>
              <a:rPr lang="en-US" sz="1600" dirty="0">
                <a:latin typeface="Avenir Medium" panose="02000503020000020003" pitchFamily="2" charset="0"/>
              </a:rPr>
              <a:t>Sign up for training:</a:t>
            </a:r>
          </a:p>
          <a:p>
            <a:pPr algn="ctr"/>
            <a:r>
              <a:rPr lang="en-US" sz="1600" dirty="0">
                <a:latin typeface="Avenir Medium" panose="02000503020000020003" pitchFamily="2" charset="0"/>
              </a:rPr>
              <a:t>[</a:t>
            </a:r>
            <a:r>
              <a:rPr lang="en-US" sz="1600" dirty="0" err="1">
                <a:latin typeface="Avenir Medium" panose="02000503020000020003" pitchFamily="2" charset="0"/>
              </a:rPr>
              <a:t>url</a:t>
            </a:r>
            <a:r>
              <a:rPr lang="en-US" sz="1600" dirty="0">
                <a:latin typeface="Avenir Medium" panose="02000503020000020003" pitchFamily="2" charset="0"/>
              </a:rPr>
              <a:t> for training workshop]</a:t>
            </a:r>
          </a:p>
          <a:p>
            <a:pPr algn="ctr"/>
            <a:endParaRPr lang="en-US" sz="1600" dirty="0">
              <a:latin typeface="Avenir Medium" panose="02000503020000020003" pitchFamily="2" charset="0"/>
            </a:endParaRPr>
          </a:p>
          <a:p>
            <a:pPr algn="ctr"/>
            <a:r>
              <a:rPr lang="en-US" sz="1600" dirty="0">
                <a:latin typeface="Avenir Medium" panose="02000503020000020003" pitchFamily="2" charset="0"/>
              </a:rPr>
              <a:t>Read more:</a:t>
            </a:r>
          </a:p>
          <a:p>
            <a:pPr algn="ctr"/>
            <a:r>
              <a:rPr lang="en-US" sz="1600" dirty="0">
                <a:latin typeface="Avenir Medium" panose="02000503020000020003" pitchFamily="2" charset="0"/>
              </a:rPr>
              <a:t>[</a:t>
            </a:r>
            <a:r>
              <a:rPr lang="en-US" sz="1600" dirty="0" err="1">
                <a:latin typeface="Avenir Medium" panose="02000503020000020003" pitchFamily="2" charset="0"/>
              </a:rPr>
              <a:t>url</a:t>
            </a:r>
            <a:r>
              <a:rPr lang="en-US" sz="1600" dirty="0">
                <a:latin typeface="Avenir Medium" panose="02000503020000020003" pitchFamily="2" charset="0"/>
              </a:rPr>
              <a:t> for training materials]</a:t>
            </a:r>
          </a:p>
          <a:p>
            <a:pPr algn="ctr"/>
            <a:endParaRPr lang="en-US" sz="1600" dirty="0">
              <a:latin typeface="Avenir Medium" panose="02000503020000020003" pitchFamily="2" charset="0"/>
            </a:endParaRPr>
          </a:p>
          <a:p>
            <a:pPr algn="ctr"/>
            <a:r>
              <a:rPr lang="en-US" sz="1600" dirty="0">
                <a:latin typeface="Avenir Medium" panose="02000503020000020003" pitchFamily="2" charset="0"/>
              </a:rPr>
              <a:t>Watch videos:</a:t>
            </a:r>
          </a:p>
          <a:p>
            <a:pPr algn="ctr"/>
            <a:r>
              <a:rPr lang="en-US" sz="1600" dirty="0">
                <a:latin typeface="Avenir Medium" panose="02000503020000020003" pitchFamily="2" charset="0"/>
              </a:rPr>
              <a:t>[</a:t>
            </a:r>
            <a:r>
              <a:rPr lang="en-US" sz="1600" dirty="0" err="1">
                <a:latin typeface="Avenir Medium" panose="02000503020000020003" pitchFamily="2" charset="0"/>
              </a:rPr>
              <a:t>url</a:t>
            </a:r>
            <a:r>
              <a:rPr lang="en-US" sz="1600" dirty="0">
                <a:latin typeface="Avenir Medium" panose="02000503020000020003" pitchFamily="2" charset="0"/>
              </a:rPr>
              <a:t> to training videos]</a:t>
            </a:r>
          </a:p>
        </p:txBody>
      </p:sp>
    </p:spTree>
    <p:extLst>
      <p:ext uri="{BB962C8B-B14F-4D97-AF65-F5344CB8AC3E}">
        <p14:creationId xmlns:p14="http://schemas.microsoft.com/office/powerpoint/2010/main" val="2263670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2C0F05-6C08-7949-98BD-F236D20E4FA8}"/>
              </a:ext>
            </a:extLst>
          </p:cNvPr>
          <p:cNvSpPr>
            <a:spLocks noGrp="1"/>
          </p:cNvSpPr>
          <p:nvPr>
            <p:ph type="ctrTitle"/>
          </p:nvPr>
        </p:nvSpPr>
        <p:spPr/>
        <p:txBody>
          <a:bodyPr/>
          <a:lstStyle/>
          <a:p>
            <a:r>
              <a:rPr lang="en-US" b="0" dirty="0">
                <a:latin typeface="Avenir Roman" panose="02000503020000020003" pitchFamily="2" charset="0"/>
              </a:rPr>
              <a:t>DEEP DIVES: </a:t>
            </a:r>
            <a:br>
              <a:rPr lang="en-US" b="0" dirty="0">
                <a:latin typeface="Avenir Roman" panose="02000503020000020003" pitchFamily="2" charset="0"/>
              </a:rPr>
            </a:br>
            <a:r>
              <a:rPr lang="en-US" sz="2400" b="0" dirty="0">
                <a:latin typeface="Avenir Roman" panose="02000503020000020003" pitchFamily="2" charset="0"/>
              </a:rPr>
              <a:t>How To: Start a List and Add Readings</a:t>
            </a:r>
          </a:p>
        </p:txBody>
      </p:sp>
    </p:spTree>
    <p:extLst>
      <p:ext uri="{BB962C8B-B14F-4D97-AF65-F5344CB8AC3E}">
        <p14:creationId xmlns:p14="http://schemas.microsoft.com/office/powerpoint/2010/main" val="222531105"/>
      </p:ext>
    </p:extLst>
  </p:cSld>
  <p:clrMapOvr>
    <a:masterClrMapping/>
  </p:clrMapOvr>
</p:sld>
</file>

<file path=ppt/theme/theme1.xml><?xml version="1.0" encoding="utf-8"?>
<a:theme xmlns:a="http://schemas.openxmlformats.org/drawingml/2006/main" name="1_Main_Theme_16X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 Libris Template_2017_16x9_Final" id="{AAD7D7BD-31E0-B144-8CFD-7DEB9C14BD1B}" vid="{57B79B1D-3FD7-E64B-B32C-8CCD156C62F0}"/>
    </a:ext>
  </a:extLst>
</a:theme>
</file>

<file path=ppt/theme/theme2.xml><?xml version="1.0" encoding="utf-8"?>
<a:theme xmlns:a="http://schemas.openxmlformats.org/drawingml/2006/main" name="2_Orange_Theme">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 Libris Template_2017_16x9_Final" id="{AAD7D7BD-31E0-B144-8CFD-7DEB9C14BD1B}" vid="{626C9D29-21F8-F546-8E7A-6B165EE8FC93}"/>
    </a:ext>
  </a:extLst>
</a:theme>
</file>

<file path=ppt/theme/theme3.xml><?xml version="1.0" encoding="utf-8"?>
<a:theme xmlns:a="http://schemas.openxmlformats.org/drawingml/2006/main" name="3_Blue_Theme">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 Libris Template_2017_16x9_Final" id="{AAD7D7BD-31E0-B144-8CFD-7DEB9C14BD1B}" vid="{A9D57AFC-10D7-4544-BB46-121D809399F7}"/>
    </a:ext>
  </a:extLst>
</a:theme>
</file>

<file path=ppt/theme/theme4.xml><?xml version="1.0" encoding="utf-8"?>
<a:theme xmlns:a="http://schemas.openxmlformats.org/drawingml/2006/main" name="4_Red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 Libris Template_2017_16x9_Final" id="{AAD7D7BD-31E0-B144-8CFD-7DEB9C14BD1B}" vid="{176910B4-DC86-0D40-9973-7C9D96DCB88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1_Main_Theme_16X9</Template>
  <TotalTime>1268</TotalTime>
  <Words>1640</Words>
  <Application>Microsoft Macintosh PowerPoint</Application>
  <PresentationFormat>On-screen Show (16:9)</PresentationFormat>
  <Paragraphs>136</Paragraphs>
  <Slides>14</Slides>
  <Notes>13</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14</vt:i4>
      </vt:variant>
    </vt:vector>
  </HeadingPairs>
  <TitlesOfParts>
    <vt:vector size="29" baseType="lpstr">
      <vt:lpstr>Arial</vt:lpstr>
      <vt:lpstr>Arial Narrow</vt:lpstr>
      <vt:lpstr>Avenir Black</vt:lpstr>
      <vt:lpstr>Avenir Book</vt:lpstr>
      <vt:lpstr>Avenir Heavy</vt:lpstr>
      <vt:lpstr>Avenir Light</vt:lpstr>
      <vt:lpstr>Avenir Light Oblique</vt:lpstr>
      <vt:lpstr>Avenir Medium</vt:lpstr>
      <vt:lpstr>Avenir Roman</vt:lpstr>
      <vt:lpstr>Calibri</vt:lpstr>
      <vt:lpstr>Times New Roman</vt:lpstr>
      <vt:lpstr>1_Main_Theme_16X9</vt:lpstr>
      <vt:lpstr>2_Orange_Theme</vt:lpstr>
      <vt:lpstr>3_Blue_Theme</vt:lpstr>
      <vt:lpstr>4_Red_Theme</vt:lpstr>
      <vt:lpstr>PowerPoint Presentation</vt:lpstr>
      <vt:lpstr>Leganto gives you - </vt:lpstr>
      <vt:lpstr>PowerPoint Presentation</vt:lpstr>
      <vt:lpstr>PowerPoint Presentation</vt:lpstr>
      <vt:lpstr>PowerPoint Presentation</vt:lpstr>
      <vt:lpstr>PowerPoint Presentation</vt:lpstr>
      <vt:lpstr>PowerPoint Presentation</vt:lpstr>
      <vt:lpstr>PowerPoint Presentation</vt:lpstr>
      <vt:lpstr>DEEP DIVES:  How To: Start a List and Add Readings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Bragg, Mary-Lynn</dc:creator>
  <cp:lastModifiedBy>Charlotte Schaefer</cp:lastModifiedBy>
  <cp:revision>78</cp:revision>
  <dcterms:created xsi:type="dcterms:W3CDTF">2018-05-10T22:13:21Z</dcterms:created>
  <dcterms:modified xsi:type="dcterms:W3CDTF">2018-08-10T09:33:43Z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