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2"/>
  </p:notesMasterIdLst>
  <p:handoutMasterIdLst>
    <p:handoutMasterId r:id="rId73"/>
  </p:handoutMasterIdLst>
  <p:sldIdLst>
    <p:sldId id="1782" r:id="rId5"/>
    <p:sldId id="1724" r:id="rId6"/>
    <p:sldId id="1783" r:id="rId7"/>
    <p:sldId id="1788" r:id="rId8"/>
    <p:sldId id="1791" r:id="rId9"/>
    <p:sldId id="1910" r:id="rId10"/>
    <p:sldId id="1911" r:id="rId11"/>
    <p:sldId id="1792" r:id="rId12"/>
    <p:sldId id="1793" r:id="rId13"/>
    <p:sldId id="1917" r:id="rId14"/>
    <p:sldId id="1795" r:id="rId15"/>
    <p:sldId id="1796" r:id="rId16"/>
    <p:sldId id="1898" r:id="rId17"/>
    <p:sldId id="1957" r:id="rId18"/>
    <p:sldId id="1958" r:id="rId19"/>
    <p:sldId id="1959" r:id="rId20"/>
    <p:sldId id="1961" r:id="rId21"/>
    <p:sldId id="1962" r:id="rId22"/>
    <p:sldId id="1963" r:id="rId23"/>
    <p:sldId id="1964" r:id="rId24"/>
    <p:sldId id="1935" r:id="rId25"/>
    <p:sldId id="1918" r:id="rId26"/>
    <p:sldId id="1919" r:id="rId27"/>
    <p:sldId id="1920" r:id="rId28"/>
    <p:sldId id="1921" r:id="rId29"/>
    <p:sldId id="1937" r:id="rId30"/>
    <p:sldId id="1938" r:id="rId31"/>
    <p:sldId id="1965" r:id="rId32"/>
    <p:sldId id="1969" r:id="rId33"/>
    <p:sldId id="1966" r:id="rId34"/>
    <p:sldId id="1967" r:id="rId35"/>
    <p:sldId id="1968" r:id="rId36"/>
    <p:sldId id="1970" r:id="rId37"/>
    <p:sldId id="1971" r:id="rId38"/>
    <p:sldId id="1972" r:id="rId39"/>
    <p:sldId id="1974" r:id="rId40"/>
    <p:sldId id="1936" r:id="rId41"/>
    <p:sldId id="1922" r:id="rId42"/>
    <p:sldId id="1923" r:id="rId43"/>
    <p:sldId id="1924" r:id="rId44"/>
    <p:sldId id="1926" r:id="rId45"/>
    <p:sldId id="1939" r:id="rId46"/>
    <p:sldId id="1975" r:id="rId47"/>
    <p:sldId id="1976" r:id="rId48"/>
    <p:sldId id="1977" r:id="rId49"/>
    <p:sldId id="1978" r:id="rId50"/>
    <p:sldId id="1979" r:id="rId51"/>
    <p:sldId id="1980" r:id="rId52"/>
    <p:sldId id="1981" r:id="rId53"/>
    <p:sldId id="1982" r:id="rId54"/>
    <p:sldId id="1983" r:id="rId55"/>
    <p:sldId id="1984" r:id="rId56"/>
    <p:sldId id="1985" r:id="rId57"/>
    <p:sldId id="1986" r:id="rId58"/>
    <p:sldId id="1987" r:id="rId59"/>
    <p:sldId id="1988" r:id="rId60"/>
    <p:sldId id="1989" r:id="rId61"/>
    <p:sldId id="1990" r:id="rId62"/>
    <p:sldId id="1991" r:id="rId63"/>
    <p:sldId id="1992" r:id="rId64"/>
    <p:sldId id="1993" r:id="rId65"/>
    <p:sldId id="1994" r:id="rId66"/>
    <p:sldId id="1995" r:id="rId67"/>
    <p:sldId id="1998" r:id="rId68"/>
    <p:sldId id="1997" r:id="rId69"/>
    <p:sldId id="1996" r:id="rId70"/>
    <p:sldId id="1786" r:id="rId7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C3BA5-92C4-49A5-B451-47E622F0D681}" v="38" dt="2023-01-08T11:51:34.72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7BA6015C-3F7F-4DF1-AC56-F953E43BACEA}"/>
    <pc:docChg chg="undo custSel addSld delSld modSld">
      <pc:chgData name="Yoel Kortick" userId="167978f5-7f40-4909-85d5-d4149554ad4e" providerId="ADAL" clId="{7BA6015C-3F7F-4DF1-AC56-F953E43BACEA}" dt="2022-08-28T07:58:43.295" v="864" actId="20577"/>
      <pc:docMkLst>
        <pc:docMk/>
      </pc:docMkLst>
      <pc:sldChg chg="modSp mod">
        <pc:chgData name="Yoel Kortick" userId="167978f5-7f40-4909-85d5-d4149554ad4e" providerId="ADAL" clId="{7BA6015C-3F7F-4DF1-AC56-F953E43BACEA}" dt="2022-08-28T07:10:24.897" v="18" actId="20577"/>
        <pc:sldMkLst>
          <pc:docMk/>
          <pc:sldMk cId="3267142644" sldId="1724"/>
        </pc:sldMkLst>
        <pc:spChg chg="mod">
          <ac:chgData name="Yoel Kortick" userId="167978f5-7f40-4909-85d5-d4149554ad4e" providerId="ADAL" clId="{7BA6015C-3F7F-4DF1-AC56-F953E43BACEA}" dt="2022-08-28T07:10:24.897" v="18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add del">
        <pc:chgData name="Yoel Kortick" userId="167978f5-7f40-4909-85d5-d4149554ad4e" providerId="ADAL" clId="{7BA6015C-3F7F-4DF1-AC56-F953E43BACEA}" dt="2022-08-28T07:10:39.026" v="20" actId="2696"/>
        <pc:sldMkLst>
          <pc:docMk/>
          <pc:sldMk cId="4244844282" sldId="1769"/>
        </pc:sldMkLst>
      </pc:sldChg>
      <pc:sldChg chg="add del">
        <pc:chgData name="Yoel Kortick" userId="167978f5-7f40-4909-85d5-d4149554ad4e" providerId="ADAL" clId="{7BA6015C-3F7F-4DF1-AC56-F953E43BACEA}" dt="2022-08-28T07:10:39.026" v="20" actId="2696"/>
        <pc:sldMkLst>
          <pc:docMk/>
          <pc:sldMk cId="3597810646" sldId="1787"/>
        </pc:sldMkLst>
      </pc:sldChg>
      <pc:sldChg chg="modSp add mod">
        <pc:chgData name="Yoel Kortick" userId="167978f5-7f40-4909-85d5-d4149554ad4e" providerId="ADAL" clId="{7BA6015C-3F7F-4DF1-AC56-F953E43BACEA}" dt="2022-08-28T07:10:57.322" v="37" actId="20577"/>
        <pc:sldMkLst>
          <pc:docMk/>
          <pc:sldMk cId="2678910622" sldId="1839"/>
        </pc:sldMkLst>
        <pc:spChg chg="mod">
          <ac:chgData name="Yoel Kortick" userId="167978f5-7f40-4909-85d5-d4149554ad4e" providerId="ADAL" clId="{7BA6015C-3F7F-4DF1-AC56-F953E43BACEA}" dt="2022-08-28T07:10:57.322" v="37" actId="20577"/>
          <ac:spMkLst>
            <pc:docMk/>
            <pc:sldMk cId="2678910622" sldId="183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7BA6015C-3F7F-4DF1-AC56-F953E43BACEA}" dt="2022-08-28T07:18:23.322" v="316" actId="208"/>
        <pc:sldMkLst>
          <pc:docMk/>
          <pc:sldMk cId="146484598" sldId="1840"/>
        </pc:sldMkLst>
        <pc:spChg chg="mod">
          <ac:chgData name="Yoel Kortick" userId="167978f5-7f40-4909-85d5-d4149554ad4e" providerId="ADAL" clId="{7BA6015C-3F7F-4DF1-AC56-F953E43BACEA}" dt="2022-08-28T07:11:05.418" v="38"/>
          <ac:spMkLst>
            <pc:docMk/>
            <pc:sldMk cId="146484598" sldId="1840"/>
            <ac:spMk id="3" creationId="{4FC18B40-6547-41EC-8A0E-1C8F40E0A42F}"/>
          </ac:spMkLst>
        </pc:spChg>
        <pc:spChg chg="mod">
          <ac:chgData name="Yoel Kortick" userId="167978f5-7f40-4909-85d5-d4149554ad4e" providerId="ADAL" clId="{7BA6015C-3F7F-4DF1-AC56-F953E43BACEA}" dt="2022-08-28T07:18:00.549" v="302" actId="20577"/>
          <ac:spMkLst>
            <pc:docMk/>
            <pc:sldMk cId="146484598" sldId="1840"/>
            <ac:spMk id="4" creationId="{2490F34D-A7E2-4EA9-8B1A-78371A1F1CD1}"/>
          </ac:spMkLst>
        </pc:spChg>
        <pc:spChg chg="add mod">
          <ac:chgData name="Yoel Kortick" userId="167978f5-7f40-4909-85d5-d4149554ad4e" providerId="ADAL" clId="{7BA6015C-3F7F-4DF1-AC56-F953E43BACEA}" dt="2022-08-28T07:18:21.373" v="315" actId="14100"/>
          <ac:spMkLst>
            <pc:docMk/>
            <pc:sldMk cId="146484598" sldId="1840"/>
            <ac:spMk id="6" creationId="{0BB465E2-CBBA-D53F-1A95-28447863A39F}"/>
          </ac:spMkLst>
        </pc:spChg>
        <pc:picChg chg="add mod">
          <ac:chgData name="Yoel Kortick" userId="167978f5-7f40-4909-85d5-d4149554ad4e" providerId="ADAL" clId="{7BA6015C-3F7F-4DF1-AC56-F953E43BACEA}" dt="2022-08-28T07:18:23.322" v="316" actId="208"/>
          <ac:picMkLst>
            <pc:docMk/>
            <pc:sldMk cId="146484598" sldId="1840"/>
            <ac:picMk id="5" creationId="{CCF5C30A-5D3C-5CAF-1CD5-5957E2F3F189}"/>
          </ac:picMkLst>
        </pc:picChg>
      </pc:sldChg>
      <pc:sldChg chg="delSp modSp add mod">
        <pc:chgData name="Yoel Kortick" userId="167978f5-7f40-4909-85d5-d4149554ad4e" providerId="ADAL" clId="{7BA6015C-3F7F-4DF1-AC56-F953E43BACEA}" dt="2022-08-28T07:50:17.821" v="659" actId="403"/>
        <pc:sldMkLst>
          <pc:docMk/>
          <pc:sldMk cId="309807513" sldId="1841"/>
        </pc:sldMkLst>
        <pc:spChg chg="mod">
          <ac:chgData name="Yoel Kortick" userId="167978f5-7f40-4909-85d5-d4149554ad4e" providerId="ADAL" clId="{7BA6015C-3F7F-4DF1-AC56-F953E43BACEA}" dt="2022-08-28T07:50:17.821" v="659" actId="403"/>
          <ac:spMkLst>
            <pc:docMk/>
            <pc:sldMk cId="309807513" sldId="1841"/>
            <ac:spMk id="4" creationId="{2490F34D-A7E2-4EA9-8B1A-78371A1F1CD1}"/>
          </ac:spMkLst>
        </pc:spChg>
        <pc:spChg chg="del">
          <ac:chgData name="Yoel Kortick" userId="167978f5-7f40-4909-85d5-d4149554ad4e" providerId="ADAL" clId="{7BA6015C-3F7F-4DF1-AC56-F953E43BACEA}" dt="2022-08-28T07:19:52.512" v="319" actId="478"/>
          <ac:spMkLst>
            <pc:docMk/>
            <pc:sldMk cId="309807513" sldId="1841"/>
            <ac:spMk id="6" creationId="{0BB465E2-CBBA-D53F-1A95-28447863A39F}"/>
          </ac:spMkLst>
        </pc:spChg>
        <pc:picChg chg="del">
          <ac:chgData name="Yoel Kortick" userId="167978f5-7f40-4909-85d5-d4149554ad4e" providerId="ADAL" clId="{7BA6015C-3F7F-4DF1-AC56-F953E43BACEA}" dt="2022-08-28T07:19:49.491" v="318" actId="478"/>
          <ac:picMkLst>
            <pc:docMk/>
            <pc:sldMk cId="309807513" sldId="1841"/>
            <ac:picMk id="5" creationId="{CCF5C30A-5D3C-5CAF-1CD5-5957E2F3F189}"/>
          </ac:picMkLst>
        </pc:picChg>
      </pc:sldChg>
      <pc:sldChg chg="addSp delSp modSp add mod">
        <pc:chgData name="Yoel Kortick" userId="167978f5-7f40-4909-85d5-d4149554ad4e" providerId="ADAL" clId="{7BA6015C-3F7F-4DF1-AC56-F953E43BACEA}" dt="2022-08-28T07:30:32.924" v="468" actId="208"/>
        <pc:sldMkLst>
          <pc:docMk/>
          <pc:sldMk cId="2848345346" sldId="1842"/>
        </pc:sldMkLst>
        <pc:spChg chg="del">
          <ac:chgData name="Yoel Kortick" userId="167978f5-7f40-4909-85d5-d4149554ad4e" providerId="ADAL" clId="{7BA6015C-3F7F-4DF1-AC56-F953E43BACEA}" dt="2022-08-28T07:24:10.204" v="407" actId="478"/>
          <ac:spMkLst>
            <pc:docMk/>
            <pc:sldMk cId="2848345346" sldId="184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7BA6015C-3F7F-4DF1-AC56-F953E43BACEA}" dt="2022-08-28T07:24:11.891" v="408" actId="478"/>
          <ac:spMkLst>
            <pc:docMk/>
            <pc:sldMk cId="2848345346" sldId="1842"/>
            <ac:spMk id="6" creationId="{532B206A-124A-670F-CD16-604CD9786E36}"/>
          </ac:spMkLst>
        </pc:spChg>
        <pc:graphicFrameChg chg="add del mod modGraphic">
          <ac:chgData name="Yoel Kortick" userId="167978f5-7f40-4909-85d5-d4149554ad4e" providerId="ADAL" clId="{7BA6015C-3F7F-4DF1-AC56-F953E43BACEA}" dt="2022-08-28T07:30:02.852" v="466" actId="478"/>
          <ac:graphicFrameMkLst>
            <pc:docMk/>
            <pc:sldMk cId="2848345346" sldId="1842"/>
            <ac:graphicFrameMk id="2" creationId="{D6A18773-59AE-C2AB-64EF-F318CB3E37AC}"/>
          </ac:graphicFrameMkLst>
        </pc:graphicFrameChg>
        <pc:picChg chg="add mod">
          <ac:chgData name="Yoel Kortick" userId="167978f5-7f40-4909-85d5-d4149554ad4e" providerId="ADAL" clId="{7BA6015C-3F7F-4DF1-AC56-F953E43BACEA}" dt="2022-08-28T07:30:32.924" v="468" actId="208"/>
          <ac:picMkLst>
            <pc:docMk/>
            <pc:sldMk cId="2848345346" sldId="1842"/>
            <ac:picMk id="8" creationId="{5AB322BB-D7DA-5655-38DD-FC0E332C5728}"/>
          </ac:picMkLst>
        </pc:picChg>
      </pc:sldChg>
      <pc:sldChg chg="addSp delSp modSp add del mod">
        <pc:chgData name="Yoel Kortick" userId="167978f5-7f40-4909-85d5-d4149554ad4e" providerId="ADAL" clId="{7BA6015C-3F7F-4DF1-AC56-F953E43BACEA}" dt="2022-08-28T07:26:43.961" v="444" actId="47"/>
        <pc:sldMkLst>
          <pc:docMk/>
          <pc:sldMk cId="237019292" sldId="1843"/>
        </pc:sldMkLst>
        <pc:graphicFrameChg chg="del">
          <ac:chgData name="Yoel Kortick" userId="167978f5-7f40-4909-85d5-d4149554ad4e" providerId="ADAL" clId="{7BA6015C-3F7F-4DF1-AC56-F953E43BACEA}" dt="2022-08-28T07:25:53.769" v="429" actId="478"/>
          <ac:graphicFrameMkLst>
            <pc:docMk/>
            <pc:sldMk cId="237019292" sldId="1843"/>
            <ac:graphicFrameMk id="2" creationId="{D6A18773-59AE-C2AB-64EF-F318CB3E37AC}"/>
          </ac:graphicFrameMkLst>
        </pc:graphicFrameChg>
        <pc:graphicFrameChg chg="add del mod modGraphic">
          <ac:chgData name="Yoel Kortick" userId="167978f5-7f40-4909-85d5-d4149554ad4e" providerId="ADAL" clId="{7BA6015C-3F7F-4DF1-AC56-F953E43BACEA}" dt="2022-08-28T07:26:41.556" v="443" actId="478"/>
          <ac:graphicFrameMkLst>
            <pc:docMk/>
            <pc:sldMk cId="237019292" sldId="1843"/>
            <ac:graphicFrameMk id="4" creationId="{832C388C-2D14-FA98-6F94-4FE24278018E}"/>
          </ac:graphicFrameMkLst>
        </pc:graphicFrameChg>
      </pc:sldChg>
      <pc:sldChg chg="addSp delSp modSp add mod">
        <pc:chgData name="Yoel Kortick" userId="167978f5-7f40-4909-85d5-d4149554ad4e" providerId="ADAL" clId="{7BA6015C-3F7F-4DF1-AC56-F953E43BACEA}" dt="2022-08-28T07:30:36.281" v="469" actId="208"/>
        <pc:sldMkLst>
          <pc:docMk/>
          <pc:sldMk cId="1894150669" sldId="1843"/>
        </pc:sldMkLst>
        <pc:graphicFrameChg chg="del mod modGraphic">
          <ac:chgData name="Yoel Kortick" userId="167978f5-7f40-4909-85d5-d4149554ad4e" providerId="ADAL" clId="{7BA6015C-3F7F-4DF1-AC56-F953E43BACEA}" dt="2022-08-28T07:29:48.342" v="458" actId="478"/>
          <ac:graphicFrameMkLst>
            <pc:docMk/>
            <pc:sldMk cId="1894150669" sldId="1843"/>
            <ac:graphicFrameMk id="2" creationId="{D6A18773-59AE-C2AB-64EF-F318CB3E37AC}"/>
          </ac:graphicFrameMkLst>
        </pc:graphicFrameChg>
        <pc:picChg chg="add mod">
          <ac:chgData name="Yoel Kortick" userId="167978f5-7f40-4909-85d5-d4149554ad4e" providerId="ADAL" clId="{7BA6015C-3F7F-4DF1-AC56-F953E43BACEA}" dt="2022-08-28T07:30:36.281" v="469" actId="208"/>
          <ac:picMkLst>
            <pc:docMk/>
            <pc:sldMk cId="1894150669" sldId="1843"/>
            <ac:picMk id="5" creationId="{F83EA4EA-BB1E-F00E-D095-2E69D9450880}"/>
          </ac:picMkLst>
        </pc:picChg>
      </pc:sldChg>
      <pc:sldChg chg="addSp delSp modSp add mod">
        <pc:chgData name="Yoel Kortick" userId="167978f5-7f40-4909-85d5-d4149554ad4e" providerId="ADAL" clId="{7BA6015C-3F7F-4DF1-AC56-F953E43BACEA}" dt="2022-08-28T07:32:44.861" v="498" actId="20577"/>
        <pc:sldMkLst>
          <pc:docMk/>
          <pc:sldMk cId="3159132757" sldId="1844"/>
        </pc:sldMkLst>
        <pc:spChg chg="add mod">
          <ac:chgData name="Yoel Kortick" userId="167978f5-7f40-4909-85d5-d4149554ad4e" providerId="ADAL" clId="{7BA6015C-3F7F-4DF1-AC56-F953E43BACEA}" dt="2022-08-28T07:32:44.861" v="498" actId="20577"/>
          <ac:spMkLst>
            <pc:docMk/>
            <pc:sldMk cId="3159132757" sldId="1844"/>
            <ac:spMk id="6" creationId="{9F15A80A-F7F4-CD36-8BDE-0FEBBF2FAE40}"/>
          </ac:spMkLst>
        </pc:spChg>
        <pc:picChg chg="del">
          <ac:chgData name="Yoel Kortick" userId="167978f5-7f40-4909-85d5-d4149554ad4e" providerId="ADAL" clId="{7BA6015C-3F7F-4DF1-AC56-F953E43BACEA}" dt="2022-08-28T07:32:19.920" v="471" actId="478"/>
          <ac:picMkLst>
            <pc:docMk/>
            <pc:sldMk cId="3159132757" sldId="1844"/>
            <ac:picMk id="5" creationId="{F83EA4EA-BB1E-F00E-D095-2E69D9450880}"/>
          </ac:picMkLst>
        </pc:picChg>
      </pc:sldChg>
      <pc:sldChg chg="addSp modSp add mod">
        <pc:chgData name="Yoel Kortick" userId="167978f5-7f40-4909-85d5-d4149554ad4e" providerId="ADAL" clId="{7BA6015C-3F7F-4DF1-AC56-F953E43BACEA}" dt="2022-08-28T07:44:11.174" v="556" actId="14100"/>
        <pc:sldMkLst>
          <pc:docMk/>
          <pc:sldMk cId="1954226497" sldId="1845"/>
        </pc:sldMkLst>
        <pc:spChg chg="add mod">
          <ac:chgData name="Yoel Kortick" userId="167978f5-7f40-4909-85d5-d4149554ad4e" providerId="ADAL" clId="{7BA6015C-3F7F-4DF1-AC56-F953E43BACEA}" dt="2022-08-28T07:44:06.420" v="555" actId="1076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4:11.174" v="556" actId="14100"/>
          <ac:spMkLst>
            <pc:docMk/>
            <pc:sldMk cId="1954226497" sldId="1845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46:40.327" v="589" actId="14100"/>
        <pc:sldMkLst>
          <pc:docMk/>
          <pc:sldMk cId="447265283" sldId="1846"/>
        </pc:sldMkLst>
        <pc:spChg chg="mod">
          <ac:chgData name="Yoel Kortick" userId="167978f5-7f40-4909-85d5-d4149554ad4e" providerId="ADAL" clId="{7BA6015C-3F7F-4DF1-AC56-F953E43BACEA}" dt="2022-08-28T07:46:40.327" v="589" actId="14100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6:35.373" v="586" actId="14100"/>
          <ac:spMkLst>
            <pc:docMk/>
            <pc:sldMk cId="447265283" sldId="1846"/>
            <ac:spMk id="6" creationId="{9F15A80A-F7F4-CD36-8BDE-0FEBBF2FAE40}"/>
          </ac:spMkLst>
        </pc:spChg>
      </pc:sldChg>
      <pc:sldChg chg="delSp modSp add mod">
        <pc:chgData name="Yoel Kortick" userId="167978f5-7f40-4909-85d5-d4149554ad4e" providerId="ADAL" clId="{7BA6015C-3F7F-4DF1-AC56-F953E43BACEA}" dt="2022-08-28T07:48:32.983" v="624" actId="20577"/>
        <pc:sldMkLst>
          <pc:docMk/>
          <pc:sldMk cId="886589407" sldId="1847"/>
        </pc:sldMkLst>
        <pc:spChg chg="del">
          <ac:chgData name="Yoel Kortick" userId="167978f5-7f40-4909-85d5-d4149554ad4e" providerId="ADAL" clId="{7BA6015C-3F7F-4DF1-AC56-F953E43BACEA}" dt="2022-08-28T07:47:44.880" v="598" actId="478"/>
          <ac:spMkLst>
            <pc:docMk/>
            <pc:sldMk cId="886589407" sldId="1847"/>
            <ac:spMk id="4" creationId="{CA579D4F-F06B-C1CD-7F6F-E0A44F3A5451}"/>
          </ac:spMkLst>
        </pc:spChg>
        <pc:spChg chg="mod">
          <ac:chgData name="Yoel Kortick" userId="167978f5-7f40-4909-85d5-d4149554ad4e" providerId="ADAL" clId="{7BA6015C-3F7F-4DF1-AC56-F953E43BACEA}" dt="2022-08-28T07:48:32.983" v="624" actId="20577"/>
          <ac:spMkLst>
            <pc:docMk/>
            <pc:sldMk cId="886589407" sldId="1847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49:26.715" v="654" actId="255"/>
        <pc:sldMkLst>
          <pc:docMk/>
          <pc:sldMk cId="4086293843" sldId="1848"/>
        </pc:sldMkLst>
        <pc:spChg chg="mod">
          <ac:chgData name="Yoel Kortick" userId="167978f5-7f40-4909-85d5-d4149554ad4e" providerId="ADAL" clId="{7BA6015C-3F7F-4DF1-AC56-F953E43BACEA}" dt="2022-08-28T07:49:26.715" v="654" actId="255"/>
          <ac:spMkLst>
            <pc:docMk/>
            <pc:sldMk cId="4086293843" sldId="1848"/>
            <ac:spMk id="6" creationId="{9F15A80A-F7F4-CD36-8BDE-0FEBBF2FAE40}"/>
          </ac:spMkLst>
        </pc:spChg>
      </pc:sldChg>
      <pc:sldChg chg="addSp modSp add mod">
        <pc:chgData name="Yoel Kortick" userId="167978f5-7f40-4909-85d5-d4149554ad4e" providerId="ADAL" clId="{7BA6015C-3F7F-4DF1-AC56-F953E43BACEA}" dt="2022-08-28T07:56:11.173" v="753" actId="6549"/>
        <pc:sldMkLst>
          <pc:docMk/>
          <pc:sldMk cId="3349957859" sldId="1849"/>
        </pc:sldMkLst>
        <pc:spChg chg="add mod">
          <ac:chgData name="Yoel Kortick" userId="167978f5-7f40-4909-85d5-d4149554ad4e" providerId="ADAL" clId="{7BA6015C-3F7F-4DF1-AC56-F953E43BACEA}" dt="2022-08-28T07:56:11.173" v="753" actId="6549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7BA6015C-3F7F-4DF1-AC56-F953E43BACEA}" dt="2022-08-28T07:54:55.638" v="732" actId="14100"/>
          <ac:spMkLst>
            <pc:docMk/>
            <pc:sldMk cId="3349957859" sldId="1849"/>
            <ac:spMk id="6" creationId="{9F15A80A-F7F4-CD36-8BDE-0FEBBF2FAE40}"/>
          </ac:spMkLst>
        </pc:spChg>
      </pc:sldChg>
      <pc:sldChg chg="delSp modSp add mod">
        <pc:chgData name="Yoel Kortick" userId="167978f5-7f40-4909-85d5-d4149554ad4e" providerId="ADAL" clId="{7BA6015C-3F7F-4DF1-AC56-F953E43BACEA}" dt="2022-08-28T07:57:28.643" v="839" actId="403"/>
        <pc:sldMkLst>
          <pc:docMk/>
          <pc:sldMk cId="2987314586" sldId="1850"/>
        </pc:sldMkLst>
        <pc:spChg chg="del mod">
          <ac:chgData name="Yoel Kortick" userId="167978f5-7f40-4909-85d5-d4149554ad4e" providerId="ADAL" clId="{7BA6015C-3F7F-4DF1-AC56-F953E43BACEA}" dt="2022-08-28T07:57:17.169" v="804" actId="478"/>
          <ac:spMkLst>
            <pc:docMk/>
            <pc:sldMk cId="2987314586" sldId="1850"/>
            <ac:spMk id="4" creationId="{D13F8E19-8B04-52E6-0124-2A970E215073}"/>
          </ac:spMkLst>
        </pc:spChg>
        <pc:spChg chg="mod">
          <ac:chgData name="Yoel Kortick" userId="167978f5-7f40-4909-85d5-d4149554ad4e" providerId="ADAL" clId="{7BA6015C-3F7F-4DF1-AC56-F953E43BACEA}" dt="2022-08-28T07:57:28.643" v="839" actId="403"/>
          <ac:spMkLst>
            <pc:docMk/>
            <pc:sldMk cId="2987314586" sldId="1850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7BA6015C-3F7F-4DF1-AC56-F953E43BACEA}" dt="2022-08-28T07:58:43.295" v="864" actId="20577"/>
        <pc:sldMkLst>
          <pc:docMk/>
          <pc:sldMk cId="1261365802" sldId="1851"/>
        </pc:sldMkLst>
        <pc:spChg chg="mod">
          <ac:chgData name="Yoel Kortick" userId="167978f5-7f40-4909-85d5-d4149554ad4e" providerId="ADAL" clId="{7BA6015C-3F7F-4DF1-AC56-F953E43BACEA}" dt="2022-08-28T07:58:43.295" v="864" actId="20577"/>
          <ac:spMkLst>
            <pc:docMk/>
            <pc:sldMk cId="1261365802" sldId="1851"/>
            <ac:spMk id="6" creationId="{9F15A80A-F7F4-CD36-8BDE-0FEBBF2FAE40}"/>
          </ac:spMkLst>
        </pc:spChg>
      </pc:sldChg>
    </pc:docChg>
  </pc:docChgLst>
  <pc:docChgLst>
    <pc:chgData name="Yoel Kortick" userId="167978f5-7f40-4909-85d5-d4149554ad4e" providerId="ADAL" clId="{7CCEFD71-A812-4D39-88E0-57D07BBB39B6}"/>
    <pc:docChg chg="custSel addSld delSld modSld">
      <pc:chgData name="Yoel Kortick" userId="167978f5-7f40-4909-85d5-d4149554ad4e" providerId="ADAL" clId="{7CCEFD71-A812-4D39-88E0-57D07BBB39B6}" dt="2022-08-30T05:58:52.672" v="856" actId="208"/>
      <pc:docMkLst>
        <pc:docMk/>
      </pc:docMkLst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267142644" sldId="172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4244844282" sldId="1769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24484428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3753056614" sldId="179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753056614" sldId="179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4132155335" sldId="179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132155335" sldId="179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022672352" sldId="179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022672352" sldId="1795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3228880565" sldId="179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3228880565" sldId="1796"/>
            <ac:spMk id="7" creationId="{A0AA2DEA-75FF-B35F-C2A8-73BE2294F514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69706687" sldId="179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69706687" sldId="179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794948204" sldId="180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794948204" sldId="180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640139637" sldId="180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640139637" sldId="180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1878864992" sldId="1802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878864992" sldId="180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764801124" sldId="180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764801124" sldId="180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31.085" v="842"/>
        <pc:sldMkLst>
          <pc:docMk/>
          <pc:sldMk cId="1635563092" sldId="1804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635563092" sldId="1804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197912755" sldId="180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197912755" sldId="180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452503668" sldId="180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452503668" sldId="180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147822197" sldId="181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147822197" sldId="181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445702250" sldId="181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445702250" sldId="181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801101417" sldId="181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801101417" sldId="1814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11178710" sldId="181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178710" sldId="181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128039638" sldId="181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128039638" sldId="181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1151650487" sldId="1819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51650487" sldId="181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625495335" sldId="182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625495335" sldId="182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949597637" sldId="182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949597637" sldId="182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179804047" sldId="182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179804047" sldId="182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501124586" sldId="182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501124586" sldId="182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306848471" sldId="182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306848471" sldId="182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833958023" sldId="182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833958023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245628198" sldId="1827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245628198" sldId="1827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883860666" sldId="182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883860666" sldId="182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878824186" sldId="1829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878824186" sldId="182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598840872" sldId="1830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598840872" sldId="1830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4208477710" sldId="1831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208477710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4208477710" sldId="183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457852483" sldId="183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457852483" sldId="183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107633095" sldId="1833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07633095" sldId="1833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107633095" sldId="1833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980398241" sldId="1834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980398241" sldId="1834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7CCEFD71-A812-4D39-88E0-57D07BBB39B6}" dt="2022-08-28T11:16:48.971" v="708" actId="47"/>
        <pc:sldMkLst>
          <pc:docMk/>
          <pc:sldMk cId="2300658712" sldId="1835"/>
        </pc:sldMkLst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2722342769" sldId="1836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722342769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722342769" sldId="183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164446050" sldId="1837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64446050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64446050" sldId="1837"/>
            <ac:spMk id="8" creationId="{3F26E94B-15B0-9158-6C0F-7D3D74BBAC6C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2995797510" sldId="1838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995797510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2995797510" sldId="1838"/>
            <ac:spMk id="9" creationId="{FF2B65BE-F16B-C6C5-D41B-CA04B6BA801B}"/>
          </ac:spMkLst>
        </pc:spChg>
      </pc:sldChg>
      <pc:sldChg chg="modSp mod">
        <pc:chgData name="Yoel Kortick" userId="167978f5-7f40-4909-85d5-d4149554ad4e" providerId="ADAL" clId="{7CCEFD71-A812-4D39-88E0-57D07BBB39B6}" dt="2022-08-28T11:18:12.462" v="761" actId="20577"/>
        <pc:sldMkLst>
          <pc:docMk/>
          <pc:sldMk cId="309807513" sldId="1841"/>
        </pc:sldMkLst>
        <pc:spChg chg="mod">
          <ac:chgData name="Yoel Kortick" userId="167978f5-7f40-4909-85d5-d4149554ad4e" providerId="ADAL" clId="{7CCEFD71-A812-4D39-88E0-57D07BBB39B6}" dt="2022-08-28T11:18:12.462" v="761" actId="20577"/>
          <ac:spMkLst>
            <pc:docMk/>
            <pc:sldMk cId="309807513" sldId="1841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7CCEFD71-A812-4D39-88E0-57D07BBB39B6}" dt="2022-08-28T11:18:22.748" v="762" actId="47"/>
        <pc:sldMkLst>
          <pc:docMk/>
          <pc:sldMk cId="2848345346" sldId="1842"/>
        </pc:sldMkLst>
      </pc:sldChg>
      <pc:sldChg chg="del">
        <pc:chgData name="Yoel Kortick" userId="167978f5-7f40-4909-85d5-d4149554ad4e" providerId="ADAL" clId="{7CCEFD71-A812-4D39-88E0-57D07BBB39B6}" dt="2022-08-28T11:18:33.059" v="763" actId="47"/>
        <pc:sldMkLst>
          <pc:docMk/>
          <pc:sldMk cId="1894150669" sldId="1843"/>
        </pc:sldMkLst>
      </pc:sldChg>
      <pc:sldChg chg="modSp mod">
        <pc:chgData name="Yoel Kortick" userId="167978f5-7f40-4909-85d5-d4149554ad4e" providerId="ADAL" clId="{7CCEFD71-A812-4D39-88E0-57D07BBB39B6}" dt="2022-08-28T11:23:17.886" v="844" actId="33524"/>
        <pc:sldMkLst>
          <pc:docMk/>
          <pc:sldMk cId="3159132757" sldId="1844"/>
        </pc:sldMkLst>
        <pc:spChg chg="mod">
          <ac:chgData name="Yoel Kortick" userId="167978f5-7f40-4909-85d5-d4149554ad4e" providerId="ADAL" clId="{7CCEFD71-A812-4D39-88E0-57D07BBB39B6}" dt="2022-08-28T11:23:17.886" v="844" actId="33524"/>
          <ac:spMkLst>
            <pc:docMk/>
            <pc:sldMk cId="3159132757" sldId="184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954226497" sldId="1845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954226497" sldId="184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447265283" sldId="184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47265283" sldId="184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886589407" sldId="184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886589407" sldId="184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4086293843" sldId="1848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4086293843" sldId="1848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46.684" v="843"/>
        <pc:sldMkLst>
          <pc:docMk/>
          <pc:sldMk cId="3349957859" sldId="1849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349957859" sldId="1849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987314586" sldId="1850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987314586" sldId="1850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1261365802" sldId="1851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1261365802" sldId="1851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584212111" sldId="1853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584212111" sldId="1853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43.196" v="765" actId="13926"/>
        <pc:sldMkLst>
          <pc:docMk/>
          <pc:sldMk cId="962602784" sldId="1854"/>
        </pc:sldMkLst>
        <pc:spChg chg="mod">
          <ac:chgData name="Yoel Kortick" userId="167978f5-7f40-4909-85d5-d4149554ad4e" providerId="ADAL" clId="{7CCEFD71-A812-4D39-88E0-57D07BBB39B6}" dt="2022-08-28T11:18:43.196" v="765" actId="13926"/>
          <ac:spMkLst>
            <pc:docMk/>
            <pc:sldMk cId="962602784" sldId="185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46.523" v="766" actId="13926"/>
        <pc:sldMkLst>
          <pc:docMk/>
          <pc:sldMk cId="1062360252" sldId="1855"/>
        </pc:sldMkLst>
        <pc:spChg chg="mod">
          <ac:chgData name="Yoel Kortick" userId="167978f5-7f40-4909-85d5-d4149554ad4e" providerId="ADAL" clId="{7CCEFD71-A812-4D39-88E0-57D07BBB39B6}" dt="2022-08-28T11:18:46.523" v="766" actId="13926"/>
          <ac:spMkLst>
            <pc:docMk/>
            <pc:sldMk cId="1062360252" sldId="185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562878506" sldId="1856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562878506" sldId="185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22:31.085" v="842"/>
        <pc:sldMkLst>
          <pc:docMk/>
          <pc:sldMk cId="2120603946" sldId="1857"/>
        </pc:sldMkLst>
        <pc:spChg chg="mod">
          <ac:chgData name="Yoel Kortick" userId="167978f5-7f40-4909-85d5-d4149554ad4e" providerId="ADAL" clId="{7CCEFD71-A812-4D39-88E0-57D07BBB39B6}" dt="2022-08-28T11:22:31.085" v="842"/>
          <ac:spMkLst>
            <pc:docMk/>
            <pc:sldMk cId="2120603946" sldId="185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7CCEFD71-A812-4D39-88E0-57D07BBB39B6}" dt="2022-08-28T11:18:59.419" v="769" actId="13926"/>
        <pc:sldMkLst>
          <pc:docMk/>
          <pc:sldMk cId="3727259958" sldId="1858"/>
        </pc:sldMkLst>
        <pc:spChg chg="mod">
          <ac:chgData name="Yoel Kortick" userId="167978f5-7f40-4909-85d5-d4149554ad4e" providerId="ADAL" clId="{7CCEFD71-A812-4D39-88E0-57D07BBB39B6}" dt="2022-08-28T11:18:59.419" v="769" actId="13926"/>
          <ac:spMkLst>
            <pc:docMk/>
            <pc:sldMk cId="3727259958" sldId="1858"/>
            <ac:spMk id="6" creationId="{9F15A80A-F7F4-CD36-8BDE-0FEBBF2FAE40}"/>
          </ac:spMkLst>
        </pc:spChg>
      </pc:sldChg>
      <pc:sldChg chg="modSp">
        <pc:chgData name="Yoel Kortick" userId="167978f5-7f40-4909-85d5-d4149554ad4e" providerId="ADAL" clId="{7CCEFD71-A812-4D39-88E0-57D07BBB39B6}" dt="2022-08-28T11:22:46.684" v="843"/>
        <pc:sldMkLst>
          <pc:docMk/>
          <pc:sldMk cId="3702054598" sldId="1862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3702054598" sldId="1862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7CCEFD71-A812-4D39-88E0-57D07BBB39B6}" dt="2022-08-28T11:13:06.151" v="528" actId="11529"/>
        <pc:sldMkLst>
          <pc:docMk/>
          <pc:sldMk cId="651580617" sldId="1864"/>
        </pc:sldMkLst>
        <pc:spChg chg="mod">
          <ac:chgData name="Yoel Kortick" userId="167978f5-7f40-4909-85d5-d4149554ad4e" providerId="ADAL" clId="{7CCEFD71-A812-4D39-88E0-57D07BBB39B6}" dt="2022-08-28T11:12:54.893" v="526" actId="313"/>
          <ac:spMkLst>
            <pc:docMk/>
            <pc:sldMk cId="651580617" sldId="1864"/>
            <ac:spMk id="4" creationId="{2490F34D-A7E2-4EA9-8B1A-78371A1F1CD1}"/>
          </ac:spMkLst>
        </pc:spChg>
        <pc:spChg chg="add">
          <ac:chgData name="Yoel Kortick" userId="167978f5-7f40-4909-85d5-d4149554ad4e" providerId="ADAL" clId="{7CCEFD71-A812-4D39-88E0-57D07BBB39B6}" dt="2022-08-28T11:13:00.809" v="527" actId="11529"/>
          <ac:spMkLst>
            <pc:docMk/>
            <pc:sldMk cId="651580617" sldId="1864"/>
            <ac:spMk id="6" creationId="{1334F0FD-1DD6-08BE-B938-F6C41233F37F}"/>
          </ac:spMkLst>
        </pc:spChg>
        <pc:spChg chg="add">
          <ac:chgData name="Yoel Kortick" userId="167978f5-7f40-4909-85d5-d4149554ad4e" providerId="ADAL" clId="{7CCEFD71-A812-4D39-88E0-57D07BBB39B6}" dt="2022-08-28T11:13:06.151" v="528" actId="11529"/>
          <ac:spMkLst>
            <pc:docMk/>
            <pc:sldMk cId="651580617" sldId="1864"/>
            <ac:spMk id="7" creationId="{E7BF4825-C168-541F-BDDF-36AD03A5908F}"/>
          </ac:spMkLst>
        </pc:spChg>
        <pc:picChg chg="add mod">
          <ac:chgData name="Yoel Kortick" userId="167978f5-7f40-4909-85d5-d4149554ad4e" providerId="ADAL" clId="{7CCEFD71-A812-4D39-88E0-57D07BBB39B6}" dt="2022-08-28T11:12:51.628" v="524" actId="208"/>
          <ac:picMkLst>
            <pc:docMk/>
            <pc:sldMk cId="651580617" sldId="1864"/>
            <ac:picMk id="5" creationId="{16B34F40-D577-517C-2055-2B1BBF02DAA4}"/>
          </ac:picMkLst>
        </pc:picChg>
      </pc:sldChg>
      <pc:sldChg chg="addSp modSp add mod">
        <pc:chgData name="Yoel Kortick" userId="167978f5-7f40-4909-85d5-d4149554ad4e" providerId="ADAL" clId="{7CCEFD71-A812-4D39-88E0-57D07BBB39B6}" dt="2022-08-28T11:22:46.684" v="843"/>
        <pc:sldMkLst>
          <pc:docMk/>
          <pc:sldMk cId="1914679669" sldId="1865"/>
        </pc:sldMkLst>
        <pc:spChg chg="mod">
          <ac:chgData name="Yoel Kortick" userId="167978f5-7f40-4909-85d5-d4149554ad4e" providerId="ADAL" clId="{7CCEFD71-A812-4D39-88E0-57D07BBB39B6}" dt="2022-08-28T11:22:46.684" v="843"/>
          <ac:spMkLst>
            <pc:docMk/>
            <pc:sldMk cId="1914679669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7CCEFD71-A812-4D39-88E0-57D07BBB39B6}" dt="2022-08-28T11:14:10.119" v="530" actId="6549"/>
          <ac:spMkLst>
            <pc:docMk/>
            <pc:sldMk cId="1914679669" sldId="1865"/>
            <ac:spMk id="4" creationId="{2490F34D-A7E2-4EA9-8B1A-78371A1F1CD1}"/>
          </ac:spMkLst>
        </pc:spChg>
        <pc:spChg chg="add mod">
          <ac:chgData name="Yoel Kortick" userId="167978f5-7f40-4909-85d5-d4149554ad4e" providerId="ADAL" clId="{7CCEFD71-A812-4D39-88E0-57D07BBB39B6}" dt="2022-08-28T11:16:22.004" v="707" actId="1037"/>
          <ac:spMkLst>
            <pc:docMk/>
            <pc:sldMk cId="1914679669" sldId="1865"/>
            <ac:spMk id="6" creationId="{6AE7C09B-A45F-D6F8-F527-64E839401855}"/>
          </ac:spMkLst>
        </pc:spChg>
        <pc:picChg chg="add mod">
          <ac:chgData name="Yoel Kortick" userId="167978f5-7f40-4909-85d5-d4149554ad4e" providerId="ADAL" clId="{7CCEFD71-A812-4D39-88E0-57D07BBB39B6}" dt="2022-08-28T11:16:11.614" v="697" actId="208"/>
          <ac:picMkLst>
            <pc:docMk/>
            <pc:sldMk cId="1914679669" sldId="1865"/>
            <ac:picMk id="5" creationId="{F2A5F917-AF0E-504F-BE6E-BD84E5C13B7C}"/>
          </ac:picMkLst>
        </pc:picChg>
      </pc:sldChg>
      <pc:sldChg chg="addSp delSp modSp add mod">
        <pc:chgData name="Yoel Kortick" userId="167978f5-7f40-4909-85d5-d4149554ad4e" providerId="ADAL" clId="{7CCEFD71-A812-4D39-88E0-57D07BBB39B6}" dt="2022-08-30T05:58:52.672" v="856" actId="208"/>
        <pc:sldMkLst>
          <pc:docMk/>
          <pc:sldMk cId="2797917920" sldId="1866"/>
        </pc:sldMkLst>
        <pc:spChg chg="del">
          <ac:chgData name="Yoel Kortick" userId="167978f5-7f40-4909-85d5-d4149554ad4e" providerId="ADAL" clId="{7CCEFD71-A812-4D39-88E0-57D07BBB39B6}" dt="2022-08-30T05:58:17.124" v="846" actId="478"/>
          <ac:spMkLst>
            <pc:docMk/>
            <pc:sldMk cId="2797917920" sldId="1866"/>
            <ac:spMk id="4" creationId="{2490F34D-A7E2-4EA9-8B1A-78371A1F1CD1}"/>
          </ac:spMkLst>
        </pc:spChg>
        <pc:spChg chg="mod">
          <ac:chgData name="Yoel Kortick" userId="167978f5-7f40-4909-85d5-d4149554ad4e" providerId="ADAL" clId="{7CCEFD71-A812-4D39-88E0-57D07BBB39B6}" dt="2022-08-30T05:58:38.502" v="853" actId="14100"/>
          <ac:spMkLst>
            <pc:docMk/>
            <pc:sldMk cId="2797917920" sldId="1866"/>
            <ac:spMk id="6" creationId="{74751418-55C6-06F1-9397-AE9F372F8B86}"/>
          </ac:spMkLst>
        </pc:spChg>
        <pc:spChg chg="add del mod">
          <ac:chgData name="Yoel Kortick" userId="167978f5-7f40-4909-85d5-d4149554ad4e" providerId="ADAL" clId="{7CCEFD71-A812-4D39-88E0-57D07BBB39B6}" dt="2022-08-30T05:58:18.801" v="847" actId="478"/>
          <ac:spMkLst>
            <pc:docMk/>
            <pc:sldMk cId="2797917920" sldId="1866"/>
            <ac:spMk id="7" creationId="{677EC197-1AAC-CB4D-128D-1568BB9F8CBC}"/>
          </ac:spMkLst>
        </pc:spChg>
        <pc:spChg chg="mod">
          <ac:chgData name="Yoel Kortick" userId="167978f5-7f40-4909-85d5-d4149554ad4e" providerId="ADAL" clId="{7CCEFD71-A812-4D39-88E0-57D07BBB39B6}" dt="2022-08-30T05:58:49.982" v="855" actId="14100"/>
          <ac:spMkLst>
            <pc:docMk/>
            <pc:sldMk cId="2797917920" sldId="1866"/>
            <ac:spMk id="11" creationId="{6D04409C-3B00-6185-B32C-9BD49B82232E}"/>
          </ac:spMkLst>
        </pc:spChg>
        <pc:picChg chg="del">
          <ac:chgData name="Yoel Kortick" userId="167978f5-7f40-4909-85d5-d4149554ad4e" providerId="ADAL" clId="{7CCEFD71-A812-4D39-88E0-57D07BBB39B6}" dt="2022-08-30T05:58:20.718" v="848" actId="478"/>
          <ac:picMkLst>
            <pc:docMk/>
            <pc:sldMk cId="2797917920" sldId="1866"/>
            <ac:picMk id="5" creationId="{07515C2A-17C1-22A7-DAD0-F2A23FF2DE43}"/>
          </ac:picMkLst>
        </pc:picChg>
        <pc:picChg chg="del">
          <ac:chgData name="Yoel Kortick" userId="167978f5-7f40-4909-85d5-d4149554ad4e" providerId="ADAL" clId="{7CCEFD71-A812-4D39-88E0-57D07BBB39B6}" dt="2022-08-30T05:58:23.775" v="849" actId="478"/>
          <ac:picMkLst>
            <pc:docMk/>
            <pc:sldMk cId="2797917920" sldId="1866"/>
            <ac:picMk id="8" creationId="{91299D3C-A163-BE3A-4132-A74BA2F730F8}"/>
          </ac:picMkLst>
        </pc:picChg>
        <pc:picChg chg="add mod ord">
          <ac:chgData name="Yoel Kortick" userId="167978f5-7f40-4909-85d5-d4149554ad4e" providerId="ADAL" clId="{7CCEFD71-A812-4D39-88E0-57D07BBB39B6}" dt="2022-08-30T05:58:52.672" v="856" actId="208"/>
          <ac:picMkLst>
            <pc:docMk/>
            <pc:sldMk cId="2797917920" sldId="1866"/>
            <ac:picMk id="10" creationId="{BA9D897A-567F-2FBA-6804-12C8A7BDF972}"/>
          </ac:picMkLst>
        </pc:picChg>
      </pc:sldChg>
    </pc:docChg>
  </pc:docChgLst>
  <pc:docChgLst>
    <pc:chgData name="Yoel Kortick" userId="167978f5-7f40-4909-85d5-d4149554ad4e" providerId="ADAL" clId="{5FA0E3C2-29D6-4789-842C-A3B41DA32F6B}"/>
    <pc:docChg chg="undo redo custSel addSld delSld modSld">
      <pc:chgData name="Yoel Kortick" userId="167978f5-7f40-4909-85d5-d4149554ad4e" providerId="ADAL" clId="{5FA0E3C2-29D6-4789-842C-A3B41DA32F6B}" dt="2022-12-13T13:11:04.834" v="2924"/>
      <pc:docMkLst>
        <pc:docMk/>
      </pc:docMkLst>
      <pc:sldChg chg="modSp mod">
        <pc:chgData name="Yoel Kortick" userId="167978f5-7f40-4909-85d5-d4149554ad4e" providerId="ADAL" clId="{5FA0E3C2-29D6-4789-842C-A3B41DA32F6B}" dt="2022-12-13T05:21:12.381" v="21" actId="108"/>
        <pc:sldMkLst>
          <pc:docMk/>
          <pc:sldMk cId="3267142644" sldId="1724"/>
        </pc:sldMkLst>
        <pc:spChg chg="mod">
          <ac:chgData name="Yoel Kortick" userId="167978f5-7f40-4909-85d5-d4149554ad4e" providerId="ADAL" clId="{5FA0E3C2-29D6-4789-842C-A3B41DA32F6B}" dt="2022-12-13T05:21:12.381" v="21" actId="108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4244844282" sldId="1769"/>
        </pc:sldMkLst>
      </pc:sldChg>
      <pc:sldChg chg="modSp mod">
        <pc:chgData name="Yoel Kortick" userId="167978f5-7f40-4909-85d5-d4149554ad4e" providerId="ADAL" clId="{5FA0E3C2-29D6-4789-842C-A3B41DA32F6B}" dt="2022-12-13T05:19:25.604" v="9" actId="1036"/>
        <pc:sldMkLst>
          <pc:docMk/>
          <pc:sldMk cId="1404067891" sldId="1782"/>
        </pc:sldMkLst>
        <pc:spChg chg="mod">
          <ac:chgData name="Yoel Kortick" userId="167978f5-7f40-4909-85d5-d4149554ad4e" providerId="ADAL" clId="{5FA0E3C2-29D6-4789-842C-A3B41DA32F6B}" dt="2022-12-13T05:19:25.604" v="9" actId="1036"/>
          <ac:spMkLst>
            <pc:docMk/>
            <pc:sldMk cId="1404067891" sldId="1782"/>
            <ac:spMk id="4" creationId="{A02F1239-CFFA-4E95-8A0B-536CBE397E4E}"/>
          </ac:spMkLst>
        </pc:spChg>
        <pc:spChg chg="mod">
          <ac:chgData name="Yoel Kortick" userId="167978f5-7f40-4909-85d5-d4149554ad4e" providerId="ADAL" clId="{5FA0E3C2-29D6-4789-842C-A3B41DA32F6B}" dt="2022-12-13T05:19:20.131" v="6" actId="1036"/>
          <ac:spMkLst>
            <pc:docMk/>
            <pc:sldMk cId="1404067891" sldId="1782"/>
            <ac:spMk id="5" creationId="{05B9EF0F-357D-4D15-AC2B-6565A19E4058}"/>
          </ac:spMkLst>
        </pc:spChg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3597810646" sldId="1787"/>
        </pc:sldMkLst>
      </pc:sldChg>
      <pc:sldChg chg="modSp mod">
        <pc:chgData name="Yoel Kortick" userId="167978f5-7f40-4909-85d5-d4149554ad4e" providerId="ADAL" clId="{5FA0E3C2-29D6-4789-842C-A3B41DA32F6B}" dt="2022-12-13T05:21:52.676" v="24"/>
        <pc:sldMkLst>
          <pc:docMk/>
          <pc:sldMk cId="1773716853" sldId="1788"/>
        </pc:sldMkLst>
        <pc:spChg chg="mod">
          <ac:chgData name="Yoel Kortick" userId="167978f5-7f40-4909-85d5-d4149554ad4e" providerId="ADAL" clId="{5FA0E3C2-29D6-4789-842C-A3B41DA32F6B}" dt="2022-12-13T05:21:52.676" v="24"/>
          <ac:spMkLst>
            <pc:docMk/>
            <pc:sldMk cId="1773716853" sldId="178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5FA0E3C2-29D6-4789-842C-A3B41DA32F6B}" dt="2022-12-13T10:27:13.173" v="669"/>
        <pc:sldMkLst>
          <pc:docMk/>
          <pc:sldMk cId="2299300669" sldId="1789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299300669" sldId="1789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5FA0E3C2-29D6-4789-842C-A3B41DA32F6B}" dt="2022-12-13T10:32:55.233" v="765" actId="208"/>
        <pc:sldMkLst>
          <pc:docMk/>
          <pc:sldMk cId="2199008894" sldId="1790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199008894" sldId="1790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0:31:32.357" v="734"/>
          <ac:spMkLst>
            <pc:docMk/>
            <pc:sldMk cId="2199008894" sldId="1790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0:31:50.877" v="736" actId="478"/>
          <ac:spMkLst>
            <pc:docMk/>
            <pc:sldMk cId="2199008894" sldId="1790"/>
            <ac:spMk id="6" creationId="{7518D0BB-7A60-B269-1742-88CF287618B7}"/>
          </ac:spMkLst>
        </pc:spChg>
        <pc:spChg chg="mod">
          <ac:chgData name="Yoel Kortick" userId="167978f5-7f40-4909-85d5-d4149554ad4e" providerId="ADAL" clId="{5FA0E3C2-29D6-4789-842C-A3B41DA32F6B}" dt="2022-12-13T10:32:34.374" v="743" actId="14100"/>
          <ac:spMkLst>
            <pc:docMk/>
            <pc:sldMk cId="2199008894" sldId="1790"/>
            <ac:spMk id="9" creationId="{0BFFD810-1CA9-312E-3C76-49143EC4C0A5}"/>
          </ac:spMkLst>
        </pc:spChg>
        <pc:spChg chg="add mod">
          <ac:chgData name="Yoel Kortick" userId="167978f5-7f40-4909-85d5-d4149554ad4e" providerId="ADAL" clId="{5FA0E3C2-29D6-4789-842C-A3B41DA32F6B}" dt="2022-12-13T10:32:51.832" v="764" actId="14100"/>
          <ac:spMkLst>
            <pc:docMk/>
            <pc:sldMk cId="2199008894" sldId="1790"/>
            <ac:spMk id="10" creationId="{09C98DA9-FC46-276B-CB4E-D64537465388}"/>
          </ac:spMkLst>
        </pc:spChg>
        <pc:picChg chg="del">
          <ac:chgData name="Yoel Kortick" userId="167978f5-7f40-4909-85d5-d4149554ad4e" providerId="ADAL" clId="{5FA0E3C2-29D6-4789-842C-A3B41DA32F6B}" dt="2022-12-13T10:31:50.877" v="736" actId="478"/>
          <ac:picMkLst>
            <pc:docMk/>
            <pc:sldMk cId="2199008894" sldId="1790"/>
            <ac:picMk id="5" creationId="{2B96FCCE-34FD-5988-93DE-A5CA491E24F5}"/>
          </ac:picMkLst>
        </pc:picChg>
        <pc:picChg chg="add mod ord">
          <ac:chgData name="Yoel Kortick" userId="167978f5-7f40-4909-85d5-d4149554ad4e" providerId="ADAL" clId="{5FA0E3C2-29D6-4789-842C-A3B41DA32F6B}" dt="2022-12-13T10:32:55.233" v="765" actId="208"/>
          <ac:picMkLst>
            <pc:docMk/>
            <pc:sldMk cId="2199008894" sldId="1790"/>
            <ac:picMk id="7" creationId="{440D1C91-AF39-655E-5670-43AB09FB0223}"/>
          </ac:picMkLst>
        </pc:picChg>
        <pc:picChg chg="del">
          <ac:chgData name="Yoel Kortick" userId="167978f5-7f40-4909-85d5-d4149554ad4e" providerId="ADAL" clId="{5FA0E3C2-29D6-4789-842C-A3B41DA32F6B}" dt="2022-12-13T10:31:50.877" v="736" actId="478"/>
          <ac:picMkLst>
            <pc:docMk/>
            <pc:sldMk cId="2199008894" sldId="1790"/>
            <ac:picMk id="8" creationId="{E80C2A1A-7C15-5999-4378-B13C59017BAC}"/>
          </ac:picMkLst>
        </pc:picChg>
      </pc:sldChg>
      <pc:sldChg chg="modSp mod">
        <pc:chgData name="Yoel Kortick" userId="167978f5-7f40-4909-85d5-d4149554ad4e" providerId="ADAL" clId="{5FA0E3C2-29D6-4789-842C-A3B41DA32F6B}" dt="2022-12-13T13:11:04.834" v="2924"/>
        <pc:sldMkLst>
          <pc:docMk/>
          <pc:sldMk cId="3753056614" sldId="1791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753056614" sldId="179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FA0E3C2-29D6-4789-842C-A3B41DA32F6B}" dt="2022-12-13T10:19:05.021" v="594"/>
        <pc:sldMkLst>
          <pc:docMk/>
          <pc:sldMk cId="1078410933" sldId="1792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1078410933" sldId="1792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5FA0E3C2-29D6-4789-842C-A3B41DA32F6B}" dt="2022-12-13T13:11:04.834" v="2924"/>
        <pc:sldMkLst>
          <pc:docMk/>
          <pc:sldMk cId="4132155335" sldId="1793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4132155335" sldId="179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5FA0E3C2-29D6-4789-842C-A3B41DA32F6B}" dt="2022-12-13T10:22:48.743" v="604" actId="47"/>
        <pc:sldMkLst>
          <pc:docMk/>
          <pc:sldMk cId="562044608" sldId="1794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562044608" sldId="179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1022672352" sldId="1795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022672352" sldId="1795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0:25:00.680" v="622" actId="478"/>
          <ac:spMkLst>
            <pc:docMk/>
            <pc:sldMk cId="1022672352" sldId="1795"/>
            <ac:spMk id="6" creationId="{AA69EF14-6EA8-54A2-217D-35B6B4ED381A}"/>
          </ac:spMkLst>
        </pc:spChg>
        <pc:picChg chg="del">
          <ac:chgData name="Yoel Kortick" userId="167978f5-7f40-4909-85d5-d4149554ad4e" providerId="ADAL" clId="{5FA0E3C2-29D6-4789-842C-A3B41DA32F6B}" dt="2022-12-13T10:23:07.194" v="616" actId="478"/>
          <ac:picMkLst>
            <pc:docMk/>
            <pc:sldMk cId="1022672352" sldId="1795"/>
            <ac:picMk id="5" creationId="{1734EE99-4F1F-0FD9-4FCF-3BD5D17AA99B}"/>
          </ac:picMkLst>
        </pc:picChg>
        <pc:picChg chg="add mod ord">
          <ac:chgData name="Yoel Kortick" userId="167978f5-7f40-4909-85d5-d4149554ad4e" providerId="ADAL" clId="{5FA0E3C2-29D6-4789-842C-A3B41DA32F6B}" dt="2022-12-13T10:24:57.790" v="621" actId="208"/>
          <ac:picMkLst>
            <pc:docMk/>
            <pc:sldMk cId="1022672352" sldId="1795"/>
            <ac:picMk id="7" creationId="{E374D9A1-E24B-0DB7-76C6-B77826D130E1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0:26:13.436" v="660" actId="1035"/>
        <pc:sldMkLst>
          <pc:docMk/>
          <pc:sldMk cId="3228880565" sldId="1796"/>
        </pc:sldMkLst>
        <pc:spChg chg="del">
          <ac:chgData name="Yoel Kortick" userId="167978f5-7f40-4909-85d5-d4149554ad4e" providerId="ADAL" clId="{5FA0E3C2-29D6-4789-842C-A3B41DA32F6B}" dt="2022-12-13T10:25:28.070" v="623" actId="478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3228880565" sldId="1796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0:25:30.875" v="624"/>
          <ac:spMkLst>
            <pc:docMk/>
            <pc:sldMk cId="3228880565" sldId="1796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0:25:28.070" v="623" actId="478"/>
          <ac:spMkLst>
            <pc:docMk/>
            <pc:sldMk cId="3228880565" sldId="1796"/>
            <ac:spMk id="7" creationId="{A0AA2DEA-75FF-B35F-C2A8-73BE2294F514}"/>
          </ac:spMkLst>
        </pc:spChg>
        <pc:spChg chg="del">
          <ac:chgData name="Yoel Kortick" userId="167978f5-7f40-4909-85d5-d4149554ad4e" providerId="ADAL" clId="{5FA0E3C2-29D6-4789-842C-A3B41DA32F6B}" dt="2022-12-13T10:25:28.070" v="623" actId="478"/>
          <ac:spMkLst>
            <pc:docMk/>
            <pc:sldMk cId="3228880565" sldId="1796"/>
            <ac:spMk id="8" creationId="{57AD54A8-A1E2-8E81-CA13-C38837E20E26}"/>
          </ac:spMkLst>
        </pc:spChg>
        <pc:spChg chg="del">
          <ac:chgData name="Yoel Kortick" userId="167978f5-7f40-4909-85d5-d4149554ad4e" providerId="ADAL" clId="{5FA0E3C2-29D6-4789-842C-A3B41DA32F6B}" dt="2022-12-13T10:25:28.070" v="623" actId="478"/>
          <ac:spMkLst>
            <pc:docMk/>
            <pc:sldMk cId="3228880565" sldId="1796"/>
            <ac:spMk id="9" creationId="{B5EF7D99-B5B8-5866-6F10-D063B8FA2C5F}"/>
          </ac:spMkLst>
        </pc:spChg>
        <pc:spChg chg="add mod">
          <ac:chgData name="Yoel Kortick" userId="167978f5-7f40-4909-85d5-d4149554ad4e" providerId="ADAL" clId="{5FA0E3C2-29D6-4789-842C-A3B41DA32F6B}" dt="2022-12-13T10:26:13.436" v="660" actId="1035"/>
          <ac:spMkLst>
            <pc:docMk/>
            <pc:sldMk cId="3228880565" sldId="1796"/>
            <ac:spMk id="12" creationId="{5EED1801-8E37-34CB-7726-E7F78B8ADDC1}"/>
          </ac:spMkLst>
        </pc:spChg>
        <pc:picChg chg="add mod">
          <ac:chgData name="Yoel Kortick" userId="167978f5-7f40-4909-85d5-d4149554ad4e" providerId="ADAL" clId="{5FA0E3C2-29D6-4789-842C-A3B41DA32F6B}" dt="2022-12-13T10:26:00.562" v="629" actId="208"/>
          <ac:picMkLst>
            <pc:docMk/>
            <pc:sldMk cId="3228880565" sldId="1796"/>
            <ac:picMk id="11" creationId="{7062EE4F-BAD0-88AF-5583-DA1625E26C2B}"/>
          </ac:picMkLst>
        </pc:picChg>
        <pc:cxnChg chg="del">
          <ac:chgData name="Yoel Kortick" userId="167978f5-7f40-4909-85d5-d4149554ad4e" providerId="ADAL" clId="{5FA0E3C2-29D6-4789-842C-A3B41DA32F6B}" dt="2022-12-13T10:25:28.070" v="623" actId="478"/>
          <ac:cxnSpMkLst>
            <pc:docMk/>
            <pc:sldMk cId="3228880565" sldId="1796"/>
            <ac:cxnSpMk id="6" creationId="{39982EFA-CCE9-51A2-7B82-1C98FA6B3B2E}"/>
          </ac:cxnSpMkLst>
        </pc:cxnChg>
        <pc:cxnChg chg="del">
          <ac:chgData name="Yoel Kortick" userId="167978f5-7f40-4909-85d5-d4149554ad4e" providerId="ADAL" clId="{5FA0E3C2-29D6-4789-842C-A3B41DA32F6B}" dt="2022-12-13T10:25:28.070" v="623" actId="478"/>
          <ac:cxnSpMkLst>
            <pc:docMk/>
            <pc:sldMk cId="3228880565" sldId="1796"/>
            <ac:cxnSpMk id="10" creationId="{068A38DC-0A9C-8FAA-5809-7AD74EE186B9}"/>
          </ac:cxnSpMkLst>
        </pc:cxnChg>
        <pc:cxnChg chg="add mod">
          <ac:chgData name="Yoel Kortick" userId="167978f5-7f40-4909-85d5-d4149554ad4e" providerId="ADAL" clId="{5FA0E3C2-29D6-4789-842C-A3B41DA32F6B}" dt="2022-12-13T10:26:13.436" v="660" actId="1035"/>
          <ac:cxnSpMkLst>
            <pc:docMk/>
            <pc:sldMk cId="3228880565" sldId="1796"/>
            <ac:cxnSpMk id="13" creationId="{87955801-949B-7F18-C533-513DF53AA537}"/>
          </ac:cxnSpMkLst>
        </pc:cxnChg>
      </pc:sldChg>
      <pc:sldChg chg="modSp del">
        <pc:chgData name="Yoel Kortick" userId="167978f5-7f40-4909-85d5-d4149554ad4e" providerId="ADAL" clId="{5FA0E3C2-29D6-4789-842C-A3B41DA32F6B}" dt="2022-12-13T10:26:51.013" v="661" actId="47"/>
        <pc:sldMkLst>
          <pc:docMk/>
          <pc:sldMk cId="995561884" sldId="1797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995561884" sldId="179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26:54.936" v="662" actId="47"/>
        <pc:sldMkLst>
          <pc:docMk/>
          <pc:sldMk cId="69706687" sldId="1798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69706687" sldId="179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26:56.662" v="663" actId="47"/>
        <pc:sldMkLst>
          <pc:docMk/>
          <pc:sldMk cId="4030600031" sldId="1799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4030600031" sldId="179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26:57.279" v="664" actId="47"/>
        <pc:sldMkLst>
          <pc:docMk/>
          <pc:sldMk cId="794948204" sldId="1800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794948204" sldId="180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26:57.780" v="665" actId="47"/>
        <pc:sldMkLst>
          <pc:docMk/>
          <pc:sldMk cId="3640139637" sldId="1801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3640139637" sldId="18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26:58.266" v="666" actId="47"/>
        <pc:sldMkLst>
          <pc:docMk/>
          <pc:sldMk cId="1878864992" sldId="1802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1878864992" sldId="180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26:58.721" v="667" actId="47"/>
        <pc:sldMkLst>
          <pc:docMk/>
          <pc:sldMk cId="1764801124" sldId="1803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1764801124" sldId="180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27:00.201" v="668" actId="47"/>
        <pc:sldMkLst>
          <pc:docMk/>
          <pc:sldMk cId="1635563092" sldId="1804"/>
        </pc:sldMkLst>
        <pc:spChg chg="mod">
          <ac:chgData name="Yoel Kortick" userId="167978f5-7f40-4909-85d5-d4149554ad4e" providerId="ADAL" clId="{5FA0E3C2-29D6-4789-842C-A3B41DA32F6B}" dt="2022-12-13T10:19:05.021" v="594"/>
          <ac:spMkLst>
            <pc:docMk/>
            <pc:sldMk cId="1635563092" sldId="180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3222192379" sldId="1805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222192379" sldId="1805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222192379" sldId="1805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0:38:32.825" v="838" actId="1035"/>
          <ac:spMkLst>
            <pc:docMk/>
            <pc:sldMk cId="3222192379" sldId="1805"/>
            <ac:spMk id="8" creationId="{C77AA220-8CB4-C8FD-2D67-1A32219500AB}"/>
          </ac:spMkLst>
        </pc:spChg>
        <pc:spChg chg="add mod">
          <ac:chgData name="Yoel Kortick" userId="167978f5-7f40-4909-85d5-d4149554ad4e" providerId="ADAL" clId="{5FA0E3C2-29D6-4789-842C-A3B41DA32F6B}" dt="2022-12-13T10:38:42.805" v="844" actId="1036"/>
          <ac:spMkLst>
            <pc:docMk/>
            <pc:sldMk cId="3222192379" sldId="1805"/>
            <ac:spMk id="9" creationId="{D24F9944-B0D3-92B8-EEFB-DC2BAB987996}"/>
          </ac:spMkLst>
        </pc:spChg>
        <pc:spChg chg="add mod">
          <ac:chgData name="Yoel Kortick" userId="167978f5-7f40-4909-85d5-d4149554ad4e" providerId="ADAL" clId="{5FA0E3C2-29D6-4789-842C-A3B41DA32F6B}" dt="2022-12-13T10:38:16.206" v="827" actId="1036"/>
          <ac:spMkLst>
            <pc:docMk/>
            <pc:sldMk cId="3222192379" sldId="1805"/>
            <ac:spMk id="10" creationId="{0D2ADF4C-902A-D043-C2B7-52BDB9582F57}"/>
          </ac:spMkLst>
        </pc:spChg>
        <pc:picChg chg="del">
          <ac:chgData name="Yoel Kortick" userId="167978f5-7f40-4909-85d5-d4149554ad4e" providerId="ADAL" clId="{5FA0E3C2-29D6-4789-842C-A3B41DA32F6B}" dt="2022-12-13T10:37:28.678" v="781" actId="478"/>
          <ac:picMkLst>
            <pc:docMk/>
            <pc:sldMk cId="3222192379" sldId="1805"/>
            <ac:picMk id="5" creationId="{2B96FCCE-34FD-5988-93DE-A5CA491E24F5}"/>
          </ac:picMkLst>
        </pc:picChg>
        <pc:picChg chg="add mod">
          <ac:chgData name="Yoel Kortick" userId="167978f5-7f40-4909-85d5-d4149554ad4e" providerId="ADAL" clId="{5FA0E3C2-29D6-4789-842C-A3B41DA32F6B}" dt="2022-12-13T10:38:46.897" v="845" actId="208"/>
          <ac:picMkLst>
            <pc:docMk/>
            <pc:sldMk cId="3222192379" sldId="1805"/>
            <ac:picMk id="7" creationId="{3846F41C-1BD6-578A-BDB0-22536E29466B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4139958417" sldId="1806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4139958417" sldId="1806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4139958417" sldId="1806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3:11:04.834" v="2924"/>
          <ac:spMkLst>
            <pc:docMk/>
            <pc:sldMk cId="4139958417" sldId="1806"/>
            <ac:spMk id="5" creationId="{BBFD7FA2-E0D8-5646-E598-2AFDCAEF2532}"/>
          </ac:spMkLst>
        </pc:spChg>
        <pc:spChg chg="del">
          <ac:chgData name="Yoel Kortick" userId="167978f5-7f40-4909-85d5-d4149554ad4e" providerId="ADAL" clId="{5FA0E3C2-29D6-4789-842C-A3B41DA32F6B}" dt="2022-12-13T10:39:16.420" v="849" actId="478"/>
          <ac:spMkLst>
            <pc:docMk/>
            <pc:sldMk cId="4139958417" sldId="1806"/>
            <ac:spMk id="7" creationId="{07460E16-8E35-043E-456A-A26C7BA40592}"/>
          </ac:spMkLst>
        </pc:spChg>
        <pc:spChg chg="del">
          <ac:chgData name="Yoel Kortick" userId="167978f5-7f40-4909-85d5-d4149554ad4e" providerId="ADAL" clId="{5FA0E3C2-29D6-4789-842C-A3B41DA32F6B}" dt="2022-12-13T10:39:18.309" v="851" actId="478"/>
          <ac:spMkLst>
            <pc:docMk/>
            <pc:sldMk cId="4139958417" sldId="1806"/>
            <ac:spMk id="8" creationId="{A33EDCBA-8B32-3E0B-2CF1-DA73E3E28AB7}"/>
          </ac:spMkLst>
        </pc:spChg>
        <pc:spChg chg="del">
          <ac:chgData name="Yoel Kortick" userId="167978f5-7f40-4909-85d5-d4149554ad4e" providerId="ADAL" clId="{5FA0E3C2-29D6-4789-842C-A3B41DA32F6B}" dt="2022-12-13T10:39:17.439" v="850" actId="478"/>
          <ac:spMkLst>
            <pc:docMk/>
            <pc:sldMk cId="4139958417" sldId="1806"/>
            <ac:spMk id="9" creationId="{4B0FE9D5-3CA0-5544-333B-EEEFFB404699}"/>
          </ac:spMkLst>
        </pc:spChg>
        <pc:spChg chg="add mod">
          <ac:chgData name="Yoel Kortick" userId="167978f5-7f40-4909-85d5-d4149554ad4e" providerId="ADAL" clId="{5FA0E3C2-29D6-4789-842C-A3B41DA32F6B}" dt="2022-12-13T10:40:29.987" v="930" actId="14100"/>
          <ac:spMkLst>
            <pc:docMk/>
            <pc:sldMk cId="4139958417" sldId="1806"/>
            <ac:spMk id="10" creationId="{805C5D0E-141A-D4AE-C3DE-9EA62A69ABD6}"/>
          </ac:spMkLst>
        </pc:spChg>
        <pc:spChg chg="add mod">
          <ac:chgData name="Yoel Kortick" userId="167978f5-7f40-4909-85d5-d4149554ad4e" providerId="ADAL" clId="{5FA0E3C2-29D6-4789-842C-A3B41DA32F6B}" dt="2022-12-13T10:41:24.593" v="938" actId="1036"/>
          <ac:spMkLst>
            <pc:docMk/>
            <pc:sldMk cId="4139958417" sldId="1806"/>
            <ac:spMk id="15" creationId="{D241EB1E-C9F0-9854-993D-F8F6614417D8}"/>
          </ac:spMkLst>
        </pc:spChg>
        <pc:picChg chg="del">
          <ac:chgData name="Yoel Kortick" userId="167978f5-7f40-4909-85d5-d4149554ad4e" providerId="ADAL" clId="{5FA0E3C2-29D6-4789-842C-A3B41DA32F6B}" dt="2022-12-13T10:39:15.249" v="848" actId="478"/>
          <ac:picMkLst>
            <pc:docMk/>
            <pc:sldMk cId="4139958417" sldId="1806"/>
            <ac:picMk id="6" creationId="{76ABB3E8-157D-0951-56F9-69D5166F2607}"/>
          </ac:picMkLst>
        </pc:picChg>
        <pc:picChg chg="add mod ord">
          <ac:chgData name="Yoel Kortick" userId="167978f5-7f40-4909-85d5-d4149554ad4e" providerId="ADAL" clId="{5FA0E3C2-29D6-4789-842C-A3B41DA32F6B}" dt="2022-12-13T10:40:33.393" v="931" actId="208"/>
          <ac:picMkLst>
            <pc:docMk/>
            <pc:sldMk cId="4139958417" sldId="1806"/>
            <ac:picMk id="13" creationId="{475D547A-F394-22A3-1460-F01DCDC93471}"/>
          </ac:picMkLst>
        </pc:picChg>
        <pc:cxnChg chg="add mod">
          <ac:chgData name="Yoel Kortick" userId="167978f5-7f40-4909-85d5-d4149554ad4e" providerId="ADAL" clId="{5FA0E3C2-29D6-4789-842C-A3B41DA32F6B}" dt="2022-12-13T10:40:17.666" v="925" actId="1076"/>
          <ac:cxnSpMkLst>
            <pc:docMk/>
            <pc:sldMk cId="4139958417" sldId="1806"/>
            <ac:cxnSpMk id="2" creationId="{45C1B884-68F9-852B-9845-57E6D0278B60}"/>
          </ac:cxnSpMkLst>
        </pc:cxnChg>
        <pc:cxnChg chg="add mod">
          <ac:chgData name="Yoel Kortick" userId="167978f5-7f40-4909-85d5-d4149554ad4e" providerId="ADAL" clId="{5FA0E3C2-29D6-4789-842C-A3B41DA32F6B}" dt="2022-12-13T10:40:13.611" v="924" actId="14100"/>
          <ac:cxnSpMkLst>
            <pc:docMk/>
            <pc:sldMk cId="4139958417" sldId="1806"/>
            <ac:cxnSpMk id="11" creationId="{D88768F4-011F-509E-E7AC-DCCF42068333}"/>
          </ac:cxnSpMkLst>
        </pc:cxnChg>
      </pc:sldChg>
      <pc:sldChg chg="modSp del">
        <pc:chgData name="Yoel Kortick" userId="167978f5-7f40-4909-85d5-d4149554ad4e" providerId="ADAL" clId="{5FA0E3C2-29D6-4789-842C-A3B41DA32F6B}" dt="2022-12-13T10:44:26.782" v="1014" actId="47"/>
        <pc:sldMkLst>
          <pc:docMk/>
          <pc:sldMk cId="1197912755" sldId="1807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1197912755" sldId="180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44:27.716" v="1015" actId="47"/>
        <pc:sldMkLst>
          <pc:docMk/>
          <pc:sldMk cId="2452503668" sldId="1808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452503668" sldId="180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44:28.494" v="1016" actId="47"/>
        <pc:sldMkLst>
          <pc:docMk/>
          <pc:sldMk cId="303791280" sldId="1809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03791280" sldId="180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44:29.582" v="1018" actId="47"/>
        <pc:sldMkLst>
          <pc:docMk/>
          <pc:sldMk cId="2147822197" sldId="1810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147822197" sldId="181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0:44:29.111" v="1017" actId="47"/>
        <pc:sldMkLst>
          <pc:docMk/>
          <pc:sldMk cId="2390147886" sldId="1811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390147886" sldId="1811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5FA0E3C2-29D6-4789-842C-A3B41DA32F6B}" dt="2022-12-13T13:11:04.834" v="2924"/>
        <pc:sldMkLst>
          <pc:docMk/>
          <pc:sldMk cId="1445702250" sldId="1812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1445702250" sldId="1812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445702250" sldId="1812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5FA0E3C2-29D6-4789-842C-A3B41DA32F6B}" dt="2022-12-13T10:29:11.772" v="672" actId="47"/>
        <pc:sldMkLst>
          <pc:docMk/>
          <pc:sldMk cId="2243208252" sldId="1813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243208252" sldId="1813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5FA0E3C2-29D6-4789-842C-A3B41DA32F6B}" dt="2022-12-13T10:31:05.721" v="733" actId="1037"/>
        <pc:sldMkLst>
          <pc:docMk/>
          <pc:sldMk cId="2801101417" sldId="1814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801101417" sldId="1814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0:29:16.259" v="673"/>
          <ac:spMkLst>
            <pc:docMk/>
            <pc:sldMk cId="2801101417" sldId="1814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0:30:03.485" v="684" actId="1035"/>
          <ac:spMkLst>
            <pc:docMk/>
            <pc:sldMk cId="2801101417" sldId="1814"/>
            <ac:spMk id="6" creationId="{B89163CA-7CFE-CA32-AEE1-7C839A8AC97C}"/>
          </ac:spMkLst>
        </pc:spChg>
        <pc:spChg chg="add mod">
          <ac:chgData name="Yoel Kortick" userId="167978f5-7f40-4909-85d5-d4149554ad4e" providerId="ADAL" clId="{5FA0E3C2-29D6-4789-842C-A3B41DA32F6B}" dt="2022-12-13T10:30:13.574" v="686" actId="1035"/>
          <ac:spMkLst>
            <pc:docMk/>
            <pc:sldMk cId="2801101417" sldId="1814"/>
            <ac:spMk id="7" creationId="{EC5B5A80-EC2B-D6ED-BD55-79AAB44BEDDB}"/>
          </ac:spMkLst>
        </pc:spChg>
        <pc:spChg chg="add mod">
          <ac:chgData name="Yoel Kortick" userId="167978f5-7f40-4909-85d5-d4149554ad4e" providerId="ADAL" clId="{5FA0E3C2-29D6-4789-842C-A3B41DA32F6B}" dt="2022-12-13T10:30:47.086" v="709" actId="1035"/>
          <ac:spMkLst>
            <pc:docMk/>
            <pc:sldMk cId="2801101417" sldId="1814"/>
            <ac:spMk id="10" creationId="{D1E19B7C-1740-9DD9-4416-DC5CD03AA603}"/>
          </ac:spMkLst>
        </pc:spChg>
        <pc:spChg chg="add mod">
          <ac:chgData name="Yoel Kortick" userId="167978f5-7f40-4909-85d5-d4149554ad4e" providerId="ADAL" clId="{5FA0E3C2-29D6-4789-842C-A3B41DA32F6B}" dt="2022-12-13T10:31:05.721" v="733" actId="1037"/>
          <ac:spMkLst>
            <pc:docMk/>
            <pc:sldMk cId="2801101417" sldId="1814"/>
            <ac:spMk id="11" creationId="{D7F900D6-CB08-124E-0124-D81B1E14B406}"/>
          </ac:spMkLst>
        </pc:spChg>
        <pc:picChg chg="add mod">
          <ac:chgData name="Yoel Kortick" userId="167978f5-7f40-4909-85d5-d4149554ad4e" providerId="ADAL" clId="{5FA0E3C2-29D6-4789-842C-A3B41DA32F6B}" dt="2022-12-13T10:29:56.040" v="682" actId="208"/>
          <ac:picMkLst>
            <pc:docMk/>
            <pc:sldMk cId="2801101417" sldId="1814"/>
            <ac:picMk id="5" creationId="{332298FF-59E8-E31C-51CD-7480F16372DC}"/>
          </ac:picMkLst>
        </pc:picChg>
        <pc:picChg chg="add mod">
          <ac:chgData name="Yoel Kortick" userId="167978f5-7f40-4909-85d5-d4149554ad4e" providerId="ADAL" clId="{5FA0E3C2-29D6-4789-842C-A3B41DA32F6B}" dt="2022-12-13T10:30:41.626" v="706" actId="208"/>
          <ac:picMkLst>
            <pc:docMk/>
            <pc:sldMk cId="2801101417" sldId="1814"/>
            <ac:picMk id="9" creationId="{8FF07B1B-5627-92E6-ACDD-6AA85D62DD02}"/>
          </ac:picMkLst>
        </pc:picChg>
      </pc:sldChg>
      <pc:sldChg chg="modSp">
        <pc:chgData name="Yoel Kortick" userId="167978f5-7f40-4909-85d5-d4149554ad4e" providerId="ADAL" clId="{5FA0E3C2-29D6-4789-842C-A3B41DA32F6B}" dt="2022-12-13T10:59:37.367" v="1104"/>
        <pc:sldMkLst>
          <pc:docMk/>
          <pc:sldMk cId="1100523210" sldId="1815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1100523210" sldId="1815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5FA0E3C2-29D6-4789-842C-A3B41DA32F6B}" dt="2022-12-13T13:11:04.834" v="2924"/>
        <pc:sldMkLst>
          <pc:docMk/>
          <pc:sldMk cId="11178710" sldId="1816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11178710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1178710" sldId="181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5FA0E3C2-29D6-4789-842C-A3B41DA32F6B}" dt="2022-12-13T10:44:46.303" v="1020"/>
        <pc:sldMkLst>
          <pc:docMk/>
          <pc:sldMk cId="3620035551" sldId="1817"/>
        </pc:sldMkLst>
        <pc:spChg chg="mod">
          <ac:chgData name="Yoel Kortick" userId="167978f5-7f40-4909-85d5-d4149554ad4e" providerId="ADAL" clId="{5FA0E3C2-29D6-4789-842C-A3B41DA32F6B}" dt="2022-12-13T10:44:46.303" v="1020"/>
          <ac:spMkLst>
            <pc:docMk/>
            <pc:sldMk cId="3620035551" sldId="1817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5FA0E3C2-29D6-4789-842C-A3B41DA32F6B}" dt="2022-12-13T13:11:04.834" v="2924"/>
        <pc:sldMkLst>
          <pc:docMk/>
          <pc:sldMk cId="3128039638" sldId="1818"/>
        </pc:sldMkLst>
        <pc:spChg chg="mod">
          <ac:chgData name="Yoel Kortick" userId="167978f5-7f40-4909-85d5-d4149554ad4e" providerId="ADAL" clId="{5FA0E3C2-29D6-4789-842C-A3B41DA32F6B}" dt="2022-12-13T10:44:46.303" v="1020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128039638" sldId="181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FA0E3C2-29D6-4789-842C-A3B41DA32F6B}" dt="2022-12-13T10:47:04.071" v="1033" actId="11529"/>
        <pc:sldMkLst>
          <pc:docMk/>
          <pc:sldMk cId="1151650487" sldId="1819"/>
        </pc:sldMkLst>
        <pc:spChg chg="mod">
          <ac:chgData name="Yoel Kortick" userId="167978f5-7f40-4909-85d5-d4149554ad4e" providerId="ADAL" clId="{5FA0E3C2-29D6-4789-842C-A3B41DA32F6B}" dt="2022-12-13T10:44:46.303" v="1020"/>
          <ac:spMkLst>
            <pc:docMk/>
            <pc:sldMk cId="1151650487" sldId="1819"/>
            <ac:spMk id="3" creationId="{4FC18B40-6547-41EC-8A0E-1C8F40E0A42F}"/>
          </ac:spMkLst>
        </pc:spChg>
        <pc:spChg chg="del mod">
          <ac:chgData name="Yoel Kortick" userId="167978f5-7f40-4909-85d5-d4149554ad4e" providerId="ADAL" clId="{5FA0E3C2-29D6-4789-842C-A3B41DA32F6B}" dt="2022-12-13T10:46:22.438" v="1026" actId="478"/>
          <ac:spMkLst>
            <pc:docMk/>
            <pc:sldMk cId="1151650487" sldId="181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FA0E3C2-29D6-4789-842C-A3B41DA32F6B}" dt="2022-12-13T10:46:23.207" v="1027" actId="478"/>
          <ac:spMkLst>
            <pc:docMk/>
            <pc:sldMk cId="1151650487" sldId="1819"/>
            <ac:spMk id="5" creationId="{3209985E-0C9A-0EF1-91BA-0335A1F72917}"/>
          </ac:spMkLst>
        </pc:spChg>
        <pc:spChg chg="add">
          <ac:chgData name="Yoel Kortick" userId="167978f5-7f40-4909-85d5-d4149554ad4e" providerId="ADAL" clId="{5FA0E3C2-29D6-4789-842C-A3B41DA32F6B}" dt="2022-12-13T10:46:52.030" v="1030" actId="11529"/>
          <ac:spMkLst>
            <pc:docMk/>
            <pc:sldMk cId="1151650487" sldId="1819"/>
            <ac:spMk id="8" creationId="{46991B2A-67AC-63F7-E853-B457B4BD9D42}"/>
          </ac:spMkLst>
        </pc:spChg>
        <pc:spChg chg="add mod">
          <ac:chgData name="Yoel Kortick" userId="167978f5-7f40-4909-85d5-d4149554ad4e" providerId="ADAL" clId="{5FA0E3C2-29D6-4789-842C-A3B41DA32F6B}" dt="2022-12-13T10:46:58.624" v="1032" actId="1036"/>
          <ac:spMkLst>
            <pc:docMk/>
            <pc:sldMk cId="1151650487" sldId="1819"/>
            <ac:spMk id="9" creationId="{0207E1FA-4D25-0D0C-4141-04FFB88CA767}"/>
          </ac:spMkLst>
        </pc:spChg>
        <pc:spChg chg="add">
          <ac:chgData name="Yoel Kortick" userId="167978f5-7f40-4909-85d5-d4149554ad4e" providerId="ADAL" clId="{5FA0E3C2-29D6-4789-842C-A3B41DA32F6B}" dt="2022-12-13T10:47:04.071" v="1033" actId="11529"/>
          <ac:spMkLst>
            <pc:docMk/>
            <pc:sldMk cId="1151650487" sldId="1819"/>
            <ac:spMk id="10" creationId="{61D4938E-EE03-9094-D9DF-B0000FC30651}"/>
          </ac:spMkLst>
        </pc:spChg>
        <pc:picChg chg="add mod">
          <ac:chgData name="Yoel Kortick" userId="167978f5-7f40-4909-85d5-d4149554ad4e" providerId="ADAL" clId="{5FA0E3C2-29D6-4789-842C-A3B41DA32F6B}" dt="2022-12-13T10:46:44.292" v="1029" actId="208"/>
          <ac:picMkLst>
            <pc:docMk/>
            <pc:sldMk cId="1151650487" sldId="1819"/>
            <ac:picMk id="7" creationId="{9648C847-5B6B-B054-FE7E-639F87FD57A8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0:49:58.548" v="1072" actId="208"/>
        <pc:sldMkLst>
          <pc:docMk/>
          <pc:sldMk cId="625495335" sldId="1820"/>
        </pc:sldMkLst>
        <pc:spChg chg="mod">
          <ac:chgData name="Yoel Kortick" userId="167978f5-7f40-4909-85d5-d4149554ad4e" providerId="ADAL" clId="{5FA0E3C2-29D6-4789-842C-A3B41DA32F6B}" dt="2022-12-13T10:44:46.303" v="1020"/>
          <ac:spMkLst>
            <pc:docMk/>
            <pc:sldMk cId="625495335" sldId="1820"/>
            <ac:spMk id="3" creationId="{4FC18B40-6547-41EC-8A0E-1C8F40E0A42F}"/>
          </ac:spMkLst>
        </pc:spChg>
        <pc:spChg chg="del">
          <ac:chgData name="Yoel Kortick" userId="167978f5-7f40-4909-85d5-d4149554ad4e" providerId="ADAL" clId="{5FA0E3C2-29D6-4789-842C-A3B41DA32F6B}" dt="2022-12-13T10:48:15.087" v="1035" actId="478"/>
          <ac:spMkLst>
            <pc:docMk/>
            <pc:sldMk cId="625495335" sldId="1820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0:48:27.871" v="1056" actId="1038"/>
          <ac:spMkLst>
            <pc:docMk/>
            <pc:sldMk cId="625495335" sldId="1820"/>
            <ac:spMk id="6" creationId="{2D8CA312-7011-7B15-2C2A-4D82398B38D3}"/>
          </ac:spMkLst>
        </pc:spChg>
        <pc:spChg chg="add del mod">
          <ac:chgData name="Yoel Kortick" userId="167978f5-7f40-4909-85d5-d4149554ad4e" providerId="ADAL" clId="{5FA0E3C2-29D6-4789-842C-A3B41DA32F6B}" dt="2022-12-13T10:48:16.638" v="1036" actId="478"/>
          <ac:spMkLst>
            <pc:docMk/>
            <pc:sldMk cId="625495335" sldId="1820"/>
            <ac:spMk id="7" creationId="{C9B857BF-6CCD-6B06-A4D7-850B67CA5472}"/>
          </ac:spMkLst>
        </pc:spChg>
        <pc:picChg chg="del">
          <ac:chgData name="Yoel Kortick" userId="167978f5-7f40-4909-85d5-d4149554ad4e" providerId="ADAL" clId="{5FA0E3C2-29D6-4789-842C-A3B41DA32F6B}" dt="2022-12-13T10:48:12.897" v="1034" actId="478"/>
          <ac:picMkLst>
            <pc:docMk/>
            <pc:sldMk cId="625495335" sldId="1820"/>
            <ac:picMk id="5" creationId="{E80C901B-958D-AE41-CCB0-DAACDFEEEF73}"/>
          </ac:picMkLst>
        </pc:picChg>
        <pc:picChg chg="add mod ord">
          <ac:chgData name="Yoel Kortick" userId="167978f5-7f40-4909-85d5-d4149554ad4e" providerId="ADAL" clId="{5FA0E3C2-29D6-4789-842C-A3B41DA32F6B}" dt="2022-12-13T10:48:31.612" v="1057" actId="167"/>
          <ac:picMkLst>
            <pc:docMk/>
            <pc:sldMk cId="625495335" sldId="1820"/>
            <ac:picMk id="9" creationId="{560ADB97-E7C2-2C0A-B321-C13458237A83}"/>
          </ac:picMkLst>
        </pc:picChg>
        <pc:picChg chg="add mod">
          <ac:chgData name="Yoel Kortick" userId="167978f5-7f40-4909-85d5-d4149554ad4e" providerId="ADAL" clId="{5FA0E3C2-29D6-4789-842C-A3B41DA32F6B}" dt="2022-12-13T10:49:58.548" v="1072" actId="208"/>
          <ac:picMkLst>
            <pc:docMk/>
            <pc:sldMk cId="625495335" sldId="1820"/>
            <ac:picMk id="11" creationId="{656A965F-7F29-0C58-9BDA-AA5D878F7409}"/>
          </ac:picMkLst>
        </pc:picChg>
      </pc:sldChg>
      <pc:sldChg chg="delSp modSp mod">
        <pc:chgData name="Yoel Kortick" userId="167978f5-7f40-4909-85d5-d4149554ad4e" providerId="ADAL" clId="{5FA0E3C2-29D6-4789-842C-A3B41DA32F6B}" dt="2022-12-13T13:11:04.834" v="2924"/>
        <pc:sldMkLst>
          <pc:docMk/>
          <pc:sldMk cId="3800506852" sldId="1821"/>
        </pc:sldMkLst>
        <pc:spChg chg="mod">
          <ac:chgData name="Yoel Kortick" userId="167978f5-7f40-4909-85d5-d4149554ad4e" providerId="ADAL" clId="{5FA0E3C2-29D6-4789-842C-A3B41DA32F6B}" dt="2022-12-13T10:44:46.303" v="1020"/>
          <ac:spMkLst>
            <pc:docMk/>
            <pc:sldMk cId="3800506852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800506852" sldId="1821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0:57:35.290" v="1083" actId="478"/>
          <ac:spMkLst>
            <pc:docMk/>
            <pc:sldMk cId="3800506852" sldId="1821"/>
            <ac:spMk id="6" creationId="{2D8CA312-7011-7B15-2C2A-4D82398B38D3}"/>
          </ac:spMkLst>
        </pc:spChg>
        <pc:spChg chg="del">
          <ac:chgData name="Yoel Kortick" userId="167978f5-7f40-4909-85d5-d4149554ad4e" providerId="ADAL" clId="{5FA0E3C2-29D6-4789-842C-A3B41DA32F6B}" dt="2022-12-13T10:57:35.290" v="1083" actId="478"/>
          <ac:spMkLst>
            <pc:docMk/>
            <pc:sldMk cId="3800506852" sldId="1821"/>
            <ac:spMk id="8" creationId="{CFA67AFB-3688-91E5-98EC-2E558DAF3D4B}"/>
          </ac:spMkLst>
        </pc:spChg>
        <pc:spChg chg="del">
          <ac:chgData name="Yoel Kortick" userId="167978f5-7f40-4909-85d5-d4149554ad4e" providerId="ADAL" clId="{5FA0E3C2-29D6-4789-842C-A3B41DA32F6B}" dt="2022-12-13T10:57:35.290" v="1083" actId="478"/>
          <ac:spMkLst>
            <pc:docMk/>
            <pc:sldMk cId="3800506852" sldId="1821"/>
            <ac:spMk id="9" creationId="{A00E999D-8926-F897-C353-8FE820F84DEB}"/>
          </ac:spMkLst>
        </pc:spChg>
        <pc:picChg chg="del">
          <ac:chgData name="Yoel Kortick" userId="167978f5-7f40-4909-85d5-d4149554ad4e" providerId="ADAL" clId="{5FA0E3C2-29D6-4789-842C-A3B41DA32F6B}" dt="2022-12-13T10:57:31.929" v="1082" actId="478"/>
          <ac:picMkLst>
            <pc:docMk/>
            <pc:sldMk cId="3800506852" sldId="1821"/>
            <ac:picMk id="7" creationId="{26006634-02CB-3A40-CBF0-00FE18FE1035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0:57:28.435" v="1081" actId="478"/>
        <pc:sldMkLst>
          <pc:docMk/>
          <pc:sldMk cId="949597637" sldId="1822"/>
        </pc:sldMkLst>
        <pc:spChg chg="mod">
          <ac:chgData name="Yoel Kortick" userId="167978f5-7f40-4909-85d5-d4149554ad4e" providerId="ADAL" clId="{5FA0E3C2-29D6-4789-842C-A3B41DA32F6B}" dt="2022-12-13T10:44:46.303" v="1020"/>
          <ac:spMkLst>
            <pc:docMk/>
            <pc:sldMk cId="949597637" sldId="1822"/>
            <ac:spMk id="3" creationId="{4FC18B40-6547-41EC-8A0E-1C8F40E0A42F}"/>
          </ac:spMkLst>
        </pc:spChg>
        <pc:spChg chg="del mod">
          <ac:chgData name="Yoel Kortick" userId="167978f5-7f40-4909-85d5-d4149554ad4e" providerId="ADAL" clId="{5FA0E3C2-29D6-4789-842C-A3B41DA32F6B}" dt="2022-12-13T10:57:15.977" v="1074" actId="478"/>
          <ac:spMkLst>
            <pc:docMk/>
            <pc:sldMk cId="949597637" sldId="1822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0:57:19.183" v="1077" actId="478"/>
          <ac:spMkLst>
            <pc:docMk/>
            <pc:sldMk cId="949597637" sldId="1822"/>
            <ac:spMk id="6" creationId="{2D8CA312-7011-7B15-2C2A-4D82398B38D3}"/>
          </ac:spMkLst>
        </pc:spChg>
        <pc:spChg chg="add del mod">
          <ac:chgData name="Yoel Kortick" userId="167978f5-7f40-4909-85d5-d4149554ad4e" providerId="ADAL" clId="{5FA0E3C2-29D6-4789-842C-A3B41DA32F6B}" dt="2022-12-13T10:57:16.708" v="1075" actId="478"/>
          <ac:spMkLst>
            <pc:docMk/>
            <pc:sldMk cId="949597637" sldId="1822"/>
            <ac:spMk id="7" creationId="{81E78DEF-5F0C-EBF0-24A7-23C15FEA52FD}"/>
          </ac:spMkLst>
        </pc:spChg>
        <pc:spChg chg="del">
          <ac:chgData name="Yoel Kortick" userId="167978f5-7f40-4909-85d5-d4149554ad4e" providerId="ADAL" clId="{5FA0E3C2-29D6-4789-842C-A3B41DA32F6B}" dt="2022-12-13T10:57:28.435" v="1081" actId="478"/>
          <ac:spMkLst>
            <pc:docMk/>
            <pc:sldMk cId="949597637" sldId="1822"/>
            <ac:spMk id="8" creationId="{CFA67AFB-3688-91E5-98EC-2E558DAF3D4B}"/>
          </ac:spMkLst>
        </pc:spChg>
        <pc:spChg chg="del">
          <ac:chgData name="Yoel Kortick" userId="167978f5-7f40-4909-85d5-d4149554ad4e" providerId="ADAL" clId="{5FA0E3C2-29D6-4789-842C-A3B41DA32F6B}" dt="2022-12-13T10:57:18.249" v="1076" actId="478"/>
          <ac:spMkLst>
            <pc:docMk/>
            <pc:sldMk cId="949597637" sldId="1822"/>
            <ac:spMk id="9" creationId="{A00E999D-8926-F897-C353-8FE820F84DEB}"/>
          </ac:spMkLst>
        </pc:spChg>
        <pc:picChg chg="del">
          <ac:chgData name="Yoel Kortick" userId="167978f5-7f40-4909-85d5-d4149554ad4e" providerId="ADAL" clId="{5FA0E3C2-29D6-4789-842C-A3B41DA32F6B}" dt="2022-12-13T10:57:13.522" v="1073" actId="478"/>
          <ac:picMkLst>
            <pc:docMk/>
            <pc:sldMk cId="949597637" sldId="1822"/>
            <ac:picMk id="5" creationId="{DC65726A-4DF4-DFA4-C362-4592E1E476BF}"/>
          </ac:picMkLst>
        </pc:picChg>
        <pc:picChg chg="add mod ord">
          <ac:chgData name="Yoel Kortick" userId="167978f5-7f40-4909-85d5-d4149554ad4e" providerId="ADAL" clId="{5FA0E3C2-29D6-4789-842C-A3B41DA32F6B}" dt="2022-12-13T10:57:26.146" v="1080" actId="208"/>
          <ac:picMkLst>
            <pc:docMk/>
            <pc:sldMk cId="949597637" sldId="1822"/>
            <ac:picMk id="11" creationId="{2471B130-B591-F1BC-4367-4EECA7BE05E9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1:02:40.396" v="1210" actId="478"/>
        <pc:sldMkLst>
          <pc:docMk/>
          <pc:sldMk cId="3179804047" sldId="1823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3179804047" sldId="1823"/>
            <ac:spMk id="3" creationId="{4FC18B40-6547-41EC-8A0E-1C8F40E0A42F}"/>
          </ac:spMkLst>
        </pc:spChg>
        <pc:spChg chg="del">
          <ac:chgData name="Yoel Kortick" userId="167978f5-7f40-4909-85d5-d4149554ad4e" providerId="ADAL" clId="{5FA0E3C2-29D6-4789-842C-A3B41DA32F6B}" dt="2022-12-13T11:01:03.206" v="1107" actId="478"/>
          <ac:spMkLst>
            <pc:docMk/>
            <pc:sldMk cId="3179804047" sldId="182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FA0E3C2-29D6-4789-842C-A3B41DA32F6B}" dt="2022-12-13T11:01:04.311" v="1108" actId="478"/>
          <ac:spMkLst>
            <pc:docMk/>
            <pc:sldMk cId="3179804047" sldId="1823"/>
            <ac:spMk id="5" creationId="{C418C8F8-7D84-F329-F332-9F6A02676C43}"/>
          </ac:spMkLst>
        </pc:spChg>
        <pc:spChg chg="add mod">
          <ac:chgData name="Yoel Kortick" userId="167978f5-7f40-4909-85d5-d4149554ad4e" providerId="ADAL" clId="{5FA0E3C2-29D6-4789-842C-A3B41DA32F6B}" dt="2022-12-13T11:02:26.774" v="1172" actId="14100"/>
          <ac:spMkLst>
            <pc:docMk/>
            <pc:sldMk cId="3179804047" sldId="1823"/>
            <ac:spMk id="8" creationId="{2AD732F6-24DD-A330-E458-7401906AA931}"/>
          </ac:spMkLst>
        </pc:spChg>
        <pc:spChg chg="add del mod">
          <ac:chgData name="Yoel Kortick" userId="167978f5-7f40-4909-85d5-d4149554ad4e" providerId="ADAL" clId="{5FA0E3C2-29D6-4789-842C-A3B41DA32F6B}" dt="2022-12-13T11:02:40.396" v="1210" actId="478"/>
          <ac:spMkLst>
            <pc:docMk/>
            <pc:sldMk cId="3179804047" sldId="1823"/>
            <ac:spMk id="10" creationId="{7E19047C-809B-52DA-1137-542BD5B1922A}"/>
          </ac:spMkLst>
        </pc:spChg>
        <pc:spChg chg="add mod">
          <ac:chgData name="Yoel Kortick" userId="167978f5-7f40-4909-85d5-d4149554ad4e" providerId="ADAL" clId="{5FA0E3C2-29D6-4789-842C-A3B41DA32F6B}" dt="2022-12-13T11:02:36.140" v="1209" actId="1035"/>
          <ac:spMkLst>
            <pc:docMk/>
            <pc:sldMk cId="3179804047" sldId="1823"/>
            <ac:spMk id="11" creationId="{B8BC17DC-B0FB-432D-13A8-0AA3232908D4}"/>
          </ac:spMkLst>
        </pc:spChg>
        <pc:picChg chg="add mod">
          <ac:chgData name="Yoel Kortick" userId="167978f5-7f40-4909-85d5-d4149554ad4e" providerId="ADAL" clId="{5FA0E3C2-29D6-4789-842C-A3B41DA32F6B}" dt="2022-12-13T11:02:15.901" v="1160" actId="208"/>
          <ac:picMkLst>
            <pc:docMk/>
            <pc:sldMk cId="3179804047" sldId="1823"/>
            <ac:picMk id="7" creationId="{96FE773E-26AF-D1C7-3CE0-18E186A8D27D}"/>
          </ac:picMkLst>
        </pc:picChg>
        <pc:picChg chg="del">
          <ac:chgData name="Yoel Kortick" userId="167978f5-7f40-4909-85d5-d4149554ad4e" providerId="ADAL" clId="{5FA0E3C2-29D6-4789-842C-A3B41DA32F6B}" dt="2022-12-13T11:01:04.991" v="1109" actId="478"/>
          <ac:picMkLst>
            <pc:docMk/>
            <pc:sldMk cId="3179804047" sldId="1823"/>
            <ac:picMk id="9" creationId="{2C902DE6-DDED-C967-338F-426DD9A87A2A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1:04:25.768" v="1230" actId="14100"/>
        <pc:sldMkLst>
          <pc:docMk/>
          <pc:sldMk cId="1501124586" sldId="1824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1501124586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1:03:31.382" v="1212"/>
          <ac:spMkLst>
            <pc:docMk/>
            <pc:sldMk cId="1501124586" sldId="1824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1:04:25.768" v="1230" actId="14100"/>
          <ac:spMkLst>
            <pc:docMk/>
            <pc:sldMk cId="1501124586" sldId="1824"/>
            <ac:spMk id="6" creationId="{15771CDD-9A64-082C-D3C1-7C5771833130}"/>
          </ac:spMkLst>
        </pc:spChg>
        <pc:spChg chg="mod">
          <ac:chgData name="Yoel Kortick" userId="167978f5-7f40-4909-85d5-d4149554ad4e" providerId="ADAL" clId="{5FA0E3C2-29D6-4789-842C-A3B41DA32F6B}" dt="2022-12-13T11:04:18.727" v="1228" actId="14100"/>
          <ac:spMkLst>
            <pc:docMk/>
            <pc:sldMk cId="1501124586" sldId="1824"/>
            <ac:spMk id="7" creationId="{25444139-925B-D0DB-41AD-6F279534E048}"/>
          </ac:spMkLst>
        </pc:spChg>
        <pc:picChg chg="add mod ord">
          <ac:chgData name="Yoel Kortick" userId="167978f5-7f40-4909-85d5-d4149554ad4e" providerId="ADAL" clId="{5FA0E3C2-29D6-4789-842C-A3B41DA32F6B}" dt="2022-12-13T11:04:10.873" v="1226" actId="167"/>
          <ac:picMkLst>
            <pc:docMk/>
            <pc:sldMk cId="1501124586" sldId="1824"/>
            <ac:picMk id="5" creationId="{62D493EA-6AE5-2769-642D-A8E142AA091B}"/>
          </ac:picMkLst>
        </pc:picChg>
        <pc:picChg chg="del">
          <ac:chgData name="Yoel Kortick" userId="167978f5-7f40-4909-85d5-d4149554ad4e" providerId="ADAL" clId="{5FA0E3C2-29D6-4789-842C-A3B41DA32F6B}" dt="2022-12-13T11:02:44.671" v="1211" actId="478"/>
          <ac:picMkLst>
            <pc:docMk/>
            <pc:sldMk cId="1501124586" sldId="1824"/>
            <ac:picMk id="9" creationId="{27159ADA-A6F7-7863-FC36-67B21C3B5548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1:05:57.876" v="1247" actId="208"/>
        <pc:sldMkLst>
          <pc:docMk/>
          <pc:sldMk cId="1306848471" sldId="1825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1306848471" sldId="1825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1:04:56.610" v="1231"/>
          <ac:spMkLst>
            <pc:docMk/>
            <pc:sldMk cId="1306848471" sldId="1825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1:05:54.605" v="1246" actId="14100"/>
          <ac:spMkLst>
            <pc:docMk/>
            <pc:sldMk cId="1306848471" sldId="1825"/>
            <ac:spMk id="7" creationId="{25444139-925B-D0DB-41AD-6F279534E048}"/>
          </ac:spMkLst>
        </pc:spChg>
        <pc:picChg chg="del">
          <ac:chgData name="Yoel Kortick" userId="167978f5-7f40-4909-85d5-d4149554ad4e" providerId="ADAL" clId="{5FA0E3C2-29D6-4789-842C-A3B41DA32F6B}" dt="2022-12-13T11:05:27.633" v="1232" actId="478"/>
          <ac:picMkLst>
            <pc:docMk/>
            <pc:sldMk cId="1306848471" sldId="1825"/>
            <ac:picMk id="5" creationId="{803EB69B-1953-53CA-9A2C-6056DF57C083}"/>
          </ac:picMkLst>
        </pc:picChg>
        <pc:picChg chg="add mod ord">
          <ac:chgData name="Yoel Kortick" userId="167978f5-7f40-4909-85d5-d4149554ad4e" providerId="ADAL" clId="{5FA0E3C2-29D6-4789-842C-A3B41DA32F6B}" dt="2022-12-13T11:05:57.876" v="1247" actId="208"/>
          <ac:picMkLst>
            <pc:docMk/>
            <pc:sldMk cId="1306848471" sldId="1825"/>
            <ac:picMk id="6" creationId="{4FBDD9A0-6793-0C21-D19A-D5871D0EF6DF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3833958023" sldId="1826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3833958023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833958023" sldId="1826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1:08:59.526" v="1315" actId="478"/>
          <ac:spMkLst>
            <pc:docMk/>
            <pc:sldMk cId="3833958023" sldId="1826"/>
            <ac:spMk id="7" creationId="{25444139-925B-D0DB-41AD-6F279534E048}"/>
          </ac:spMkLst>
        </pc:spChg>
        <pc:spChg chg="del">
          <ac:chgData name="Yoel Kortick" userId="167978f5-7f40-4909-85d5-d4149554ad4e" providerId="ADAL" clId="{5FA0E3C2-29D6-4789-842C-A3B41DA32F6B}" dt="2022-12-13T11:09:03.504" v="1316" actId="478"/>
          <ac:spMkLst>
            <pc:docMk/>
            <pc:sldMk cId="3833958023" sldId="1826"/>
            <ac:spMk id="8" creationId="{CEE81E12-899F-EDD3-F137-28053BD4297E}"/>
          </ac:spMkLst>
        </pc:spChg>
        <pc:spChg chg="add mod">
          <ac:chgData name="Yoel Kortick" userId="167978f5-7f40-4909-85d5-d4149554ad4e" providerId="ADAL" clId="{5FA0E3C2-29D6-4789-842C-A3B41DA32F6B}" dt="2022-12-13T11:09:36.286" v="1379" actId="1037"/>
          <ac:spMkLst>
            <pc:docMk/>
            <pc:sldMk cId="3833958023" sldId="1826"/>
            <ac:spMk id="9" creationId="{B66CDEFE-EDB6-77C6-1E42-F093C16894AF}"/>
          </ac:spMkLst>
        </pc:spChg>
        <pc:spChg chg="add mod">
          <ac:chgData name="Yoel Kortick" userId="167978f5-7f40-4909-85d5-d4149554ad4e" providerId="ADAL" clId="{5FA0E3C2-29D6-4789-842C-A3B41DA32F6B}" dt="2022-12-13T11:10:21.896" v="1411" actId="1035"/>
          <ac:spMkLst>
            <pc:docMk/>
            <pc:sldMk cId="3833958023" sldId="1826"/>
            <ac:spMk id="10" creationId="{CD5D56CD-5B84-01A0-C313-0EA85A4231FF}"/>
          </ac:spMkLst>
        </pc:spChg>
        <pc:spChg chg="add mod">
          <ac:chgData name="Yoel Kortick" userId="167978f5-7f40-4909-85d5-d4149554ad4e" providerId="ADAL" clId="{5FA0E3C2-29D6-4789-842C-A3B41DA32F6B}" dt="2022-12-13T13:11:04.834" v="2924"/>
          <ac:spMkLst>
            <pc:docMk/>
            <pc:sldMk cId="3833958023" sldId="1826"/>
            <ac:spMk id="11" creationId="{8FEDC326-70B2-C7AE-1298-05A1C95EFC99}"/>
          </ac:spMkLst>
        </pc:spChg>
        <pc:spChg chg="add mod">
          <ac:chgData name="Yoel Kortick" userId="167978f5-7f40-4909-85d5-d4149554ad4e" providerId="ADAL" clId="{5FA0E3C2-29D6-4789-842C-A3B41DA32F6B}" dt="2022-12-13T11:10:07.139" v="1406" actId="1076"/>
          <ac:spMkLst>
            <pc:docMk/>
            <pc:sldMk cId="3833958023" sldId="1826"/>
            <ac:spMk id="14" creationId="{1A9CDE45-78D6-FE3E-332A-1D69ACE9C4FF}"/>
          </ac:spMkLst>
        </pc:spChg>
        <pc:picChg chg="add mod ord">
          <ac:chgData name="Yoel Kortick" userId="167978f5-7f40-4909-85d5-d4149554ad4e" providerId="ADAL" clId="{5FA0E3C2-29D6-4789-842C-A3B41DA32F6B}" dt="2022-12-13T11:08:53.174" v="1314" actId="167"/>
          <ac:picMkLst>
            <pc:docMk/>
            <pc:sldMk cId="3833958023" sldId="1826"/>
            <ac:picMk id="5" creationId="{75188425-2527-EDC9-3139-924109C43817}"/>
          </ac:picMkLst>
        </pc:picChg>
        <pc:picChg chg="del">
          <ac:chgData name="Yoel Kortick" userId="167978f5-7f40-4909-85d5-d4149554ad4e" providerId="ADAL" clId="{5FA0E3C2-29D6-4789-842C-A3B41DA32F6B}" dt="2022-12-13T11:07:05.414" v="1304" actId="478"/>
          <ac:picMkLst>
            <pc:docMk/>
            <pc:sldMk cId="3833958023" sldId="1826"/>
            <ac:picMk id="6" creationId="{76C2215E-A76A-584C-3EFA-56743278E44D}"/>
          </ac:picMkLst>
        </pc:picChg>
        <pc:cxnChg chg="add mod">
          <ac:chgData name="Yoel Kortick" userId="167978f5-7f40-4909-85d5-d4149554ad4e" providerId="ADAL" clId="{5FA0E3C2-29D6-4789-842C-A3B41DA32F6B}" dt="2022-12-13T11:09:52.836" v="1403" actId="1037"/>
          <ac:cxnSpMkLst>
            <pc:docMk/>
            <pc:sldMk cId="3833958023" sldId="1826"/>
            <ac:cxnSpMk id="12" creationId="{FC7D261C-1749-28B6-C57B-8A93DB5FD18E}"/>
          </ac:cxnSpMkLst>
        </pc:cxnChg>
        <pc:cxnChg chg="add mod">
          <ac:chgData name="Yoel Kortick" userId="167978f5-7f40-4909-85d5-d4149554ad4e" providerId="ADAL" clId="{5FA0E3C2-29D6-4789-842C-A3B41DA32F6B}" dt="2022-12-13T11:09:52.836" v="1403" actId="1037"/>
          <ac:cxnSpMkLst>
            <pc:docMk/>
            <pc:sldMk cId="3833958023" sldId="1826"/>
            <ac:cxnSpMk id="13" creationId="{CDDD62A4-F5BE-6342-3612-CA12498D0AE5}"/>
          </ac:cxnSpMkLst>
        </pc:cxnChg>
        <pc:cxnChg chg="add mod">
          <ac:chgData name="Yoel Kortick" userId="167978f5-7f40-4909-85d5-d4149554ad4e" providerId="ADAL" clId="{5FA0E3C2-29D6-4789-842C-A3B41DA32F6B}" dt="2022-12-13T11:10:03.931" v="1405" actId="14100"/>
          <ac:cxnSpMkLst>
            <pc:docMk/>
            <pc:sldMk cId="3833958023" sldId="1826"/>
            <ac:cxnSpMk id="15" creationId="{52C7245B-B18C-AA81-9B2A-459A2CCACDA1}"/>
          </ac:cxnSpMkLst>
        </pc:cxnChg>
      </pc:sldChg>
      <pc:sldChg chg="addSp delSp modSp mod">
        <pc:chgData name="Yoel Kortick" userId="167978f5-7f40-4909-85d5-d4149554ad4e" providerId="ADAL" clId="{5FA0E3C2-29D6-4789-842C-A3B41DA32F6B}" dt="2022-12-13T11:19:24.838" v="1517" actId="14100"/>
        <pc:sldMkLst>
          <pc:docMk/>
          <pc:sldMk cId="3245628198" sldId="1827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3245628198" sldId="1827"/>
            <ac:spMk id="3" creationId="{4FC18B40-6547-41EC-8A0E-1C8F40E0A42F}"/>
          </ac:spMkLst>
        </pc:spChg>
        <pc:spChg chg="del">
          <ac:chgData name="Yoel Kortick" userId="167978f5-7f40-4909-85d5-d4149554ad4e" providerId="ADAL" clId="{5FA0E3C2-29D6-4789-842C-A3B41DA32F6B}" dt="2022-12-13T11:17:43.003" v="1413" actId="478"/>
          <ac:spMkLst>
            <pc:docMk/>
            <pc:sldMk cId="3245628198" sldId="182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FA0E3C2-29D6-4789-842C-A3B41DA32F6B}" dt="2022-12-13T11:17:44.526" v="1414" actId="478"/>
          <ac:spMkLst>
            <pc:docMk/>
            <pc:sldMk cId="3245628198" sldId="1827"/>
            <ac:spMk id="6" creationId="{8400BE2F-D434-9E3A-560E-5B36878D2C7F}"/>
          </ac:spMkLst>
        </pc:spChg>
        <pc:spChg chg="mod">
          <ac:chgData name="Yoel Kortick" userId="167978f5-7f40-4909-85d5-d4149554ad4e" providerId="ADAL" clId="{5FA0E3C2-29D6-4789-842C-A3B41DA32F6B}" dt="2022-12-13T11:18:13.746" v="1433" actId="14100"/>
          <ac:spMkLst>
            <pc:docMk/>
            <pc:sldMk cId="3245628198" sldId="1827"/>
            <ac:spMk id="8" creationId="{CEE81E12-899F-EDD3-F137-28053BD4297E}"/>
          </ac:spMkLst>
        </pc:spChg>
        <pc:spChg chg="add mod">
          <ac:chgData name="Yoel Kortick" userId="167978f5-7f40-4909-85d5-d4149554ad4e" providerId="ADAL" clId="{5FA0E3C2-29D6-4789-842C-A3B41DA32F6B}" dt="2022-12-13T11:18:33.462" v="1436" actId="14100"/>
          <ac:spMkLst>
            <pc:docMk/>
            <pc:sldMk cId="3245628198" sldId="1827"/>
            <ac:spMk id="10" creationId="{65C8ADE4-3695-7558-7693-0FD9E406B189}"/>
          </ac:spMkLst>
        </pc:spChg>
        <pc:spChg chg="add mod">
          <ac:chgData name="Yoel Kortick" userId="167978f5-7f40-4909-85d5-d4149554ad4e" providerId="ADAL" clId="{5FA0E3C2-29D6-4789-842C-A3B41DA32F6B}" dt="2022-12-13T11:19:19.540" v="1516" actId="20577"/>
          <ac:spMkLst>
            <pc:docMk/>
            <pc:sldMk cId="3245628198" sldId="1827"/>
            <ac:spMk id="11" creationId="{A4D9CCA6-31C0-F025-E710-927A11B17B12}"/>
          </ac:spMkLst>
        </pc:spChg>
        <pc:picChg chg="del">
          <ac:chgData name="Yoel Kortick" userId="167978f5-7f40-4909-85d5-d4149554ad4e" providerId="ADAL" clId="{5FA0E3C2-29D6-4789-842C-A3B41DA32F6B}" dt="2022-12-13T11:17:40.452" v="1412" actId="478"/>
          <ac:picMkLst>
            <pc:docMk/>
            <pc:sldMk cId="3245628198" sldId="1827"/>
            <ac:picMk id="5" creationId="{00885721-0CA7-BD14-6A35-1EED0DDEB3E6}"/>
          </ac:picMkLst>
        </pc:picChg>
        <pc:picChg chg="add mod ord">
          <ac:chgData name="Yoel Kortick" userId="167978f5-7f40-4909-85d5-d4149554ad4e" providerId="ADAL" clId="{5FA0E3C2-29D6-4789-842C-A3B41DA32F6B}" dt="2022-12-13T11:18:39.098" v="1437" actId="167"/>
          <ac:picMkLst>
            <pc:docMk/>
            <pc:sldMk cId="3245628198" sldId="1827"/>
            <ac:picMk id="9" creationId="{7855E8A3-3384-E4D2-BE38-7081AC4AC560}"/>
          </ac:picMkLst>
        </pc:picChg>
        <pc:cxnChg chg="add mod">
          <ac:chgData name="Yoel Kortick" userId="167978f5-7f40-4909-85d5-d4149554ad4e" providerId="ADAL" clId="{5FA0E3C2-29D6-4789-842C-A3B41DA32F6B}" dt="2022-12-13T11:19:24.838" v="1517" actId="14100"/>
          <ac:cxnSpMkLst>
            <pc:docMk/>
            <pc:sldMk cId="3245628198" sldId="1827"/>
            <ac:cxnSpMk id="12" creationId="{512FAD1C-7517-175F-005C-50F06BB7B58F}"/>
          </ac:cxnSpMkLst>
        </pc:cxnChg>
      </pc:sldChg>
      <pc:sldChg chg="modSp del">
        <pc:chgData name="Yoel Kortick" userId="167978f5-7f40-4909-85d5-d4149554ad4e" providerId="ADAL" clId="{5FA0E3C2-29D6-4789-842C-A3B41DA32F6B}" dt="2022-12-13T11:19:49.686" v="1518" actId="47"/>
        <pc:sldMkLst>
          <pc:docMk/>
          <pc:sldMk cId="883860666" sldId="1828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883860666" sldId="182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1:19:50.682" v="1519" actId="47"/>
        <pc:sldMkLst>
          <pc:docMk/>
          <pc:sldMk cId="3878824186" sldId="1829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3878824186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878824186" sldId="1829"/>
            <ac:spMk id="5" creationId="{DDA15A8A-6546-040A-6846-570D7720F297}"/>
          </ac:spMkLst>
        </pc:spChg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878824186" sldId="1829"/>
            <ac:spMk id="6" creationId="{92DFC491-12FB-8284-DE2A-C8AC3BC01DCE}"/>
          </ac:spMkLst>
        </pc:spChg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878824186" sldId="1829"/>
            <ac:spMk id="7" creationId="{177ECB30-9CB1-0C88-4D06-32D4398562C1}"/>
          </ac:spMkLst>
        </pc:spChg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878824186" sldId="1829"/>
            <ac:spMk id="12" creationId="{3CB0B0A4-13CD-0034-726C-2B8579D13193}"/>
          </ac:spMkLst>
        </pc:spChg>
      </pc:sldChg>
      <pc:sldChg chg="modSp">
        <pc:chgData name="Yoel Kortick" userId="167978f5-7f40-4909-85d5-d4149554ad4e" providerId="ADAL" clId="{5FA0E3C2-29D6-4789-842C-A3B41DA32F6B}" dt="2022-12-13T11:20:09.314" v="1522"/>
        <pc:sldMkLst>
          <pc:docMk/>
          <pc:sldMk cId="598840872" sldId="1830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598840872" sldId="1830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5FA0E3C2-29D6-4789-842C-A3B41DA32F6B}" dt="2022-12-13T13:11:04.834" v="2924"/>
        <pc:sldMkLst>
          <pc:docMk/>
          <pc:sldMk cId="4208477710" sldId="1831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4208477710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4208477710" sldId="1831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1:35:36.443" v="1587" actId="1035"/>
          <ac:spMkLst>
            <pc:docMk/>
            <pc:sldMk cId="4208477710" sldId="1831"/>
            <ac:spMk id="6" creationId="{E297F811-AFCD-1649-F844-5413A23EBBE1}"/>
          </ac:spMkLst>
        </pc:spChg>
        <pc:spChg chg="add">
          <ac:chgData name="Yoel Kortick" userId="167978f5-7f40-4909-85d5-d4149554ad4e" providerId="ADAL" clId="{5FA0E3C2-29D6-4789-842C-A3B41DA32F6B}" dt="2022-12-13T11:38:02.763" v="1739" actId="11529"/>
          <ac:spMkLst>
            <pc:docMk/>
            <pc:sldMk cId="4208477710" sldId="1831"/>
            <ac:spMk id="7" creationId="{A44A1C74-CBFC-F769-C0EA-03E0800DC9DF}"/>
          </ac:spMkLst>
        </pc:spChg>
        <pc:picChg chg="add mod ord">
          <ac:chgData name="Yoel Kortick" userId="167978f5-7f40-4909-85d5-d4149554ad4e" providerId="ADAL" clId="{5FA0E3C2-29D6-4789-842C-A3B41DA32F6B}" dt="2022-12-13T11:35:26.893" v="1583" actId="167"/>
          <ac:picMkLst>
            <pc:docMk/>
            <pc:sldMk cId="4208477710" sldId="1831"/>
            <ac:picMk id="5" creationId="{7C3DDCE0-43E4-DDA7-9DB4-E5BF5908A26B}"/>
          </ac:picMkLst>
        </pc:picChg>
      </pc:sldChg>
      <pc:sldChg chg="modSp del">
        <pc:chgData name="Yoel Kortick" userId="167978f5-7f40-4909-85d5-d4149554ad4e" providerId="ADAL" clId="{5FA0E3C2-29D6-4789-842C-A3B41DA32F6B}" dt="2022-12-13T11:19:51.200" v="1520" actId="47"/>
        <pc:sldMkLst>
          <pc:docMk/>
          <pc:sldMk cId="2457852483" sldId="1832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2457852483" sldId="1832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5FA0E3C2-29D6-4789-842C-A3B41DA32F6B}" dt="2022-12-13T11:41:01.376" v="1815" actId="208"/>
        <pc:sldMkLst>
          <pc:docMk/>
          <pc:sldMk cId="1107633095" sldId="1833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1107633095" sldId="1833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1:40:15.534" v="1806" actId="255"/>
          <ac:spMkLst>
            <pc:docMk/>
            <pc:sldMk cId="1107633095" sldId="1833"/>
            <ac:spMk id="4" creationId="{2490F34D-A7E2-4EA9-8B1A-78371A1F1CD1}"/>
          </ac:spMkLst>
        </pc:spChg>
        <pc:picChg chg="add mod">
          <ac:chgData name="Yoel Kortick" userId="167978f5-7f40-4909-85d5-d4149554ad4e" providerId="ADAL" clId="{5FA0E3C2-29D6-4789-842C-A3B41DA32F6B}" dt="2022-12-13T11:41:01.376" v="1815" actId="208"/>
          <ac:picMkLst>
            <pc:docMk/>
            <pc:sldMk cId="1107633095" sldId="1833"/>
            <ac:picMk id="5" creationId="{C2ACD2DB-A342-376D-6A05-763BF9BAB16E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980398241" sldId="1834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980398241" sldId="1834"/>
            <ac:spMk id="3" creationId="{4FC18B40-6547-41EC-8A0E-1C8F40E0A42F}"/>
          </ac:spMkLst>
        </pc:spChg>
        <pc:spChg chg="del mod">
          <ac:chgData name="Yoel Kortick" userId="167978f5-7f40-4909-85d5-d4149554ad4e" providerId="ADAL" clId="{5FA0E3C2-29D6-4789-842C-A3B41DA32F6B}" dt="2022-12-13T11:42:29.600" v="1828" actId="478"/>
          <ac:spMkLst>
            <pc:docMk/>
            <pc:sldMk cId="980398241" sldId="1834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3:11:04.834" v="2924"/>
          <ac:spMkLst>
            <pc:docMk/>
            <pc:sldMk cId="980398241" sldId="1834"/>
            <ac:spMk id="6" creationId="{4BED58F7-2116-0B91-2C2D-2A538D6E93F4}"/>
          </ac:spMkLst>
        </pc:spChg>
        <pc:spChg chg="add mod">
          <ac:chgData name="Yoel Kortick" userId="167978f5-7f40-4909-85d5-d4149554ad4e" providerId="ADAL" clId="{5FA0E3C2-29D6-4789-842C-A3B41DA32F6B}" dt="2022-12-13T11:43:30.093" v="1897" actId="14100"/>
          <ac:spMkLst>
            <pc:docMk/>
            <pc:sldMk cId="980398241" sldId="1834"/>
            <ac:spMk id="9" creationId="{B0A70355-80D5-3549-5B79-59EE9914D857}"/>
          </ac:spMkLst>
        </pc:spChg>
        <pc:picChg chg="add mod">
          <ac:chgData name="Yoel Kortick" userId="167978f5-7f40-4909-85d5-d4149554ad4e" providerId="ADAL" clId="{5FA0E3C2-29D6-4789-842C-A3B41DA32F6B}" dt="2022-12-13T11:42:34.827" v="1831" actId="208"/>
          <ac:picMkLst>
            <pc:docMk/>
            <pc:sldMk cId="980398241" sldId="1834"/>
            <ac:picMk id="5" creationId="{A3AEA2FD-BF18-5113-5211-DAA22B00B17D}"/>
          </ac:picMkLst>
        </pc:picChg>
        <pc:cxnChg chg="add">
          <ac:chgData name="Yoel Kortick" userId="167978f5-7f40-4909-85d5-d4149554ad4e" providerId="ADAL" clId="{5FA0E3C2-29D6-4789-842C-A3B41DA32F6B}" dt="2022-12-13T11:43:06.597" v="1841" actId="11529"/>
          <ac:cxnSpMkLst>
            <pc:docMk/>
            <pc:sldMk cId="980398241" sldId="1834"/>
            <ac:cxnSpMk id="8" creationId="{BB9F2623-F485-EA30-1FC6-4F25BA132F68}"/>
          </ac:cxnSpMkLst>
        </pc:cxnChg>
        <pc:cxnChg chg="add mod">
          <ac:chgData name="Yoel Kortick" userId="167978f5-7f40-4909-85d5-d4149554ad4e" providerId="ADAL" clId="{5FA0E3C2-29D6-4789-842C-A3B41DA32F6B}" dt="2022-12-13T11:43:39.062" v="1899" actId="14100"/>
          <ac:cxnSpMkLst>
            <pc:docMk/>
            <pc:sldMk cId="980398241" sldId="1834"/>
            <ac:cxnSpMk id="10" creationId="{BB4C4274-4751-1CE7-4256-925F91CB886D}"/>
          </ac:cxnSpMkLst>
        </pc:cxnChg>
      </pc:sldChg>
      <pc:sldChg chg="addSp delSp modSp mod">
        <pc:chgData name="Yoel Kortick" userId="167978f5-7f40-4909-85d5-d4149554ad4e" providerId="ADAL" clId="{5FA0E3C2-29D6-4789-842C-A3B41DA32F6B}" dt="2022-12-13T11:49:19.962" v="1911" actId="14100"/>
        <pc:sldMkLst>
          <pc:docMk/>
          <pc:sldMk cId="2722342769" sldId="1836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2722342769" sldId="1836"/>
            <ac:spMk id="3" creationId="{4FC18B40-6547-41EC-8A0E-1C8F40E0A42F}"/>
          </ac:spMkLst>
        </pc:spChg>
        <pc:spChg chg="del">
          <ac:chgData name="Yoel Kortick" userId="167978f5-7f40-4909-85d5-d4149554ad4e" providerId="ADAL" clId="{5FA0E3C2-29D6-4789-842C-A3B41DA32F6B}" dt="2022-12-13T11:48:29.661" v="1900" actId="478"/>
          <ac:spMkLst>
            <pc:docMk/>
            <pc:sldMk cId="2722342769" sldId="1836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FA0E3C2-29D6-4789-842C-A3B41DA32F6B}" dt="2022-12-13T11:48:30.313" v="1901" actId="478"/>
          <ac:spMkLst>
            <pc:docMk/>
            <pc:sldMk cId="2722342769" sldId="1836"/>
            <ac:spMk id="5" creationId="{99ECC864-5EDC-7C51-F77B-336349846B19}"/>
          </ac:spMkLst>
        </pc:spChg>
        <pc:spChg chg="add mod">
          <ac:chgData name="Yoel Kortick" userId="167978f5-7f40-4909-85d5-d4149554ad4e" providerId="ADAL" clId="{5FA0E3C2-29D6-4789-842C-A3B41DA32F6B}" dt="2022-12-13T11:48:58.018" v="1908" actId="14100"/>
          <ac:spMkLst>
            <pc:docMk/>
            <pc:sldMk cId="2722342769" sldId="1836"/>
            <ac:spMk id="8" creationId="{7C3B0D29-F846-DE32-1A3C-74D49A1A6D48}"/>
          </ac:spMkLst>
        </pc:spChg>
        <pc:spChg chg="add mod">
          <ac:chgData name="Yoel Kortick" userId="167978f5-7f40-4909-85d5-d4149554ad4e" providerId="ADAL" clId="{5FA0E3C2-29D6-4789-842C-A3B41DA32F6B}" dt="2022-12-13T11:49:19.962" v="1911" actId="14100"/>
          <ac:spMkLst>
            <pc:docMk/>
            <pc:sldMk cId="2722342769" sldId="1836"/>
            <ac:spMk id="9" creationId="{0016EFEB-8410-FD00-8596-47783CE41355}"/>
          </ac:spMkLst>
        </pc:spChg>
        <pc:picChg chg="add mod">
          <ac:chgData name="Yoel Kortick" userId="167978f5-7f40-4909-85d5-d4149554ad4e" providerId="ADAL" clId="{5FA0E3C2-29D6-4789-842C-A3B41DA32F6B}" dt="2022-12-13T11:48:36.616" v="1904" actId="208"/>
          <ac:picMkLst>
            <pc:docMk/>
            <pc:sldMk cId="2722342769" sldId="1836"/>
            <ac:picMk id="7" creationId="{B0B6C67A-1272-163F-A0EF-69146D140521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164446050" sldId="1837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164446050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64446050" sldId="1837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1:49:51.526" v="1915" actId="478"/>
          <ac:spMkLst>
            <pc:docMk/>
            <pc:sldMk cId="164446050" sldId="1837"/>
            <ac:spMk id="6" creationId="{32EAD349-6297-117F-6D68-2F51BE3C6EDB}"/>
          </ac:spMkLst>
        </pc:spChg>
        <pc:spChg chg="del">
          <ac:chgData name="Yoel Kortick" userId="167978f5-7f40-4909-85d5-d4149554ad4e" providerId="ADAL" clId="{5FA0E3C2-29D6-4789-842C-A3B41DA32F6B}" dt="2022-12-13T11:49:50.253" v="1914" actId="478"/>
          <ac:spMkLst>
            <pc:docMk/>
            <pc:sldMk cId="164446050" sldId="1837"/>
            <ac:spMk id="7" creationId="{7AB06DE7-F03B-9C8B-A07A-4341BDDE0902}"/>
          </ac:spMkLst>
        </pc:spChg>
        <pc:spChg chg="del">
          <ac:chgData name="Yoel Kortick" userId="167978f5-7f40-4909-85d5-d4149554ad4e" providerId="ADAL" clId="{5FA0E3C2-29D6-4789-842C-A3B41DA32F6B}" dt="2022-12-13T11:49:52.561" v="1916" actId="478"/>
          <ac:spMkLst>
            <pc:docMk/>
            <pc:sldMk cId="164446050" sldId="1837"/>
            <ac:spMk id="8" creationId="{3F26E94B-15B0-9158-6C0F-7D3D74BBAC6C}"/>
          </ac:spMkLst>
        </pc:spChg>
        <pc:spChg chg="add mod">
          <ac:chgData name="Yoel Kortick" userId="167978f5-7f40-4909-85d5-d4149554ad4e" providerId="ADAL" clId="{5FA0E3C2-29D6-4789-842C-A3B41DA32F6B}" dt="2022-12-13T11:50:22.787" v="1923" actId="14100"/>
          <ac:spMkLst>
            <pc:docMk/>
            <pc:sldMk cId="164446050" sldId="1837"/>
            <ac:spMk id="9" creationId="{166463A1-CE02-604D-3A3E-408AC42BB0DF}"/>
          </ac:spMkLst>
        </pc:spChg>
        <pc:spChg chg="add mod">
          <ac:chgData name="Yoel Kortick" userId="167978f5-7f40-4909-85d5-d4149554ad4e" providerId="ADAL" clId="{5FA0E3C2-29D6-4789-842C-A3B41DA32F6B}" dt="2022-12-13T11:50:25.957" v="1924" actId="1076"/>
          <ac:spMkLst>
            <pc:docMk/>
            <pc:sldMk cId="164446050" sldId="1837"/>
            <ac:spMk id="10" creationId="{81443653-8D5A-0387-6C64-DE1303EB7574}"/>
          </ac:spMkLst>
        </pc:spChg>
        <pc:picChg chg="add mod">
          <ac:chgData name="Yoel Kortick" userId="167978f5-7f40-4909-85d5-d4149554ad4e" providerId="ADAL" clId="{5FA0E3C2-29D6-4789-842C-A3B41DA32F6B}" dt="2022-12-13T11:50:12.357" v="1919" actId="1076"/>
          <ac:picMkLst>
            <pc:docMk/>
            <pc:sldMk cId="164446050" sldId="1837"/>
            <ac:picMk id="2" creationId="{69B497F3-1060-8DD1-A954-5561466E45FF}"/>
          </ac:picMkLst>
        </pc:picChg>
        <pc:picChg chg="del">
          <ac:chgData name="Yoel Kortick" userId="167978f5-7f40-4909-85d5-d4149554ad4e" providerId="ADAL" clId="{5FA0E3C2-29D6-4789-842C-A3B41DA32F6B}" dt="2022-12-13T11:49:48.761" v="1913" actId="478"/>
          <ac:picMkLst>
            <pc:docMk/>
            <pc:sldMk cId="164446050" sldId="1837"/>
            <ac:picMk id="5" creationId="{CCF12210-E8D2-D7A9-235E-9DC589CFD8FF}"/>
          </ac:picMkLst>
        </pc:pic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2995797510" sldId="1838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2995797510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2995797510" sldId="1838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17:31.761" v="1945" actId="1076"/>
          <ac:spMkLst>
            <pc:docMk/>
            <pc:sldMk cId="2995797510" sldId="1838"/>
            <ac:spMk id="6" creationId="{32EAD349-6297-117F-6D68-2F51BE3C6EDB}"/>
          </ac:spMkLst>
        </pc:spChg>
        <pc:spChg chg="del">
          <ac:chgData name="Yoel Kortick" userId="167978f5-7f40-4909-85d5-d4149554ad4e" providerId="ADAL" clId="{5FA0E3C2-29D6-4789-842C-A3B41DA32F6B}" dt="2022-12-13T12:16:54.535" v="1937" actId="478"/>
          <ac:spMkLst>
            <pc:docMk/>
            <pc:sldMk cId="2995797510" sldId="1838"/>
            <ac:spMk id="9" creationId="{FF2B65BE-F16B-C6C5-D41B-CA04B6BA801B}"/>
          </ac:spMkLst>
        </pc:spChg>
        <pc:picChg chg="add del">
          <ac:chgData name="Yoel Kortick" userId="167978f5-7f40-4909-85d5-d4149554ad4e" providerId="ADAL" clId="{5FA0E3C2-29D6-4789-842C-A3B41DA32F6B}" dt="2022-12-13T12:17:20.261" v="1941" actId="478"/>
          <ac:picMkLst>
            <pc:docMk/>
            <pc:sldMk cId="2995797510" sldId="1838"/>
            <ac:picMk id="5" creationId="{D588C923-69BA-C279-F88F-8CB7267F7A21}"/>
          </ac:picMkLst>
        </pc:picChg>
        <pc:picChg chg="del">
          <ac:chgData name="Yoel Kortick" userId="167978f5-7f40-4909-85d5-d4149554ad4e" providerId="ADAL" clId="{5FA0E3C2-29D6-4789-842C-A3B41DA32F6B}" dt="2022-12-13T12:16:50.592" v="1936" actId="478"/>
          <ac:picMkLst>
            <pc:docMk/>
            <pc:sldMk cId="2995797510" sldId="1838"/>
            <ac:picMk id="8" creationId="{5AD5A403-5DC4-B6F9-90BD-85CB3C4D6795}"/>
          </ac:picMkLst>
        </pc:picChg>
        <pc:picChg chg="add mod ord">
          <ac:chgData name="Yoel Kortick" userId="167978f5-7f40-4909-85d5-d4149554ad4e" providerId="ADAL" clId="{5FA0E3C2-29D6-4789-842C-A3B41DA32F6B}" dt="2022-12-13T12:17:36.829" v="1947" actId="208"/>
          <ac:picMkLst>
            <pc:docMk/>
            <pc:sldMk cId="2995797510" sldId="1838"/>
            <ac:picMk id="10" creationId="{06A57524-361F-3768-99F2-9C24525FFB17}"/>
          </ac:picMkLst>
        </pc:picChg>
        <pc:cxnChg chg="del">
          <ac:chgData name="Yoel Kortick" userId="167978f5-7f40-4909-85d5-d4149554ad4e" providerId="ADAL" clId="{5FA0E3C2-29D6-4789-842C-A3B41DA32F6B}" dt="2022-12-13T12:16:54.535" v="1937" actId="478"/>
          <ac:cxnSpMkLst>
            <pc:docMk/>
            <pc:sldMk cId="2995797510" sldId="1838"/>
            <ac:cxnSpMk id="11" creationId="{6D6B16FA-7335-C878-8B28-F87C8A190F41}"/>
          </ac:cxnSpMkLst>
        </pc:cxnChg>
        <pc:cxnChg chg="del">
          <ac:chgData name="Yoel Kortick" userId="167978f5-7f40-4909-85d5-d4149554ad4e" providerId="ADAL" clId="{5FA0E3C2-29D6-4789-842C-A3B41DA32F6B}" dt="2022-12-13T12:16:54.535" v="1937" actId="478"/>
          <ac:cxnSpMkLst>
            <pc:docMk/>
            <pc:sldMk cId="2995797510" sldId="1838"/>
            <ac:cxnSpMk id="13" creationId="{69D5CF52-1BE1-BDF2-9087-3E9928A49679}"/>
          </ac:cxnSpMkLst>
        </pc:cxnChg>
      </pc:sldChg>
      <pc:sldChg chg="modSp">
        <pc:chgData name="Yoel Kortick" userId="167978f5-7f40-4909-85d5-d4149554ad4e" providerId="ADAL" clId="{5FA0E3C2-29D6-4789-842C-A3B41DA32F6B}" dt="2022-12-13T12:53:27.285" v="2688"/>
        <pc:sldMkLst>
          <pc:docMk/>
          <pc:sldMk cId="2678910622" sldId="1839"/>
        </pc:sldMkLst>
        <pc:spChg chg="mod">
          <ac:chgData name="Yoel Kortick" userId="167978f5-7f40-4909-85d5-d4149554ad4e" providerId="ADAL" clId="{5FA0E3C2-29D6-4789-842C-A3B41DA32F6B}" dt="2022-12-13T12:53:27.285" v="2688"/>
          <ac:spMkLst>
            <pc:docMk/>
            <pc:sldMk cId="2678910622" sldId="1839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5FA0E3C2-29D6-4789-842C-A3B41DA32F6B}" dt="2022-12-13T13:11:04.834" v="2924"/>
        <pc:sldMkLst>
          <pc:docMk/>
          <pc:sldMk cId="146484598" sldId="1840"/>
        </pc:sldMkLst>
        <pc:spChg chg="mod">
          <ac:chgData name="Yoel Kortick" userId="167978f5-7f40-4909-85d5-d4149554ad4e" providerId="ADAL" clId="{5FA0E3C2-29D6-4789-842C-A3B41DA32F6B}" dt="2022-12-13T12:53:27.285" v="2688"/>
          <ac:spMkLst>
            <pc:docMk/>
            <pc:sldMk cId="146484598" sldId="1840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46484598" sldId="1840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3:01:04.676" v="2711" actId="1036"/>
          <ac:spMkLst>
            <pc:docMk/>
            <pc:sldMk cId="146484598" sldId="1840"/>
            <ac:spMk id="6" creationId="{0BB465E2-CBBA-D53F-1A95-28447863A39F}"/>
          </ac:spMkLst>
        </pc:spChg>
        <pc:spChg chg="add mod">
          <ac:chgData name="Yoel Kortick" userId="167978f5-7f40-4909-85d5-d4149554ad4e" providerId="ADAL" clId="{5FA0E3C2-29D6-4789-842C-A3B41DA32F6B}" dt="2022-12-13T13:01:24.291" v="2719" actId="14100"/>
          <ac:spMkLst>
            <pc:docMk/>
            <pc:sldMk cId="146484598" sldId="1840"/>
            <ac:spMk id="8" creationId="{7C087C84-1C8A-F6D9-E69F-332EA9E822FC}"/>
          </ac:spMkLst>
        </pc:spChg>
        <pc:picChg chg="del">
          <ac:chgData name="Yoel Kortick" userId="167978f5-7f40-4909-85d5-d4149554ad4e" providerId="ADAL" clId="{5FA0E3C2-29D6-4789-842C-A3B41DA32F6B}" dt="2022-12-13T12:59:57.602" v="2690" actId="478"/>
          <ac:picMkLst>
            <pc:docMk/>
            <pc:sldMk cId="146484598" sldId="1840"/>
            <ac:picMk id="5" creationId="{CCF5C30A-5D3C-5CAF-1CD5-5957E2F3F189}"/>
          </ac:picMkLst>
        </pc:picChg>
        <pc:picChg chg="add mod ord">
          <ac:chgData name="Yoel Kortick" userId="167978f5-7f40-4909-85d5-d4149554ad4e" providerId="ADAL" clId="{5FA0E3C2-29D6-4789-842C-A3B41DA32F6B}" dt="2022-12-13T13:01:07.284" v="2712" actId="208"/>
          <ac:picMkLst>
            <pc:docMk/>
            <pc:sldMk cId="146484598" sldId="1840"/>
            <ac:picMk id="7" creationId="{8D601F5F-4F57-9A01-5DA2-4391820B021F}"/>
          </ac:picMkLst>
        </pc:picChg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309807513" sldId="1841"/>
        </pc:sldMkLst>
      </pc:sldChg>
      <pc:sldChg chg="modSp del">
        <pc:chgData name="Yoel Kortick" userId="167978f5-7f40-4909-85d5-d4149554ad4e" providerId="ADAL" clId="{5FA0E3C2-29D6-4789-842C-A3B41DA32F6B}" dt="2022-12-13T13:01:54.405" v="2724" actId="47"/>
        <pc:sldMkLst>
          <pc:docMk/>
          <pc:sldMk cId="3159132757" sldId="1844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159132757" sldId="1844"/>
            <ac:spMk id="6" creationId="{9F15A80A-F7F4-CD36-8BDE-0FEBBF2FAE40}"/>
          </ac:spMkLst>
        </pc:spChg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1954226497" sldId="1845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447265283" sldId="1846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886589407" sldId="1847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4086293843" sldId="1848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3349957859" sldId="1849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2987314586" sldId="1850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1261365802" sldId="1851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2584212111" sldId="1853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962602784" sldId="1854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1062360252" sldId="1855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2562878506" sldId="1856"/>
        </pc:sldMkLst>
      </pc:sldChg>
      <pc:sldChg chg="del">
        <pc:chgData name="Yoel Kortick" userId="167978f5-7f40-4909-85d5-d4149554ad4e" providerId="ADAL" clId="{5FA0E3C2-29D6-4789-842C-A3B41DA32F6B}" dt="2022-12-13T13:01:54.405" v="2724" actId="47"/>
        <pc:sldMkLst>
          <pc:docMk/>
          <pc:sldMk cId="2120603946" sldId="1857"/>
        </pc:sldMkLst>
      </pc:sldChg>
      <pc:sldChg chg="modSp del">
        <pc:chgData name="Yoel Kortick" userId="167978f5-7f40-4909-85d5-d4149554ad4e" providerId="ADAL" clId="{5FA0E3C2-29D6-4789-842C-A3B41DA32F6B}" dt="2022-12-13T13:01:54.405" v="2724" actId="47"/>
        <pc:sldMkLst>
          <pc:docMk/>
          <pc:sldMk cId="3727259958" sldId="1858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3727259958" sldId="1858"/>
            <ac:spMk id="6" creationId="{9F15A80A-F7F4-CD36-8BDE-0FEBBF2FAE40}"/>
          </ac:spMkLst>
        </pc:spChg>
      </pc:sldChg>
      <pc:sldChg chg="modSp del">
        <pc:chgData name="Yoel Kortick" userId="167978f5-7f40-4909-85d5-d4149554ad4e" providerId="ADAL" clId="{5FA0E3C2-29D6-4789-842C-A3B41DA32F6B}" dt="2022-12-13T13:01:44.913" v="2720" actId="47"/>
        <pc:sldMkLst>
          <pc:docMk/>
          <pc:sldMk cId="3886562718" sldId="1859"/>
        </pc:sldMkLst>
        <pc:spChg chg="mod">
          <ac:chgData name="Yoel Kortick" userId="167978f5-7f40-4909-85d5-d4149554ad4e" providerId="ADAL" clId="{5FA0E3C2-29D6-4789-842C-A3B41DA32F6B}" dt="2022-12-13T12:53:27.285" v="2688"/>
          <ac:spMkLst>
            <pc:docMk/>
            <pc:sldMk cId="3886562718" sldId="185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3:01:45.981" v="2721" actId="47"/>
        <pc:sldMkLst>
          <pc:docMk/>
          <pc:sldMk cId="2320106316" sldId="1861"/>
        </pc:sldMkLst>
        <pc:spChg chg="mod">
          <ac:chgData name="Yoel Kortick" userId="167978f5-7f40-4909-85d5-d4149554ad4e" providerId="ADAL" clId="{5FA0E3C2-29D6-4789-842C-A3B41DA32F6B}" dt="2022-12-13T12:53:27.285" v="2688"/>
          <ac:spMkLst>
            <pc:docMk/>
            <pc:sldMk cId="2320106316" sldId="186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FA0E3C2-29D6-4789-842C-A3B41DA32F6B}" dt="2022-12-13T13:01:46.838" v="2722" actId="47"/>
        <pc:sldMkLst>
          <pc:docMk/>
          <pc:sldMk cId="3702054598" sldId="1862"/>
        </pc:sldMkLst>
        <pc:spChg chg="mod">
          <ac:chgData name="Yoel Kortick" userId="167978f5-7f40-4909-85d5-d4149554ad4e" providerId="ADAL" clId="{5FA0E3C2-29D6-4789-842C-A3B41DA32F6B}" dt="2022-12-13T12:53:27.285" v="2688"/>
          <ac:spMkLst>
            <pc:docMk/>
            <pc:sldMk cId="3702054598" sldId="1862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5FA0E3C2-29D6-4789-842C-A3B41DA32F6B}" dt="2022-12-13T13:01:48.248" v="2723" actId="47"/>
        <pc:sldMkLst>
          <pc:docMk/>
          <pc:sldMk cId="3014466617" sldId="1863"/>
        </pc:sldMkLst>
      </pc:sldChg>
      <pc:sldChg chg="modSp del">
        <pc:chgData name="Yoel Kortick" userId="167978f5-7f40-4909-85d5-d4149554ad4e" providerId="ADAL" clId="{5FA0E3C2-29D6-4789-842C-A3B41DA32F6B}" dt="2022-12-13T11:19:51.772" v="1521" actId="47"/>
        <pc:sldMkLst>
          <pc:docMk/>
          <pc:sldMk cId="651580617" sldId="1864"/>
        </pc:sldMkLst>
        <pc:spChg chg="mod">
          <ac:chgData name="Yoel Kortick" userId="167978f5-7f40-4909-85d5-d4149554ad4e" providerId="ADAL" clId="{5FA0E3C2-29D6-4789-842C-A3B41DA32F6B}" dt="2022-12-13T10:59:37.367" v="1104"/>
          <ac:spMkLst>
            <pc:docMk/>
            <pc:sldMk cId="651580617" sldId="1864"/>
            <ac:spMk id="3" creationId="{4FC18B40-6547-41EC-8A0E-1C8F40E0A42F}"/>
          </ac:spMkLst>
        </pc:spChg>
      </pc:sldChg>
      <pc:sldChg chg="addSp delSp modSp del mod">
        <pc:chgData name="Yoel Kortick" userId="167978f5-7f40-4909-85d5-d4149554ad4e" providerId="ADAL" clId="{5FA0E3C2-29D6-4789-842C-A3B41DA32F6B}" dt="2022-12-13T11:38:51.942" v="1764" actId="47"/>
        <pc:sldMkLst>
          <pc:docMk/>
          <pc:sldMk cId="1914679669" sldId="1865"/>
        </pc:sldMkLst>
        <pc:spChg chg="mod">
          <ac:chgData name="Yoel Kortick" userId="167978f5-7f40-4909-85d5-d4149554ad4e" providerId="ADAL" clId="{5FA0E3C2-29D6-4789-842C-A3B41DA32F6B}" dt="2022-12-13T11:20:09.314" v="1522"/>
          <ac:spMkLst>
            <pc:docMk/>
            <pc:sldMk cId="1914679669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5FA0E3C2-29D6-4789-842C-A3B41DA32F6B}" dt="2022-12-13T11:37:32.750" v="1734" actId="255"/>
          <ac:spMkLst>
            <pc:docMk/>
            <pc:sldMk cId="1914679669" sldId="1865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1:37:55.230" v="1738" actId="478"/>
          <ac:spMkLst>
            <pc:docMk/>
            <pc:sldMk cId="1914679669" sldId="1865"/>
            <ac:spMk id="6" creationId="{6AE7C09B-A45F-D6F8-F527-64E839401855}"/>
          </ac:spMkLst>
        </pc:spChg>
        <pc:spChg chg="add mod">
          <ac:chgData name="Yoel Kortick" userId="167978f5-7f40-4909-85d5-d4149554ad4e" providerId="ADAL" clId="{5FA0E3C2-29D6-4789-842C-A3B41DA32F6B}" dt="2022-12-13T11:38:24.062" v="1761" actId="14100"/>
          <ac:spMkLst>
            <pc:docMk/>
            <pc:sldMk cId="1914679669" sldId="1865"/>
            <ac:spMk id="7" creationId="{AAF06EDE-7A28-594E-5294-C6BF87ECA192}"/>
          </ac:spMkLst>
        </pc:spChg>
        <pc:spChg chg="add mod">
          <ac:chgData name="Yoel Kortick" userId="167978f5-7f40-4909-85d5-d4149554ad4e" providerId="ADAL" clId="{5FA0E3C2-29D6-4789-842C-A3B41DA32F6B}" dt="2022-12-13T11:38:11.957" v="1745" actId="14100"/>
          <ac:spMkLst>
            <pc:docMk/>
            <pc:sldMk cId="1914679669" sldId="1865"/>
            <ac:spMk id="8" creationId="{99E561E3-2A3F-A2C6-757D-4100900796AD}"/>
          </ac:spMkLst>
        </pc:spChg>
        <pc:picChg chg="add mod">
          <ac:chgData name="Yoel Kortick" userId="167978f5-7f40-4909-85d5-d4149554ad4e" providerId="ADAL" clId="{5FA0E3C2-29D6-4789-842C-A3B41DA32F6B}" dt="2022-12-13T11:37:52.922" v="1737" actId="14100"/>
          <ac:picMkLst>
            <pc:docMk/>
            <pc:sldMk cId="1914679669" sldId="1865"/>
            <ac:picMk id="2" creationId="{72A964A5-EB29-64FD-929F-80AB4561221E}"/>
          </ac:picMkLst>
        </pc:picChg>
        <pc:picChg chg="del">
          <ac:chgData name="Yoel Kortick" userId="167978f5-7f40-4909-85d5-d4149554ad4e" providerId="ADAL" clId="{5FA0E3C2-29D6-4789-842C-A3B41DA32F6B}" dt="2022-12-13T11:37:34.918" v="1735" actId="478"/>
          <ac:picMkLst>
            <pc:docMk/>
            <pc:sldMk cId="1914679669" sldId="1865"/>
            <ac:picMk id="5" creationId="{F2A5F917-AF0E-504F-BE6E-BD84E5C13B7C}"/>
          </ac:picMkLst>
        </pc:picChg>
      </pc:sldChg>
      <pc:sldChg chg="modSp del">
        <pc:chgData name="Yoel Kortick" userId="167978f5-7f40-4909-85d5-d4149554ad4e" providerId="ADAL" clId="{5FA0E3C2-29D6-4789-842C-A3B41DA32F6B}" dt="2022-12-13T10:44:30.083" v="1019" actId="47"/>
        <pc:sldMkLst>
          <pc:docMk/>
          <pc:sldMk cId="2797917920" sldId="1866"/>
        </pc:sldMkLst>
        <pc:spChg chg="mod">
          <ac:chgData name="Yoel Kortick" userId="167978f5-7f40-4909-85d5-d4149554ad4e" providerId="ADAL" clId="{5FA0E3C2-29D6-4789-842C-A3B41DA32F6B}" dt="2022-12-13T10:27:13.173" v="669"/>
          <ac:spMkLst>
            <pc:docMk/>
            <pc:sldMk cId="2797917920" sldId="1866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5FA0E3C2-29D6-4789-842C-A3B41DA32F6B}" dt="2022-12-13T13:11:04.834" v="2924"/>
        <pc:sldMkLst>
          <pc:docMk/>
          <pc:sldMk cId="480682989" sldId="1867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480682989" sldId="1867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5FA0E3C2-29D6-4789-842C-A3B41DA32F6B}" dt="2022-12-13T05:31:28.045" v="393" actId="255"/>
        <pc:sldMkLst>
          <pc:docMk/>
          <pc:sldMk cId="182474092" sldId="1868"/>
        </pc:sldMkLst>
        <pc:spChg chg="mod">
          <ac:chgData name="Yoel Kortick" userId="167978f5-7f40-4909-85d5-d4149554ad4e" providerId="ADAL" clId="{5FA0E3C2-29D6-4789-842C-A3B41DA32F6B}" dt="2022-12-13T05:31:28.045" v="393" actId="255"/>
          <ac:spMkLst>
            <pc:docMk/>
            <pc:sldMk cId="182474092" sldId="1868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05:26:33.006" v="148" actId="208"/>
          <ac:spMkLst>
            <pc:docMk/>
            <pc:sldMk cId="182474092" sldId="1868"/>
            <ac:spMk id="6" creationId="{B9CA50AF-C5D5-F6B4-4F2D-D5C432A27D34}"/>
          </ac:spMkLst>
        </pc:spChg>
        <pc:spChg chg="add mod">
          <ac:chgData name="Yoel Kortick" userId="167978f5-7f40-4909-85d5-d4149554ad4e" providerId="ADAL" clId="{5FA0E3C2-29D6-4789-842C-A3B41DA32F6B}" dt="2022-12-13T05:26:52.982" v="152" actId="1036"/>
          <ac:spMkLst>
            <pc:docMk/>
            <pc:sldMk cId="182474092" sldId="1868"/>
            <ac:spMk id="9" creationId="{34C2E647-4DB5-D8EE-F397-91E3BDFBCA28}"/>
          </ac:spMkLst>
        </pc:spChg>
        <pc:picChg chg="add mod">
          <ac:chgData name="Yoel Kortick" userId="167978f5-7f40-4909-85d5-d4149554ad4e" providerId="ADAL" clId="{5FA0E3C2-29D6-4789-842C-A3B41DA32F6B}" dt="2022-12-13T05:26:08.995" v="103" actId="208"/>
          <ac:picMkLst>
            <pc:docMk/>
            <pc:sldMk cId="182474092" sldId="1868"/>
            <ac:picMk id="5" creationId="{8EC793E5-278F-7B2A-B155-1B65755BEB15}"/>
          </ac:picMkLst>
        </pc:picChg>
        <pc:cxnChg chg="add">
          <ac:chgData name="Yoel Kortick" userId="167978f5-7f40-4909-85d5-d4149554ad4e" providerId="ADAL" clId="{5FA0E3C2-29D6-4789-842C-A3B41DA32F6B}" dt="2022-12-13T05:26:39.704" v="149" actId="11529"/>
          <ac:cxnSpMkLst>
            <pc:docMk/>
            <pc:sldMk cId="182474092" sldId="1868"/>
            <ac:cxnSpMk id="8" creationId="{C32424A0-33EC-CC93-AB59-E5E706CE572D}"/>
          </ac:cxnSpMkLst>
        </pc:cxn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2198054819" sldId="1869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2198054819" sldId="1869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05:28:39.992" v="157" actId="478"/>
          <ac:spMkLst>
            <pc:docMk/>
            <pc:sldMk cId="2198054819" sldId="1869"/>
            <ac:spMk id="6" creationId="{B9CA50AF-C5D5-F6B4-4F2D-D5C432A27D34}"/>
          </ac:spMkLst>
        </pc:spChg>
        <pc:spChg chg="mod">
          <ac:chgData name="Yoel Kortick" userId="167978f5-7f40-4909-85d5-d4149554ad4e" providerId="ADAL" clId="{5FA0E3C2-29D6-4789-842C-A3B41DA32F6B}" dt="2022-12-13T05:28:57.693" v="164" actId="14100"/>
          <ac:spMkLst>
            <pc:docMk/>
            <pc:sldMk cId="2198054819" sldId="1869"/>
            <ac:spMk id="9" creationId="{34C2E647-4DB5-D8EE-F397-91E3BDFBCA28}"/>
          </ac:spMkLst>
        </pc:spChg>
        <pc:spChg chg="add mod">
          <ac:chgData name="Yoel Kortick" userId="167978f5-7f40-4909-85d5-d4149554ad4e" providerId="ADAL" clId="{5FA0E3C2-29D6-4789-842C-A3B41DA32F6B}" dt="2022-12-13T05:29:09.148" v="218" actId="14100"/>
          <ac:spMkLst>
            <pc:docMk/>
            <pc:sldMk cId="2198054819" sldId="1869"/>
            <ac:spMk id="10" creationId="{F8A8C1F8-23B7-D9EE-8BD6-B33BA5E6AC37}"/>
          </ac:spMkLst>
        </pc:spChg>
        <pc:picChg chg="del">
          <ac:chgData name="Yoel Kortick" userId="167978f5-7f40-4909-85d5-d4149554ad4e" providerId="ADAL" clId="{5FA0E3C2-29D6-4789-842C-A3B41DA32F6B}" dt="2022-12-13T05:28:37.503" v="155" actId="478"/>
          <ac:picMkLst>
            <pc:docMk/>
            <pc:sldMk cId="2198054819" sldId="1869"/>
            <ac:picMk id="5" creationId="{8EC793E5-278F-7B2A-B155-1B65755BEB15}"/>
          </ac:picMkLst>
        </pc:picChg>
        <pc:picChg chg="add mod ord">
          <ac:chgData name="Yoel Kortick" userId="167978f5-7f40-4909-85d5-d4149554ad4e" providerId="ADAL" clId="{5FA0E3C2-29D6-4789-842C-A3B41DA32F6B}" dt="2022-12-13T05:29:13.024" v="219" actId="208"/>
          <ac:picMkLst>
            <pc:docMk/>
            <pc:sldMk cId="2198054819" sldId="1869"/>
            <ac:picMk id="7" creationId="{431BC7E6-D253-6DEE-D6E0-23E36436A671}"/>
          </ac:picMkLst>
        </pc:picChg>
        <pc:cxnChg chg="del">
          <ac:chgData name="Yoel Kortick" userId="167978f5-7f40-4909-85d5-d4149554ad4e" providerId="ADAL" clId="{5FA0E3C2-29D6-4789-842C-A3B41DA32F6B}" dt="2022-12-13T05:28:39.292" v="156" actId="478"/>
          <ac:cxnSpMkLst>
            <pc:docMk/>
            <pc:sldMk cId="2198054819" sldId="1869"/>
            <ac:cxnSpMk id="8" creationId="{C32424A0-33EC-CC93-AB59-E5E706CE572D}"/>
          </ac:cxnSpMkLst>
        </pc:cxnChg>
      </pc:sldChg>
      <pc:sldChg chg="modSp add mod">
        <pc:chgData name="Yoel Kortick" userId="167978f5-7f40-4909-85d5-d4149554ad4e" providerId="ADAL" clId="{5FA0E3C2-29D6-4789-842C-A3B41DA32F6B}" dt="2022-12-13T05:30:50.429" v="376" actId="313"/>
        <pc:sldMkLst>
          <pc:docMk/>
          <pc:sldMk cId="249386887" sldId="1870"/>
        </pc:sldMkLst>
        <pc:spChg chg="mod">
          <ac:chgData name="Yoel Kortick" userId="167978f5-7f40-4909-85d5-d4149554ad4e" providerId="ADAL" clId="{5FA0E3C2-29D6-4789-842C-A3B41DA32F6B}" dt="2022-12-13T05:30:50.429" v="376" actId="313"/>
          <ac:spMkLst>
            <pc:docMk/>
            <pc:sldMk cId="249386887" sldId="1870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FA0E3C2-29D6-4789-842C-A3B41DA32F6B}" dt="2022-12-13T05:31:45.811" v="403" actId="14100"/>
        <pc:sldMkLst>
          <pc:docMk/>
          <pc:sldMk cId="661956195" sldId="1871"/>
        </pc:sldMkLst>
        <pc:spChg chg="mod">
          <ac:chgData name="Yoel Kortick" userId="167978f5-7f40-4909-85d5-d4149554ad4e" providerId="ADAL" clId="{5FA0E3C2-29D6-4789-842C-A3B41DA32F6B}" dt="2022-12-13T05:31:21.695" v="392" actId="255"/>
          <ac:spMkLst>
            <pc:docMk/>
            <pc:sldMk cId="661956195" sldId="1871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05:31:45.811" v="403" actId="14100"/>
          <ac:spMkLst>
            <pc:docMk/>
            <pc:sldMk cId="661956195" sldId="1871"/>
            <ac:spMk id="9" creationId="{34C2E647-4DB5-D8EE-F397-91E3BDFBCA28}"/>
          </ac:spMkLst>
        </pc:sp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1520093213" sldId="1872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520093213" sldId="1872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05:33:55.188" v="414" actId="14100"/>
          <ac:spMkLst>
            <pc:docMk/>
            <pc:sldMk cId="1520093213" sldId="1872"/>
            <ac:spMk id="9" creationId="{34C2E647-4DB5-D8EE-F397-91E3BDFBCA28}"/>
          </ac:spMkLst>
        </pc:spChg>
        <pc:spChg chg="del">
          <ac:chgData name="Yoel Kortick" userId="167978f5-7f40-4909-85d5-d4149554ad4e" providerId="ADAL" clId="{5FA0E3C2-29D6-4789-842C-A3B41DA32F6B}" dt="2022-12-13T05:33:50.412" v="413" actId="478"/>
          <ac:spMkLst>
            <pc:docMk/>
            <pc:sldMk cId="1520093213" sldId="1872"/>
            <ac:spMk id="10" creationId="{F8A8C1F8-23B7-D9EE-8BD6-B33BA5E6AC37}"/>
          </ac:spMkLst>
        </pc:spChg>
        <pc:picChg chg="add mod ord">
          <ac:chgData name="Yoel Kortick" userId="167978f5-7f40-4909-85d5-d4149554ad4e" providerId="ADAL" clId="{5FA0E3C2-29D6-4789-842C-A3B41DA32F6B}" dt="2022-12-13T05:33:58.082" v="415" actId="208"/>
          <ac:picMkLst>
            <pc:docMk/>
            <pc:sldMk cId="1520093213" sldId="1872"/>
            <ac:picMk id="5" creationId="{4265B37F-B2F2-A9CA-AD8B-C39739C5BE84}"/>
          </ac:picMkLst>
        </pc:picChg>
        <pc:picChg chg="del">
          <ac:chgData name="Yoel Kortick" userId="167978f5-7f40-4909-85d5-d4149554ad4e" providerId="ADAL" clId="{5FA0E3C2-29D6-4789-842C-A3B41DA32F6B}" dt="2022-12-13T05:33:24.222" v="405" actId="478"/>
          <ac:picMkLst>
            <pc:docMk/>
            <pc:sldMk cId="1520093213" sldId="1872"/>
            <ac:picMk id="7" creationId="{431BC7E6-D253-6DEE-D6E0-23E36436A671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3996035650" sldId="1873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996035650" sldId="1873"/>
            <ac:spMk id="4" creationId="{2490F34D-A7E2-4EA9-8B1A-78371A1F1CD1}"/>
          </ac:spMkLst>
        </pc:spChg>
        <pc:spChg chg="del mod">
          <ac:chgData name="Yoel Kortick" userId="167978f5-7f40-4909-85d5-d4149554ad4e" providerId="ADAL" clId="{5FA0E3C2-29D6-4789-842C-A3B41DA32F6B}" dt="2022-12-13T05:35:38.636" v="420" actId="478"/>
          <ac:spMkLst>
            <pc:docMk/>
            <pc:sldMk cId="3996035650" sldId="1873"/>
            <ac:spMk id="9" creationId="{34C2E647-4DB5-D8EE-F397-91E3BDFBCA28}"/>
          </ac:spMkLst>
        </pc:spChg>
        <pc:spChg chg="add mod">
          <ac:chgData name="Yoel Kortick" userId="167978f5-7f40-4909-85d5-d4149554ad4e" providerId="ADAL" clId="{5FA0E3C2-29D6-4789-842C-A3B41DA32F6B}" dt="2022-12-13T05:39:16.009" v="498" actId="1035"/>
          <ac:spMkLst>
            <pc:docMk/>
            <pc:sldMk cId="3996035650" sldId="1873"/>
            <ac:spMk id="10" creationId="{A08CF6E3-D345-E91C-FC5C-9934AC7EE660}"/>
          </ac:spMkLst>
        </pc:spChg>
        <pc:spChg chg="add mod">
          <ac:chgData name="Yoel Kortick" userId="167978f5-7f40-4909-85d5-d4149554ad4e" providerId="ADAL" clId="{5FA0E3C2-29D6-4789-842C-A3B41DA32F6B}" dt="2022-12-13T05:39:25.860" v="536" actId="1037"/>
          <ac:spMkLst>
            <pc:docMk/>
            <pc:sldMk cId="3996035650" sldId="1873"/>
            <ac:spMk id="13" creationId="{4B1E488B-7F34-BB57-5D88-A690D2E094ED}"/>
          </ac:spMkLst>
        </pc:spChg>
        <pc:spChg chg="add mod">
          <ac:chgData name="Yoel Kortick" userId="167978f5-7f40-4909-85d5-d4149554ad4e" providerId="ADAL" clId="{5FA0E3C2-29D6-4789-842C-A3B41DA32F6B}" dt="2022-12-13T05:40:09.245" v="544" actId="1035"/>
          <ac:spMkLst>
            <pc:docMk/>
            <pc:sldMk cId="3996035650" sldId="1873"/>
            <ac:spMk id="14" creationId="{B271A3AC-C3D4-60B1-3419-402CF76697A3}"/>
          </ac:spMkLst>
        </pc:spChg>
        <pc:spChg chg="add mod">
          <ac:chgData name="Yoel Kortick" userId="167978f5-7f40-4909-85d5-d4149554ad4e" providerId="ADAL" clId="{5FA0E3C2-29D6-4789-842C-A3B41DA32F6B}" dt="2022-12-13T05:40:09.245" v="544" actId="1035"/>
          <ac:spMkLst>
            <pc:docMk/>
            <pc:sldMk cId="3996035650" sldId="1873"/>
            <ac:spMk id="18" creationId="{865FA716-72CF-E663-3AB5-61EFE746F93D}"/>
          </ac:spMkLst>
        </pc:spChg>
        <pc:spChg chg="add mod">
          <ac:chgData name="Yoel Kortick" userId="167978f5-7f40-4909-85d5-d4149554ad4e" providerId="ADAL" clId="{5FA0E3C2-29D6-4789-842C-A3B41DA32F6B}" dt="2022-12-13T05:40:45.539" v="589" actId="1035"/>
          <ac:spMkLst>
            <pc:docMk/>
            <pc:sldMk cId="3996035650" sldId="1873"/>
            <ac:spMk id="19" creationId="{A99B2540-81A3-9B66-B64E-45BE5859EB87}"/>
          </ac:spMkLst>
        </pc:spChg>
        <pc:picChg chg="del mod">
          <ac:chgData name="Yoel Kortick" userId="167978f5-7f40-4909-85d5-d4149554ad4e" providerId="ADAL" clId="{5FA0E3C2-29D6-4789-842C-A3B41DA32F6B}" dt="2022-12-13T05:35:38.636" v="420" actId="478"/>
          <ac:picMkLst>
            <pc:docMk/>
            <pc:sldMk cId="3996035650" sldId="1873"/>
            <ac:picMk id="5" creationId="{4265B37F-B2F2-A9CA-AD8B-C39739C5BE84}"/>
          </ac:picMkLst>
        </pc:picChg>
        <pc:picChg chg="add del mod">
          <ac:chgData name="Yoel Kortick" userId="167978f5-7f40-4909-85d5-d4149554ad4e" providerId="ADAL" clId="{5FA0E3C2-29D6-4789-842C-A3B41DA32F6B}" dt="2022-12-13T05:37:31.640" v="429" actId="478"/>
          <ac:picMkLst>
            <pc:docMk/>
            <pc:sldMk cId="3996035650" sldId="1873"/>
            <ac:picMk id="6" creationId="{81BBE1D4-7747-17B8-7EC9-B5CFAF2CB733}"/>
          </ac:picMkLst>
        </pc:picChg>
        <pc:picChg chg="add mod">
          <ac:chgData name="Yoel Kortick" userId="167978f5-7f40-4909-85d5-d4149554ad4e" providerId="ADAL" clId="{5FA0E3C2-29D6-4789-842C-A3B41DA32F6B}" dt="2022-12-13T05:39:16.009" v="498" actId="1035"/>
          <ac:picMkLst>
            <pc:docMk/>
            <pc:sldMk cId="3996035650" sldId="1873"/>
            <ac:picMk id="8" creationId="{254D92B9-B952-2817-5E7A-F1EDE4727154}"/>
          </ac:picMkLst>
        </pc:picChg>
        <pc:picChg chg="add mod">
          <ac:chgData name="Yoel Kortick" userId="167978f5-7f40-4909-85d5-d4149554ad4e" providerId="ADAL" clId="{5FA0E3C2-29D6-4789-842C-A3B41DA32F6B}" dt="2022-12-13T05:38:57.669" v="489" actId="1036"/>
          <ac:picMkLst>
            <pc:docMk/>
            <pc:sldMk cId="3996035650" sldId="1873"/>
            <ac:picMk id="12" creationId="{6166AFCA-A73D-8A7B-303D-BD31A28159FE}"/>
          </ac:picMkLst>
        </pc:picChg>
        <pc:cxnChg chg="add mod">
          <ac:chgData name="Yoel Kortick" userId="167978f5-7f40-4909-85d5-d4149554ad4e" providerId="ADAL" clId="{5FA0E3C2-29D6-4789-842C-A3B41DA32F6B}" dt="2022-12-13T05:40:09.245" v="544" actId="1035"/>
          <ac:cxnSpMkLst>
            <pc:docMk/>
            <pc:sldMk cId="3996035650" sldId="1873"/>
            <ac:cxnSpMk id="15" creationId="{97322481-DE8D-DCB8-3737-F7E8E91DBC72}"/>
          </ac:cxnSpMkLst>
        </pc:cxnChg>
        <pc:cxnChg chg="add mod">
          <ac:chgData name="Yoel Kortick" userId="167978f5-7f40-4909-85d5-d4149554ad4e" providerId="ADAL" clId="{5FA0E3C2-29D6-4789-842C-A3B41DA32F6B}" dt="2022-12-13T05:40:09.245" v="544" actId="1035"/>
          <ac:cxnSpMkLst>
            <pc:docMk/>
            <pc:sldMk cId="3996035650" sldId="1873"/>
            <ac:cxnSpMk id="16" creationId="{FEB3297E-864C-AC36-B7AB-E68BD5DD3FBF}"/>
          </ac:cxnSpMkLst>
        </pc:cxnChg>
        <pc:cxnChg chg="add mod">
          <ac:chgData name="Yoel Kortick" userId="167978f5-7f40-4909-85d5-d4149554ad4e" providerId="ADAL" clId="{5FA0E3C2-29D6-4789-842C-A3B41DA32F6B}" dt="2022-12-13T05:40:09.245" v="544" actId="1035"/>
          <ac:cxnSpMkLst>
            <pc:docMk/>
            <pc:sldMk cId="3996035650" sldId="1873"/>
            <ac:cxnSpMk id="17" creationId="{DE9B0CBE-AD6D-316D-BCE7-B1D9D45CCA1B}"/>
          </ac:cxnSpMkLst>
        </pc:cxnChg>
        <pc:cxnChg chg="add mod">
          <ac:chgData name="Yoel Kortick" userId="167978f5-7f40-4909-85d5-d4149554ad4e" providerId="ADAL" clId="{5FA0E3C2-29D6-4789-842C-A3B41DA32F6B}" dt="2022-12-13T05:40:59.178" v="592" actId="1036"/>
          <ac:cxnSpMkLst>
            <pc:docMk/>
            <pc:sldMk cId="3996035650" sldId="1873"/>
            <ac:cxnSpMk id="20" creationId="{F2089968-E265-DF6B-0359-19449454A6CC}"/>
          </ac:cxnSpMkLst>
        </pc:cxnChg>
        <pc:cxnChg chg="add mod">
          <ac:chgData name="Yoel Kortick" userId="167978f5-7f40-4909-85d5-d4149554ad4e" providerId="ADAL" clId="{5FA0E3C2-29D6-4789-842C-A3B41DA32F6B}" dt="2022-12-13T05:40:45.539" v="589" actId="1035"/>
          <ac:cxnSpMkLst>
            <pc:docMk/>
            <pc:sldMk cId="3996035650" sldId="1873"/>
            <ac:cxnSpMk id="21" creationId="{8D893D3C-4100-209A-9BEF-A66EA1990542}"/>
          </ac:cxnSpMkLst>
        </pc:cxnChg>
      </pc:sldChg>
      <pc:sldChg chg="addSp delSp modSp add mod">
        <pc:chgData name="Yoel Kortick" userId="167978f5-7f40-4909-85d5-d4149554ad4e" providerId="ADAL" clId="{5FA0E3C2-29D6-4789-842C-A3B41DA32F6B}" dt="2022-12-13T10:22:04.729" v="603" actId="208"/>
        <pc:sldMkLst>
          <pc:docMk/>
          <pc:sldMk cId="1333165775" sldId="1874"/>
        </pc:sldMkLst>
        <pc:spChg chg="del">
          <ac:chgData name="Yoel Kortick" userId="167978f5-7f40-4909-85d5-d4149554ad4e" providerId="ADAL" clId="{5FA0E3C2-29D6-4789-842C-A3B41DA32F6B}" dt="2022-12-13T10:21:48.294" v="599" actId="478"/>
          <ac:spMkLst>
            <pc:docMk/>
            <pc:sldMk cId="1333165775" sldId="187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FA0E3C2-29D6-4789-842C-A3B41DA32F6B}" dt="2022-12-13T10:21:48.895" v="600" actId="478"/>
          <ac:spMkLst>
            <pc:docMk/>
            <pc:sldMk cId="1333165775" sldId="1874"/>
            <ac:spMk id="5" creationId="{442056D7-C4C0-4998-1F34-9592D4A66EF8}"/>
          </ac:spMkLst>
        </pc:spChg>
        <pc:spChg chg="add">
          <ac:chgData name="Yoel Kortick" userId="167978f5-7f40-4909-85d5-d4149554ad4e" providerId="ADAL" clId="{5FA0E3C2-29D6-4789-842C-A3B41DA32F6B}" dt="2022-12-13T10:22:01.085" v="602" actId="11529"/>
          <ac:spMkLst>
            <pc:docMk/>
            <pc:sldMk cId="1333165775" sldId="1874"/>
            <ac:spMk id="8" creationId="{F524B497-899C-E7BE-FEBB-276329F7826B}"/>
          </ac:spMkLst>
        </pc:spChg>
        <pc:picChg chg="add mod">
          <ac:chgData name="Yoel Kortick" userId="167978f5-7f40-4909-85d5-d4149554ad4e" providerId="ADAL" clId="{5FA0E3C2-29D6-4789-842C-A3B41DA32F6B}" dt="2022-12-13T10:22:04.729" v="603" actId="208"/>
          <ac:picMkLst>
            <pc:docMk/>
            <pc:sldMk cId="1333165775" sldId="1874"/>
            <ac:picMk id="7" creationId="{D06A45EF-BD52-B4CD-A6CC-18891C82CD69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4072324322" sldId="1875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4072324322" sldId="1875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0:41:33.461" v="939" actId="478"/>
          <ac:spMkLst>
            <pc:docMk/>
            <pc:sldMk cId="4072324322" sldId="1875"/>
            <ac:spMk id="5" creationId="{BBFD7FA2-E0D8-5646-E598-2AFDCAEF2532}"/>
          </ac:spMkLst>
        </pc:spChg>
        <pc:spChg chg="add mod">
          <ac:chgData name="Yoel Kortick" userId="167978f5-7f40-4909-85d5-d4149554ad4e" providerId="ADAL" clId="{5FA0E3C2-29D6-4789-842C-A3B41DA32F6B}" dt="2022-12-13T10:41:37.511" v="963" actId="1035"/>
          <ac:spMkLst>
            <pc:docMk/>
            <pc:sldMk cId="4072324322" sldId="1875"/>
            <ac:spMk id="7" creationId="{B1555832-C7D8-10D9-E904-467E46B3286B}"/>
          </ac:spMkLst>
        </pc:spChg>
        <pc:spChg chg="add mod">
          <ac:chgData name="Yoel Kortick" userId="167978f5-7f40-4909-85d5-d4149554ad4e" providerId="ADAL" clId="{5FA0E3C2-29D6-4789-842C-A3B41DA32F6B}" dt="2022-12-13T10:42:19.057" v="981" actId="1036"/>
          <ac:spMkLst>
            <pc:docMk/>
            <pc:sldMk cId="4072324322" sldId="1875"/>
            <ac:spMk id="8" creationId="{56C0F61C-58D0-D4A3-BE92-8A390C53BCCA}"/>
          </ac:spMkLst>
        </pc:spChg>
        <pc:spChg chg="add mod">
          <ac:chgData name="Yoel Kortick" userId="167978f5-7f40-4909-85d5-d4149554ad4e" providerId="ADAL" clId="{5FA0E3C2-29D6-4789-842C-A3B41DA32F6B}" dt="2022-12-13T10:42:10.618" v="974" actId="1036"/>
          <ac:spMkLst>
            <pc:docMk/>
            <pc:sldMk cId="4072324322" sldId="1875"/>
            <ac:spMk id="9" creationId="{10596E39-207C-B013-76D0-E61736ADC65D}"/>
          </ac:spMkLst>
        </pc:spChg>
        <pc:spChg chg="del">
          <ac:chgData name="Yoel Kortick" userId="167978f5-7f40-4909-85d5-d4149554ad4e" providerId="ADAL" clId="{5FA0E3C2-29D6-4789-842C-A3B41DA32F6B}" dt="2022-12-13T10:41:33.461" v="939" actId="478"/>
          <ac:spMkLst>
            <pc:docMk/>
            <pc:sldMk cId="4072324322" sldId="1875"/>
            <ac:spMk id="10" creationId="{805C5D0E-141A-D4AE-C3DE-9EA62A69ABD6}"/>
          </ac:spMkLst>
        </pc:spChg>
        <pc:spChg chg="add mod">
          <ac:chgData name="Yoel Kortick" userId="167978f5-7f40-4909-85d5-d4149554ad4e" providerId="ADAL" clId="{5FA0E3C2-29D6-4789-842C-A3B41DA32F6B}" dt="2022-12-13T10:42:14.163" v="977" actId="1036"/>
          <ac:spMkLst>
            <pc:docMk/>
            <pc:sldMk cId="4072324322" sldId="1875"/>
            <ac:spMk id="12" creationId="{BA28FC11-9F4A-9061-13E7-53C00B2DFF44}"/>
          </ac:spMkLst>
        </pc:spChg>
        <pc:picChg chg="del">
          <ac:chgData name="Yoel Kortick" userId="167978f5-7f40-4909-85d5-d4149554ad4e" providerId="ADAL" clId="{5FA0E3C2-29D6-4789-842C-A3B41DA32F6B}" dt="2022-12-13T10:41:33.461" v="939" actId="478"/>
          <ac:picMkLst>
            <pc:docMk/>
            <pc:sldMk cId="4072324322" sldId="1875"/>
            <ac:picMk id="13" creationId="{475D547A-F394-22A3-1460-F01DCDC93471}"/>
          </ac:picMkLst>
        </pc:picChg>
        <pc:picChg chg="add mod ord">
          <ac:chgData name="Yoel Kortick" userId="167978f5-7f40-4909-85d5-d4149554ad4e" providerId="ADAL" clId="{5FA0E3C2-29D6-4789-842C-A3B41DA32F6B}" dt="2022-12-13T10:42:26.032" v="983" actId="208"/>
          <ac:picMkLst>
            <pc:docMk/>
            <pc:sldMk cId="4072324322" sldId="1875"/>
            <ac:picMk id="15" creationId="{7D24E5EA-731A-107B-A1F8-1F8FF44E5578}"/>
          </ac:picMkLst>
        </pc:picChg>
        <pc:cxnChg chg="del">
          <ac:chgData name="Yoel Kortick" userId="167978f5-7f40-4909-85d5-d4149554ad4e" providerId="ADAL" clId="{5FA0E3C2-29D6-4789-842C-A3B41DA32F6B}" dt="2022-12-13T10:41:33.461" v="939" actId="478"/>
          <ac:cxnSpMkLst>
            <pc:docMk/>
            <pc:sldMk cId="4072324322" sldId="1875"/>
            <ac:cxnSpMk id="2" creationId="{45C1B884-68F9-852B-9845-57E6D0278B60}"/>
          </ac:cxnSpMkLst>
        </pc:cxnChg>
        <pc:cxnChg chg="add mod">
          <ac:chgData name="Yoel Kortick" userId="167978f5-7f40-4909-85d5-d4149554ad4e" providerId="ADAL" clId="{5FA0E3C2-29D6-4789-842C-A3B41DA32F6B}" dt="2022-12-13T10:42:23.243" v="982" actId="14100"/>
          <ac:cxnSpMkLst>
            <pc:docMk/>
            <pc:sldMk cId="4072324322" sldId="1875"/>
            <ac:cxnSpMk id="6" creationId="{F92686C0-9873-6758-160D-D1809168559B}"/>
          </ac:cxnSpMkLst>
        </pc:cxnChg>
        <pc:cxnChg chg="del">
          <ac:chgData name="Yoel Kortick" userId="167978f5-7f40-4909-85d5-d4149554ad4e" providerId="ADAL" clId="{5FA0E3C2-29D6-4789-842C-A3B41DA32F6B}" dt="2022-12-13T10:41:33.461" v="939" actId="478"/>
          <ac:cxnSpMkLst>
            <pc:docMk/>
            <pc:sldMk cId="4072324322" sldId="1875"/>
            <ac:cxnSpMk id="11" creationId="{D88768F4-011F-509E-E7AC-DCCF42068333}"/>
          </ac:cxnSpMkLst>
        </pc:cxn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3290821181" sldId="1876"/>
        </pc:sldMkLst>
        <pc:spChg chg="add mod">
          <ac:chgData name="Yoel Kortick" userId="167978f5-7f40-4909-85d5-d4149554ad4e" providerId="ADAL" clId="{5FA0E3C2-29D6-4789-842C-A3B41DA32F6B}" dt="2022-12-13T13:11:04.834" v="2924"/>
          <ac:spMkLst>
            <pc:docMk/>
            <pc:sldMk cId="3290821181" sldId="1876"/>
            <ac:spMk id="2" creationId="{C13D8EEE-DAB8-2833-8CF2-BF3A41DAE4C3}"/>
          </ac:spMkLst>
        </pc:spChg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290821181" sldId="1876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0:44:10.363" v="1013" actId="1035"/>
          <ac:spMkLst>
            <pc:docMk/>
            <pc:sldMk cId="3290821181" sldId="1876"/>
            <ac:spMk id="5" creationId="{A21C9D57-FE13-0EA0-815C-526CF5087B87}"/>
          </ac:spMkLst>
        </pc:spChg>
        <pc:spChg chg="del">
          <ac:chgData name="Yoel Kortick" userId="167978f5-7f40-4909-85d5-d4149554ad4e" providerId="ADAL" clId="{5FA0E3C2-29D6-4789-842C-A3B41DA32F6B}" dt="2022-12-13T10:43:11.423" v="985" actId="478"/>
          <ac:spMkLst>
            <pc:docMk/>
            <pc:sldMk cId="3290821181" sldId="1876"/>
            <ac:spMk id="7" creationId="{B1555832-C7D8-10D9-E904-467E46B3286B}"/>
          </ac:spMkLst>
        </pc:spChg>
        <pc:spChg chg="del">
          <ac:chgData name="Yoel Kortick" userId="167978f5-7f40-4909-85d5-d4149554ad4e" providerId="ADAL" clId="{5FA0E3C2-29D6-4789-842C-A3B41DA32F6B}" dt="2022-12-13T10:43:11.423" v="985" actId="478"/>
          <ac:spMkLst>
            <pc:docMk/>
            <pc:sldMk cId="3290821181" sldId="1876"/>
            <ac:spMk id="8" creationId="{56C0F61C-58D0-D4A3-BE92-8A390C53BCCA}"/>
          </ac:spMkLst>
        </pc:spChg>
        <pc:spChg chg="del">
          <ac:chgData name="Yoel Kortick" userId="167978f5-7f40-4909-85d5-d4149554ad4e" providerId="ADAL" clId="{5FA0E3C2-29D6-4789-842C-A3B41DA32F6B}" dt="2022-12-13T10:43:11.423" v="985" actId="478"/>
          <ac:spMkLst>
            <pc:docMk/>
            <pc:sldMk cId="3290821181" sldId="1876"/>
            <ac:spMk id="9" creationId="{10596E39-207C-B013-76D0-E61736ADC65D}"/>
          </ac:spMkLst>
        </pc:spChg>
        <pc:spChg chg="del">
          <ac:chgData name="Yoel Kortick" userId="167978f5-7f40-4909-85d5-d4149554ad4e" providerId="ADAL" clId="{5FA0E3C2-29D6-4789-842C-A3B41DA32F6B}" dt="2022-12-13T10:43:11.423" v="985" actId="478"/>
          <ac:spMkLst>
            <pc:docMk/>
            <pc:sldMk cId="3290821181" sldId="1876"/>
            <ac:spMk id="12" creationId="{BA28FC11-9F4A-9061-13E7-53C00B2DFF44}"/>
          </ac:spMkLst>
        </pc:spChg>
        <pc:picChg chg="add mod ord">
          <ac:chgData name="Yoel Kortick" userId="167978f5-7f40-4909-85d5-d4149554ad4e" providerId="ADAL" clId="{5FA0E3C2-29D6-4789-842C-A3B41DA32F6B}" dt="2022-12-13T10:44:02.278" v="1009" actId="208"/>
          <ac:picMkLst>
            <pc:docMk/>
            <pc:sldMk cId="3290821181" sldId="1876"/>
            <ac:picMk id="11" creationId="{111F8E72-A867-D5EF-8011-CF03267555EF}"/>
          </ac:picMkLst>
        </pc:picChg>
        <pc:picChg chg="del">
          <ac:chgData name="Yoel Kortick" userId="167978f5-7f40-4909-85d5-d4149554ad4e" providerId="ADAL" clId="{5FA0E3C2-29D6-4789-842C-A3B41DA32F6B}" dt="2022-12-13T10:43:11.423" v="985" actId="478"/>
          <ac:picMkLst>
            <pc:docMk/>
            <pc:sldMk cId="3290821181" sldId="1876"/>
            <ac:picMk id="15" creationId="{7D24E5EA-731A-107B-A1F8-1F8FF44E5578}"/>
          </ac:picMkLst>
        </pc:picChg>
        <pc:cxnChg chg="del">
          <ac:chgData name="Yoel Kortick" userId="167978f5-7f40-4909-85d5-d4149554ad4e" providerId="ADAL" clId="{5FA0E3C2-29D6-4789-842C-A3B41DA32F6B}" dt="2022-12-13T10:43:11.423" v="985" actId="478"/>
          <ac:cxnSpMkLst>
            <pc:docMk/>
            <pc:sldMk cId="3290821181" sldId="1876"/>
            <ac:cxnSpMk id="6" creationId="{F92686C0-9873-6758-160D-D1809168559B}"/>
          </ac:cxnSpMkLst>
        </pc:cxn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2233461708" sldId="1877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2233461708" sldId="1877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1:36:23.005" v="1594" actId="478"/>
          <ac:spMkLst>
            <pc:docMk/>
            <pc:sldMk cId="2233461708" sldId="1877"/>
            <ac:spMk id="6" creationId="{E297F811-AFCD-1649-F844-5413A23EBBE1}"/>
          </ac:spMkLst>
        </pc:spChg>
        <pc:picChg chg="del">
          <ac:chgData name="Yoel Kortick" userId="167978f5-7f40-4909-85d5-d4149554ad4e" providerId="ADAL" clId="{5FA0E3C2-29D6-4789-842C-A3B41DA32F6B}" dt="2022-12-13T11:35:49.221" v="1589" actId="478"/>
          <ac:picMkLst>
            <pc:docMk/>
            <pc:sldMk cId="2233461708" sldId="1877"/>
            <ac:picMk id="5" creationId="{7C3DDCE0-43E4-DDA7-9DB4-E5BF5908A26B}"/>
          </ac:picMkLst>
        </pc:picChg>
        <pc:picChg chg="add mod ord">
          <ac:chgData name="Yoel Kortick" userId="167978f5-7f40-4909-85d5-d4149554ad4e" providerId="ADAL" clId="{5FA0E3C2-29D6-4789-842C-A3B41DA32F6B}" dt="2022-12-13T11:36:20.452" v="1593" actId="208"/>
          <ac:picMkLst>
            <pc:docMk/>
            <pc:sldMk cId="2233461708" sldId="1877"/>
            <ac:picMk id="7" creationId="{0DB43B65-32EF-2CEE-6D31-67E29A13EB22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1592655238" sldId="1878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592655238" sldId="1878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2:17:42.035" v="1950" actId="478"/>
          <ac:spMkLst>
            <pc:docMk/>
            <pc:sldMk cId="1592655238" sldId="1878"/>
            <ac:spMk id="6" creationId="{32EAD349-6297-117F-6D68-2F51BE3C6EDB}"/>
          </ac:spMkLst>
        </pc:spChg>
        <pc:spChg chg="add">
          <ac:chgData name="Yoel Kortick" userId="167978f5-7f40-4909-85d5-d4149554ad4e" providerId="ADAL" clId="{5FA0E3C2-29D6-4789-842C-A3B41DA32F6B}" dt="2022-12-13T12:18:39.498" v="1961" actId="11529"/>
          <ac:spMkLst>
            <pc:docMk/>
            <pc:sldMk cId="1592655238" sldId="1878"/>
            <ac:spMk id="7" creationId="{19A57FC1-6A7F-858A-D311-5C26A95AA8A9}"/>
          </ac:spMkLst>
        </pc:spChg>
        <pc:spChg chg="add mod">
          <ac:chgData name="Yoel Kortick" userId="167978f5-7f40-4909-85d5-d4149554ad4e" providerId="ADAL" clId="{5FA0E3C2-29D6-4789-842C-A3B41DA32F6B}" dt="2022-12-13T13:11:04.834" v="2924"/>
          <ac:spMkLst>
            <pc:docMk/>
            <pc:sldMk cId="1592655238" sldId="1878"/>
            <ac:spMk id="8" creationId="{54F7A6F8-B59D-053B-A467-130A2106F810}"/>
          </ac:spMkLst>
        </pc:spChg>
        <pc:picChg chg="add mod ord">
          <ac:chgData name="Yoel Kortick" userId="167978f5-7f40-4909-85d5-d4149554ad4e" providerId="ADAL" clId="{5FA0E3C2-29D6-4789-842C-A3B41DA32F6B}" dt="2022-12-13T12:18:26.242" v="1960" actId="208"/>
          <ac:picMkLst>
            <pc:docMk/>
            <pc:sldMk cId="1592655238" sldId="1878"/>
            <ac:picMk id="5" creationId="{A97BFFB2-AFC0-B210-E6F8-DD3C8642442E}"/>
          </ac:picMkLst>
        </pc:picChg>
        <pc:picChg chg="del">
          <ac:chgData name="Yoel Kortick" userId="167978f5-7f40-4909-85d5-d4149554ad4e" providerId="ADAL" clId="{5FA0E3C2-29D6-4789-842C-A3B41DA32F6B}" dt="2022-12-13T12:17:40.758" v="1949" actId="478"/>
          <ac:picMkLst>
            <pc:docMk/>
            <pc:sldMk cId="1592655238" sldId="1878"/>
            <ac:picMk id="10" creationId="{06A57524-361F-3768-99F2-9C24525FFB17}"/>
          </ac:picMkLst>
        </pc:picChg>
        <pc:cxnChg chg="add mod">
          <ac:chgData name="Yoel Kortick" userId="167978f5-7f40-4909-85d5-d4149554ad4e" providerId="ADAL" clId="{5FA0E3C2-29D6-4789-842C-A3B41DA32F6B}" dt="2022-12-13T12:23:54.248" v="2081" actId="14100"/>
          <ac:cxnSpMkLst>
            <pc:docMk/>
            <pc:sldMk cId="1592655238" sldId="1878"/>
            <ac:cxnSpMk id="9" creationId="{5D013E67-A19F-CAD1-5D32-2DD0C8CA69BA}"/>
          </ac:cxnSpMkLst>
        </pc:cxnChg>
      </pc:sldChg>
      <pc:sldChg chg="delSp add del mod">
        <pc:chgData name="Yoel Kortick" userId="167978f5-7f40-4909-85d5-d4149554ad4e" providerId="ADAL" clId="{5FA0E3C2-29D6-4789-842C-A3B41DA32F6B}" dt="2022-12-13T11:38:52.638" v="1765" actId="47"/>
        <pc:sldMkLst>
          <pc:docMk/>
          <pc:sldMk cId="3510297923" sldId="1878"/>
        </pc:sldMkLst>
        <pc:picChg chg="del">
          <ac:chgData name="Yoel Kortick" userId="167978f5-7f40-4909-85d5-d4149554ad4e" providerId="ADAL" clId="{5FA0E3C2-29D6-4789-842C-A3B41DA32F6B}" dt="2022-12-13T11:38:30.384" v="1763" actId="478"/>
          <ac:picMkLst>
            <pc:docMk/>
            <pc:sldMk cId="3510297923" sldId="1878"/>
            <ac:picMk id="2" creationId="{72A964A5-EB29-64FD-929F-80AB4561221E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2:26:24.127" v="2142" actId="1036"/>
        <pc:sldMkLst>
          <pc:docMk/>
          <pc:sldMk cId="3278005386" sldId="1879"/>
        </pc:sldMkLst>
        <pc:spChg chg="mod">
          <ac:chgData name="Yoel Kortick" userId="167978f5-7f40-4909-85d5-d4149554ad4e" providerId="ADAL" clId="{5FA0E3C2-29D6-4789-842C-A3B41DA32F6B}" dt="2022-12-13T12:26:14.776" v="2137" actId="20577"/>
          <ac:spMkLst>
            <pc:docMk/>
            <pc:sldMk cId="3278005386" sldId="1879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26:24.127" v="2142" actId="1036"/>
          <ac:spMkLst>
            <pc:docMk/>
            <pc:sldMk cId="3278005386" sldId="1879"/>
            <ac:spMk id="7" creationId="{19A57FC1-6A7F-858A-D311-5C26A95AA8A9}"/>
          </ac:spMkLst>
        </pc:spChg>
        <pc:spChg chg="del">
          <ac:chgData name="Yoel Kortick" userId="167978f5-7f40-4909-85d5-d4149554ad4e" providerId="ADAL" clId="{5FA0E3C2-29D6-4789-842C-A3B41DA32F6B}" dt="2022-12-13T12:24:29.496" v="2087" actId="478"/>
          <ac:spMkLst>
            <pc:docMk/>
            <pc:sldMk cId="3278005386" sldId="1879"/>
            <ac:spMk id="8" creationId="{54F7A6F8-B59D-053B-A467-130A2106F810}"/>
          </ac:spMkLst>
        </pc:spChg>
        <pc:picChg chg="del">
          <ac:chgData name="Yoel Kortick" userId="167978f5-7f40-4909-85d5-d4149554ad4e" providerId="ADAL" clId="{5FA0E3C2-29D6-4789-842C-A3B41DA32F6B}" dt="2022-12-13T12:24:26.614" v="2086" actId="478"/>
          <ac:picMkLst>
            <pc:docMk/>
            <pc:sldMk cId="3278005386" sldId="1879"/>
            <ac:picMk id="5" creationId="{A97BFFB2-AFC0-B210-E6F8-DD3C8642442E}"/>
          </ac:picMkLst>
        </pc:picChg>
        <pc:picChg chg="add mod ord">
          <ac:chgData name="Yoel Kortick" userId="167978f5-7f40-4909-85d5-d4149554ad4e" providerId="ADAL" clId="{5FA0E3C2-29D6-4789-842C-A3B41DA32F6B}" dt="2022-12-13T12:26:24.127" v="2142" actId="1036"/>
          <ac:picMkLst>
            <pc:docMk/>
            <pc:sldMk cId="3278005386" sldId="1879"/>
            <ac:picMk id="6" creationId="{CC1CA0F6-F83F-6519-D9A8-3086AA4D7DEC}"/>
          </ac:picMkLst>
        </pc:picChg>
        <pc:cxnChg chg="del">
          <ac:chgData name="Yoel Kortick" userId="167978f5-7f40-4909-85d5-d4149554ad4e" providerId="ADAL" clId="{5FA0E3C2-29D6-4789-842C-A3B41DA32F6B}" dt="2022-12-13T12:24:31.572" v="2088" actId="478"/>
          <ac:cxnSpMkLst>
            <pc:docMk/>
            <pc:sldMk cId="3278005386" sldId="1879"/>
            <ac:cxnSpMk id="9" creationId="{5D013E67-A19F-CAD1-5D32-2DD0C8CA69BA}"/>
          </ac:cxnSpMkLst>
        </pc:cxn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1797669244" sldId="1880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797669244" sldId="1880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29:20.076" v="2164" actId="1036"/>
          <ac:spMkLst>
            <pc:docMk/>
            <pc:sldMk cId="1797669244" sldId="1880"/>
            <ac:spMk id="7" creationId="{19A57FC1-6A7F-858A-D311-5C26A95AA8A9}"/>
          </ac:spMkLst>
        </pc:spChg>
        <pc:picChg chg="add mod">
          <ac:chgData name="Yoel Kortick" userId="167978f5-7f40-4909-85d5-d4149554ad4e" providerId="ADAL" clId="{5FA0E3C2-29D6-4789-842C-A3B41DA32F6B}" dt="2022-12-13T12:29:11.684" v="2162" actId="14100"/>
          <ac:picMkLst>
            <pc:docMk/>
            <pc:sldMk cId="1797669244" sldId="1880"/>
            <ac:picMk id="5" creationId="{2CA38552-AEB9-A6F7-8630-CC04C99CF8B4}"/>
          </ac:picMkLst>
        </pc:picChg>
        <pc:picChg chg="del">
          <ac:chgData name="Yoel Kortick" userId="167978f5-7f40-4909-85d5-d4149554ad4e" providerId="ADAL" clId="{5FA0E3C2-29D6-4789-842C-A3B41DA32F6B}" dt="2022-12-13T12:26:52.439" v="2145" actId="478"/>
          <ac:picMkLst>
            <pc:docMk/>
            <pc:sldMk cId="1797669244" sldId="1880"/>
            <ac:picMk id="6" creationId="{CC1CA0F6-F83F-6519-D9A8-3086AA4D7DEC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2:31:00.789" v="2287" actId="208"/>
        <pc:sldMkLst>
          <pc:docMk/>
          <pc:sldMk cId="3893143885" sldId="1881"/>
        </pc:sldMkLst>
        <pc:spChg chg="mod">
          <ac:chgData name="Yoel Kortick" userId="167978f5-7f40-4909-85d5-d4149554ad4e" providerId="ADAL" clId="{5FA0E3C2-29D6-4789-842C-A3B41DA32F6B}" dt="2022-12-13T12:29:52.512" v="2270" actId="20577"/>
          <ac:spMkLst>
            <pc:docMk/>
            <pc:sldMk cId="3893143885" sldId="1881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30:51.876" v="2284" actId="14100"/>
          <ac:spMkLst>
            <pc:docMk/>
            <pc:sldMk cId="3893143885" sldId="1881"/>
            <ac:spMk id="7" creationId="{19A57FC1-6A7F-858A-D311-5C26A95AA8A9}"/>
          </ac:spMkLst>
        </pc:spChg>
        <pc:spChg chg="add mod">
          <ac:chgData name="Yoel Kortick" userId="167978f5-7f40-4909-85d5-d4149554ad4e" providerId="ADAL" clId="{5FA0E3C2-29D6-4789-842C-A3B41DA32F6B}" dt="2022-12-13T12:30:58.310" v="2286" actId="14100"/>
          <ac:spMkLst>
            <pc:docMk/>
            <pc:sldMk cId="3893143885" sldId="1881"/>
            <ac:spMk id="8" creationId="{78A944E4-A0AA-E7E8-8438-F87B4E0D0293}"/>
          </ac:spMkLst>
        </pc:spChg>
        <pc:picChg chg="del">
          <ac:chgData name="Yoel Kortick" userId="167978f5-7f40-4909-85d5-d4149554ad4e" providerId="ADAL" clId="{5FA0E3C2-29D6-4789-842C-A3B41DA32F6B}" dt="2022-12-13T12:30:39.260" v="2271" actId="478"/>
          <ac:picMkLst>
            <pc:docMk/>
            <pc:sldMk cId="3893143885" sldId="1881"/>
            <ac:picMk id="5" creationId="{2CA38552-AEB9-A6F7-8630-CC04C99CF8B4}"/>
          </ac:picMkLst>
        </pc:picChg>
        <pc:picChg chg="add mod ord">
          <ac:chgData name="Yoel Kortick" userId="167978f5-7f40-4909-85d5-d4149554ad4e" providerId="ADAL" clId="{5FA0E3C2-29D6-4789-842C-A3B41DA32F6B}" dt="2022-12-13T12:31:00.789" v="2287" actId="208"/>
          <ac:picMkLst>
            <pc:docMk/>
            <pc:sldMk cId="3893143885" sldId="1881"/>
            <ac:picMk id="6" creationId="{82886D95-7DDB-625D-B6C7-474188E77F30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775955722" sldId="1882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775955722" sldId="1882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32:46.247" v="2426" actId="1036"/>
          <ac:spMkLst>
            <pc:docMk/>
            <pc:sldMk cId="775955722" sldId="1882"/>
            <ac:spMk id="7" creationId="{19A57FC1-6A7F-858A-D311-5C26A95AA8A9}"/>
          </ac:spMkLst>
        </pc:spChg>
        <pc:spChg chg="mod">
          <ac:chgData name="Yoel Kortick" userId="167978f5-7f40-4909-85d5-d4149554ad4e" providerId="ADAL" clId="{5FA0E3C2-29D6-4789-842C-A3B41DA32F6B}" dt="2022-12-13T12:32:46.247" v="2426" actId="1036"/>
          <ac:spMkLst>
            <pc:docMk/>
            <pc:sldMk cId="775955722" sldId="1882"/>
            <ac:spMk id="8" creationId="{78A944E4-A0AA-E7E8-8438-F87B4E0D0293}"/>
          </ac:spMkLst>
        </pc:spChg>
        <pc:picChg chg="add mod ord">
          <ac:chgData name="Yoel Kortick" userId="167978f5-7f40-4909-85d5-d4149554ad4e" providerId="ADAL" clId="{5FA0E3C2-29D6-4789-842C-A3B41DA32F6B}" dt="2022-12-13T12:32:46.247" v="2426" actId="1036"/>
          <ac:picMkLst>
            <pc:docMk/>
            <pc:sldMk cId="775955722" sldId="1882"/>
            <ac:picMk id="5" creationId="{502A9043-1027-2E97-A6C6-F655494D99F7}"/>
          </ac:picMkLst>
        </pc:picChg>
        <pc:picChg chg="del">
          <ac:chgData name="Yoel Kortick" userId="167978f5-7f40-4909-85d5-d4149554ad4e" providerId="ADAL" clId="{5FA0E3C2-29D6-4789-842C-A3B41DA32F6B}" dt="2022-12-13T12:31:27.536" v="2289" actId="478"/>
          <ac:picMkLst>
            <pc:docMk/>
            <pc:sldMk cId="775955722" sldId="1882"/>
            <ac:picMk id="6" creationId="{82886D95-7DDB-625D-B6C7-474188E77F30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2:34:16.193" v="2437" actId="14100"/>
        <pc:sldMkLst>
          <pc:docMk/>
          <pc:sldMk cId="3917547537" sldId="1883"/>
        </pc:sldMkLst>
        <pc:spChg chg="mod">
          <ac:chgData name="Yoel Kortick" userId="167978f5-7f40-4909-85d5-d4149554ad4e" providerId="ADAL" clId="{5FA0E3C2-29D6-4789-842C-A3B41DA32F6B}" dt="2022-12-13T12:33:10.171" v="2428"/>
          <ac:spMkLst>
            <pc:docMk/>
            <pc:sldMk cId="3917547537" sldId="1883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2:34:09.845" v="2435" actId="478"/>
          <ac:spMkLst>
            <pc:docMk/>
            <pc:sldMk cId="3917547537" sldId="1883"/>
            <ac:spMk id="7" creationId="{19A57FC1-6A7F-858A-D311-5C26A95AA8A9}"/>
          </ac:spMkLst>
        </pc:spChg>
        <pc:spChg chg="mod">
          <ac:chgData name="Yoel Kortick" userId="167978f5-7f40-4909-85d5-d4149554ad4e" providerId="ADAL" clId="{5FA0E3C2-29D6-4789-842C-A3B41DA32F6B}" dt="2022-12-13T12:34:16.193" v="2437" actId="14100"/>
          <ac:spMkLst>
            <pc:docMk/>
            <pc:sldMk cId="3917547537" sldId="1883"/>
            <ac:spMk id="8" creationId="{78A944E4-A0AA-E7E8-8438-F87B4E0D0293}"/>
          </ac:spMkLst>
        </pc:spChg>
        <pc:picChg chg="del">
          <ac:chgData name="Yoel Kortick" userId="167978f5-7f40-4909-85d5-d4149554ad4e" providerId="ADAL" clId="{5FA0E3C2-29D6-4789-842C-A3B41DA32F6B}" dt="2022-12-13T12:33:51.619" v="2429" actId="478"/>
          <ac:picMkLst>
            <pc:docMk/>
            <pc:sldMk cId="3917547537" sldId="1883"/>
            <ac:picMk id="5" creationId="{502A9043-1027-2E97-A6C6-F655494D99F7}"/>
          </ac:picMkLst>
        </pc:picChg>
        <pc:picChg chg="add mod ord">
          <ac:chgData name="Yoel Kortick" userId="167978f5-7f40-4909-85d5-d4149554ad4e" providerId="ADAL" clId="{5FA0E3C2-29D6-4789-842C-A3B41DA32F6B}" dt="2022-12-13T12:34:04.800" v="2434" actId="167"/>
          <ac:picMkLst>
            <pc:docMk/>
            <pc:sldMk cId="3917547537" sldId="1883"/>
            <ac:picMk id="6" creationId="{44EB78DE-9D54-37D4-CE8E-D3775DCE17C8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1033355121" sldId="1884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033355121" sldId="1884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36:18.008" v="2511" actId="1036"/>
          <ac:spMkLst>
            <pc:docMk/>
            <pc:sldMk cId="1033355121" sldId="1884"/>
            <ac:spMk id="8" creationId="{78A944E4-A0AA-E7E8-8438-F87B4E0D0293}"/>
          </ac:spMkLst>
        </pc:spChg>
        <pc:picChg chg="add mod ord">
          <ac:chgData name="Yoel Kortick" userId="167978f5-7f40-4909-85d5-d4149554ad4e" providerId="ADAL" clId="{5FA0E3C2-29D6-4789-842C-A3B41DA32F6B}" dt="2022-12-13T12:36:18.008" v="2511" actId="1036"/>
          <ac:picMkLst>
            <pc:docMk/>
            <pc:sldMk cId="1033355121" sldId="1884"/>
            <ac:picMk id="5" creationId="{D2910293-A0B2-83AE-82DB-BE7CDDEC37D0}"/>
          </ac:picMkLst>
        </pc:picChg>
        <pc:picChg chg="del">
          <ac:chgData name="Yoel Kortick" userId="167978f5-7f40-4909-85d5-d4149554ad4e" providerId="ADAL" clId="{5FA0E3C2-29D6-4789-842C-A3B41DA32F6B}" dt="2022-12-13T12:34:51.451" v="2452" actId="478"/>
          <ac:picMkLst>
            <pc:docMk/>
            <pc:sldMk cId="1033355121" sldId="1884"/>
            <ac:picMk id="6" creationId="{44EB78DE-9D54-37D4-CE8E-D3775DCE17C8}"/>
          </ac:picMkLst>
        </pc:picChg>
      </pc:sldChg>
      <pc:sldChg chg="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2577038085" sldId="1885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2577038085" sldId="1885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2:36:26.668" v="2514" actId="478"/>
          <ac:spMkLst>
            <pc:docMk/>
            <pc:sldMk cId="2577038085" sldId="1885"/>
            <ac:spMk id="8" creationId="{78A944E4-A0AA-E7E8-8438-F87B4E0D0293}"/>
          </ac:spMkLst>
        </pc:spChg>
        <pc:picChg chg="del">
          <ac:chgData name="Yoel Kortick" userId="167978f5-7f40-4909-85d5-d4149554ad4e" providerId="ADAL" clId="{5FA0E3C2-29D6-4789-842C-A3B41DA32F6B}" dt="2022-12-13T12:36:25.453" v="2513" actId="478"/>
          <ac:picMkLst>
            <pc:docMk/>
            <pc:sldMk cId="2577038085" sldId="1885"/>
            <ac:picMk id="5" creationId="{D2910293-A0B2-83AE-82DB-BE7CDDEC37D0}"/>
          </ac:picMkLst>
        </pc:picChg>
      </pc:sldChg>
      <pc:sldChg chg="addSp modSp add mod">
        <pc:chgData name="Yoel Kortick" userId="167978f5-7f40-4909-85d5-d4149554ad4e" providerId="ADAL" clId="{5FA0E3C2-29D6-4789-842C-A3B41DA32F6B}" dt="2022-12-13T13:11:04.834" v="2924"/>
        <pc:sldMkLst>
          <pc:docMk/>
          <pc:sldMk cId="888117722" sldId="1886"/>
        </pc:sldMkLst>
        <pc:spChg chg="mod">
          <ac:chgData name="Yoel Kortick" userId="167978f5-7f40-4909-85d5-d4149554ad4e" providerId="ADAL" clId="{5FA0E3C2-29D6-4789-842C-A3B41DA32F6B}" dt="2022-12-13T12:43:02.859" v="2517" actId="6549"/>
          <ac:spMkLst>
            <pc:docMk/>
            <pc:sldMk cId="888117722" sldId="1886"/>
            <ac:spMk id="4" creationId="{2490F34D-A7E2-4EA9-8B1A-78371A1F1CD1}"/>
          </ac:spMkLst>
        </pc:spChg>
        <pc:spChg chg="add mod">
          <ac:chgData name="Yoel Kortick" userId="167978f5-7f40-4909-85d5-d4149554ad4e" providerId="ADAL" clId="{5FA0E3C2-29D6-4789-842C-A3B41DA32F6B}" dt="2022-12-13T12:44:27.353" v="2547" actId="1076"/>
          <ac:spMkLst>
            <pc:docMk/>
            <pc:sldMk cId="888117722" sldId="1886"/>
            <ac:spMk id="6" creationId="{E5752B0A-ADD1-5ECB-AF70-B33ACA78EE15}"/>
          </ac:spMkLst>
        </pc:spChg>
        <pc:spChg chg="add mod">
          <ac:chgData name="Yoel Kortick" userId="167978f5-7f40-4909-85d5-d4149554ad4e" providerId="ADAL" clId="{5FA0E3C2-29D6-4789-842C-A3B41DA32F6B}" dt="2022-12-13T12:44:22.956" v="2545" actId="1076"/>
          <ac:spMkLst>
            <pc:docMk/>
            <pc:sldMk cId="888117722" sldId="1886"/>
            <ac:spMk id="7" creationId="{4B4CD1A2-4F0D-0F7B-0DDF-9379AE102E6B}"/>
          </ac:spMkLst>
        </pc:spChg>
        <pc:spChg chg="add mod">
          <ac:chgData name="Yoel Kortick" userId="167978f5-7f40-4909-85d5-d4149554ad4e" providerId="ADAL" clId="{5FA0E3C2-29D6-4789-842C-A3B41DA32F6B}" dt="2022-12-13T12:44:18.452" v="2544" actId="1076"/>
          <ac:spMkLst>
            <pc:docMk/>
            <pc:sldMk cId="888117722" sldId="1886"/>
            <ac:spMk id="9" creationId="{2AC859CE-5BEA-B658-0D46-B9E9F4999022}"/>
          </ac:spMkLst>
        </pc:spChg>
        <pc:spChg chg="add mod">
          <ac:chgData name="Yoel Kortick" userId="167978f5-7f40-4909-85d5-d4149554ad4e" providerId="ADAL" clId="{5FA0E3C2-29D6-4789-842C-A3B41DA32F6B}" dt="2022-12-13T13:11:04.834" v="2924"/>
          <ac:spMkLst>
            <pc:docMk/>
            <pc:sldMk cId="888117722" sldId="1886"/>
            <ac:spMk id="11" creationId="{546F427C-534B-6119-F215-76E478532EBF}"/>
          </ac:spMkLst>
        </pc:spChg>
        <pc:picChg chg="add mod">
          <ac:chgData name="Yoel Kortick" userId="167978f5-7f40-4909-85d5-d4149554ad4e" providerId="ADAL" clId="{5FA0E3C2-29D6-4789-842C-A3B41DA32F6B}" dt="2022-12-13T12:44:29.763" v="2549" actId="1037"/>
          <ac:picMkLst>
            <pc:docMk/>
            <pc:sldMk cId="888117722" sldId="1886"/>
            <ac:picMk id="5" creationId="{A6C45265-659B-1818-D3AA-677A6E16484D}"/>
          </ac:picMkLst>
        </pc:picChg>
        <pc:cxnChg chg="add mod">
          <ac:chgData name="Yoel Kortick" userId="167978f5-7f40-4909-85d5-d4149554ad4e" providerId="ADAL" clId="{5FA0E3C2-29D6-4789-842C-A3B41DA32F6B}" dt="2022-12-13T12:44:36.433" v="2551" actId="14100"/>
          <ac:cxnSpMkLst>
            <pc:docMk/>
            <pc:sldMk cId="888117722" sldId="1886"/>
            <ac:cxnSpMk id="8" creationId="{F0E784D9-4A99-B691-1E68-C39040AE000C}"/>
          </ac:cxnSpMkLst>
        </pc:cxnChg>
        <pc:cxnChg chg="add mod">
          <ac:chgData name="Yoel Kortick" userId="167978f5-7f40-4909-85d5-d4149554ad4e" providerId="ADAL" clId="{5FA0E3C2-29D6-4789-842C-A3B41DA32F6B}" dt="2022-12-13T12:44:16.248" v="2543" actId="14100"/>
          <ac:cxnSpMkLst>
            <pc:docMk/>
            <pc:sldMk cId="888117722" sldId="1886"/>
            <ac:cxnSpMk id="10" creationId="{A2D41E72-3DA9-7A20-9B6B-13D00D392821}"/>
          </ac:cxnSpMkLst>
        </pc:cxnChg>
        <pc:cxnChg chg="add mod">
          <ac:chgData name="Yoel Kortick" userId="167978f5-7f40-4909-85d5-d4149554ad4e" providerId="ADAL" clId="{5FA0E3C2-29D6-4789-842C-A3B41DA32F6B}" dt="2022-12-13T12:43:55.831" v="2536" actId="14100"/>
          <ac:cxnSpMkLst>
            <pc:docMk/>
            <pc:sldMk cId="888117722" sldId="1886"/>
            <ac:cxnSpMk id="12" creationId="{A5ECC4B8-B673-50D4-F671-CC8A8D7282C9}"/>
          </ac:cxnSpMkLst>
        </pc:cxnChg>
      </pc:sldChg>
      <pc:sldChg chg="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1615492778" sldId="1887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1615492778" sldId="1887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2:45:09.157" v="2553" actId="478"/>
          <ac:spMkLst>
            <pc:docMk/>
            <pc:sldMk cId="1615492778" sldId="1887"/>
            <ac:spMk id="6" creationId="{E5752B0A-ADD1-5ECB-AF70-B33ACA78EE15}"/>
          </ac:spMkLst>
        </pc:spChg>
        <pc:spChg chg="del">
          <ac:chgData name="Yoel Kortick" userId="167978f5-7f40-4909-85d5-d4149554ad4e" providerId="ADAL" clId="{5FA0E3C2-29D6-4789-842C-A3B41DA32F6B}" dt="2022-12-13T12:45:09.157" v="2553" actId="478"/>
          <ac:spMkLst>
            <pc:docMk/>
            <pc:sldMk cId="1615492778" sldId="1887"/>
            <ac:spMk id="7" creationId="{4B4CD1A2-4F0D-0F7B-0DDF-9379AE102E6B}"/>
          </ac:spMkLst>
        </pc:spChg>
        <pc:spChg chg="del">
          <ac:chgData name="Yoel Kortick" userId="167978f5-7f40-4909-85d5-d4149554ad4e" providerId="ADAL" clId="{5FA0E3C2-29D6-4789-842C-A3B41DA32F6B}" dt="2022-12-13T12:45:09.157" v="2553" actId="478"/>
          <ac:spMkLst>
            <pc:docMk/>
            <pc:sldMk cId="1615492778" sldId="1887"/>
            <ac:spMk id="9" creationId="{2AC859CE-5BEA-B658-0D46-B9E9F4999022}"/>
          </ac:spMkLst>
        </pc:spChg>
        <pc:spChg chg="del">
          <ac:chgData name="Yoel Kortick" userId="167978f5-7f40-4909-85d5-d4149554ad4e" providerId="ADAL" clId="{5FA0E3C2-29D6-4789-842C-A3B41DA32F6B}" dt="2022-12-13T12:45:09.157" v="2553" actId="478"/>
          <ac:spMkLst>
            <pc:docMk/>
            <pc:sldMk cId="1615492778" sldId="1887"/>
            <ac:spMk id="11" creationId="{546F427C-534B-6119-F215-76E478532EBF}"/>
          </ac:spMkLst>
        </pc:spChg>
        <pc:picChg chg="del">
          <ac:chgData name="Yoel Kortick" userId="167978f5-7f40-4909-85d5-d4149554ad4e" providerId="ADAL" clId="{5FA0E3C2-29D6-4789-842C-A3B41DA32F6B}" dt="2022-12-13T12:45:09.157" v="2553" actId="478"/>
          <ac:picMkLst>
            <pc:docMk/>
            <pc:sldMk cId="1615492778" sldId="1887"/>
            <ac:picMk id="5" creationId="{A6C45265-659B-1818-D3AA-677A6E16484D}"/>
          </ac:picMkLst>
        </pc:picChg>
        <pc:cxnChg chg="del">
          <ac:chgData name="Yoel Kortick" userId="167978f5-7f40-4909-85d5-d4149554ad4e" providerId="ADAL" clId="{5FA0E3C2-29D6-4789-842C-A3B41DA32F6B}" dt="2022-12-13T12:45:09.157" v="2553" actId="478"/>
          <ac:cxnSpMkLst>
            <pc:docMk/>
            <pc:sldMk cId="1615492778" sldId="1887"/>
            <ac:cxnSpMk id="8" creationId="{F0E784D9-4A99-B691-1E68-C39040AE000C}"/>
          </ac:cxnSpMkLst>
        </pc:cxnChg>
        <pc:cxnChg chg="del">
          <ac:chgData name="Yoel Kortick" userId="167978f5-7f40-4909-85d5-d4149554ad4e" providerId="ADAL" clId="{5FA0E3C2-29D6-4789-842C-A3B41DA32F6B}" dt="2022-12-13T12:45:09.157" v="2553" actId="478"/>
          <ac:cxnSpMkLst>
            <pc:docMk/>
            <pc:sldMk cId="1615492778" sldId="1887"/>
            <ac:cxnSpMk id="10" creationId="{A2D41E72-3DA9-7A20-9B6B-13D00D392821}"/>
          </ac:cxnSpMkLst>
        </pc:cxnChg>
        <pc:cxnChg chg="del">
          <ac:chgData name="Yoel Kortick" userId="167978f5-7f40-4909-85d5-d4149554ad4e" providerId="ADAL" clId="{5FA0E3C2-29D6-4789-842C-A3B41DA32F6B}" dt="2022-12-13T12:45:09.157" v="2553" actId="478"/>
          <ac:cxnSpMkLst>
            <pc:docMk/>
            <pc:sldMk cId="1615492778" sldId="1887"/>
            <ac:cxnSpMk id="12" creationId="{A5ECC4B8-B673-50D4-F671-CC8A8D7282C9}"/>
          </ac:cxnSpMkLst>
        </pc:cxnChg>
      </pc:sldChg>
      <pc:sldChg chg="addSp modSp add mod">
        <pc:chgData name="Yoel Kortick" userId="167978f5-7f40-4909-85d5-d4149554ad4e" providerId="ADAL" clId="{5FA0E3C2-29D6-4789-842C-A3B41DA32F6B}" dt="2022-12-13T13:11:04.834" v="2924"/>
        <pc:sldMkLst>
          <pc:docMk/>
          <pc:sldMk cId="3413828724" sldId="1888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413828724" sldId="1888"/>
            <ac:spMk id="4" creationId="{2490F34D-A7E2-4EA9-8B1A-78371A1F1CD1}"/>
          </ac:spMkLst>
        </pc:spChg>
        <pc:spChg chg="add">
          <ac:chgData name="Yoel Kortick" userId="167978f5-7f40-4909-85d5-d4149554ad4e" providerId="ADAL" clId="{5FA0E3C2-29D6-4789-842C-A3B41DA32F6B}" dt="2022-12-13T12:47:04.556" v="2592" actId="11529"/>
          <ac:spMkLst>
            <pc:docMk/>
            <pc:sldMk cId="3413828724" sldId="1888"/>
            <ac:spMk id="6" creationId="{8035029E-FF23-1CAA-C597-43FC92631B84}"/>
          </ac:spMkLst>
        </pc:spChg>
        <pc:spChg chg="add">
          <ac:chgData name="Yoel Kortick" userId="167978f5-7f40-4909-85d5-d4149554ad4e" providerId="ADAL" clId="{5FA0E3C2-29D6-4789-842C-A3B41DA32F6B}" dt="2022-12-13T12:47:10.470" v="2593" actId="11529"/>
          <ac:spMkLst>
            <pc:docMk/>
            <pc:sldMk cId="3413828724" sldId="1888"/>
            <ac:spMk id="7" creationId="{26AAC66B-DB5E-92F8-E4AC-48B8D4CC0F5E}"/>
          </ac:spMkLst>
        </pc:spChg>
        <pc:spChg chg="add">
          <ac:chgData name="Yoel Kortick" userId="167978f5-7f40-4909-85d5-d4149554ad4e" providerId="ADAL" clId="{5FA0E3C2-29D6-4789-842C-A3B41DA32F6B}" dt="2022-12-13T12:47:15.060" v="2594" actId="11529"/>
          <ac:spMkLst>
            <pc:docMk/>
            <pc:sldMk cId="3413828724" sldId="1888"/>
            <ac:spMk id="8" creationId="{6B107306-AEBE-64E3-B081-D5076D939557}"/>
          </ac:spMkLst>
        </pc:spChg>
        <pc:picChg chg="add mod">
          <ac:chgData name="Yoel Kortick" userId="167978f5-7f40-4909-85d5-d4149554ad4e" providerId="ADAL" clId="{5FA0E3C2-29D6-4789-842C-A3B41DA32F6B}" dt="2022-12-13T12:46:57.062" v="2591" actId="1036"/>
          <ac:picMkLst>
            <pc:docMk/>
            <pc:sldMk cId="3413828724" sldId="1888"/>
            <ac:picMk id="5" creationId="{B2AC174C-4A86-0F41-717E-40BF50088029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3621854301" sldId="1889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3621854301" sldId="1889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47:49.677" v="2599" actId="1076"/>
          <ac:spMkLst>
            <pc:docMk/>
            <pc:sldMk cId="3621854301" sldId="1889"/>
            <ac:spMk id="7" creationId="{26AAC66B-DB5E-92F8-E4AC-48B8D4CC0F5E}"/>
          </ac:spMkLst>
        </pc:spChg>
        <pc:picChg chg="del">
          <ac:chgData name="Yoel Kortick" userId="167978f5-7f40-4909-85d5-d4149554ad4e" providerId="ADAL" clId="{5FA0E3C2-29D6-4789-842C-A3B41DA32F6B}" dt="2022-12-13T12:47:23.878" v="2596" actId="478"/>
          <ac:picMkLst>
            <pc:docMk/>
            <pc:sldMk cId="3621854301" sldId="1889"/>
            <ac:picMk id="5" creationId="{B2AC174C-4A86-0F41-717E-40BF50088029}"/>
          </ac:picMkLst>
        </pc:picChg>
        <pc:picChg chg="add mod ord">
          <ac:chgData name="Yoel Kortick" userId="167978f5-7f40-4909-85d5-d4149554ad4e" providerId="ADAL" clId="{5FA0E3C2-29D6-4789-842C-A3B41DA32F6B}" dt="2022-12-13T12:47:52.012" v="2600" actId="208"/>
          <ac:picMkLst>
            <pc:docMk/>
            <pc:sldMk cId="3621854301" sldId="1889"/>
            <ac:picMk id="9" creationId="{612C30F3-565B-AEA8-3D36-844CCD331EDC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2:49:02.592" v="2631" actId="208"/>
        <pc:sldMkLst>
          <pc:docMk/>
          <pc:sldMk cId="2276634384" sldId="1890"/>
        </pc:sldMkLst>
        <pc:spChg chg="mod">
          <ac:chgData name="Yoel Kortick" userId="167978f5-7f40-4909-85d5-d4149554ad4e" providerId="ADAL" clId="{5FA0E3C2-29D6-4789-842C-A3B41DA32F6B}" dt="2022-12-13T12:48:42.798" v="2623" actId="20577"/>
          <ac:spMkLst>
            <pc:docMk/>
            <pc:sldMk cId="2276634384" sldId="1890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2:48:57.616" v="2629" actId="478"/>
          <ac:spMkLst>
            <pc:docMk/>
            <pc:sldMk cId="2276634384" sldId="1890"/>
            <ac:spMk id="6" creationId="{8035029E-FF23-1CAA-C597-43FC92631B84}"/>
          </ac:spMkLst>
        </pc:spChg>
        <pc:spChg chg="mod">
          <ac:chgData name="Yoel Kortick" userId="167978f5-7f40-4909-85d5-d4149554ad4e" providerId="ADAL" clId="{5FA0E3C2-29D6-4789-842C-A3B41DA32F6B}" dt="2022-12-13T12:48:54.947" v="2628" actId="14100"/>
          <ac:spMkLst>
            <pc:docMk/>
            <pc:sldMk cId="2276634384" sldId="1890"/>
            <ac:spMk id="7" creationId="{26AAC66B-DB5E-92F8-E4AC-48B8D4CC0F5E}"/>
          </ac:spMkLst>
        </pc:spChg>
        <pc:spChg chg="del">
          <ac:chgData name="Yoel Kortick" userId="167978f5-7f40-4909-85d5-d4149554ad4e" providerId="ADAL" clId="{5FA0E3C2-29D6-4789-842C-A3B41DA32F6B}" dt="2022-12-13T12:49:00.878" v="2630" actId="478"/>
          <ac:spMkLst>
            <pc:docMk/>
            <pc:sldMk cId="2276634384" sldId="1890"/>
            <ac:spMk id="8" creationId="{6B107306-AEBE-64E3-B081-D5076D939557}"/>
          </ac:spMkLst>
        </pc:spChg>
        <pc:picChg chg="add mod ord">
          <ac:chgData name="Yoel Kortick" userId="167978f5-7f40-4909-85d5-d4149554ad4e" providerId="ADAL" clId="{5FA0E3C2-29D6-4789-842C-A3B41DA32F6B}" dt="2022-12-13T12:49:02.592" v="2631" actId="208"/>
          <ac:picMkLst>
            <pc:docMk/>
            <pc:sldMk cId="2276634384" sldId="1890"/>
            <ac:picMk id="5" creationId="{5DF9FE3C-0E1E-15D9-A329-FCF69E80EADA}"/>
          </ac:picMkLst>
        </pc:picChg>
        <pc:picChg chg="del">
          <ac:chgData name="Yoel Kortick" userId="167978f5-7f40-4909-85d5-d4149554ad4e" providerId="ADAL" clId="{5FA0E3C2-29D6-4789-842C-A3B41DA32F6B}" dt="2022-12-13T12:48:45.383" v="2624" actId="478"/>
          <ac:picMkLst>
            <pc:docMk/>
            <pc:sldMk cId="2276634384" sldId="1890"/>
            <ac:picMk id="9" creationId="{612C30F3-565B-AEA8-3D36-844CCD331EDC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2:50:49.869" v="2670" actId="14100"/>
        <pc:sldMkLst>
          <pc:docMk/>
          <pc:sldMk cId="3745953350" sldId="1891"/>
        </pc:sldMkLst>
        <pc:spChg chg="mod">
          <ac:chgData name="Yoel Kortick" userId="167978f5-7f40-4909-85d5-d4149554ad4e" providerId="ADAL" clId="{5FA0E3C2-29D6-4789-842C-A3B41DA32F6B}" dt="2022-12-13T12:49:38.026" v="2643" actId="20577"/>
          <ac:spMkLst>
            <pc:docMk/>
            <pc:sldMk cId="3745953350" sldId="1891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50:41.627" v="2656" actId="1035"/>
          <ac:spMkLst>
            <pc:docMk/>
            <pc:sldMk cId="3745953350" sldId="1891"/>
            <ac:spMk id="7" creationId="{26AAC66B-DB5E-92F8-E4AC-48B8D4CC0F5E}"/>
          </ac:spMkLst>
        </pc:spChg>
        <pc:spChg chg="add mod">
          <ac:chgData name="Yoel Kortick" userId="167978f5-7f40-4909-85d5-d4149554ad4e" providerId="ADAL" clId="{5FA0E3C2-29D6-4789-842C-A3B41DA32F6B}" dt="2022-12-13T12:50:49.869" v="2670" actId="14100"/>
          <ac:spMkLst>
            <pc:docMk/>
            <pc:sldMk cId="3745953350" sldId="1891"/>
            <ac:spMk id="8" creationId="{D6BEA39A-08B8-6CDC-701D-5119369AB7AC}"/>
          </ac:spMkLst>
        </pc:spChg>
        <pc:picChg chg="del">
          <ac:chgData name="Yoel Kortick" userId="167978f5-7f40-4909-85d5-d4149554ad4e" providerId="ADAL" clId="{5FA0E3C2-29D6-4789-842C-A3B41DA32F6B}" dt="2022-12-13T12:49:41.483" v="2644" actId="478"/>
          <ac:picMkLst>
            <pc:docMk/>
            <pc:sldMk cId="3745953350" sldId="1891"/>
            <ac:picMk id="5" creationId="{5DF9FE3C-0E1E-15D9-A329-FCF69E80EADA}"/>
          </ac:picMkLst>
        </pc:picChg>
        <pc:picChg chg="add mod ord">
          <ac:chgData name="Yoel Kortick" userId="167978f5-7f40-4909-85d5-d4149554ad4e" providerId="ADAL" clId="{5FA0E3C2-29D6-4789-842C-A3B41DA32F6B}" dt="2022-12-13T12:50:32.904" v="2649" actId="167"/>
          <ac:picMkLst>
            <pc:docMk/>
            <pc:sldMk cId="3745953350" sldId="1891"/>
            <ac:picMk id="6" creationId="{5D0A85C7-2F4F-4EE5-B225-6E818E701384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2:52:36.023" v="2687" actId="14100"/>
        <pc:sldMkLst>
          <pc:docMk/>
          <pc:sldMk cId="3792445339" sldId="1892"/>
        </pc:sldMkLst>
        <pc:spChg chg="mod">
          <ac:chgData name="Yoel Kortick" userId="167978f5-7f40-4909-85d5-d4149554ad4e" providerId="ADAL" clId="{5FA0E3C2-29D6-4789-842C-A3B41DA32F6B}" dt="2022-12-13T12:51:17.526" v="2672"/>
          <ac:spMkLst>
            <pc:docMk/>
            <pc:sldMk cId="3792445339" sldId="1892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2:52:19.457" v="2684" actId="14100"/>
          <ac:spMkLst>
            <pc:docMk/>
            <pc:sldMk cId="3792445339" sldId="1892"/>
            <ac:spMk id="7" creationId="{26AAC66B-DB5E-92F8-E4AC-48B8D4CC0F5E}"/>
          </ac:spMkLst>
        </pc:spChg>
        <pc:spChg chg="mod">
          <ac:chgData name="Yoel Kortick" userId="167978f5-7f40-4909-85d5-d4149554ad4e" providerId="ADAL" clId="{5FA0E3C2-29D6-4789-842C-A3B41DA32F6B}" dt="2022-12-13T12:52:36.023" v="2687" actId="14100"/>
          <ac:spMkLst>
            <pc:docMk/>
            <pc:sldMk cId="3792445339" sldId="1892"/>
            <ac:spMk id="8" creationId="{D6BEA39A-08B8-6CDC-701D-5119369AB7AC}"/>
          </ac:spMkLst>
        </pc:spChg>
        <pc:picChg chg="add mod ord">
          <ac:chgData name="Yoel Kortick" userId="167978f5-7f40-4909-85d5-d4149554ad4e" providerId="ADAL" clId="{5FA0E3C2-29D6-4789-842C-A3B41DA32F6B}" dt="2022-12-13T12:52:03.887" v="2681" actId="208"/>
          <ac:picMkLst>
            <pc:docMk/>
            <pc:sldMk cId="3792445339" sldId="1892"/>
            <ac:picMk id="5" creationId="{760F3D8D-7C4C-4262-460D-88CAA9D37724}"/>
          </ac:picMkLst>
        </pc:picChg>
        <pc:picChg chg="del">
          <ac:chgData name="Yoel Kortick" userId="167978f5-7f40-4909-85d5-d4149554ad4e" providerId="ADAL" clId="{5FA0E3C2-29D6-4789-842C-A3B41DA32F6B}" dt="2022-12-13T12:51:58.508" v="2673" actId="478"/>
          <ac:picMkLst>
            <pc:docMk/>
            <pc:sldMk cId="3792445339" sldId="1892"/>
            <ac:picMk id="6" creationId="{5D0A85C7-2F4F-4EE5-B225-6E818E701384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2461478631" sldId="1893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2461478631" sldId="1893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3:03:00.735" v="2734" actId="1076"/>
          <ac:spMkLst>
            <pc:docMk/>
            <pc:sldMk cId="2461478631" sldId="1893"/>
            <ac:spMk id="6" creationId="{0BB465E2-CBBA-D53F-1A95-28447863A39F}"/>
          </ac:spMkLst>
        </pc:spChg>
        <pc:spChg chg="mod">
          <ac:chgData name="Yoel Kortick" userId="167978f5-7f40-4909-85d5-d4149554ad4e" providerId="ADAL" clId="{5FA0E3C2-29D6-4789-842C-A3B41DA32F6B}" dt="2022-12-13T13:02:56.061" v="2733" actId="1076"/>
          <ac:spMkLst>
            <pc:docMk/>
            <pc:sldMk cId="2461478631" sldId="1893"/>
            <ac:spMk id="8" creationId="{7C087C84-1C8A-F6D9-E69F-332EA9E822FC}"/>
          </ac:spMkLst>
        </pc:spChg>
        <pc:spChg chg="add mod">
          <ac:chgData name="Yoel Kortick" userId="167978f5-7f40-4909-85d5-d4149554ad4e" providerId="ADAL" clId="{5FA0E3C2-29D6-4789-842C-A3B41DA32F6B}" dt="2022-12-13T13:11:04.834" v="2924"/>
          <ac:spMkLst>
            <pc:docMk/>
            <pc:sldMk cId="2461478631" sldId="1893"/>
            <ac:spMk id="9" creationId="{7238F465-DE39-991D-506A-6CD48DE319E1}"/>
          </ac:spMkLst>
        </pc:spChg>
        <pc:picChg chg="add mod ord">
          <ac:chgData name="Yoel Kortick" userId="167978f5-7f40-4909-85d5-d4149554ad4e" providerId="ADAL" clId="{5FA0E3C2-29D6-4789-842C-A3B41DA32F6B}" dt="2022-12-13T13:02:51.575" v="2732" actId="167"/>
          <ac:picMkLst>
            <pc:docMk/>
            <pc:sldMk cId="2461478631" sldId="1893"/>
            <ac:picMk id="5" creationId="{0282AC88-0125-C208-951A-C1CFA613F6A5}"/>
          </ac:picMkLst>
        </pc:picChg>
        <pc:picChg chg="del">
          <ac:chgData name="Yoel Kortick" userId="167978f5-7f40-4909-85d5-d4149554ad4e" providerId="ADAL" clId="{5FA0E3C2-29D6-4789-842C-A3B41DA32F6B}" dt="2022-12-13T13:02:42.475" v="2727" actId="478"/>
          <ac:picMkLst>
            <pc:docMk/>
            <pc:sldMk cId="2461478631" sldId="1893"/>
            <ac:picMk id="7" creationId="{8D601F5F-4F57-9A01-5DA2-4391820B021F}"/>
          </ac:picMkLst>
        </pc:picChg>
        <pc:cxnChg chg="add">
          <ac:chgData name="Yoel Kortick" userId="167978f5-7f40-4909-85d5-d4149554ad4e" providerId="ADAL" clId="{5FA0E3C2-29D6-4789-842C-A3B41DA32F6B}" dt="2022-12-13T13:03:37.967" v="2822" actId="11529"/>
          <ac:cxnSpMkLst>
            <pc:docMk/>
            <pc:sldMk cId="2461478631" sldId="1893"/>
            <ac:cxnSpMk id="11" creationId="{053AB389-EF0E-BB6E-8BF9-924E6F6FAE8A}"/>
          </ac:cxnSpMkLst>
        </pc:cxnChg>
      </pc:sldChg>
      <pc:sldChg chg="addSp delSp modSp add mod">
        <pc:chgData name="Yoel Kortick" userId="167978f5-7f40-4909-85d5-d4149554ad4e" providerId="ADAL" clId="{5FA0E3C2-29D6-4789-842C-A3B41DA32F6B}" dt="2022-12-13T13:11:04.834" v="2924"/>
        <pc:sldMkLst>
          <pc:docMk/>
          <pc:sldMk cId="951977031" sldId="1894"/>
        </pc:sldMkLst>
        <pc:spChg chg="mod">
          <ac:chgData name="Yoel Kortick" userId="167978f5-7f40-4909-85d5-d4149554ad4e" providerId="ADAL" clId="{5FA0E3C2-29D6-4789-842C-A3B41DA32F6B}" dt="2022-12-13T13:11:04.834" v="2924"/>
          <ac:spMkLst>
            <pc:docMk/>
            <pc:sldMk cId="951977031" sldId="1894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3:06:20.837" v="2890" actId="478"/>
          <ac:spMkLst>
            <pc:docMk/>
            <pc:sldMk cId="951977031" sldId="1894"/>
            <ac:spMk id="6" creationId="{0BB465E2-CBBA-D53F-1A95-28447863A39F}"/>
          </ac:spMkLst>
        </pc:spChg>
        <pc:spChg chg="mod">
          <ac:chgData name="Yoel Kortick" userId="167978f5-7f40-4909-85d5-d4149554ad4e" providerId="ADAL" clId="{5FA0E3C2-29D6-4789-842C-A3B41DA32F6B}" dt="2022-12-13T13:06:18.027" v="2889" actId="14100"/>
          <ac:spMkLst>
            <pc:docMk/>
            <pc:sldMk cId="951977031" sldId="1894"/>
            <ac:spMk id="8" creationId="{7C087C84-1C8A-F6D9-E69F-332EA9E822FC}"/>
          </ac:spMkLst>
        </pc:spChg>
        <pc:spChg chg="del">
          <ac:chgData name="Yoel Kortick" userId="167978f5-7f40-4909-85d5-d4149554ad4e" providerId="ADAL" clId="{5FA0E3C2-29D6-4789-842C-A3B41DA32F6B}" dt="2022-12-13T13:03:58.263" v="2825" actId="478"/>
          <ac:spMkLst>
            <pc:docMk/>
            <pc:sldMk cId="951977031" sldId="1894"/>
            <ac:spMk id="9" creationId="{7238F465-DE39-991D-506A-6CD48DE319E1}"/>
          </ac:spMkLst>
        </pc:spChg>
        <pc:picChg chg="del">
          <ac:chgData name="Yoel Kortick" userId="167978f5-7f40-4909-85d5-d4149554ad4e" providerId="ADAL" clId="{5FA0E3C2-29D6-4789-842C-A3B41DA32F6B}" dt="2022-12-13T13:03:56.382" v="2824" actId="478"/>
          <ac:picMkLst>
            <pc:docMk/>
            <pc:sldMk cId="951977031" sldId="1894"/>
            <ac:picMk id="5" creationId="{0282AC88-0125-C208-951A-C1CFA613F6A5}"/>
          </ac:picMkLst>
        </pc:picChg>
        <pc:picChg chg="add mod ord">
          <ac:chgData name="Yoel Kortick" userId="167978f5-7f40-4909-85d5-d4149554ad4e" providerId="ADAL" clId="{5FA0E3C2-29D6-4789-842C-A3B41DA32F6B}" dt="2022-12-13T13:06:22.489" v="2891" actId="208"/>
          <ac:picMkLst>
            <pc:docMk/>
            <pc:sldMk cId="951977031" sldId="1894"/>
            <ac:picMk id="7" creationId="{878A0A6D-F0BE-1CA1-9226-F0468E3EF3DD}"/>
          </ac:picMkLst>
        </pc:picChg>
        <pc:cxnChg chg="del">
          <ac:chgData name="Yoel Kortick" userId="167978f5-7f40-4909-85d5-d4149554ad4e" providerId="ADAL" clId="{5FA0E3C2-29D6-4789-842C-A3B41DA32F6B}" dt="2022-12-13T13:03:59.638" v="2826" actId="478"/>
          <ac:cxnSpMkLst>
            <pc:docMk/>
            <pc:sldMk cId="951977031" sldId="1894"/>
            <ac:cxnSpMk id="11" creationId="{053AB389-EF0E-BB6E-8BF9-924E6F6FAE8A}"/>
          </ac:cxnSpMkLst>
        </pc:cxnChg>
      </pc:sldChg>
      <pc:sldChg chg="addSp delSp modSp add mod">
        <pc:chgData name="Yoel Kortick" userId="167978f5-7f40-4909-85d5-d4149554ad4e" providerId="ADAL" clId="{5FA0E3C2-29D6-4789-842C-A3B41DA32F6B}" dt="2022-12-13T13:05:34.340" v="2877" actId="478"/>
        <pc:sldMkLst>
          <pc:docMk/>
          <pc:sldMk cId="3063189414" sldId="1895"/>
        </pc:sldMkLst>
        <pc:spChg chg="mod">
          <ac:chgData name="Yoel Kortick" userId="167978f5-7f40-4909-85d5-d4149554ad4e" providerId="ADAL" clId="{5FA0E3C2-29D6-4789-842C-A3B41DA32F6B}" dt="2022-12-13T13:05:07.003" v="2866" actId="20577"/>
          <ac:spMkLst>
            <pc:docMk/>
            <pc:sldMk cId="3063189414" sldId="1895"/>
            <ac:spMk id="4" creationId="{2490F34D-A7E2-4EA9-8B1A-78371A1F1CD1}"/>
          </ac:spMkLst>
        </pc:spChg>
        <pc:spChg chg="del">
          <ac:chgData name="Yoel Kortick" userId="167978f5-7f40-4909-85d5-d4149554ad4e" providerId="ADAL" clId="{5FA0E3C2-29D6-4789-842C-A3B41DA32F6B}" dt="2022-12-13T13:05:34.340" v="2877" actId="478"/>
          <ac:spMkLst>
            <pc:docMk/>
            <pc:sldMk cId="3063189414" sldId="1895"/>
            <ac:spMk id="6" creationId="{0BB465E2-CBBA-D53F-1A95-28447863A39F}"/>
          </ac:spMkLst>
        </pc:spChg>
        <pc:spChg chg="mod">
          <ac:chgData name="Yoel Kortick" userId="167978f5-7f40-4909-85d5-d4149554ad4e" providerId="ADAL" clId="{5FA0E3C2-29D6-4789-842C-A3B41DA32F6B}" dt="2022-12-13T13:05:31.753" v="2876" actId="14100"/>
          <ac:spMkLst>
            <pc:docMk/>
            <pc:sldMk cId="3063189414" sldId="1895"/>
            <ac:spMk id="8" creationId="{7C087C84-1C8A-F6D9-E69F-332EA9E822FC}"/>
          </ac:spMkLst>
        </pc:spChg>
        <pc:picChg chg="add mod ord">
          <ac:chgData name="Yoel Kortick" userId="167978f5-7f40-4909-85d5-d4149554ad4e" providerId="ADAL" clId="{5FA0E3C2-29D6-4789-842C-A3B41DA32F6B}" dt="2022-12-13T13:05:25.547" v="2874" actId="167"/>
          <ac:picMkLst>
            <pc:docMk/>
            <pc:sldMk cId="3063189414" sldId="1895"/>
            <ac:picMk id="5" creationId="{CE4E6C78-9065-7121-5C0A-3C416A011B51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09:18.546" v="2911" actId="948"/>
        <pc:sldMkLst>
          <pc:docMk/>
          <pc:sldMk cId="2623620379" sldId="1896"/>
        </pc:sldMkLst>
        <pc:spChg chg="mod">
          <ac:chgData name="Yoel Kortick" userId="167978f5-7f40-4909-85d5-d4149554ad4e" providerId="ADAL" clId="{5FA0E3C2-29D6-4789-842C-A3B41DA32F6B}" dt="2022-12-13T13:06:50.084" v="2894"/>
          <ac:spMkLst>
            <pc:docMk/>
            <pc:sldMk cId="2623620379" sldId="1896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3:09:18.546" v="2911" actId="948"/>
          <ac:spMkLst>
            <pc:docMk/>
            <pc:sldMk cId="2623620379" sldId="1896"/>
            <ac:spMk id="8" creationId="{7C087C84-1C8A-F6D9-E69F-332EA9E822FC}"/>
          </ac:spMkLst>
        </pc:spChg>
        <pc:picChg chg="del">
          <ac:chgData name="Yoel Kortick" userId="167978f5-7f40-4909-85d5-d4149554ad4e" providerId="ADAL" clId="{5FA0E3C2-29D6-4789-842C-A3B41DA32F6B}" dt="2022-12-13T13:06:47.179" v="2893" actId="478"/>
          <ac:picMkLst>
            <pc:docMk/>
            <pc:sldMk cId="2623620379" sldId="1896"/>
            <ac:picMk id="5" creationId="{CE4E6C78-9065-7121-5C0A-3C416A011B51}"/>
          </ac:picMkLst>
        </pc:picChg>
        <pc:picChg chg="add mod">
          <ac:chgData name="Yoel Kortick" userId="167978f5-7f40-4909-85d5-d4149554ad4e" providerId="ADAL" clId="{5FA0E3C2-29D6-4789-842C-A3B41DA32F6B}" dt="2022-12-13T13:07:45.248" v="2896" actId="1076"/>
          <ac:picMkLst>
            <pc:docMk/>
            <pc:sldMk cId="2623620379" sldId="1896"/>
            <ac:picMk id="6" creationId="{DCC7CDF1-BFF2-C33E-8DCE-B133B41234CE}"/>
          </ac:picMkLst>
        </pc:picChg>
        <pc:picChg chg="add mod ord">
          <ac:chgData name="Yoel Kortick" userId="167978f5-7f40-4909-85d5-d4149554ad4e" providerId="ADAL" clId="{5FA0E3C2-29D6-4789-842C-A3B41DA32F6B}" dt="2022-12-13T13:08:55.715" v="2903" actId="167"/>
          <ac:picMkLst>
            <pc:docMk/>
            <pc:sldMk cId="2623620379" sldId="1896"/>
            <ac:picMk id="9" creationId="{0197788B-67AA-9310-56B1-D4D88A289CE8}"/>
          </ac:picMkLst>
        </pc:picChg>
      </pc:sldChg>
      <pc:sldChg chg="addSp delSp modSp add mod">
        <pc:chgData name="Yoel Kortick" userId="167978f5-7f40-4909-85d5-d4149554ad4e" providerId="ADAL" clId="{5FA0E3C2-29D6-4789-842C-A3B41DA32F6B}" dt="2022-12-13T13:10:51.581" v="2923" actId="208"/>
        <pc:sldMkLst>
          <pc:docMk/>
          <pc:sldMk cId="1166479224" sldId="1897"/>
        </pc:sldMkLst>
        <pc:spChg chg="mod">
          <ac:chgData name="Yoel Kortick" userId="167978f5-7f40-4909-85d5-d4149554ad4e" providerId="ADAL" clId="{5FA0E3C2-29D6-4789-842C-A3B41DA32F6B}" dt="2022-12-13T13:09:24.643" v="2913"/>
          <ac:spMkLst>
            <pc:docMk/>
            <pc:sldMk cId="1166479224" sldId="1897"/>
            <ac:spMk id="4" creationId="{2490F34D-A7E2-4EA9-8B1A-78371A1F1CD1}"/>
          </ac:spMkLst>
        </pc:spChg>
        <pc:spChg chg="mod">
          <ac:chgData name="Yoel Kortick" userId="167978f5-7f40-4909-85d5-d4149554ad4e" providerId="ADAL" clId="{5FA0E3C2-29D6-4789-842C-A3B41DA32F6B}" dt="2022-12-13T13:10:49.211" v="2922" actId="14100"/>
          <ac:spMkLst>
            <pc:docMk/>
            <pc:sldMk cId="1166479224" sldId="1897"/>
            <ac:spMk id="8" creationId="{7C087C84-1C8A-F6D9-E69F-332EA9E822FC}"/>
          </ac:spMkLst>
        </pc:spChg>
        <pc:picChg chg="add mod ord">
          <ac:chgData name="Yoel Kortick" userId="167978f5-7f40-4909-85d5-d4149554ad4e" providerId="ADAL" clId="{5FA0E3C2-29D6-4789-842C-A3B41DA32F6B}" dt="2022-12-13T13:10:51.581" v="2923" actId="208"/>
          <ac:picMkLst>
            <pc:docMk/>
            <pc:sldMk cId="1166479224" sldId="1897"/>
            <ac:picMk id="5" creationId="{C89039DA-4271-7AFC-B6A5-4E93F7146D42}"/>
          </ac:picMkLst>
        </pc:picChg>
        <pc:picChg chg="del">
          <ac:chgData name="Yoel Kortick" userId="167978f5-7f40-4909-85d5-d4149554ad4e" providerId="ADAL" clId="{5FA0E3C2-29D6-4789-842C-A3B41DA32F6B}" dt="2022-12-13T13:09:27.353" v="2914" actId="478"/>
          <ac:picMkLst>
            <pc:docMk/>
            <pc:sldMk cId="1166479224" sldId="1897"/>
            <ac:picMk id="6" creationId="{DCC7CDF1-BFF2-C33E-8DCE-B133B41234CE}"/>
          </ac:picMkLst>
        </pc:picChg>
        <pc:picChg chg="del">
          <ac:chgData name="Yoel Kortick" userId="167978f5-7f40-4909-85d5-d4149554ad4e" providerId="ADAL" clId="{5FA0E3C2-29D6-4789-842C-A3B41DA32F6B}" dt="2022-12-13T13:09:27.932" v="2915" actId="478"/>
          <ac:picMkLst>
            <pc:docMk/>
            <pc:sldMk cId="1166479224" sldId="1897"/>
            <ac:picMk id="9" creationId="{0197788B-67AA-9310-56B1-D4D88A289CE8}"/>
          </ac:picMkLst>
        </pc:picChg>
      </pc:sldChg>
    </pc:docChg>
  </pc:docChgLst>
  <pc:docChgLst>
    <pc:chgData name="Yoel Kortick" userId="167978f5-7f40-4909-85d5-d4149554ad4e" providerId="ADAL" clId="{814C13CD-04ED-441D-91F6-66C61924EC26}"/>
    <pc:docChg chg="undo custSel addSld delSld modSld">
      <pc:chgData name="Yoel Kortick" userId="167978f5-7f40-4909-85d5-d4149554ad4e" providerId="ADAL" clId="{814C13CD-04ED-441D-91F6-66C61924EC26}" dt="2022-08-25T16:20:19.906" v="3009" actId="47"/>
      <pc:docMkLst>
        <pc:docMk/>
      </pc:docMkLst>
      <pc:sldChg chg="modSp mod">
        <pc:chgData name="Yoel Kortick" userId="167978f5-7f40-4909-85d5-d4149554ad4e" providerId="ADAL" clId="{814C13CD-04ED-441D-91F6-66C61924EC26}" dt="2022-08-25T14:46:46.145" v="356"/>
        <pc:sldMkLst>
          <pc:docMk/>
          <pc:sldMk cId="3267142644" sldId="1724"/>
        </pc:sldMkLst>
        <pc:spChg chg="mod">
          <ac:chgData name="Yoel Kortick" userId="167978f5-7f40-4909-85d5-d4149554ad4e" providerId="ADAL" clId="{814C13CD-04ED-441D-91F6-66C61924EC26}" dt="2022-08-25T14:46:46.145" v="356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814C13CD-04ED-441D-91F6-66C61924EC26}" dt="2022-08-25T15:39:09.929" v="1683" actId="313"/>
        <pc:sldMkLst>
          <pc:docMk/>
          <pc:sldMk cId="4132155335" sldId="1793"/>
        </pc:sldMkLst>
        <pc:spChg chg="mod">
          <ac:chgData name="Yoel Kortick" userId="167978f5-7f40-4909-85d5-d4149554ad4e" providerId="ADAL" clId="{814C13CD-04ED-441D-91F6-66C61924EC26}" dt="2022-08-25T15:39:09.929" v="1683" actId="313"/>
          <ac:spMkLst>
            <pc:docMk/>
            <pc:sldMk cId="4132155335" sldId="179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814C13CD-04ED-441D-91F6-66C61924EC26}" dt="2022-08-25T15:40:27.599" v="1712" actId="14100"/>
        <pc:sldMkLst>
          <pc:docMk/>
          <pc:sldMk cId="562044608" sldId="1794"/>
        </pc:sldMkLst>
        <pc:spChg chg="mod">
          <ac:chgData name="Yoel Kortick" userId="167978f5-7f40-4909-85d5-d4149554ad4e" providerId="ADAL" clId="{814C13CD-04ED-441D-91F6-66C61924EC26}" dt="2022-08-25T15:39:57.079" v="1694" actId="1076"/>
          <ac:spMkLst>
            <pc:docMk/>
            <pc:sldMk cId="562044608" sldId="1794"/>
            <ac:spMk id="16" creationId="{3C6084A0-A654-5C05-D26D-20BDFE25EC28}"/>
          </ac:spMkLst>
        </pc:spChg>
        <pc:spChg chg="mod">
          <ac:chgData name="Yoel Kortick" userId="167978f5-7f40-4909-85d5-d4149554ad4e" providerId="ADAL" clId="{814C13CD-04ED-441D-91F6-66C61924EC26}" dt="2022-08-25T15:40:27.599" v="1712" actId="14100"/>
          <ac:spMkLst>
            <pc:docMk/>
            <pc:sldMk cId="562044608" sldId="1794"/>
            <ac:spMk id="20" creationId="{A6B29442-A608-46C3-5CAB-CC3E7E8B9CCF}"/>
          </ac:spMkLst>
        </pc:spChg>
        <pc:spChg chg="mod">
          <ac:chgData name="Yoel Kortick" userId="167978f5-7f40-4909-85d5-d4149554ad4e" providerId="ADAL" clId="{814C13CD-04ED-441D-91F6-66C61924EC26}" dt="2022-08-25T15:40:19.629" v="1709" actId="1035"/>
          <ac:spMkLst>
            <pc:docMk/>
            <pc:sldMk cId="562044608" sldId="1794"/>
            <ac:spMk id="21" creationId="{69C317C7-9F5A-34BE-1C8A-19759F3160E8}"/>
          </ac:spMkLst>
        </pc:spChg>
        <pc:picChg chg="add del mod ord">
          <ac:chgData name="Yoel Kortick" userId="167978f5-7f40-4909-85d5-d4149554ad4e" providerId="ADAL" clId="{814C13CD-04ED-441D-91F6-66C61924EC26}" dt="2022-08-25T15:40:00.084" v="1700" actId="22"/>
          <ac:picMkLst>
            <pc:docMk/>
            <pc:sldMk cId="562044608" sldId="1794"/>
            <ac:picMk id="4" creationId="{76572B28-1078-1CF8-20FF-27BDA2E0FC6E}"/>
          </ac:picMkLst>
        </pc:picChg>
        <pc:picChg chg="add mod ord">
          <ac:chgData name="Yoel Kortick" userId="167978f5-7f40-4909-85d5-d4149554ad4e" providerId="ADAL" clId="{814C13CD-04ED-441D-91F6-66C61924EC26}" dt="2022-08-25T15:40:22.909" v="1710" actId="208"/>
          <ac:picMkLst>
            <pc:docMk/>
            <pc:sldMk cId="562044608" sldId="1794"/>
            <ac:picMk id="6" creationId="{5AD2DC30-EAC0-84E7-C8C2-4DC498A145FA}"/>
          </ac:picMkLst>
        </pc:picChg>
        <pc:picChg chg="add del">
          <ac:chgData name="Yoel Kortick" userId="167978f5-7f40-4909-85d5-d4149554ad4e" providerId="ADAL" clId="{814C13CD-04ED-441D-91F6-66C61924EC26}" dt="2022-08-25T15:40:00.584" v="1701" actId="478"/>
          <ac:picMkLst>
            <pc:docMk/>
            <pc:sldMk cId="562044608" sldId="1794"/>
            <ac:picMk id="13" creationId="{6CA79F65-9366-E2FD-10A1-FBF8FD145C65}"/>
          </ac:picMkLst>
        </pc:picChg>
        <pc:picChg chg="del">
          <ac:chgData name="Yoel Kortick" userId="167978f5-7f40-4909-85d5-d4149554ad4e" providerId="ADAL" clId="{814C13CD-04ED-441D-91F6-66C61924EC26}" dt="2022-08-25T15:40:04.293" v="1702" actId="478"/>
          <ac:picMkLst>
            <pc:docMk/>
            <pc:sldMk cId="562044608" sldId="1794"/>
            <ac:picMk id="19" creationId="{7A42665A-0E18-43E9-1317-063D94ADF3C2}"/>
          </ac:picMkLst>
        </pc:picChg>
      </pc:sldChg>
      <pc:sldChg chg="modSp mod">
        <pc:chgData name="Yoel Kortick" userId="167978f5-7f40-4909-85d5-d4149554ad4e" providerId="ADAL" clId="{814C13CD-04ED-441D-91F6-66C61924EC26}" dt="2022-08-25T14:30:21.083" v="17" actId="20577"/>
        <pc:sldMkLst>
          <pc:docMk/>
          <pc:sldMk cId="1022672352" sldId="1795"/>
        </pc:sldMkLst>
        <pc:spChg chg="mod">
          <ac:chgData name="Yoel Kortick" userId="167978f5-7f40-4909-85d5-d4149554ad4e" providerId="ADAL" clId="{814C13CD-04ED-441D-91F6-66C61924EC26}" dt="2022-08-25T14:30:21.083" v="17" actId="20577"/>
          <ac:spMkLst>
            <pc:docMk/>
            <pc:sldMk cId="1022672352" sldId="1795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814C13CD-04ED-441D-91F6-66C61924EC26}" dt="2022-08-25T14:31:16.443" v="30" actId="1036"/>
        <pc:sldMkLst>
          <pc:docMk/>
          <pc:sldMk cId="3228880565" sldId="1796"/>
        </pc:sldMkLst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814C13CD-04ED-441D-91F6-66C61924EC26}" dt="2022-08-25T14:31:16.443" v="30" actId="1036"/>
          <ac:spMkLst>
            <pc:docMk/>
            <pc:sldMk cId="3228880565" sldId="1796"/>
            <ac:spMk id="7" creationId="{A0AA2DEA-75FF-B35F-C2A8-73BE2294F514}"/>
          </ac:spMkLst>
        </pc:spChg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8" creationId="{57AD54A8-A1E2-8E81-CA13-C38837E20E26}"/>
          </ac:spMkLst>
        </pc:spChg>
        <pc:spChg chg="mod">
          <ac:chgData name="Yoel Kortick" userId="167978f5-7f40-4909-85d5-d4149554ad4e" providerId="ADAL" clId="{814C13CD-04ED-441D-91F6-66C61924EC26}" dt="2022-08-25T14:31:09.778" v="25" actId="1036"/>
          <ac:spMkLst>
            <pc:docMk/>
            <pc:sldMk cId="3228880565" sldId="1796"/>
            <ac:spMk id="9" creationId="{B5EF7D99-B5B8-5866-6F10-D063B8FA2C5F}"/>
          </ac:spMkLst>
        </pc:spChg>
        <pc:cxnChg chg="add mod">
          <ac:chgData name="Yoel Kortick" userId="167978f5-7f40-4909-85d5-d4149554ad4e" providerId="ADAL" clId="{814C13CD-04ED-441D-91F6-66C61924EC26}" dt="2022-08-25T14:31:09.778" v="25" actId="1036"/>
          <ac:cxnSpMkLst>
            <pc:docMk/>
            <pc:sldMk cId="3228880565" sldId="1796"/>
            <ac:cxnSpMk id="6" creationId="{39982EFA-CCE9-51A2-7B82-1C98FA6B3B2E}"/>
          </ac:cxnSpMkLst>
        </pc:cxnChg>
        <pc:cxnChg chg="add mod">
          <ac:chgData name="Yoel Kortick" userId="167978f5-7f40-4909-85d5-d4149554ad4e" providerId="ADAL" clId="{814C13CD-04ED-441D-91F6-66C61924EC26}" dt="2022-08-25T14:31:09.778" v="25" actId="1036"/>
          <ac:cxnSpMkLst>
            <pc:docMk/>
            <pc:sldMk cId="3228880565" sldId="1796"/>
            <ac:cxnSpMk id="10" creationId="{068A38DC-0A9C-8FAA-5809-7AD74EE186B9}"/>
          </ac:cxnSpMkLst>
        </pc:cxnChg>
      </pc:sldChg>
      <pc:sldChg chg="addSp modSp mod">
        <pc:chgData name="Yoel Kortick" userId="167978f5-7f40-4909-85d5-d4149554ad4e" providerId="ADAL" clId="{814C13CD-04ED-441D-91F6-66C61924EC26}" dt="2022-08-25T14:32:08.975" v="33" actId="11529"/>
        <pc:sldMkLst>
          <pc:docMk/>
          <pc:sldMk cId="4030600031" sldId="1799"/>
        </pc:sldMkLst>
        <pc:cxnChg chg="add mod">
          <ac:chgData name="Yoel Kortick" userId="167978f5-7f40-4909-85d5-d4149554ad4e" providerId="ADAL" clId="{814C13CD-04ED-441D-91F6-66C61924EC26}" dt="2022-08-25T14:32:03.111" v="32"/>
          <ac:cxnSpMkLst>
            <pc:docMk/>
            <pc:sldMk cId="4030600031" sldId="1799"/>
            <ac:cxnSpMk id="6" creationId="{CDD71DB8-51B8-1C7D-573D-73E2AB6BC130}"/>
          </ac:cxnSpMkLst>
        </pc:cxnChg>
        <pc:cxnChg chg="add">
          <ac:chgData name="Yoel Kortick" userId="167978f5-7f40-4909-85d5-d4149554ad4e" providerId="ADAL" clId="{814C13CD-04ED-441D-91F6-66C61924EC26}" dt="2022-08-25T14:32:08.975" v="33" actId="11529"/>
          <ac:cxnSpMkLst>
            <pc:docMk/>
            <pc:sldMk cId="4030600031" sldId="1799"/>
            <ac:cxnSpMk id="8" creationId="{1C8B19C1-E15B-D86B-2E5A-6F0797219505}"/>
          </ac:cxnSpMkLst>
        </pc:cxnChg>
      </pc:sldChg>
      <pc:sldChg chg="modSp mod">
        <pc:chgData name="Yoel Kortick" userId="167978f5-7f40-4909-85d5-d4149554ad4e" providerId="ADAL" clId="{814C13CD-04ED-441D-91F6-66C61924EC26}" dt="2022-08-25T14:32:41.640" v="71" actId="313"/>
        <pc:sldMkLst>
          <pc:docMk/>
          <pc:sldMk cId="794948204" sldId="1800"/>
        </pc:sldMkLst>
        <pc:spChg chg="mod">
          <ac:chgData name="Yoel Kortick" userId="167978f5-7f40-4909-85d5-d4149554ad4e" providerId="ADAL" clId="{814C13CD-04ED-441D-91F6-66C61924EC26}" dt="2022-08-25T14:32:41.640" v="71" actId="313"/>
          <ac:spMkLst>
            <pc:docMk/>
            <pc:sldMk cId="794948204" sldId="1800"/>
            <ac:spMk id="4" creationId="{2490F34D-A7E2-4EA9-8B1A-78371A1F1CD1}"/>
          </ac:spMkLst>
        </pc:spChg>
      </pc:sldChg>
      <pc:sldChg chg="delSp modSp mod">
        <pc:chgData name="Yoel Kortick" userId="167978f5-7f40-4909-85d5-d4149554ad4e" providerId="ADAL" clId="{814C13CD-04ED-441D-91F6-66C61924EC26}" dt="2022-08-25T14:34:46.180" v="124" actId="478"/>
        <pc:sldMkLst>
          <pc:docMk/>
          <pc:sldMk cId="1764801124" sldId="1803"/>
        </pc:sldMkLst>
        <pc:spChg chg="mod">
          <ac:chgData name="Yoel Kortick" userId="167978f5-7f40-4909-85d5-d4149554ad4e" providerId="ADAL" clId="{814C13CD-04ED-441D-91F6-66C61924EC26}" dt="2022-08-25T14:34:41.016" v="122" actId="27636"/>
          <ac:spMkLst>
            <pc:docMk/>
            <pc:sldMk cId="1764801124" sldId="1803"/>
            <ac:spMk id="4" creationId="{2490F34D-A7E2-4EA9-8B1A-78371A1F1CD1}"/>
          </ac:spMkLst>
        </pc:spChg>
        <pc:spChg chg="del mod">
          <ac:chgData name="Yoel Kortick" userId="167978f5-7f40-4909-85d5-d4149554ad4e" providerId="ADAL" clId="{814C13CD-04ED-441D-91F6-66C61924EC26}" dt="2022-08-25T14:34:46.180" v="124" actId="478"/>
          <ac:spMkLst>
            <pc:docMk/>
            <pc:sldMk cId="1764801124" sldId="1803"/>
            <ac:spMk id="10" creationId="{AA5B6227-9085-2656-9346-79A816EF3BBD}"/>
          </ac:spMkLst>
        </pc:spChg>
        <pc:spChg chg="mod">
          <ac:chgData name="Yoel Kortick" userId="167978f5-7f40-4909-85d5-d4149554ad4e" providerId="ADAL" clId="{814C13CD-04ED-441D-91F6-66C61924EC26}" dt="2022-08-25T14:33:53.357" v="120" actId="1036"/>
          <ac:spMkLst>
            <pc:docMk/>
            <pc:sldMk cId="1764801124" sldId="1803"/>
            <ac:spMk id="11" creationId="{65420696-3F00-8D65-97B9-F968F888B3F3}"/>
          </ac:spMkLst>
        </pc:spChg>
        <pc:spChg chg="del mod">
          <ac:chgData name="Yoel Kortick" userId="167978f5-7f40-4909-85d5-d4149554ad4e" providerId="ADAL" clId="{814C13CD-04ED-441D-91F6-66C61924EC26}" dt="2022-08-25T14:34:44.192" v="123" actId="478"/>
          <ac:spMkLst>
            <pc:docMk/>
            <pc:sldMk cId="1764801124" sldId="1803"/>
            <ac:spMk id="12" creationId="{840D876B-158A-2076-D3AC-16B3CEF6E347}"/>
          </ac:spMkLst>
        </pc:spChg>
        <pc:picChg chg="mod">
          <ac:chgData name="Yoel Kortick" userId="167978f5-7f40-4909-85d5-d4149554ad4e" providerId="ADAL" clId="{814C13CD-04ED-441D-91F6-66C61924EC26}" dt="2022-08-25T14:33:53.357" v="120" actId="1036"/>
          <ac:picMkLst>
            <pc:docMk/>
            <pc:sldMk cId="1764801124" sldId="1803"/>
            <ac:picMk id="8" creationId="{062A4334-3CCA-71D5-887B-C702C7406467}"/>
          </ac:picMkLst>
        </pc:picChg>
        <pc:cxnChg chg="mod">
          <ac:chgData name="Yoel Kortick" userId="167978f5-7f40-4909-85d5-d4149554ad4e" providerId="ADAL" clId="{814C13CD-04ED-441D-91F6-66C61924EC26}" dt="2022-08-25T14:33:53.357" v="120" actId="1036"/>
          <ac:cxnSpMkLst>
            <pc:docMk/>
            <pc:sldMk cId="1764801124" sldId="1803"/>
            <ac:cxnSpMk id="13" creationId="{70399FC5-49E5-FD61-A24C-165923A1C20D}"/>
          </ac:cxnSpMkLst>
        </pc:cxnChg>
      </pc:sldChg>
      <pc:sldChg chg="modSp mod">
        <pc:chgData name="Yoel Kortick" userId="167978f5-7f40-4909-85d5-d4149554ad4e" providerId="ADAL" clId="{814C13CD-04ED-441D-91F6-66C61924EC26}" dt="2022-08-25T14:36:49.020" v="150" actId="27636"/>
        <pc:sldMkLst>
          <pc:docMk/>
          <pc:sldMk cId="1197912755" sldId="1807"/>
        </pc:sldMkLst>
        <pc:spChg chg="mod">
          <ac:chgData name="Yoel Kortick" userId="167978f5-7f40-4909-85d5-d4149554ad4e" providerId="ADAL" clId="{814C13CD-04ED-441D-91F6-66C61924EC26}" dt="2022-08-25T14:36:49.020" v="150" actId="27636"/>
          <ac:spMkLst>
            <pc:docMk/>
            <pc:sldMk cId="1197912755" sldId="1807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4:36:44.632" v="148" actId="1036"/>
          <ac:spMkLst>
            <pc:docMk/>
            <pc:sldMk cId="1197912755" sldId="1807"/>
            <ac:spMk id="10" creationId="{1E35B6CE-607A-D5FE-4D41-2FE1762DE208}"/>
          </ac:spMkLst>
        </pc:spChg>
        <pc:picChg chg="mod">
          <ac:chgData name="Yoel Kortick" userId="167978f5-7f40-4909-85d5-d4149554ad4e" providerId="ADAL" clId="{814C13CD-04ED-441D-91F6-66C61924EC26}" dt="2022-08-25T14:36:44.632" v="148" actId="1036"/>
          <ac:picMkLst>
            <pc:docMk/>
            <pc:sldMk cId="1197912755" sldId="1807"/>
            <ac:picMk id="9" creationId="{D841B00D-72F4-A63F-4BAF-892A56C866CB}"/>
          </ac:picMkLst>
        </pc:picChg>
      </pc:sldChg>
      <pc:sldChg chg="modSp mod">
        <pc:chgData name="Yoel Kortick" userId="167978f5-7f40-4909-85d5-d4149554ad4e" providerId="ADAL" clId="{814C13CD-04ED-441D-91F6-66C61924EC26}" dt="2022-08-25T14:37:16.077" v="195" actId="20577"/>
        <pc:sldMkLst>
          <pc:docMk/>
          <pc:sldMk cId="2452503668" sldId="1808"/>
        </pc:sldMkLst>
        <pc:spChg chg="mod">
          <ac:chgData name="Yoel Kortick" userId="167978f5-7f40-4909-85d5-d4149554ad4e" providerId="ADAL" clId="{814C13CD-04ED-441D-91F6-66C61924EC26}" dt="2022-08-25T14:37:16.077" v="195" actId="20577"/>
          <ac:spMkLst>
            <pc:docMk/>
            <pc:sldMk cId="2452503668" sldId="1808"/>
            <ac:spMk id="4" creationId="{2490F34D-A7E2-4EA9-8B1A-78371A1F1CD1}"/>
          </ac:spMkLst>
        </pc:spChg>
      </pc:sldChg>
      <pc:sldChg chg="addSp modSp mod">
        <pc:chgData name="Yoel Kortick" userId="167978f5-7f40-4909-85d5-d4149554ad4e" providerId="ADAL" clId="{814C13CD-04ED-441D-91F6-66C61924EC26}" dt="2022-08-25T14:38:04.240" v="263" actId="207"/>
        <pc:sldMkLst>
          <pc:docMk/>
          <pc:sldMk cId="303791280" sldId="1809"/>
        </pc:sldMkLst>
        <pc:spChg chg="add mod">
          <ac:chgData name="Yoel Kortick" userId="167978f5-7f40-4909-85d5-d4149554ad4e" providerId="ADAL" clId="{814C13CD-04ED-441D-91F6-66C61924EC26}" dt="2022-08-25T14:38:04.240" v="263" actId="207"/>
          <ac:spMkLst>
            <pc:docMk/>
            <pc:sldMk cId="303791280" sldId="1809"/>
            <ac:spMk id="2" creationId="{775CE2F8-E9AF-DA38-8F0D-988010B527D4}"/>
          </ac:spMkLst>
        </pc:spChg>
      </pc:sldChg>
      <pc:sldChg chg="addSp modSp mod">
        <pc:chgData name="Yoel Kortick" userId="167978f5-7f40-4909-85d5-d4149554ad4e" providerId="ADAL" clId="{814C13CD-04ED-441D-91F6-66C61924EC26}" dt="2022-08-25T14:38:10.882" v="265" actId="1076"/>
        <pc:sldMkLst>
          <pc:docMk/>
          <pc:sldMk cId="2390147886" sldId="1811"/>
        </pc:sldMkLst>
        <pc:spChg chg="add mod">
          <ac:chgData name="Yoel Kortick" userId="167978f5-7f40-4909-85d5-d4149554ad4e" providerId="ADAL" clId="{814C13CD-04ED-441D-91F6-66C61924EC26}" dt="2022-08-25T14:38:10.882" v="265" actId="1076"/>
          <ac:spMkLst>
            <pc:docMk/>
            <pc:sldMk cId="2390147886" sldId="1811"/>
            <ac:spMk id="8" creationId="{8D629338-BCD1-A702-1237-63A51A08D080}"/>
          </ac:spMkLst>
        </pc:spChg>
      </pc:sldChg>
      <pc:sldChg chg="modSp mod">
        <pc:chgData name="Yoel Kortick" userId="167978f5-7f40-4909-85d5-d4149554ad4e" providerId="ADAL" clId="{814C13CD-04ED-441D-91F6-66C61924EC26}" dt="2022-08-25T14:50:06.368" v="474" actId="403"/>
        <pc:sldMkLst>
          <pc:docMk/>
          <pc:sldMk cId="1445702250" sldId="1812"/>
        </pc:sldMkLst>
        <pc:spChg chg="mod">
          <ac:chgData name="Yoel Kortick" userId="167978f5-7f40-4909-85d5-d4149554ad4e" providerId="ADAL" clId="{814C13CD-04ED-441D-91F6-66C61924EC26}" dt="2022-08-25T14:50:06.368" v="474" actId="403"/>
          <ac:spMkLst>
            <pc:docMk/>
            <pc:sldMk cId="1445702250" sldId="181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814C13CD-04ED-441D-91F6-66C61924EC26}" dt="2022-08-25T14:44:42.157" v="317" actId="20577"/>
        <pc:sldMkLst>
          <pc:docMk/>
          <pc:sldMk cId="1100523210" sldId="1815"/>
        </pc:sldMkLst>
        <pc:spChg chg="mod">
          <ac:chgData name="Yoel Kortick" userId="167978f5-7f40-4909-85d5-d4149554ad4e" providerId="ADAL" clId="{814C13CD-04ED-441D-91F6-66C61924EC26}" dt="2022-08-25T14:44:42.157" v="317" actId="20577"/>
          <ac:spMkLst>
            <pc:docMk/>
            <pc:sldMk cId="1100523210" sldId="181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814C13CD-04ED-441D-91F6-66C61924EC26}" dt="2022-08-25T15:28:40.344" v="1556" actId="33524"/>
        <pc:sldMkLst>
          <pc:docMk/>
          <pc:sldMk cId="11178710" sldId="1816"/>
        </pc:sldMkLst>
        <pc:spChg chg="mod">
          <ac:chgData name="Yoel Kortick" userId="167978f5-7f40-4909-85d5-d4149554ad4e" providerId="ADAL" clId="{814C13CD-04ED-441D-91F6-66C61924EC26}" dt="2022-08-25T14:45:00.312" v="318"/>
          <ac:spMkLst>
            <pc:docMk/>
            <pc:sldMk cId="11178710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814C13CD-04ED-441D-91F6-66C61924EC26}" dt="2022-08-25T15:28:40.344" v="1556" actId="33524"/>
          <ac:spMkLst>
            <pc:docMk/>
            <pc:sldMk cId="11178710" sldId="1816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814C13CD-04ED-441D-91F6-66C61924EC26}" dt="2022-08-25T14:46:32.131" v="353" actId="14100"/>
        <pc:sldMkLst>
          <pc:docMk/>
          <pc:sldMk cId="3620035551" sldId="1817"/>
        </pc:sldMkLst>
        <pc:spChg chg="mod">
          <ac:chgData name="Yoel Kortick" userId="167978f5-7f40-4909-85d5-d4149554ad4e" providerId="ADAL" clId="{814C13CD-04ED-441D-91F6-66C61924EC26}" dt="2022-08-25T14:46:32.131" v="353" actId="14100"/>
          <ac:spMkLst>
            <pc:docMk/>
            <pc:sldMk cId="3620035551" sldId="1817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814C13CD-04ED-441D-91F6-66C61924EC26}" dt="2022-08-25T14:53:45.214" v="623" actId="27636"/>
        <pc:sldMkLst>
          <pc:docMk/>
          <pc:sldMk cId="3128039638" sldId="1818"/>
        </pc:sldMkLst>
        <pc:spChg chg="add del">
          <ac:chgData name="Yoel Kortick" userId="167978f5-7f40-4909-85d5-d4149554ad4e" providerId="ADAL" clId="{814C13CD-04ED-441D-91F6-66C61924EC26}" dt="2022-08-25T14:52:39.249" v="611"/>
          <ac:spMkLst>
            <pc:docMk/>
            <pc:sldMk cId="3128039638" sldId="1818"/>
            <ac:spMk id="2" creationId="{B0EE65FC-18AD-53E7-07D1-54DB68C0EA4D}"/>
          </ac:spMkLst>
        </pc:spChg>
        <pc:spChg chg="mod">
          <ac:chgData name="Yoel Kortick" userId="167978f5-7f40-4909-85d5-d4149554ad4e" providerId="ADAL" clId="{814C13CD-04ED-441D-91F6-66C61924EC26}" dt="2022-08-25T14:46:36.454" v="354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814C13CD-04ED-441D-91F6-66C61924EC26}" dt="2022-08-25T14:53:45.214" v="623" actId="27636"/>
          <ac:spMkLst>
            <pc:docMk/>
            <pc:sldMk cId="3128039638" sldId="1818"/>
            <ac:spMk id="4" creationId="{2490F34D-A7E2-4EA9-8B1A-78371A1F1CD1}"/>
          </ac:spMkLst>
        </pc:sp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6" creationId="{186C8B25-8C8A-581A-7669-F4DFF7032FC5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7" creationId="{148D5188-D266-6FC7-6B82-B3578396D4D9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8" creationId="{178888FF-965E-205A-9660-9E6218A887DF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29" creationId="{EB493EE1-BFC8-758E-45C8-9DE5074007E6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0" creationId="{AD488546-68DA-1DC8-24EF-F51F1D1AC009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1" creationId="{5CBFF257-1F97-B33B-D0D6-F1DF93688B9D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2" creationId="{A0996871-1AD5-571D-A844-E578F19C2FFF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3" creationId="{2D10507E-82B5-464B-BD1A-4B6ECA67E4EE}"/>
          </ac:picMkLst>
        </pc:picChg>
        <pc:picChg chg="add del">
          <ac:chgData name="Yoel Kortick" userId="167978f5-7f40-4909-85d5-d4149554ad4e" providerId="ADAL" clId="{814C13CD-04ED-441D-91F6-66C61924EC26}" dt="2022-08-25T14:52:39.249" v="611"/>
          <ac:picMkLst>
            <pc:docMk/>
            <pc:sldMk cId="3128039638" sldId="1818"/>
            <ac:picMk id="1034" creationId="{C19E83C5-F630-C86F-AB83-A3E4B3EA6799}"/>
          </ac:picMkLst>
        </pc:picChg>
      </pc:sldChg>
      <pc:sldChg chg="modSp add mod">
        <pc:chgData name="Yoel Kortick" userId="167978f5-7f40-4909-85d5-d4149554ad4e" providerId="ADAL" clId="{814C13CD-04ED-441D-91F6-66C61924EC26}" dt="2022-08-25T15:27:29.406" v="1356" actId="6549"/>
        <pc:sldMkLst>
          <pc:docMk/>
          <pc:sldMk cId="1151650487" sldId="1819"/>
        </pc:sldMkLst>
        <pc:spChg chg="mod">
          <ac:chgData name="Yoel Kortick" userId="167978f5-7f40-4909-85d5-d4149554ad4e" providerId="ADAL" clId="{814C13CD-04ED-441D-91F6-66C61924EC26}" dt="2022-08-25T15:27:29.406" v="1356" actId="6549"/>
          <ac:spMkLst>
            <pc:docMk/>
            <pc:sldMk cId="1151650487" sldId="1819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814C13CD-04ED-441D-91F6-66C61924EC26}" dt="2022-08-25T15:14:18.983" v="975" actId="1035"/>
        <pc:sldMkLst>
          <pc:docMk/>
          <pc:sldMk cId="625495335" sldId="1820"/>
        </pc:sldMkLst>
        <pc:spChg chg="mod">
          <ac:chgData name="Yoel Kortick" userId="167978f5-7f40-4909-85d5-d4149554ad4e" providerId="ADAL" clId="{814C13CD-04ED-441D-91F6-66C61924EC26}" dt="2022-08-25T15:14:01.442" v="962" actId="313"/>
          <ac:spMkLst>
            <pc:docMk/>
            <pc:sldMk cId="625495335" sldId="1820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14:18.983" v="975" actId="1035"/>
          <ac:spMkLst>
            <pc:docMk/>
            <pc:sldMk cId="625495335" sldId="1820"/>
            <ac:spMk id="6" creationId="{2D8CA312-7011-7B15-2C2A-4D82398B38D3}"/>
          </ac:spMkLst>
        </pc:spChg>
        <pc:picChg chg="add mod">
          <ac:chgData name="Yoel Kortick" userId="167978f5-7f40-4909-85d5-d4149554ad4e" providerId="ADAL" clId="{814C13CD-04ED-441D-91F6-66C61924EC26}" dt="2022-08-25T15:14:11.279" v="970" actId="208"/>
          <ac:picMkLst>
            <pc:docMk/>
            <pc:sldMk cId="625495335" sldId="1820"/>
            <ac:picMk id="5" creationId="{E80C901B-958D-AE41-CCB0-DAACDFEEEF73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22:03.040" v="1102" actId="11529"/>
        <pc:sldMkLst>
          <pc:docMk/>
          <pc:sldMk cId="3800506852" sldId="1821"/>
        </pc:sldMkLst>
        <pc:spChg chg="mod">
          <ac:chgData name="Yoel Kortick" userId="167978f5-7f40-4909-85d5-d4149554ad4e" providerId="ADAL" clId="{814C13CD-04ED-441D-91F6-66C61924EC26}" dt="2022-08-25T15:15:15.967" v="993" actId="20577"/>
          <ac:spMkLst>
            <pc:docMk/>
            <pc:sldMk cId="3800506852" sldId="1821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15:39.774" v="1006" actId="14100"/>
          <ac:spMkLst>
            <pc:docMk/>
            <pc:sldMk cId="3800506852" sldId="1821"/>
            <ac:spMk id="6" creationId="{2D8CA312-7011-7B15-2C2A-4D82398B38D3}"/>
          </ac:spMkLst>
        </pc:spChg>
        <pc:spChg chg="add mod">
          <ac:chgData name="Yoel Kortick" userId="167978f5-7f40-4909-85d5-d4149554ad4e" providerId="ADAL" clId="{814C13CD-04ED-441D-91F6-66C61924EC26}" dt="2022-08-25T15:15:32.968" v="1004" actId="14100"/>
          <ac:spMkLst>
            <pc:docMk/>
            <pc:sldMk cId="3800506852" sldId="1821"/>
            <ac:spMk id="8" creationId="{CFA67AFB-3688-91E5-98EC-2E558DAF3D4B}"/>
          </ac:spMkLst>
        </pc:spChg>
        <pc:spChg chg="add">
          <ac:chgData name="Yoel Kortick" userId="167978f5-7f40-4909-85d5-d4149554ad4e" providerId="ADAL" clId="{814C13CD-04ED-441D-91F6-66C61924EC26}" dt="2022-08-25T15:22:03.040" v="1102" actId="11529"/>
          <ac:spMkLst>
            <pc:docMk/>
            <pc:sldMk cId="3800506852" sldId="1821"/>
            <ac:spMk id="9" creationId="{A00E999D-8926-F897-C353-8FE820F84DEB}"/>
          </ac:spMkLst>
        </pc:spChg>
        <pc:picChg chg="del">
          <ac:chgData name="Yoel Kortick" userId="167978f5-7f40-4909-85d5-d4149554ad4e" providerId="ADAL" clId="{814C13CD-04ED-441D-91F6-66C61924EC26}" dt="2022-08-25T15:15:18.603" v="994" actId="478"/>
          <ac:picMkLst>
            <pc:docMk/>
            <pc:sldMk cId="3800506852" sldId="1821"/>
            <ac:picMk id="5" creationId="{E80C901B-958D-AE41-CCB0-DAACDFEEEF73}"/>
          </ac:picMkLst>
        </pc:picChg>
        <pc:picChg chg="add mod ord">
          <ac:chgData name="Yoel Kortick" userId="167978f5-7f40-4909-85d5-d4149554ad4e" providerId="ADAL" clId="{814C13CD-04ED-441D-91F6-66C61924EC26}" dt="2022-08-25T15:15:43.968" v="1007" actId="208"/>
          <ac:picMkLst>
            <pc:docMk/>
            <pc:sldMk cId="3800506852" sldId="1821"/>
            <ac:picMk id="7" creationId="{26006634-02CB-3A40-CBF0-00FE18FE1035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24:11.501" v="1182" actId="1036"/>
        <pc:sldMkLst>
          <pc:docMk/>
          <pc:sldMk cId="949597637" sldId="1822"/>
        </pc:sldMkLst>
        <pc:spChg chg="mod">
          <ac:chgData name="Yoel Kortick" userId="167978f5-7f40-4909-85d5-d4149554ad4e" providerId="ADAL" clId="{814C13CD-04ED-441D-91F6-66C61924EC26}" dt="2022-08-25T15:23:30.327" v="1161" actId="6549"/>
          <ac:spMkLst>
            <pc:docMk/>
            <pc:sldMk cId="949597637" sldId="1822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24:00.834" v="1177" actId="14100"/>
          <ac:spMkLst>
            <pc:docMk/>
            <pc:sldMk cId="949597637" sldId="1822"/>
            <ac:spMk id="6" creationId="{2D8CA312-7011-7B15-2C2A-4D82398B38D3}"/>
          </ac:spMkLst>
        </pc:spChg>
        <pc:spChg chg="mod">
          <ac:chgData name="Yoel Kortick" userId="167978f5-7f40-4909-85d5-d4149554ad4e" providerId="ADAL" clId="{814C13CD-04ED-441D-91F6-66C61924EC26}" dt="2022-08-25T15:23:42.750" v="1172" actId="1037"/>
          <ac:spMkLst>
            <pc:docMk/>
            <pc:sldMk cId="949597637" sldId="1822"/>
            <ac:spMk id="8" creationId="{CFA67AFB-3688-91E5-98EC-2E558DAF3D4B}"/>
          </ac:spMkLst>
        </pc:spChg>
        <pc:spChg chg="mod">
          <ac:chgData name="Yoel Kortick" userId="167978f5-7f40-4909-85d5-d4149554ad4e" providerId="ADAL" clId="{814C13CD-04ED-441D-91F6-66C61924EC26}" dt="2022-08-25T15:24:11.501" v="1182" actId="1036"/>
          <ac:spMkLst>
            <pc:docMk/>
            <pc:sldMk cId="949597637" sldId="1822"/>
            <ac:spMk id="9" creationId="{A00E999D-8926-F897-C353-8FE820F84DEB}"/>
          </ac:spMkLst>
        </pc:spChg>
        <pc:picChg chg="add mod ord">
          <ac:chgData name="Yoel Kortick" userId="167978f5-7f40-4909-85d5-d4149554ad4e" providerId="ADAL" clId="{814C13CD-04ED-441D-91F6-66C61924EC26}" dt="2022-08-25T15:23:48.329" v="1174" actId="167"/>
          <ac:picMkLst>
            <pc:docMk/>
            <pc:sldMk cId="949597637" sldId="1822"/>
            <ac:picMk id="5" creationId="{DC65726A-4DF4-DFA4-C362-4592E1E476BF}"/>
          </ac:picMkLst>
        </pc:picChg>
        <pc:picChg chg="del">
          <ac:chgData name="Yoel Kortick" userId="167978f5-7f40-4909-85d5-d4149554ad4e" providerId="ADAL" clId="{814C13CD-04ED-441D-91F6-66C61924EC26}" dt="2022-08-25T15:23:09.799" v="1149" actId="478"/>
          <ac:picMkLst>
            <pc:docMk/>
            <pc:sldMk cId="949597637" sldId="1822"/>
            <ac:picMk id="7" creationId="{26006634-02CB-3A40-CBF0-00FE18FE1035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3:00.692" v="1719" actId="167"/>
        <pc:sldMkLst>
          <pc:docMk/>
          <pc:sldMk cId="3179804047" sldId="1823"/>
        </pc:sldMkLst>
        <pc:spChg chg="mod">
          <ac:chgData name="Yoel Kortick" userId="167978f5-7f40-4909-85d5-d4149554ad4e" providerId="ADAL" clId="{814C13CD-04ED-441D-91F6-66C61924EC26}" dt="2022-08-25T15:33:52.294" v="1665" actId="20577"/>
          <ac:spMkLst>
            <pc:docMk/>
            <pc:sldMk cId="3179804047" sldId="1823"/>
            <ac:spMk id="4" creationId="{2490F34D-A7E2-4EA9-8B1A-78371A1F1CD1}"/>
          </ac:spMkLst>
        </pc:spChg>
        <pc:picChg chg="add del mod">
          <ac:chgData name="Yoel Kortick" userId="167978f5-7f40-4909-85d5-d4149554ad4e" providerId="ADAL" clId="{814C13CD-04ED-441D-91F6-66C61924EC26}" dt="2022-08-25T15:42:32.281" v="1713" actId="478"/>
          <ac:picMkLst>
            <pc:docMk/>
            <pc:sldMk cId="3179804047" sldId="1823"/>
            <ac:picMk id="5" creationId="{EE1B9043-0E1A-B7D4-DA9E-D4AF697B625C}"/>
          </ac:picMkLst>
        </pc:picChg>
        <pc:picChg chg="add del">
          <ac:chgData name="Yoel Kortick" userId="167978f5-7f40-4909-85d5-d4149554ad4e" providerId="ADAL" clId="{814C13CD-04ED-441D-91F6-66C61924EC26}" dt="2022-08-25T15:42:35.545" v="1715" actId="22"/>
          <ac:picMkLst>
            <pc:docMk/>
            <pc:sldMk cId="3179804047" sldId="1823"/>
            <ac:picMk id="7" creationId="{D2B5DA8F-299B-4D7B-6372-24B3FEABD687}"/>
          </ac:picMkLst>
        </pc:picChg>
        <pc:picChg chg="add mod ord">
          <ac:chgData name="Yoel Kortick" userId="167978f5-7f40-4909-85d5-d4149554ad4e" providerId="ADAL" clId="{814C13CD-04ED-441D-91F6-66C61924EC26}" dt="2022-08-25T15:43:00.692" v="1719" actId="167"/>
          <ac:picMkLst>
            <pc:docMk/>
            <pc:sldMk cId="3179804047" sldId="1823"/>
            <ac:picMk id="9" creationId="{2C902DE6-DDED-C967-338F-426DD9A87A2A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33:44.658" v="1656" actId="1076"/>
        <pc:sldMkLst>
          <pc:docMk/>
          <pc:sldMk cId="1501124586" sldId="1824"/>
        </pc:sldMkLst>
        <pc:spChg chg="mod">
          <ac:chgData name="Yoel Kortick" userId="167978f5-7f40-4909-85d5-d4149554ad4e" providerId="ADAL" clId="{814C13CD-04ED-441D-91F6-66C61924EC26}" dt="2022-08-25T15:32:51.621" v="1643" actId="20577"/>
          <ac:spMkLst>
            <pc:docMk/>
            <pc:sldMk cId="1501124586" sldId="1824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33:44.658" v="1656" actId="1076"/>
          <ac:spMkLst>
            <pc:docMk/>
            <pc:sldMk cId="1501124586" sldId="1824"/>
            <ac:spMk id="7" creationId="{25444139-925B-D0DB-41AD-6F279534E048}"/>
          </ac:spMkLst>
        </pc:spChg>
        <pc:picChg chg="del">
          <ac:chgData name="Yoel Kortick" userId="167978f5-7f40-4909-85d5-d4149554ad4e" providerId="ADAL" clId="{814C13CD-04ED-441D-91F6-66C61924EC26}" dt="2022-08-25T15:32:54.698" v="1644" actId="478"/>
          <ac:picMkLst>
            <pc:docMk/>
            <pc:sldMk cId="1501124586" sldId="1824"/>
            <ac:picMk id="5" creationId="{EE1B9043-0E1A-B7D4-DA9E-D4AF697B625C}"/>
          </ac:picMkLst>
        </pc:picChg>
        <pc:picChg chg="add del mod">
          <ac:chgData name="Yoel Kortick" userId="167978f5-7f40-4909-85d5-d4149554ad4e" providerId="ADAL" clId="{814C13CD-04ED-441D-91F6-66C61924EC26}" dt="2022-08-25T15:33:29.449" v="1650" actId="478"/>
          <ac:picMkLst>
            <pc:docMk/>
            <pc:sldMk cId="1501124586" sldId="1824"/>
            <ac:picMk id="6" creationId="{610B3A4E-FB74-C564-8C54-51899EE64F17}"/>
          </ac:picMkLst>
        </pc:picChg>
        <pc:picChg chg="add mod ord">
          <ac:chgData name="Yoel Kortick" userId="167978f5-7f40-4909-85d5-d4149554ad4e" providerId="ADAL" clId="{814C13CD-04ED-441D-91F6-66C61924EC26}" dt="2022-08-25T15:33:38.985" v="1655" actId="167"/>
          <ac:picMkLst>
            <pc:docMk/>
            <pc:sldMk cId="1501124586" sldId="1824"/>
            <ac:picMk id="9" creationId="{27159ADA-A6F7-7863-FC36-67B21C3B5548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4:40.936" v="1889" actId="208"/>
        <pc:sldMkLst>
          <pc:docMk/>
          <pc:sldMk cId="1306848471" sldId="1825"/>
        </pc:sldMkLst>
        <pc:spChg chg="mod">
          <ac:chgData name="Yoel Kortick" userId="167978f5-7f40-4909-85d5-d4149554ad4e" providerId="ADAL" clId="{814C13CD-04ED-441D-91F6-66C61924EC26}" dt="2022-08-25T15:44:01.771" v="1875" actId="255"/>
          <ac:spMkLst>
            <pc:docMk/>
            <pc:sldMk cId="1306848471" sldId="1825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44:38.565" v="1888" actId="14100"/>
          <ac:spMkLst>
            <pc:docMk/>
            <pc:sldMk cId="1306848471" sldId="1825"/>
            <ac:spMk id="7" creationId="{25444139-925B-D0DB-41AD-6F279534E048}"/>
          </ac:spMkLst>
        </pc:spChg>
        <pc:picChg chg="add mod ord">
          <ac:chgData name="Yoel Kortick" userId="167978f5-7f40-4909-85d5-d4149554ad4e" providerId="ADAL" clId="{814C13CD-04ED-441D-91F6-66C61924EC26}" dt="2022-08-25T15:44:40.936" v="1889" actId="208"/>
          <ac:picMkLst>
            <pc:docMk/>
            <pc:sldMk cId="1306848471" sldId="1825"/>
            <ac:picMk id="5" creationId="{803EB69B-1953-53CA-9A2C-6056DF57C083}"/>
          </ac:picMkLst>
        </pc:picChg>
        <pc:picChg chg="del">
          <ac:chgData name="Yoel Kortick" userId="167978f5-7f40-4909-85d5-d4149554ad4e" providerId="ADAL" clId="{814C13CD-04ED-441D-91F6-66C61924EC26}" dt="2022-08-25T15:44:04.531" v="1876" actId="478"/>
          <ac:picMkLst>
            <pc:docMk/>
            <pc:sldMk cId="1306848471" sldId="1825"/>
            <ac:picMk id="9" creationId="{27159ADA-A6F7-7863-FC36-67B21C3B5548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54:26.314" v="2782" actId="313"/>
        <pc:sldMkLst>
          <pc:docMk/>
          <pc:sldMk cId="3833958023" sldId="1826"/>
        </pc:sldMkLst>
        <pc:spChg chg="mod">
          <ac:chgData name="Yoel Kortick" userId="167978f5-7f40-4909-85d5-d4149554ad4e" providerId="ADAL" clId="{814C13CD-04ED-441D-91F6-66C61924EC26}" dt="2022-08-25T15:54:26.314" v="2782" actId="313"/>
          <ac:spMkLst>
            <pc:docMk/>
            <pc:sldMk cId="3833958023" sldId="1826"/>
            <ac:spMk id="4" creationId="{2490F34D-A7E2-4EA9-8B1A-78371A1F1CD1}"/>
          </ac:spMkLst>
        </pc:spChg>
        <pc:spChg chg="mod">
          <ac:chgData name="Yoel Kortick" userId="167978f5-7f40-4909-85d5-d4149554ad4e" providerId="ADAL" clId="{814C13CD-04ED-441D-91F6-66C61924EC26}" dt="2022-08-25T15:45:49.332" v="1986" actId="1038"/>
          <ac:spMkLst>
            <pc:docMk/>
            <pc:sldMk cId="3833958023" sldId="1826"/>
            <ac:spMk id="7" creationId="{25444139-925B-D0DB-41AD-6F279534E048}"/>
          </ac:spMkLst>
        </pc:spChg>
        <pc:spChg chg="add">
          <ac:chgData name="Yoel Kortick" userId="167978f5-7f40-4909-85d5-d4149554ad4e" providerId="ADAL" clId="{814C13CD-04ED-441D-91F6-66C61924EC26}" dt="2022-08-25T15:46:01.765" v="1988" actId="11529"/>
          <ac:spMkLst>
            <pc:docMk/>
            <pc:sldMk cId="3833958023" sldId="1826"/>
            <ac:spMk id="8" creationId="{CEE81E12-899F-EDD3-F137-28053BD4297E}"/>
          </ac:spMkLst>
        </pc:spChg>
        <pc:picChg chg="del">
          <ac:chgData name="Yoel Kortick" userId="167978f5-7f40-4909-85d5-d4149554ad4e" providerId="ADAL" clId="{814C13CD-04ED-441D-91F6-66C61924EC26}" dt="2022-08-25T15:45:38.476" v="1970" actId="478"/>
          <ac:picMkLst>
            <pc:docMk/>
            <pc:sldMk cId="3833958023" sldId="1826"/>
            <ac:picMk id="5" creationId="{803EB69B-1953-53CA-9A2C-6056DF57C083}"/>
          </ac:picMkLst>
        </pc:picChg>
        <pc:picChg chg="add mod ord">
          <ac:chgData name="Yoel Kortick" userId="167978f5-7f40-4909-85d5-d4149554ad4e" providerId="ADAL" clId="{814C13CD-04ED-441D-91F6-66C61924EC26}" dt="2022-08-25T15:45:53.940" v="1987" actId="208"/>
          <ac:picMkLst>
            <pc:docMk/>
            <pc:sldMk cId="3833958023" sldId="1826"/>
            <ac:picMk id="6" creationId="{76C2215E-A76A-584C-3EFA-56743278E44D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5:47:43.125" v="2178" actId="313"/>
        <pc:sldMkLst>
          <pc:docMk/>
          <pc:sldMk cId="3245628198" sldId="1827"/>
        </pc:sldMkLst>
        <pc:spChg chg="mod">
          <ac:chgData name="Yoel Kortick" userId="167978f5-7f40-4909-85d5-d4149554ad4e" providerId="ADAL" clId="{814C13CD-04ED-441D-91F6-66C61924EC26}" dt="2022-08-25T15:47:43.125" v="2178" actId="313"/>
          <ac:spMkLst>
            <pc:docMk/>
            <pc:sldMk cId="3245628198" sldId="1827"/>
            <ac:spMk id="4" creationId="{2490F34D-A7E2-4EA9-8B1A-78371A1F1CD1}"/>
          </ac:spMkLst>
        </pc:spChg>
        <pc:spChg chg="del">
          <ac:chgData name="Yoel Kortick" userId="167978f5-7f40-4909-85d5-d4149554ad4e" providerId="ADAL" clId="{814C13CD-04ED-441D-91F6-66C61924EC26}" dt="2022-08-25T15:47:20.543" v="2171" actId="478"/>
          <ac:spMkLst>
            <pc:docMk/>
            <pc:sldMk cId="3245628198" sldId="1827"/>
            <ac:spMk id="7" creationId="{25444139-925B-D0DB-41AD-6F279534E048}"/>
          </ac:spMkLst>
        </pc:spChg>
        <pc:spChg chg="mod">
          <ac:chgData name="Yoel Kortick" userId="167978f5-7f40-4909-85d5-d4149554ad4e" providerId="ADAL" clId="{814C13CD-04ED-441D-91F6-66C61924EC26}" dt="2022-08-25T15:47:34.139" v="2176" actId="1037"/>
          <ac:spMkLst>
            <pc:docMk/>
            <pc:sldMk cId="3245628198" sldId="1827"/>
            <ac:spMk id="8" creationId="{CEE81E12-899F-EDD3-F137-28053BD4297E}"/>
          </ac:spMkLst>
        </pc:spChg>
        <pc:picChg chg="add mod ord">
          <ac:chgData name="Yoel Kortick" userId="167978f5-7f40-4909-85d5-d4149554ad4e" providerId="ADAL" clId="{814C13CD-04ED-441D-91F6-66C61924EC26}" dt="2022-08-25T15:47:34.139" v="2176" actId="1037"/>
          <ac:picMkLst>
            <pc:docMk/>
            <pc:sldMk cId="3245628198" sldId="1827"/>
            <ac:picMk id="5" creationId="{00885721-0CA7-BD14-6A35-1EED0DDEB3E6}"/>
          </ac:picMkLst>
        </pc:picChg>
        <pc:picChg chg="del">
          <ac:chgData name="Yoel Kortick" userId="167978f5-7f40-4909-85d5-d4149554ad4e" providerId="ADAL" clId="{814C13CD-04ED-441D-91F6-66C61924EC26}" dt="2022-08-25T15:46:53.996" v="2165" actId="478"/>
          <ac:picMkLst>
            <pc:docMk/>
            <pc:sldMk cId="3245628198" sldId="1827"/>
            <ac:picMk id="6" creationId="{76C2215E-A76A-584C-3EFA-56743278E44D}"/>
          </ac:picMkLst>
        </pc:picChg>
      </pc:sldChg>
      <pc:sldChg chg="delSp modSp add mod">
        <pc:chgData name="Yoel Kortick" userId="167978f5-7f40-4909-85d5-d4149554ad4e" providerId="ADAL" clId="{814C13CD-04ED-441D-91F6-66C61924EC26}" dt="2022-08-25T15:56:15.007" v="2844"/>
        <pc:sldMkLst>
          <pc:docMk/>
          <pc:sldMk cId="883860666" sldId="1828"/>
        </pc:sldMkLst>
        <pc:spChg chg="mod">
          <ac:chgData name="Yoel Kortick" userId="167978f5-7f40-4909-85d5-d4149554ad4e" providerId="ADAL" clId="{814C13CD-04ED-441D-91F6-66C61924EC26}" dt="2022-08-25T15:56:15.007" v="2844"/>
          <ac:spMkLst>
            <pc:docMk/>
            <pc:sldMk cId="883860666" sldId="1828"/>
            <ac:spMk id="4" creationId="{2490F34D-A7E2-4EA9-8B1A-78371A1F1CD1}"/>
          </ac:spMkLst>
        </pc:spChg>
        <pc:spChg chg="del">
          <ac:chgData name="Yoel Kortick" userId="167978f5-7f40-4909-85d5-d4149554ad4e" providerId="ADAL" clId="{814C13CD-04ED-441D-91F6-66C61924EC26}" dt="2022-08-25T15:53:48.322" v="2775" actId="478"/>
          <ac:spMkLst>
            <pc:docMk/>
            <pc:sldMk cId="883860666" sldId="1828"/>
            <ac:spMk id="8" creationId="{CEE81E12-899F-EDD3-F137-28053BD4297E}"/>
          </ac:spMkLst>
        </pc:spChg>
        <pc:picChg chg="del">
          <ac:chgData name="Yoel Kortick" userId="167978f5-7f40-4909-85d5-d4149554ad4e" providerId="ADAL" clId="{814C13CD-04ED-441D-91F6-66C61924EC26}" dt="2022-08-25T15:51:16.940" v="2618" actId="478"/>
          <ac:picMkLst>
            <pc:docMk/>
            <pc:sldMk cId="883860666" sldId="1828"/>
            <ac:picMk id="5" creationId="{00885721-0CA7-BD14-6A35-1EED0DDEB3E6}"/>
          </ac:picMkLst>
        </pc:picChg>
      </pc:sldChg>
      <pc:sldChg chg="addSp delSp modSp add mod">
        <pc:chgData name="Yoel Kortick" userId="167978f5-7f40-4909-85d5-d4149554ad4e" providerId="ADAL" clId="{814C13CD-04ED-441D-91F6-66C61924EC26}" dt="2022-08-25T16:20:00.261" v="3006" actId="208"/>
        <pc:sldMkLst>
          <pc:docMk/>
          <pc:sldMk cId="3878824186" sldId="1829"/>
        </pc:sldMkLst>
        <pc:spChg chg="mod">
          <ac:chgData name="Yoel Kortick" userId="167978f5-7f40-4909-85d5-d4149554ad4e" providerId="ADAL" clId="{814C13CD-04ED-441D-91F6-66C61924EC26}" dt="2022-08-25T16:08:41.314" v="2934" actId="14100"/>
          <ac:spMkLst>
            <pc:docMk/>
            <pc:sldMk cId="3878824186" sldId="1829"/>
            <ac:spMk id="4" creationId="{2490F34D-A7E2-4EA9-8B1A-78371A1F1CD1}"/>
          </ac:spMkLst>
        </pc:spChg>
        <pc:spChg chg="add mod">
          <ac:chgData name="Yoel Kortick" userId="167978f5-7f40-4909-85d5-d4149554ad4e" providerId="ADAL" clId="{814C13CD-04ED-441D-91F6-66C61924EC26}" dt="2022-08-25T15:57:22.319" v="2917" actId="1036"/>
          <ac:spMkLst>
            <pc:docMk/>
            <pc:sldMk cId="3878824186" sldId="1829"/>
            <ac:spMk id="5" creationId="{DDA15A8A-6546-040A-6846-570D7720F297}"/>
          </ac:spMkLst>
        </pc:spChg>
        <pc:spChg chg="add mod">
          <ac:chgData name="Yoel Kortick" userId="167978f5-7f40-4909-85d5-d4149554ad4e" providerId="ADAL" clId="{814C13CD-04ED-441D-91F6-66C61924EC26}" dt="2022-08-25T16:12:20.634" v="2945" actId="1076"/>
          <ac:spMkLst>
            <pc:docMk/>
            <pc:sldMk cId="3878824186" sldId="1829"/>
            <ac:spMk id="6" creationId="{92DFC491-12FB-8284-DE2A-C8AC3BC01DCE}"/>
          </ac:spMkLst>
        </pc:spChg>
        <pc:spChg chg="add mod">
          <ac:chgData name="Yoel Kortick" userId="167978f5-7f40-4909-85d5-d4149554ad4e" providerId="ADAL" clId="{814C13CD-04ED-441D-91F6-66C61924EC26}" dt="2022-08-25T16:12:36.475" v="2948" actId="1076"/>
          <ac:spMkLst>
            <pc:docMk/>
            <pc:sldMk cId="3878824186" sldId="1829"/>
            <ac:spMk id="7" creationId="{177ECB30-9CB1-0C88-4D06-32D4398562C1}"/>
          </ac:spMkLst>
        </pc:spChg>
        <pc:spChg chg="add del mod">
          <ac:chgData name="Yoel Kortick" userId="167978f5-7f40-4909-85d5-d4149554ad4e" providerId="ADAL" clId="{814C13CD-04ED-441D-91F6-66C61924EC26}" dt="2022-08-25T15:59:32.953" v="2929" actId="478"/>
          <ac:spMkLst>
            <pc:docMk/>
            <pc:sldMk cId="3878824186" sldId="1829"/>
            <ac:spMk id="8" creationId="{211967E9-A513-6A85-D96D-7549B13AB8DE}"/>
          </ac:spMkLst>
        </pc:spChg>
        <pc:spChg chg="add del mod">
          <ac:chgData name="Yoel Kortick" userId="167978f5-7f40-4909-85d5-d4149554ad4e" providerId="ADAL" clId="{814C13CD-04ED-441D-91F6-66C61924EC26}" dt="2022-08-25T15:59:34.254" v="2930" actId="478"/>
          <ac:spMkLst>
            <pc:docMk/>
            <pc:sldMk cId="3878824186" sldId="1829"/>
            <ac:spMk id="9" creationId="{F0D37C8B-6C60-5540-D9D2-12C172AF0C7F}"/>
          </ac:spMkLst>
        </pc:spChg>
        <pc:spChg chg="add del mod">
          <ac:chgData name="Yoel Kortick" userId="167978f5-7f40-4909-85d5-d4149554ad4e" providerId="ADAL" clId="{814C13CD-04ED-441D-91F6-66C61924EC26}" dt="2022-08-25T15:59:31.498" v="2928" actId="478"/>
          <ac:spMkLst>
            <pc:docMk/>
            <pc:sldMk cId="3878824186" sldId="1829"/>
            <ac:spMk id="10" creationId="{755A7B1F-FC4F-7DDE-B954-C0DCA5D81129}"/>
          </ac:spMkLst>
        </pc:spChg>
        <pc:spChg chg="add del mod">
          <ac:chgData name="Yoel Kortick" userId="167978f5-7f40-4909-85d5-d4149554ad4e" providerId="ADAL" clId="{814C13CD-04ED-441D-91F6-66C61924EC26}" dt="2022-08-25T15:59:35.318" v="2931" actId="478"/>
          <ac:spMkLst>
            <pc:docMk/>
            <pc:sldMk cId="3878824186" sldId="1829"/>
            <ac:spMk id="11" creationId="{A07D0FD4-CC22-1F6C-687B-6D09CC43CC4C}"/>
          </ac:spMkLst>
        </pc:spChg>
        <pc:spChg chg="add mod">
          <ac:chgData name="Yoel Kortick" userId="167978f5-7f40-4909-85d5-d4149554ad4e" providerId="ADAL" clId="{814C13CD-04ED-441D-91F6-66C61924EC26}" dt="2022-08-25T16:12:15.389" v="2943" actId="1076"/>
          <ac:spMkLst>
            <pc:docMk/>
            <pc:sldMk cId="3878824186" sldId="1829"/>
            <ac:spMk id="12" creationId="{3CB0B0A4-13CD-0034-726C-2B8579D13193}"/>
          </ac:spMkLst>
        </pc:spChg>
        <pc:picChg chg="add mod ord">
          <ac:chgData name="Yoel Kortick" userId="167978f5-7f40-4909-85d5-d4149554ad4e" providerId="ADAL" clId="{814C13CD-04ED-441D-91F6-66C61924EC26}" dt="2022-08-25T15:58:32.052" v="2923" actId="208"/>
          <ac:picMkLst>
            <pc:docMk/>
            <pc:sldMk cId="3878824186" sldId="1829"/>
            <ac:picMk id="13" creationId="{0CEEE60C-7BAF-1C87-1CCF-79B11BA0E7D5}"/>
          </ac:picMkLst>
        </pc:picChg>
        <pc:picChg chg="add mod">
          <ac:chgData name="Yoel Kortick" userId="167978f5-7f40-4909-85d5-d4149554ad4e" providerId="ADAL" clId="{814C13CD-04ED-441D-91F6-66C61924EC26}" dt="2022-08-25T16:12:23.538" v="2946" actId="1076"/>
          <ac:picMkLst>
            <pc:docMk/>
            <pc:sldMk cId="3878824186" sldId="1829"/>
            <ac:picMk id="15" creationId="{4314B214-2FC1-D0AD-E7BD-0AD604E248B4}"/>
          </ac:picMkLst>
        </pc:picChg>
        <pc:picChg chg="add mod">
          <ac:chgData name="Yoel Kortick" userId="167978f5-7f40-4909-85d5-d4149554ad4e" providerId="ADAL" clId="{814C13CD-04ED-441D-91F6-66C61924EC26}" dt="2022-08-25T16:12:11.990" v="2942" actId="208"/>
          <ac:picMkLst>
            <pc:docMk/>
            <pc:sldMk cId="3878824186" sldId="1829"/>
            <ac:picMk id="17" creationId="{E252F14E-BFB6-8929-898E-804ECFB14E74}"/>
          </ac:picMkLst>
        </pc:picChg>
        <pc:picChg chg="add del mod">
          <ac:chgData name="Yoel Kortick" userId="167978f5-7f40-4909-85d5-d4149554ad4e" providerId="ADAL" clId="{814C13CD-04ED-441D-91F6-66C61924EC26}" dt="2022-08-25T16:19:49.653" v="2951" actId="478"/>
          <ac:picMkLst>
            <pc:docMk/>
            <pc:sldMk cId="3878824186" sldId="1829"/>
            <ac:picMk id="19" creationId="{F7DB7B39-F48D-F91A-E95D-CFA913FF4DDA}"/>
          </ac:picMkLst>
        </pc:picChg>
        <pc:picChg chg="add del">
          <ac:chgData name="Yoel Kortick" userId="167978f5-7f40-4909-85d5-d4149554ad4e" providerId="ADAL" clId="{814C13CD-04ED-441D-91F6-66C61924EC26}" dt="2022-08-25T16:19:38.918" v="2950" actId="22"/>
          <ac:picMkLst>
            <pc:docMk/>
            <pc:sldMk cId="3878824186" sldId="1829"/>
            <ac:picMk id="21" creationId="{C2A26D4E-B0BA-5813-11C9-7F5F9C00BD41}"/>
          </ac:picMkLst>
        </pc:picChg>
        <pc:picChg chg="add mod">
          <ac:chgData name="Yoel Kortick" userId="167978f5-7f40-4909-85d5-d4149554ad4e" providerId="ADAL" clId="{814C13CD-04ED-441D-91F6-66C61924EC26}" dt="2022-08-25T16:20:00.261" v="3006" actId="208"/>
          <ac:picMkLst>
            <pc:docMk/>
            <pc:sldMk cId="3878824186" sldId="1829"/>
            <ac:picMk id="23" creationId="{D4D788EA-4319-3B73-BEF9-BD959AF8C639}"/>
          </ac:picMkLst>
        </pc:picChg>
      </pc:sldChg>
      <pc:sldChg chg="delSp add del mod">
        <pc:chgData name="Yoel Kortick" userId="167978f5-7f40-4909-85d5-d4149554ad4e" providerId="ADAL" clId="{814C13CD-04ED-441D-91F6-66C61924EC26}" dt="2022-08-25T16:20:19.906" v="3009" actId="47"/>
        <pc:sldMkLst>
          <pc:docMk/>
          <pc:sldMk cId="412393449" sldId="1830"/>
        </pc:sldMkLst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5" creationId="{DDA15A8A-6546-040A-6846-570D7720F297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6" creationId="{92DFC491-12FB-8284-DE2A-C8AC3BC01DCE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7" creationId="{177ECB30-9CB1-0C88-4D06-32D4398562C1}"/>
          </ac:spMkLst>
        </pc:spChg>
        <pc:spChg chg="del">
          <ac:chgData name="Yoel Kortick" userId="167978f5-7f40-4909-85d5-d4149554ad4e" providerId="ADAL" clId="{814C13CD-04ED-441D-91F6-66C61924EC26}" dt="2022-08-25T16:20:14.194" v="3008" actId="478"/>
          <ac:spMkLst>
            <pc:docMk/>
            <pc:sldMk cId="412393449" sldId="1830"/>
            <ac:spMk id="12" creationId="{3CB0B0A4-13CD-0034-726C-2B8579D13193}"/>
          </ac:spMkLst>
        </pc:sp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3" creationId="{0CEEE60C-7BAF-1C87-1CCF-79B11BA0E7D5}"/>
          </ac:picMkLst>
        </pc:pic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5" creationId="{4314B214-2FC1-D0AD-E7BD-0AD604E248B4}"/>
          </ac:picMkLst>
        </pc:picChg>
        <pc:picChg chg="del">
          <ac:chgData name="Yoel Kortick" userId="167978f5-7f40-4909-85d5-d4149554ad4e" providerId="ADAL" clId="{814C13CD-04ED-441D-91F6-66C61924EC26}" dt="2022-08-25T16:20:14.194" v="3008" actId="478"/>
          <ac:picMkLst>
            <pc:docMk/>
            <pc:sldMk cId="412393449" sldId="1830"/>
            <ac:picMk id="17" creationId="{E252F14E-BFB6-8929-898E-804ECFB14E74}"/>
          </ac:picMkLst>
        </pc:picChg>
      </pc:sldChg>
    </pc:docChg>
  </pc:docChgLst>
  <pc:docChgLst>
    <pc:chgData name="Yoel Kortick" userId="167978f5-7f40-4909-85d5-d4149554ad4e" providerId="ADAL" clId="{15BC3BA5-92C4-49A5-B451-47E622F0D681}"/>
    <pc:docChg chg="undo custSel addSld delSld modSld sldOrd">
      <pc:chgData name="Yoel Kortick" userId="167978f5-7f40-4909-85d5-d4149554ad4e" providerId="ADAL" clId="{15BC3BA5-92C4-49A5-B451-47E622F0D681}" dt="2023-01-08T11:51:34.721" v="2649"/>
      <pc:docMkLst>
        <pc:docMk/>
      </pc:docMkLst>
      <pc:sldChg chg="modSp mod">
        <pc:chgData name="Yoel Kortick" userId="167978f5-7f40-4909-85d5-d4149554ad4e" providerId="ADAL" clId="{15BC3BA5-92C4-49A5-B451-47E622F0D681}" dt="2023-01-08T11:31:58.273" v="2235" actId="6549"/>
        <pc:sldMkLst>
          <pc:docMk/>
          <pc:sldMk cId="3267142644" sldId="1724"/>
        </pc:sldMkLst>
        <pc:spChg chg="mod">
          <ac:chgData name="Yoel Kortick" userId="167978f5-7f40-4909-85d5-d4149554ad4e" providerId="ADAL" clId="{15BC3BA5-92C4-49A5-B451-47E622F0D681}" dt="2023-01-08T11:31:58.273" v="2235" actId="6549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15BC3BA5-92C4-49A5-B451-47E622F0D681}" dt="2023-01-04T12:03:07.710" v="2"/>
        <pc:sldMkLst>
          <pc:docMk/>
          <pc:sldMk cId="1404067891" sldId="1782"/>
        </pc:sldMkLst>
        <pc:spChg chg="mod">
          <ac:chgData name="Yoel Kortick" userId="167978f5-7f40-4909-85d5-d4149554ad4e" providerId="ADAL" clId="{15BC3BA5-92C4-49A5-B451-47E622F0D681}" dt="2023-01-04T12:03:07.710" v="2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15BC3BA5-92C4-49A5-B451-47E622F0D681}" dt="2023-01-04T12:03:47.601" v="3"/>
        <pc:sldMkLst>
          <pc:docMk/>
          <pc:sldMk cId="1773716853" sldId="1788"/>
        </pc:sldMkLst>
        <pc:spChg chg="mod">
          <ac:chgData name="Yoel Kortick" userId="167978f5-7f40-4909-85d5-d4149554ad4e" providerId="ADAL" clId="{15BC3BA5-92C4-49A5-B451-47E622F0D681}" dt="2023-01-04T12:03:47.601" v="3"/>
          <ac:spMkLst>
            <pc:docMk/>
            <pc:sldMk cId="1773716853" sldId="1788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2299300669" sldId="1789"/>
        </pc:sldMkLst>
      </pc:sldChg>
      <pc:sldChg chg="modSp mod">
        <pc:chgData name="Yoel Kortick" userId="167978f5-7f40-4909-85d5-d4149554ad4e" providerId="ADAL" clId="{15BC3BA5-92C4-49A5-B451-47E622F0D681}" dt="2023-01-04T12:04:20.367" v="5" actId="33524"/>
        <pc:sldMkLst>
          <pc:docMk/>
          <pc:sldMk cId="3753056614" sldId="1791"/>
        </pc:sldMkLst>
        <pc:spChg chg="mod">
          <ac:chgData name="Yoel Kortick" userId="167978f5-7f40-4909-85d5-d4149554ad4e" providerId="ADAL" clId="{15BC3BA5-92C4-49A5-B451-47E622F0D681}" dt="2023-01-04T12:04:20.367" v="5" actId="33524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5BC3BA5-92C4-49A5-B451-47E622F0D681}" dt="2023-01-04T12:07:14.556" v="25"/>
        <pc:sldMkLst>
          <pc:docMk/>
          <pc:sldMk cId="1078410933" sldId="1792"/>
        </pc:sldMkLst>
        <pc:spChg chg="mod">
          <ac:chgData name="Yoel Kortick" userId="167978f5-7f40-4909-85d5-d4149554ad4e" providerId="ADAL" clId="{15BC3BA5-92C4-49A5-B451-47E622F0D681}" dt="2023-01-04T12:07:14.556" v="25"/>
          <ac:spMkLst>
            <pc:docMk/>
            <pc:sldMk cId="1078410933" sldId="1792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15BC3BA5-92C4-49A5-B451-47E622F0D681}" dt="2023-01-08T11:51:34.721" v="2649"/>
        <pc:sldMkLst>
          <pc:docMk/>
          <pc:sldMk cId="4132155335" sldId="1793"/>
        </pc:sldMkLst>
        <pc:spChg chg="mod">
          <ac:chgData name="Yoel Kortick" userId="167978f5-7f40-4909-85d5-d4149554ad4e" providerId="ADAL" clId="{15BC3BA5-92C4-49A5-B451-47E622F0D681}" dt="2023-01-04T12:07:14.556" v="25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4132155335" sldId="1793"/>
            <ac:spMk id="4" creationId="{2490F34D-A7E2-4EA9-8B1A-78371A1F1CD1}"/>
          </ac:spMkLst>
        </pc:spChg>
      </pc:sldChg>
      <pc:sldChg chg="delSp modSp mod">
        <pc:chgData name="Yoel Kortick" userId="167978f5-7f40-4909-85d5-d4149554ad4e" providerId="ADAL" clId="{15BC3BA5-92C4-49A5-B451-47E622F0D681}" dt="2023-01-04T12:16:23.683" v="177"/>
        <pc:sldMkLst>
          <pc:docMk/>
          <pc:sldMk cId="1022672352" sldId="1795"/>
        </pc:sldMkLst>
        <pc:spChg chg="mod">
          <ac:chgData name="Yoel Kortick" userId="167978f5-7f40-4909-85d5-d4149554ad4e" providerId="ADAL" clId="{15BC3BA5-92C4-49A5-B451-47E622F0D681}" dt="2023-01-04T12:07:14.556" v="25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4T12:16:23.683" v="177"/>
          <ac:spMkLst>
            <pc:docMk/>
            <pc:sldMk cId="1022672352" sldId="1795"/>
            <ac:spMk id="4" creationId="{2490F34D-A7E2-4EA9-8B1A-78371A1F1CD1}"/>
          </ac:spMkLst>
        </pc:spChg>
        <pc:spChg chg="del">
          <ac:chgData name="Yoel Kortick" userId="167978f5-7f40-4909-85d5-d4149554ad4e" providerId="ADAL" clId="{15BC3BA5-92C4-49A5-B451-47E622F0D681}" dt="2023-01-04T12:16:20.946" v="176" actId="478"/>
          <ac:spMkLst>
            <pc:docMk/>
            <pc:sldMk cId="1022672352" sldId="1795"/>
            <ac:spMk id="6" creationId="{B1F62C6F-CFB3-05CB-5570-45F0CFD0029E}"/>
          </ac:spMkLst>
        </pc:spChg>
        <pc:spChg chg="del">
          <ac:chgData name="Yoel Kortick" userId="167978f5-7f40-4909-85d5-d4149554ad4e" providerId="ADAL" clId="{15BC3BA5-92C4-49A5-B451-47E622F0D681}" dt="2023-01-04T12:16:20.946" v="176" actId="478"/>
          <ac:spMkLst>
            <pc:docMk/>
            <pc:sldMk cId="1022672352" sldId="1795"/>
            <ac:spMk id="8" creationId="{0350C10A-D4D3-9A33-12D3-4FA916BF64B6}"/>
          </ac:spMkLst>
        </pc:spChg>
        <pc:picChg chg="del">
          <ac:chgData name="Yoel Kortick" userId="167978f5-7f40-4909-85d5-d4149554ad4e" providerId="ADAL" clId="{15BC3BA5-92C4-49A5-B451-47E622F0D681}" dt="2023-01-04T12:16:17.554" v="175" actId="478"/>
          <ac:picMkLst>
            <pc:docMk/>
            <pc:sldMk cId="1022672352" sldId="1795"/>
            <ac:picMk id="7" creationId="{ED673F36-91FD-A21F-EFB6-449C7BD848C1}"/>
          </ac:picMkLst>
        </pc:picChg>
      </pc:sldChg>
      <pc:sldChg chg="addSp delSp modSp mod">
        <pc:chgData name="Yoel Kortick" userId="167978f5-7f40-4909-85d5-d4149554ad4e" providerId="ADAL" clId="{15BC3BA5-92C4-49A5-B451-47E622F0D681}" dt="2023-01-08T11:51:34.721" v="2649"/>
        <pc:sldMkLst>
          <pc:docMk/>
          <pc:sldMk cId="3228880565" sldId="1796"/>
        </pc:sldMkLst>
        <pc:spChg chg="mod">
          <ac:chgData name="Yoel Kortick" userId="167978f5-7f40-4909-85d5-d4149554ad4e" providerId="ADAL" clId="{15BC3BA5-92C4-49A5-B451-47E622F0D681}" dt="2023-01-08T11:08:07.033" v="1779" actId="20577"/>
          <ac:spMkLst>
            <pc:docMk/>
            <pc:sldMk cId="3228880565" sldId="1796"/>
            <ac:spMk id="3" creationId="{4FC18B40-6547-41EC-8A0E-1C8F40E0A42F}"/>
          </ac:spMkLst>
        </pc:spChg>
        <pc:spChg chg="add mod">
          <ac:chgData name="Yoel Kortick" userId="167978f5-7f40-4909-85d5-d4149554ad4e" providerId="ADAL" clId="{15BC3BA5-92C4-49A5-B451-47E622F0D681}" dt="2023-01-08T11:51:34.721" v="2649"/>
          <ac:spMkLst>
            <pc:docMk/>
            <pc:sldMk cId="3228880565" sldId="1796"/>
            <ac:spMk id="5" creationId="{5CD86762-6F31-C78C-BD80-08FEA8284EFA}"/>
          </ac:spMkLst>
        </pc:spChg>
        <pc:spChg chg="del">
          <ac:chgData name="Yoel Kortick" userId="167978f5-7f40-4909-85d5-d4149554ad4e" providerId="ADAL" clId="{15BC3BA5-92C4-49A5-B451-47E622F0D681}" dt="2023-01-05T11:19:34.562" v="182" actId="478"/>
          <ac:spMkLst>
            <pc:docMk/>
            <pc:sldMk cId="3228880565" sldId="1796"/>
            <ac:spMk id="10" creationId="{EC245E29-5586-6EB5-1D89-8499358CF7A8}"/>
          </ac:spMkLst>
        </pc:spChg>
        <pc:spChg chg="del">
          <ac:chgData name="Yoel Kortick" userId="167978f5-7f40-4909-85d5-d4149554ad4e" providerId="ADAL" clId="{15BC3BA5-92C4-49A5-B451-47E622F0D681}" dt="2023-01-05T11:19:35.481" v="183" actId="478"/>
          <ac:spMkLst>
            <pc:docMk/>
            <pc:sldMk cId="3228880565" sldId="1796"/>
            <ac:spMk id="12" creationId="{9E330A4C-F3FD-0FCC-E923-96341943170A}"/>
          </ac:spMkLst>
        </pc:spChg>
        <pc:spChg chg="mod">
          <ac:chgData name="Yoel Kortick" userId="167978f5-7f40-4909-85d5-d4149554ad4e" providerId="ADAL" clId="{15BC3BA5-92C4-49A5-B451-47E622F0D681}" dt="2023-01-05T11:19:48.583" v="205" actId="1037"/>
          <ac:spMkLst>
            <pc:docMk/>
            <pc:sldMk cId="3228880565" sldId="1796"/>
            <ac:spMk id="13" creationId="{59A338BF-25B2-D369-6D41-9E3F33228F9C}"/>
          </ac:spMkLst>
        </pc:spChg>
        <pc:spChg chg="del">
          <ac:chgData name="Yoel Kortick" userId="167978f5-7f40-4909-85d5-d4149554ad4e" providerId="ADAL" clId="{15BC3BA5-92C4-49A5-B451-47E622F0D681}" dt="2023-01-05T11:19:33.809" v="181" actId="478"/>
          <ac:spMkLst>
            <pc:docMk/>
            <pc:sldMk cId="3228880565" sldId="1796"/>
            <ac:spMk id="15" creationId="{89029780-A0B4-0F14-0916-2A55A4633803}"/>
          </ac:spMkLst>
        </pc:spChg>
        <pc:picChg chg="add mod ord">
          <ac:chgData name="Yoel Kortick" userId="167978f5-7f40-4909-85d5-d4149554ad4e" providerId="ADAL" clId="{15BC3BA5-92C4-49A5-B451-47E622F0D681}" dt="2023-01-05T11:19:52.689" v="207" actId="208"/>
          <ac:picMkLst>
            <pc:docMk/>
            <pc:sldMk cId="3228880565" sldId="1796"/>
            <ac:picMk id="4" creationId="{91F42EB1-FE7D-512B-DB33-AD1D51D7D0C0}"/>
          </ac:picMkLst>
        </pc:picChg>
        <pc:picChg chg="del">
          <ac:chgData name="Yoel Kortick" userId="167978f5-7f40-4909-85d5-d4149554ad4e" providerId="ADAL" clId="{15BC3BA5-92C4-49A5-B451-47E622F0D681}" dt="2023-01-05T11:19:31.059" v="178" actId="478"/>
          <ac:picMkLst>
            <pc:docMk/>
            <pc:sldMk cId="3228880565" sldId="1796"/>
            <ac:picMk id="9" creationId="{EA4A8E55-297A-2010-8FEC-A8B932629894}"/>
          </ac:picMkLst>
        </pc:picChg>
        <pc:cxnChg chg="del">
          <ac:chgData name="Yoel Kortick" userId="167978f5-7f40-4909-85d5-d4149554ad4e" providerId="ADAL" clId="{15BC3BA5-92C4-49A5-B451-47E622F0D681}" dt="2023-01-05T11:19:32.023" v="179" actId="478"/>
          <ac:cxnSpMkLst>
            <pc:docMk/>
            <pc:sldMk cId="3228880565" sldId="1796"/>
            <ac:cxnSpMk id="11" creationId="{27A74644-BDB6-108F-F6E6-703CA405D424}"/>
          </ac:cxnSpMkLst>
        </pc:cxnChg>
        <pc:cxnChg chg="del">
          <ac:chgData name="Yoel Kortick" userId="167978f5-7f40-4909-85d5-d4149554ad4e" providerId="ADAL" clId="{15BC3BA5-92C4-49A5-B451-47E622F0D681}" dt="2023-01-05T11:19:36.195" v="184" actId="478"/>
          <ac:cxnSpMkLst>
            <pc:docMk/>
            <pc:sldMk cId="3228880565" sldId="1796"/>
            <ac:cxnSpMk id="14" creationId="{8A0B8B8F-4288-3A44-52D5-853A6B0C6671}"/>
          </ac:cxnSpMkLst>
        </pc:cxnChg>
        <pc:cxnChg chg="del">
          <ac:chgData name="Yoel Kortick" userId="167978f5-7f40-4909-85d5-d4149554ad4e" providerId="ADAL" clId="{15BC3BA5-92C4-49A5-B451-47E622F0D681}" dt="2023-01-05T11:19:32.908" v="180" actId="478"/>
          <ac:cxnSpMkLst>
            <pc:docMk/>
            <pc:sldMk cId="3228880565" sldId="1796"/>
            <ac:cxnSpMk id="16" creationId="{322E5C9C-E47C-7F9E-CCFC-35186EF8A89D}"/>
          </ac:cxnSpMkLst>
        </pc:cxnChg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1178710" sldId="1816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620035551" sldId="1817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128039638" sldId="1818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151650487" sldId="1819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800506852" sldId="1821"/>
        </pc:sldMkLst>
      </pc:sldChg>
      <pc:sldChg chg="addSp delSp modSp mod">
        <pc:chgData name="Yoel Kortick" userId="167978f5-7f40-4909-85d5-d4149554ad4e" providerId="ADAL" clId="{15BC3BA5-92C4-49A5-B451-47E622F0D681}" dt="2023-01-08T11:51:34.721" v="2649"/>
        <pc:sldMkLst>
          <pc:docMk/>
          <pc:sldMk cId="2255328081" sldId="1898"/>
        </pc:sldMkLst>
        <pc:spChg chg="mod">
          <ac:chgData name="Yoel Kortick" userId="167978f5-7f40-4909-85d5-d4149554ad4e" providerId="ADAL" clId="{15BC3BA5-92C4-49A5-B451-47E622F0D681}" dt="2023-01-08T11:08:19.743" v="1781" actId="27636"/>
          <ac:spMkLst>
            <pc:docMk/>
            <pc:sldMk cId="2255328081" sldId="1898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2255328081" sldId="1898"/>
            <ac:spMk id="4" creationId="{2490F34D-A7E2-4EA9-8B1A-78371A1F1CD1}"/>
          </ac:spMkLst>
        </pc:spChg>
        <pc:spChg chg="mod">
          <ac:chgData name="Yoel Kortick" userId="167978f5-7f40-4909-85d5-d4149554ad4e" providerId="ADAL" clId="{15BC3BA5-92C4-49A5-B451-47E622F0D681}" dt="2023-01-05T11:23:17.972" v="239" actId="14100"/>
          <ac:spMkLst>
            <pc:docMk/>
            <pc:sldMk cId="2255328081" sldId="1898"/>
            <ac:spMk id="6" creationId="{EA1445E2-8899-0F53-2F22-08B68CFC0CE9}"/>
          </ac:spMkLst>
        </pc:spChg>
        <pc:spChg chg="mod">
          <ac:chgData name="Yoel Kortick" userId="167978f5-7f40-4909-85d5-d4149554ad4e" providerId="ADAL" clId="{15BC3BA5-92C4-49A5-B451-47E622F0D681}" dt="2023-01-05T11:23:07.521" v="227" actId="14100"/>
          <ac:spMkLst>
            <pc:docMk/>
            <pc:sldMk cId="2255328081" sldId="1898"/>
            <ac:spMk id="9" creationId="{A36000F0-38EF-F751-E2E1-2F214689CF8F}"/>
          </ac:spMkLst>
        </pc:spChg>
        <pc:picChg chg="del">
          <ac:chgData name="Yoel Kortick" userId="167978f5-7f40-4909-85d5-d4149554ad4e" providerId="ADAL" clId="{15BC3BA5-92C4-49A5-B451-47E622F0D681}" dt="2023-01-05T11:20:28.084" v="211" actId="478"/>
          <ac:picMkLst>
            <pc:docMk/>
            <pc:sldMk cId="2255328081" sldId="1898"/>
            <ac:picMk id="5" creationId="{92763B14-54EE-8E61-D803-3B25F4416C67}"/>
          </ac:picMkLst>
        </pc:picChg>
        <pc:picChg chg="add mod ord">
          <ac:chgData name="Yoel Kortick" userId="167978f5-7f40-4909-85d5-d4149554ad4e" providerId="ADAL" clId="{15BC3BA5-92C4-49A5-B451-47E622F0D681}" dt="2023-01-05T11:23:21.972" v="241" actId="208"/>
          <ac:picMkLst>
            <pc:docMk/>
            <pc:sldMk cId="2255328081" sldId="1898"/>
            <ac:picMk id="7" creationId="{93A0096C-221F-6B2F-B89B-BEDB8F68ACB5}"/>
          </ac:picMkLst>
        </pc:picChg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327706362" sldId="1900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998758155" sldId="1906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920199953" sldId="1907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350345160" sldId="1908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862591578" sldId="1909"/>
        </pc:sldMkLst>
      </pc:sldChg>
      <pc:sldChg chg="addSp modSp mod">
        <pc:chgData name="Yoel Kortick" userId="167978f5-7f40-4909-85d5-d4149554ad4e" providerId="ADAL" clId="{15BC3BA5-92C4-49A5-B451-47E622F0D681}" dt="2023-01-04T12:05:44.052" v="7"/>
        <pc:sldMkLst>
          <pc:docMk/>
          <pc:sldMk cId="3034439576" sldId="1910"/>
        </pc:sldMkLst>
        <pc:spChg chg="mod">
          <ac:chgData name="Yoel Kortick" userId="167978f5-7f40-4909-85d5-d4149554ad4e" providerId="ADAL" clId="{15BC3BA5-92C4-49A5-B451-47E622F0D681}" dt="2023-01-04T12:05:02.679" v="6"/>
          <ac:spMkLst>
            <pc:docMk/>
            <pc:sldMk cId="3034439576" sldId="1910"/>
            <ac:spMk id="4" creationId="{2490F34D-A7E2-4EA9-8B1A-78371A1F1CD1}"/>
          </ac:spMkLst>
        </pc:spChg>
        <pc:picChg chg="add mod">
          <ac:chgData name="Yoel Kortick" userId="167978f5-7f40-4909-85d5-d4149554ad4e" providerId="ADAL" clId="{15BC3BA5-92C4-49A5-B451-47E622F0D681}" dt="2023-01-04T12:05:44.052" v="7"/>
          <ac:picMkLst>
            <pc:docMk/>
            <pc:sldMk cId="3034439576" sldId="1910"/>
            <ac:picMk id="2" creationId="{C87FA40E-F3E2-6318-D942-F11976E010BB}"/>
          </ac:picMkLst>
        </pc:picChg>
      </pc:sldChg>
      <pc:sldChg chg="addSp delSp modSp mod">
        <pc:chgData name="Yoel Kortick" userId="167978f5-7f40-4909-85d5-d4149554ad4e" providerId="ADAL" clId="{15BC3BA5-92C4-49A5-B451-47E622F0D681}" dt="2023-01-04T12:06:40.335" v="19"/>
        <pc:sldMkLst>
          <pc:docMk/>
          <pc:sldMk cId="2051600660" sldId="1911"/>
        </pc:sldMkLst>
        <pc:spChg chg="mod">
          <ac:chgData name="Yoel Kortick" userId="167978f5-7f40-4909-85d5-d4149554ad4e" providerId="ADAL" clId="{15BC3BA5-92C4-49A5-B451-47E622F0D681}" dt="2023-01-04T12:05:58.537" v="14" actId="20577"/>
          <ac:spMkLst>
            <pc:docMk/>
            <pc:sldMk cId="2051600660" sldId="1911"/>
            <ac:spMk id="4" creationId="{2490F34D-A7E2-4EA9-8B1A-78371A1F1CD1}"/>
          </ac:spMkLst>
        </pc:spChg>
        <pc:graphicFrameChg chg="add mod">
          <ac:chgData name="Yoel Kortick" userId="167978f5-7f40-4909-85d5-d4149554ad4e" providerId="ADAL" clId="{15BC3BA5-92C4-49A5-B451-47E622F0D681}" dt="2023-01-04T12:06:40.335" v="19"/>
          <ac:graphicFrameMkLst>
            <pc:docMk/>
            <pc:sldMk cId="2051600660" sldId="1911"/>
            <ac:graphicFrameMk id="6" creationId="{4B20E9BB-702F-1699-ABFD-1CAB1D04A1BE}"/>
          </ac:graphicFrameMkLst>
        </pc:graphicFrameChg>
        <pc:picChg chg="add del mod">
          <ac:chgData name="Yoel Kortick" userId="167978f5-7f40-4909-85d5-d4149554ad4e" providerId="ADAL" clId="{15BC3BA5-92C4-49A5-B451-47E622F0D681}" dt="2023-01-04T12:06:17.090" v="16"/>
          <ac:picMkLst>
            <pc:docMk/>
            <pc:sldMk cId="2051600660" sldId="1911"/>
            <ac:picMk id="2" creationId="{BF6C7BF5-39AC-5199-C6A6-784F03A44749}"/>
          </ac:picMkLst>
        </pc:picChg>
        <pc:picChg chg="add del mod">
          <ac:chgData name="Yoel Kortick" userId="167978f5-7f40-4909-85d5-d4149554ad4e" providerId="ADAL" clId="{15BC3BA5-92C4-49A5-B451-47E622F0D681}" dt="2023-01-04T12:06:29.550" v="18"/>
          <ac:picMkLst>
            <pc:docMk/>
            <pc:sldMk cId="2051600660" sldId="1911"/>
            <ac:picMk id="5" creationId="{E0AF955A-1F8A-A124-9440-90EBCC2A3912}"/>
          </ac:picMkLst>
        </pc:picChg>
      </pc:sldChg>
      <pc:sldChg chg="del">
        <pc:chgData name="Yoel Kortick" userId="167978f5-7f40-4909-85d5-d4149554ad4e" providerId="ADAL" clId="{15BC3BA5-92C4-49A5-B451-47E622F0D681}" dt="2023-01-04T12:06:58.023" v="20" actId="47"/>
        <pc:sldMkLst>
          <pc:docMk/>
          <pc:sldMk cId="1004839043" sldId="1912"/>
        </pc:sldMkLst>
      </pc:sldChg>
      <pc:sldChg chg="del">
        <pc:chgData name="Yoel Kortick" userId="167978f5-7f40-4909-85d5-d4149554ad4e" providerId="ADAL" clId="{15BC3BA5-92C4-49A5-B451-47E622F0D681}" dt="2023-01-04T12:06:58.559" v="21" actId="47"/>
        <pc:sldMkLst>
          <pc:docMk/>
          <pc:sldMk cId="3694019778" sldId="1913"/>
        </pc:sldMkLst>
      </pc:sldChg>
      <pc:sldChg chg="del">
        <pc:chgData name="Yoel Kortick" userId="167978f5-7f40-4909-85d5-d4149554ad4e" providerId="ADAL" clId="{15BC3BA5-92C4-49A5-B451-47E622F0D681}" dt="2023-01-04T12:06:59.126" v="22" actId="47"/>
        <pc:sldMkLst>
          <pc:docMk/>
          <pc:sldMk cId="2106536106" sldId="1914"/>
        </pc:sldMkLst>
      </pc:sldChg>
      <pc:sldChg chg="del">
        <pc:chgData name="Yoel Kortick" userId="167978f5-7f40-4909-85d5-d4149554ad4e" providerId="ADAL" clId="{15BC3BA5-92C4-49A5-B451-47E622F0D681}" dt="2023-01-04T12:06:59.845" v="23" actId="47"/>
        <pc:sldMkLst>
          <pc:docMk/>
          <pc:sldMk cId="168093154" sldId="1915"/>
        </pc:sldMkLst>
      </pc:sldChg>
      <pc:sldChg chg="del">
        <pc:chgData name="Yoel Kortick" userId="167978f5-7f40-4909-85d5-d4149554ad4e" providerId="ADAL" clId="{15BC3BA5-92C4-49A5-B451-47E622F0D681}" dt="2023-01-04T12:07:00.513" v="24" actId="47"/>
        <pc:sldMkLst>
          <pc:docMk/>
          <pc:sldMk cId="2613981174" sldId="1916"/>
        </pc:sldMkLst>
      </pc:sldChg>
      <pc:sldChg chg="addSp delSp modSp mod">
        <pc:chgData name="Yoel Kortick" userId="167978f5-7f40-4909-85d5-d4149554ad4e" providerId="ADAL" clId="{15BC3BA5-92C4-49A5-B451-47E622F0D681}" dt="2023-01-08T11:51:34.721" v="2649"/>
        <pc:sldMkLst>
          <pc:docMk/>
          <pc:sldMk cId="2370129783" sldId="1917"/>
        </pc:sldMkLst>
        <pc:spChg chg="mod">
          <ac:chgData name="Yoel Kortick" userId="167978f5-7f40-4909-85d5-d4149554ad4e" providerId="ADAL" clId="{15BC3BA5-92C4-49A5-B451-47E622F0D681}" dt="2023-01-04T12:07:14.556" v="25"/>
          <ac:spMkLst>
            <pc:docMk/>
            <pc:sldMk cId="237012978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2370129783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15BC3BA5-92C4-49A5-B451-47E622F0D681}" dt="2023-01-04T12:15:10.379" v="165" actId="14100"/>
          <ac:spMkLst>
            <pc:docMk/>
            <pc:sldMk cId="2370129783" sldId="1917"/>
            <ac:spMk id="6" creationId="{664210A6-707B-FF6B-42C6-8D2F518B60E7}"/>
          </ac:spMkLst>
        </pc:spChg>
        <pc:spChg chg="add mod">
          <ac:chgData name="Yoel Kortick" userId="167978f5-7f40-4909-85d5-d4149554ad4e" providerId="ADAL" clId="{15BC3BA5-92C4-49A5-B451-47E622F0D681}" dt="2023-01-04T12:15:21.738" v="168" actId="1035"/>
          <ac:spMkLst>
            <pc:docMk/>
            <pc:sldMk cId="2370129783" sldId="1917"/>
            <ac:spMk id="8" creationId="{A8B7D853-E7D6-815E-9927-305C8DEC9799}"/>
          </ac:spMkLst>
        </pc:spChg>
        <pc:spChg chg="add mod">
          <ac:chgData name="Yoel Kortick" userId="167978f5-7f40-4909-85d5-d4149554ad4e" providerId="ADAL" clId="{15BC3BA5-92C4-49A5-B451-47E622F0D681}" dt="2023-01-08T11:51:34.721" v="2649"/>
          <ac:spMkLst>
            <pc:docMk/>
            <pc:sldMk cId="2370129783" sldId="1917"/>
            <ac:spMk id="9" creationId="{38F3EF76-CA0E-9AD3-EE21-62E4C8160D77}"/>
          </ac:spMkLst>
        </pc:spChg>
        <pc:picChg chg="del">
          <ac:chgData name="Yoel Kortick" userId="167978f5-7f40-4909-85d5-d4149554ad4e" providerId="ADAL" clId="{15BC3BA5-92C4-49A5-B451-47E622F0D681}" dt="2023-01-04T12:08:53.092" v="27" actId="478"/>
          <ac:picMkLst>
            <pc:docMk/>
            <pc:sldMk cId="2370129783" sldId="1917"/>
            <ac:picMk id="5" creationId="{BD373945-C08B-B7F3-DF99-78623A482427}"/>
          </ac:picMkLst>
        </pc:picChg>
        <pc:picChg chg="add mod ord">
          <ac:chgData name="Yoel Kortick" userId="167978f5-7f40-4909-85d5-d4149554ad4e" providerId="ADAL" clId="{15BC3BA5-92C4-49A5-B451-47E622F0D681}" dt="2023-01-04T12:15:17.962" v="167" actId="167"/>
          <ac:picMkLst>
            <pc:docMk/>
            <pc:sldMk cId="2370129783" sldId="1917"/>
            <ac:picMk id="7" creationId="{F16D5C68-9C13-C37F-1841-4D8B28661C84}"/>
          </ac:picMkLst>
        </pc:picChg>
      </pc:sldChg>
      <pc:sldChg chg="modSp mod">
        <pc:chgData name="Yoel Kortick" userId="167978f5-7f40-4909-85d5-d4149554ad4e" providerId="ADAL" clId="{15BC3BA5-92C4-49A5-B451-47E622F0D681}" dt="2023-01-05T13:54:22.298" v="557" actId="403"/>
        <pc:sldMkLst>
          <pc:docMk/>
          <pc:sldMk cId="3828660448" sldId="1918"/>
        </pc:sldMkLst>
        <pc:spChg chg="mod">
          <ac:chgData name="Yoel Kortick" userId="167978f5-7f40-4909-85d5-d4149554ad4e" providerId="ADAL" clId="{15BC3BA5-92C4-49A5-B451-47E622F0D681}" dt="2023-01-05T12:10:08.843" v="552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5T13:54:22.298" v="557" actId="403"/>
          <ac:spMkLst>
            <pc:docMk/>
            <pc:sldMk cId="3828660448" sldId="191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5BC3BA5-92C4-49A5-B451-47E622F0D681}" dt="2023-01-08T11:10:47.209" v="1824" actId="27636"/>
        <pc:sldMkLst>
          <pc:docMk/>
          <pc:sldMk cId="1461165050" sldId="1919"/>
        </pc:sldMkLst>
        <pc:spChg chg="mod">
          <ac:chgData name="Yoel Kortick" userId="167978f5-7f40-4909-85d5-d4149554ad4e" providerId="ADAL" clId="{15BC3BA5-92C4-49A5-B451-47E622F0D681}" dt="2023-01-08T11:10:47.209" v="1824" actId="27636"/>
          <ac:spMkLst>
            <pc:docMk/>
            <pc:sldMk cId="1461165050" sldId="1919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5T13:57:18.936" v="563" actId="14100"/>
          <ac:spMkLst>
            <pc:docMk/>
            <pc:sldMk cId="1461165050" sldId="1919"/>
            <ac:spMk id="4" creationId="{2490F34D-A7E2-4EA9-8B1A-78371A1F1CD1}"/>
          </ac:spMkLst>
        </pc:spChg>
        <pc:spChg chg="del">
          <ac:chgData name="Yoel Kortick" userId="167978f5-7f40-4909-85d5-d4149554ad4e" providerId="ADAL" clId="{15BC3BA5-92C4-49A5-B451-47E622F0D681}" dt="2023-01-05T13:58:13.006" v="581" actId="478"/>
          <ac:spMkLst>
            <pc:docMk/>
            <pc:sldMk cId="1461165050" sldId="1919"/>
            <ac:spMk id="6" creationId="{C1091DE8-92D9-ACD6-E8F6-10EDB619119E}"/>
          </ac:spMkLst>
        </pc:spChg>
        <pc:spChg chg="mod">
          <ac:chgData name="Yoel Kortick" userId="167978f5-7f40-4909-85d5-d4149554ad4e" providerId="ADAL" clId="{15BC3BA5-92C4-49A5-B451-47E622F0D681}" dt="2023-01-05T13:57:55.660" v="578" actId="1036"/>
          <ac:spMkLst>
            <pc:docMk/>
            <pc:sldMk cId="1461165050" sldId="1919"/>
            <ac:spMk id="7" creationId="{1012D0E3-AC99-AD67-35B9-694B37671EB9}"/>
          </ac:spMkLst>
        </pc:spChg>
        <pc:spChg chg="mod">
          <ac:chgData name="Yoel Kortick" userId="167978f5-7f40-4909-85d5-d4149554ad4e" providerId="ADAL" clId="{15BC3BA5-92C4-49A5-B451-47E622F0D681}" dt="2023-01-05T13:57:33.892" v="571" actId="1036"/>
          <ac:spMkLst>
            <pc:docMk/>
            <pc:sldMk cId="1461165050" sldId="1919"/>
            <ac:spMk id="8" creationId="{6B42F5C9-E8F2-9AA9-2E6A-C06EA814091E}"/>
          </ac:spMkLst>
        </pc:spChg>
        <pc:picChg chg="del">
          <ac:chgData name="Yoel Kortick" userId="167978f5-7f40-4909-85d5-d4149554ad4e" providerId="ADAL" clId="{15BC3BA5-92C4-49A5-B451-47E622F0D681}" dt="2023-01-05T13:54:59.587" v="558" actId="478"/>
          <ac:picMkLst>
            <pc:docMk/>
            <pc:sldMk cId="1461165050" sldId="1919"/>
            <ac:picMk id="5" creationId="{429FD34B-9222-5118-7186-FFAFD6EF26FB}"/>
          </ac:picMkLst>
        </pc:picChg>
        <pc:picChg chg="add mod ord">
          <ac:chgData name="Yoel Kortick" userId="167978f5-7f40-4909-85d5-d4149554ad4e" providerId="ADAL" clId="{15BC3BA5-92C4-49A5-B451-47E622F0D681}" dt="2023-01-05T13:58:03.125" v="580" actId="167"/>
          <ac:picMkLst>
            <pc:docMk/>
            <pc:sldMk cId="1461165050" sldId="1919"/>
            <ac:picMk id="9" creationId="{99E5AF3B-759E-ABB2-DDC8-4AB8DD3FA858}"/>
          </ac:picMkLst>
        </pc:picChg>
      </pc:sldChg>
      <pc:sldChg chg="addSp delSp modSp mod">
        <pc:chgData name="Yoel Kortick" userId="167978f5-7f40-4909-85d5-d4149554ad4e" providerId="ADAL" clId="{15BC3BA5-92C4-49A5-B451-47E622F0D681}" dt="2023-01-08T11:51:34.721" v="2649"/>
        <pc:sldMkLst>
          <pc:docMk/>
          <pc:sldMk cId="3511593972" sldId="1920"/>
        </pc:sldMkLst>
        <pc:spChg chg="mod">
          <ac:chgData name="Yoel Kortick" userId="167978f5-7f40-4909-85d5-d4149554ad4e" providerId="ADAL" clId="{15BC3BA5-92C4-49A5-B451-47E622F0D681}" dt="2023-01-08T11:10:51.477" v="1826" actId="27636"/>
          <ac:spMkLst>
            <pc:docMk/>
            <pc:sldMk cId="3511593972" sldId="1920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5T14:08:01.774" v="582" actId="478"/>
          <ac:spMkLst>
            <pc:docMk/>
            <pc:sldMk cId="3511593972" sldId="192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5BC3BA5-92C4-49A5-B451-47E622F0D681}" dt="2023-01-05T14:08:05.106" v="583" actId="478"/>
          <ac:spMkLst>
            <pc:docMk/>
            <pc:sldMk cId="3511593972" sldId="1920"/>
            <ac:spMk id="5" creationId="{71A6DAFB-1E28-3F88-E04A-CBD0A4003F29}"/>
          </ac:spMkLst>
        </pc:spChg>
        <pc:spChg chg="add mod">
          <ac:chgData name="Yoel Kortick" userId="167978f5-7f40-4909-85d5-d4149554ad4e" providerId="ADAL" clId="{15BC3BA5-92C4-49A5-B451-47E622F0D681}" dt="2023-01-08T11:51:34.721" v="2649"/>
          <ac:spMkLst>
            <pc:docMk/>
            <pc:sldMk cId="3511593972" sldId="1920"/>
            <ac:spMk id="6" creationId="{EADCFC9B-2F76-E09B-37B7-D596F8D487F6}"/>
          </ac:spMkLst>
        </pc:spChg>
        <pc:spChg chg="add mod">
          <ac:chgData name="Yoel Kortick" userId="167978f5-7f40-4909-85d5-d4149554ad4e" providerId="ADAL" clId="{15BC3BA5-92C4-49A5-B451-47E622F0D681}" dt="2023-01-05T14:16:23.490" v="621" actId="14100"/>
          <ac:spMkLst>
            <pc:docMk/>
            <pc:sldMk cId="3511593972" sldId="1920"/>
            <ac:spMk id="9" creationId="{4C1A7855-C3CA-F1AD-85F1-42E296F7A6C3}"/>
          </ac:spMkLst>
        </pc:spChg>
        <pc:spChg chg="add mod">
          <ac:chgData name="Yoel Kortick" userId="167978f5-7f40-4909-85d5-d4149554ad4e" providerId="ADAL" clId="{15BC3BA5-92C4-49A5-B451-47E622F0D681}" dt="2023-01-05T14:16:12.265" v="614" actId="14100"/>
          <ac:spMkLst>
            <pc:docMk/>
            <pc:sldMk cId="3511593972" sldId="1920"/>
            <ac:spMk id="10" creationId="{81C28C88-590B-827A-212F-CEE1DCB83D74}"/>
          </ac:spMkLst>
        </pc:spChg>
        <pc:spChg chg="add mod">
          <ac:chgData name="Yoel Kortick" userId="167978f5-7f40-4909-85d5-d4149554ad4e" providerId="ADAL" clId="{15BC3BA5-92C4-49A5-B451-47E622F0D681}" dt="2023-01-05T14:16:44.286" v="633" actId="14100"/>
          <ac:spMkLst>
            <pc:docMk/>
            <pc:sldMk cId="3511593972" sldId="1920"/>
            <ac:spMk id="13" creationId="{CDC24D5E-AF91-FD45-E159-F6DADAD5854A}"/>
          </ac:spMkLst>
        </pc:spChg>
        <pc:picChg chg="add del mod ord">
          <ac:chgData name="Yoel Kortick" userId="167978f5-7f40-4909-85d5-d4149554ad4e" providerId="ADAL" clId="{15BC3BA5-92C4-49A5-B451-47E622F0D681}" dt="2023-01-05T14:15:50.632" v="607" actId="478"/>
          <ac:picMkLst>
            <pc:docMk/>
            <pc:sldMk cId="3511593972" sldId="1920"/>
            <ac:picMk id="8" creationId="{92AA3A53-9C96-A7B8-48DF-18F2B8AC06B2}"/>
          </ac:picMkLst>
        </pc:picChg>
        <pc:picChg chg="add mod ord">
          <ac:chgData name="Yoel Kortick" userId="167978f5-7f40-4909-85d5-d4149554ad4e" providerId="ADAL" clId="{15BC3BA5-92C4-49A5-B451-47E622F0D681}" dt="2023-01-05T14:16:02.793" v="612" actId="208"/>
          <ac:picMkLst>
            <pc:docMk/>
            <pc:sldMk cId="3511593972" sldId="1920"/>
            <ac:picMk id="12" creationId="{B54CBBB1-AC9B-6C80-1A3D-8F40D4F3AB36}"/>
          </ac:picMkLst>
        </pc:picChg>
      </pc:sldChg>
      <pc:sldChg chg="delSp modSp mod">
        <pc:chgData name="Yoel Kortick" userId="167978f5-7f40-4909-85d5-d4149554ad4e" providerId="ADAL" clId="{15BC3BA5-92C4-49A5-B451-47E622F0D681}" dt="2023-01-08T11:51:34.721" v="2649"/>
        <pc:sldMkLst>
          <pc:docMk/>
          <pc:sldMk cId="3705580969" sldId="1921"/>
        </pc:sldMkLst>
        <pc:spChg chg="mod">
          <ac:chgData name="Yoel Kortick" userId="167978f5-7f40-4909-85d5-d4149554ad4e" providerId="ADAL" clId="{15BC3BA5-92C4-49A5-B451-47E622F0D681}" dt="2023-01-08T11:11:00.591" v="1828" actId="27636"/>
          <ac:spMkLst>
            <pc:docMk/>
            <pc:sldMk cId="3705580969" sldId="1921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3705580969" sldId="1921"/>
            <ac:spMk id="4" creationId="{2490F34D-A7E2-4EA9-8B1A-78371A1F1CD1}"/>
          </ac:spMkLst>
        </pc:spChg>
        <pc:spChg chg="del">
          <ac:chgData name="Yoel Kortick" userId="167978f5-7f40-4909-85d5-d4149554ad4e" providerId="ADAL" clId="{15BC3BA5-92C4-49A5-B451-47E622F0D681}" dt="2023-01-05T14:12:05.188" v="597" actId="478"/>
          <ac:spMkLst>
            <pc:docMk/>
            <pc:sldMk cId="3705580969" sldId="1921"/>
            <ac:spMk id="6" creationId="{C1091DE8-92D9-ACD6-E8F6-10EDB619119E}"/>
          </ac:spMkLst>
        </pc:spChg>
        <pc:spChg chg="del">
          <ac:chgData name="Yoel Kortick" userId="167978f5-7f40-4909-85d5-d4149554ad4e" providerId="ADAL" clId="{15BC3BA5-92C4-49A5-B451-47E622F0D681}" dt="2023-01-05T14:12:05.188" v="597" actId="478"/>
          <ac:spMkLst>
            <pc:docMk/>
            <pc:sldMk cId="3705580969" sldId="1921"/>
            <ac:spMk id="7" creationId="{1012D0E3-AC99-AD67-35B9-694B37671EB9}"/>
          </ac:spMkLst>
        </pc:spChg>
        <pc:spChg chg="del">
          <ac:chgData name="Yoel Kortick" userId="167978f5-7f40-4909-85d5-d4149554ad4e" providerId="ADAL" clId="{15BC3BA5-92C4-49A5-B451-47E622F0D681}" dt="2023-01-05T14:12:05.188" v="597" actId="478"/>
          <ac:spMkLst>
            <pc:docMk/>
            <pc:sldMk cId="3705580969" sldId="1921"/>
            <ac:spMk id="8" creationId="{6B42F5C9-E8F2-9AA9-2E6A-C06EA814091E}"/>
          </ac:spMkLst>
        </pc:spChg>
        <pc:picChg chg="del">
          <ac:chgData name="Yoel Kortick" userId="167978f5-7f40-4909-85d5-d4149554ad4e" providerId="ADAL" clId="{15BC3BA5-92C4-49A5-B451-47E622F0D681}" dt="2023-01-05T14:12:00.582" v="596" actId="478"/>
          <ac:picMkLst>
            <pc:docMk/>
            <pc:sldMk cId="3705580969" sldId="1921"/>
            <ac:picMk id="5" creationId="{5CFBD82E-528E-8CAE-4CBC-FAEDE2AD1475}"/>
          </ac:picMkLst>
        </pc:picChg>
      </pc:sldChg>
      <pc:sldChg chg="addSp delSp modSp mod">
        <pc:chgData name="Yoel Kortick" userId="167978f5-7f40-4909-85d5-d4149554ad4e" providerId="ADAL" clId="{15BC3BA5-92C4-49A5-B451-47E622F0D681}" dt="2023-01-08T09:57:40.362" v="1031" actId="167"/>
        <pc:sldMkLst>
          <pc:docMk/>
          <pc:sldMk cId="155175924" sldId="1922"/>
        </pc:sldMkLst>
        <pc:spChg chg="mod">
          <ac:chgData name="Yoel Kortick" userId="167978f5-7f40-4909-85d5-d4149554ad4e" providerId="ADAL" clId="{15BC3BA5-92C4-49A5-B451-47E622F0D681}" dt="2023-01-05T14:40:20.499" v="943" actId="27636"/>
          <ac:spMkLst>
            <pc:docMk/>
            <pc:sldMk cId="155175924" sldId="1922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09:54:47.385" v="952" actId="478"/>
          <ac:spMkLst>
            <pc:docMk/>
            <pc:sldMk cId="155175924" sldId="1922"/>
            <ac:spMk id="6" creationId="{C1091DE8-92D9-ACD6-E8F6-10EDB619119E}"/>
          </ac:spMkLst>
        </pc:spChg>
        <pc:spChg chg="mod">
          <ac:chgData name="Yoel Kortick" userId="167978f5-7f40-4909-85d5-d4149554ad4e" providerId="ADAL" clId="{15BC3BA5-92C4-49A5-B451-47E622F0D681}" dt="2023-01-08T09:57:37.229" v="1030" actId="1038"/>
          <ac:spMkLst>
            <pc:docMk/>
            <pc:sldMk cId="155175924" sldId="1922"/>
            <ac:spMk id="8" creationId="{6B42F5C9-E8F2-9AA9-2E6A-C06EA814091E}"/>
          </ac:spMkLst>
        </pc:spChg>
        <pc:spChg chg="mod">
          <ac:chgData name="Yoel Kortick" userId="167978f5-7f40-4909-85d5-d4149554ad4e" providerId="ADAL" clId="{15BC3BA5-92C4-49A5-B451-47E622F0D681}" dt="2023-01-08T09:57:23.987" v="1021" actId="27636"/>
          <ac:spMkLst>
            <pc:docMk/>
            <pc:sldMk cId="155175924" sldId="1922"/>
            <ac:spMk id="10" creationId="{19E9D55E-0049-4072-9DC2-48193A586191}"/>
          </ac:spMkLst>
        </pc:spChg>
        <pc:spChg chg="del">
          <ac:chgData name="Yoel Kortick" userId="167978f5-7f40-4909-85d5-d4149554ad4e" providerId="ADAL" clId="{15BC3BA5-92C4-49A5-B451-47E622F0D681}" dt="2023-01-08T09:54:44.424" v="950" actId="478"/>
          <ac:spMkLst>
            <pc:docMk/>
            <pc:sldMk cId="155175924" sldId="1922"/>
            <ac:spMk id="11" creationId="{15EDB00B-728E-43D2-E85B-B0E486AEA758}"/>
          </ac:spMkLst>
        </pc:spChg>
        <pc:picChg chg="add mod ord">
          <ac:chgData name="Yoel Kortick" userId="167978f5-7f40-4909-85d5-d4149554ad4e" providerId="ADAL" clId="{15BC3BA5-92C4-49A5-B451-47E622F0D681}" dt="2023-01-08T09:57:40.362" v="1031" actId="167"/>
          <ac:picMkLst>
            <pc:docMk/>
            <pc:sldMk cId="155175924" sldId="1922"/>
            <ac:picMk id="4" creationId="{2FC43633-BFB4-BF41-2706-F134A4D5A86C}"/>
          </ac:picMkLst>
        </pc:picChg>
        <pc:picChg chg="del">
          <ac:chgData name="Yoel Kortick" userId="167978f5-7f40-4909-85d5-d4149554ad4e" providerId="ADAL" clId="{15BC3BA5-92C4-49A5-B451-47E622F0D681}" dt="2023-01-08T09:54:48.010" v="953" actId="478"/>
          <ac:picMkLst>
            <pc:docMk/>
            <pc:sldMk cId="155175924" sldId="1922"/>
            <ac:picMk id="5" creationId="{310CB071-02A9-2D9C-7CC2-93E3790C0F98}"/>
          </ac:picMkLst>
        </pc:picChg>
        <pc:picChg chg="del">
          <ac:chgData name="Yoel Kortick" userId="167978f5-7f40-4909-85d5-d4149554ad4e" providerId="ADAL" clId="{15BC3BA5-92C4-49A5-B451-47E622F0D681}" dt="2023-01-08T09:54:46.513" v="951" actId="478"/>
          <ac:picMkLst>
            <pc:docMk/>
            <pc:sldMk cId="155175924" sldId="1922"/>
            <ac:picMk id="9" creationId="{FDCE2B12-C4F3-C84F-271B-419ED440BC1A}"/>
          </ac:picMkLst>
        </pc:picChg>
      </pc:sldChg>
      <pc:sldChg chg="delSp modSp mod">
        <pc:chgData name="Yoel Kortick" userId="167978f5-7f40-4909-85d5-d4149554ad4e" providerId="ADAL" clId="{15BC3BA5-92C4-49A5-B451-47E622F0D681}" dt="2023-01-08T11:51:34.721" v="2649"/>
        <pc:sldMkLst>
          <pc:docMk/>
          <pc:sldMk cId="3426772566" sldId="1923"/>
        </pc:sldMkLst>
        <pc:spChg chg="mod">
          <ac:chgData name="Yoel Kortick" userId="167978f5-7f40-4909-85d5-d4149554ad4e" providerId="ADAL" clId="{15BC3BA5-92C4-49A5-B451-47E622F0D681}" dt="2023-01-05T14:40:20.517" v="944" actId="27636"/>
          <ac:spMkLst>
            <pc:docMk/>
            <pc:sldMk cId="3426772566" sldId="1923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09:58:04.450" v="1032" actId="478"/>
          <ac:spMkLst>
            <pc:docMk/>
            <pc:sldMk cId="3426772566" sldId="1923"/>
            <ac:spMk id="8" creationId="{6B42F5C9-E8F2-9AA9-2E6A-C06EA814091E}"/>
          </ac:spMkLst>
        </pc:spChg>
        <pc:spChg chg="del">
          <ac:chgData name="Yoel Kortick" userId="167978f5-7f40-4909-85d5-d4149554ad4e" providerId="ADAL" clId="{15BC3BA5-92C4-49A5-B451-47E622F0D681}" dt="2023-01-08T09:58:04.450" v="1032" actId="478"/>
          <ac:spMkLst>
            <pc:docMk/>
            <pc:sldMk cId="3426772566" sldId="1923"/>
            <ac:spMk id="9" creationId="{E5D1930D-E4B2-23C8-24C8-12953AA1CAA5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3426772566" sldId="1923"/>
            <ac:spMk id="12" creationId="{38CF2CC6-6111-5017-AEE1-9BE1D146FCAA}"/>
          </ac:spMkLst>
        </pc:spChg>
        <pc:picChg chg="del">
          <ac:chgData name="Yoel Kortick" userId="167978f5-7f40-4909-85d5-d4149554ad4e" providerId="ADAL" clId="{15BC3BA5-92C4-49A5-B451-47E622F0D681}" dt="2023-01-08T09:58:04.450" v="1032" actId="478"/>
          <ac:picMkLst>
            <pc:docMk/>
            <pc:sldMk cId="3426772566" sldId="1923"/>
            <ac:picMk id="4" creationId="{7B59CDCA-4531-D249-E3F8-A5C784636C32}"/>
          </ac:picMkLst>
        </pc:picChg>
        <pc:picChg chg="del">
          <ac:chgData name="Yoel Kortick" userId="167978f5-7f40-4909-85d5-d4149554ad4e" providerId="ADAL" clId="{15BC3BA5-92C4-49A5-B451-47E622F0D681}" dt="2023-01-08T09:58:04.450" v="1032" actId="478"/>
          <ac:picMkLst>
            <pc:docMk/>
            <pc:sldMk cId="3426772566" sldId="1923"/>
            <ac:picMk id="7" creationId="{B91F8108-43F6-D37E-1BA1-FC4EA1E63049}"/>
          </ac:picMkLst>
        </pc:picChg>
        <pc:cxnChg chg="del">
          <ac:chgData name="Yoel Kortick" userId="167978f5-7f40-4909-85d5-d4149554ad4e" providerId="ADAL" clId="{15BC3BA5-92C4-49A5-B451-47E622F0D681}" dt="2023-01-08T09:58:04.450" v="1032" actId="478"/>
          <ac:cxnSpMkLst>
            <pc:docMk/>
            <pc:sldMk cId="3426772566" sldId="1923"/>
            <ac:cxnSpMk id="14" creationId="{0CAF4874-75B0-68E5-5CC6-41CDB6FD8402}"/>
          </ac:cxnSpMkLst>
        </pc:cxnChg>
        <pc:cxnChg chg="del">
          <ac:chgData name="Yoel Kortick" userId="167978f5-7f40-4909-85d5-d4149554ad4e" providerId="ADAL" clId="{15BC3BA5-92C4-49A5-B451-47E622F0D681}" dt="2023-01-08T09:58:04.450" v="1032" actId="478"/>
          <ac:cxnSpMkLst>
            <pc:docMk/>
            <pc:sldMk cId="3426772566" sldId="1923"/>
            <ac:cxnSpMk id="16" creationId="{FC4251F0-7F0C-18B2-D9F5-B1BEF0E27EAB}"/>
          </ac:cxnSpMkLst>
        </pc:cxnChg>
        <pc:cxnChg chg="del">
          <ac:chgData name="Yoel Kortick" userId="167978f5-7f40-4909-85d5-d4149554ad4e" providerId="ADAL" clId="{15BC3BA5-92C4-49A5-B451-47E622F0D681}" dt="2023-01-08T09:58:04.450" v="1032" actId="478"/>
          <ac:cxnSpMkLst>
            <pc:docMk/>
            <pc:sldMk cId="3426772566" sldId="1923"/>
            <ac:cxnSpMk id="18" creationId="{51361CC7-84F4-45A4-15E7-A6F90416CE14}"/>
          </ac:cxnSpMkLst>
        </pc:cxnChg>
        <pc:cxnChg chg="del">
          <ac:chgData name="Yoel Kortick" userId="167978f5-7f40-4909-85d5-d4149554ad4e" providerId="ADAL" clId="{15BC3BA5-92C4-49A5-B451-47E622F0D681}" dt="2023-01-08T09:58:04.450" v="1032" actId="478"/>
          <ac:cxnSpMkLst>
            <pc:docMk/>
            <pc:sldMk cId="3426772566" sldId="1923"/>
            <ac:cxnSpMk id="20" creationId="{B2DC506B-99B3-B7DF-72DC-C1E06048A78A}"/>
          </ac:cxnSpMkLst>
        </pc:cxnChg>
      </pc:sldChg>
      <pc:sldChg chg="addSp delSp modSp mod">
        <pc:chgData name="Yoel Kortick" userId="167978f5-7f40-4909-85d5-d4149554ad4e" providerId="ADAL" clId="{15BC3BA5-92C4-49A5-B451-47E622F0D681}" dt="2023-01-08T10:00:14.068" v="1067" actId="208"/>
        <pc:sldMkLst>
          <pc:docMk/>
          <pc:sldMk cId="3568988773" sldId="1924"/>
        </pc:sldMkLst>
        <pc:spChg chg="mod">
          <ac:chgData name="Yoel Kortick" userId="167978f5-7f40-4909-85d5-d4149554ad4e" providerId="ADAL" clId="{15BC3BA5-92C4-49A5-B451-47E622F0D681}" dt="2023-01-05T14:40:20.537" v="945" actId="27636"/>
          <ac:spMkLst>
            <pc:docMk/>
            <pc:sldMk cId="3568988773" sldId="1924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00:00.185" v="1050" actId="14100"/>
          <ac:spMkLst>
            <pc:docMk/>
            <pc:sldMk cId="3568988773" sldId="1924"/>
            <ac:spMk id="5" creationId="{055668B5-FABE-5DA6-6A82-AF896C72BEE6}"/>
          </ac:spMkLst>
        </pc:spChg>
        <pc:spChg chg="add del mod">
          <ac:chgData name="Yoel Kortick" userId="167978f5-7f40-4909-85d5-d4149554ad4e" providerId="ADAL" clId="{15BC3BA5-92C4-49A5-B451-47E622F0D681}" dt="2023-01-08T09:59:41.835" v="1042" actId="478"/>
          <ac:spMkLst>
            <pc:docMk/>
            <pc:sldMk cId="3568988773" sldId="1924"/>
            <ac:spMk id="6" creationId="{2D3ED0CF-80BA-B91D-61DE-D8323D17050F}"/>
          </ac:spMkLst>
        </pc:spChg>
        <pc:spChg chg="mod">
          <ac:chgData name="Yoel Kortick" userId="167978f5-7f40-4909-85d5-d4149554ad4e" providerId="ADAL" clId="{15BC3BA5-92C4-49A5-B451-47E622F0D681}" dt="2023-01-08T10:00:10.693" v="1066" actId="1037"/>
          <ac:spMkLst>
            <pc:docMk/>
            <pc:sldMk cId="3568988773" sldId="1924"/>
            <ac:spMk id="7" creationId="{3EE0595D-3812-9E9A-5E66-62ED88921897}"/>
          </ac:spMkLst>
        </pc:spChg>
        <pc:spChg chg="del">
          <ac:chgData name="Yoel Kortick" userId="167978f5-7f40-4909-85d5-d4149554ad4e" providerId="ADAL" clId="{15BC3BA5-92C4-49A5-B451-47E622F0D681}" dt="2023-01-08T09:59:41.081" v="1041" actId="478"/>
          <ac:spMkLst>
            <pc:docMk/>
            <pc:sldMk cId="3568988773" sldId="1924"/>
            <ac:spMk id="10" creationId="{19E9D55E-0049-4072-9DC2-48193A586191}"/>
          </ac:spMkLst>
        </pc:spChg>
        <pc:picChg chg="del">
          <ac:chgData name="Yoel Kortick" userId="167978f5-7f40-4909-85d5-d4149554ad4e" providerId="ADAL" clId="{15BC3BA5-92C4-49A5-B451-47E622F0D681}" dt="2023-01-08T09:59:42.854" v="1043" actId="478"/>
          <ac:picMkLst>
            <pc:docMk/>
            <pc:sldMk cId="3568988773" sldId="1924"/>
            <ac:picMk id="4" creationId="{B4344244-9372-5955-CB8E-85A4F6AA2187}"/>
          </ac:picMkLst>
        </pc:picChg>
        <pc:picChg chg="add mod ord">
          <ac:chgData name="Yoel Kortick" userId="167978f5-7f40-4909-85d5-d4149554ad4e" providerId="ADAL" clId="{15BC3BA5-92C4-49A5-B451-47E622F0D681}" dt="2023-01-08T10:00:14.068" v="1067" actId="208"/>
          <ac:picMkLst>
            <pc:docMk/>
            <pc:sldMk cId="3568988773" sldId="1924"/>
            <ac:picMk id="9" creationId="{4B094F96-5882-6363-F89A-DF8327132B6B}"/>
          </ac:picMkLst>
        </pc:picChg>
      </pc:sldChg>
      <pc:sldChg chg="delSp modSp mod">
        <pc:chgData name="Yoel Kortick" userId="167978f5-7f40-4909-85d5-d4149554ad4e" providerId="ADAL" clId="{15BC3BA5-92C4-49A5-B451-47E622F0D681}" dt="2023-01-08T11:51:34.721" v="2649"/>
        <pc:sldMkLst>
          <pc:docMk/>
          <pc:sldMk cId="1969600818" sldId="1926"/>
        </pc:sldMkLst>
        <pc:spChg chg="mod">
          <ac:chgData name="Yoel Kortick" userId="167978f5-7f40-4909-85d5-d4149554ad4e" providerId="ADAL" clId="{15BC3BA5-92C4-49A5-B451-47E622F0D681}" dt="2023-01-05T14:40:20.551" v="946" actId="27636"/>
          <ac:spMkLst>
            <pc:docMk/>
            <pc:sldMk cId="1969600818" sldId="1926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10:00:38.353" v="1070" actId="478"/>
          <ac:spMkLst>
            <pc:docMk/>
            <pc:sldMk cId="1969600818" sldId="1926"/>
            <ac:spMk id="5" creationId="{3410ABDB-5A71-030F-731B-BCB4BE70839D}"/>
          </ac:spMkLst>
        </pc:spChg>
        <pc:spChg chg="del">
          <ac:chgData name="Yoel Kortick" userId="167978f5-7f40-4909-85d5-d4149554ad4e" providerId="ADAL" clId="{15BC3BA5-92C4-49A5-B451-47E622F0D681}" dt="2023-01-08T10:00:37.329" v="1069" actId="478"/>
          <ac:spMkLst>
            <pc:docMk/>
            <pc:sldMk cId="1969600818" sldId="1926"/>
            <ac:spMk id="7" creationId="{3EE0595D-3812-9E9A-5E66-62ED88921897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1969600818" sldId="1926"/>
            <ac:spMk id="10" creationId="{19E9D55E-0049-4072-9DC2-48193A586191}"/>
          </ac:spMkLst>
        </pc:spChg>
        <pc:picChg chg="del">
          <ac:chgData name="Yoel Kortick" userId="167978f5-7f40-4909-85d5-d4149554ad4e" providerId="ADAL" clId="{15BC3BA5-92C4-49A5-B451-47E622F0D681}" dt="2023-01-08T10:00:34.873" v="1068" actId="478"/>
          <ac:picMkLst>
            <pc:docMk/>
            <pc:sldMk cId="1969600818" sldId="1926"/>
            <ac:picMk id="4" creationId="{5CDFF2EC-1D42-69B9-0F55-594E1F5A8EE1}"/>
          </ac:picMkLst>
        </pc:picChg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523717932" sldId="1927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2947099157" sldId="1928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2753683845" sldId="1930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878990820" sldId="1931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63142542" sldId="1932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2509699263" sldId="1934"/>
        </pc:sldMkLst>
      </pc:sldChg>
      <pc:sldChg chg="modSp">
        <pc:chgData name="Yoel Kortick" userId="167978f5-7f40-4909-85d5-d4149554ad4e" providerId="ADAL" clId="{15BC3BA5-92C4-49A5-B451-47E622F0D681}" dt="2023-01-05T12:10:08.843" v="552"/>
        <pc:sldMkLst>
          <pc:docMk/>
          <pc:sldMk cId="732818305" sldId="1935"/>
        </pc:sldMkLst>
        <pc:spChg chg="mod">
          <ac:chgData name="Yoel Kortick" userId="167978f5-7f40-4909-85d5-d4149554ad4e" providerId="ADAL" clId="{15BC3BA5-92C4-49A5-B451-47E622F0D681}" dt="2023-01-05T12:10:08.843" v="552"/>
          <ac:spMkLst>
            <pc:docMk/>
            <pc:sldMk cId="732818305" sldId="193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15BC3BA5-92C4-49A5-B451-47E622F0D681}" dt="2023-01-05T14:40:20.361" v="942"/>
        <pc:sldMkLst>
          <pc:docMk/>
          <pc:sldMk cId="947444753" sldId="1936"/>
        </pc:sldMkLst>
        <pc:spChg chg="mod">
          <ac:chgData name="Yoel Kortick" userId="167978f5-7f40-4909-85d5-d4149554ad4e" providerId="ADAL" clId="{15BC3BA5-92C4-49A5-B451-47E622F0D681}" dt="2023-01-05T14:40:20.361" v="942"/>
          <ac:spMkLst>
            <pc:docMk/>
            <pc:sldMk cId="947444753" sldId="1936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15BC3BA5-92C4-49A5-B451-47E622F0D681}" dt="2023-01-08T11:11:06.934" v="1830" actId="27636"/>
        <pc:sldMkLst>
          <pc:docMk/>
          <pc:sldMk cId="2433040510" sldId="1937"/>
        </pc:sldMkLst>
        <pc:spChg chg="mod">
          <ac:chgData name="Yoel Kortick" userId="167978f5-7f40-4909-85d5-d4149554ad4e" providerId="ADAL" clId="{15BC3BA5-92C4-49A5-B451-47E622F0D681}" dt="2023-01-08T11:11:06.934" v="1830" actId="27636"/>
          <ac:spMkLst>
            <pc:docMk/>
            <pc:sldMk cId="2433040510" sldId="1937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5T14:12:18.294" v="602" actId="478"/>
          <ac:spMkLst>
            <pc:docMk/>
            <pc:sldMk cId="2433040510" sldId="193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5BC3BA5-92C4-49A5-B451-47E622F0D681}" dt="2023-01-05T14:12:19.128" v="603" actId="478"/>
          <ac:spMkLst>
            <pc:docMk/>
            <pc:sldMk cId="2433040510" sldId="1937"/>
            <ac:spMk id="5" creationId="{31C69C6D-9FE9-13CC-45C5-6CB034380E88}"/>
          </ac:spMkLst>
        </pc:spChg>
        <pc:picChg chg="add mod">
          <ac:chgData name="Yoel Kortick" userId="167978f5-7f40-4909-85d5-d4149554ad4e" providerId="ADAL" clId="{15BC3BA5-92C4-49A5-B451-47E622F0D681}" dt="2023-01-05T14:17:19.606" v="634" actId="208"/>
          <ac:picMkLst>
            <pc:docMk/>
            <pc:sldMk cId="2433040510" sldId="1937"/>
            <ac:picMk id="7" creationId="{25143948-5B55-5590-D9AD-8C4113BF8B2E}"/>
          </ac:picMkLst>
        </pc:picChg>
      </pc:sldChg>
      <pc:sldChg chg="addSp delSp modSp mod">
        <pc:chgData name="Yoel Kortick" userId="167978f5-7f40-4909-85d5-d4149554ad4e" providerId="ADAL" clId="{15BC3BA5-92C4-49A5-B451-47E622F0D681}" dt="2023-01-08T11:51:34.721" v="2649"/>
        <pc:sldMkLst>
          <pc:docMk/>
          <pc:sldMk cId="164967176" sldId="1938"/>
        </pc:sldMkLst>
        <pc:spChg chg="mod">
          <ac:chgData name="Yoel Kortick" userId="167978f5-7f40-4909-85d5-d4149554ad4e" providerId="ADAL" clId="{15BC3BA5-92C4-49A5-B451-47E622F0D681}" dt="2023-01-08T11:11:10.922" v="1832" actId="27636"/>
          <ac:spMkLst>
            <pc:docMk/>
            <pc:sldMk cId="164967176" sldId="1938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164967176" sldId="1938"/>
            <ac:spMk id="4" creationId="{2490F34D-A7E2-4EA9-8B1A-78371A1F1CD1}"/>
          </ac:spMkLst>
        </pc:spChg>
        <pc:spChg chg="del">
          <ac:chgData name="Yoel Kortick" userId="167978f5-7f40-4909-85d5-d4149554ad4e" providerId="ADAL" clId="{15BC3BA5-92C4-49A5-B451-47E622F0D681}" dt="2023-01-05T14:18:21.838" v="690" actId="478"/>
          <ac:spMkLst>
            <pc:docMk/>
            <pc:sldMk cId="164967176" sldId="1938"/>
            <ac:spMk id="6" creationId="{CF6F3FB2-8442-2C51-742E-373AA8B77142}"/>
          </ac:spMkLst>
        </pc:spChg>
        <pc:spChg chg="del">
          <ac:chgData name="Yoel Kortick" userId="167978f5-7f40-4909-85d5-d4149554ad4e" providerId="ADAL" clId="{15BC3BA5-92C4-49A5-B451-47E622F0D681}" dt="2023-01-05T14:18:26.291" v="692" actId="478"/>
          <ac:spMkLst>
            <pc:docMk/>
            <pc:sldMk cId="164967176" sldId="1938"/>
            <ac:spMk id="9" creationId="{996BB3E2-FA21-1B02-0031-9D797BB7CC01}"/>
          </ac:spMkLst>
        </pc:spChg>
        <pc:picChg chg="del">
          <ac:chgData name="Yoel Kortick" userId="167978f5-7f40-4909-85d5-d4149554ad4e" providerId="ADAL" clId="{15BC3BA5-92C4-49A5-B451-47E622F0D681}" dt="2023-01-05T14:17:23.388" v="635" actId="478"/>
          <ac:picMkLst>
            <pc:docMk/>
            <pc:sldMk cId="164967176" sldId="1938"/>
            <ac:picMk id="5" creationId="{1BF13309-2394-752B-E16B-248875E8514C}"/>
          </ac:picMkLst>
        </pc:picChg>
        <pc:picChg chg="add mod">
          <ac:chgData name="Yoel Kortick" userId="167978f5-7f40-4909-85d5-d4149554ad4e" providerId="ADAL" clId="{15BC3BA5-92C4-49A5-B451-47E622F0D681}" dt="2023-01-05T14:18:29.972" v="694" actId="208"/>
          <ac:picMkLst>
            <pc:docMk/>
            <pc:sldMk cId="164967176" sldId="1938"/>
            <ac:picMk id="7" creationId="{636E458C-C3F7-57A6-9ED4-AA59CEEE985D}"/>
          </ac:picMkLst>
        </pc:picChg>
        <pc:cxnChg chg="del">
          <ac:chgData name="Yoel Kortick" userId="167978f5-7f40-4909-85d5-d4149554ad4e" providerId="ADAL" clId="{15BC3BA5-92C4-49A5-B451-47E622F0D681}" dt="2023-01-05T14:18:23.983" v="691" actId="478"/>
          <ac:cxnSpMkLst>
            <pc:docMk/>
            <pc:sldMk cId="164967176" sldId="1938"/>
            <ac:cxnSpMk id="8" creationId="{65E96414-B7A0-2E6D-76B8-EFA305ADA499}"/>
          </ac:cxnSpMkLst>
        </pc:cxnChg>
      </pc:sldChg>
      <pc:sldChg chg="addSp delSp modSp mod">
        <pc:chgData name="Yoel Kortick" userId="167978f5-7f40-4909-85d5-d4149554ad4e" providerId="ADAL" clId="{15BC3BA5-92C4-49A5-B451-47E622F0D681}" dt="2023-01-08T11:20:19.839" v="1917" actId="20577"/>
        <pc:sldMkLst>
          <pc:docMk/>
          <pc:sldMk cId="4076534036" sldId="1939"/>
        </pc:sldMkLst>
        <pc:spChg chg="mod">
          <ac:chgData name="Yoel Kortick" userId="167978f5-7f40-4909-85d5-d4149554ad4e" providerId="ADAL" clId="{15BC3BA5-92C4-49A5-B451-47E622F0D681}" dt="2023-01-08T11:20:19.839" v="1917" actId="20577"/>
          <ac:spMkLst>
            <pc:docMk/>
            <pc:sldMk cId="4076534036" sldId="1939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10:02:34.394" v="1079" actId="478"/>
          <ac:spMkLst>
            <pc:docMk/>
            <pc:sldMk cId="4076534036" sldId="1939"/>
            <ac:spMk id="5" creationId="{3410ABDB-5A71-030F-731B-BCB4BE70839D}"/>
          </ac:spMkLst>
        </pc:spChg>
        <pc:spChg chg="del">
          <ac:chgData name="Yoel Kortick" userId="167978f5-7f40-4909-85d5-d4149554ad4e" providerId="ADAL" clId="{15BC3BA5-92C4-49A5-B451-47E622F0D681}" dt="2023-01-08T10:02:32.406" v="1077" actId="478"/>
          <ac:spMkLst>
            <pc:docMk/>
            <pc:sldMk cId="4076534036" sldId="1939"/>
            <ac:spMk id="7" creationId="{3EE0595D-3812-9E9A-5E66-62ED88921897}"/>
          </ac:spMkLst>
        </pc:spChg>
        <pc:spChg chg="mod">
          <ac:chgData name="Yoel Kortick" userId="167978f5-7f40-4909-85d5-d4149554ad4e" providerId="ADAL" clId="{15BC3BA5-92C4-49A5-B451-47E622F0D681}" dt="2023-01-08T10:06:05.248" v="1139" actId="1036"/>
          <ac:spMkLst>
            <pc:docMk/>
            <pc:sldMk cId="4076534036" sldId="1939"/>
            <ac:spMk id="8" creationId="{8B34C33F-A8B4-46D9-95F8-3317371EA1B7}"/>
          </ac:spMkLst>
        </pc:spChg>
        <pc:spChg chg="del">
          <ac:chgData name="Yoel Kortick" userId="167978f5-7f40-4909-85d5-d4149554ad4e" providerId="ADAL" clId="{15BC3BA5-92C4-49A5-B451-47E622F0D681}" dt="2023-01-08T10:02:33.206" v="1078" actId="478"/>
          <ac:spMkLst>
            <pc:docMk/>
            <pc:sldMk cId="4076534036" sldId="1939"/>
            <ac:spMk id="9" creationId="{B67347F0-EF2C-9DAF-D9BE-55F0F529FBE1}"/>
          </ac:spMkLst>
        </pc:spChg>
        <pc:spChg chg="mod">
          <ac:chgData name="Yoel Kortick" userId="167978f5-7f40-4909-85d5-d4149554ad4e" providerId="ADAL" clId="{15BC3BA5-92C4-49A5-B451-47E622F0D681}" dt="2023-01-08T10:05:44.101" v="1122" actId="20577"/>
          <ac:spMkLst>
            <pc:docMk/>
            <pc:sldMk cId="4076534036" sldId="1939"/>
            <ac:spMk id="10" creationId="{19E9D55E-0049-4072-9DC2-48193A586191}"/>
          </ac:spMkLst>
        </pc:spChg>
        <pc:spChg chg="add mod">
          <ac:chgData name="Yoel Kortick" userId="167978f5-7f40-4909-85d5-d4149554ad4e" providerId="ADAL" clId="{15BC3BA5-92C4-49A5-B451-47E622F0D681}" dt="2023-01-08T10:06:14.278" v="1150" actId="14100"/>
          <ac:spMkLst>
            <pc:docMk/>
            <pc:sldMk cId="4076534036" sldId="1939"/>
            <ac:spMk id="11" creationId="{32DF9F09-7D9B-B689-FBBE-94B326D3593F}"/>
          </ac:spMkLst>
        </pc:spChg>
        <pc:spChg chg="add mod">
          <ac:chgData name="Yoel Kortick" userId="167978f5-7f40-4909-85d5-d4149554ad4e" providerId="ADAL" clId="{15BC3BA5-92C4-49A5-B451-47E622F0D681}" dt="2023-01-08T10:06:32.636" v="1151" actId="571"/>
          <ac:spMkLst>
            <pc:docMk/>
            <pc:sldMk cId="4076534036" sldId="1939"/>
            <ac:spMk id="13" creationId="{CB9F31D8-8C62-4176-8BC2-EAAF77E8E1CA}"/>
          </ac:spMkLst>
        </pc:spChg>
        <pc:picChg chg="add ord">
          <ac:chgData name="Yoel Kortick" userId="167978f5-7f40-4909-85d5-d4149554ad4e" providerId="ADAL" clId="{15BC3BA5-92C4-49A5-B451-47E622F0D681}" dt="2023-01-08T10:05:59.057" v="1137" actId="167"/>
          <ac:picMkLst>
            <pc:docMk/>
            <pc:sldMk cId="4076534036" sldId="1939"/>
            <ac:picMk id="4" creationId="{0224F0F7-B80C-28CC-067D-83CED5B15F8E}"/>
          </ac:picMkLst>
        </pc:picChg>
        <pc:picChg chg="del">
          <ac:chgData name="Yoel Kortick" userId="167978f5-7f40-4909-85d5-d4149554ad4e" providerId="ADAL" clId="{15BC3BA5-92C4-49A5-B451-47E622F0D681}" dt="2023-01-08T10:02:30.353" v="1075" actId="478"/>
          <ac:picMkLst>
            <pc:docMk/>
            <pc:sldMk cId="4076534036" sldId="1939"/>
            <ac:picMk id="6" creationId="{287A637E-BBF5-ED1A-F092-84C43B340D52}"/>
          </ac:picMkLst>
        </pc:picChg>
        <pc:cxnChg chg="del">
          <ac:chgData name="Yoel Kortick" userId="167978f5-7f40-4909-85d5-d4149554ad4e" providerId="ADAL" clId="{15BC3BA5-92C4-49A5-B451-47E622F0D681}" dt="2023-01-08T10:02:31.534" v="1076" actId="478"/>
          <ac:cxnSpMkLst>
            <pc:docMk/>
            <pc:sldMk cId="4076534036" sldId="1939"/>
            <ac:cxnSpMk id="12" creationId="{AB122940-A338-C672-0F96-C72EF1447B0E}"/>
          </ac:cxnSpMkLst>
        </pc:cxnChg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814057187" sldId="1940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615888125" sldId="1941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31792142" sldId="1942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2714481737" sldId="1943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433914571" sldId="1944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851842113" sldId="1945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511457713" sldId="1946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012374588" sldId="1947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27482621" sldId="1948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364152289" sldId="1949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410827658" sldId="1950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2530527917" sldId="1951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1521284888" sldId="1952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615807342" sldId="1953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3508861058" sldId="1954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4262308530" sldId="1955"/>
        </pc:sldMkLst>
      </pc:sldChg>
      <pc:sldChg chg="del">
        <pc:chgData name="Yoel Kortick" userId="167978f5-7f40-4909-85d5-d4149554ad4e" providerId="ADAL" clId="{15BC3BA5-92C4-49A5-B451-47E622F0D681}" dt="2023-01-05T14:40:32.431" v="948" actId="47"/>
        <pc:sldMkLst>
          <pc:docMk/>
          <pc:sldMk cId="2091290958" sldId="1956"/>
        </pc:sldMkLst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1932661080" sldId="1957"/>
        </pc:sldMkLst>
        <pc:spChg chg="mod">
          <ac:chgData name="Yoel Kortick" userId="167978f5-7f40-4909-85d5-d4149554ad4e" providerId="ADAL" clId="{15BC3BA5-92C4-49A5-B451-47E622F0D681}" dt="2023-01-08T11:08:28.020" v="1783" actId="27636"/>
          <ac:spMkLst>
            <pc:docMk/>
            <pc:sldMk cId="1932661080" sldId="1957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5T11:23:55.994" v="243" actId="478"/>
          <ac:spMkLst>
            <pc:docMk/>
            <pc:sldMk cId="1932661080" sldId="195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5BC3BA5-92C4-49A5-B451-47E622F0D681}" dt="2023-01-05T11:23:57.666" v="244" actId="478"/>
          <ac:spMkLst>
            <pc:docMk/>
            <pc:sldMk cId="1932661080" sldId="1957"/>
            <ac:spMk id="5" creationId="{54FDA59F-2463-04E2-01E6-F4723D912255}"/>
          </ac:spMkLst>
        </pc:spChg>
        <pc:spChg chg="mod">
          <ac:chgData name="Yoel Kortick" userId="167978f5-7f40-4909-85d5-d4149554ad4e" providerId="ADAL" clId="{15BC3BA5-92C4-49A5-B451-47E622F0D681}" dt="2023-01-05T11:39:47.059" v="387" actId="14100"/>
          <ac:spMkLst>
            <pc:docMk/>
            <pc:sldMk cId="1932661080" sldId="1957"/>
            <ac:spMk id="6" creationId="{EA1445E2-8899-0F53-2F22-08B68CFC0CE9}"/>
          </ac:spMkLst>
        </pc:spChg>
        <pc:spChg chg="add mod">
          <ac:chgData name="Yoel Kortick" userId="167978f5-7f40-4909-85d5-d4149554ad4e" providerId="ADAL" clId="{15BC3BA5-92C4-49A5-B451-47E622F0D681}" dt="2023-01-08T11:51:34.721" v="2649"/>
          <ac:spMkLst>
            <pc:docMk/>
            <pc:sldMk cId="1932661080" sldId="1957"/>
            <ac:spMk id="8" creationId="{5ADFBAB9-779A-2ABC-EE2C-2E35CFB8B90F}"/>
          </ac:spMkLst>
        </pc:spChg>
        <pc:spChg chg="del">
          <ac:chgData name="Yoel Kortick" userId="167978f5-7f40-4909-85d5-d4149554ad4e" providerId="ADAL" clId="{15BC3BA5-92C4-49A5-B451-47E622F0D681}" dt="2023-01-05T11:39:52.232" v="389" actId="478"/>
          <ac:spMkLst>
            <pc:docMk/>
            <pc:sldMk cId="1932661080" sldId="1957"/>
            <ac:spMk id="9" creationId="{A36000F0-38EF-F751-E2E1-2F214689CF8F}"/>
          </ac:spMkLst>
        </pc:spChg>
        <pc:spChg chg="add del mod">
          <ac:chgData name="Yoel Kortick" userId="167978f5-7f40-4909-85d5-d4149554ad4e" providerId="ADAL" clId="{15BC3BA5-92C4-49A5-B451-47E622F0D681}" dt="2023-01-05T11:39:28.152" v="348" actId="478"/>
          <ac:spMkLst>
            <pc:docMk/>
            <pc:sldMk cId="1932661080" sldId="1957"/>
            <ac:spMk id="14" creationId="{19270CFC-9C3C-2B6A-C9EC-FBC5ACD90BA5}"/>
          </ac:spMkLst>
        </pc:spChg>
        <pc:picChg chg="del">
          <ac:chgData name="Yoel Kortick" userId="167978f5-7f40-4909-85d5-d4149554ad4e" providerId="ADAL" clId="{15BC3BA5-92C4-49A5-B451-47E622F0D681}" dt="2023-01-05T11:24:04.826" v="246" actId="478"/>
          <ac:picMkLst>
            <pc:docMk/>
            <pc:sldMk cId="1932661080" sldId="1957"/>
            <ac:picMk id="7" creationId="{93A0096C-221F-6B2F-B89B-BEDB8F68ACB5}"/>
          </ac:picMkLst>
        </pc:picChg>
        <pc:picChg chg="add del mod">
          <ac:chgData name="Yoel Kortick" userId="167978f5-7f40-4909-85d5-d4149554ad4e" providerId="ADAL" clId="{15BC3BA5-92C4-49A5-B451-47E622F0D681}" dt="2023-01-05T11:39:26.133" v="346" actId="478"/>
          <ac:picMkLst>
            <pc:docMk/>
            <pc:sldMk cId="1932661080" sldId="1957"/>
            <ac:picMk id="11" creationId="{7CE044B2-2257-7886-2AED-016C1E85526B}"/>
          </ac:picMkLst>
        </pc:picChg>
        <pc:picChg chg="add del mod ord">
          <ac:chgData name="Yoel Kortick" userId="167978f5-7f40-4909-85d5-d4149554ad4e" providerId="ADAL" clId="{15BC3BA5-92C4-49A5-B451-47E622F0D681}" dt="2023-01-05T11:39:26.956" v="347" actId="478"/>
          <ac:picMkLst>
            <pc:docMk/>
            <pc:sldMk cId="1932661080" sldId="1957"/>
            <ac:picMk id="13" creationId="{2E7058B1-7194-B8A9-64B2-02BB8B019108}"/>
          </ac:picMkLst>
        </pc:picChg>
        <pc:picChg chg="add mod ord">
          <ac:chgData name="Yoel Kortick" userId="167978f5-7f40-4909-85d5-d4149554ad4e" providerId="ADAL" clId="{15BC3BA5-92C4-49A5-B451-47E622F0D681}" dt="2023-01-05T11:39:50.020" v="388" actId="208"/>
          <ac:picMkLst>
            <pc:docMk/>
            <pc:sldMk cId="1932661080" sldId="1957"/>
            <ac:picMk id="16" creationId="{4D7D86F2-E929-9F00-0EA3-15FBCF7F6DB6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08:32.997" v="1785" actId="27636"/>
        <pc:sldMkLst>
          <pc:docMk/>
          <pc:sldMk cId="303987987" sldId="1958"/>
        </pc:sldMkLst>
        <pc:spChg chg="mod">
          <ac:chgData name="Yoel Kortick" userId="167978f5-7f40-4909-85d5-d4149554ad4e" providerId="ADAL" clId="{15BC3BA5-92C4-49A5-B451-47E622F0D681}" dt="2023-01-08T11:08:32.997" v="1785" actId="27636"/>
          <ac:spMkLst>
            <pc:docMk/>
            <pc:sldMk cId="303987987" sldId="1958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5T11:31:34.097" v="327" actId="478"/>
          <ac:spMkLst>
            <pc:docMk/>
            <pc:sldMk cId="303987987" sldId="1958"/>
            <ac:spMk id="6" creationId="{EA1445E2-8899-0F53-2F22-08B68CFC0CE9}"/>
          </ac:spMkLst>
        </pc:spChg>
        <pc:spChg chg="mod">
          <ac:chgData name="Yoel Kortick" userId="167978f5-7f40-4909-85d5-d4149554ad4e" providerId="ADAL" clId="{15BC3BA5-92C4-49A5-B451-47E622F0D681}" dt="2023-01-05T11:40:14.403" v="396" actId="1038"/>
          <ac:spMkLst>
            <pc:docMk/>
            <pc:sldMk cId="303987987" sldId="1958"/>
            <ac:spMk id="8" creationId="{5ADFBAB9-779A-2ABC-EE2C-2E35CFB8B90F}"/>
          </ac:spMkLst>
        </pc:spChg>
        <pc:spChg chg="del">
          <ac:chgData name="Yoel Kortick" userId="167978f5-7f40-4909-85d5-d4149554ad4e" providerId="ADAL" clId="{15BC3BA5-92C4-49A5-B451-47E622F0D681}" dt="2023-01-05T11:31:36.171" v="329" actId="478"/>
          <ac:spMkLst>
            <pc:docMk/>
            <pc:sldMk cId="303987987" sldId="1958"/>
            <ac:spMk id="9" creationId="{A36000F0-38EF-F751-E2E1-2F214689CF8F}"/>
          </ac:spMkLst>
        </pc:spChg>
        <pc:spChg chg="add mod">
          <ac:chgData name="Yoel Kortick" userId="167978f5-7f40-4909-85d5-d4149554ad4e" providerId="ADAL" clId="{15BC3BA5-92C4-49A5-B451-47E622F0D681}" dt="2023-01-05T11:40:01.299" v="394" actId="1038"/>
          <ac:spMkLst>
            <pc:docMk/>
            <pc:sldMk cId="303987987" sldId="1958"/>
            <ac:spMk id="10" creationId="{21FDBA80-E1B1-F2ED-061F-9F666FC01565}"/>
          </ac:spMkLst>
        </pc:spChg>
        <pc:spChg chg="del">
          <ac:chgData name="Yoel Kortick" userId="167978f5-7f40-4909-85d5-d4149554ad4e" providerId="ADAL" clId="{15BC3BA5-92C4-49A5-B451-47E622F0D681}" dt="2023-01-05T11:31:35.101" v="328" actId="478"/>
          <ac:spMkLst>
            <pc:docMk/>
            <pc:sldMk cId="303987987" sldId="1958"/>
            <ac:spMk id="14" creationId="{19270CFC-9C3C-2B6A-C9EC-FBC5ACD90BA5}"/>
          </ac:spMkLst>
        </pc:spChg>
        <pc:picChg chg="add del">
          <ac:chgData name="Yoel Kortick" userId="167978f5-7f40-4909-85d5-d4149554ad4e" providerId="ADAL" clId="{15BC3BA5-92C4-49A5-B451-47E622F0D681}" dt="2023-01-05T11:31:44.644" v="331" actId="22"/>
          <ac:picMkLst>
            <pc:docMk/>
            <pc:sldMk cId="303987987" sldId="1958"/>
            <ac:picMk id="4" creationId="{BED0763C-3C2B-BE50-4BF0-D93CD01D6DCC}"/>
          </ac:picMkLst>
        </pc:picChg>
        <pc:picChg chg="add mod">
          <ac:chgData name="Yoel Kortick" userId="167978f5-7f40-4909-85d5-d4149554ad4e" providerId="ADAL" clId="{15BC3BA5-92C4-49A5-B451-47E622F0D681}" dt="2023-01-05T11:39:19.114" v="345" actId="208"/>
          <ac:picMkLst>
            <pc:docMk/>
            <pc:sldMk cId="303987987" sldId="1958"/>
            <ac:picMk id="7" creationId="{61678C92-1E28-6618-DEED-020672B5A253}"/>
          </ac:picMkLst>
        </pc:picChg>
        <pc:picChg chg="del">
          <ac:chgData name="Yoel Kortick" userId="167978f5-7f40-4909-85d5-d4149554ad4e" providerId="ADAL" clId="{15BC3BA5-92C4-49A5-B451-47E622F0D681}" dt="2023-01-05T11:31:32.045" v="325" actId="478"/>
          <ac:picMkLst>
            <pc:docMk/>
            <pc:sldMk cId="303987987" sldId="1958"/>
            <ac:picMk id="11" creationId="{7CE044B2-2257-7886-2AED-016C1E85526B}"/>
          </ac:picMkLst>
        </pc:picChg>
        <pc:picChg chg="del">
          <ac:chgData name="Yoel Kortick" userId="167978f5-7f40-4909-85d5-d4149554ad4e" providerId="ADAL" clId="{15BC3BA5-92C4-49A5-B451-47E622F0D681}" dt="2023-01-05T11:31:33.112" v="326" actId="478"/>
          <ac:picMkLst>
            <pc:docMk/>
            <pc:sldMk cId="303987987" sldId="1958"/>
            <ac:picMk id="13" creationId="{2E7058B1-7194-B8A9-64B2-02BB8B019108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98894861" sldId="1959"/>
        </pc:sldMkLst>
        <pc:spChg chg="mod">
          <ac:chgData name="Yoel Kortick" userId="167978f5-7f40-4909-85d5-d4149554ad4e" providerId="ADAL" clId="{15BC3BA5-92C4-49A5-B451-47E622F0D681}" dt="2023-01-08T11:08:51.918" v="1795" actId="20577"/>
          <ac:spMkLst>
            <pc:docMk/>
            <pc:sldMk cId="98894861" sldId="1959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5BC3BA5-92C4-49A5-B451-47E622F0D681}" dt="2023-01-05T11:41:01.702" v="400" actId="478"/>
          <ac:spMkLst>
            <pc:docMk/>
            <pc:sldMk cId="98894861" sldId="1959"/>
            <ac:spMk id="4" creationId="{8FAF78A0-8531-BFCC-1F20-BB3C90DA8B9D}"/>
          </ac:spMkLst>
        </pc:spChg>
        <pc:spChg chg="add mod">
          <ac:chgData name="Yoel Kortick" userId="167978f5-7f40-4909-85d5-d4149554ad4e" providerId="ADAL" clId="{15BC3BA5-92C4-49A5-B451-47E622F0D681}" dt="2023-01-08T11:51:34.721" v="2649"/>
          <ac:spMkLst>
            <pc:docMk/>
            <pc:sldMk cId="98894861" sldId="1959"/>
            <ac:spMk id="5" creationId="{AF0C70A9-2433-8011-4755-2D50706E71E5}"/>
          </ac:spMkLst>
        </pc:spChg>
        <pc:spChg chg="del">
          <ac:chgData name="Yoel Kortick" userId="167978f5-7f40-4909-85d5-d4149554ad4e" providerId="ADAL" clId="{15BC3BA5-92C4-49A5-B451-47E622F0D681}" dt="2023-01-05T11:40:58.110" v="399" actId="478"/>
          <ac:spMkLst>
            <pc:docMk/>
            <pc:sldMk cId="98894861" sldId="1959"/>
            <ac:spMk id="8" creationId="{5ADFBAB9-779A-2ABC-EE2C-2E35CFB8B90F}"/>
          </ac:spMkLst>
        </pc:spChg>
        <pc:spChg chg="mod">
          <ac:chgData name="Yoel Kortick" userId="167978f5-7f40-4909-85d5-d4149554ad4e" providerId="ADAL" clId="{15BC3BA5-92C4-49A5-B451-47E622F0D681}" dt="2023-01-05T11:50:04.777" v="432" actId="1038"/>
          <ac:spMkLst>
            <pc:docMk/>
            <pc:sldMk cId="98894861" sldId="1959"/>
            <ac:spMk id="10" creationId="{21FDBA80-E1B1-F2ED-061F-9F666FC01565}"/>
          </ac:spMkLst>
        </pc:spChg>
        <pc:spChg chg="add mod">
          <ac:chgData name="Yoel Kortick" userId="167978f5-7f40-4909-85d5-d4149554ad4e" providerId="ADAL" clId="{15BC3BA5-92C4-49A5-B451-47E622F0D681}" dt="2023-01-05T11:49:56.370" v="421" actId="1076"/>
          <ac:spMkLst>
            <pc:docMk/>
            <pc:sldMk cId="98894861" sldId="1959"/>
            <ac:spMk id="11" creationId="{C7506ED6-322B-58FE-EB43-B6709FFC812C}"/>
          </ac:spMkLst>
        </pc:spChg>
        <pc:spChg chg="add">
          <ac:chgData name="Yoel Kortick" userId="167978f5-7f40-4909-85d5-d4149554ad4e" providerId="ADAL" clId="{15BC3BA5-92C4-49A5-B451-47E622F0D681}" dt="2023-01-05T11:50:19.598" v="434" actId="11529"/>
          <ac:spMkLst>
            <pc:docMk/>
            <pc:sldMk cId="98894861" sldId="1959"/>
            <ac:spMk id="16" creationId="{6276CAAD-2D17-878B-241E-9A2A38AE37AC}"/>
          </ac:spMkLst>
        </pc:spChg>
        <pc:picChg chg="del">
          <ac:chgData name="Yoel Kortick" userId="167978f5-7f40-4909-85d5-d4149554ad4e" providerId="ADAL" clId="{15BC3BA5-92C4-49A5-B451-47E622F0D681}" dt="2023-01-05T11:40:55.490" v="398" actId="478"/>
          <ac:picMkLst>
            <pc:docMk/>
            <pc:sldMk cId="98894861" sldId="1959"/>
            <ac:picMk id="7" creationId="{61678C92-1E28-6618-DEED-020672B5A253}"/>
          </ac:picMkLst>
        </pc:picChg>
        <pc:picChg chg="add del mod ord">
          <ac:chgData name="Yoel Kortick" userId="167978f5-7f40-4909-85d5-d4149554ad4e" providerId="ADAL" clId="{15BC3BA5-92C4-49A5-B451-47E622F0D681}" dt="2023-01-05T11:49:47.517" v="416" actId="478"/>
          <ac:picMkLst>
            <pc:docMk/>
            <pc:sldMk cId="98894861" sldId="1959"/>
            <ac:picMk id="9" creationId="{C2F8F568-A9E4-0A3E-4425-C5DE21EE8CE4}"/>
          </ac:picMkLst>
        </pc:picChg>
        <pc:picChg chg="add mod ord">
          <ac:chgData name="Yoel Kortick" userId="167978f5-7f40-4909-85d5-d4149554ad4e" providerId="ADAL" clId="{15BC3BA5-92C4-49A5-B451-47E622F0D681}" dt="2023-01-05T11:50:27.858" v="439" actId="208"/>
          <ac:picMkLst>
            <pc:docMk/>
            <pc:sldMk cId="98894861" sldId="1959"/>
            <ac:picMk id="13" creationId="{88BCC12B-4EC3-2D7B-DA18-D6BBB82A8B57}"/>
          </ac:picMkLst>
        </pc:picChg>
        <pc:cxnChg chg="add mod">
          <ac:chgData name="Yoel Kortick" userId="167978f5-7f40-4909-85d5-d4149554ad4e" providerId="ADAL" clId="{15BC3BA5-92C4-49A5-B451-47E622F0D681}" dt="2023-01-05T11:50:25.322" v="438" actId="1035"/>
          <ac:cxnSpMkLst>
            <pc:docMk/>
            <pc:sldMk cId="98894861" sldId="1959"/>
            <ac:cxnSpMk id="15" creationId="{D4D17A45-3B84-19E1-88D1-263D050C147B}"/>
          </ac:cxnSpMkLst>
        </pc:cxnChg>
      </pc:sldChg>
      <pc:sldChg chg="modSp add del mod">
        <pc:chgData name="Yoel Kortick" userId="167978f5-7f40-4909-85d5-d4149554ad4e" providerId="ADAL" clId="{15BC3BA5-92C4-49A5-B451-47E622F0D681}" dt="2023-01-05T12:09:24.467" v="551" actId="47"/>
        <pc:sldMkLst>
          <pc:docMk/>
          <pc:sldMk cId="2717203679" sldId="1960"/>
        </pc:sldMkLst>
        <pc:spChg chg="mod">
          <ac:chgData name="Yoel Kortick" userId="167978f5-7f40-4909-85d5-d4149554ad4e" providerId="ADAL" clId="{15BC3BA5-92C4-49A5-B451-47E622F0D681}" dt="2023-01-05T11:49:18.121" v="413" actId="6549"/>
          <ac:spMkLst>
            <pc:docMk/>
            <pc:sldMk cId="2717203679" sldId="1960"/>
            <ac:spMk id="5" creationId="{AF0C70A9-2433-8011-4755-2D50706E71E5}"/>
          </ac:spMkLst>
        </pc:sp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2769968422" sldId="1961"/>
        </pc:sldMkLst>
        <pc:spChg chg="mod">
          <ac:chgData name="Yoel Kortick" userId="167978f5-7f40-4909-85d5-d4149554ad4e" providerId="ADAL" clId="{15BC3BA5-92C4-49A5-B451-47E622F0D681}" dt="2023-01-08T11:08:56.556" v="1797" actId="27636"/>
          <ac:spMkLst>
            <pc:docMk/>
            <pc:sldMk cId="2769968422" sldId="1961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2769968422" sldId="1961"/>
            <ac:spMk id="5" creationId="{AF0C70A9-2433-8011-4755-2D50706E71E5}"/>
          </ac:spMkLst>
        </pc:spChg>
        <pc:spChg chg="del">
          <ac:chgData name="Yoel Kortick" userId="167978f5-7f40-4909-85d5-d4149554ad4e" providerId="ADAL" clId="{15BC3BA5-92C4-49A5-B451-47E622F0D681}" dt="2023-01-05T11:51:46.023" v="443" actId="478"/>
          <ac:spMkLst>
            <pc:docMk/>
            <pc:sldMk cId="2769968422" sldId="1961"/>
            <ac:spMk id="10" creationId="{21FDBA80-E1B1-F2ED-061F-9F666FC01565}"/>
          </ac:spMkLst>
        </pc:spChg>
        <pc:spChg chg="del">
          <ac:chgData name="Yoel Kortick" userId="167978f5-7f40-4909-85d5-d4149554ad4e" providerId="ADAL" clId="{15BC3BA5-92C4-49A5-B451-47E622F0D681}" dt="2023-01-05T11:51:46.929" v="444" actId="478"/>
          <ac:spMkLst>
            <pc:docMk/>
            <pc:sldMk cId="2769968422" sldId="1961"/>
            <ac:spMk id="11" creationId="{C7506ED6-322B-58FE-EB43-B6709FFC812C}"/>
          </ac:spMkLst>
        </pc:spChg>
        <pc:spChg chg="mod">
          <ac:chgData name="Yoel Kortick" userId="167978f5-7f40-4909-85d5-d4149554ad4e" providerId="ADAL" clId="{15BC3BA5-92C4-49A5-B451-47E622F0D681}" dt="2023-01-05T11:54:26.214" v="453" actId="1036"/>
          <ac:spMkLst>
            <pc:docMk/>
            <pc:sldMk cId="2769968422" sldId="1961"/>
            <ac:spMk id="16" creationId="{6276CAAD-2D17-878B-241E-9A2A38AE37AC}"/>
          </ac:spMkLst>
        </pc:spChg>
        <pc:picChg chg="add mod ord">
          <ac:chgData name="Yoel Kortick" userId="167978f5-7f40-4909-85d5-d4149554ad4e" providerId="ADAL" clId="{15BC3BA5-92C4-49A5-B451-47E622F0D681}" dt="2023-01-05T11:54:19.624" v="449" actId="167"/>
          <ac:picMkLst>
            <pc:docMk/>
            <pc:sldMk cId="2769968422" sldId="1961"/>
            <ac:picMk id="4" creationId="{2B41CED4-DF4A-CA7E-101B-B40AD25E8944}"/>
          </ac:picMkLst>
        </pc:picChg>
        <pc:picChg chg="del">
          <ac:chgData name="Yoel Kortick" userId="167978f5-7f40-4909-85d5-d4149554ad4e" providerId="ADAL" clId="{15BC3BA5-92C4-49A5-B451-47E622F0D681}" dt="2023-01-05T11:51:42.368" v="442" actId="478"/>
          <ac:picMkLst>
            <pc:docMk/>
            <pc:sldMk cId="2769968422" sldId="1961"/>
            <ac:picMk id="13" creationId="{88BCC12B-4EC3-2D7B-DA18-D6BBB82A8B57}"/>
          </ac:picMkLst>
        </pc:picChg>
        <pc:cxnChg chg="del">
          <ac:chgData name="Yoel Kortick" userId="167978f5-7f40-4909-85d5-d4149554ad4e" providerId="ADAL" clId="{15BC3BA5-92C4-49A5-B451-47E622F0D681}" dt="2023-01-05T11:54:28.809" v="454" actId="478"/>
          <ac:cxnSpMkLst>
            <pc:docMk/>
            <pc:sldMk cId="2769968422" sldId="1961"/>
            <ac:cxnSpMk id="15" creationId="{D4D17A45-3B84-19E1-88D1-263D050C147B}"/>
          </ac:cxnSpMkLst>
        </pc:cxn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2027985638" sldId="1962"/>
        </pc:sldMkLst>
        <pc:spChg chg="mod">
          <ac:chgData name="Yoel Kortick" userId="167978f5-7f40-4909-85d5-d4149554ad4e" providerId="ADAL" clId="{15BC3BA5-92C4-49A5-B451-47E622F0D681}" dt="2023-01-08T11:09:02.003" v="1799" actId="27636"/>
          <ac:spMkLst>
            <pc:docMk/>
            <pc:sldMk cId="2027985638" sldId="1962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2027985638" sldId="1962"/>
            <ac:spMk id="5" creationId="{AF0C70A9-2433-8011-4755-2D50706E71E5}"/>
          </ac:spMkLst>
        </pc:spChg>
        <pc:spChg chg="mod">
          <ac:chgData name="Yoel Kortick" userId="167978f5-7f40-4909-85d5-d4149554ad4e" providerId="ADAL" clId="{15BC3BA5-92C4-49A5-B451-47E622F0D681}" dt="2023-01-05T11:56:22.238" v="496" actId="1037"/>
          <ac:spMkLst>
            <pc:docMk/>
            <pc:sldMk cId="2027985638" sldId="1962"/>
            <ac:spMk id="16" creationId="{6276CAAD-2D17-878B-241E-9A2A38AE37AC}"/>
          </ac:spMkLst>
        </pc:spChg>
        <pc:picChg chg="del">
          <ac:chgData name="Yoel Kortick" userId="167978f5-7f40-4909-85d5-d4149554ad4e" providerId="ADAL" clId="{15BC3BA5-92C4-49A5-B451-47E622F0D681}" dt="2023-01-05T11:54:49.197" v="457" actId="478"/>
          <ac:picMkLst>
            <pc:docMk/>
            <pc:sldMk cId="2027985638" sldId="1962"/>
            <ac:picMk id="4" creationId="{2B41CED4-DF4A-CA7E-101B-B40AD25E8944}"/>
          </ac:picMkLst>
        </pc:picChg>
        <pc:picChg chg="add mod ord">
          <ac:chgData name="Yoel Kortick" userId="167978f5-7f40-4909-85d5-d4149554ad4e" providerId="ADAL" clId="{15BC3BA5-92C4-49A5-B451-47E622F0D681}" dt="2023-01-05T11:56:24.524" v="497" actId="167"/>
          <ac:picMkLst>
            <pc:docMk/>
            <pc:sldMk cId="2027985638" sldId="1962"/>
            <ac:picMk id="6" creationId="{E5A29339-2246-98ED-8410-8966376563EB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09:09.264" v="1801" actId="27636"/>
        <pc:sldMkLst>
          <pc:docMk/>
          <pc:sldMk cId="3507195539" sldId="1963"/>
        </pc:sldMkLst>
        <pc:spChg chg="mod">
          <ac:chgData name="Yoel Kortick" userId="167978f5-7f40-4909-85d5-d4149554ad4e" providerId="ADAL" clId="{15BC3BA5-92C4-49A5-B451-47E622F0D681}" dt="2023-01-08T11:09:09.264" v="1801" actId="27636"/>
          <ac:spMkLst>
            <pc:docMk/>
            <pc:sldMk cId="3507195539" sldId="1963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5BC3BA5-92C4-49A5-B451-47E622F0D681}" dt="2023-01-05T11:57:06.199" v="503" actId="478"/>
          <ac:spMkLst>
            <pc:docMk/>
            <pc:sldMk cId="3507195539" sldId="1963"/>
            <ac:spMk id="4" creationId="{ADCDE4A8-7EF8-D224-C3A5-DF8C1E9849EE}"/>
          </ac:spMkLst>
        </pc:spChg>
        <pc:spChg chg="del mod">
          <ac:chgData name="Yoel Kortick" userId="167978f5-7f40-4909-85d5-d4149554ad4e" providerId="ADAL" clId="{15BC3BA5-92C4-49A5-B451-47E622F0D681}" dt="2023-01-05T11:57:03.161" v="502" actId="478"/>
          <ac:spMkLst>
            <pc:docMk/>
            <pc:sldMk cId="3507195539" sldId="1963"/>
            <ac:spMk id="5" creationId="{AF0C70A9-2433-8011-4755-2D50706E71E5}"/>
          </ac:spMkLst>
        </pc:spChg>
        <pc:spChg chg="add mod">
          <ac:chgData name="Yoel Kortick" userId="167978f5-7f40-4909-85d5-d4149554ad4e" providerId="ADAL" clId="{15BC3BA5-92C4-49A5-B451-47E622F0D681}" dt="2023-01-05T11:57:09.322" v="505" actId="1038"/>
          <ac:spMkLst>
            <pc:docMk/>
            <pc:sldMk cId="3507195539" sldId="1963"/>
            <ac:spMk id="7" creationId="{0F517A8F-AD7F-2425-1F78-CE4FC4F80552}"/>
          </ac:spMkLst>
        </pc:spChg>
        <pc:spChg chg="mod">
          <ac:chgData name="Yoel Kortick" userId="167978f5-7f40-4909-85d5-d4149554ad4e" providerId="ADAL" clId="{15BC3BA5-92C4-49A5-B451-47E622F0D681}" dt="2023-01-05T11:57:45.604" v="523" actId="1038"/>
          <ac:spMkLst>
            <pc:docMk/>
            <pc:sldMk cId="3507195539" sldId="1963"/>
            <ac:spMk id="16" creationId="{6276CAAD-2D17-878B-241E-9A2A38AE37AC}"/>
          </ac:spMkLst>
        </pc:spChg>
        <pc:picChg chg="del">
          <ac:chgData name="Yoel Kortick" userId="167978f5-7f40-4909-85d5-d4149554ad4e" providerId="ADAL" clId="{15BC3BA5-92C4-49A5-B451-47E622F0D681}" dt="2023-01-05T11:57:11.627" v="506" actId="478"/>
          <ac:picMkLst>
            <pc:docMk/>
            <pc:sldMk cId="3507195539" sldId="1963"/>
            <ac:picMk id="6" creationId="{E5A29339-2246-98ED-8410-8966376563EB}"/>
          </ac:picMkLst>
        </pc:picChg>
        <pc:picChg chg="add mod ord">
          <ac:chgData name="Yoel Kortick" userId="167978f5-7f40-4909-85d5-d4149554ad4e" providerId="ADAL" clId="{15BC3BA5-92C4-49A5-B451-47E622F0D681}" dt="2023-01-05T11:57:40.858" v="512" actId="167"/>
          <ac:picMkLst>
            <pc:docMk/>
            <pc:sldMk cId="3507195539" sldId="1963"/>
            <ac:picMk id="9" creationId="{1BFBC195-1D2C-B821-117E-F61AA79BA8CD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09:21.569" v="1818" actId="20577"/>
        <pc:sldMkLst>
          <pc:docMk/>
          <pc:sldMk cId="4240897386" sldId="1964"/>
        </pc:sldMkLst>
        <pc:spChg chg="mod">
          <ac:chgData name="Yoel Kortick" userId="167978f5-7f40-4909-85d5-d4149554ad4e" providerId="ADAL" clId="{15BC3BA5-92C4-49A5-B451-47E622F0D681}" dt="2023-01-08T11:09:21.569" v="1818" actId="20577"/>
          <ac:spMkLst>
            <pc:docMk/>
            <pc:sldMk cId="4240897386" sldId="1964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5BC3BA5-92C4-49A5-B451-47E622F0D681}" dt="2023-01-05T11:58:07.074" v="527" actId="478"/>
          <ac:spMkLst>
            <pc:docMk/>
            <pc:sldMk cId="4240897386" sldId="1964"/>
            <ac:spMk id="4" creationId="{C99821FF-E47A-72A4-7894-CE02C95C654C}"/>
          </ac:spMkLst>
        </pc:spChg>
        <pc:spChg chg="add mod">
          <ac:chgData name="Yoel Kortick" userId="167978f5-7f40-4909-85d5-d4149554ad4e" providerId="ADAL" clId="{15BC3BA5-92C4-49A5-B451-47E622F0D681}" dt="2023-01-05T12:05:47.743" v="549" actId="403"/>
          <ac:spMkLst>
            <pc:docMk/>
            <pc:sldMk cId="4240897386" sldId="1964"/>
            <ac:spMk id="5" creationId="{FC25BB30-B325-3688-25B7-E051A3B3F3AB}"/>
          </ac:spMkLst>
        </pc:spChg>
        <pc:spChg chg="del">
          <ac:chgData name="Yoel Kortick" userId="167978f5-7f40-4909-85d5-d4149554ad4e" providerId="ADAL" clId="{15BC3BA5-92C4-49A5-B451-47E622F0D681}" dt="2023-01-05T11:58:04.664" v="526" actId="478"/>
          <ac:spMkLst>
            <pc:docMk/>
            <pc:sldMk cId="4240897386" sldId="1964"/>
            <ac:spMk id="7" creationId="{0F517A8F-AD7F-2425-1F78-CE4FC4F80552}"/>
          </ac:spMkLst>
        </pc:spChg>
        <pc:spChg chg="mod">
          <ac:chgData name="Yoel Kortick" userId="167978f5-7f40-4909-85d5-d4149554ad4e" providerId="ADAL" clId="{15BC3BA5-92C4-49A5-B451-47E622F0D681}" dt="2023-01-05T12:05:43.130" v="548" actId="14100"/>
          <ac:spMkLst>
            <pc:docMk/>
            <pc:sldMk cId="4240897386" sldId="1964"/>
            <ac:spMk id="16" creationId="{6276CAAD-2D17-878B-241E-9A2A38AE37AC}"/>
          </ac:spMkLst>
        </pc:spChg>
        <pc:picChg chg="add del mod ord">
          <ac:chgData name="Yoel Kortick" userId="167978f5-7f40-4909-85d5-d4149554ad4e" providerId="ADAL" clId="{15BC3BA5-92C4-49A5-B451-47E622F0D681}" dt="2023-01-05T12:05:27.742" v="537" actId="478"/>
          <ac:picMkLst>
            <pc:docMk/>
            <pc:sldMk cId="4240897386" sldId="1964"/>
            <ac:picMk id="8" creationId="{A34AF316-3C1D-5D77-497C-6AA2BB66E292}"/>
          </ac:picMkLst>
        </pc:picChg>
        <pc:picChg chg="del">
          <ac:chgData name="Yoel Kortick" userId="167978f5-7f40-4909-85d5-d4149554ad4e" providerId="ADAL" clId="{15BC3BA5-92C4-49A5-B451-47E622F0D681}" dt="2023-01-05T11:58:02.992" v="525" actId="478"/>
          <ac:picMkLst>
            <pc:docMk/>
            <pc:sldMk cId="4240897386" sldId="1964"/>
            <ac:picMk id="9" creationId="{1BFBC195-1D2C-B821-117E-F61AA79BA8CD}"/>
          </ac:picMkLst>
        </pc:picChg>
        <pc:picChg chg="add mod ord">
          <ac:chgData name="Yoel Kortick" userId="167978f5-7f40-4909-85d5-d4149554ad4e" providerId="ADAL" clId="{15BC3BA5-92C4-49A5-B451-47E622F0D681}" dt="2023-01-05T12:05:52.833" v="550" actId="208"/>
          <ac:picMkLst>
            <pc:docMk/>
            <pc:sldMk cId="4240897386" sldId="1964"/>
            <ac:picMk id="11" creationId="{26261B60-B06A-FF6D-6455-8ACEBB06AD94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3124327683" sldId="1965"/>
        </pc:sldMkLst>
        <pc:spChg chg="mod">
          <ac:chgData name="Yoel Kortick" userId="167978f5-7f40-4909-85d5-d4149554ad4e" providerId="ADAL" clId="{15BC3BA5-92C4-49A5-B451-47E622F0D681}" dt="2023-01-08T11:11:19.792" v="1839" actId="20577"/>
          <ac:spMkLst>
            <pc:docMk/>
            <pc:sldMk cId="3124327683" sldId="1965"/>
            <ac:spMk id="3" creationId="{4FC18B40-6547-41EC-8A0E-1C8F40E0A42F}"/>
          </ac:spMkLst>
        </pc:spChg>
        <pc:spChg chg="add">
          <ac:chgData name="Yoel Kortick" userId="167978f5-7f40-4909-85d5-d4149554ad4e" providerId="ADAL" clId="{15BC3BA5-92C4-49A5-B451-47E622F0D681}" dt="2023-01-05T14:22:25.156" v="706" actId="11529"/>
          <ac:spMkLst>
            <pc:docMk/>
            <pc:sldMk cId="3124327683" sldId="1965"/>
            <ac:spMk id="5" creationId="{5B597CDF-3063-392B-34DC-C66AB1640EF6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3124327683" sldId="1965"/>
            <ac:spMk id="6" creationId="{EADCFC9B-2F76-E09B-37B7-D596F8D487F6}"/>
          </ac:spMkLst>
        </pc:spChg>
        <pc:spChg chg="del">
          <ac:chgData name="Yoel Kortick" userId="167978f5-7f40-4909-85d5-d4149554ad4e" providerId="ADAL" clId="{15BC3BA5-92C4-49A5-B451-47E622F0D681}" dt="2023-01-05T14:19:35.121" v="699" actId="478"/>
          <ac:spMkLst>
            <pc:docMk/>
            <pc:sldMk cId="3124327683" sldId="1965"/>
            <ac:spMk id="9" creationId="{4C1A7855-C3CA-F1AD-85F1-42E296F7A6C3}"/>
          </ac:spMkLst>
        </pc:spChg>
        <pc:spChg chg="del">
          <ac:chgData name="Yoel Kortick" userId="167978f5-7f40-4909-85d5-d4149554ad4e" providerId="ADAL" clId="{15BC3BA5-92C4-49A5-B451-47E622F0D681}" dt="2023-01-05T14:19:35.121" v="699" actId="478"/>
          <ac:spMkLst>
            <pc:docMk/>
            <pc:sldMk cId="3124327683" sldId="1965"/>
            <ac:spMk id="10" creationId="{81C28C88-590B-827A-212F-CEE1DCB83D74}"/>
          </ac:spMkLst>
        </pc:spChg>
        <pc:spChg chg="del">
          <ac:chgData name="Yoel Kortick" userId="167978f5-7f40-4909-85d5-d4149554ad4e" providerId="ADAL" clId="{15BC3BA5-92C4-49A5-B451-47E622F0D681}" dt="2023-01-05T14:19:35.121" v="699" actId="478"/>
          <ac:spMkLst>
            <pc:docMk/>
            <pc:sldMk cId="3124327683" sldId="1965"/>
            <ac:spMk id="13" creationId="{CDC24D5E-AF91-FD45-E159-F6DADAD5854A}"/>
          </ac:spMkLst>
        </pc:spChg>
        <pc:picChg chg="add mod">
          <ac:chgData name="Yoel Kortick" userId="167978f5-7f40-4909-85d5-d4149554ad4e" providerId="ADAL" clId="{15BC3BA5-92C4-49A5-B451-47E622F0D681}" dt="2023-01-05T14:22:12.974" v="705" actId="208"/>
          <ac:picMkLst>
            <pc:docMk/>
            <pc:sldMk cId="3124327683" sldId="1965"/>
            <ac:picMk id="4" creationId="{53EB8B97-7B47-263B-BEEA-04E56E746D5F}"/>
          </ac:picMkLst>
        </pc:picChg>
        <pc:picChg chg="del">
          <ac:chgData name="Yoel Kortick" userId="167978f5-7f40-4909-85d5-d4149554ad4e" providerId="ADAL" clId="{15BC3BA5-92C4-49A5-B451-47E622F0D681}" dt="2023-01-05T14:19:28.667" v="697" actId="478"/>
          <ac:picMkLst>
            <pc:docMk/>
            <pc:sldMk cId="3124327683" sldId="1965"/>
            <ac:picMk id="12" creationId="{B54CBBB1-AC9B-6C80-1A3D-8F40D4F3AB36}"/>
          </ac:picMkLst>
        </pc:picChg>
      </pc:sldChg>
      <pc:sldChg chg="addSp modSp add mod">
        <pc:chgData name="Yoel Kortick" userId="167978f5-7f40-4909-85d5-d4149554ad4e" providerId="ADAL" clId="{15BC3BA5-92C4-49A5-B451-47E622F0D681}" dt="2023-01-08T11:51:34.721" v="2649"/>
        <pc:sldMkLst>
          <pc:docMk/>
          <pc:sldMk cId="2878435413" sldId="1966"/>
        </pc:sldMkLst>
        <pc:spChg chg="mod">
          <ac:chgData name="Yoel Kortick" userId="167978f5-7f40-4909-85d5-d4149554ad4e" providerId="ADAL" clId="{15BC3BA5-92C4-49A5-B451-47E622F0D681}" dt="2023-01-08T11:11:48.398" v="1845" actId="27636"/>
          <ac:spMkLst>
            <pc:docMk/>
            <pc:sldMk cId="2878435413" sldId="1966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2878435413" sldId="1966"/>
            <ac:spMk id="4" creationId="{2490F34D-A7E2-4EA9-8B1A-78371A1F1CD1}"/>
          </ac:spMkLst>
        </pc:spChg>
        <pc:picChg chg="add mod">
          <ac:chgData name="Yoel Kortick" userId="167978f5-7f40-4909-85d5-d4149554ad4e" providerId="ADAL" clId="{15BC3BA5-92C4-49A5-B451-47E622F0D681}" dt="2023-01-05T14:25:41.981" v="733" actId="208"/>
          <ac:picMkLst>
            <pc:docMk/>
            <pc:sldMk cId="2878435413" sldId="1966"/>
            <ac:picMk id="5" creationId="{2C44C6D4-BF65-3640-53A8-76C3C37BCCCE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11:52.573" v="1847" actId="27636"/>
        <pc:sldMkLst>
          <pc:docMk/>
          <pc:sldMk cId="2956209505" sldId="1967"/>
        </pc:sldMkLst>
        <pc:spChg chg="add mod">
          <ac:chgData name="Yoel Kortick" userId="167978f5-7f40-4909-85d5-d4149554ad4e" providerId="ADAL" clId="{15BC3BA5-92C4-49A5-B451-47E622F0D681}" dt="2023-01-05T14:26:50.576" v="787"/>
          <ac:spMkLst>
            <pc:docMk/>
            <pc:sldMk cId="2956209505" sldId="1967"/>
            <ac:spMk id="2" creationId="{FB52AA17-3A8C-9A39-4B65-F2DB51E65F1E}"/>
          </ac:spMkLst>
        </pc:spChg>
        <pc:spChg chg="mod">
          <ac:chgData name="Yoel Kortick" userId="167978f5-7f40-4909-85d5-d4149554ad4e" providerId="ADAL" clId="{15BC3BA5-92C4-49A5-B451-47E622F0D681}" dt="2023-01-08T11:11:52.573" v="1847" actId="27636"/>
          <ac:spMkLst>
            <pc:docMk/>
            <pc:sldMk cId="2956209505" sldId="1967"/>
            <ac:spMk id="3" creationId="{4FC18B40-6547-41EC-8A0E-1C8F40E0A42F}"/>
          </ac:spMkLst>
        </pc:spChg>
        <pc:picChg chg="add mod">
          <ac:chgData name="Yoel Kortick" userId="167978f5-7f40-4909-85d5-d4149554ad4e" providerId="ADAL" clId="{15BC3BA5-92C4-49A5-B451-47E622F0D681}" dt="2023-01-05T14:27:52.829" v="794" actId="208"/>
          <ac:picMkLst>
            <pc:docMk/>
            <pc:sldMk cId="2956209505" sldId="1967"/>
            <ac:picMk id="5" creationId="{AFA7B601-7E2E-C459-8423-011948BE4AD5}"/>
          </ac:picMkLst>
        </pc:picChg>
        <pc:picChg chg="del">
          <ac:chgData name="Yoel Kortick" userId="167978f5-7f40-4909-85d5-d4149554ad4e" providerId="ADAL" clId="{15BC3BA5-92C4-49A5-B451-47E622F0D681}" dt="2023-01-05T14:26:49.607" v="786" actId="478"/>
          <ac:picMkLst>
            <pc:docMk/>
            <pc:sldMk cId="2956209505" sldId="1967"/>
            <ac:picMk id="7" creationId="{25143948-5B55-5590-D9AD-8C4113BF8B2E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11:56.493" v="1849" actId="27636"/>
        <pc:sldMkLst>
          <pc:docMk/>
          <pc:sldMk cId="2004684520" sldId="1968"/>
        </pc:sldMkLst>
        <pc:spChg chg="add mod">
          <ac:chgData name="Yoel Kortick" userId="167978f5-7f40-4909-85d5-d4149554ad4e" providerId="ADAL" clId="{15BC3BA5-92C4-49A5-B451-47E622F0D681}" dt="2023-01-05T14:28:38.338" v="820" actId="255"/>
          <ac:spMkLst>
            <pc:docMk/>
            <pc:sldMk cId="2004684520" sldId="1968"/>
            <ac:spMk id="2" creationId="{2152AFC1-AF93-C67B-F9D4-BCDFF1CC4DE1}"/>
          </ac:spMkLst>
        </pc:spChg>
        <pc:spChg chg="mod">
          <ac:chgData name="Yoel Kortick" userId="167978f5-7f40-4909-85d5-d4149554ad4e" providerId="ADAL" clId="{15BC3BA5-92C4-49A5-B451-47E622F0D681}" dt="2023-01-08T11:11:56.493" v="1849" actId="27636"/>
          <ac:spMkLst>
            <pc:docMk/>
            <pc:sldMk cId="2004684520" sldId="1968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5T14:28:29.919" v="809" actId="478"/>
          <ac:spMkLst>
            <pc:docMk/>
            <pc:sldMk cId="2004684520" sldId="196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5BC3BA5-92C4-49A5-B451-47E622F0D681}" dt="2023-01-05T14:28:31.857" v="810" actId="478"/>
          <ac:spMkLst>
            <pc:docMk/>
            <pc:sldMk cId="2004684520" sldId="1968"/>
            <ac:spMk id="6" creationId="{68D44D6C-22B7-232D-1190-153958484053}"/>
          </ac:spMkLst>
        </pc:spChg>
        <pc:picChg chg="del">
          <ac:chgData name="Yoel Kortick" userId="167978f5-7f40-4909-85d5-d4149554ad4e" providerId="ADAL" clId="{15BC3BA5-92C4-49A5-B451-47E622F0D681}" dt="2023-01-05T14:28:42.466" v="821" actId="478"/>
          <ac:picMkLst>
            <pc:docMk/>
            <pc:sldMk cId="2004684520" sldId="1968"/>
            <ac:picMk id="7" creationId="{636E458C-C3F7-57A6-9ED4-AA59CEEE985D}"/>
          </ac:picMkLst>
        </pc:picChg>
        <pc:picChg chg="add mod">
          <ac:chgData name="Yoel Kortick" userId="167978f5-7f40-4909-85d5-d4149554ad4e" providerId="ADAL" clId="{15BC3BA5-92C4-49A5-B451-47E622F0D681}" dt="2023-01-05T14:30:26.160" v="833" actId="208"/>
          <ac:picMkLst>
            <pc:docMk/>
            <pc:sldMk cId="2004684520" sldId="1968"/>
            <ac:picMk id="9" creationId="{3B66A9DE-3B17-CB31-45B9-88E8FD1E5E0E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2680591856" sldId="1969"/>
        </pc:sldMkLst>
        <pc:spChg chg="mod">
          <ac:chgData name="Yoel Kortick" userId="167978f5-7f40-4909-85d5-d4149554ad4e" providerId="ADAL" clId="{15BC3BA5-92C4-49A5-B451-47E622F0D681}" dt="2023-01-08T11:11:38.826" v="1843" actId="27636"/>
          <ac:spMkLst>
            <pc:docMk/>
            <pc:sldMk cId="2680591856" sldId="1969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2680591856" sldId="1969"/>
            <ac:spMk id="6" creationId="{EADCFC9B-2F76-E09B-37B7-D596F8D487F6}"/>
          </ac:spMkLst>
        </pc:spChg>
        <pc:spChg chg="add mod">
          <ac:chgData name="Yoel Kortick" userId="167978f5-7f40-4909-85d5-d4149554ad4e" providerId="ADAL" clId="{15BC3BA5-92C4-49A5-B451-47E622F0D681}" dt="2023-01-05T14:26:16.676" v="785" actId="208"/>
          <ac:spMkLst>
            <pc:docMk/>
            <pc:sldMk cId="2680591856" sldId="1969"/>
            <ac:spMk id="8" creationId="{92940FCA-C09D-9AEB-E6A5-A49475A26032}"/>
          </ac:spMkLst>
        </pc:spChg>
        <pc:spChg chg="mod">
          <ac:chgData name="Yoel Kortick" userId="167978f5-7f40-4909-85d5-d4149554ad4e" providerId="ADAL" clId="{15BC3BA5-92C4-49A5-B451-47E622F0D681}" dt="2023-01-05T14:24:19.145" v="724" actId="14100"/>
          <ac:spMkLst>
            <pc:docMk/>
            <pc:sldMk cId="2680591856" sldId="1969"/>
            <ac:spMk id="9" creationId="{4C1A7855-C3CA-F1AD-85F1-42E296F7A6C3}"/>
          </ac:spMkLst>
        </pc:spChg>
        <pc:spChg chg="del">
          <ac:chgData name="Yoel Kortick" userId="167978f5-7f40-4909-85d5-d4149554ad4e" providerId="ADAL" clId="{15BC3BA5-92C4-49A5-B451-47E622F0D681}" dt="2023-01-05T14:23:52.906" v="711" actId="478"/>
          <ac:spMkLst>
            <pc:docMk/>
            <pc:sldMk cId="2680591856" sldId="1969"/>
            <ac:spMk id="10" creationId="{81C28C88-590B-827A-212F-CEE1DCB83D74}"/>
          </ac:spMkLst>
        </pc:spChg>
        <pc:spChg chg="mod">
          <ac:chgData name="Yoel Kortick" userId="167978f5-7f40-4909-85d5-d4149554ad4e" providerId="ADAL" clId="{15BC3BA5-92C4-49A5-B451-47E622F0D681}" dt="2023-01-05T14:24:13.128" v="722" actId="14100"/>
          <ac:spMkLst>
            <pc:docMk/>
            <pc:sldMk cId="2680591856" sldId="1969"/>
            <ac:spMk id="13" creationId="{CDC24D5E-AF91-FD45-E159-F6DADAD5854A}"/>
          </ac:spMkLst>
        </pc:spChg>
        <pc:picChg chg="add mod ord">
          <ac:chgData name="Yoel Kortick" userId="167978f5-7f40-4909-85d5-d4149554ad4e" providerId="ADAL" clId="{15BC3BA5-92C4-49A5-B451-47E622F0D681}" dt="2023-01-05T14:24:21.160" v="725" actId="208"/>
          <ac:picMkLst>
            <pc:docMk/>
            <pc:sldMk cId="2680591856" sldId="1969"/>
            <ac:picMk id="4" creationId="{B38539A6-8BFF-AF9A-B3B1-20992F468941}"/>
          </ac:picMkLst>
        </pc:picChg>
        <pc:picChg chg="del">
          <ac:chgData name="Yoel Kortick" userId="167978f5-7f40-4909-85d5-d4149554ad4e" providerId="ADAL" clId="{15BC3BA5-92C4-49A5-B451-47E622F0D681}" dt="2023-01-05T14:23:10.034" v="710" actId="478"/>
          <ac:picMkLst>
            <pc:docMk/>
            <pc:sldMk cId="2680591856" sldId="1969"/>
            <ac:picMk id="12" creationId="{B54CBBB1-AC9B-6C80-1A3D-8F40D4F3AB36}"/>
          </ac:picMkLst>
        </pc:picChg>
        <pc:cxnChg chg="add">
          <ac:chgData name="Yoel Kortick" userId="167978f5-7f40-4909-85d5-d4149554ad4e" providerId="ADAL" clId="{15BC3BA5-92C4-49A5-B451-47E622F0D681}" dt="2023-01-05T14:25:49.197" v="734" actId="11529"/>
          <ac:cxnSpMkLst>
            <pc:docMk/>
            <pc:sldMk cId="2680591856" sldId="1969"/>
            <ac:cxnSpMk id="7" creationId="{BC2C3B0E-BD04-9133-DF31-FE38DFCD6FFD}"/>
          </ac:cxnSpMkLst>
        </pc:cxn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4007849972" sldId="1970"/>
        </pc:sldMkLst>
        <pc:spChg chg="mod">
          <ac:chgData name="Yoel Kortick" userId="167978f5-7f40-4909-85d5-d4149554ad4e" providerId="ADAL" clId="{15BC3BA5-92C4-49A5-B451-47E622F0D681}" dt="2023-01-08T11:12:02.767" v="1851" actId="27636"/>
          <ac:spMkLst>
            <pc:docMk/>
            <pc:sldMk cId="4007849972" sldId="1970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4007849972" sldId="1970"/>
            <ac:spMk id="4" creationId="{2490F34D-A7E2-4EA9-8B1A-78371A1F1CD1}"/>
          </ac:spMkLst>
        </pc:spChg>
        <pc:picChg chg="add mod">
          <ac:chgData name="Yoel Kortick" userId="167978f5-7f40-4909-85d5-d4149554ad4e" providerId="ADAL" clId="{15BC3BA5-92C4-49A5-B451-47E622F0D681}" dt="2023-01-05T14:31:09.513" v="836" actId="208"/>
          <ac:picMkLst>
            <pc:docMk/>
            <pc:sldMk cId="4007849972" sldId="1970"/>
            <ac:picMk id="5" creationId="{342A57E0-717E-1994-12A2-B243369EB20C}"/>
          </ac:picMkLst>
        </pc:picChg>
        <pc:picChg chg="del">
          <ac:chgData name="Yoel Kortick" userId="167978f5-7f40-4909-85d5-d4149554ad4e" providerId="ADAL" clId="{15BC3BA5-92C4-49A5-B451-47E622F0D681}" dt="2023-01-05T14:31:05.699" v="834" actId="478"/>
          <ac:picMkLst>
            <pc:docMk/>
            <pc:sldMk cId="4007849972" sldId="1970"/>
            <ac:picMk id="7" creationId="{636E458C-C3F7-57A6-9ED4-AA59CEEE985D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4073767123" sldId="1971"/>
        </pc:sldMkLst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4073767123" sldId="1971"/>
            <ac:spMk id="4" creationId="{2490F34D-A7E2-4EA9-8B1A-78371A1F1CD1}"/>
          </ac:spMkLst>
        </pc:spChg>
        <pc:spChg chg="add mod">
          <ac:chgData name="Yoel Kortick" userId="167978f5-7f40-4909-85d5-d4149554ad4e" providerId="ADAL" clId="{15BC3BA5-92C4-49A5-B451-47E622F0D681}" dt="2023-01-08T11:13:15.414" v="1900" actId="1036"/>
          <ac:spMkLst>
            <pc:docMk/>
            <pc:sldMk cId="4073767123" sldId="1971"/>
            <ac:spMk id="7" creationId="{C0665049-6C52-1203-6FEA-A01CA097451E}"/>
          </ac:spMkLst>
        </pc:spChg>
        <pc:picChg chg="del">
          <ac:chgData name="Yoel Kortick" userId="167978f5-7f40-4909-85d5-d4149554ad4e" providerId="ADAL" clId="{15BC3BA5-92C4-49A5-B451-47E622F0D681}" dt="2023-01-05T14:31:33.554" v="838" actId="478"/>
          <ac:picMkLst>
            <pc:docMk/>
            <pc:sldMk cId="4073767123" sldId="1971"/>
            <ac:picMk id="5" creationId="{342A57E0-717E-1994-12A2-B243369EB20C}"/>
          </ac:picMkLst>
        </pc:picChg>
        <pc:picChg chg="add mod">
          <ac:chgData name="Yoel Kortick" userId="167978f5-7f40-4909-85d5-d4149554ad4e" providerId="ADAL" clId="{15BC3BA5-92C4-49A5-B451-47E622F0D681}" dt="2023-01-08T11:13:15.414" v="1900" actId="1036"/>
          <ac:picMkLst>
            <pc:docMk/>
            <pc:sldMk cId="4073767123" sldId="1971"/>
            <ac:picMk id="6" creationId="{6E19DC0B-797A-6DE0-8EA7-642BF8C9E03C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5T14:34:27.666" v="886" actId="208"/>
        <pc:sldMkLst>
          <pc:docMk/>
          <pc:sldMk cId="2292813158" sldId="1972"/>
        </pc:sldMkLst>
        <pc:spChg chg="mod">
          <ac:chgData name="Yoel Kortick" userId="167978f5-7f40-4909-85d5-d4149554ad4e" providerId="ADAL" clId="{15BC3BA5-92C4-49A5-B451-47E622F0D681}" dt="2023-01-05T14:33:00.082" v="875" actId="20577"/>
          <ac:spMkLst>
            <pc:docMk/>
            <pc:sldMk cId="2292813158" sldId="1972"/>
            <ac:spMk id="4" creationId="{2490F34D-A7E2-4EA9-8B1A-78371A1F1CD1}"/>
          </ac:spMkLst>
        </pc:spChg>
        <pc:spChg chg="del">
          <ac:chgData name="Yoel Kortick" userId="167978f5-7f40-4909-85d5-d4149554ad4e" providerId="ADAL" clId="{15BC3BA5-92C4-49A5-B451-47E622F0D681}" dt="2023-01-05T14:34:14.200" v="883" actId="478"/>
          <ac:spMkLst>
            <pc:docMk/>
            <pc:sldMk cId="2292813158" sldId="1972"/>
            <ac:spMk id="7" creationId="{C0665049-6C52-1203-6FEA-A01CA097451E}"/>
          </ac:spMkLst>
        </pc:spChg>
        <pc:spChg chg="add">
          <ac:chgData name="Yoel Kortick" userId="167978f5-7f40-4909-85d5-d4149554ad4e" providerId="ADAL" clId="{15BC3BA5-92C4-49A5-B451-47E622F0D681}" dt="2023-01-05T14:34:24.950" v="885" actId="11529"/>
          <ac:spMkLst>
            <pc:docMk/>
            <pc:sldMk cId="2292813158" sldId="1972"/>
            <ac:spMk id="8" creationId="{A3CC1737-7C79-60AF-898B-8B6E63312490}"/>
          </ac:spMkLst>
        </pc:spChg>
        <pc:picChg chg="add mod ord">
          <ac:chgData name="Yoel Kortick" userId="167978f5-7f40-4909-85d5-d4149554ad4e" providerId="ADAL" clId="{15BC3BA5-92C4-49A5-B451-47E622F0D681}" dt="2023-01-05T14:34:27.666" v="886" actId="208"/>
          <ac:picMkLst>
            <pc:docMk/>
            <pc:sldMk cId="2292813158" sldId="1972"/>
            <ac:picMk id="5" creationId="{6501CCE5-071C-562C-6D29-1183D8A369E4}"/>
          </ac:picMkLst>
        </pc:picChg>
        <pc:picChg chg="del">
          <ac:chgData name="Yoel Kortick" userId="167978f5-7f40-4909-85d5-d4149554ad4e" providerId="ADAL" clId="{15BC3BA5-92C4-49A5-B451-47E622F0D681}" dt="2023-01-05T14:33:02.560" v="876" actId="478"/>
          <ac:picMkLst>
            <pc:docMk/>
            <pc:sldMk cId="2292813158" sldId="1972"/>
            <ac:picMk id="6" creationId="{6E19DC0B-797A-6DE0-8EA7-642BF8C9E03C}"/>
          </ac:picMkLst>
        </pc:picChg>
      </pc:sldChg>
      <pc:sldChg chg="addSp delSp modSp add del mod">
        <pc:chgData name="Yoel Kortick" userId="167978f5-7f40-4909-85d5-d4149554ad4e" providerId="ADAL" clId="{15BC3BA5-92C4-49A5-B451-47E622F0D681}" dt="2023-01-08T11:12:51.550" v="1852" actId="47"/>
        <pc:sldMkLst>
          <pc:docMk/>
          <pc:sldMk cId="549089125" sldId="1973"/>
        </pc:sldMkLst>
        <pc:spChg chg="del">
          <ac:chgData name="Yoel Kortick" userId="167978f5-7f40-4909-85d5-d4149554ad4e" providerId="ADAL" clId="{15BC3BA5-92C4-49A5-B451-47E622F0D681}" dt="2023-01-05T14:35:21.893" v="890" actId="478"/>
          <ac:spMkLst>
            <pc:docMk/>
            <pc:sldMk cId="549089125" sldId="197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5BC3BA5-92C4-49A5-B451-47E622F0D681}" dt="2023-01-05T14:35:22.598" v="891" actId="478"/>
          <ac:spMkLst>
            <pc:docMk/>
            <pc:sldMk cId="549089125" sldId="1973"/>
            <ac:spMk id="6" creationId="{708DD967-972D-61D4-F2FE-B4EF0DBA3944}"/>
          </ac:spMkLst>
        </pc:spChg>
        <pc:spChg chg="add mod">
          <ac:chgData name="Yoel Kortick" userId="167978f5-7f40-4909-85d5-d4149554ad4e" providerId="ADAL" clId="{15BC3BA5-92C4-49A5-B451-47E622F0D681}" dt="2023-01-05T14:37:48.885" v="913" actId="27636"/>
          <ac:spMkLst>
            <pc:docMk/>
            <pc:sldMk cId="549089125" sldId="1973"/>
            <ac:spMk id="7" creationId="{A327E91D-A932-95B8-7472-A00C77FFC8E3}"/>
          </ac:spMkLst>
        </pc:spChg>
        <pc:spChg chg="del">
          <ac:chgData name="Yoel Kortick" userId="167978f5-7f40-4909-85d5-d4149554ad4e" providerId="ADAL" clId="{15BC3BA5-92C4-49A5-B451-47E622F0D681}" dt="2023-01-05T14:35:19.163" v="889" actId="478"/>
          <ac:spMkLst>
            <pc:docMk/>
            <pc:sldMk cId="549089125" sldId="1973"/>
            <ac:spMk id="8" creationId="{A3CC1737-7C79-60AF-898B-8B6E63312490}"/>
          </ac:spMkLst>
        </pc:spChg>
        <pc:picChg chg="del">
          <ac:chgData name="Yoel Kortick" userId="167978f5-7f40-4909-85d5-d4149554ad4e" providerId="ADAL" clId="{15BC3BA5-92C4-49A5-B451-47E622F0D681}" dt="2023-01-05T14:35:16.747" v="888" actId="478"/>
          <ac:picMkLst>
            <pc:docMk/>
            <pc:sldMk cId="549089125" sldId="1973"/>
            <ac:picMk id="5" creationId="{6501CCE5-071C-562C-6D29-1183D8A369E4}"/>
          </ac:picMkLst>
        </pc:picChg>
        <pc:picChg chg="add mod">
          <ac:chgData name="Yoel Kortick" userId="167978f5-7f40-4909-85d5-d4149554ad4e" providerId="ADAL" clId="{15BC3BA5-92C4-49A5-B451-47E622F0D681}" dt="2023-01-05T14:37:53.830" v="914" actId="208"/>
          <ac:picMkLst>
            <pc:docMk/>
            <pc:sldMk cId="549089125" sldId="1973"/>
            <ac:picMk id="10" creationId="{4D6CCB42-3FC2-AF54-8362-9E096BF8E6A4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5T14:39:43.497" v="941" actId="1038"/>
        <pc:sldMkLst>
          <pc:docMk/>
          <pc:sldMk cId="3189461844" sldId="1974"/>
        </pc:sldMkLst>
        <pc:spChg chg="add mod">
          <ac:chgData name="Yoel Kortick" userId="167978f5-7f40-4909-85d5-d4149554ad4e" providerId="ADAL" clId="{15BC3BA5-92C4-49A5-B451-47E622F0D681}" dt="2023-01-05T14:39:43.497" v="941" actId="1038"/>
          <ac:spMkLst>
            <pc:docMk/>
            <pc:sldMk cId="3189461844" sldId="1974"/>
            <ac:spMk id="5" creationId="{C98F674C-7CAF-E54B-17B3-3FC79EF1AF59}"/>
          </ac:spMkLst>
        </pc:spChg>
        <pc:spChg chg="mod">
          <ac:chgData name="Yoel Kortick" userId="167978f5-7f40-4909-85d5-d4149554ad4e" providerId="ADAL" clId="{15BC3BA5-92C4-49A5-B451-47E622F0D681}" dt="2023-01-05T14:38:45.935" v="919" actId="20577"/>
          <ac:spMkLst>
            <pc:docMk/>
            <pc:sldMk cId="3189461844" sldId="1974"/>
            <ac:spMk id="7" creationId="{A327E91D-A932-95B8-7472-A00C77FFC8E3}"/>
          </ac:spMkLst>
        </pc:spChg>
        <pc:picChg chg="add mod">
          <ac:chgData name="Yoel Kortick" userId="167978f5-7f40-4909-85d5-d4149554ad4e" providerId="ADAL" clId="{15BC3BA5-92C4-49A5-B451-47E622F0D681}" dt="2023-01-05T14:39:33.220" v="933" actId="208"/>
          <ac:picMkLst>
            <pc:docMk/>
            <pc:sldMk cId="3189461844" sldId="1974"/>
            <ac:picMk id="4" creationId="{55EC5985-0786-3F2F-5A54-575C698A3E1A}"/>
          </ac:picMkLst>
        </pc:picChg>
        <pc:picChg chg="del mod">
          <ac:chgData name="Yoel Kortick" userId="167978f5-7f40-4909-85d5-d4149554ad4e" providerId="ADAL" clId="{15BC3BA5-92C4-49A5-B451-47E622F0D681}" dt="2023-01-05T14:39:20.605" v="921" actId="478"/>
          <ac:picMkLst>
            <pc:docMk/>
            <pc:sldMk cId="3189461844" sldId="1974"/>
            <ac:picMk id="10" creationId="{4D6CCB42-3FC2-AF54-8362-9E096BF8E6A4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3459588836" sldId="1975"/>
        </pc:sldMkLst>
        <pc:spChg chg="mod">
          <ac:chgData name="Yoel Kortick" userId="167978f5-7f40-4909-85d5-d4149554ad4e" providerId="ADAL" clId="{15BC3BA5-92C4-49A5-B451-47E622F0D681}" dt="2023-01-08T11:20:34.184" v="1918"/>
          <ac:spMkLst>
            <pc:docMk/>
            <pc:sldMk cId="3459588836" sldId="1975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10:06:55.708" v="1154" actId="478"/>
          <ac:spMkLst>
            <pc:docMk/>
            <pc:sldMk cId="3459588836" sldId="1975"/>
            <ac:spMk id="8" creationId="{8B34C33F-A8B4-46D9-95F8-3317371EA1B7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3459588836" sldId="1975"/>
            <ac:spMk id="10" creationId="{19E9D55E-0049-4072-9DC2-48193A586191}"/>
          </ac:spMkLst>
        </pc:spChg>
        <pc:spChg chg="del">
          <ac:chgData name="Yoel Kortick" userId="167978f5-7f40-4909-85d5-d4149554ad4e" providerId="ADAL" clId="{15BC3BA5-92C4-49A5-B451-47E622F0D681}" dt="2023-01-08T10:06:58.274" v="1155" actId="478"/>
          <ac:spMkLst>
            <pc:docMk/>
            <pc:sldMk cId="3459588836" sldId="1975"/>
            <ac:spMk id="11" creationId="{32DF9F09-7D9B-B689-FBBE-94B326D3593F}"/>
          </ac:spMkLst>
        </pc:spChg>
        <pc:spChg chg="mod">
          <ac:chgData name="Yoel Kortick" userId="167978f5-7f40-4909-85d5-d4149554ad4e" providerId="ADAL" clId="{15BC3BA5-92C4-49A5-B451-47E622F0D681}" dt="2023-01-08T10:07:26.307" v="1159" actId="1076"/>
          <ac:spMkLst>
            <pc:docMk/>
            <pc:sldMk cId="3459588836" sldId="1975"/>
            <ac:spMk id="13" creationId="{CB9F31D8-8C62-4176-8BC2-EAAF77E8E1CA}"/>
          </ac:spMkLst>
        </pc:spChg>
        <pc:picChg chg="del">
          <ac:chgData name="Yoel Kortick" userId="167978f5-7f40-4909-85d5-d4149554ad4e" providerId="ADAL" clId="{15BC3BA5-92C4-49A5-B451-47E622F0D681}" dt="2023-01-08T10:07:01.147" v="1156" actId="478"/>
          <ac:picMkLst>
            <pc:docMk/>
            <pc:sldMk cId="3459588836" sldId="1975"/>
            <ac:picMk id="4" creationId="{0224F0F7-B80C-28CC-067D-83CED5B15F8E}"/>
          </ac:picMkLst>
        </pc:picChg>
        <pc:picChg chg="add mod ord">
          <ac:chgData name="Yoel Kortick" userId="167978f5-7f40-4909-85d5-d4149554ad4e" providerId="ADAL" clId="{15BC3BA5-92C4-49A5-B451-47E622F0D681}" dt="2023-01-08T10:07:30.099" v="1160" actId="208"/>
          <ac:picMkLst>
            <pc:docMk/>
            <pc:sldMk cId="3459588836" sldId="1975"/>
            <ac:picMk id="5" creationId="{DCA9A9B9-A41F-37A9-6BB8-73881CB74FB3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20:36.240" v="1919"/>
        <pc:sldMkLst>
          <pc:docMk/>
          <pc:sldMk cId="659316361" sldId="1976"/>
        </pc:sldMkLst>
        <pc:spChg chg="mod">
          <ac:chgData name="Yoel Kortick" userId="167978f5-7f40-4909-85d5-d4149554ad4e" providerId="ADAL" clId="{15BC3BA5-92C4-49A5-B451-47E622F0D681}" dt="2023-01-08T11:20:36.240" v="1919"/>
          <ac:spMkLst>
            <pc:docMk/>
            <pc:sldMk cId="659316361" sldId="1976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5BC3BA5-92C4-49A5-B451-47E622F0D681}" dt="2023-01-08T10:09:14.609" v="1190"/>
          <ac:spMkLst>
            <pc:docMk/>
            <pc:sldMk cId="659316361" sldId="1976"/>
            <ac:spMk id="6" creationId="{C83439C5-5605-BFA4-B8C4-D219D6D1C2B2}"/>
          </ac:spMkLst>
        </pc:spChg>
        <pc:spChg chg="add del mod">
          <ac:chgData name="Yoel Kortick" userId="167978f5-7f40-4909-85d5-d4149554ad4e" providerId="ADAL" clId="{15BC3BA5-92C4-49A5-B451-47E622F0D681}" dt="2023-01-08T10:13:10.489" v="1238" actId="478"/>
          <ac:spMkLst>
            <pc:docMk/>
            <pc:sldMk cId="659316361" sldId="1976"/>
            <ac:spMk id="7" creationId="{B3F4FB42-2CCE-8FD3-F6AB-A09B358D57CB}"/>
          </ac:spMkLst>
        </pc:spChg>
        <pc:spChg chg="add del mod">
          <ac:chgData name="Yoel Kortick" userId="167978f5-7f40-4909-85d5-d4149554ad4e" providerId="ADAL" clId="{15BC3BA5-92C4-49A5-B451-47E622F0D681}" dt="2023-01-08T10:13:13.850" v="1240" actId="478"/>
          <ac:spMkLst>
            <pc:docMk/>
            <pc:sldMk cId="659316361" sldId="1976"/>
            <ac:spMk id="8" creationId="{625D1BB7-D1B0-1F6E-D6AE-B2E2EF4A82B2}"/>
          </ac:spMkLst>
        </pc:spChg>
        <pc:spChg chg="del mod">
          <ac:chgData name="Yoel Kortick" userId="167978f5-7f40-4909-85d5-d4149554ad4e" providerId="ADAL" clId="{15BC3BA5-92C4-49A5-B451-47E622F0D681}" dt="2023-01-08T10:13:31.229" v="1241" actId="478"/>
          <ac:spMkLst>
            <pc:docMk/>
            <pc:sldMk cId="659316361" sldId="1976"/>
            <ac:spMk id="10" creationId="{19E9D55E-0049-4072-9DC2-48193A586191}"/>
          </ac:spMkLst>
        </pc:spChg>
        <pc:spChg chg="del">
          <ac:chgData name="Yoel Kortick" userId="167978f5-7f40-4909-85d5-d4149554ad4e" providerId="ADAL" clId="{15BC3BA5-92C4-49A5-B451-47E622F0D681}" dt="2023-01-08T10:09:37.397" v="1235" actId="478"/>
          <ac:spMkLst>
            <pc:docMk/>
            <pc:sldMk cId="659316361" sldId="1976"/>
            <ac:spMk id="13" creationId="{CB9F31D8-8C62-4176-8BC2-EAAF77E8E1CA}"/>
          </ac:spMkLst>
        </pc:spChg>
        <pc:spChg chg="add del mod">
          <ac:chgData name="Yoel Kortick" userId="167978f5-7f40-4909-85d5-d4149554ad4e" providerId="ADAL" clId="{15BC3BA5-92C4-49A5-B451-47E622F0D681}" dt="2023-01-08T10:13:32.431" v="1242" actId="478"/>
          <ac:spMkLst>
            <pc:docMk/>
            <pc:sldMk cId="659316361" sldId="1976"/>
            <ac:spMk id="14" creationId="{11E354FE-C3B8-6FAB-D6A1-22113CFEBFA3}"/>
          </ac:spMkLst>
        </pc:spChg>
        <pc:spChg chg="add mod">
          <ac:chgData name="Yoel Kortick" userId="167978f5-7f40-4909-85d5-d4149554ad4e" providerId="ADAL" clId="{15BC3BA5-92C4-49A5-B451-47E622F0D681}" dt="2023-01-08T10:13:33.510" v="1243"/>
          <ac:spMkLst>
            <pc:docMk/>
            <pc:sldMk cId="659316361" sldId="1976"/>
            <ac:spMk id="16" creationId="{B2EAFB0F-283B-6DD5-8EF5-A3939B56B78E}"/>
          </ac:spMkLst>
        </pc:spChg>
        <pc:spChg chg="add mod">
          <ac:chgData name="Yoel Kortick" userId="167978f5-7f40-4909-85d5-d4149554ad4e" providerId="ADAL" clId="{15BC3BA5-92C4-49A5-B451-47E622F0D681}" dt="2023-01-08T10:13:33.510" v="1243"/>
          <ac:spMkLst>
            <pc:docMk/>
            <pc:sldMk cId="659316361" sldId="1976"/>
            <ac:spMk id="17" creationId="{C07E04F4-C9BD-1ED8-ABC7-D1317D913444}"/>
          </ac:spMkLst>
        </pc:spChg>
        <pc:picChg chg="add del mod">
          <ac:chgData name="Yoel Kortick" userId="167978f5-7f40-4909-85d5-d4149554ad4e" providerId="ADAL" clId="{15BC3BA5-92C4-49A5-B451-47E622F0D681}" dt="2023-01-08T10:13:08.555" v="1236" actId="478"/>
          <ac:picMkLst>
            <pc:docMk/>
            <pc:sldMk cId="659316361" sldId="1976"/>
            <ac:picMk id="4" creationId="{EAD56A3D-B4D2-0C6E-9E01-7E25340D7485}"/>
          </ac:picMkLst>
        </pc:picChg>
        <pc:picChg chg="del mod">
          <ac:chgData name="Yoel Kortick" userId="167978f5-7f40-4909-85d5-d4149554ad4e" providerId="ADAL" clId="{15BC3BA5-92C4-49A5-B451-47E622F0D681}" dt="2023-01-08T10:08:07.329" v="1182" actId="478"/>
          <ac:picMkLst>
            <pc:docMk/>
            <pc:sldMk cId="659316361" sldId="1976"/>
            <ac:picMk id="5" creationId="{DCA9A9B9-A41F-37A9-6BB8-73881CB74FB3}"/>
          </ac:picMkLst>
        </pc:picChg>
        <pc:picChg chg="add mod">
          <ac:chgData name="Yoel Kortick" userId="167978f5-7f40-4909-85d5-d4149554ad4e" providerId="ADAL" clId="{15BC3BA5-92C4-49A5-B451-47E622F0D681}" dt="2023-01-08T10:13:33.510" v="1243"/>
          <ac:picMkLst>
            <pc:docMk/>
            <pc:sldMk cId="659316361" sldId="1976"/>
            <ac:picMk id="15" creationId="{53FF493F-4271-F9AA-D267-9867726B5D2A}"/>
          </ac:picMkLst>
        </pc:picChg>
        <pc:cxnChg chg="add del mod">
          <ac:chgData name="Yoel Kortick" userId="167978f5-7f40-4909-85d5-d4149554ad4e" providerId="ADAL" clId="{15BC3BA5-92C4-49A5-B451-47E622F0D681}" dt="2023-01-08T10:13:09.457" v="1237" actId="478"/>
          <ac:cxnSpMkLst>
            <pc:docMk/>
            <pc:sldMk cId="659316361" sldId="1976"/>
            <ac:cxnSpMk id="9" creationId="{A2953C25-FD5C-31AA-0C47-0DA062457F9D}"/>
          </ac:cxnSpMkLst>
        </pc:cxnChg>
        <pc:cxnChg chg="add del mod">
          <ac:chgData name="Yoel Kortick" userId="167978f5-7f40-4909-85d5-d4149554ad4e" providerId="ADAL" clId="{15BC3BA5-92C4-49A5-B451-47E622F0D681}" dt="2023-01-08T10:13:13.125" v="1239" actId="478"/>
          <ac:cxnSpMkLst>
            <pc:docMk/>
            <pc:sldMk cId="659316361" sldId="1976"/>
            <ac:cxnSpMk id="11" creationId="{45BACFB2-6BDE-CB35-99A9-58CDCD68CA2D}"/>
          </ac:cxnSpMkLst>
        </pc:cxnChg>
        <pc:cxnChg chg="add mod">
          <ac:chgData name="Yoel Kortick" userId="167978f5-7f40-4909-85d5-d4149554ad4e" providerId="ADAL" clId="{15BC3BA5-92C4-49A5-B451-47E622F0D681}" dt="2023-01-08T10:13:33.510" v="1243"/>
          <ac:cxnSpMkLst>
            <pc:docMk/>
            <pc:sldMk cId="659316361" sldId="1976"/>
            <ac:cxnSpMk id="18" creationId="{E56D4E8A-5F79-2241-3D81-857572849642}"/>
          </ac:cxnSpMkLst>
        </pc:cxnChg>
        <pc:cxnChg chg="add mod">
          <ac:chgData name="Yoel Kortick" userId="167978f5-7f40-4909-85d5-d4149554ad4e" providerId="ADAL" clId="{15BC3BA5-92C4-49A5-B451-47E622F0D681}" dt="2023-01-08T10:13:33.510" v="1243"/>
          <ac:cxnSpMkLst>
            <pc:docMk/>
            <pc:sldMk cId="659316361" sldId="1976"/>
            <ac:cxnSpMk id="19" creationId="{ECCE13B2-29E0-B970-913F-C366D8FEA9C9}"/>
          </ac:cxnSpMkLst>
        </pc:cxnChg>
      </pc:sldChg>
      <pc:sldChg chg="addSp delSp modSp add mod">
        <pc:chgData name="Yoel Kortick" userId="167978f5-7f40-4909-85d5-d4149554ad4e" providerId="ADAL" clId="{15BC3BA5-92C4-49A5-B451-47E622F0D681}" dt="2023-01-08T11:20:38.999" v="1920"/>
        <pc:sldMkLst>
          <pc:docMk/>
          <pc:sldMk cId="4146543981" sldId="1977"/>
        </pc:sldMkLst>
        <pc:spChg chg="mod">
          <ac:chgData name="Yoel Kortick" userId="167978f5-7f40-4909-85d5-d4149554ad4e" providerId="ADAL" clId="{15BC3BA5-92C4-49A5-B451-47E622F0D681}" dt="2023-01-08T11:20:38.999" v="1920"/>
          <ac:spMkLst>
            <pc:docMk/>
            <pc:sldMk cId="4146543981" sldId="1977"/>
            <ac:spMk id="3" creationId="{4FC18B40-6547-41EC-8A0E-1C8F40E0A42F}"/>
          </ac:spMkLst>
        </pc:spChg>
        <pc:spChg chg="add mod">
          <ac:chgData name="Yoel Kortick" userId="167978f5-7f40-4909-85d5-d4149554ad4e" providerId="ADAL" clId="{15BC3BA5-92C4-49A5-B451-47E622F0D681}" dt="2023-01-08T10:18:35.054" v="1472" actId="1035"/>
          <ac:spMkLst>
            <pc:docMk/>
            <pc:sldMk cId="4146543981" sldId="1977"/>
            <ac:spMk id="5" creationId="{C78D2AB5-35CC-E49F-4177-4EC85CFA7820}"/>
          </ac:spMkLst>
        </pc:spChg>
        <pc:spChg chg="mod">
          <ac:chgData name="Yoel Kortick" userId="167978f5-7f40-4909-85d5-d4149554ad4e" providerId="ADAL" clId="{15BC3BA5-92C4-49A5-B451-47E622F0D681}" dt="2023-01-08T10:17:36.921" v="1374" actId="313"/>
          <ac:spMkLst>
            <pc:docMk/>
            <pc:sldMk cId="4146543981" sldId="1977"/>
            <ac:spMk id="16" creationId="{B2EAFB0F-283B-6DD5-8EF5-A3939B56B78E}"/>
          </ac:spMkLst>
        </pc:spChg>
        <pc:spChg chg="del">
          <ac:chgData name="Yoel Kortick" userId="167978f5-7f40-4909-85d5-d4149554ad4e" providerId="ADAL" clId="{15BC3BA5-92C4-49A5-B451-47E622F0D681}" dt="2023-01-08T10:16:42.355" v="1318" actId="478"/>
          <ac:spMkLst>
            <pc:docMk/>
            <pc:sldMk cId="4146543981" sldId="1977"/>
            <ac:spMk id="17" creationId="{C07E04F4-C9BD-1ED8-ABC7-D1317D913444}"/>
          </ac:spMkLst>
        </pc:spChg>
        <pc:picChg chg="add mod">
          <ac:chgData name="Yoel Kortick" userId="167978f5-7f40-4909-85d5-d4149554ad4e" providerId="ADAL" clId="{15BC3BA5-92C4-49A5-B451-47E622F0D681}" dt="2023-01-08T10:17:46.454" v="1380" actId="208"/>
          <ac:picMkLst>
            <pc:docMk/>
            <pc:sldMk cId="4146543981" sldId="1977"/>
            <ac:picMk id="4" creationId="{A398AC16-2E3C-2922-9B88-08A4FA3C2E5D}"/>
          </ac:picMkLst>
        </pc:picChg>
        <pc:picChg chg="del">
          <ac:chgData name="Yoel Kortick" userId="167978f5-7f40-4909-85d5-d4149554ad4e" providerId="ADAL" clId="{15BC3BA5-92C4-49A5-B451-47E622F0D681}" dt="2023-01-08T10:16:42.355" v="1318" actId="478"/>
          <ac:picMkLst>
            <pc:docMk/>
            <pc:sldMk cId="4146543981" sldId="1977"/>
            <ac:picMk id="15" creationId="{53FF493F-4271-F9AA-D267-9867726B5D2A}"/>
          </ac:picMkLst>
        </pc:picChg>
        <pc:cxnChg chg="add mod">
          <ac:chgData name="Yoel Kortick" userId="167978f5-7f40-4909-85d5-d4149554ad4e" providerId="ADAL" clId="{15BC3BA5-92C4-49A5-B451-47E622F0D681}" dt="2023-01-08T10:18:31.748" v="1470" actId="1035"/>
          <ac:cxnSpMkLst>
            <pc:docMk/>
            <pc:sldMk cId="4146543981" sldId="1977"/>
            <ac:cxnSpMk id="6" creationId="{01E32874-A83C-0327-A570-1DA739705F7B}"/>
          </ac:cxnSpMkLst>
        </pc:cxnChg>
        <pc:cxnChg chg="add mod">
          <ac:chgData name="Yoel Kortick" userId="167978f5-7f40-4909-85d5-d4149554ad4e" providerId="ADAL" clId="{15BC3BA5-92C4-49A5-B451-47E622F0D681}" dt="2023-01-08T10:18:31.748" v="1470" actId="1035"/>
          <ac:cxnSpMkLst>
            <pc:docMk/>
            <pc:sldMk cId="4146543981" sldId="1977"/>
            <ac:cxnSpMk id="7" creationId="{B7895DA2-F12E-6825-D2A1-F1CF2C44AE88}"/>
          </ac:cxnSpMkLst>
        </pc:cxnChg>
        <pc:cxnChg chg="del">
          <ac:chgData name="Yoel Kortick" userId="167978f5-7f40-4909-85d5-d4149554ad4e" providerId="ADAL" clId="{15BC3BA5-92C4-49A5-B451-47E622F0D681}" dt="2023-01-08T10:16:42.355" v="1318" actId="478"/>
          <ac:cxnSpMkLst>
            <pc:docMk/>
            <pc:sldMk cId="4146543981" sldId="1977"/>
            <ac:cxnSpMk id="18" creationId="{E56D4E8A-5F79-2241-3D81-857572849642}"/>
          </ac:cxnSpMkLst>
        </pc:cxnChg>
        <pc:cxnChg chg="del">
          <ac:chgData name="Yoel Kortick" userId="167978f5-7f40-4909-85d5-d4149554ad4e" providerId="ADAL" clId="{15BC3BA5-92C4-49A5-B451-47E622F0D681}" dt="2023-01-08T10:16:42.355" v="1318" actId="478"/>
          <ac:cxnSpMkLst>
            <pc:docMk/>
            <pc:sldMk cId="4146543981" sldId="1977"/>
            <ac:cxnSpMk id="19" creationId="{ECCE13B2-29E0-B970-913F-C366D8FEA9C9}"/>
          </ac:cxnSpMkLst>
        </pc:cxnChg>
      </pc:sldChg>
      <pc:sldChg chg="addSp delSp modSp add mod ord">
        <pc:chgData name="Yoel Kortick" userId="167978f5-7f40-4909-85d5-d4149554ad4e" providerId="ADAL" clId="{15BC3BA5-92C4-49A5-B451-47E622F0D681}" dt="2023-01-08T11:20:42.627" v="1921"/>
        <pc:sldMkLst>
          <pc:docMk/>
          <pc:sldMk cId="474991968" sldId="1978"/>
        </pc:sldMkLst>
        <pc:spChg chg="mod">
          <ac:chgData name="Yoel Kortick" userId="167978f5-7f40-4909-85d5-d4149554ad4e" providerId="ADAL" clId="{15BC3BA5-92C4-49A5-B451-47E622F0D681}" dt="2023-01-08T11:20:42.627" v="1921"/>
          <ac:spMkLst>
            <pc:docMk/>
            <pc:sldMk cId="474991968" sldId="1978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16:23.874" v="1307" actId="6549"/>
          <ac:spMkLst>
            <pc:docMk/>
            <pc:sldMk cId="474991968" sldId="1978"/>
            <ac:spMk id="16" creationId="{B2EAFB0F-283B-6DD5-8EF5-A3939B56B78E}"/>
          </ac:spMkLst>
        </pc:spChg>
        <pc:spChg chg="del">
          <ac:chgData name="Yoel Kortick" userId="167978f5-7f40-4909-85d5-d4149554ad4e" providerId="ADAL" clId="{15BC3BA5-92C4-49A5-B451-47E622F0D681}" dt="2023-01-08T10:16:08.916" v="1249" actId="478"/>
          <ac:spMkLst>
            <pc:docMk/>
            <pc:sldMk cId="474991968" sldId="1978"/>
            <ac:spMk id="17" creationId="{C07E04F4-C9BD-1ED8-ABC7-D1317D913444}"/>
          </ac:spMkLst>
        </pc:spChg>
        <pc:picChg chg="add mod">
          <ac:chgData name="Yoel Kortick" userId="167978f5-7f40-4909-85d5-d4149554ad4e" providerId="ADAL" clId="{15BC3BA5-92C4-49A5-B451-47E622F0D681}" dt="2023-01-08T10:16:35.513" v="1317" actId="208"/>
          <ac:picMkLst>
            <pc:docMk/>
            <pc:sldMk cId="474991968" sldId="1978"/>
            <ac:picMk id="4" creationId="{3FE90443-9BA1-F7DA-8638-494FF244F8BD}"/>
          </ac:picMkLst>
        </pc:picChg>
        <pc:picChg chg="del">
          <ac:chgData name="Yoel Kortick" userId="167978f5-7f40-4909-85d5-d4149554ad4e" providerId="ADAL" clId="{15BC3BA5-92C4-49A5-B451-47E622F0D681}" dt="2023-01-08T10:16:05.039" v="1246" actId="478"/>
          <ac:picMkLst>
            <pc:docMk/>
            <pc:sldMk cId="474991968" sldId="1978"/>
            <ac:picMk id="15" creationId="{53FF493F-4271-F9AA-D267-9867726B5D2A}"/>
          </ac:picMkLst>
        </pc:picChg>
        <pc:cxnChg chg="del">
          <ac:chgData name="Yoel Kortick" userId="167978f5-7f40-4909-85d5-d4149554ad4e" providerId="ADAL" clId="{15BC3BA5-92C4-49A5-B451-47E622F0D681}" dt="2023-01-08T10:16:08.066" v="1248" actId="478"/>
          <ac:cxnSpMkLst>
            <pc:docMk/>
            <pc:sldMk cId="474991968" sldId="1978"/>
            <ac:cxnSpMk id="18" creationId="{E56D4E8A-5F79-2241-3D81-857572849642}"/>
          </ac:cxnSpMkLst>
        </pc:cxnChg>
        <pc:cxnChg chg="del">
          <ac:chgData name="Yoel Kortick" userId="167978f5-7f40-4909-85d5-d4149554ad4e" providerId="ADAL" clId="{15BC3BA5-92C4-49A5-B451-47E622F0D681}" dt="2023-01-08T10:16:07.350" v="1247" actId="478"/>
          <ac:cxnSpMkLst>
            <pc:docMk/>
            <pc:sldMk cId="474991968" sldId="1978"/>
            <ac:cxnSpMk id="19" creationId="{ECCE13B2-29E0-B970-913F-C366D8FEA9C9}"/>
          </ac:cxnSpMkLst>
        </pc:cxn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3571943208" sldId="1979"/>
        </pc:sldMkLst>
        <pc:spChg chg="mod">
          <ac:chgData name="Yoel Kortick" userId="167978f5-7f40-4909-85d5-d4149554ad4e" providerId="ADAL" clId="{15BC3BA5-92C4-49A5-B451-47E622F0D681}" dt="2023-01-08T11:20:49.299" v="1922"/>
          <ac:spMkLst>
            <pc:docMk/>
            <pc:sldMk cId="3571943208" sldId="1979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10:19:56.402" v="1476" actId="478"/>
          <ac:spMkLst>
            <pc:docMk/>
            <pc:sldMk cId="3571943208" sldId="1979"/>
            <ac:spMk id="5" creationId="{C78D2AB5-35CC-E49F-4177-4EC85CFA7820}"/>
          </ac:spMkLst>
        </pc:spChg>
        <pc:spChg chg="add mod">
          <ac:chgData name="Yoel Kortick" userId="167978f5-7f40-4909-85d5-d4149554ad4e" providerId="ADAL" clId="{15BC3BA5-92C4-49A5-B451-47E622F0D681}" dt="2023-01-08T10:20:13.130" v="1492" actId="1036"/>
          <ac:spMkLst>
            <pc:docMk/>
            <pc:sldMk cId="3571943208" sldId="1979"/>
            <ac:spMk id="9" creationId="{E5A5BB53-6218-2146-6088-63D7AF09590D}"/>
          </ac:spMkLst>
        </pc:spChg>
        <pc:spChg chg="add">
          <ac:chgData name="Yoel Kortick" userId="167978f5-7f40-4909-85d5-d4149554ad4e" providerId="ADAL" clId="{15BC3BA5-92C4-49A5-B451-47E622F0D681}" dt="2023-01-08T10:20:19.474" v="1493" actId="11529"/>
          <ac:spMkLst>
            <pc:docMk/>
            <pc:sldMk cId="3571943208" sldId="1979"/>
            <ac:spMk id="10" creationId="{FC288F8E-943D-7925-2BEE-9C859B097DA8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3571943208" sldId="1979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0:19:02.795" v="1475" actId="478"/>
          <ac:picMkLst>
            <pc:docMk/>
            <pc:sldMk cId="3571943208" sldId="1979"/>
            <ac:picMk id="4" creationId="{A398AC16-2E3C-2922-9B88-08A4FA3C2E5D}"/>
          </ac:picMkLst>
        </pc:picChg>
        <pc:picChg chg="add mod ord">
          <ac:chgData name="Yoel Kortick" userId="167978f5-7f40-4909-85d5-d4149554ad4e" providerId="ADAL" clId="{15BC3BA5-92C4-49A5-B451-47E622F0D681}" dt="2023-01-08T10:20:04.331" v="1485" actId="208"/>
          <ac:picMkLst>
            <pc:docMk/>
            <pc:sldMk cId="3571943208" sldId="1979"/>
            <ac:picMk id="8" creationId="{3C58FA10-B498-2994-31FF-8259F0EB66F6}"/>
          </ac:picMkLst>
        </pc:picChg>
        <pc:cxnChg chg="del">
          <ac:chgData name="Yoel Kortick" userId="167978f5-7f40-4909-85d5-d4149554ad4e" providerId="ADAL" clId="{15BC3BA5-92C4-49A5-B451-47E622F0D681}" dt="2023-01-08T10:20:07.001" v="1487" actId="478"/>
          <ac:cxnSpMkLst>
            <pc:docMk/>
            <pc:sldMk cId="3571943208" sldId="1979"/>
            <ac:cxnSpMk id="6" creationId="{01E32874-A83C-0327-A570-1DA739705F7B}"/>
          </ac:cxnSpMkLst>
        </pc:cxnChg>
        <pc:cxnChg chg="del">
          <ac:chgData name="Yoel Kortick" userId="167978f5-7f40-4909-85d5-d4149554ad4e" providerId="ADAL" clId="{15BC3BA5-92C4-49A5-B451-47E622F0D681}" dt="2023-01-08T10:20:06.346" v="1486" actId="478"/>
          <ac:cxnSpMkLst>
            <pc:docMk/>
            <pc:sldMk cId="3571943208" sldId="1979"/>
            <ac:cxnSpMk id="7" creationId="{B7895DA2-F12E-6825-D2A1-F1CF2C44AE88}"/>
          </ac:cxnSpMkLst>
        </pc:cxn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4201114180" sldId="1980"/>
        </pc:sldMkLst>
        <pc:spChg chg="mod">
          <ac:chgData name="Yoel Kortick" userId="167978f5-7f40-4909-85d5-d4149554ad4e" providerId="ADAL" clId="{15BC3BA5-92C4-49A5-B451-47E622F0D681}" dt="2023-01-08T11:21:06.009" v="1923"/>
          <ac:spMkLst>
            <pc:docMk/>
            <pc:sldMk cId="4201114180" sldId="1980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10:23:53.175" v="1545" actId="478"/>
          <ac:spMkLst>
            <pc:docMk/>
            <pc:sldMk cId="4201114180" sldId="1980"/>
            <ac:spMk id="9" creationId="{E5A5BB53-6218-2146-6088-63D7AF09590D}"/>
          </ac:spMkLst>
        </pc:spChg>
        <pc:spChg chg="del">
          <ac:chgData name="Yoel Kortick" userId="167978f5-7f40-4909-85d5-d4149554ad4e" providerId="ADAL" clId="{15BC3BA5-92C4-49A5-B451-47E622F0D681}" dt="2023-01-08T10:23:51.824" v="1544" actId="478"/>
          <ac:spMkLst>
            <pc:docMk/>
            <pc:sldMk cId="4201114180" sldId="1980"/>
            <ac:spMk id="10" creationId="{FC288F8E-943D-7925-2BEE-9C859B097DA8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4201114180" sldId="1980"/>
            <ac:spMk id="16" creationId="{B2EAFB0F-283B-6DD5-8EF5-A3939B56B78E}"/>
          </ac:spMkLst>
        </pc:spChg>
        <pc:picChg chg="add mod">
          <ac:chgData name="Yoel Kortick" userId="167978f5-7f40-4909-85d5-d4149554ad4e" providerId="ADAL" clId="{15BC3BA5-92C4-49A5-B451-47E622F0D681}" dt="2023-01-08T10:21:31.366" v="1539" actId="1035"/>
          <ac:picMkLst>
            <pc:docMk/>
            <pc:sldMk cId="4201114180" sldId="1980"/>
            <ac:picMk id="4" creationId="{E9973439-FE2A-5E73-7729-0850F144EF8A}"/>
          </ac:picMkLst>
        </pc:picChg>
        <pc:picChg chg="add mod">
          <ac:chgData name="Yoel Kortick" userId="167978f5-7f40-4909-85d5-d4149554ad4e" providerId="ADAL" clId="{15BC3BA5-92C4-49A5-B451-47E622F0D681}" dt="2023-01-08T10:23:48.792" v="1543" actId="208"/>
          <ac:picMkLst>
            <pc:docMk/>
            <pc:sldMk cId="4201114180" sldId="1980"/>
            <ac:picMk id="6" creationId="{7FA1DE84-E122-5005-415B-8B4A9401BE66}"/>
          </ac:picMkLst>
        </pc:picChg>
        <pc:picChg chg="del">
          <ac:chgData name="Yoel Kortick" userId="167978f5-7f40-4909-85d5-d4149554ad4e" providerId="ADAL" clId="{15BC3BA5-92C4-49A5-B451-47E622F0D681}" dt="2023-01-08T10:21:26.676" v="1527" actId="478"/>
          <ac:picMkLst>
            <pc:docMk/>
            <pc:sldMk cId="4201114180" sldId="1980"/>
            <ac:picMk id="8" creationId="{3C58FA10-B498-2994-31FF-8259F0EB66F6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3235585980" sldId="1981"/>
        </pc:sldMkLst>
        <pc:spChg chg="mod">
          <ac:chgData name="Yoel Kortick" userId="167978f5-7f40-4909-85d5-d4149554ad4e" providerId="ADAL" clId="{15BC3BA5-92C4-49A5-B451-47E622F0D681}" dt="2023-01-08T11:21:31.580" v="1924"/>
          <ac:spMkLst>
            <pc:docMk/>
            <pc:sldMk cId="3235585980" sldId="1981"/>
            <ac:spMk id="3" creationId="{4FC18B40-6547-41EC-8A0E-1C8F40E0A42F}"/>
          </ac:spMkLst>
        </pc:spChg>
        <pc:spChg chg="add">
          <ac:chgData name="Yoel Kortick" userId="167978f5-7f40-4909-85d5-d4149554ad4e" providerId="ADAL" clId="{15BC3BA5-92C4-49A5-B451-47E622F0D681}" dt="2023-01-08T10:26:00.459" v="1553" actId="11529"/>
          <ac:spMkLst>
            <pc:docMk/>
            <pc:sldMk cId="3235585980" sldId="1981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3235585980" sldId="1981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0:24:17.006" v="1548" actId="478"/>
          <ac:picMkLst>
            <pc:docMk/>
            <pc:sldMk cId="3235585980" sldId="1981"/>
            <ac:picMk id="4" creationId="{E9973439-FE2A-5E73-7729-0850F144EF8A}"/>
          </ac:picMkLst>
        </pc:picChg>
        <pc:picChg chg="add mod ord">
          <ac:chgData name="Yoel Kortick" userId="167978f5-7f40-4909-85d5-d4149554ad4e" providerId="ADAL" clId="{15BC3BA5-92C4-49A5-B451-47E622F0D681}" dt="2023-01-08T10:25:55.151" v="1552" actId="208"/>
          <ac:picMkLst>
            <pc:docMk/>
            <pc:sldMk cId="3235585980" sldId="1981"/>
            <ac:picMk id="5" creationId="{05220A3B-7208-A650-8893-42D58230D97A}"/>
          </ac:picMkLst>
        </pc:picChg>
        <pc:picChg chg="del">
          <ac:chgData name="Yoel Kortick" userId="167978f5-7f40-4909-85d5-d4149554ad4e" providerId="ADAL" clId="{15BC3BA5-92C4-49A5-B451-47E622F0D681}" dt="2023-01-08T10:24:17.460" v="1549" actId="478"/>
          <ac:picMkLst>
            <pc:docMk/>
            <pc:sldMk cId="3235585980" sldId="1981"/>
            <ac:picMk id="6" creationId="{7FA1DE84-E122-5005-415B-8B4A9401BE66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21:34.938" v="1925"/>
        <pc:sldMkLst>
          <pc:docMk/>
          <pc:sldMk cId="59980713" sldId="1982"/>
        </pc:sldMkLst>
        <pc:spChg chg="mod">
          <ac:chgData name="Yoel Kortick" userId="167978f5-7f40-4909-85d5-d4149554ad4e" providerId="ADAL" clId="{15BC3BA5-92C4-49A5-B451-47E622F0D681}" dt="2023-01-08T11:21:34.938" v="1925"/>
          <ac:spMkLst>
            <pc:docMk/>
            <pc:sldMk cId="59980713" sldId="1982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5BC3BA5-92C4-49A5-B451-47E622F0D681}" dt="2023-01-08T10:31:24.304" v="1570" actId="1036"/>
          <ac:spMkLst>
            <pc:docMk/>
            <pc:sldMk cId="59980713" sldId="1982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0:31:41.379" v="1573" actId="33524"/>
          <ac:spMkLst>
            <pc:docMk/>
            <pc:sldMk cId="59980713" sldId="1982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5BC3BA5-92C4-49A5-B451-47E622F0D681}" dt="2023-01-08T10:31:27.741" v="1571" actId="208"/>
          <ac:picMkLst>
            <pc:docMk/>
            <pc:sldMk cId="59980713" sldId="1982"/>
            <ac:picMk id="4" creationId="{F4B8C31E-04B5-95D3-1EE4-13E7DB6BC89A}"/>
          </ac:picMkLst>
        </pc:picChg>
        <pc:picChg chg="del">
          <ac:chgData name="Yoel Kortick" userId="167978f5-7f40-4909-85d5-d4149554ad4e" providerId="ADAL" clId="{15BC3BA5-92C4-49A5-B451-47E622F0D681}" dt="2023-01-08T10:31:01.672" v="1555" actId="478"/>
          <ac:picMkLst>
            <pc:docMk/>
            <pc:sldMk cId="59980713" sldId="1982"/>
            <ac:picMk id="5" creationId="{05220A3B-7208-A650-8893-42D58230D97A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829606729" sldId="1983"/>
        </pc:sldMkLst>
        <pc:spChg chg="mod">
          <ac:chgData name="Yoel Kortick" userId="167978f5-7f40-4909-85d5-d4149554ad4e" providerId="ADAL" clId="{15BC3BA5-92C4-49A5-B451-47E622F0D681}" dt="2023-01-08T11:21:42.667" v="1929" actId="20577"/>
          <ac:spMkLst>
            <pc:docMk/>
            <pc:sldMk cId="829606729" sldId="1983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39:50.094" v="1595" actId="14100"/>
          <ac:spMkLst>
            <pc:docMk/>
            <pc:sldMk cId="829606729" sldId="1983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829606729" sldId="1983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0:32:48.423" v="1581" actId="478"/>
          <ac:picMkLst>
            <pc:docMk/>
            <pc:sldMk cId="829606729" sldId="1983"/>
            <ac:picMk id="4" creationId="{F4B8C31E-04B5-95D3-1EE4-13E7DB6BC89A}"/>
          </ac:picMkLst>
        </pc:picChg>
        <pc:picChg chg="add mod ord">
          <ac:chgData name="Yoel Kortick" userId="167978f5-7f40-4909-85d5-d4149554ad4e" providerId="ADAL" clId="{15BC3BA5-92C4-49A5-B451-47E622F0D681}" dt="2023-01-08T10:39:52.336" v="1596" actId="167"/>
          <ac:picMkLst>
            <pc:docMk/>
            <pc:sldMk cId="829606729" sldId="1983"/>
            <ac:picMk id="5" creationId="{5276F287-F3F8-EF3C-2173-645989B8A36A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21:49.806" v="1930"/>
        <pc:sldMkLst>
          <pc:docMk/>
          <pc:sldMk cId="3670673469" sldId="1984"/>
        </pc:sldMkLst>
        <pc:spChg chg="mod">
          <ac:chgData name="Yoel Kortick" userId="167978f5-7f40-4909-85d5-d4149554ad4e" providerId="ADAL" clId="{15BC3BA5-92C4-49A5-B451-47E622F0D681}" dt="2023-01-08T11:21:49.806" v="1930"/>
          <ac:spMkLst>
            <pc:docMk/>
            <pc:sldMk cId="3670673469" sldId="1984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41:10.732" v="1618" actId="1035"/>
          <ac:spMkLst>
            <pc:docMk/>
            <pc:sldMk cId="3670673469" sldId="1984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0:40:17.280" v="1599" actId="27636"/>
          <ac:spMkLst>
            <pc:docMk/>
            <pc:sldMk cId="3670673469" sldId="1984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5BC3BA5-92C4-49A5-B451-47E622F0D681}" dt="2023-01-08T10:41:01.903" v="1606" actId="208"/>
          <ac:picMkLst>
            <pc:docMk/>
            <pc:sldMk cId="3670673469" sldId="1984"/>
            <ac:picMk id="4" creationId="{2E3A297D-7E7C-EB1F-C7DE-0B5C2115CD90}"/>
          </ac:picMkLst>
        </pc:picChg>
        <pc:picChg chg="del">
          <ac:chgData name="Yoel Kortick" userId="167978f5-7f40-4909-85d5-d4149554ad4e" providerId="ADAL" clId="{15BC3BA5-92C4-49A5-B451-47E622F0D681}" dt="2023-01-08T10:40:53.295" v="1600" actId="478"/>
          <ac:picMkLst>
            <pc:docMk/>
            <pc:sldMk cId="3670673469" sldId="1984"/>
            <ac:picMk id="5" creationId="{5276F287-F3F8-EF3C-2173-645989B8A36A}"/>
          </ac:picMkLst>
        </pc:picChg>
      </pc:sldChg>
      <pc:sldChg chg="modSp add mod">
        <pc:chgData name="Yoel Kortick" userId="167978f5-7f40-4909-85d5-d4149554ad4e" providerId="ADAL" clId="{15BC3BA5-92C4-49A5-B451-47E622F0D681}" dt="2023-01-08T11:51:34.721" v="2649"/>
        <pc:sldMkLst>
          <pc:docMk/>
          <pc:sldMk cId="2848224856" sldId="1985"/>
        </pc:sldMkLst>
        <pc:spChg chg="mod">
          <ac:chgData name="Yoel Kortick" userId="167978f5-7f40-4909-85d5-d4149554ad4e" providerId="ADAL" clId="{15BC3BA5-92C4-49A5-B451-47E622F0D681}" dt="2023-01-08T11:21:53.418" v="1931"/>
          <ac:spMkLst>
            <pc:docMk/>
            <pc:sldMk cId="2848224856" sldId="1985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41:45.802" v="1625" actId="14100"/>
          <ac:spMkLst>
            <pc:docMk/>
            <pc:sldMk cId="2848224856" sldId="1985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2848224856" sldId="1985"/>
            <ac:spMk id="16" creationId="{B2EAFB0F-283B-6DD5-8EF5-A3939B56B78E}"/>
          </ac:spMkLst>
        </pc:spChg>
        <pc:picChg chg="mod">
          <ac:chgData name="Yoel Kortick" userId="167978f5-7f40-4909-85d5-d4149554ad4e" providerId="ADAL" clId="{15BC3BA5-92C4-49A5-B451-47E622F0D681}" dt="2023-01-08T10:41:41.196" v="1623" actId="1076"/>
          <ac:picMkLst>
            <pc:docMk/>
            <pc:sldMk cId="2848224856" sldId="1985"/>
            <ac:picMk id="4" creationId="{2E3A297D-7E7C-EB1F-C7DE-0B5C2115CD90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866412869" sldId="1986"/>
        </pc:sldMkLst>
        <pc:spChg chg="mod">
          <ac:chgData name="Yoel Kortick" userId="167978f5-7f40-4909-85d5-d4149554ad4e" providerId="ADAL" clId="{15BC3BA5-92C4-49A5-B451-47E622F0D681}" dt="2023-01-08T11:21:57.486" v="1932"/>
          <ac:spMkLst>
            <pc:docMk/>
            <pc:sldMk cId="866412869" sldId="1986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42:37.017" v="1636" actId="1038"/>
          <ac:spMkLst>
            <pc:docMk/>
            <pc:sldMk cId="866412869" sldId="1986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866412869" sldId="1986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0:42:06.578" v="1628" actId="478"/>
          <ac:picMkLst>
            <pc:docMk/>
            <pc:sldMk cId="866412869" sldId="1986"/>
            <ac:picMk id="4" creationId="{2E3A297D-7E7C-EB1F-C7DE-0B5C2115CD90}"/>
          </ac:picMkLst>
        </pc:picChg>
        <pc:picChg chg="add mod ord">
          <ac:chgData name="Yoel Kortick" userId="167978f5-7f40-4909-85d5-d4149554ad4e" providerId="ADAL" clId="{15BC3BA5-92C4-49A5-B451-47E622F0D681}" dt="2023-01-08T10:42:39.920" v="1637" actId="208"/>
          <ac:picMkLst>
            <pc:docMk/>
            <pc:sldMk cId="866412869" sldId="1986"/>
            <ac:picMk id="5" creationId="{9360F031-8C35-D0D3-24E7-4F53009003C1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1610227774" sldId="1987"/>
        </pc:sldMkLst>
        <pc:spChg chg="mod">
          <ac:chgData name="Yoel Kortick" userId="167978f5-7f40-4909-85d5-d4149554ad4e" providerId="ADAL" clId="{15BC3BA5-92C4-49A5-B451-47E622F0D681}" dt="2023-01-08T11:22:02.782" v="1933"/>
          <ac:spMkLst>
            <pc:docMk/>
            <pc:sldMk cId="1610227774" sldId="1987"/>
            <ac:spMk id="3" creationId="{4FC18B40-6547-41EC-8A0E-1C8F40E0A42F}"/>
          </ac:spMkLst>
        </pc:spChg>
        <pc:spChg chg="add mod">
          <ac:chgData name="Yoel Kortick" userId="167978f5-7f40-4909-85d5-d4149554ad4e" providerId="ADAL" clId="{15BC3BA5-92C4-49A5-B451-47E622F0D681}" dt="2023-01-08T10:43:43.869" v="1647" actId="571"/>
          <ac:spMkLst>
            <pc:docMk/>
            <pc:sldMk cId="1610227774" sldId="1987"/>
            <ac:spMk id="6" creationId="{86BCF7BE-6B19-44EA-1FE1-B0EB44EEFE51}"/>
          </ac:spMkLst>
        </pc:spChg>
        <pc:spChg chg="mod">
          <ac:chgData name="Yoel Kortick" userId="167978f5-7f40-4909-85d5-d4149554ad4e" providerId="ADAL" clId="{15BC3BA5-92C4-49A5-B451-47E622F0D681}" dt="2023-01-08T10:43:39.662" v="1646" actId="14100"/>
          <ac:spMkLst>
            <pc:docMk/>
            <pc:sldMk cId="1610227774" sldId="1987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1610227774" sldId="1987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5BC3BA5-92C4-49A5-B451-47E622F0D681}" dt="2023-01-08T10:43:46.436" v="1648" actId="208"/>
          <ac:picMkLst>
            <pc:docMk/>
            <pc:sldMk cId="1610227774" sldId="1987"/>
            <ac:picMk id="4" creationId="{E15EE2E4-198A-4106-9C28-1D92DB8BB55C}"/>
          </ac:picMkLst>
        </pc:picChg>
        <pc:picChg chg="del">
          <ac:chgData name="Yoel Kortick" userId="167978f5-7f40-4909-85d5-d4149554ad4e" providerId="ADAL" clId="{15BC3BA5-92C4-49A5-B451-47E622F0D681}" dt="2023-01-08T10:43:29.121" v="1640" actId="478"/>
          <ac:picMkLst>
            <pc:docMk/>
            <pc:sldMk cId="1610227774" sldId="1987"/>
            <ac:picMk id="5" creationId="{9360F031-8C35-D0D3-24E7-4F53009003C1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22:10.977" v="1934"/>
        <pc:sldMkLst>
          <pc:docMk/>
          <pc:sldMk cId="752019304" sldId="1988"/>
        </pc:sldMkLst>
        <pc:spChg chg="mod">
          <ac:chgData name="Yoel Kortick" userId="167978f5-7f40-4909-85d5-d4149554ad4e" providerId="ADAL" clId="{15BC3BA5-92C4-49A5-B451-47E622F0D681}" dt="2023-01-08T11:22:10.977" v="1934"/>
          <ac:spMkLst>
            <pc:docMk/>
            <pc:sldMk cId="752019304" sldId="1988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10:45:00.129" v="1657" actId="478"/>
          <ac:spMkLst>
            <pc:docMk/>
            <pc:sldMk cId="752019304" sldId="1988"/>
            <ac:spMk id="6" creationId="{86BCF7BE-6B19-44EA-1FE1-B0EB44EEFE51}"/>
          </ac:spMkLst>
        </pc:spChg>
        <pc:spChg chg="mod">
          <ac:chgData name="Yoel Kortick" userId="167978f5-7f40-4909-85d5-d4149554ad4e" providerId="ADAL" clId="{15BC3BA5-92C4-49A5-B451-47E622F0D681}" dt="2023-01-08T10:44:56.809" v="1655" actId="14100"/>
          <ac:spMkLst>
            <pc:docMk/>
            <pc:sldMk cId="752019304" sldId="1988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0:44:01.675" v="1650"/>
          <ac:spMkLst>
            <pc:docMk/>
            <pc:sldMk cId="752019304" sldId="1988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0:44:03.919" v="1651" actId="478"/>
          <ac:picMkLst>
            <pc:docMk/>
            <pc:sldMk cId="752019304" sldId="1988"/>
            <ac:picMk id="4" creationId="{E15EE2E4-198A-4106-9C28-1D92DB8BB55C}"/>
          </ac:picMkLst>
        </pc:picChg>
        <pc:picChg chg="add mod ord">
          <ac:chgData name="Yoel Kortick" userId="167978f5-7f40-4909-85d5-d4149554ad4e" providerId="ADAL" clId="{15BC3BA5-92C4-49A5-B451-47E622F0D681}" dt="2023-01-08T10:44:58.463" v="1656" actId="208"/>
          <ac:picMkLst>
            <pc:docMk/>
            <pc:sldMk cId="752019304" sldId="1988"/>
            <ac:picMk id="5" creationId="{2BD2E6A5-C864-BED6-1D74-83A701C758A7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1504637800" sldId="1989"/>
        </pc:sldMkLst>
        <pc:spChg chg="mod">
          <ac:chgData name="Yoel Kortick" userId="167978f5-7f40-4909-85d5-d4149554ad4e" providerId="ADAL" clId="{15BC3BA5-92C4-49A5-B451-47E622F0D681}" dt="2023-01-08T11:22:14.757" v="1935"/>
          <ac:spMkLst>
            <pc:docMk/>
            <pc:sldMk cId="1504637800" sldId="1989"/>
            <ac:spMk id="3" creationId="{4FC18B40-6547-41EC-8A0E-1C8F40E0A42F}"/>
          </ac:spMkLst>
        </pc:spChg>
        <pc:spChg chg="add mod">
          <ac:chgData name="Yoel Kortick" userId="167978f5-7f40-4909-85d5-d4149554ad4e" providerId="ADAL" clId="{15BC3BA5-92C4-49A5-B451-47E622F0D681}" dt="2023-01-08T10:53:56.351" v="1668" actId="571"/>
          <ac:spMkLst>
            <pc:docMk/>
            <pc:sldMk cId="1504637800" sldId="1989"/>
            <ac:spMk id="6" creationId="{D46AC342-8D63-CC53-F0DE-949B5D5C9782}"/>
          </ac:spMkLst>
        </pc:spChg>
        <pc:spChg chg="mod">
          <ac:chgData name="Yoel Kortick" userId="167978f5-7f40-4909-85d5-d4149554ad4e" providerId="ADAL" clId="{15BC3BA5-92C4-49A5-B451-47E622F0D681}" dt="2023-01-08T10:53:43.270" v="1666" actId="14100"/>
          <ac:spMkLst>
            <pc:docMk/>
            <pc:sldMk cId="1504637800" sldId="1989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1504637800" sldId="1989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5BC3BA5-92C4-49A5-B451-47E622F0D681}" dt="2023-01-08T10:53:45.621" v="1667" actId="208"/>
          <ac:picMkLst>
            <pc:docMk/>
            <pc:sldMk cId="1504637800" sldId="1989"/>
            <ac:picMk id="4" creationId="{58D21A48-B533-6AD9-9F95-EDE863966C74}"/>
          </ac:picMkLst>
        </pc:picChg>
        <pc:picChg chg="del">
          <ac:chgData name="Yoel Kortick" userId="167978f5-7f40-4909-85d5-d4149554ad4e" providerId="ADAL" clId="{15BC3BA5-92C4-49A5-B451-47E622F0D681}" dt="2023-01-08T10:53:31.576" v="1660" actId="478"/>
          <ac:picMkLst>
            <pc:docMk/>
            <pc:sldMk cId="1504637800" sldId="1989"/>
            <ac:picMk id="5" creationId="{2BD2E6A5-C864-BED6-1D74-83A701C758A7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22:18.342" v="1936"/>
        <pc:sldMkLst>
          <pc:docMk/>
          <pc:sldMk cId="3082116865" sldId="1990"/>
        </pc:sldMkLst>
        <pc:spChg chg="mod">
          <ac:chgData name="Yoel Kortick" userId="167978f5-7f40-4909-85d5-d4149554ad4e" providerId="ADAL" clId="{15BC3BA5-92C4-49A5-B451-47E622F0D681}" dt="2023-01-08T11:22:18.342" v="1936"/>
          <ac:spMkLst>
            <pc:docMk/>
            <pc:sldMk cId="3082116865" sldId="1990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55:30.708" v="1681" actId="1037"/>
          <ac:spMkLst>
            <pc:docMk/>
            <pc:sldMk cId="3082116865" sldId="1990"/>
            <ac:spMk id="6" creationId="{D46AC342-8D63-CC53-F0DE-949B5D5C9782}"/>
          </ac:spMkLst>
        </pc:spChg>
        <pc:spChg chg="mod">
          <ac:chgData name="Yoel Kortick" userId="167978f5-7f40-4909-85d5-d4149554ad4e" providerId="ADAL" clId="{15BC3BA5-92C4-49A5-B451-47E622F0D681}" dt="2023-01-08T10:55:40.596" v="1684" actId="14100"/>
          <ac:spMkLst>
            <pc:docMk/>
            <pc:sldMk cId="3082116865" sldId="1990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0:55:44.502" v="1685" actId="33524"/>
          <ac:spMkLst>
            <pc:docMk/>
            <pc:sldMk cId="3082116865" sldId="1990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0:54:22.489" v="1671" actId="478"/>
          <ac:picMkLst>
            <pc:docMk/>
            <pc:sldMk cId="3082116865" sldId="1990"/>
            <ac:picMk id="4" creationId="{58D21A48-B533-6AD9-9F95-EDE863966C74}"/>
          </ac:picMkLst>
        </pc:picChg>
        <pc:picChg chg="add mod ord">
          <ac:chgData name="Yoel Kortick" userId="167978f5-7f40-4909-85d5-d4149554ad4e" providerId="ADAL" clId="{15BC3BA5-92C4-49A5-B451-47E622F0D681}" dt="2023-01-08T10:55:33.213" v="1682" actId="167"/>
          <ac:picMkLst>
            <pc:docMk/>
            <pc:sldMk cId="3082116865" sldId="1990"/>
            <ac:picMk id="5" creationId="{C32216E3-BE82-9016-6D17-DB12BB08D28E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4213787533" sldId="1991"/>
        </pc:sldMkLst>
        <pc:spChg chg="mod">
          <ac:chgData name="Yoel Kortick" userId="167978f5-7f40-4909-85d5-d4149554ad4e" providerId="ADAL" clId="{15BC3BA5-92C4-49A5-B451-47E622F0D681}" dt="2023-01-08T11:22:24.088" v="1942" actId="20577"/>
          <ac:spMkLst>
            <pc:docMk/>
            <pc:sldMk cId="4213787533" sldId="1991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0:57:11.957" v="1695" actId="1076"/>
          <ac:spMkLst>
            <pc:docMk/>
            <pc:sldMk cId="4213787533" sldId="1991"/>
            <ac:spMk id="6" creationId="{D46AC342-8D63-CC53-F0DE-949B5D5C9782}"/>
          </ac:spMkLst>
        </pc:spChg>
        <pc:spChg chg="mod">
          <ac:chgData name="Yoel Kortick" userId="167978f5-7f40-4909-85d5-d4149554ad4e" providerId="ADAL" clId="{15BC3BA5-92C4-49A5-B451-47E622F0D681}" dt="2023-01-08T10:57:18.473" v="1697" actId="14100"/>
          <ac:spMkLst>
            <pc:docMk/>
            <pc:sldMk cId="4213787533" sldId="1991"/>
            <ac:spMk id="7" creationId="{2D147CBD-181D-50CE-3CA4-8C6050979F71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4213787533" sldId="1991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5BC3BA5-92C4-49A5-B451-47E622F0D681}" dt="2023-01-08T10:57:20.324" v="1698" actId="208"/>
          <ac:picMkLst>
            <pc:docMk/>
            <pc:sldMk cId="4213787533" sldId="1991"/>
            <ac:picMk id="4" creationId="{53B347C3-8DBB-CB2C-FC20-1EBF3A2F8DC7}"/>
          </ac:picMkLst>
        </pc:picChg>
        <pc:picChg chg="del">
          <ac:chgData name="Yoel Kortick" userId="167978f5-7f40-4909-85d5-d4149554ad4e" providerId="ADAL" clId="{15BC3BA5-92C4-49A5-B451-47E622F0D681}" dt="2023-01-08T10:56:23.732" v="1688" actId="478"/>
          <ac:picMkLst>
            <pc:docMk/>
            <pc:sldMk cId="4213787533" sldId="1991"/>
            <ac:picMk id="5" creationId="{C32216E3-BE82-9016-6D17-DB12BB08D28E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22:30.844" v="1943"/>
        <pc:sldMkLst>
          <pc:docMk/>
          <pc:sldMk cId="3861442776" sldId="1992"/>
        </pc:sldMkLst>
        <pc:spChg chg="mod">
          <ac:chgData name="Yoel Kortick" userId="167978f5-7f40-4909-85d5-d4149554ad4e" providerId="ADAL" clId="{15BC3BA5-92C4-49A5-B451-47E622F0D681}" dt="2023-01-08T11:22:30.844" v="1943"/>
          <ac:spMkLst>
            <pc:docMk/>
            <pc:sldMk cId="3861442776" sldId="1992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01:01.869" v="1719" actId="14100"/>
          <ac:spMkLst>
            <pc:docMk/>
            <pc:sldMk cId="3861442776" sldId="1992"/>
            <ac:spMk id="6" creationId="{D46AC342-8D63-CC53-F0DE-949B5D5C9782}"/>
          </ac:spMkLst>
        </pc:spChg>
        <pc:spChg chg="mod">
          <ac:chgData name="Yoel Kortick" userId="167978f5-7f40-4909-85d5-d4149554ad4e" providerId="ADAL" clId="{15BC3BA5-92C4-49A5-B451-47E622F0D681}" dt="2023-01-08T11:01:14.935" v="1734" actId="1035"/>
          <ac:spMkLst>
            <pc:docMk/>
            <pc:sldMk cId="3861442776" sldId="1992"/>
            <ac:spMk id="7" creationId="{2D147CBD-181D-50CE-3CA4-8C6050979F71}"/>
          </ac:spMkLst>
        </pc:spChg>
        <pc:spChg chg="add mod">
          <ac:chgData name="Yoel Kortick" userId="167978f5-7f40-4909-85d5-d4149554ad4e" providerId="ADAL" clId="{15BC3BA5-92C4-49A5-B451-47E622F0D681}" dt="2023-01-08T11:01:21.675" v="1736" actId="14100"/>
          <ac:spMkLst>
            <pc:docMk/>
            <pc:sldMk cId="3861442776" sldId="1992"/>
            <ac:spMk id="9" creationId="{C9375B59-5DB8-F388-509F-3F6DFBE5A45B}"/>
          </ac:spMkLst>
        </pc:spChg>
        <pc:spChg chg="mod">
          <ac:chgData name="Yoel Kortick" userId="167978f5-7f40-4909-85d5-d4149554ad4e" providerId="ADAL" clId="{15BC3BA5-92C4-49A5-B451-47E622F0D681}" dt="2023-01-08T10:57:36.785" v="1700"/>
          <ac:spMkLst>
            <pc:docMk/>
            <pc:sldMk cId="3861442776" sldId="1992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0:57:41.047" v="1701" actId="478"/>
          <ac:picMkLst>
            <pc:docMk/>
            <pc:sldMk cId="3861442776" sldId="1992"/>
            <ac:picMk id="4" creationId="{53B347C3-8DBB-CB2C-FC20-1EBF3A2F8DC7}"/>
          </ac:picMkLst>
        </pc:picChg>
        <pc:picChg chg="add mod ord">
          <ac:chgData name="Yoel Kortick" userId="167978f5-7f40-4909-85d5-d4149554ad4e" providerId="ADAL" clId="{15BC3BA5-92C4-49A5-B451-47E622F0D681}" dt="2023-01-08T10:59:59.512" v="1708" actId="208"/>
          <ac:picMkLst>
            <pc:docMk/>
            <pc:sldMk cId="3861442776" sldId="1992"/>
            <ac:picMk id="5" creationId="{E325C214-5CC2-D53A-3C3B-9361371F0276}"/>
          </ac:picMkLst>
        </pc:picChg>
        <pc:picChg chg="add mod ord">
          <ac:chgData name="Yoel Kortick" userId="167978f5-7f40-4909-85d5-d4149554ad4e" providerId="ADAL" clId="{15BC3BA5-92C4-49A5-B451-47E622F0D681}" dt="2023-01-08T11:00:01.531" v="1709" actId="208"/>
          <ac:picMkLst>
            <pc:docMk/>
            <pc:sldMk cId="3861442776" sldId="1992"/>
            <ac:picMk id="8" creationId="{52CD7619-C42C-B5F1-ACC8-01D2EF5489F8}"/>
          </ac:picMkLst>
        </pc:picChg>
        <pc:picChg chg="add mod ord">
          <ac:chgData name="Yoel Kortick" userId="167978f5-7f40-4909-85d5-d4149554ad4e" providerId="ADAL" clId="{15BC3BA5-92C4-49A5-B451-47E622F0D681}" dt="2023-01-08T11:01:06.510" v="1721" actId="167"/>
          <ac:picMkLst>
            <pc:docMk/>
            <pc:sldMk cId="3861442776" sldId="1992"/>
            <ac:picMk id="11" creationId="{327BD96D-D6DA-B0D0-37E5-78B4CEF2B6F4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22:33.249" v="1944"/>
        <pc:sldMkLst>
          <pc:docMk/>
          <pc:sldMk cId="2085975314" sldId="1993"/>
        </pc:sldMkLst>
        <pc:spChg chg="mod">
          <ac:chgData name="Yoel Kortick" userId="167978f5-7f40-4909-85d5-d4149554ad4e" providerId="ADAL" clId="{15BC3BA5-92C4-49A5-B451-47E622F0D681}" dt="2023-01-08T11:22:33.249" v="1944"/>
          <ac:spMkLst>
            <pc:docMk/>
            <pc:sldMk cId="2085975314" sldId="1993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02:35.500" v="1750" actId="14100"/>
          <ac:spMkLst>
            <pc:docMk/>
            <pc:sldMk cId="2085975314" sldId="1993"/>
            <ac:spMk id="6" creationId="{D46AC342-8D63-CC53-F0DE-949B5D5C9782}"/>
          </ac:spMkLst>
        </pc:spChg>
        <pc:spChg chg="del">
          <ac:chgData name="Yoel Kortick" userId="167978f5-7f40-4909-85d5-d4149554ad4e" providerId="ADAL" clId="{15BC3BA5-92C4-49A5-B451-47E622F0D681}" dt="2023-01-08T11:02:37.404" v="1751" actId="478"/>
          <ac:spMkLst>
            <pc:docMk/>
            <pc:sldMk cId="2085975314" sldId="1993"/>
            <ac:spMk id="7" creationId="{2D147CBD-181D-50CE-3CA4-8C6050979F71}"/>
          </ac:spMkLst>
        </pc:spChg>
        <pc:spChg chg="del">
          <ac:chgData name="Yoel Kortick" userId="167978f5-7f40-4909-85d5-d4149554ad4e" providerId="ADAL" clId="{15BC3BA5-92C4-49A5-B451-47E622F0D681}" dt="2023-01-08T11:02:38.436" v="1752" actId="478"/>
          <ac:spMkLst>
            <pc:docMk/>
            <pc:sldMk cId="2085975314" sldId="1993"/>
            <ac:spMk id="9" creationId="{C9375B59-5DB8-F388-509F-3F6DFBE5A45B}"/>
          </ac:spMkLst>
        </pc:spChg>
        <pc:spChg chg="mod">
          <ac:chgData name="Yoel Kortick" userId="167978f5-7f40-4909-85d5-d4149554ad4e" providerId="ADAL" clId="{15BC3BA5-92C4-49A5-B451-47E622F0D681}" dt="2023-01-08T11:02:23.778" v="1747" actId="33524"/>
          <ac:spMkLst>
            <pc:docMk/>
            <pc:sldMk cId="2085975314" sldId="1993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5BC3BA5-92C4-49A5-B451-47E622F0D681}" dt="2023-01-08T11:02:27.406" v="1748" actId="167"/>
          <ac:picMkLst>
            <pc:docMk/>
            <pc:sldMk cId="2085975314" sldId="1993"/>
            <ac:picMk id="4" creationId="{D72675A2-3796-29E0-FDFD-25DBCFC42670}"/>
          </ac:picMkLst>
        </pc:picChg>
        <pc:picChg chg="del">
          <ac:chgData name="Yoel Kortick" userId="167978f5-7f40-4909-85d5-d4149554ad4e" providerId="ADAL" clId="{15BC3BA5-92C4-49A5-B451-47E622F0D681}" dt="2023-01-08T11:01:45.012" v="1739" actId="478"/>
          <ac:picMkLst>
            <pc:docMk/>
            <pc:sldMk cId="2085975314" sldId="1993"/>
            <ac:picMk id="5" creationId="{E325C214-5CC2-D53A-3C3B-9361371F0276}"/>
          </ac:picMkLst>
        </pc:picChg>
        <pc:picChg chg="del">
          <ac:chgData name="Yoel Kortick" userId="167978f5-7f40-4909-85d5-d4149554ad4e" providerId="ADAL" clId="{15BC3BA5-92C4-49A5-B451-47E622F0D681}" dt="2023-01-08T11:01:44.465" v="1738" actId="478"/>
          <ac:picMkLst>
            <pc:docMk/>
            <pc:sldMk cId="2085975314" sldId="1993"/>
            <ac:picMk id="8" creationId="{52CD7619-C42C-B5F1-ACC8-01D2EF5489F8}"/>
          </ac:picMkLst>
        </pc:picChg>
        <pc:picChg chg="del">
          <ac:chgData name="Yoel Kortick" userId="167978f5-7f40-4909-85d5-d4149554ad4e" providerId="ADAL" clId="{15BC3BA5-92C4-49A5-B451-47E622F0D681}" dt="2023-01-08T11:01:45.550" v="1740" actId="478"/>
          <ac:picMkLst>
            <pc:docMk/>
            <pc:sldMk cId="2085975314" sldId="1993"/>
            <ac:picMk id="11" creationId="{327BD96D-D6DA-B0D0-37E5-78B4CEF2B6F4}"/>
          </ac:picMkLst>
        </pc:picChg>
      </pc:sldChg>
      <pc:sldChg chg="addSp delSp modSp add mod">
        <pc:chgData name="Yoel Kortick" userId="167978f5-7f40-4909-85d5-d4149554ad4e" providerId="ADAL" clId="{15BC3BA5-92C4-49A5-B451-47E622F0D681}" dt="2023-01-08T11:51:34.721" v="2649"/>
        <pc:sldMkLst>
          <pc:docMk/>
          <pc:sldMk cId="108558708" sldId="1994"/>
        </pc:sldMkLst>
        <pc:spChg chg="mod">
          <ac:chgData name="Yoel Kortick" userId="167978f5-7f40-4909-85d5-d4149554ad4e" providerId="ADAL" clId="{15BC3BA5-92C4-49A5-B451-47E622F0D681}" dt="2023-01-08T11:22:46.887" v="1949" actId="20577"/>
          <ac:spMkLst>
            <pc:docMk/>
            <pc:sldMk cId="108558708" sldId="1994"/>
            <ac:spMk id="3" creationId="{4FC18B40-6547-41EC-8A0E-1C8F40E0A42F}"/>
          </ac:spMkLst>
        </pc:spChg>
        <pc:spChg chg="mod">
          <ac:chgData name="Yoel Kortick" userId="167978f5-7f40-4909-85d5-d4149554ad4e" providerId="ADAL" clId="{15BC3BA5-92C4-49A5-B451-47E622F0D681}" dt="2023-01-08T11:24:57.090" v="2027" actId="14100"/>
          <ac:spMkLst>
            <pc:docMk/>
            <pc:sldMk cId="108558708" sldId="1994"/>
            <ac:spMk id="6" creationId="{D46AC342-8D63-CC53-F0DE-949B5D5C9782}"/>
          </ac:spMkLst>
        </pc:spChg>
        <pc:spChg chg="mod">
          <ac:chgData name="Yoel Kortick" userId="167978f5-7f40-4909-85d5-d4149554ad4e" providerId="ADAL" clId="{15BC3BA5-92C4-49A5-B451-47E622F0D681}" dt="2023-01-08T11:51:34.721" v="2649"/>
          <ac:spMkLst>
            <pc:docMk/>
            <pc:sldMk cId="108558708" sldId="1994"/>
            <ac:spMk id="16" creationId="{B2EAFB0F-283B-6DD5-8EF5-A3939B56B78E}"/>
          </ac:spMkLst>
        </pc:spChg>
        <pc:picChg chg="del">
          <ac:chgData name="Yoel Kortick" userId="167978f5-7f40-4909-85d5-d4149554ad4e" providerId="ADAL" clId="{15BC3BA5-92C4-49A5-B451-47E622F0D681}" dt="2023-01-08T11:24:18.018" v="2014" actId="478"/>
          <ac:picMkLst>
            <pc:docMk/>
            <pc:sldMk cId="108558708" sldId="1994"/>
            <ac:picMk id="4" creationId="{D72675A2-3796-29E0-FDFD-25DBCFC42670}"/>
          </ac:picMkLst>
        </pc:picChg>
        <pc:picChg chg="add mod ord">
          <ac:chgData name="Yoel Kortick" userId="167978f5-7f40-4909-85d5-d4149554ad4e" providerId="ADAL" clId="{15BC3BA5-92C4-49A5-B451-47E622F0D681}" dt="2023-01-08T11:24:59.694" v="2028" actId="208"/>
          <ac:picMkLst>
            <pc:docMk/>
            <pc:sldMk cId="108558708" sldId="1994"/>
            <ac:picMk id="5" creationId="{53611DDC-E7DC-021F-D80B-817AE3E05DB8}"/>
          </ac:picMkLst>
        </pc:picChg>
      </pc:sldChg>
      <pc:sldChg chg="modSp add mod">
        <pc:chgData name="Yoel Kortick" userId="167978f5-7f40-4909-85d5-d4149554ad4e" providerId="ADAL" clId="{15BC3BA5-92C4-49A5-B451-47E622F0D681}" dt="2023-01-08T11:32:53.890" v="2239"/>
        <pc:sldMkLst>
          <pc:docMk/>
          <pc:sldMk cId="529348470" sldId="1995"/>
        </pc:sldMkLst>
        <pc:spChg chg="mod">
          <ac:chgData name="Yoel Kortick" userId="167978f5-7f40-4909-85d5-d4149554ad4e" providerId="ADAL" clId="{15BC3BA5-92C4-49A5-B451-47E622F0D681}" dt="2023-01-08T11:32:53.890" v="2239"/>
          <ac:spMkLst>
            <pc:docMk/>
            <pc:sldMk cId="529348470" sldId="1995"/>
            <ac:spMk id="3" creationId="{440E2C51-CB70-4EE1-8E6B-DADCB74DEC44}"/>
          </ac:spMkLst>
        </pc:spChg>
      </pc:sldChg>
      <pc:sldChg chg="delSp modSp add mod">
        <pc:chgData name="Yoel Kortick" userId="167978f5-7f40-4909-85d5-d4149554ad4e" providerId="ADAL" clId="{15BC3BA5-92C4-49A5-B451-47E622F0D681}" dt="2023-01-08T11:35:54.774" v="2648"/>
        <pc:sldMkLst>
          <pc:docMk/>
          <pc:sldMk cId="2945707853" sldId="1996"/>
        </pc:sldMkLst>
        <pc:spChg chg="mod">
          <ac:chgData name="Yoel Kortick" userId="167978f5-7f40-4909-85d5-d4149554ad4e" providerId="ADAL" clId="{15BC3BA5-92C4-49A5-B451-47E622F0D681}" dt="2023-01-08T11:32:59.595" v="2242"/>
          <ac:spMkLst>
            <pc:docMk/>
            <pc:sldMk cId="2945707853" sldId="1996"/>
            <ac:spMk id="3" creationId="{4FC18B40-6547-41EC-8A0E-1C8F40E0A42F}"/>
          </ac:spMkLst>
        </pc:spChg>
        <pc:spChg chg="del">
          <ac:chgData name="Yoel Kortick" userId="167978f5-7f40-4909-85d5-d4149554ad4e" providerId="ADAL" clId="{15BC3BA5-92C4-49A5-B451-47E622F0D681}" dt="2023-01-08T11:35:10.258" v="2541" actId="478"/>
          <ac:spMkLst>
            <pc:docMk/>
            <pc:sldMk cId="2945707853" sldId="1996"/>
            <ac:spMk id="8" creationId="{6B42F5C9-E8F2-9AA9-2E6A-C06EA814091E}"/>
          </ac:spMkLst>
        </pc:spChg>
        <pc:spChg chg="mod">
          <ac:chgData name="Yoel Kortick" userId="167978f5-7f40-4909-85d5-d4149554ad4e" providerId="ADAL" clId="{15BC3BA5-92C4-49A5-B451-47E622F0D681}" dt="2023-01-08T11:35:54.774" v="2648"/>
          <ac:spMkLst>
            <pc:docMk/>
            <pc:sldMk cId="2945707853" sldId="1996"/>
            <ac:spMk id="10" creationId="{19E9D55E-0049-4072-9DC2-48193A586191}"/>
          </ac:spMkLst>
        </pc:spChg>
        <pc:picChg chg="del">
          <ac:chgData name="Yoel Kortick" userId="167978f5-7f40-4909-85d5-d4149554ad4e" providerId="ADAL" clId="{15BC3BA5-92C4-49A5-B451-47E622F0D681}" dt="2023-01-08T11:35:10.258" v="2541" actId="478"/>
          <ac:picMkLst>
            <pc:docMk/>
            <pc:sldMk cId="2945707853" sldId="1996"/>
            <ac:picMk id="4" creationId="{2FC43633-BFB4-BF41-2706-F134A4D5A86C}"/>
          </ac:picMkLst>
        </pc:picChg>
      </pc:sldChg>
    </pc:docChg>
  </pc:docChgLst>
  <pc:docChgLst>
    <pc:chgData name="Yoel Kortick" userId="167978f5-7f40-4909-85d5-d4149554ad4e" providerId="ADAL" clId="{2825723B-5FB3-4DB8-845B-0B793BB4E9A6}"/>
    <pc:docChg chg="undo custSel addSld delSld modSld modMainMaster">
      <pc:chgData name="Yoel Kortick" userId="167978f5-7f40-4909-85d5-d4149554ad4e" providerId="ADAL" clId="{2825723B-5FB3-4DB8-845B-0B793BB4E9A6}" dt="2022-12-19T15:24:23.845" v="3992" actId="14100"/>
      <pc:docMkLst>
        <pc:docMk/>
      </pc:docMkLst>
      <pc:sldChg chg="modSp mod">
        <pc:chgData name="Yoel Kortick" userId="167978f5-7f40-4909-85d5-d4149554ad4e" providerId="ADAL" clId="{2825723B-5FB3-4DB8-845B-0B793BB4E9A6}" dt="2022-12-19T14:23:17.176" v="2731"/>
        <pc:sldMkLst>
          <pc:docMk/>
          <pc:sldMk cId="3267142644" sldId="1724"/>
        </pc:sldMkLst>
        <pc:spChg chg="mod">
          <ac:chgData name="Yoel Kortick" userId="167978f5-7f40-4909-85d5-d4149554ad4e" providerId="ADAL" clId="{2825723B-5FB3-4DB8-845B-0B793BB4E9A6}" dt="2022-12-19T14:23:17.176" v="2731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2825723B-5FB3-4DB8-845B-0B793BB4E9A6}" dt="2022-12-18T10:51:07.961" v="15" actId="404"/>
        <pc:sldMkLst>
          <pc:docMk/>
          <pc:sldMk cId="1404067891" sldId="1782"/>
        </pc:sldMkLst>
        <pc:spChg chg="mod">
          <ac:chgData name="Yoel Kortick" userId="167978f5-7f40-4909-85d5-d4149554ad4e" providerId="ADAL" clId="{2825723B-5FB3-4DB8-845B-0B793BB4E9A6}" dt="2022-12-18T10:51:07.961" v="15" actId="404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2825723B-5FB3-4DB8-845B-0B793BB4E9A6}" dt="2022-12-18T14:21:36.878" v="1416" actId="20577"/>
        <pc:sldMkLst>
          <pc:docMk/>
          <pc:sldMk cId="1773716853" sldId="1788"/>
        </pc:sldMkLst>
        <pc:spChg chg="mod">
          <ac:chgData name="Yoel Kortick" userId="167978f5-7f40-4909-85d5-d4149554ad4e" providerId="ADAL" clId="{2825723B-5FB3-4DB8-845B-0B793BB4E9A6}" dt="2022-12-18T14:21:36.878" v="1416" actId="20577"/>
          <ac:spMkLst>
            <pc:docMk/>
            <pc:sldMk cId="1773716853" sldId="178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825723B-5FB3-4DB8-845B-0B793BB4E9A6}" dt="2022-12-19T14:21:48.236" v="2717"/>
        <pc:sldMkLst>
          <pc:docMk/>
          <pc:sldMk cId="2299300669" sldId="1789"/>
        </pc:sldMkLst>
        <pc:spChg chg="mod">
          <ac:chgData name="Yoel Kortick" userId="167978f5-7f40-4909-85d5-d4149554ad4e" providerId="ADAL" clId="{2825723B-5FB3-4DB8-845B-0B793BB4E9A6}" dt="2022-12-19T14:21:48.236" v="2717"/>
          <ac:spMkLst>
            <pc:docMk/>
            <pc:sldMk cId="2299300669" sldId="1789"/>
            <ac:spMk id="3" creationId="{440E2C51-CB70-4EE1-8E6B-DADCB74DEC44}"/>
          </ac:spMkLst>
        </pc:spChg>
      </pc:sldChg>
      <pc:sldChg chg="modSp del">
        <pc:chgData name="Yoel Kortick" userId="167978f5-7f40-4909-85d5-d4149554ad4e" providerId="ADAL" clId="{2825723B-5FB3-4DB8-845B-0B793BB4E9A6}" dt="2022-12-19T14:22:19.416" v="2726" actId="47"/>
        <pc:sldMkLst>
          <pc:docMk/>
          <pc:sldMk cId="2199008894" sldId="1790"/>
        </pc:sldMkLst>
        <pc:spChg chg="mod">
          <ac:chgData name="Yoel Kortick" userId="167978f5-7f40-4909-85d5-d4149554ad4e" providerId="ADAL" clId="{2825723B-5FB3-4DB8-845B-0B793BB4E9A6}" dt="2022-12-18T14:27:26.974" v="1460"/>
          <ac:spMkLst>
            <pc:docMk/>
            <pc:sldMk cId="2199008894" sldId="1790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2825723B-5FB3-4DB8-845B-0B793BB4E9A6}" dt="2022-12-18T10:55:13.188" v="662"/>
        <pc:sldMkLst>
          <pc:docMk/>
          <pc:sldMk cId="3753056614" sldId="1791"/>
        </pc:sldMkLst>
        <pc:spChg chg="mod">
          <ac:chgData name="Yoel Kortick" userId="167978f5-7f40-4909-85d5-d4149554ad4e" providerId="ADAL" clId="{2825723B-5FB3-4DB8-845B-0B793BB4E9A6}" dt="2022-12-18T10:55:13.188" v="662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825723B-5FB3-4DB8-845B-0B793BB4E9A6}" dt="2022-12-18T10:57:07.193" v="672"/>
        <pc:sldMkLst>
          <pc:docMk/>
          <pc:sldMk cId="1078410933" sldId="1792"/>
        </pc:sldMkLst>
        <pc:spChg chg="mod">
          <ac:chgData name="Yoel Kortick" userId="167978f5-7f40-4909-85d5-d4149554ad4e" providerId="ADAL" clId="{2825723B-5FB3-4DB8-845B-0B793BB4E9A6}" dt="2022-12-18T10:57:07.193" v="672"/>
          <ac:spMkLst>
            <pc:docMk/>
            <pc:sldMk cId="1078410933" sldId="1792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2825723B-5FB3-4DB8-845B-0B793BB4E9A6}" dt="2022-12-18T14:17:16.928" v="1268" actId="20577"/>
        <pc:sldMkLst>
          <pc:docMk/>
          <pc:sldMk cId="4132155335" sldId="1793"/>
        </pc:sldMkLst>
        <pc:spChg chg="mod">
          <ac:chgData name="Yoel Kortick" userId="167978f5-7f40-4909-85d5-d4149554ad4e" providerId="ADAL" clId="{2825723B-5FB3-4DB8-845B-0B793BB4E9A6}" dt="2022-12-18T10:57:07.193" v="672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17:16.928" v="1268" actId="20577"/>
          <ac:spMkLst>
            <pc:docMk/>
            <pc:sldMk cId="4132155335" sldId="179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2825723B-5FB3-4DB8-845B-0B793BB4E9A6}" dt="2022-12-18T14:18:23.798" v="1283" actId="20577"/>
        <pc:sldMkLst>
          <pc:docMk/>
          <pc:sldMk cId="1022672352" sldId="1795"/>
        </pc:sldMkLst>
        <pc:spChg chg="mod">
          <ac:chgData name="Yoel Kortick" userId="167978f5-7f40-4909-85d5-d4149554ad4e" providerId="ADAL" clId="{2825723B-5FB3-4DB8-845B-0B793BB4E9A6}" dt="2022-12-18T10:57:07.193" v="672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18:23.798" v="1283" actId="20577"/>
          <ac:spMkLst>
            <pc:docMk/>
            <pc:sldMk cId="1022672352" sldId="1795"/>
            <ac:spMk id="4" creationId="{2490F34D-A7E2-4EA9-8B1A-78371A1F1CD1}"/>
          </ac:spMkLst>
        </pc:spChg>
        <pc:spChg chg="add">
          <ac:chgData name="Yoel Kortick" userId="167978f5-7f40-4909-85d5-d4149554ad4e" providerId="ADAL" clId="{2825723B-5FB3-4DB8-845B-0B793BB4E9A6}" dt="2022-12-18T14:18:07.049" v="1276" actId="11529"/>
          <ac:spMkLst>
            <pc:docMk/>
            <pc:sldMk cId="1022672352" sldId="1795"/>
            <ac:spMk id="6" creationId="{B1F62C6F-CFB3-05CB-5570-45F0CFD0029E}"/>
          </ac:spMkLst>
        </pc:spChg>
        <pc:picChg chg="add mod">
          <ac:chgData name="Yoel Kortick" userId="167978f5-7f40-4909-85d5-d4149554ad4e" providerId="ADAL" clId="{2825723B-5FB3-4DB8-845B-0B793BB4E9A6}" dt="2022-12-18T14:18:00.439" v="1275" actId="208"/>
          <ac:picMkLst>
            <pc:docMk/>
            <pc:sldMk cId="1022672352" sldId="1795"/>
            <ac:picMk id="5" creationId="{A9FF9A7E-9806-C80D-A734-7FD38D12A8B7}"/>
          </ac:picMkLst>
        </pc:picChg>
        <pc:picChg chg="del">
          <ac:chgData name="Yoel Kortick" userId="167978f5-7f40-4909-85d5-d4149554ad4e" providerId="ADAL" clId="{2825723B-5FB3-4DB8-845B-0B793BB4E9A6}" dt="2022-12-18T14:17:33.178" v="1273" actId="478"/>
          <ac:picMkLst>
            <pc:docMk/>
            <pc:sldMk cId="1022672352" sldId="1795"/>
            <ac:picMk id="7" creationId="{E374D9A1-E24B-0DB7-76C6-B77826D130E1}"/>
          </ac:picMkLst>
        </pc:picChg>
        <pc:cxnChg chg="add">
          <ac:chgData name="Yoel Kortick" userId="167978f5-7f40-4909-85d5-d4149554ad4e" providerId="ADAL" clId="{2825723B-5FB3-4DB8-845B-0B793BB4E9A6}" dt="2022-12-18T14:18:12.381" v="1277" actId="11529"/>
          <ac:cxnSpMkLst>
            <pc:docMk/>
            <pc:sldMk cId="1022672352" sldId="1795"/>
            <ac:cxnSpMk id="9" creationId="{BED8BA0D-6762-903C-5134-7AA539FC6D29}"/>
          </ac:cxnSpMkLst>
        </pc:cxnChg>
      </pc:sldChg>
      <pc:sldChg chg="addSp delSp modSp mod">
        <pc:chgData name="Yoel Kortick" userId="167978f5-7f40-4909-85d5-d4149554ad4e" providerId="ADAL" clId="{2825723B-5FB3-4DB8-845B-0B793BB4E9A6}" dt="2022-12-18T14:19:08.761" v="1290" actId="11529"/>
        <pc:sldMkLst>
          <pc:docMk/>
          <pc:sldMk cId="3228880565" sldId="1796"/>
        </pc:sldMkLst>
        <pc:spChg chg="mod">
          <ac:chgData name="Yoel Kortick" userId="167978f5-7f40-4909-85d5-d4149554ad4e" providerId="ADAL" clId="{2825723B-5FB3-4DB8-845B-0B793BB4E9A6}" dt="2022-12-18T10:57:07.193" v="672"/>
          <ac:spMkLst>
            <pc:docMk/>
            <pc:sldMk cId="3228880565" sldId="1796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18:35.802" v="1286"/>
          <ac:spMkLst>
            <pc:docMk/>
            <pc:sldMk cId="3228880565" sldId="1796"/>
            <ac:spMk id="4" creationId="{2490F34D-A7E2-4EA9-8B1A-78371A1F1CD1}"/>
          </ac:spMkLst>
        </pc:spChg>
        <pc:spChg chg="add">
          <ac:chgData name="Yoel Kortick" userId="167978f5-7f40-4909-85d5-d4149554ad4e" providerId="ADAL" clId="{2825723B-5FB3-4DB8-845B-0B793BB4E9A6}" dt="2022-12-18T14:19:08.761" v="1290" actId="11529"/>
          <ac:spMkLst>
            <pc:docMk/>
            <pc:sldMk cId="3228880565" sldId="1796"/>
            <ac:spMk id="6" creationId="{EA1445E2-8899-0F53-2F22-08B68CFC0CE9}"/>
          </ac:spMkLst>
        </pc:spChg>
        <pc:spChg chg="del">
          <ac:chgData name="Yoel Kortick" userId="167978f5-7f40-4909-85d5-d4149554ad4e" providerId="ADAL" clId="{2825723B-5FB3-4DB8-845B-0B793BB4E9A6}" dt="2022-12-18T14:18:39.844" v="1287" actId="478"/>
          <ac:spMkLst>
            <pc:docMk/>
            <pc:sldMk cId="3228880565" sldId="1796"/>
            <ac:spMk id="12" creationId="{5EED1801-8E37-34CB-7726-E7F78B8ADDC1}"/>
          </ac:spMkLst>
        </pc:spChg>
        <pc:picChg chg="add mod">
          <ac:chgData name="Yoel Kortick" userId="167978f5-7f40-4909-85d5-d4149554ad4e" providerId="ADAL" clId="{2825723B-5FB3-4DB8-845B-0B793BB4E9A6}" dt="2022-12-18T14:19:01.380" v="1289" actId="208"/>
          <ac:picMkLst>
            <pc:docMk/>
            <pc:sldMk cId="3228880565" sldId="1796"/>
            <ac:picMk id="5" creationId="{43804291-6851-A45D-E8A1-B2FF587C47D5}"/>
          </ac:picMkLst>
        </pc:picChg>
        <pc:picChg chg="del">
          <ac:chgData name="Yoel Kortick" userId="167978f5-7f40-4909-85d5-d4149554ad4e" providerId="ADAL" clId="{2825723B-5FB3-4DB8-845B-0B793BB4E9A6}" dt="2022-12-18T14:18:39.844" v="1287" actId="478"/>
          <ac:picMkLst>
            <pc:docMk/>
            <pc:sldMk cId="3228880565" sldId="1796"/>
            <ac:picMk id="11" creationId="{7062EE4F-BAD0-88AF-5583-DA1625E26C2B}"/>
          </ac:picMkLst>
        </pc:picChg>
        <pc:cxnChg chg="del mod">
          <ac:chgData name="Yoel Kortick" userId="167978f5-7f40-4909-85d5-d4149554ad4e" providerId="ADAL" clId="{2825723B-5FB3-4DB8-845B-0B793BB4E9A6}" dt="2022-12-18T14:18:39.844" v="1287" actId="478"/>
          <ac:cxnSpMkLst>
            <pc:docMk/>
            <pc:sldMk cId="3228880565" sldId="1796"/>
            <ac:cxnSpMk id="13" creationId="{87955801-949B-7F18-C533-513DF53AA537}"/>
          </ac:cxnSpMkLst>
        </pc:cxnChg>
      </pc:sldChg>
      <pc:sldChg chg="modSp del">
        <pc:chgData name="Yoel Kortick" userId="167978f5-7f40-4909-85d5-d4149554ad4e" providerId="ADAL" clId="{2825723B-5FB3-4DB8-845B-0B793BB4E9A6}" dt="2022-12-19T14:22:20.317" v="2727" actId="47"/>
        <pc:sldMkLst>
          <pc:docMk/>
          <pc:sldMk cId="3222192379" sldId="1805"/>
        </pc:sldMkLst>
        <pc:spChg chg="mod">
          <ac:chgData name="Yoel Kortick" userId="167978f5-7f40-4909-85d5-d4149554ad4e" providerId="ADAL" clId="{2825723B-5FB3-4DB8-845B-0B793BB4E9A6}" dt="2022-12-18T14:27:26.974" v="1460"/>
          <ac:spMkLst>
            <pc:docMk/>
            <pc:sldMk cId="3222192379" sldId="180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825723B-5FB3-4DB8-845B-0B793BB4E9A6}" dt="2022-12-19T14:22:21.384" v="2728" actId="47"/>
        <pc:sldMkLst>
          <pc:docMk/>
          <pc:sldMk cId="4139958417" sldId="1806"/>
        </pc:sldMkLst>
        <pc:spChg chg="mod">
          <ac:chgData name="Yoel Kortick" userId="167978f5-7f40-4909-85d5-d4149554ad4e" providerId="ADAL" clId="{2825723B-5FB3-4DB8-845B-0B793BB4E9A6}" dt="2022-12-18T14:27:26.974" v="1460"/>
          <ac:spMkLst>
            <pc:docMk/>
            <pc:sldMk cId="4139958417" sldId="1806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2825723B-5FB3-4DB8-845B-0B793BB4E9A6}" dt="2022-12-19T14:21:54.906" v="2719"/>
        <pc:sldMkLst>
          <pc:docMk/>
          <pc:sldMk cId="1445702250" sldId="1812"/>
        </pc:sldMkLst>
        <pc:spChg chg="mod">
          <ac:chgData name="Yoel Kortick" userId="167978f5-7f40-4909-85d5-d4149554ad4e" providerId="ADAL" clId="{2825723B-5FB3-4DB8-845B-0B793BB4E9A6}" dt="2022-12-19T14:21:54.906" v="2719"/>
          <ac:spMkLst>
            <pc:docMk/>
            <pc:sldMk cId="1445702250" sldId="1812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29:22.712" v="1542" actId="14100"/>
          <ac:spMkLst>
            <pc:docMk/>
            <pc:sldMk cId="1445702250" sldId="1812"/>
            <ac:spMk id="4" creationId="{2490F34D-A7E2-4EA9-8B1A-78371A1F1CD1}"/>
          </ac:spMkLst>
        </pc:spChg>
        <pc:spChg chg="add mod">
          <ac:chgData name="Yoel Kortick" userId="167978f5-7f40-4909-85d5-d4149554ad4e" providerId="ADAL" clId="{2825723B-5FB3-4DB8-845B-0B793BB4E9A6}" dt="2022-12-18T14:29:33.318" v="1546" actId="1036"/>
          <ac:spMkLst>
            <pc:docMk/>
            <pc:sldMk cId="1445702250" sldId="1812"/>
            <ac:spMk id="6" creationId="{D9EAF664-8742-4F1A-C709-BFC7C798861E}"/>
          </ac:spMkLst>
        </pc:spChg>
        <pc:picChg chg="add mod">
          <ac:chgData name="Yoel Kortick" userId="167978f5-7f40-4909-85d5-d4149554ad4e" providerId="ADAL" clId="{2825723B-5FB3-4DB8-845B-0B793BB4E9A6}" dt="2022-12-18T14:29:36.033" v="1547" actId="208"/>
          <ac:picMkLst>
            <pc:docMk/>
            <pc:sldMk cId="1445702250" sldId="1812"/>
            <ac:picMk id="5" creationId="{183513B9-641C-EF23-8980-1D2700C0CC6F}"/>
          </ac:picMkLst>
        </pc:picChg>
      </pc:sldChg>
      <pc:sldChg chg="modSp del">
        <pc:chgData name="Yoel Kortick" userId="167978f5-7f40-4909-85d5-d4149554ad4e" providerId="ADAL" clId="{2825723B-5FB3-4DB8-845B-0B793BB4E9A6}" dt="2022-12-19T14:22:17.542" v="2725" actId="47"/>
        <pc:sldMkLst>
          <pc:docMk/>
          <pc:sldMk cId="2801101417" sldId="1814"/>
        </pc:sldMkLst>
        <pc:spChg chg="mod">
          <ac:chgData name="Yoel Kortick" userId="167978f5-7f40-4909-85d5-d4149554ad4e" providerId="ADAL" clId="{2825723B-5FB3-4DB8-845B-0B793BB4E9A6}" dt="2022-12-18T14:27:26.974" v="1460"/>
          <ac:spMkLst>
            <pc:docMk/>
            <pc:sldMk cId="2801101417" sldId="1814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0:57:07.193" v="672"/>
          <ac:spMkLst>
            <pc:docMk/>
            <pc:sldMk cId="2801101417" sldId="181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825723B-5FB3-4DB8-845B-0B793BB4E9A6}" dt="2022-12-19T14:23:17.176" v="2731"/>
        <pc:sldMkLst>
          <pc:docMk/>
          <pc:sldMk cId="3620035551" sldId="1817"/>
        </pc:sldMkLst>
        <pc:spChg chg="mod">
          <ac:chgData name="Yoel Kortick" userId="167978f5-7f40-4909-85d5-d4149554ad4e" providerId="ADAL" clId="{2825723B-5FB3-4DB8-845B-0B793BB4E9A6}" dt="2022-12-19T14:23:17.176" v="2731"/>
          <ac:spMkLst>
            <pc:docMk/>
            <pc:sldMk cId="3620035551" sldId="1817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2825723B-5FB3-4DB8-845B-0B793BB4E9A6}" dt="2022-12-19T14:24:22.273" v="2936" actId="33524"/>
        <pc:sldMkLst>
          <pc:docMk/>
          <pc:sldMk cId="3128039638" sldId="1818"/>
        </pc:sldMkLst>
        <pc:spChg chg="mod">
          <ac:chgData name="Yoel Kortick" userId="167978f5-7f40-4909-85d5-d4149554ad4e" providerId="ADAL" clId="{2825723B-5FB3-4DB8-845B-0B793BB4E9A6}" dt="2022-12-19T14:23:17.176" v="2731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9T14:24:22.273" v="2936" actId="33524"/>
          <ac:spMkLst>
            <pc:docMk/>
            <pc:sldMk cId="3128039638" sldId="181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2825723B-5FB3-4DB8-845B-0B793BB4E9A6}" dt="2022-12-19T14:55:10.357" v="3121" actId="6549"/>
        <pc:sldMkLst>
          <pc:docMk/>
          <pc:sldMk cId="1151650487" sldId="1819"/>
        </pc:sldMkLst>
        <pc:spChg chg="mod">
          <ac:chgData name="Yoel Kortick" userId="167978f5-7f40-4909-85d5-d4149554ad4e" providerId="ADAL" clId="{2825723B-5FB3-4DB8-845B-0B793BB4E9A6}" dt="2022-12-19T14:23:17.176" v="2731"/>
          <ac:spMkLst>
            <pc:docMk/>
            <pc:sldMk cId="1151650487" sldId="1819"/>
            <ac:spMk id="3" creationId="{4FC18B40-6547-41EC-8A0E-1C8F40E0A42F}"/>
          </ac:spMkLst>
        </pc:spChg>
        <pc:spChg chg="add mod">
          <ac:chgData name="Yoel Kortick" userId="167978f5-7f40-4909-85d5-d4149554ad4e" providerId="ADAL" clId="{2825723B-5FB3-4DB8-845B-0B793BB4E9A6}" dt="2022-12-19T14:55:10.357" v="3121" actId="6549"/>
          <ac:spMkLst>
            <pc:docMk/>
            <pc:sldMk cId="1151650487" sldId="1819"/>
            <ac:spMk id="5" creationId="{2F7E170D-0A51-AF78-9CE3-61B22B3113B1}"/>
          </ac:spMkLst>
        </pc:spChg>
        <pc:spChg chg="del">
          <ac:chgData name="Yoel Kortick" userId="167978f5-7f40-4909-85d5-d4149554ad4e" providerId="ADAL" clId="{2825723B-5FB3-4DB8-845B-0B793BB4E9A6}" dt="2022-12-19T14:24:30.677" v="2938" actId="478"/>
          <ac:spMkLst>
            <pc:docMk/>
            <pc:sldMk cId="1151650487" sldId="1819"/>
            <ac:spMk id="8" creationId="{46991B2A-67AC-63F7-E853-B457B4BD9D42}"/>
          </ac:spMkLst>
        </pc:spChg>
        <pc:spChg chg="del">
          <ac:chgData name="Yoel Kortick" userId="167978f5-7f40-4909-85d5-d4149554ad4e" providerId="ADAL" clId="{2825723B-5FB3-4DB8-845B-0B793BB4E9A6}" dt="2022-12-19T14:24:32.064" v="2939" actId="478"/>
          <ac:spMkLst>
            <pc:docMk/>
            <pc:sldMk cId="1151650487" sldId="1819"/>
            <ac:spMk id="9" creationId="{0207E1FA-4D25-0D0C-4141-04FFB88CA767}"/>
          </ac:spMkLst>
        </pc:spChg>
        <pc:spChg chg="del">
          <ac:chgData name="Yoel Kortick" userId="167978f5-7f40-4909-85d5-d4149554ad4e" providerId="ADAL" clId="{2825723B-5FB3-4DB8-845B-0B793BB4E9A6}" dt="2022-12-19T14:24:33.028" v="2940" actId="478"/>
          <ac:spMkLst>
            <pc:docMk/>
            <pc:sldMk cId="1151650487" sldId="1819"/>
            <ac:spMk id="10" creationId="{61D4938E-EE03-9094-D9DF-B0000FC30651}"/>
          </ac:spMkLst>
        </pc:spChg>
        <pc:picChg chg="add mod">
          <ac:chgData name="Yoel Kortick" userId="167978f5-7f40-4909-85d5-d4149554ad4e" providerId="ADAL" clId="{2825723B-5FB3-4DB8-845B-0B793BB4E9A6}" dt="2022-12-19T14:54:47.401" v="3100" actId="1036"/>
          <ac:picMkLst>
            <pc:docMk/>
            <pc:sldMk cId="1151650487" sldId="1819"/>
            <ac:picMk id="4" creationId="{8F659B36-2E8F-8A90-3207-19862A969224}"/>
          </ac:picMkLst>
        </pc:picChg>
        <pc:picChg chg="del">
          <ac:chgData name="Yoel Kortick" userId="167978f5-7f40-4909-85d5-d4149554ad4e" providerId="ADAL" clId="{2825723B-5FB3-4DB8-845B-0B793BB4E9A6}" dt="2022-12-19T14:24:29.370" v="2937" actId="478"/>
          <ac:picMkLst>
            <pc:docMk/>
            <pc:sldMk cId="1151650487" sldId="1819"/>
            <ac:picMk id="7" creationId="{9648C847-5B6B-B054-FE7E-639F87FD57A8}"/>
          </ac:picMkLst>
        </pc:picChg>
      </pc:sldChg>
      <pc:sldChg chg="modSp del">
        <pc:chgData name="Yoel Kortick" userId="167978f5-7f40-4909-85d5-d4149554ad4e" providerId="ADAL" clId="{2825723B-5FB3-4DB8-845B-0B793BB4E9A6}" dt="2022-12-19T14:25:08.575" v="2943" actId="47"/>
        <pc:sldMkLst>
          <pc:docMk/>
          <pc:sldMk cId="625495335" sldId="1820"/>
        </pc:sldMkLst>
        <pc:spChg chg="mod">
          <ac:chgData name="Yoel Kortick" userId="167978f5-7f40-4909-85d5-d4149554ad4e" providerId="ADAL" clId="{2825723B-5FB3-4DB8-845B-0B793BB4E9A6}" dt="2022-12-19T14:23:17.176" v="2731"/>
          <ac:spMkLst>
            <pc:docMk/>
            <pc:sldMk cId="625495335" sldId="1820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825723B-5FB3-4DB8-845B-0B793BB4E9A6}" dt="2022-12-19T15:04:53.206" v="3179" actId="208"/>
        <pc:sldMkLst>
          <pc:docMk/>
          <pc:sldMk cId="3800506852" sldId="1821"/>
        </pc:sldMkLst>
        <pc:spChg chg="mod">
          <ac:chgData name="Yoel Kortick" userId="167978f5-7f40-4909-85d5-d4149554ad4e" providerId="ADAL" clId="{2825723B-5FB3-4DB8-845B-0B793BB4E9A6}" dt="2022-12-19T14:23:17.176" v="2731"/>
          <ac:spMkLst>
            <pc:docMk/>
            <pc:sldMk cId="3800506852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9T15:04:43.164" v="3171" actId="14100"/>
          <ac:spMkLst>
            <pc:docMk/>
            <pc:sldMk cId="3800506852" sldId="1821"/>
            <ac:spMk id="4" creationId="{2490F34D-A7E2-4EA9-8B1A-78371A1F1CD1}"/>
          </ac:spMkLst>
        </pc:spChg>
        <pc:spChg chg="add del">
          <ac:chgData name="Yoel Kortick" userId="167978f5-7f40-4909-85d5-d4149554ad4e" providerId="ADAL" clId="{2825723B-5FB3-4DB8-845B-0B793BB4E9A6}" dt="2022-12-19T14:55:48.562" v="3167" actId="478"/>
          <ac:spMkLst>
            <pc:docMk/>
            <pc:sldMk cId="3800506852" sldId="1821"/>
            <ac:spMk id="6" creationId="{81D5130C-0153-7FDA-1DFE-A831C26910F3}"/>
          </ac:spMkLst>
        </pc:spChg>
        <pc:spChg chg="add del">
          <ac:chgData name="Yoel Kortick" userId="167978f5-7f40-4909-85d5-d4149554ad4e" providerId="ADAL" clId="{2825723B-5FB3-4DB8-845B-0B793BB4E9A6}" dt="2022-12-19T14:55:45.471" v="3166" actId="22"/>
          <ac:spMkLst>
            <pc:docMk/>
            <pc:sldMk cId="3800506852" sldId="1821"/>
            <ac:spMk id="8" creationId="{B512DBDF-0FC9-483E-7AA0-902E4B0F76CC}"/>
          </ac:spMkLst>
        </pc:spChg>
        <pc:picChg chg="add del mod">
          <ac:chgData name="Yoel Kortick" userId="167978f5-7f40-4909-85d5-d4149554ad4e" providerId="ADAL" clId="{2825723B-5FB3-4DB8-845B-0B793BB4E9A6}" dt="2022-12-19T14:55:43.367" v="3164" actId="478"/>
          <ac:picMkLst>
            <pc:docMk/>
            <pc:sldMk cId="3800506852" sldId="1821"/>
            <ac:picMk id="5" creationId="{C7D49863-EB96-1688-48D5-803610469ACA}"/>
          </ac:picMkLst>
        </pc:picChg>
        <pc:picChg chg="add del">
          <ac:chgData name="Yoel Kortick" userId="167978f5-7f40-4909-85d5-d4149554ad4e" providerId="ADAL" clId="{2825723B-5FB3-4DB8-845B-0B793BB4E9A6}" dt="2022-12-19T14:55:54.918" v="3169" actId="22"/>
          <ac:picMkLst>
            <pc:docMk/>
            <pc:sldMk cId="3800506852" sldId="1821"/>
            <ac:picMk id="10" creationId="{D2A07FA0-8DA0-A52D-E2B0-BA1C1F0B4D0F}"/>
          </ac:picMkLst>
        </pc:picChg>
        <pc:picChg chg="add mod">
          <ac:chgData name="Yoel Kortick" userId="167978f5-7f40-4909-85d5-d4149554ad4e" providerId="ADAL" clId="{2825723B-5FB3-4DB8-845B-0B793BB4E9A6}" dt="2022-12-19T15:04:53.206" v="3179" actId="208"/>
          <ac:picMkLst>
            <pc:docMk/>
            <pc:sldMk cId="3800506852" sldId="1821"/>
            <ac:picMk id="12" creationId="{4541A05B-5FE7-C091-8DD2-6FCDF46E887E}"/>
          </ac:picMkLst>
        </pc:picChg>
      </pc:sldChg>
      <pc:sldChg chg="modSp del">
        <pc:chgData name="Yoel Kortick" userId="167978f5-7f40-4909-85d5-d4149554ad4e" providerId="ADAL" clId="{2825723B-5FB3-4DB8-845B-0B793BB4E9A6}" dt="2022-12-19T14:54:26.871" v="3094" actId="47"/>
        <pc:sldMkLst>
          <pc:docMk/>
          <pc:sldMk cId="949597637" sldId="1822"/>
        </pc:sldMkLst>
        <pc:spChg chg="mod">
          <ac:chgData name="Yoel Kortick" userId="167978f5-7f40-4909-85d5-d4149554ad4e" providerId="ADAL" clId="{2825723B-5FB3-4DB8-845B-0B793BB4E9A6}" dt="2022-12-19T14:23:17.176" v="2731"/>
          <ac:spMkLst>
            <pc:docMk/>
            <pc:sldMk cId="949597637" sldId="1822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2825723B-5FB3-4DB8-845B-0B793BB4E9A6}" dt="2022-12-18T10:55:56.848" v="665" actId="47"/>
        <pc:sldMkLst>
          <pc:docMk/>
          <pc:sldMk cId="480682989" sldId="1867"/>
        </pc:sldMkLst>
      </pc:sldChg>
      <pc:sldChg chg="del">
        <pc:chgData name="Yoel Kortick" userId="167978f5-7f40-4909-85d5-d4149554ad4e" providerId="ADAL" clId="{2825723B-5FB3-4DB8-845B-0B793BB4E9A6}" dt="2022-12-18T10:55:58.601" v="667" actId="47"/>
        <pc:sldMkLst>
          <pc:docMk/>
          <pc:sldMk cId="182474092" sldId="1868"/>
        </pc:sldMkLst>
      </pc:sldChg>
      <pc:sldChg chg="del">
        <pc:chgData name="Yoel Kortick" userId="167978f5-7f40-4909-85d5-d4149554ad4e" providerId="ADAL" clId="{2825723B-5FB3-4DB8-845B-0B793BB4E9A6}" dt="2022-12-18T10:55:59.107" v="668" actId="47"/>
        <pc:sldMkLst>
          <pc:docMk/>
          <pc:sldMk cId="2198054819" sldId="1869"/>
        </pc:sldMkLst>
      </pc:sldChg>
      <pc:sldChg chg="del">
        <pc:chgData name="Yoel Kortick" userId="167978f5-7f40-4909-85d5-d4149554ad4e" providerId="ADAL" clId="{2825723B-5FB3-4DB8-845B-0B793BB4E9A6}" dt="2022-12-18T10:55:57.845" v="666" actId="47"/>
        <pc:sldMkLst>
          <pc:docMk/>
          <pc:sldMk cId="249386887" sldId="1870"/>
        </pc:sldMkLst>
      </pc:sldChg>
      <pc:sldChg chg="del">
        <pc:chgData name="Yoel Kortick" userId="167978f5-7f40-4909-85d5-d4149554ad4e" providerId="ADAL" clId="{2825723B-5FB3-4DB8-845B-0B793BB4E9A6}" dt="2022-12-18T10:55:59.575" v="669" actId="47"/>
        <pc:sldMkLst>
          <pc:docMk/>
          <pc:sldMk cId="661956195" sldId="1871"/>
        </pc:sldMkLst>
      </pc:sldChg>
      <pc:sldChg chg="del">
        <pc:chgData name="Yoel Kortick" userId="167978f5-7f40-4909-85d5-d4149554ad4e" providerId="ADAL" clId="{2825723B-5FB3-4DB8-845B-0B793BB4E9A6}" dt="2022-12-18T10:56:00.290" v="670" actId="47"/>
        <pc:sldMkLst>
          <pc:docMk/>
          <pc:sldMk cId="1520093213" sldId="1872"/>
        </pc:sldMkLst>
      </pc:sldChg>
      <pc:sldChg chg="del">
        <pc:chgData name="Yoel Kortick" userId="167978f5-7f40-4909-85d5-d4149554ad4e" providerId="ADAL" clId="{2825723B-5FB3-4DB8-845B-0B793BB4E9A6}" dt="2022-12-18T10:56:00.899" v="671" actId="47"/>
        <pc:sldMkLst>
          <pc:docMk/>
          <pc:sldMk cId="3996035650" sldId="1873"/>
        </pc:sldMkLst>
      </pc:sldChg>
      <pc:sldChg chg="modSp del">
        <pc:chgData name="Yoel Kortick" userId="167978f5-7f40-4909-85d5-d4149554ad4e" providerId="ADAL" clId="{2825723B-5FB3-4DB8-845B-0B793BB4E9A6}" dt="2022-12-18T14:17:25.838" v="1269" actId="47"/>
        <pc:sldMkLst>
          <pc:docMk/>
          <pc:sldMk cId="1333165775" sldId="1874"/>
        </pc:sldMkLst>
        <pc:spChg chg="mod">
          <ac:chgData name="Yoel Kortick" userId="167978f5-7f40-4909-85d5-d4149554ad4e" providerId="ADAL" clId="{2825723B-5FB3-4DB8-845B-0B793BB4E9A6}" dt="2022-12-18T10:57:07.193" v="672"/>
          <ac:spMkLst>
            <pc:docMk/>
            <pc:sldMk cId="1333165775" sldId="187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825723B-5FB3-4DB8-845B-0B793BB4E9A6}" dt="2022-12-19T14:22:22.132" v="2729" actId="47"/>
        <pc:sldMkLst>
          <pc:docMk/>
          <pc:sldMk cId="4072324322" sldId="1875"/>
        </pc:sldMkLst>
        <pc:spChg chg="mod">
          <ac:chgData name="Yoel Kortick" userId="167978f5-7f40-4909-85d5-d4149554ad4e" providerId="ADAL" clId="{2825723B-5FB3-4DB8-845B-0B793BB4E9A6}" dt="2022-12-18T14:27:26.974" v="1460"/>
          <ac:spMkLst>
            <pc:docMk/>
            <pc:sldMk cId="4072324322" sldId="187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825723B-5FB3-4DB8-845B-0B793BB4E9A6}" dt="2022-12-19T14:22:23.008" v="2730" actId="47"/>
        <pc:sldMkLst>
          <pc:docMk/>
          <pc:sldMk cId="3290821181" sldId="1876"/>
        </pc:sldMkLst>
        <pc:spChg chg="mod">
          <ac:chgData name="Yoel Kortick" userId="167978f5-7f40-4909-85d5-d4149554ad4e" providerId="ADAL" clId="{2825723B-5FB3-4DB8-845B-0B793BB4E9A6}" dt="2022-12-18T14:27:26.974" v="1460"/>
          <ac:spMkLst>
            <pc:docMk/>
            <pc:sldMk cId="3290821181" sldId="1876"/>
            <ac:spMk id="3" creationId="{4FC18B40-6547-41EC-8A0E-1C8F40E0A42F}"/>
          </ac:spMkLst>
        </pc:spChg>
      </pc:sldChg>
      <pc:sldChg chg="addSp delSp modSp add mod">
        <pc:chgData name="Yoel Kortick" userId="167978f5-7f40-4909-85d5-d4149554ad4e" providerId="ADAL" clId="{2825723B-5FB3-4DB8-845B-0B793BB4E9A6}" dt="2022-12-18T14:22:09.142" v="1425" actId="20577"/>
        <pc:sldMkLst>
          <pc:docMk/>
          <pc:sldMk cId="2255328081" sldId="1898"/>
        </pc:sldMkLst>
        <pc:spChg chg="mod">
          <ac:chgData name="Yoel Kortick" userId="167978f5-7f40-4909-85d5-d4149554ad4e" providerId="ADAL" clId="{2825723B-5FB3-4DB8-845B-0B793BB4E9A6}" dt="2022-12-18T14:22:09.142" v="1425" actId="20577"/>
          <ac:spMkLst>
            <pc:docMk/>
            <pc:sldMk cId="2255328081" sldId="1898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8T14:19:55.698" v="1313" actId="14100"/>
          <ac:spMkLst>
            <pc:docMk/>
            <pc:sldMk cId="2255328081" sldId="1898"/>
            <ac:spMk id="6" creationId="{EA1445E2-8899-0F53-2F22-08B68CFC0CE9}"/>
          </ac:spMkLst>
        </pc:spChg>
        <pc:picChg chg="del">
          <ac:chgData name="Yoel Kortick" userId="167978f5-7f40-4909-85d5-d4149554ad4e" providerId="ADAL" clId="{2825723B-5FB3-4DB8-845B-0B793BB4E9A6}" dt="2022-12-18T14:19:35.765" v="1292" actId="478"/>
          <ac:picMkLst>
            <pc:docMk/>
            <pc:sldMk cId="2255328081" sldId="1898"/>
            <ac:picMk id="5" creationId="{43804291-6851-A45D-E8A1-B2FF587C47D5}"/>
          </ac:picMkLst>
        </pc:picChg>
        <pc:picChg chg="add mod ord">
          <ac:chgData name="Yoel Kortick" userId="167978f5-7f40-4909-85d5-d4149554ad4e" providerId="ADAL" clId="{2825723B-5FB3-4DB8-845B-0B793BB4E9A6}" dt="2022-12-18T14:19:58.249" v="1314" actId="208"/>
          <ac:picMkLst>
            <pc:docMk/>
            <pc:sldMk cId="2255328081" sldId="1898"/>
            <ac:picMk id="7" creationId="{B234BE31-ABEE-C729-4683-AD9E6AE61CDF}"/>
          </ac:picMkLst>
        </pc:picChg>
        <pc:cxnChg chg="add mod">
          <ac:chgData name="Yoel Kortick" userId="167978f5-7f40-4909-85d5-d4149554ad4e" providerId="ADAL" clId="{2825723B-5FB3-4DB8-845B-0B793BB4E9A6}" dt="2022-12-18T14:20:08.555" v="1333" actId="1038"/>
          <ac:cxnSpMkLst>
            <pc:docMk/>
            <pc:sldMk cId="2255328081" sldId="1898"/>
            <ac:cxnSpMk id="8" creationId="{7D157EAF-6121-7F9E-0B62-C517B5383318}"/>
          </ac:cxnSpMkLst>
        </pc:cxnChg>
      </pc:sldChg>
      <pc:sldChg chg="addSp delSp modSp add mod">
        <pc:chgData name="Yoel Kortick" userId="167978f5-7f40-4909-85d5-d4149554ad4e" providerId="ADAL" clId="{2825723B-5FB3-4DB8-845B-0B793BB4E9A6}" dt="2022-12-18T14:25:35.004" v="1459" actId="208"/>
        <pc:sldMkLst>
          <pc:docMk/>
          <pc:sldMk cId="2874222621" sldId="1899"/>
        </pc:sldMkLst>
        <pc:spChg chg="mod">
          <ac:chgData name="Yoel Kortick" userId="167978f5-7f40-4909-85d5-d4149554ad4e" providerId="ADAL" clId="{2825723B-5FB3-4DB8-845B-0B793BB4E9A6}" dt="2022-12-18T14:25:08.475" v="1441" actId="27636"/>
          <ac:spMkLst>
            <pc:docMk/>
            <pc:sldMk cId="2874222621" sldId="1899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8T14:25:16.560" v="1445" actId="14100"/>
          <ac:spMkLst>
            <pc:docMk/>
            <pc:sldMk cId="2874222621" sldId="1899"/>
            <ac:spMk id="6" creationId="{EA1445E2-8899-0F53-2F22-08B68CFC0CE9}"/>
          </ac:spMkLst>
        </pc:spChg>
        <pc:picChg chg="add mod ord">
          <ac:chgData name="Yoel Kortick" userId="167978f5-7f40-4909-85d5-d4149554ad4e" providerId="ADAL" clId="{2825723B-5FB3-4DB8-845B-0B793BB4E9A6}" dt="2022-12-18T14:25:35.004" v="1459" actId="208"/>
          <ac:picMkLst>
            <pc:docMk/>
            <pc:sldMk cId="2874222621" sldId="1899"/>
            <ac:picMk id="5" creationId="{26F395EA-4B13-DBE8-2B50-2BBB67A9F1EE}"/>
          </ac:picMkLst>
        </pc:picChg>
        <pc:picChg chg="del">
          <ac:chgData name="Yoel Kortick" userId="167978f5-7f40-4909-85d5-d4149554ad4e" providerId="ADAL" clId="{2825723B-5FB3-4DB8-845B-0B793BB4E9A6}" dt="2022-12-18T14:22:29.654" v="1427" actId="478"/>
          <ac:picMkLst>
            <pc:docMk/>
            <pc:sldMk cId="2874222621" sldId="1899"/>
            <ac:picMk id="7" creationId="{B234BE31-ABEE-C729-4683-AD9E6AE61CDF}"/>
          </ac:picMkLst>
        </pc:picChg>
        <pc:cxnChg chg="del mod">
          <ac:chgData name="Yoel Kortick" userId="167978f5-7f40-4909-85d5-d4149554ad4e" providerId="ADAL" clId="{2825723B-5FB3-4DB8-845B-0B793BB4E9A6}" dt="2022-12-18T14:25:32.730" v="1458" actId="478"/>
          <ac:cxnSpMkLst>
            <pc:docMk/>
            <pc:sldMk cId="2874222621" sldId="1899"/>
            <ac:cxnSpMk id="8" creationId="{7D157EAF-6121-7F9E-0B62-C517B5383318}"/>
          </ac:cxnSpMkLst>
        </pc:cxnChg>
      </pc:sldChg>
      <pc:sldChg chg="delSp modSp add mod">
        <pc:chgData name="Yoel Kortick" userId="167978f5-7f40-4909-85d5-d4149554ad4e" providerId="ADAL" clId="{2825723B-5FB3-4DB8-845B-0B793BB4E9A6}" dt="2022-12-19T14:21:52.764" v="2718"/>
        <pc:sldMkLst>
          <pc:docMk/>
          <pc:sldMk cId="1327706362" sldId="1900"/>
        </pc:sldMkLst>
        <pc:spChg chg="mod">
          <ac:chgData name="Yoel Kortick" userId="167978f5-7f40-4909-85d5-d4149554ad4e" providerId="ADAL" clId="{2825723B-5FB3-4DB8-845B-0B793BB4E9A6}" dt="2022-12-19T14:21:52.764" v="2718"/>
          <ac:spMkLst>
            <pc:docMk/>
            <pc:sldMk cId="1327706362" sldId="1900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30:33.654" v="1709" actId="33524"/>
          <ac:spMkLst>
            <pc:docMk/>
            <pc:sldMk cId="1327706362" sldId="1900"/>
            <ac:spMk id="4" creationId="{2490F34D-A7E2-4EA9-8B1A-78371A1F1CD1}"/>
          </ac:spMkLst>
        </pc:spChg>
        <pc:spChg chg="del">
          <ac:chgData name="Yoel Kortick" userId="167978f5-7f40-4909-85d5-d4149554ad4e" providerId="ADAL" clId="{2825723B-5FB3-4DB8-845B-0B793BB4E9A6}" dt="2022-12-18T14:29:55.571" v="1552" actId="478"/>
          <ac:spMkLst>
            <pc:docMk/>
            <pc:sldMk cId="1327706362" sldId="1900"/>
            <ac:spMk id="6" creationId="{B89163CA-7CFE-CA32-AEE1-7C839A8AC97C}"/>
          </ac:spMkLst>
        </pc:spChg>
        <pc:spChg chg="del">
          <ac:chgData name="Yoel Kortick" userId="167978f5-7f40-4909-85d5-d4149554ad4e" providerId="ADAL" clId="{2825723B-5FB3-4DB8-845B-0B793BB4E9A6}" dt="2022-12-18T14:29:54.770" v="1551" actId="478"/>
          <ac:spMkLst>
            <pc:docMk/>
            <pc:sldMk cId="1327706362" sldId="1900"/>
            <ac:spMk id="7" creationId="{EC5B5A80-EC2B-D6ED-BD55-79AAB44BEDDB}"/>
          </ac:spMkLst>
        </pc:spChg>
        <pc:spChg chg="del">
          <ac:chgData name="Yoel Kortick" userId="167978f5-7f40-4909-85d5-d4149554ad4e" providerId="ADAL" clId="{2825723B-5FB3-4DB8-845B-0B793BB4E9A6}" dt="2022-12-18T14:29:56.535" v="1553" actId="478"/>
          <ac:spMkLst>
            <pc:docMk/>
            <pc:sldMk cId="1327706362" sldId="1900"/>
            <ac:spMk id="10" creationId="{D1E19B7C-1740-9DD9-4416-DC5CD03AA603}"/>
          </ac:spMkLst>
        </pc:spChg>
        <pc:spChg chg="del">
          <ac:chgData name="Yoel Kortick" userId="167978f5-7f40-4909-85d5-d4149554ad4e" providerId="ADAL" clId="{2825723B-5FB3-4DB8-845B-0B793BB4E9A6}" dt="2022-12-18T14:29:53.752" v="1550" actId="478"/>
          <ac:spMkLst>
            <pc:docMk/>
            <pc:sldMk cId="1327706362" sldId="1900"/>
            <ac:spMk id="11" creationId="{D7F900D6-CB08-124E-0124-D81B1E14B406}"/>
          </ac:spMkLst>
        </pc:spChg>
        <pc:picChg chg="del">
          <ac:chgData name="Yoel Kortick" userId="167978f5-7f40-4909-85d5-d4149554ad4e" providerId="ADAL" clId="{2825723B-5FB3-4DB8-845B-0B793BB4E9A6}" dt="2022-12-18T14:29:52.782" v="1549" actId="478"/>
          <ac:picMkLst>
            <pc:docMk/>
            <pc:sldMk cId="1327706362" sldId="1900"/>
            <ac:picMk id="5" creationId="{332298FF-59E8-E31C-51CD-7480F16372DC}"/>
          </ac:picMkLst>
        </pc:picChg>
        <pc:picChg chg="del">
          <ac:chgData name="Yoel Kortick" userId="167978f5-7f40-4909-85d5-d4149554ad4e" providerId="ADAL" clId="{2825723B-5FB3-4DB8-845B-0B793BB4E9A6}" dt="2022-12-18T14:29:57.090" v="1554" actId="478"/>
          <ac:picMkLst>
            <pc:docMk/>
            <pc:sldMk cId="1327706362" sldId="1900"/>
            <ac:picMk id="9" creationId="{8FF07B1B-5627-92E6-ACDD-6AA85D62DD02}"/>
          </ac:picMkLst>
        </pc:picChg>
      </pc:sldChg>
      <pc:sldChg chg="modSp add mod">
        <pc:chgData name="Yoel Kortick" userId="167978f5-7f40-4909-85d5-d4149554ad4e" providerId="ADAL" clId="{2825723B-5FB3-4DB8-845B-0B793BB4E9A6}" dt="2022-12-19T14:21:57.004" v="2720"/>
        <pc:sldMkLst>
          <pc:docMk/>
          <pc:sldMk cId="3844307932" sldId="1901"/>
        </pc:sldMkLst>
        <pc:spChg chg="mod">
          <ac:chgData name="Yoel Kortick" userId="167978f5-7f40-4909-85d5-d4149554ad4e" providerId="ADAL" clId="{2825723B-5FB3-4DB8-845B-0B793BB4E9A6}" dt="2022-12-19T14:21:57.004" v="2720"/>
          <ac:spMkLst>
            <pc:docMk/>
            <pc:sldMk cId="3844307932" sldId="1901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31:53.156" v="1823" actId="20577"/>
          <ac:spMkLst>
            <pc:docMk/>
            <pc:sldMk cId="3844307932" sldId="1901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8T14:31:03.053" v="1724" actId="1035"/>
          <ac:spMkLst>
            <pc:docMk/>
            <pc:sldMk cId="3844307932" sldId="1901"/>
            <ac:spMk id="6" creationId="{D9EAF664-8742-4F1A-C709-BFC7C798861E}"/>
          </ac:spMkLst>
        </pc:spChg>
      </pc:sldChg>
      <pc:sldChg chg="modSp add mod">
        <pc:chgData name="Yoel Kortick" userId="167978f5-7f40-4909-85d5-d4149554ad4e" providerId="ADAL" clId="{2825723B-5FB3-4DB8-845B-0B793BB4E9A6}" dt="2022-12-19T14:21:59.168" v="2721"/>
        <pc:sldMkLst>
          <pc:docMk/>
          <pc:sldMk cId="737506964" sldId="1902"/>
        </pc:sldMkLst>
        <pc:spChg chg="mod">
          <ac:chgData name="Yoel Kortick" userId="167978f5-7f40-4909-85d5-d4149554ad4e" providerId="ADAL" clId="{2825723B-5FB3-4DB8-845B-0B793BB4E9A6}" dt="2022-12-19T14:21:59.168" v="2721"/>
          <ac:spMkLst>
            <pc:docMk/>
            <pc:sldMk cId="737506964" sldId="1902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33:59.318" v="2035" actId="6549"/>
          <ac:spMkLst>
            <pc:docMk/>
            <pc:sldMk cId="737506964" sldId="1902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8T14:32:35.670" v="1832" actId="14100"/>
          <ac:spMkLst>
            <pc:docMk/>
            <pc:sldMk cId="737506964" sldId="1902"/>
            <ac:spMk id="6" creationId="{D9EAF664-8742-4F1A-C709-BFC7C798861E}"/>
          </ac:spMkLst>
        </pc:spChg>
        <pc:picChg chg="mod">
          <ac:chgData name="Yoel Kortick" userId="167978f5-7f40-4909-85d5-d4149554ad4e" providerId="ADAL" clId="{2825723B-5FB3-4DB8-845B-0B793BB4E9A6}" dt="2022-12-18T14:32:31.760" v="1831" actId="1076"/>
          <ac:picMkLst>
            <pc:docMk/>
            <pc:sldMk cId="737506964" sldId="1902"/>
            <ac:picMk id="5" creationId="{183513B9-641C-EF23-8980-1D2700C0CC6F}"/>
          </ac:picMkLst>
        </pc:picChg>
      </pc:sldChg>
      <pc:sldChg chg="modSp add mod">
        <pc:chgData name="Yoel Kortick" userId="167978f5-7f40-4909-85d5-d4149554ad4e" providerId="ADAL" clId="{2825723B-5FB3-4DB8-845B-0B793BB4E9A6}" dt="2022-12-19T14:22:01.161" v="2722"/>
        <pc:sldMkLst>
          <pc:docMk/>
          <pc:sldMk cId="4209587696" sldId="1903"/>
        </pc:sldMkLst>
        <pc:spChg chg="mod">
          <ac:chgData name="Yoel Kortick" userId="167978f5-7f40-4909-85d5-d4149554ad4e" providerId="ADAL" clId="{2825723B-5FB3-4DB8-845B-0B793BB4E9A6}" dt="2022-12-19T14:22:01.161" v="2722"/>
          <ac:spMkLst>
            <pc:docMk/>
            <pc:sldMk cId="4209587696" sldId="1903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5:03:21.814" v="2706" actId="255"/>
          <ac:spMkLst>
            <pc:docMk/>
            <pc:sldMk cId="4209587696" sldId="1903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8T14:41:41.398" v="2142" actId="14100"/>
          <ac:spMkLst>
            <pc:docMk/>
            <pc:sldMk cId="4209587696" sldId="1903"/>
            <ac:spMk id="6" creationId="{D9EAF664-8742-4F1A-C709-BFC7C798861E}"/>
          </ac:spMkLst>
        </pc:spChg>
      </pc:sldChg>
      <pc:sldChg chg="modSp add mod">
        <pc:chgData name="Yoel Kortick" userId="167978f5-7f40-4909-85d5-d4149554ad4e" providerId="ADAL" clId="{2825723B-5FB3-4DB8-845B-0B793BB4E9A6}" dt="2022-12-19T14:22:03.368" v="2723"/>
        <pc:sldMkLst>
          <pc:docMk/>
          <pc:sldMk cId="619335897" sldId="1904"/>
        </pc:sldMkLst>
        <pc:spChg chg="mod">
          <ac:chgData name="Yoel Kortick" userId="167978f5-7f40-4909-85d5-d4149554ad4e" providerId="ADAL" clId="{2825723B-5FB3-4DB8-845B-0B793BB4E9A6}" dt="2022-12-19T14:22:03.368" v="2723"/>
          <ac:spMkLst>
            <pc:docMk/>
            <pc:sldMk cId="619335897" sldId="1904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43:30.109" v="2252" actId="313"/>
          <ac:spMkLst>
            <pc:docMk/>
            <pc:sldMk cId="619335897" sldId="1904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8T15:02:40.559" v="2700" actId="1036"/>
          <ac:spMkLst>
            <pc:docMk/>
            <pc:sldMk cId="619335897" sldId="1904"/>
            <ac:spMk id="6" creationId="{D9EAF664-8742-4F1A-C709-BFC7C798861E}"/>
          </ac:spMkLst>
        </pc:spChg>
      </pc:sldChg>
      <pc:sldChg chg="modSp add mod">
        <pc:chgData name="Yoel Kortick" userId="167978f5-7f40-4909-85d5-d4149554ad4e" providerId="ADAL" clId="{2825723B-5FB3-4DB8-845B-0B793BB4E9A6}" dt="2022-12-19T14:22:05.425" v="2724"/>
        <pc:sldMkLst>
          <pc:docMk/>
          <pc:sldMk cId="1335002111" sldId="1905"/>
        </pc:sldMkLst>
        <pc:spChg chg="mod">
          <ac:chgData name="Yoel Kortick" userId="167978f5-7f40-4909-85d5-d4149554ad4e" providerId="ADAL" clId="{2825723B-5FB3-4DB8-845B-0B793BB4E9A6}" dt="2022-12-19T14:22:05.425" v="2724"/>
          <ac:spMkLst>
            <pc:docMk/>
            <pc:sldMk cId="1335002111" sldId="1905"/>
            <ac:spMk id="3" creationId="{4FC18B40-6547-41EC-8A0E-1C8F40E0A42F}"/>
          </ac:spMkLst>
        </pc:spChg>
        <pc:spChg chg="mod">
          <ac:chgData name="Yoel Kortick" userId="167978f5-7f40-4909-85d5-d4149554ad4e" providerId="ADAL" clId="{2825723B-5FB3-4DB8-845B-0B793BB4E9A6}" dt="2022-12-18T14:57:27.228" v="2695" actId="313"/>
          <ac:spMkLst>
            <pc:docMk/>
            <pc:sldMk cId="1335002111" sldId="1905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8T14:55:17.752" v="2470" actId="1036"/>
          <ac:spMkLst>
            <pc:docMk/>
            <pc:sldMk cId="1335002111" sldId="1905"/>
            <ac:spMk id="6" creationId="{D9EAF664-8742-4F1A-C709-BFC7C798861E}"/>
          </ac:spMkLst>
        </pc:spChg>
      </pc:sldChg>
      <pc:sldChg chg="addSp delSp modSp add mod">
        <pc:chgData name="Yoel Kortick" userId="167978f5-7f40-4909-85d5-d4149554ad4e" providerId="ADAL" clId="{2825723B-5FB3-4DB8-845B-0B793BB4E9A6}" dt="2022-12-19T15:12:50.208" v="3337" actId="208"/>
        <pc:sldMkLst>
          <pc:docMk/>
          <pc:sldMk cId="998758155" sldId="1906"/>
        </pc:sldMkLst>
        <pc:spChg chg="mod">
          <ac:chgData name="Yoel Kortick" userId="167978f5-7f40-4909-85d5-d4149554ad4e" providerId="ADAL" clId="{2825723B-5FB3-4DB8-845B-0B793BB4E9A6}" dt="2022-12-19T15:09:56.154" v="3236" actId="20577"/>
          <ac:spMkLst>
            <pc:docMk/>
            <pc:sldMk cId="998758155" sldId="1906"/>
            <ac:spMk id="4" creationId="{2490F34D-A7E2-4EA9-8B1A-78371A1F1CD1}"/>
          </ac:spMkLst>
        </pc:spChg>
        <pc:spChg chg="add mod">
          <ac:chgData name="Yoel Kortick" userId="167978f5-7f40-4909-85d5-d4149554ad4e" providerId="ADAL" clId="{2825723B-5FB3-4DB8-845B-0B793BB4E9A6}" dt="2022-12-19T15:11:30.949" v="3283" actId="1037"/>
          <ac:spMkLst>
            <pc:docMk/>
            <pc:sldMk cId="998758155" sldId="1906"/>
            <ac:spMk id="6" creationId="{B885056C-0C69-7BBA-2F67-5998C10D3185}"/>
          </ac:spMkLst>
        </pc:spChg>
        <pc:spChg chg="add mod">
          <ac:chgData name="Yoel Kortick" userId="167978f5-7f40-4909-85d5-d4149554ad4e" providerId="ADAL" clId="{2825723B-5FB3-4DB8-845B-0B793BB4E9A6}" dt="2022-12-19T15:11:50.732" v="3331" actId="14100"/>
          <ac:spMkLst>
            <pc:docMk/>
            <pc:sldMk cId="998758155" sldId="1906"/>
            <ac:spMk id="9" creationId="{978E976A-620E-7AB3-1563-DFF6B38C7DBA}"/>
          </ac:spMkLst>
        </pc:spChg>
        <pc:spChg chg="add mod">
          <ac:chgData name="Yoel Kortick" userId="167978f5-7f40-4909-85d5-d4149554ad4e" providerId="ADAL" clId="{2825723B-5FB3-4DB8-845B-0B793BB4E9A6}" dt="2022-12-19T15:11:55.876" v="3333" actId="14100"/>
          <ac:spMkLst>
            <pc:docMk/>
            <pc:sldMk cId="998758155" sldId="1906"/>
            <ac:spMk id="10" creationId="{8D61724C-389F-14EC-B6A4-737A202CAA9D}"/>
          </ac:spMkLst>
        </pc:spChg>
        <pc:picChg chg="add mod">
          <ac:chgData name="Yoel Kortick" userId="167978f5-7f40-4909-85d5-d4149554ad4e" providerId="ADAL" clId="{2825723B-5FB3-4DB8-845B-0B793BB4E9A6}" dt="2022-12-19T15:11:37.087" v="3326" actId="1035"/>
          <ac:picMkLst>
            <pc:docMk/>
            <pc:sldMk cId="998758155" sldId="1906"/>
            <ac:picMk id="5" creationId="{8E9EAD4E-B402-C877-0F05-425280EEB3B4}"/>
          </ac:picMkLst>
        </pc:picChg>
        <pc:picChg chg="add mod">
          <ac:chgData name="Yoel Kortick" userId="167978f5-7f40-4909-85d5-d4149554ad4e" providerId="ADAL" clId="{2825723B-5FB3-4DB8-845B-0B793BB4E9A6}" dt="2022-12-19T15:11:44.542" v="3329" actId="208"/>
          <ac:picMkLst>
            <pc:docMk/>
            <pc:sldMk cId="998758155" sldId="1906"/>
            <ac:picMk id="8" creationId="{6A6659CD-6D21-8908-548D-83A1DB496601}"/>
          </ac:picMkLst>
        </pc:picChg>
        <pc:picChg chg="del">
          <ac:chgData name="Yoel Kortick" userId="167978f5-7f40-4909-85d5-d4149554ad4e" providerId="ADAL" clId="{2825723B-5FB3-4DB8-845B-0B793BB4E9A6}" dt="2022-12-19T15:09:38.581" v="3181" actId="478"/>
          <ac:picMkLst>
            <pc:docMk/>
            <pc:sldMk cId="998758155" sldId="1906"/>
            <ac:picMk id="12" creationId="{4541A05B-5FE7-C091-8DD2-6FCDF46E887E}"/>
          </ac:picMkLst>
        </pc:picChg>
        <pc:picChg chg="add mod">
          <ac:chgData name="Yoel Kortick" userId="167978f5-7f40-4909-85d5-d4149554ad4e" providerId="ADAL" clId="{2825723B-5FB3-4DB8-845B-0B793BB4E9A6}" dt="2022-12-19T15:12:50.208" v="3337" actId="208"/>
          <ac:picMkLst>
            <pc:docMk/>
            <pc:sldMk cId="998758155" sldId="1906"/>
            <ac:picMk id="13" creationId="{85606316-94FE-2CCD-2320-FDCEAB1CC8CF}"/>
          </ac:picMkLst>
        </pc:picChg>
      </pc:sldChg>
      <pc:sldChg chg="addSp delSp modSp add mod">
        <pc:chgData name="Yoel Kortick" userId="167978f5-7f40-4909-85d5-d4149554ad4e" providerId="ADAL" clId="{2825723B-5FB3-4DB8-845B-0B793BB4E9A6}" dt="2022-12-19T15:17:03.854" v="3505" actId="207"/>
        <pc:sldMkLst>
          <pc:docMk/>
          <pc:sldMk cId="1920199953" sldId="1907"/>
        </pc:sldMkLst>
        <pc:spChg chg="mod">
          <ac:chgData name="Yoel Kortick" userId="167978f5-7f40-4909-85d5-d4149554ad4e" providerId="ADAL" clId="{2825723B-5FB3-4DB8-845B-0B793BB4E9A6}" dt="2022-12-19T15:15:06.519" v="3399" actId="20577"/>
          <ac:spMkLst>
            <pc:docMk/>
            <pc:sldMk cId="1920199953" sldId="1907"/>
            <ac:spMk id="4" creationId="{2490F34D-A7E2-4EA9-8B1A-78371A1F1CD1}"/>
          </ac:spMkLst>
        </pc:spChg>
        <pc:spChg chg="mod">
          <ac:chgData name="Yoel Kortick" userId="167978f5-7f40-4909-85d5-d4149554ad4e" providerId="ADAL" clId="{2825723B-5FB3-4DB8-845B-0B793BB4E9A6}" dt="2022-12-19T15:15:31.245" v="3410" actId="1076"/>
          <ac:spMkLst>
            <pc:docMk/>
            <pc:sldMk cId="1920199953" sldId="1907"/>
            <ac:spMk id="6" creationId="{B885056C-0C69-7BBA-2F67-5998C10D3185}"/>
          </ac:spMkLst>
        </pc:spChg>
        <pc:spChg chg="add mod">
          <ac:chgData name="Yoel Kortick" userId="167978f5-7f40-4909-85d5-d4149554ad4e" providerId="ADAL" clId="{2825723B-5FB3-4DB8-845B-0B793BB4E9A6}" dt="2022-12-19T15:15:43.941" v="3412" actId="14100"/>
          <ac:spMkLst>
            <pc:docMk/>
            <pc:sldMk cId="1920199953" sldId="1907"/>
            <ac:spMk id="8" creationId="{9A45C69C-2425-6397-F9FB-49FA8C6B87DA}"/>
          </ac:spMkLst>
        </pc:spChg>
        <pc:spChg chg="add mod">
          <ac:chgData name="Yoel Kortick" userId="167978f5-7f40-4909-85d5-d4149554ad4e" providerId="ADAL" clId="{2825723B-5FB3-4DB8-845B-0B793BB4E9A6}" dt="2022-12-19T15:17:03.854" v="3505" actId="207"/>
          <ac:spMkLst>
            <pc:docMk/>
            <pc:sldMk cId="1920199953" sldId="1907"/>
            <ac:spMk id="9" creationId="{D47D7F47-0F15-BDDF-3984-A6291C87EC3D}"/>
          </ac:spMkLst>
        </pc:spChg>
        <pc:spChg chg="add mod">
          <ac:chgData name="Yoel Kortick" userId="167978f5-7f40-4909-85d5-d4149554ad4e" providerId="ADAL" clId="{2825723B-5FB3-4DB8-845B-0B793BB4E9A6}" dt="2022-12-19T15:17:03.854" v="3505" actId="207"/>
          <ac:spMkLst>
            <pc:docMk/>
            <pc:sldMk cId="1920199953" sldId="1907"/>
            <ac:spMk id="12" creationId="{3539ABC0-CC24-1A36-E89E-708251636AA0}"/>
          </ac:spMkLst>
        </pc:spChg>
        <pc:picChg chg="del">
          <ac:chgData name="Yoel Kortick" userId="167978f5-7f40-4909-85d5-d4149554ad4e" providerId="ADAL" clId="{2825723B-5FB3-4DB8-845B-0B793BB4E9A6}" dt="2022-12-19T15:10:40.058" v="3243" actId="478"/>
          <ac:picMkLst>
            <pc:docMk/>
            <pc:sldMk cId="1920199953" sldId="1907"/>
            <ac:picMk id="5" creationId="{8E9EAD4E-B402-C877-0F05-425280EEB3B4}"/>
          </ac:picMkLst>
        </pc:picChg>
        <pc:picChg chg="add mod ord">
          <ac:chgData name="Yoel Kortick" userId="167978f5-7f40-4909-85d5-d4149554ad4e" providerId="ADAL" clId="{2825723B-5FB3-4DB8-845B-0B793BB4E9A6}" dt="2022-12-19T15:15:28.003" v="3409" actId="167"/>
          <ac:picMkLst>
            <pc:docMk/>
            <pc:sldMk cId="1920199953" sldId="1907"/>
            <ac:picMk id="7" creationId="{ACEF65E5-6D49-A0A9-6C42-412B899D4A2C}"/>
          </ac:picMkLst>
        </pc:picChg>
        <pc:cxnChg chg="add">
          <ac:chgData name="Yoel Kortick" userId="167978f5-7f40-4909-85d5-d4149554ad4e" providerId="ADAL" clId="{2825723B-5FB3-4DB8-845B-0B793BB4E9A6}" dt="2022-12-19T15:16:06.331" v="3446" actId="11529"/>
          <ac:cxnSpMkLst>
            <pc:docMk/>
            <pc:sldMk cId="1920199953" sldId="1907"/>
            <ac:cxnSpMk id="11" creationId="{A60572DF-93D2-608C-DDA0-51D75CC2F505}"/>
          </ac:cxnSpMkLst>
        </pc:cxnChg>
        <pc:cxnChg chg="add mod">
          <ac:chgData name="Yoel Kortick" userId="167978f5-7f40-4909-85d5-d4149554ad4e" providerId="ADAL" clId="{2825723B-5FB3-4DB8-845B-0B793BB4E9A6}" dt="2022-12-19T15:16:40.745" v="3503" actId="14100"/>
          <ac:cxnSpMkLst>
            <pc:docMk/>
            <pc:sldMk cId="1920199953" sldId="1907"/>
            <ac:cxnSpMk id="13" creationId="{F1ABCEB8-DFF9-1B72-A4EB-8D11B2401588}"/>
          </ac:cxnSpMkLst>
        </pc:cxnChg>
      </pc:sldChg>
      <pc:sldChg chg="addSp delSp modSp add mod">
        <pc:chgData name="Yoel Kortick" userId="167978f5-7f40-4909-85d5-d4149554ad4e" providerId="ADAL" clId="{2825723B-5FB3-4DB8-845B-0B793BB4E9A6}" dt="2022-12-19T15:22:36.703" v="3761" actId="478"/>
        <pc:sldMkLst>
          <pc:docMk/>
          <pc:sldMk cId="1350345160" sldId="1908"/>
        </pc:sldMkLst>
        <pc:spChg chg="mod">
          <ac:chgData name="Yoel Kortick" userId="167978f5-7f40-4909-85d5-d4149554ad4e" providerId="ADAL" clId="{2825723B-5FB3-4DB8-845B-0B793BB4E9A6}" dt="2022-12-19T15:22:00.391" v="3754" actId="6549"/>
          <ac:spMkLst>
            <pc:docMk/>
            <pc:sldMk cId="1350345160" sldId="1908"/>
            <ac:spMk id="4" creationId="{2490F34D-A7E2-4EA9-8B1A-78371A1F1CD1}"/>
          </ac:spMkLst>
        </pc:spChg>
        <pc:spChg chg="del">
          <ac:chgData name="Yoel Kortick" userId="167978f5-7f40-4909-85d5-d4149554ad4e" providerId="ADAL" clId="{2825723B-5FB3-4DB8-845B-0B793BB4E9A6}" dt="2022-12-19T15:20:16.576" v="3739" actId="478"/>
          <ac:spMkLst>
            <pc:docMk/>
            <pc:sldMk cId="1350345160" sldId="1908"/>
            <ac:spMk id="6" creationId="{B885056C-0C69-7BBA-2F67-5998C10D3185}"/>
          </ac:spMkLst>
        </pc:spChg>
        <pc:spChg chg="del">
          <ac:chgData name="Yoel Kortick" userId="167978f5-7f40-4909-85d5-d4149554ad4e" providerId="ADAL" clId="{2825723B-5FB3-4DB8-845B-0B793BB4E9A6}" dt="2022-12-19T15:20:21.500" v="3744" actId="478"/>
          <ac:spMkLst>
            <pc:docMk/>
            <pc:sldMk cId="1350345160" sldId="1908"/>
            <ac:spMk id="8" creationId="{9A45C69C-2425-6397-F9FB-49FA8C6B87DA}"/>
          </ac:spMkLst>
        </pc:spChg>
        <pc:spChg chg="del">
          <ac:chgData name="Yoel Kortick" userId="167978f5-7f40-4909-85d5-d4149554ad4e" providerId="ADAL" clId="{2825723B-5FB3-4DB8-845B-0B793BB4E9A6}" dt="2022-12-19T15:20:18.580" v="3741" actId="478"/>
          <ac:spMkLst>
            <pc:docMk/>
            <pc:sldMk cId="1350345160" sldId="1908"/>
            <ac:spMk id="9" creationId="{D47D7F47-0F15-BDDF-3984-A6291C87EC3D}"/>
          </ac:spMkLst>
        </pc:spChg>
        <pc:spChg chg="add del mod">
          <ac:chgData name="Yoel Kortick" userId="167978f5-7f40-4909-85d5-d4149554ad4e" providerId="ADAL" clId="{2825723B-5FB3-4DB8-845B-0B793BB4E9A6}" dt="2022-12-19T15:22:36.703" v="3761" actId="478"/>
          <ac:spMkLst>
            <pc:docMk/>
            <pc:sldMk cId="1350345160" sldId="1908"/>
            <ac:spMk id="10" creationId="{396ADC22-6974-38AC-1FA0-9E769CAA3FE2}"/>
          </ac:spMkLst>
        </pc:spChg>
        <pc:spChg chg="del">
          <ac:chgData name="Yoel Kortick" userId="167978f5-7f40-4909-85d5-d4149554ad4e" providerId="ADAL" clId="{2825723B-5FB3-4DB8-845B-0B793BB4E9A6}" dt="2022-12-19T15:20:19.433" v="3742" actId="478"/>
          <ac:spMkLst>
            <pc:docMk/>
            <pc:sldMk cId="1350345160" sldId="1908"/>
            <ac:spMk id="12" creationId="{3539ABC0-CC24-1A36-E89E-708251636AA0}"/>
          </ac:spMkLst>
        </pc:spChg>
        <pc:picChg chg="add del mod">
          <ac:chgData name="Yoel Kortick" userId="167978f5-7f40-4909-85d5-d4149554ad4e" providerId="ADAL" clId="{2825723B-5FB3-4DB8-845B-0B793BB4E9A6}" dt="2022-12-19T15:22:34.424" v="3759" actId="478"/>
          <ac:picMkLst>
            <pc:docMk/>
            <pc:sldMk cId="1350345160" sldId="1908"/>
            <ac:picMk id="5" creationId="{385938DD-4389-D545-78F0-3027AD79989E}"/>
          </ac:picMkLst>
        </pc:picChg>
        <pc:picChg chg="del">
          <ac:chgData name="Yoel Kortick" userId="167978f5-7f40-4909-85d5-d4149554ad4e" providerId="ADAL" clId="{2825723B-5FB3-4DB8-845B-0B793BB4E9A6}" dt="2022-12-19T15:20:12.701" v="3738" actId="478"/>
          <ac:picMkLst>
            <pc:docMk/>
            <pc:sldMk cId="1350345160" sldId="1908"/>
            <ac:picMk id="7" creationId="{ACEF65E5-6D49-A0A9-6C42-412B899D4A2C}"/>
          </ac:picMkLst>
        </pc:picChg>
        <pc:cxnChg chg="del">
          <ac:chgData name="Yoel Kortick" userId="167978f5-7f40-4909-85d5-d4149554ad4e" providerId="ADAL" clId="{2825723B-5FB3-4DB8-845B-0B793BB4E9A6}" dt="2022-12-19T15:20:17.814" v="3740" actId="478"/>
          <ac:cxnSpMkLst>
            <pc:docMk/>
            <pc:sldMk cId="1350345160" sldId="1908"/>
            <ac:cxnSpMk id="11" creationId="{A60572DF-93D2-608C-DDA0-51D75CC2F505}"/>
          </ac:cxnSpMkLst>
        </pc:cxnChg>
        <pc:cxnChg chg="del">
          <ac:chgData name="Yoel Kortick" userId="167978f5-7f40-4909-85d5-d4149554ad4e" providerId="ADAL" clId="{2825723B-5FB3-4DB8-845B-0B793BB4E9A6}" dt="2022-12-19T15:20:20.166" v="3743" actId="478"/>
          <ac:cxnSpMkLst>
            <pc:docMk/>
            <pc:sldMk cId="1350345160" sldId="1908"/>
            <ac:cxnSpMk id="13" creationId="{F1ABCEB8-DFF9-1B72-A4EB-8D11B2401588}"/>
          </ac:cxnSpMkLst>
        </pc:cxnChg>
        <pc:cxnChg chg="add del mod">
          <ac:chgData name="Yoel Kortick" userId="167978f5-7f40-4909-85d5-d4149554ad4e" providerId="ADAL" clId="{2825723B-5FB3-4DB8-845B-0B793BB4E9A6}" dt="2022-12-19T15:22:35.716" v="3760" actId="478"/>
          <ac:cxnSpMkLst>
            <pc:docMk/>
            <pc:sldMk cId="1350345160" sldId="1908"/>
            <ac:cxnSpMk id="14" creationId="{A4597218-B9A8-CB25-0DE8-CB925D3F26FD}"/>
          </ac:cxnSpMkLst>
        </pc:cxnChg>
      </pc:sldChg>
      <pc:sldChg chg="addSp modSp add mod">
        <pc:chgData name="Yoel Kortick" userId="167978f5-7f40-4909-85d5-d4149554ad4e" providerId="ADAL" clId="{2825723B-5FB3-4DB8-845B-0B793BB4E9A6}" dt="2022-12-19T15:24:23.845" v="3992" actId="14100"/>
        <pc:sldMkLst>
          <pc:docMk/>
          <pc:sldMk cId="862591578" sldId="1909"/>
        </pc:sldMkLst>
        <pc:spChg chg="mod">
          <ac:chgData name="Yoel Kortick" userId="167978f5-7f40-4909-85d5-d4149554ad4e" providerId="ADAL" clId="{2825723B-5FB3-4DB8-845B-0B793BB4E9A6}" dt="2022-12-19T15:22:41.866" v="3763" actId="20577"/>
          <ac:spMkLst>
            <pc:docMk/>
            <pc:sldMk cId="862591578" sldId="1909"/>
            <ac:spMk id="4" creationId="{2490F34D-A7E2-4EA9-8B1A-78371A1F1CD1}"/>
          </ac:spMkLst>
        </pc:spChg>
        <pc:spChg chg="add mod">
          <ac:chgData name="Yoel Kortick" userId="167978f5-7f40-4909-85d5-d4149554ad4e" providerId="ADAL" clId="{2825723B-5FB3-4DB8-845B-0B793BB4E9A6}" dt="2022-12-19T15:23:29.577" v="3849" actId="14100"/>
          <ac:spMkLst>
            <pc:docMk/>
            <pc:sldMk cId="862591578" sldId="1909"/>
            <ac:spMk id="6" creationId="{AE5EFF55-7E8A-18E3-90FD-2B7F7FA084BB}"/>
          </ac:spMkLst>
        </pc:spChg>
        <pc:spChg chg="add mod">
          <ac:chgData name="Yoel Kortick" userId="167978f5-7f40-4909-85d5-d4149554ad4e" providerId="ADAL" clId="{2825723B-5FB3-4DB8-845B-0B793BB4E9A6}" dt="2022-12-19T15:24:17.051" v="3990" actId="313"/>
          <ac:spMkLst>
            <pc:docMk/>
            <pc:sldMk cId="862591578" sldId="1909"/>
            <ac:spMk id="9" creationId="{CE49466C-73B3-7257-DDA3-9729F9154836}"/>
          </ac:spMkLst>
        </pc:spChg>
        <pc:spChg chg="mod">
          <ac:chgData name="Yoel Kortick" userId="167978f5-7f40-4909-85d5-d4149554ad4e" providerId="ADAL" clId="{2825723B-5FB3-4DB8-845B-0B793BB4E9A6}" dt="2022-12-19T15:22:58.969" v="3777" actId="14100"/>
          <ac:spMkLst>
            <pc:docMk/>
            <pc:sldMk cId="862591578" sldId="1909"/>
            <ac:spMk id="10" creationId="{396ADC22-6974-38AC-1FA0-9E769CAA3FE2}"/>
          </ac:spMkLst>
        </pc:spChg>
        <pc:picChg chg="mod">
          <ac:chgData name="Yoel Kortick" userId="167978f5-7f40-4909-85d5-d4149554ad4e" providerId="ADAL" clId="{2825723B-5FB3-4DB8-845B-0B793BB4E9A6}" dt="2022-12-19T15:22:43.919" v="3764" actId="1076"/>
          <ac:picMkLst>
            <pc:docMk/>
            <pc:sldMk cId="862591578" sldId="1909"/>
            <ac:picMk id="5" creationId="{385938DD-4389-D545-78F0-3027AD79989E}"/>
          </ac:picMkLst>
        </pc:picChg>
        <pc:cxnChg chg="add mod">
          <ac:chgData name="Yoel Kortick" userId="167978f5-7f40-4909-85d5-d4149554ad4e" providerId="ADAL" clId="{2825723B-5FB3-4DB8-845B-0B793BB4E9A6}" dt="2022-12-19T15:23:33.829" v="3850" actId="14100"/>
          <ac:cxnSpMkLst>
            <pc:docMk/>
            <pc:sldMk cId="862591578" sldId="1909"/>
            <ac:cxnSpMk id="7" creationId="{04D739A5-ABEB-EDA8-545E-6E651F33B7E7}"/>
          </ac:cxnSpMkLst>
        </pc:cxnChg>
        <pc:cxnChg chg="add mod">
          <ac:chgData name="Yoel Kortick" userId="167978f5-7f40-4909-85d5-d4149554ad4e" providerId="ADAL" clId="{2825723B-5FB3-4DB8-845B-0B793BB4E9A6}" dt="2022-12-19T15:24:23.845" v="3992" actId="14100"/>
          <ac:cxnSpMkLst>
            <pc:docMk/>
            <pc:sldMk cId="862591578" sldId="1909"/>
            <ac:cxnSpMk id="11" creationId="{6994D7CA-4291-6EE4-698A-1C10A187DE75}"/>
          </ac:cxnSpMkLst>
        </pc:cxnChg>
        <pc:cxnChg chg="mod">
          <ac:chgData name="Yoel Kortick" userId="167978f5-7f40-4909-85d5-d4149554ad4e" providerId="ADAL" clId="{2825723B-5FB3-4DB8-845B-0B793BB4E9A6}" dt="2022-12-19T15:23:01.305" v="3778" actId="14100"/>
          <ac:cxnSpMkLst>
            <pc:docMk/>
            <pc:sldMk cId="862591578" sldId="1909"/>
            <ac:cxnSpMk id="14" creationId="{A4597218-B9A8-CB25-0DE8-CB925D3F26FD}"/>
          </ac:cxnSpMkLst>
        </pc:cxnChg>
      </pc:sldChg>
      <pc:sldMasterChg chg="modSp mod">
        <pc:chgData name="Yoel Kortick" userId="167978f5-7f40-4909-85d5-d4149554ad4e" providerId="ADAL" clId="{2825723B-5FB3-4DB8-845B-0B793BB4E9A6}" dt="2022-12-18T10:55:34.788" v="664" actId="2057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2825723B-5FB3-4DB8-845B-0B793BB4E9A6}" dt="2022-12-18T10:55:34.788" v="664" actId="20577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4CC9CE9B-85BD-4205-A72E-3F29C41A0A6B}"/>
    <pc:docChg chg="undo custSel addSld delSld modSld">
      <pc:chgData name="Yoel Kortick" userId="167978f5-7f40-4909-85d5-d4149554ad4e" providerId="ADAL" clId="{4CC9CE9B-85BD-4205-A72E-3F29C41A0A6B}" dt="2022-08-26T12:52:24.255" v="2017" actId="207"/>
      <pc:docMkLst>
        <pc:docMk/>
      </pc:docMkLst>
      <pc:sldChg chg="modSp mod">
        <pc:chgData name="Yoel Kortick" userId="167978f5-7f40-4909-85d5-d4149554ad4e" providerId="ADAL" clId="{4CC9CE9B-85BD-4205-A72E-3F29C41A0A6B}" dt="2022-08-26T11:41:19.550" v="312"/>
        <pc:sldMkLst>
          <pc:docMk/>
          <pc:sldMk cId="3267142644" sldId="1724"/>
        </pc:sldMkLst>
        <pc:spChg chg="mod">
          <ac:chgData name="Yoel Kortick" userId="167978f5-7f40-4909-85d5-d4149554ad4e" providerId="ADAL" clId="{4CC9CE9B-85BD-4205-A72E-3F29C41A0A6B}" dt="2022-08-26T11:41:19.550" v="312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4CC9CE9B-85BD-4205-A72E-3F29C41A0A6B}" dt="2022-08-26T11:28:06.860" v="2" actId="2696"/>
        <pc:sldMkLst>
          <pc:docMk/>
          <pc:sldMk cId="2794318572" sldId="1769"/>
        </pc:sldMkLst>
      </pc:sldChg>
      <pc:sldChg chg="add">
        <pc:chgData name="Yoel Kortick" userId="167978f5-7f40-4909-85d5-d4149554ad4e" providerId="ADAL" clId="{4CC9CE9B-85BD-4205-A72E-3F29C41A0A6B}" dt="2022-08-26T11:28:14.117" v="3"/>
        <pc:sldMkLst>
          <pc:docMk/>
          <pc:sldMk cId="4244844282" sldId="1769"/>
        </pc:sldMkLst>
      </pc:sldChg>
      <pc:sldChg chg="del">
        <pc:chgData name="Yoel Kortick" userId="167978f5-7f40-4909-85d5-d4149554ad4e" providerId="ADAL" clId="{4CC9CE9B-85BD-4205-A72E-3F29C41A0A6B}" dt="2022-08-26T11:28:06.860" v="2" actId="2696"/>
        <pc:sldMkLst>
          <pc:docMk/>
          <pc:sldMk cId="200267839" sldId="1787"/>
        </pc:sldMkLst>
      </pc:sldChg>
      <pc:sldChg chg="add">
        <pc:chgData name="Yoel Kortick" userId="167978f5-7f40-4909-85d5-d4149554ad4e" providerId="ADAL" clId="{4CC9CE9B-85BD-4205-A72E-3F29C41A0A6B}" dt="2022-08-26T11:28:14.117" v="3"/>
        <pc:sldMkLst>
          <pc:docMk/>
          <pc:sldMk cId="3597810646" sldId="1787"/>
        </pc:sldMkLst>
      </pc:sldChg>
      <pc:sldChg chg="modSp add mod">
        <pc:chgData name="Yoel Kortick" userId="167978f5-7f40-4909-85d5-d4149554ad4e" providerId="ADAL" clId="{4CC9CE9B-85BD-4205-A72E-3F29C41A0A6B}" dt="2022-08-26T11:47:59.544" v="731" actId="1038"/>
        <pc:sldMkLst>
          <pc:docMk/>
          <pc:sldMk cId="598840872" sldId="1830"/>
        </pc:sldMkLst>
        <pc:spChg chg="mod">
          <ac:chgData name="Yoel Kortick" userId="167978f5-7f40-4909-85d5-d4149554ad4e" providerId="ADAL" clId="{4CC9CE9B-85BD-4205-A72E-3F29C41A0A6B}" dt="2022-08-26T11:47:59.544" v="731" actId="1038"/>
          <ac:spMkLst>
            <pc:docMk/>
            <pc:sldMk cId="598840872" sldId="183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4CC9CE9B-85BD-4205-A72E-3F29C41A0A6B}" dt="2022-08-26T12:08:44.003" v="823" actId="20577"/>
        <pc:sldMkLst>
          <pc:docMk/>
          <pc:sldMk cId="4208477710" sldId="1831"/>
        </pc:sldMkLst>
        <pc:spChg chg="mod">
          <ac:chgData name="Yoel Kortick" userId="167978f5-7f40-4909-85d5-d4149554ad4e" providerId="ADAL" clId="{4CC9CE9B-85BD-4205-A72E-3F29C41A0A6B}" dt="2022-08-26T11:41:19.550" v="312"/>
          <ac:spMkLst>
            <pc:docMk/>
            <pc:sldMk cId="4208477710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4CC9CE9B-85BD-4205-A72E-3F29C41A0A6B}" dt="2022-08-26T12:08:44.003" v="823" actId="20577"/>
          <ac:spMkLst>
            <pc:docMk/>
            <pc:sldMk cId="4208477710" sldId="1831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1:47:48.192" v="726" actId="20577"/>
        <pc:sldMkLst>
          <pc:docMk/>
          <pc:sldMk cId="2457852483" sldId="1832"/>
        </pc:sldMkLst>
        <pc:spChg chg="mod">
          <ac:chgData name="Yoel Kortick" userId="167978f5-7f40-4909-85d5-d4149554ad4e" providerId="ADAL" clId="{4CC9CE9B-85BD-4205-A72E-3F29C41A0A6B}" dt="2022-08-26T11:47:48.192" v="726" actId="20577"/>
          <ac:spMkLst>
            <pc:docMk/>
            <pc:sldMk cId="2457852483" sldId="183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2:29.757" v="1317" actId="27636"/>
        <pc:sldMkLst>
          <pc:docMk/>
          <pc:sldMk cId="1107633095" sldId="1833"/>
        </pc:sldMkLst>
        <pc:spChg chg="mod">
          <ac:chgData name="Yoel Kortick" userId="167978f5-7f40-4909-85d5-d4149554ad4e" providerId="ADAL" clId="{4CC9CE9B-85BD-4205-A72E-3F29C41A0A6B}" dt="2022-08-26T12:22:29.757" v="1317" actId="27636"/>
          <ac:spMkLst>
            <pc:docMk/>
            <pc:sldMk cId="1107633095" sldId="183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3:22.913" v="1455" actId="27636"/>
        <pc:sldMkLst>
          <pc:docMk/>
          <pc:sldMk cId="980398241" sldId="1834"/>
        </pc:sldMkLst>
        <pc:spChg chg="mod">
          <ac:chgData name="Yoel Kortick" userId="167978f5-7f40-4909-85d5-d4149554ad4e" providerId="ADAL" clId="{4CC9CE9B-85BD-4205-A72E-3F29C41A0A6B}" dt="2022-08-26T12:23:22.913" v="1455" actId="27636"/>
          <ac:spMkLst>
            <pc:docMk/>
            <pc:sldMk cId="980398241" sldId="1834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27:46.547" v="1606" actId="21"/>
        <pc:sldMkLst>
          <pc:docMk/>
          <pc:sldMk cId="2300658712" sldId="1835"/>
        </pc:sldMkLst>
        <pc:spChg chg="mod">
          <ac:chgData name="Yoel Kortick" userId="167978f5-7f40-4909-85d5-d4149554ad4e" providerId="ADAL" clId="{4CC9CE9B-85BD-4205-A72E-3F29C41A0A6B}" dt="2022-08-26T12:27:46.547" v="1606" actId="21"/>
          <ac:spMkLst>
            <pc:docMk/>
            <pc:sldMk cId="2300658712" sldId="1835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CC9CE9B-85BD-4205-A72E-3F29C41A0A6B}" dt="2022-08-26T12:31:22.451" v="1826" actId="313"/>
        <pc:sldMkLst>
          <pc:docMk/>
          <pc:sldMk cId="2722342769" sldId="1836"/>
        </pc:sldMkLst>
        <pc:spChg chg="mod">
          <ac:chgData name="Yoel Kortick" userId="167978f5-7f40-4909-85d5-d4149554ad4e" providerId="ADAL" clId="{4CC9CE9B-85BD-4205-A72E-3F29C41A0A6B}" dt="2022-08-26T12:31:22.451" v="1826" actId="313"/>
          <ac:spMkLst>
            <pc:docMk/>
            <pc:sldMk cId="2722342769" sldId="1836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4CC9CE9B-85BD-4205-A72E-3F29C41A0A6B}" dt="2022-08-26T12:52:24.255" v="2017" actId="207"/>
        <pc:sldMkLst>
          <pc:docMk/>
          <pc:sldMk cId="164446050" sldId="1837"/>
        </pc:sldMkLst>
        <pc:spChg chg="mod">
          <ac:chgData name="Yoel Kortick" userId="167978f5-7f40-4909-85d5-d4149554ad4e" providerId="ADAL" clId="{4CC9CE9B-85BD-4205-A72E-3F29C41A0A6B}" dt="2022-08-26T12:31:37.783" v="1868" actId="20577"/>
          <ac:spMkLst>
            <pc:docMk/>
            <pc:sldMk cId="164446050" sldId="1837"/>
            <ac:spMk id="4" creationId="{2490F34D-A7E2-4EA9-8B1A-78371A1F1CD1}"/>
          </ac:spMkLst>
        </pc:spChg>
        <pc:spChg chg="add">
          <ac:chgData name="Yoel Kortick" userId="167978f5-7f40-4909-85d5-d4149554ad4e" providerId="ADAL" clId="{4CC9CE9B-85BD-4205-A72E-3F29C41A0A6B}" dt="2022-08-26T12:31:49.792" v="1871" actId="11529"/>
          <ac:spMkLst>
            <pc:docMk/>
            <pc:sldMk cId="164446050" sldId="1837"/>
            <ac:spMk id="6" creationId="{32EAD349-6297-117F-6D68-2F51BE3C6EDB}"/>
          </ac:spMkLst>
        </pc:spChg>
        <pc:spChg chg="add mod">
          <ac:chgData name="Yoel Kortick" userId="167978f5-7f40-4909-85d5-d4149554ad4e" providerId="ADAL" clId="{4CC9CE9B-85BD-4205-A72E-3F29C41A0A6B}" dt="2022-08-26T12:31:57.252" v="1876" actId="1035"/>
          <ac:spMkLst>
            <pc:docMk/>
            <pc:sldMk cId="164446050" sldId="1837"/>
            <ac:spMk id="7" creationId="{7AB06DE7-F03B-9C8B-A07A-4341BDDE0902}"/>
          </ac:spMkLst>
        </pc:spChg>
        <pc:spChg chg="add mod">
          <ac:chgData name="Yoel Kortick" userId="167978f5-7f40-4909-85d5-d4149554ad4e" providerId="ADAL" clId="{4CC9CE9B-85BD-4205-A72E-3F29C41A0A6B}" dt="2022-08-26T12:52:24.255" v="2017" actId="207"/>
          <ac:spMkLst>
            <pc:docMk/>
            <pc:sldMk cId="164446050" sldId="1837"/>
            <ac:spMk id="8" creationId="{3F26E94B-15B0-9158-6C0F-7D3D74BBAC6C}"/>
          </ac:spMkLst>
        </pc:spChg>
        <pc:picChg chg="add mod">
          <ac:chgData name="Yoel Kortick" userId="167978f5-7f40-4909-85d5-d4149554ad4e" providerId="ADAL" clId="{4CC9CE9B-85BD-4205-A72E-3F29C41A0A6B}" dt="2022-08-26T12:31:44.312" v="1870" actId="208"/>
          <ac:picMkLst>
            <pc:docMk/>
            <pc:sldMk cId="164446050" sldId="1837"/>
            <ac:picMk id="5" creationId="{CCF12210-E8D2-D7A9-235E-9DC589CFD8FF}"/>
          </ac:picMkLst>
        </pc:picChg>
      </pc:sldChg>
      <pc:sldChg chg="addSp delSp modSp add mod">
        <pc:chgData name="Yoel Kortick" userId="167978f5-7f40-4909-85d5-d4149554ad4e" providerId="ADAL" clId="{4CC9CE9B-85BD-4205-A72E-3F29C41A0A6B}" dt="2022-08-26T12:37:33.593" v="1952"/>
        <pc:sldMkLst>
          <pc:docMk/>
          <pc:sldMk cId="2995797510" sldId="1838"/>
        </pc:sldMkLst>
        <pc:spChg chg="mod">
          <ac:chgData name="Yoel Kortick" userId="167978f5-7f40-4909-85d5-d4149554ad4e" providerId="ADAL" clId="{4CC9CE9B-85BD-4205-A72E-3F29C41A0A6B}" dt="2022-08-26T12:36:16.238" v="1889" actId="20577"/>
          <ac:spMkLst>
            <pc:docMk/>
            <pc:sldMk cId="2995797510" sldId="1838"/>
            <ac:spMk id="4" creationId="{2490F34D-A7E2-4EA9-8B1A-78371A1F1CD1}"/>
          </ac:spMkLst>
        </pc:spChg>
        <pc:spChg chg="del">
          <ac:chgData name="Yoel Kortick" userId="167978f5-7f40-4909-85d5-d4149554ad4e" providerId="ADAL" clId="{4CC9CE9B-85BD-4205-A72E-3F29C41A0A6B}" dt="2022-08-26T12:36:30.152" v="1902" actId="478"/>
          <ac:spMkLst>
            <pc:docMk/>
            <pc:sldMk cId="2995797510" sldId="1838"/>
            <ac:spMk id="7" creationId="{7AB06DE7-F03B-9C8B-A07A-4341BDDE0902}"/>
          </ac:spMkLst>
        </pc:spChg>
        <pc:spChg chg="add mod">
          <ac:chgData name="Yoel Kortick" userId="167978f5-7f40-4909-85d5-d4149554ad4e" providerId="ADAL" clId="{4CC9CE9B-85BD-4205-A72E-3F29C41A0A6B}" dt="2022-08-26T12:37:11.494" v="1948" actId="208"/>
          <ac:spMkLst>
            <pc:docMk/>
            <pc:sldMk cId="2995797510" sldId="1838"/>
            <ac:spMk id="9" creationId="{FF2B65BE-F16B-C6C5-D41B-CA04B6BA801B}"/>
          </ac:spMkLst>
        </pc:spChg>
        <pc:picChg chg="del">
          <ac:chgData name="Yoel Kortick" userId="167978f5-7f40-4909-85d5-d4149554ad4e" providerId="ADAL" clId="{4CC9CE9B-85BD-4205-A72E-3F29C41A0A6B}" dt="2022-08-26T12:36:18.855" v="1890" actId="478"/>
          <ac:picMkLst>
            <pc:docMk/>
            <pc:sldMk cId="2995797510" sldId="1838"/>
            <ac:picMk id="5" creationId="{CCF12210-E8D2-D7A9-235E-9DC589CFD8FF}"/>
          </ac:picMkLst>
        </pc:picChg>
        <pc:picChg chg="add mod ord">
          <ac:chgData name="Yoel Kortick" userId="167978f5-7f40-4909-85d5-d4149554ad4e" providerId="ADAL" clId="{4CC9CE9B-85BD-4205-A72E-3F29C41A0A6B}" dt="2022-08-26T12:37:14.422" v="1949" actId="208"/>
          <ac:picMkLst>
            <pc:docMk/>
            <pc:sldMk cId="2995797510" sldId="1838"/>
            <ac:picMk id="8" creationId="{5AD5A403-5DC4-B6F9-90BD-85CB3C4D6795}"/>
          </ac:picMkLst>
        </pc:picChg>
        <pc:cxnChg chg="add">
          <ac:chgData name="Yoel Kortick" userId="167978f5-7f40-4909-85d5-d4149554ad4e" providerId="ADAL" clId="{4CC9CE9B-85BD-4205-A72E-3F29C41A0A6B}" dt="2022-08-26T12:37:20.644" v="1950" actId="11529"/>
          <ac:cxnSpMkLst>
            <pc:docMk/>
            <pc:sldMk cId="2995797510" sldId="1838"/>
            <ac:cxnSpMk id="11" creationId="{6D6B16FA-7335-C878-8B28-F87C8A190F41}"/>
          </ac:cxnSpMkLst>
        </pc:cxnChg>
        <pc:cxnChg chg="add mod">
          <ac:chgData name="Yoel Kortick" userId="167978f5-7f40-4909-85d5-d4149554ad4e" providerId="ADAL" clId="{4CC9CE9B-85BD-4205-A72E-3F29C41A0A6B}" dt="2022-08-26T12:37:33.593" v="1952"/>
          <ac:cxnSpMkLst>
            <pc:docMk/>
            <pc:sldMk cId="2995797510" sldId="1838"/>
            <ac:cxnSpMk id="13" creationId="{69D5CF52-1BE1-BDF2-9087-3E9928A49679}"/>
          </ac:cxnSpMkLst>
        </pc:cxnChg>
      </pc:sldChg>
    </pc:docChg>
  </pc:docChgLst>
  <pc:docChgLst>
    <pc:chgData name="Yoel Kortick" userId="167978f5-7f40-4909-85d5-d4149554ad4e" providerId="ADAL" clId="{415341E9-8AB9-46F0-BEEE-EDA4E9E8721F}"/>
    <pc:docChg chg="undo custSel addSld delSld modSld">
      <pc:chgData name="Yoel Kortick" userId="167978f5-7f40-4909-85d5-d4149554ad4e" providerId="ADAL" clId="{415341E9-8AB9-46F0-BEEE-EDA4E9E8721F}" dt="2022-08-25T09:17:10.813" v="5849" actId="33524"/>
      <pc:docMkLst>
        <pc:docMk/>
      </pc:docMkLst>
      <pc:sldChg chg="del">
        <pc:chgData name="Yoel Kortick" userId="167978f5-7f40-4909-85d5-d4149554ad4e" providerId="ADAL" clId="{415341E9-8AB9-46F0-BEEE-EDA4E9E8721F}" dt="2022-08-24T06:23:11.189" v="256" actId="47"/>
        <pc:sldMkLst>
          <pc:docMk/>
          <pc:sldMk cId="3940935310" sldId="1711"/>
        </pc:sldMkLst>
      </pc:sldChg>
      <pc:sldChg chg="del">
        <pc:chgData name="Yoel Kortick" userId="167978f5-7f40-4909-85d5-d4149554ad4e" providerId="ADAL" clId="{415341E9-8AB9-46F0-BEEE-EDA4E9E8721F}" dt="2022-08-24T06:23:12.492" v="257" actId="47"/>
        <pc:sldMkLst>
          <pc:docMk/>
          <pc:sldMk cId="384060342" sldId="1712"/>
        </pc:sldMkLst>
      </pc:sldChg>
      <pc:sldChg chg="modSp mod">
        <pc:chgData name="Yoel Kortick" userId="167978f5-7f40-4909-85d5-d4149554ad4e" providerId="ADAL" clId="{415341E9-8AB9-46F0-BEEE-EDA4E9E8721F}" dt="2022-08-25T07:29:31.595" v="1077" actId="20577"/>
        <pc:sldMkLst>
          <pc:docMk/>
          <pc:sldMk cId="3267142644" sldId="1724"/>
        </pc:sldMkLst>
        <pc:spChg chg="mod">
          <ac:chgData name="Yoel Kortick" userId="167978f5-7f40-4909-85d5-d4149554ad4e" providerId="ADAL" clId="{415341E9-8AB9-46F0-BEEE-EDA4E9E8721F}" dt="2022-08-25T07:29:31.595" v="1077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addSp delSp modSp mod">
        <pc:chgData name="Yoel Kortick" userId="167978f5-7f40-4909-85d5-d4149554ad4e" providerId="ADAL" clId="{415341E9-8AB9-46F0-BEEE-EDA4E9E8721F}" dt="2022-08-24T06:23:35.258" v="267" actId="20577"/>
        <pc:sldMkLst>
          <pc:docMk/>
          <pc:sldMk cId="2794318572" sldId="1769"/>
        </pc:sldMkLst>
        <pc:spChg chg="add del">
          <ac:chgData name="Yoel Kortick" userId="167978f5-7f40-4909-85d5-d4149554ad4e" providerId="ADAL" clId="{415341E9-8AB9-46F0-BEEE-EDA4E9E8721F}" dt="2022-08-24T06:21:15.495" v="210"/>
          <ac:spMkLst>
            <pc:docMk/>
            <pc:sldMk cId="2794318572" sldId="1769"/>
            <ac:spMk id="2" creationId="{3D81DF15-2D35-914B-B6B2-D17733657121}"/>
          </ac:spMkLst>
        </pc:spChg>
        <pc:spChg chg="mod">
          <ac:chgData name="Yoel Kortick" userId="167978f5-7f40-4909-85d5-d4149554ad4e" providerId="ADAL" clId="{415341E9-8AB9-46F0-BEEE-EDA4E9E8721F}" dt="2022-08-24T06:23:35.258" v="267" actId="20577"/>
          <ac:spMkLst>
            <pc:docMk/>
            <pc:sldMk cId="2794318572" sldId="1769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4T06:22:35.274" v="252" actId="15"/>
          <ac:spMkLst>
            <pc:docMk/>
            <pc:sldMk cId="2794318572" sldId="1769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415341E9-8AB9-46F0-BEEE-EDA4E9E8721F}" dt="2022-08-24T06:10:32.757" v="32" actId="47"/>
        <pc:sldMkLst>
          <pc:docMk/>
          <pc:sldMk cId="4026215647" sldId="1775"/>
        </pc:sldMkLst>
      </pc:sldChg>
      <pc:sldChg chg="del">
        <pc:chgData name="Yoel Kortick" userId="167978f5-7f40-4909-85d5-d4149554ad4e" providerId="ADAL" clId="{415341E9-8AB9-46F0-BEEE-EDA4E9E8721F}" dt="2022-08-24T06:10:34.291" v="33" actId="47"/>
        <pc:sldMkLst>
          <pc:docMk/>
          <pc:sldMk cId="1473756324" sldId="1776"/>
        </pc:sldMkLst>
      </pc:sldChg>
      <pc:sldChg chg="modSp mod">
        <pc:chgData name="Yoel Kortick" userId="167978f5-7f40-4909-85d5-d4149554ad4e" providerId="ADAL" clId="{415341E9-8AB9-46F0-BEEE-EDA4E9E8721F}" dt="2022-08-24T06:10:07.331" v="31" actId="1036"/>
        <pc:sldMkLst>
          <pc:docMk/>
          <pc:sldMk cId="1404067891" sldId="1782"/>
        </pc:sldMkLst>
        <pc:spChg chg="mod">
          <ac:chgData name="Yoel Kortick" userId="167978f5-7f40-4909-85d5-d4149554ad4e" providerId="ADAL" clId="{415341E9-8AB9-46F0-BEEE-EDA4E9E8721F}" dt="2022-08-24T06:10:07.331" v="31" actId="1036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415341E9-8AB9-46F0-BEEE-EDA4E9E8721F}" dt="2022-08-24T06:23:40.868" v="279" actId="20577"/>
        <pc:sldMkLst>
          <pc:docMk/>
          <pc:sldMk cId="3301537159" sldId="1783"/>
        </pc:sldMkLst>
        <pc:spChg chg="mod">
          <ac:chgData name="Yoel Kortick" userId="167978f5-7f40-4909-85d5-d4149554ad4e" providerId="ADAL" clId="{415341E9-8AB9-46F0-BEEE-EDA4E9E8721F}" dt="2022-08-24T06:23:40.868" v="279" actId="20577"/>
          <ac:spMkLst>
            <pc:docMk/>
            <pc:sldMk cId="3301537159" sldId="1783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415341E9-8AB9-46F0-BEEE-EDA4E9E8721F}" dt="2022-08-24T06:22:58.730" v="254" actId="47"/>
        <pc:sldMkLst>
          <pc:docMk/>
          <pc:sldMk cId="761659804" sldId="1784"/>
        </pc:sldMkLst>
      </pc:sldChg>
      <pc:sldChg chg="del">
        <pc:chgData name="Yoel Kortick" userId="167978f5-7f40-4909-85d5-d4149554ad4e" providerId="ADAL" clId="{415341E9-8AB9-46F0-BEEE-EDA4E9E8721F}" dt="2022-08-24T06:22:56.991" v="253" actId="47"/>
        <pc:sldMkLst>
          <pc:docMk/>
          <pc:sldMk cId="2754446663" sldId="1785"/>
        </pc:sldMkLst>
      </pc:sldChg>
      <pc:sldChg chg="modSp add mod">
        <pc:chgData name="Yoel Kortick" userId="167978f5-7f40-4909-85d5-d4149554ad4e" providerId="ADAL" clId="{415341E9-8AB9-46F0-BEEE-EDA4E9E8721F}" dt="2022-08-24T06:23:30.995" v="266" actId="20577"/>
        <pc:sldMkLst>
          <pc:docMk/>
          <pc:sldMk cId="200267839" sldId="1787"/>
        </pc:sldMkLst>
        <pc:spChg chg="mod">
          <ac:chgData name="Yoel Kortick" userId="167978f5-7f40-4909-85d5-d4149554ad4e" providerId="ADAL" clId="{415341E9-8AB9-46F0-BEEE-EDA4E9E8721F}" dt="2022-08-24T06:23:30.995" v="266" actId="20577"/>
          <ac:spMkLst>
            <pc:docMk/>
            <pc:sldMk cId="200267839" sldId="1787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415341E9-8AB9-46F0-BEEE-EDA4E9E8721F}" dt="2022-08-24T06:23:04.222" v="255" actId="47"/>
        <pc:sldMkLst>
          <pc:docMk/>
          <pc:sldMk cId="3764021501" sldId="1787"/>
        </pc:sldMkLst>
      </pc:sldChg>
      <pc:sldChg chg="modSp add mod">
        <pc:chgData name="Yoel Kortick" userId="167978f5-7f40-4909-85d5-d4149554ad4e" providerId="ADAL" clId="{415341E9-8AB9-46F0-BEEE-EDA4E9E8721F}" dt="2022-08-24T07:21:25.267" v="859" actId="27636"/>
        <pc:sldMkLst>
          <pc:docMk/>
          <pc:sldMk cId="1773716853" sldId="1788"/>
        </pc:sldMkLst>
        <pc:spChg chg="mod">
          <ac:chgData name="Yoel Kortick" userId="167978f5-7f40-4909-85d5-d4149554ad4e" providerId="ADAL" clId="{415341E9-8AB9-46F0-BEEE-EDA4E9E8721F}" dt="2022-08-24T06:23:52.523" v="292" actId="20577"/>
          <ac:spMkLst>
            <pc:docMk/>
            <pc:sldMk cId="1773716853" sldId="1788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4T07:21:25.267" v="859" actId="27636"/>
          <ac:spMkLst>
            <pc:docMk/>
            <pc:sldMk cId="1773716853" sldId="1788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15341E9-8AB9-46F0-BEEE-EDA4E9E8721F}" dt="2022-08-25T08:42:32.390" v="4680" actId="20577"/>
        <pc:sldMkLst>
          <pc:docMk/>
          <pc:sldMk cId="2299300669" sldId="1789"/>
        </pc:sldMkLst>
        <pc:spChg chg="mod">
          <ac:chgData name="Yoel Kortick" userId="167978f5-7f40-4909-85d5-d4149554ad4e" providerId="ADAL" clId="{415341E9-8AB9-46F0-BEEE-EDA4E9E8721F}" dt="2022-08-25T08:42:32.390" v="4680" actId="20577"/>
          <ac:spMkLst>
            <pc:docMk/>
            <pc:sldMk cId="2299300669" sldId="178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415341E9-8AB9-46F0-BEEE-EDA4E9E8721F}" dt="2022-08-25T08:42:31.924" v="4679" actId="20577"/>
        <pc:sldMkLst>
          <pc:docMk/>
          <pc:sldMk cId="2199008894" sldId="1790"/>
        </pc:sldMkLst>
        <pc:spChg chg="mod">
          <ac:chgData name="Yoel Kortick" userId="167978f5-7f40-4909-85d5-d4149554ad4e" providerId="ADAL" clId="{415341E9-8AB9-46F0-BEEE-EDA4E9E8721F}" dt="2022-08-25T08:42:31.924" v="4679" actId="20577"/>
          <ac:spMkLst>
            <pc:docMk/>
            <pc:sldMk cId="2199008894" sldId="1790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14:56.575" v="3367" actId="6549"/>
          <ac:spMkLst>
            <pc:docMk/>
            <pc:sldMk cId="2199008894" sldId="179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5:05.343" v="3372" actId="20577"/>
          <ac:spMkLst>
            <pc:docMk/>
            <pc:sldMk cId="2199008894" sldId="1790"/>
            <ac:spMk id="6" creationId="{7518D0BB-7A60-B269-1742-88CF287618B7}"/>
          </ac:spMkLst>
        </pc:spChg>
        <pc:spChg chg="add mod">
          <ac:chgData name="Yoel Kortick" userId="167978f5-7f40-4909-85d5-d4149554ad4e" providerId="ADAL" clId="{415341E9-8AB9-46F0-BEEE-EDA4E9E8721F}" dt="2022-08-25T08:16:18.742" v="3392" actId="1035"/>
          <ac:spMkLst>
            <pc:docMk/>
            <pc:sldMk cId="2199008894" sldId="1790"/>
            <ac:spMk id="9" creationId="{0BFFD810-1CA9-312E-3C76-49143EC4C0A5}"/>
          </ac:spMkLst>
        </pc:spChg>
        <pc:picChg chg="add mod">
          <ac:chgData name="Yoel Kortick" userId="167978f5-7f40-4909-85d5-d4149554ad4e" providerId="ADAL" clId="{415341E9-8AB9-46F0-BEEE-EDA4E9E8721F}" dt="2022-08-25T08:15:01.264" v="3368" actId="208"/>
          <ac:picMkLst>
            <pc:docMk/>
            <pc:sldMk cId="2199008894" sldId="1790"/>
            <ac:picMk id="5" creationId="{2B96FCCE-34FD-5988-93DE-A5CA491E24F5}"/>
          </ac:picMkLst>
        </pc:picChg>
        <pc:picChg chg="add mod">
          <ac:chgData name="Yoel Kortick" userId="167978f5-7f40-4909-85d5-d4149554ad4e" providerId="ADAL" clId="{415341E9-8AB9-46F0-BEEE-EDA4E9E8721F}" dt="2022-08-25T08:16:06.810" v="3386" actId="208"/>
          <ac:picMkLst>
            <pc:docMk/>
            <pc:sldMk cId="2199008894" sldId="1790"/>
            <ac:picMk id="8" creationId="{E80C2A1A-7C15-5999-4378-B13C59017BAC}"/>
          </ac:picMkLst>
        </pc:picChg>
      </pc:sldChg>
      <pc:sldChg chg="modSp add mod">
        <pc:chgData name="Yoel Kortick" userId="167978f5-7f40-4909-85d5-d4149554ad4e" providerId="ADAL" clId="{415341E9-8AB9-46F0-BEEE-EDA4E9E8721F}" dt="2022-08-24T07:23:55.799" v="929" actId="313"/>
        <pc:sldMkLst>
          <pc:docMk/>
          <pc:sldMk cId="3753056614" sldId="1791"/>
        </pc:sldMkLst>
        <pc:spChg chg="mod">
          <ac:chgData name="Yoel Kortick" userId="167978f5-7f40-4909-85d5-d4149554ad4e" providerId="ADAL" clId="{415341E9-8AB9-46F0-BEEE-EDA4E9E8721F}" dt="2022-08-24T07:23:55.799" v="929" actId="313"/>
          <ac:spMkLst>
            <pc:docMk/>
            <pc:sldMk cId="3753056614" sldId="1791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415341E9-8AB9-46F0-BEEE-EDA4E9E8721F}" dt="2022-08-25T07:29:15.459" v="1042" actId="20577"/>
        <pc:sldMkLst>
          <pc:docMk/>
          <pc:sldMk cId="1078410933" sldId="1792"/>
        </pc:sldMkLst>
        <pc:spChg chg="mod">
          <ac:chgData name="Yoel Kortick" userId="167978f5-7f40-4909-85d5-d4149554ad4e" providerId="ADAL" clId="{415341E9-8AB9-46F0-BEEE-EDA4E9E8721F}" dt="2022-08-25T07:29:15.459" v="1042" actId="20577"/>
          <ac:spMkLst>
            <pc:docMk/>
            <pc:sldMk cId="1078410933" sldId="1792"/>
            <ac:spMk id="3" creationId="{440E2C51-CB70-4EE1-8E6B-DADCB74DEC44}"/>
          </ac:spMkLst>
        </pc:spChg>
      </pc:sldChg>
      <pc:sldChg chg="delSp modSp add mod">
        <pc:chgData name="Yoel Kortick" userId="167978f5-7f40-4909-85d5-d4149554ad4e" providerId="ADAL" clId="{415341E9-8AB9-46F0-BEEE-EDA4E9E8721F}" dt="2022-08-25T08:37:27.718" v="4597" actId="20577"/>
        <pc:sldMkLst>
          <pc:docMk/>
          <pc:sldMk cId="4132155335" sldId="1793"/>
        </pc:sldMkLst>
        <pc:spChg chg="mod">
          <ac:chgData name="Yoel Kortick" userId="167978f5-7f40-4909-85d5-d4149554ad4e" providerId="ADAL" clId="{415341E9-8AB9-46F0-BEEE-EDA4E9E8721F}" dt="2022-08-25T07:29:24.270" v="1059" actId="20577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37:27.718" v="4597" actId="20577"/>
          <ac:spMkLst>
            <pc:docMk/>
            <pc:sldMk cId="4132155335" sldId="1793"/>
            <ac:spMk id="4" creationId="{2490F34D-A7E2-4EA9-8B1A-78371A1F1CD1}"/>
          </ac:spMkLst>
        </pc:spChg>
        <pc:picChg chg="del">
          <ac:chgData name="Yoel Kortick" userId="167978f5-7f40-4909-85d5-d4149554ad4e" providerId="ADAL" clId="{415341E9-8AB9-46F0-BEEE-EDA4E9E8721F}" dt="2022-08-25T07:29:38.881" v="1078" actId="478"/>
          <ac:picMkLst>
            <pc:docMk/>
            <pc:sldMk cId="4132155335" sldId="1793"/>
            <ac:picMk id="5" creationId="{2B96FCCE-34FD-5988-93DE-A5CA491E24F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7:41:37.829" v="1422" actId="208"/>
        <pc:sldMkLst>
          <pc:docMk/>
          <pc:sldMk cId="562044608" sldId="1794"/>
        </pc:sldMkLst>
        <pc:spChg chg="del">
          <ac:chgData name="Yoel Kortick" userId="167978f5-7f40-4909-85d5-d4149554ad4e" providerId="ADAL" clId="{415341E9-8AB9-46F0-BEEE-EDA4E9E8721F}" dt="2022-08-25T07:33:06.183" v="1372" actId="478"/>
          <ac:spMkLst>
            <pc:docMk/>
            <pc:sldMk cId="562044608" sldId="179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7:33:07.296" v="1373" actId="478"/>
          <ac:spMkLst>
            <pc:docMk/>
            <pc:sldMk cId="562044608" sldId="1794"/>
            <ac:spMk id="5" creationId="{2FFDC9F9-9609-7C61-FEA7-9751068B1681}"/>
          </ac:spMkLst>
        </pc:spChg>
        <pc:spChg chg="add mod">
          <ac:chgData name="Yoel Kortick" userId="167978f5-7f40-4909-85d5-d4149554ad4e" providerId="ADAL" clId="{415341E9-8AB9-46F0-BEEE-EDA4E9E8721F}" dt="2022-08-25T07:36:31.246" v="1398" actId="1035"/>
          <ac:spMkLst>
            <pc:docMk/>
            <pc:sldMk cId="562044608" sldId="1794"/>
            <ac:spMk id="8" creationId="{8BAA4749-5308-FB26-61DC-2A93CE2D483F}"/>
          </ac:spMkLst>
        </pc:spChg>
        <pc:spChg chg="add mod">
          <ac:chgData name="Yoel Kortick" userId="167978f5-7f40-4909-85d5-d4149554ad4e" providerId="ADAL" clId="{415341E9-8AB9-46F0-BEEE-EDA4E9E8721F}" dt="2022-08-25T07:35:31.657" v="1393" actId="571"/>
          <ac:spMkLst>
            <pc:docMk/>
            <pc:sldMk cId="562044608" sldId="1794"/>
            <ac:spMk id="11" creationId="{DD9ACDE7-8568-B606-6BD0-FD6CDF41053C}"/>
          </ac:spMkLst>
        </pc:spChg>
        <pc:spChg chg="add mod">
          <ac:chgData name="Yoel Kortick" userId="167978f5-7f40-4909-85d5-d4149554ad4e" providerId="ADAL" clId="{415341E9-8AB9-46F0-BEEE-EDA4E9E8721F}" dt="2022-08-25T07:41:09.570" v="1417" actId="1076"/>
          <ac:spMkLst>
            <pc:docMk/>
            <pc:sldMk cId="562044608" sldId="1794"/>
            <ac:spMk id="14" creationId="{05AFA725-6E05-4E88-514A-7ECA5A3B051D}"/>
          </ac:spMkLst>
        </pc:spChg>
        <pc:spChg chg="add mod">
          <ac:chgData name="Yoel Kortick" userId="167978f5-7f40-4909-85d5-d4149554ad4e" providerId="ADAL" clId="{415341E9-8AB9-46F0-BEEE-EDA4E9E8721F}" dt="2022-08-25T07:37:23.921" v="1408" actId="1582"/>
          <ac:spMkLst>
            <pc:docMk/>
            <pc:sldMk cId="562044608" sldId="1794"/>
            <ac:spMk id="15" creationId="{70E31E72-2566-117A-07E2-E1250CE5D27D}"/>
          </ac:spMkLst>
        </pc:spChg>
        <pc:spChg chg="add mod">
          <ac:chgData name="Yoel Kortick" userId="167978f5-7f40-4909-85d5-d4149554ad4e" providerId="ADAL" clId="{415341E9-8AB9-46F0-BEEE-EDA4E9E8721F}" dt="2022-08-25T07:41:09.570" v="1417" actId="1076"/>
          <ac:spMkLst>
            <pc:docMk/>
            <pc:sldMk cId="562044608" sldId="1794"/>
            <ac:spMk id="16" creationId="{3C6084A0-A654-5C05-D26D-20BDFE25EC28}"/>
          </ac:spMkLst>
        </pc:spChg>
        <pc:spChg chg="add mod">
          <ac:chgData name="Yoel Kortick" userId="167978f5-7f40-4909-85d5-d4149554ad4e" providerId="ADAL" clId="{415341E9-8AB9-46F0-BEEE-EDA4E9E8721F}" dt="2022-08-25T07:41:20.411" v="1419"/>
          <ac:spMkLst>
            <pc:docMk/>
            <pc:sldMk cId="562044608" sldId="1794"/>
            <ac:spMk id="17" creationId="{403156C8-9E32-D064-2931-812A2363A8B1}"/>
          </ac:spMkLst>
        </pc:spChg>
        <pc:spChg chg="add">
          <ac:chgData name="Yoel Kortick" userId="167978f5-7f40-4909-85d5-d4149554ad4e" providerId="ADAL" clId="{415341E9-8AB9-46F0-BEEE-EDA4E9E8721F}" dt="2022-08-25T07:41:26.020" v="1420" actId="11529"/>
          <ac:spMkLst>
            <pc:docMk/>
            <pc:sldMk cId="562044608" sldId="1794"/>
            <ac:spMk id="20" creationId="{A6B29442-A608-46C3-5CAB-CC3E7E8B9CCF}"/>
          </ac:spMkLst>
        </pc:spChg>
        <pc:spChg chg="add mod">
          <ac:chgData name="Yoel Kortick" userId="167978f5-7f40-4909-85d5-d4149554ad4e" providerId="ADAL" clId="{415341E9-8AB9-46F0-BEEE-EDA4E9E8721F}" dt="2022-08-25T07:41:33.199" v="1421" actId="571"/>
          <ac:spMkLst>
            <pc:docMk/>
            <pc:sldMk cId="562044608" sldId="1794"/>
            <ac:spMk id="21" creationId="{69C317C7-9F5A-34BE-1C8A-19759F3160E8}"/>
          </ac:spMkLst>
        </pc:spChg>
        <pc:picChg chg="add mod">
          <ac:chgData name="Yoel Kortick" userId="167978f5-7f40-4909-85d5-d4149554ad4e" providerId="ADAL" clId="{415341E9-8AB9-46F0-BEEE-EDA4E9E8721F}" dt="2022-08-25T07:36:31.246" v="1398" actId="1035"/>
          <ac:picMkLst>
            <pc:docMk/>
            <pc:sldMk cId="562044608" sldId="1794"/>
            <ac:picMk id="7" creationId="{DA01AAF7-9EBB-86F7-CD6C-1FF9C84BF01B}"/>
          </ac:picMkLst>
        </pc:picChg>
        <pc:picChg chg="add mod">
          <ac:chgData name="Yoel Kortick" userId="167978f5-7f40-4909-85d5-d4149554ad4e" providerId="ADAL" clId="{415341E9-8AB9-46F0-BEEE-EDA4E9E8721F}" dt="2022-08-25T07:35:27.935" v="1392" actId="208"/>
          <ac:picMkLst>
            <pc:docMk/>
            <pc:sldMk cId="562044608" sldId="1794"/>
            <ac:picMk id="10" creationId="{23E4B1F1-3125-32FE-4354-7FDAF2D542F1}"/>
          </ac:picMkLst>
        </pc:picChg>
        <pc:picChg chg="add mod">
          <ac:chgData name="Yoel Kortick" userId="167978f5-7f40-4909-85d5-d4149554ad4e" providerId="ADAL" clId="{415341E9-8AB9-46F0-BEEE-EDA4E9E8721F}" dt="2022-08-25T07:41:09.570" v="1417" actId="1076"/>
          <ac:picMkLst>
            <pc:docMk/>
            <pc:sldMk cId="562044608" sldId="1794"/>
            <ac:picMk id="13" creationId="{6CA79F65-9366-E2FD-10A1-FBF8FD145C65}"/>
          </ac:picMkLst>
        </pc:picChg>
        <pc:picChg chg="add mod">
          <ac:chgData name="Yoel Kortick" userId="167978f5-7f40-4909-85d5-d4149554ad4e" providerId="ADAL" clId="{415341E9-8AB9-46F0-BEEE-EDA4E9E8721F}" dt="2022-08-25T07:41:37.829" v="1422" actId="208"/>
          <ac:picMkLst>
            <pc:docMk/>
            <pc:sldMk cId="562044608" sldId="1794"/>
            <ac:picMk id="19" creationId="{7A42665A-0E18-43E9-1317-063D94ADF3C2}"/>
          </ac:picMkLst>
        </pc:picChg>
      </pc:sldChg>
      <pc:sldChg chg="addSp modSp add mod">
        <pc:chgData name="Yoel Kortick" userId="167978f5-7f40-4909-85d5-d4149554ad4e" providerId="ADAL" clId="{415341E9-8AB9-46F0-BEEE-EDA4E9E8721F}" dt="2022-08-25T08:11:55.968" v="3143" actId="313"/>
        <pc:sldMkLst>
          <pc:docMk/>
          <pc:sldMk cId="1022672352" sldId="1795"/>
        </pc:sldMkLst>
        <pc:spChg chg="mod">
          <ac:chgData name="Yoel Kortick" userId="167978f5-7f40-4909-85d5-d4149554ad4e" providerId="ADAL" clId="{415341E9-8AB9-46F0-BEEE-EDA4E9E8721F}" dt="2022-08-25T08:11:55.968" v="3143" actId="313"/>
          <ac:spMkLst>
            <pc:docMk/>
            <pc:sldMk cId="1022672352" sldId="1795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1:31.831" v="3032" actId="1036"/>
          <ac:spMkLst>
            <pc:docMk/>
            <pc:sldMk cId="1022672352" sldId="1795"/>
            <ac:spMk id="6" creationId="{AA69EF14-6EA8-54A2-217D-35B6B4ED381A}"/>
          </ac:spMkLst>
        </pc:spChg>
        <pc:picChg chg="add mod">
          <ac:chgData name="Yoel Kortick" userId="167978f5-7f40-4909-85d5-d4149554ad4e" providerId="ADAL" clId="{415341E9-8AB9-46F0-BEEE-EDA4E9E8721F}" dt="2022-08-25T08:11:31.831" v="3032" actId="1036"/>
          <ac:picMkLst>
            <pc:docMk/>
            <pc:sldMk cId="1022672352" sldId="1795"/>
            <ac:picMk id="5" creationId="{1734EE99-4F1F-0FD9-4FCF-3BD5D17AA99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7:52.137" v="4598" actId="33524"/>
        <pc:sldMkLst>
          <pc:docMk/>
          <pc:sldMk cId="3228880565" sldId="1796"/>
        </pc:sldMkLst>
        <pc:spChg chg="add mod">
          <ac:chgData name="Yoel Kortick" userId="167978f5-7f40-4909-85d5-d4149554ad4e" providerId="ADAL" clId="{415341E9-8AB9-46F0-BEEE-EDA4E9E8721F}" dt="2022-08-25T07:49:26.931" v="1718" actId="208"/>
          <ac:spMkLst>
            <pc:docMk/>
            <pc:sldMk cId="3228880565" sldId="1796"/>
            <ac:spMk id="2" creationId="{FF4EEEDE-3005-3DE3-799A-F927D07AA051}"/>
          </ac:spMkLst>
        </pc:spChg>
        <pc:spChg chg="mod">
          <ac:chgData name="Yoel Kortick" userId="167978f5-7f40-4909-85d5-d4149554ad4e" providerId="ADAL" clId="{415341E9-8AB9-46F0-BEEE-EDA4E9E8721F}" dt="2022-08-25T08:37:52.137" v="4598" actId="33524"/>
          <ac:spMkLst>
            <pc:docMk/>
            <pc:sldMk cId="3228880565" sldId="1796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7:45:36.869" v="1613" actId="478"/>
          <ac:spMkLst>
            <pc:docMk/>
            <pc:sldMk cId="3228880565" sldId="1796"/>
            <ac:spMk id="6" creationId="{AA69EF14-6EA8-54A2-217D-35B6B4ED381A}"/>
          </ac:spMkLst>
        </pc:spChg>
        <pc:spChg chg="add mod">
          <ac:chgData name="Yoel Kortick" userId="167978f5-7f40-4909-85d5-d4149554ad4e" providerId="ADAL" clId="{415341E9-8AB9-46F0-BEEE-EDA4E9E8721F}" dt="2022-08-25T07:48:25.909" v="1698" actId="20577"/>
          <ac:spMkLst>
            <pc:docMk/>
            <pc:sldMk cId="3228880565" sldId="1796"/>
            <ac:spMk id="7" creationId="{A0AA2DEA-75FF-B35F-C2A8-73BE2294F514}"/>
          </ac:spMkLst>
        </pc:spChg>
        <pc:spChg chg="add mod">
          <ac:chgData name="Yoel Kortick" userId="167978f5-7f40-4909-85d5-d4149554ad4e" providerId="ADAL" clId="{415341E9-8AB9-46F0-BEEE-EDA4E9E8721F}" dt="2022-08-25T07:48:51.257" v="1705" actId="208"/>
          <ac:spMkLst>
            <pc:docMk/>
            <pc:sldMk cId="3228880565" sldId="1796"/>
            <ac:spMk id="8" creationId="{57AD54A8-A1E2-8E81-CA13-C38837E20E26}"/>
          </ac:spMkLst>
        </pc:spChg>
        <pc:spChg chg="add mod">
          <ac:chgData name="Yoel Kortick" userId="167978f5-7f40-4909-85d5-d4149554ad4e" providerId="ADAL" clId="{415341E9-8AB9-46F0-BEEE-EDA4E9E8721F}" dt="2022-08-25T07:49:05.846" v="1716" actId="1035"/>
          <ac:spMkLst>
            <pc:docMk/>
            <pc:sldMk cId="3228880565" sldId="1796"/>
            <ac:spMk id="9" creationId="{B5EF7D99-B5B8-5866-6F10-D063B8FA2C5F}"/>
          </ac:spMkLst>
        </pc:spChg>
        <pc:picChg chg="del">
          <ac:chgData name="Yoel Kortick" userId="167978f5-7f40-4909-85d5-d4149554ad4e" providerId="ADAL" clId="{415341E9-8AB9-46F0-BEEE-EDA4E9E8721F}" dt="2022-08-25T07:45:35.649" v="1612" actId="478"/>
          <ac:picMkLst>
            <pc:docMk/>
            <pc:sldMk cId="3228880565" sldId="1796"/>
            <ac:picMk id="5" creationId="{1734EE99-4F1F-0FD9-4FCF-3BD5D17AA99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7:50:51.379" v="1787" actId="1035"/>
        <pc:sldMkLst>
          <pc:docMk/>
          <pc:sldMk cId="995561884" sldId="1797"/>
        </pc:sldMkLst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2" creationId="{FF4EEEDE-3005-3DE3-799A-F927D07AA051}"/>
          </ac:spMkLst>
        </pc:spChg>
        <pc:spChg chg="mod">
          <ac:chgData name="Yoel Kortick" userId="167978f5-7f40-4909-85d5-d4149554ad4e" providerId="ADAL" clId="{415341E9-8AB9-46F0-BEEE-EDA4E9E8721F}" dt="2022-08-25T07:50:22.980" v="1774" actId="20577"/>
          <ac:spMkLst>
            <pc:docMk/>
            <pc:sldMk cId="995561884" sldId="1797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7:50:26.366" v="1775" actId="478"/>
          <ac:spMkLst>
            <pc:docMk/>
            <pc:sldMk cId="995561884" sldId="1797"/>
            <ac:spMk id="7" creationId="{A0AA2DEA-75FF-B35F-C2A8-73BE2294F514}"/>
          </ac:spMkLst>
        </pc:spChg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8" creationId="{57AD54A8-A1E2-8E81-CA13-C38837E20E26}"/>
          </ac:spMkLst>
        </pc:spChg>
        <pc:spChg chg="del">
          <ac:chgData name="Yoel Kortick" userId="167978f5-7f40-4909-85d5-d4149554ad4e" providerId="ADAL" clId="{415341E9-8AB9-46F0-BEEE-EDA4E9E8721F}" dt="2022-08-25T07:50:28.410" v="1776" actId="478"/>
          <ac:spMkLst>
            <pc:docMk/>
            <pc:sldMk cId="995561884" sldId="1797"/>
            <ac:spMk id="9" creationId="{B5EF7D99-B5B8-5866-6F10-D063B8FA2C5F}"/>
          </ac:spMkLst>
        </pc:spChg>
        <pc:spChg chg="add">
          <ac:chgData name="Yoel Kortick" userId="167978f5-7f40-4909-85d5-d4149554ad4e" providerId="ADAL" clId="{415341E9-8AB9-46F0-BEEE-EDA4E9E8721F}" dt="2022-08-25T07:50:42.233" v="1781" actId="11529"/>
          <ac:spMkLst>
            <pc:docMk/>
            <pc:sldMk cId="995561884" sldId="1797"/>
            <ac:spMk id="10" creationId="{98C0FF8D-2F3D-D9BB-7209-7D084EE85195}"/>
          </ac:spMkLst>
        </pc:spChg>
        <pc:spChg chg="add mod">
          <ac:chgData name="Yoel Kortick" userId="167978f5-7f40-4909-85d5-d4149554ad4e" providerId="ADAL" clId="{415341E9-8AB9-46F0-BEEE-EDA4E9E8721F}" dt="2022-08-25T07:50:51.379" v="1787" actId="1035"/>
          <ac:spMkLst>
            <pc:docMk/>
            <pc:sldMk cId="995561884" sldId="1797"/>
            <ac:spMk id="11" creationId="{65420696-3F00-8D65-97B9-F968F888B3F3}"/>
          </ac:spMkLst>
        </pc:spChg>
        <pc:picChg chg="add mod">
          <ac:chgData name="Yoel Kortick" userId="167978f5-7f40-4909-85d5-d4149554ad4e" providerId="ADAL" clId="{415341E9-8AB9-46F0-BEEE-EDA4E9E8721F}" dt="2022-08-25T07:50:35.852" v="1780" actId="208"/>
          <ac:picMkLst>
            <pc:docMk/>
            <pc:sldMk cId="995561884" sldId="1797"/>
            <ac:picMk id="6" creationId="{78E2A1E9-1679-313E-2DC7-40A638237060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8:22.083" v="4604" actId="1035"/>
        <pc:sldMkLst>
          <pc:docMk/>
          <pc:sldMk cId="69706687" sldId="1798"/>
        </pc:sldMkLst>
        <pc:spChg chg="mod">
          <ac:chgData name="Yoel Kortick" userId="167978f5-7f40-4909-85d5-d4149554ad4e" providerId="ADAL" clId="{415341E9-8AB9-46F0-BEEE-EDA4E9E8721F}" dt="2022-08-25T07:53:51.130" v="1916" actId="20577"/>
          <ac:spMkLst>
            <pc:docMk/>
            <pc:sldMk cId="69706687" sldId="1798"/>
            <ac:spMk id="4" creationId="{2490F34D-A7E2-4EA9-8B1A-78371A1F1CD1}"/>
          </ac:spMkLst>
        </pc:spChg>
        <pc:spChg chg="add del">
          <ac:chgData name="Yoel Kortick" userId="167978f5-7f40-4909-85d5-d4149554ad4e" providerId="ADAL" clId="{415341E9-8AB9-46F0-BEEE-EDA4E9E8721F}" dt="2022-08-25T07:53:19.774" v="1897" actId="22"/>
          <ac:spMkLst>
            <pc:docMk/>
            <pc:sldMk cId="69706687" sldId="1798"/>
            <ac:spMk id="8" creationId="{1E39BD8A-70C4-5D7C-2B9B-1D1B31FD1F92}"/>
          </ac:spMkLst>
        </pc:spChg>
        <pc:spChg chg="del">
          <ac:chgData name="Yoel Kortick" userId="167978f5-7f40-4909-85d5-d4149554ad4e" providerId="ADAL" clId="{415341E9-8AB9-46F0-BEEE-EDA4E9E8721F}" dt="2022-08-25T07:53:44.244" v="1914" actId="478"/>
          <ac:spMkLst>
            <pc:docMk/>
            <pc:sldMk cId="69706687" sldId="1798"/>
            <ac:spMk id="10" creationId="{98C0FF8D-2F3D-D9BB-7209-7D084EE85195}"/>
          </ac:spMkLst>
        </pc:spChg>
        <pc:spChg chg="mod">
          <ac:chgData name="Yoel Kortick" userId="167978f5-7f40-4909-85d5-d4149554ad4e" providerId="ADAL" clId="{415341E9-8AB9-46F0-BEEE-EDA4E9E8721F}" dt="2022-08-25T07:53:40.015" v="1913" actId="14100"/>
          <ac:spMkLst>
            <pc:docMk/>
            <pc:sldMk cId="69706687" sldId="1798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8:38:22.083" v="4604" actId="1035"/>
          <ac:spMkLst>
            <pc:docMk/>
            <pc:sldMk cId="69706687" sldId="1798"/>
            <ac:spMk id="12" creationId="{01FDAFCF-2040-84D7-378B-5E193C105480}"/>
          </ac:spMkLst>
        </pc:spChg>
        <pc:picChg chg="del">
          <ac:chgData name="Yoel Kortick" userId="167978f5-7f40-4909-85d5-d4149554ad4e" providerId="ADAL" clId="{415341E9-8AB9-46F0-BEEE-EDA4E9E8721F}" dt="2022-08-25T07:53:17.618" v="1895" actId="478"/>
          <ac:picMkLst>
            <pc:docMk/>
            <pc:sldMk cId="69706687" sldId="1798"/>
            <ac:picMk id="6" creationId="{78E2A1E9-1679-313E-2DC7-40A638237060}"/>
          </ac:picMkLst>
        </pc:picChg>
        <pc:picChg chg="add mod ord">
          <ac:chgData name="Yoel Kortick" userId="167978f5-7f40-4909-85d5-d4149554ad4e" providerId="ADAL" clId="{415341E9-8AB9-46F0-BEEE-EDA4E9E8721F}" dt="2022-08-25T07:53:47.025" v="1915" actId="208"/>
          <ac:picMkLst>
            <pc:docMk/>
            <pc:sldMk cId="69706687" sldId="1798"/>
            <ac:picMk id="7" creationId="{1846547B-C66A-C865-80A7-7EB90271BA58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8:40.206" v="4614" actId="20577"/>
        <pc:sldMkLst>
          <pc:docMk/>
          <pc:sldMk cId="4030600031" sldId="1799"/>
        </pc:sldMkLst>
        <pc:spChg chg="mod">
          <ac:chgData name="Yoel Kortick" userId="167978f5-7f40-4909-85d5-d4149554ad4e" providerId="ADAL" clId="{415341E9-8AB9-46F0-BEEE-EDA4E9E8721F}" dt="2022-08-25T08:38:40.206" v="4614" actId="20577"/>
          <ac:spMkLst>
            <pc:docMk/>
            <pc:sldMk cId="4030600031" sldId="1799"/>
            <ac:spMk id="4" creationId="{2490F34D-A7E2-4EA9-8B1A-78371A1F1CD1}"/>
          </ac:spMkLst>
        </pc:spChg>
        <pc:spChg chg="mod">
          <ac:chgData name="Yoel Kortick" userId="167978f5-7f40-4909-85d5-d4149554ad4e" providerId="ADAL" clId="{415341E9-8AB9-46F0-BEEE-EDA4E9E8721F}" dt="2022-08-25T07:57:06.370" v="2041" actId="1036"/>
          <ac:spMkLst>
            <pc:docMk/>
            <pc:sldMk cId="4030600031" sldId="1799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7:56:31.213" v="2000" actId="14100"/>
          <ac:spMkLst>
            <pc:docMk/>
            <pc:sldMk cId="4030600031" sldId="1799"/>
            <ac:spMk id="12" creationId="{0F04588D-F319-B7C8-D2A8-75302A46CB0A}"/>
          </ac:spMkLst>
        </pc:spChg>
        <pc:picChg chg="add mod ord">
          <ac:chgData name="Yoel Kortick" userId="167978f5-7f40-4909-85d5-d4149554ad4e" providerId="ADAL" clId="{415341E9-8AB9-46F0-BEEE-EDA4E9E8721F}" dt="2022-08-25T07:57:06.370" v="2041" actId="1036"/>
          <ac:picMkLst>
            <pc:docMk/>
            <pc:sldMk cId="4030600031" sldId="1799"/>
            <ac:picMk id="5" creationId="{2EA310A7-9A65-2A35-3D93-B0C3FAF67A2A}"/>
          </ac:picMkLst>
        </pc:picChg>
        <pc:picChg chg="del">
          <ac:chgData name="Yoel Kortick" userId="167978f5-7f40-4909-85d5-d4149554ad4e" providerId="ADAL" clId="{415341E9-8AB9-46F0-BEEE-EDA4E9E8721F}" dt="2022-08-25T07:54:22.672" v="1955" actId="478"/>
          <ac:picMkLst>
            <pc:docMk/>
            <pc:sldMk cId="4030600031" sldId="1799"/>
            <ac:picMk id="7" creationId="{1846547B-C66A-C865-80A7-7EB90271BA58}"/>
          </ac:picMkLst>
        </pc:picChg>
        <pc:picChg chg="add del mod">
          <ac:chgData name="Yoel Kortick" userId="167978f5-7f40-4909-85d5-d4149554ad4e" providerId="ADAL" clId="{415341E9-8AB9-46F0-BEEE-EDA4E9E8721F}" dt="2022-08-25T07:54:50.356" v="1963" actId="478"/>
          <ac:picMkLst>
            <pc:docMk/>
            <pc:sldMk cId="4030600031" sldId="1799"/>
            <ac:picMk id="8" creationId="{66717FA0-4422-8F3D-7119-6A95E67F1CB1}"/>
          </ac:picMkLst>
        </pc:picChg>
        <pc:picChg chg="add del mod">
          <ac:chgData name="Yoel Kortick" userId="167978f5-7f40-4909-85d5-d4149554ad4e" providerId="ADAL" clId="{415341E9-8AB9-46F0-BEEE-EDA4E9E8721F}" dt="2022-08-25T07:56:14.756" v="1969" actId="478"/>
          <ac:picMkLst>
            <pc:docMk/>
            <pc:sldMk cId="4030600031" sldId="1799"/>
            <ac:picMk id="9" creationId="{4D1C4414-69E2-6261-D460-BF581FFA2D21}"/>
          </ac:picMkLst>
        </pc:picChg>
        <pc:picChg chg="add mod ord">
          <ac:chgData name="Yoel Kortick" userId="167978f5-7f40-4909-85d5-d4149554ad4e" providerId="ADAL" clId="{415341E9-8AB9-46F0-BEEE-EDA4E9E8721F}" dt="2022-08-25T07:56:24.812" v="1998" actId="167"/>
          <ac:picMkLst>
            <pc:docMk/>
            <pc:sldMk cId="4030600031" sldId="1799"/>
            <ac:picMk id="13" creationId="{97B5D570-84CA-41CB-BAFA-BE706B97914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9:38.421" v="4655" actId="14100"/>
        <pc:sldMkLst>
          <pc:docMk/>
          <pc:sldMk cId="794948204" sldId="1800"/>
        </pc:sldMkLst>
        <pc:spChg chg="mod">
          <ac:chgData name="Yoel Kortick" userId="167978f5-7f40-4909-85d5-d4149554ad4e" providerId="ADAL" clId="{415341E9-8AB9-46F0-BEEE-EDA4E9E8721F}" dt="2022-08-25T08:39:34.591" v="4654" actId="313"/>
          <ac:spMkLst>
            <pc:docMk/>
            <pc:sldMk cId="794948204" sldId="180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7:58:50.607" v="2143" actId="14100"/>
          <ac:spMkLst>
            <pc:docMk/>
            <pc:sldMk cId="794948204" sldId="1800"/>
            <ac:spMk id="10" creationId="{A12B97C2-FD96-E6B0-B332-48BA15048C5D}"/>
          </ac:spMkLst>
        </pc:spChg>
        <pc:spChg chg="mod">
          <ac:chgData name="Yoel Kortick" userId="167978f5-7f40-4909-85d5-d4149554ad4e" providerId="ADAL" clId="{415341E9-8AB9-46F0-BEEE-EDA4E9E8721F}" dt="2022-08-25T08:39:38.421" v="4655" actId="14100"/>
          <ac:spMkLst>
            <pc:docMk/>
            <pc:sldMk cId="794948204" sldId="1800"/>
            <ac:spMk id="11" creationId="{65420696-3F00-8D65-97B9-F968F888B3F3}"/>
          </ac:spMkLst>
        </pc:spChg>
        <pc:spChg chg="mod">
          <ac:chgData name="Yoel Kortick" userId="167978f5-7f40-4909-85d5-d4149554ad4e" providerId="ADAL" clId="{415341E9-8AB9-46F0-BEEE-EDA4E9E8721F}" dt="2022-08-25T07:58:29.120" v="2138" actId="14100"/>
          <ac:spMkLst>
            <pc:docMk/>
            <pc:sldMk cId="794948204" sldId="1800"/>
            <ac:spMk id="12" creationId="{0F04588D-F319-B7C8-D2A8-75302A46CB0A}"/>
          </ac:spMkLst>
        </pc:spChg>
        <pc:spChg chg="add mod">
          <ac:chgData name="Yoel Kortick" userId="167978f5-7f40-4909-85d5-d4149554ad4e" providerId="ADAL" clId="{415341E9-8AB9-46F0-BEEE-EDA4E9E8721F}" dt="2022-08-25T07:58:53.744" v="2144" actId="571"/>
          <ac:spMkLst>
            <pc:docMk/>
            <pc:sldMk cId="794948204" sldId="1800"/>
            <ac:spMk id="14" creationId="{C7C9329A-BC86-4C18-AC65-106E90B038AC}"/>
          </ac:spMkLst>
        </pc:spChg>
        <pc:picChg chg="del">
          <ac:chgData name="Yoel Kortick" userId="167978f5-7f40-4909-85d5-d4149554ad4e" providerId="ADAL" clId="{415341E9-8AB9-46F0-BEEE-EDA4E9E8721F}" dt="2022-08-25T07:57:50.655" v="2122" actId="478"/>
          <ac:picMkLst>
            <pc:docMk/>
            <pc:sldMk cId="794948204" sldId="1800"/>
            <ac:picMk id="5" creationId="{2EA310A7-9A65-2A35-3D93-B0C3FAF67A2A}"/>
          </ac:picMkLst>
        </pc:picChg>
        <pc:picChg chg="add mod ord">
          <ac:chgData name="Yoel Kortick" userId="167978f5-7f40-4909-85d5-d4149554ad4e" providerId="ADAL" clId="{415341E9-8AB9-46F0-BEEE-EDA4E9E8721F}" dt="2022-08-25T07:58:55.960" v="2145" actId="208"/>
          <ac:picMkLst>
            <pc:docMk/>
            <pc:sldMk cId="794948204" sldId="1800"/>
            <ac:picMk id="6" creationId="{547A736A-ECE4-A85B-FDC4-11D8D9D14E04}"/>
          </ac:picMkLst>
        </pc:picChg>
        <pc:picChg chg="del">
          <ac:chgData name="Yoel Kortick" userId="167978f5-7f40-4909-85d5-d4149554ad4e" providerId="ADAL" clId="{415341E9-8AB9-46F0-BEEE-EDA4E9E8721F}" dt="2022-08-25T07:57:51.290" v="2123" actId="478"/>
          <ac:picMkLst>
            <pc:docMk/>
            <pc:sldMk cId="794948204" sldId="1800"/>
            <ac:picMk id="13" creationId="{97B5D570-84CA-41CB-BAFA-BE706B979145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01:51.321" v="2234" actId="478"/>
        <pc:sldMkLst>
          <pc:docMk/>
          <pc:sldMk cId="3640139637" sldId="1801"/>
        </pc:sldMkLst>
        <pc:spChg chg="mod">
          <ac:chgData name="Yoel Kortick" userId="167978f5-7f40-4909-85d5-d4149554ad4e" providerId="ADAL" clId="{415341E9-8AB9-46F0-BEEE-EDA4E9E8721F}" dt="2022-08-25T08:01:40.411" v="2231" actId="20577"/>
          <ac:spMkLst>
            <pc:docMk/>
            <pc:sldMk cId="3640139637" sldId="1801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01:51.321" v="2234" actId="478"/>
          <ac:spMkLst>
            <pc:docMk/>
            <pc:sldMk cId="3640139637" sldId="1801"/>
            <ac:spMk id="10" creationId="{A12B97C2-FD96-E6B0-B332-48BA15048C5D}"/>
          </ac:spMkLst>
        </pc:spChg>
        <pc:spChg chg="mod">
          <ac:chgData name="Yoel Kortick" userId="167978f5-7f40-4909-85d5-d4149554ad4e" providerId="ADAL" clId="{415341E9-8AB9-46F0-BEEE-EDA4E9E8721F}" dt="2022-08-25T08:01:48.262" v="2233" actId="14100"/>
          <ac:spMkLst>
            <pc:docMk/>
            <pc:sldMk cId="3640139637" sldId="1801"/>
            <ac:spMk id="11" creationId="{65420696-3F00-8D65-97B9-F968F888B3F3}"/>
          </ac:spMkLst>
        </pc:spChg>
        <pc:spChg chg="mod">
          <ac:chgData name="Yoel Kortick" userId="167978f5-7f40-4909-85d5-d4149554ad4e" providerId="ADAL" clId="{415341E9-8AB9-46F0-BEEE-EDA4E9E8721F}" dt="2022-08-25T08:01:24.628" v="2196" actId="1035"/>
          <ac:spMkLst>
            <pc:docMk/>
            <pc:sldMk cId="3640139637" sldId="1801"/>
            <ac:spMk id="12" creationId="{0F04588D-F319-B7C8-D2A8-75302A46CB0A}"/>
          </ac:spMkLst>
        </pc:spChg>
        <pc:spChg chg="mod">
          <ac:chgData name="Yoel Kortick" userId="167978f5-7f40-4909-85d5-d4149554ad4e" providerId="ADAL" clId="{415341E9-8AB9-46F0-BEEE-EDA4E9E8721F}" dt="2022-08-25T08:01:31.769" v="2228" actId="1036"/>
          <ac:spMkLst>
            <pc:docMk/>
            <pc:sldMk cId="3640139637" sldId="1801"/>
            <ac:spMk id="14" creationId="{C7C9329A-BC86-4C18-AC65-106E90B038AC}"/>
          </ac:spMkLst>
        </pc:spChg>
        <pc:picChg chg="add mod ord">
          <ac:chgData name="Yoel Kortick" userId="167978f5-7f40-4909-85d5-d4149554ad4e" providerId="ADAL" clId="{415341E9-8AB9-46F0-BEEE-EDA4E9E8721F}" dt="2022-08-25T08:01:38.026" v="2230" actId="1076"/>
          <ac:picMkLst>
            <pc:docMk/>
            <pc:sldMk cId="3640139637" sldId="1801"/>
            <ac:picMk id="5" creationId="{8A1054F1-837F-0601-00E8-532F51B709E4}"/>
          </ac:picMkLst>
        </pc:picChg>
        <pc:picChg chg="del">
          <ac:chgData name="Yoel Kortick" userId="167978f5-7f40-4909-85d5-d4149554ad4e" providerId="ADAL" clId="{415341E9-8AB9-46F0-BEEE-EDA4E9E8721F}" dt="2022-08-25T08:00:49.195" v="2148" actId="478"/>
          <ac:picMkLst>
            <pc:docMk/>
            <pc:sldMk cId="3640139637" sldId="1801"/>
            <ac:picMk id="6" creationId="{547A736A-ECE4-A85B-FDC4-11D8D9D14E04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04:45.077" v="2518" actId="478"/>
        <pc:sldMkLst>
          <pc:docMk/>
          <pc:sldMk cId="1878864992" sldId="1802"/>
        </pc:sldMkLst>
        <pc:spChg chg="mod">
          <ac:chgData name="Yoel Kortick" userId="167978f5-7f40-4909-85d5-d4149554ad4e" providerId="ADAL" clId="{415341E9-8AB9-46F0-BEEE-EDA4E9E8721F}" dt="2022-08-25T08:04:40.016" v="2516" actId="6549"/>
          <ac:spMkLst>
            <pc:docMk/>
            <pc:sldMk cId="1878864992" sldId="1802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04:10.286" v="2505" actId="1035"/>
          <ac:spMkLst>
            <pc:docMk/>
            <pc:sldMk cId="1878864992" sldId="1802"/>
            <ac:spMk id="10" creationId="{AA5B6227-9085-2656-9346-79A816EF3BBD}"/>
          </ac:spMkLst>
        </pc:spChg>
        <pc:spChg chg="mod">
          <ac:chgData name="Yoel Kortick" userId="167978f5-7f40-4909-85d5-d4149554ad4e" providerId="ADAL" clId="{415341E9-8AB9-46F0-BEEE-EDA4E9E8721F}" dt="2022-08-25T08:04:05.159" v="2496" actId="1036"/>
          <ac:spMkLst>
            <pc:docMk/>
            <pc:sldMk cId="1878864992" sldId="1802"/>
            <ac:spMk id="11" creationId="{65420696-3F00-8D65-97B9-F968F888B3F3}"/>
          </ac:spMkLst>
        </pc:spChg>
        <pc:spChg chg="del">
          <ac:chgData name="Yoel Kortick" userId="167978f5-7f40-4909-85d5-d4149554ad4e" providerId="ADAL" clId="{415341E9-8AB9-46F0-BEEE-EDA4E9E8721F}" dt="2022-08-25T08:04:43.739" v="2517" actId="478"/>
          <ac:spMkLst>
            <pc:docMk/>
            <pc:sldMk cId="1878864992" sldId="1802"/>
            <ac:spMk id="12" creationId="{0F04588D-F319-B7C8-D2A8-75302A46CB0A}"/>
          </ac:spMkLst>
        </pc:spChg>
        <pc:spChg chg="del">
          <ac:chgData name="Yoel Kortick" userId="167978f5-7f40-4909-85d5-d4149554ad4e" providerId="ADAL" clId="{415341E9-8AB9-46F0-BEEE-EDA4E9E8721F}" dt="2022-08-25T08:04:45.077" v="2518" actId="478"/>
          <ac:spMkLst>
            <pc:docMk/>
            <pc:sldMk cId="1878864992" sldId="1802"/>
            <ac:spMk id="14" creationId="{C7C9329A-BC86-4C18-AC65-106E90B038AC}"/>
          </ac:spMkLst>
        </pc:spChg>
        <pc:picChg chg="del">
          <ac:chgData name="Yoel Kortick" userId="167978f5-7f40-4909-85d5-d4149554ad4e" providerId="ADAL" clId="{415341E9-8AB9-46F0-BEEE-EDA4E9E8721F}" dt="2022-08-25T08:02:45.887" v="2259" actId="478"/>
          <ac:picMkLst>
            <pc:docMk/>
            <pc:sldMk cId="1878864992" sldId="1802"/>
            <ac:picMk id="5" creationId="{8A1054F1-837F-0601-00E8-532F51B709E4}"/>
          </ac:picMkLst>
        </pc:picChg>
        <pc:picChg chg="add mod ord">
          <ac:chgData name="Yoel Kortick" userId="167978f5-7f40-4909-85d5-d4149554ad4e" providerId="ADAL" clId="{415341E9-8AB9-46F0-BEEE-EDA4E9E8721F}" dt="2022-08-25T08:04:12.936" v="2506" actId="208"/>
          <ac:picMkLst>
            <pc:docMk/>
            <pc:sldMk cId="1878864992" sldId="1802"/>
            <ac:picMk id="6" creationId="{871145E2-5AFF-0ED9-CAA4-97219C113F30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14:06.164" v="3290" actId="1582"/>
        <pc:sldMkLst>
          <pc:docMk/>
          <pc:sldMk cId="1764801124" sldId="1803"/>
        </pc:sldMkLst>
        <pc:spChg chg="mod">
          <ac:chgData name="Yoel Kortick" userId="167978f5-7f40-4909-85d5-d4149554ad4e" providerId="ADAL" clId="{415341E9-8AB9-46F0-BEEE-EDA4E9E8721F}" dt="2022-08-25T08:07:29.287" v="2810" actId="20577"/>
          <ac:spMkLst>
            <pc:docMk/>
            <pc:sldMk cId="1764801124" sldId="1803"/>
            <ac:spMk id="4" creationId="{2490F34D-A7E2-4EA9-8B1A-78371A1F1CD1}"/>
          </ac:spMkLst>
        </pc:spChg>
        <pc:spChg chg="mod">
          <ac:chgData name="Yoel Kortick" userId="167978f5-7f40-4909-85d5-d4149554ad4e" providerId="ADAL" clId="{415341E9-8AB9-46F0-BEEE-EDA4E9E8721F}" dt="2022-08-25T08:08:34.453" v="2833" actId="14100"/>
          <ac:spMkLst>
            <pc:docMk/>
            <pc:sldMk cId="1764801124" sldId="1803"/>
            <ac:spMk id="10" creationId="{AA5B6227-9085-2656-9346-79A816EF3BBD}"/>
          </ac:spMkLst>
        </pc:spChg>
        <pc:spChg chg="add del mod">
          <ac:chgData name="Yoel Kortick" userId="167978f5-7f40-4909-85d5-d4149554ad4e" providerId="ADAL" clId="{415341E9-8AB9-46F0-BEEE-EDA4E9E8721F}" dt="2022-08-25T08:08:21.744" v="2828" actId="1035"/>
          <ac:spMkLst>
            <pc:docMk/>
            <pc:sldMk cId="1764801124" sldId="1803"/>
            <ac:spMk id="11" creationId="{65420696-3F00-8D65-97B9-F968F888B3F3}"/>
          </ac:spMkLst>
        </pc:spChg>
        <pc:spChg chg="add mod">
          <ac:chgData name="Yoel Kortick" userId="167978f5-7f40-4909-85d5-d4149554ad4e" providerId="ADAL" clId="{415341E9-8AB9-46F0-BEEE-EDA4E9E8721F}" dt="2022-08-25T08:08:26.329" v="2829" actId="571"/>
          <ac:spMkLst>
            <pc:docMk/>
            <pc:sldMk cId="1764801124" sldId="1803"/>
            <ac:spMk id="12" creationId="{840D876B-158A-2076-D3AC-16B3CEF6E347}"/>
          </ac:spMkLst>
        </pc:spChg>
        <pc:picChg chg="add del">
          <ac:chgData name="Yoel Kortick" userId="167978f5-7f40-4909-85d5-d4149554ad4e" providerId="ADAL" clId="{415341E9-8AB9-46F0-BEEE-EDA4E9E8721F}" dt="2022-08-25T08:07:32.776" v="2812" actId="22"/>
          <ac:picMkLst>
            <pc:docMk/>
            <pc:sldMk cId="1764801124" sldId="1803"/>
            <ac:picMk id="5" creationId="{B343B7DA-BE01-F618-E525-B5FA1CE6EFB2}"/>
          </ac:picMkLst>
        </pc:picChg>
        <pc:picChg chg="del">
          <ac:chgData name="Yoel Kortick" userId="167978f5-7f40-4909-85d5-d4149554ad4e" providerId="ADAL" clId="{415341E9-8AB9-46F0-BEEE-EDA4E9E8721F}" dt="2022-08-25T08:05:51.609" v="2765" actId="478"/>
          <ac:picMkLst>
            <pc:docMk/>
            <pc:sldMk cId="1764801124" sldId="1803"/>
            <ac:picMk id="6" creationId="{871145E2-5AFF-0ED9-CAA4-97219C113F30}"/>
          </ac:picMkLst>
        </pc:picChg>
        <pc:picChg chg="add mod ord">
          <ac:chgData name="Yoel Kortick" userId="167978f5-7f40-4909-85d5-d4149554ad4e" providerId="ADAL" clId="{415341E9-8AB9-46F0-BEEE-EDA4E9E8721F}" dt="2022-08-25T08:08:36.537" v="2834" actId="208"/>
          <ac:picMkLst>
            <pc:docMk/>
            <pc:sldMk cId="1764801124" sldId="1803"/>
            <ac:picMk id="8" creationId="{062A4334-3CCA-71D5-887B-C702C7406467}"/>
          </ac:picMkLst>
        </pc:picChg>
        <pc:cxnChg chg="add mod">
          <ac:chgData name="Yoel Kortick" userId="167978f5-7f40-4909-85d5-d4149554ad4e" providerId="ADAL" clId="{415341E9-8AB9-46F0-BEEE-EDA4E9E8721F}" dt="2022-08-25T08:14:06.164" v="3290" actId="1582"/>
          <ac:cxnSpMkLst>
            <pc:docMk/>
            <pc:sldMk cId="1764801124" sldId="1803"/>
            <ac:cxnSpMk id="13" creationId="{70399FC5-49E5-FD61-A24C-165923A1C20D}"/>
          </ac:cxnSpMkLst>
        </pc:cxnChg>
      </pc:sldChg>
      <pc:sldChg chg="addSp delSp modSp add mod">
        <pc:chgData name="Yoel Kortick" userId="167978f5-7f40-4909-85d5-d4149554ad4e" providerId="ADAL" clId="{415341E9-8AB9-46F0-BEEE-EDA4E9E8721F}" dt="2022-08-25T08:11:05.637" v="3019" actId="478"/>
        <pc:sldMkLst>
          <pc:docMk/>
          <pc:sldMk cId="1635563092" sldId="1804"/>
        </pc:sldMkLst>
        <pc:spChg chg="mod">
          <ac:chgData name="Yoel Kortick" userId="167978f5-7f40-4909-85d5-d4149554ad4e" providerId="ADAL" clId="{415341E9-8AB9-46F0-BEEE-EDA4E9E8721F}" dt="2022-08-25T08:10:48.018" v="3003" actId="20577"/>
          <ac:spMkLst>
            <pc:docMk/>
            <pc:sldMk cId="1635563092" sldId="1804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11:05.637" v="3019" actId="478"/>
          <ac:spMkLst>
            <pc:docMk/>
            <pc:sldMk cId="1635563092" sldId="1804"/>
            <ac:spMk id="10" creationId="{AA5B6227-9085-2656-9346-79A816EF3BBD}"/>
          </ac:spMkLst>
        </pc:spChg>
        <pc:spChg chg="mod">
          <ac:chgData name="Yoel Kortick" userId="167978f5-7f40-4909-85d5-d4149554ad4e" providerId="ADAL" clId="{415341E9-8AB9-46F0-BEEE-EDA4E9E8721F}" dt="2022-08-25T08:10:59.795" v="3017" actId="1038"/>
          <ac:spMkLst>
            <pc:docMk/>
            <pc:sldMk cId="1635563092" sldId="1804"/>
            <ac:spMk id="11" creationId="{65420696-3F00-8D65-97B9-F968F888B3F3}"/>
          </ac:spMkLst>
        </pc:spChg>
        <pc:spChg chg="del">
          <ac:chgData name="Yoel Kortick" userId="167978f5-7f40-4909-85d5-d4149554ad4e" providerId="ADAL" clId="{415341E9-8AB9-46F0-BEEE-EDA4E9E8721F}" dt="2022-08-25T08:11:05.637" v="3019" actId="478"/>
          <ac:spMkLst>
            <pc:docMk/>
            <pc:sldMk cId="1635563092" sldId="1804"/>
            <ac:spMk id="12" creationId="{840D876B-158A-2076-D3AC-16B3CEF6E347}"/>
          </ac:spMkLst>
        </pc:spChg>
        <pc:picChg chg="add ord">
          <ac:chgData name="Yoel Kortick" userId="167978f5-7f40-4909-85d5-d4149554ad4e" providerId="ADAL" clId="{415341E9-8AB9-46F0-BEEE-EDA4E9E8721F}" dt="2022-08-25T08:11:02.822" v="3018" actId="167"/>
          <ac:picMkLst>
            <pc:docMk/>
            <pc:sldMk cId="1635563092" sldId="1804"/>
            <ac:picMk id="5" creationId="{1D9B2E83-C349-588A-3379-DEEE1745FA94}"/>
          </ac:picMkLst>
        </pc:picChg>
        <pc:picChg chg="del">
          <ac:chgData name="Yoel Kortick" userId="167978f5-7f40-4909-85d5-d4149554ad4e" providerId="ADAL" clId="{415341E9-8AB9-46F0-BEEE-EDA4E9E8721F}" dt="2022-08-25T08:09:41.588" v="2972" actId="478"/>
          <ac:picMkLst>
            <pc:docMk/>
            <pc:sldMk cId="1635563092" sldId="1804"/>
            <ac:picMk id="8" creationId="{062A4334-3CCA-71D5-887B-C702C7406467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42:30.904" v="4677" actId="20577"/>
        <pc:sldMkLst>
          <pc:docMk/>
          <pc:sldMk cId="3222192379" sldId="1805"/>
        </pc:sldMkLst>
        <pc:spChg chg="add mod">
          <ac:chgData name="Yoel Kortick" userId="167978f5-7f40-4909-85d5-d4149554ad4e" providerId="ADAL" clId="{415341E9-8AB9-46F0-BEEE-EDA4E9E8721F}" dt="2022-08-25T08:18:39.753" v="3494" actId="1038"/>
          <ac:spMkLst>
            <pc:docMk/>
            <pc:sldMk cId="3222192379" sldId="1805"/>
            <ac:spMk id="2" creationId="{8BD43739-E326-DDD9-E30E-F1E1271C0270}"/>
          </ac:spMkLst>
        </pc:spChg>
        <pc:spChg chg="mod">
          <ac:chgData name="Yoel Kortick" userId="167978f5-7f40-4909-85d5-d4149554ad4e" providerId="ADAL" clId="{415341E9-8AB9-46F0-BEEE-EDA4E9E8721F}" dt="2022-08-25T08:42:30.904" v="4677" actId="20577"/>
          <ac:spMkLst>
            <pc:docMk/>
            <pc:sldMk cId="3222192379" sldId="1805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16:58.373" v="3453" actId="20577"/>
          <ac:spMkLst>
            <pc:docMk/>
            <pc:sldMk cId="3222192379" sldId="1805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16:50.377" v="3448" actId="478"/>
          <ac:spMkLst>
            <pc:docMk/>
            <pc:sldMk cId="3222192379" sldId="1805"/>
            <ac:spMk id="6" creationId="{7518D0BB-7A60-B269-1742-88CF287618B7}"/>
          </ac:spMkLst>
        </pc:spChg>
        <pc:spChg chg="del">
          <ac:chgData name="Yoel Kortick" userId="167978f5-7f40-4909-85d5-d4149554ad4e" providerId="ADAL" clId="{415341E9-8AB9-46F0-BEEE-EDA4E9E8721F}" dt="2022-08-25T08:16:51.764" v="3449" actId="478"/>
          <ac:spMkLst>
            <pc:docMk/>
            <pc:sldMk cId="3222192379" sldId="1805"/>
            <ac:spMk id="9" creationId="{0BFFD810-1CA9-312E-3C76-49143EC4C0A5}"/>
          </ac:spMkLst>
        </pc:spChg>
        <pc:picChg chg="mod">
          <ac:chgData name="Yoel Kortick" userId="167978f5-7f40-4909-85d5-d4149554ad4e" providerId="ADAL" clId="{415341E9-8AB9-46F0-BEEE-EDA4E9E8721F}" dt="2022-08-25T08:16:55.194" v="3450" actId="1076"/>
          <ac:picMkLst>
            <pc:docMk/>
            <pc:sldMk cId="3222192379" sldId="1805"/>
            <ac:picMk id="5" creationId="{2B96FCCE-34FD-5988-93DE-A5CA491E24F5}"/>
          </ac:picMkLst>
        </pc:picChg>
        <pc:picChg chg="del">
          <ac:chgData name="Yoel Kortick" userId="167978f5-7f40-4909-85d5-d4149554ad4e" providerId="ADAL" clId="{415341E9-8AB9-46F0-BEEE-EDA4E9E8721F}" dt="2022-08-25T08:16:48.705" v="3447" actId="478"/>
          <ac:picMkLst>
            <pc:docMk/>
            <pc:sldMk cId="3222192379" sldId="1805"/>
            <ac:picMk id="8" creationId="{E80C2A1A-7C15-5999-4378-B13C59017BAC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9:16:21.491" v="5793" actId="208"/>
        <pc:sldMkLst>
          <pc:docMk/>
          <pc:sldMk cId="4139958417" sldId="1806"/>
        </pc:sldMkLst>
        <pc:spChg chg="mod">
          <ac:chgData name="Yoel Kortick" userId="167978f5-7f40-4909-85d5-d4149554ad4e" providerId="ADAL" clId="{415341E9-8AB9-46F0-BEEE-EDA4E9E8721F}" dt="2022-08-25T08:42:29.758" v="4675" actId="20577"/>
          <ac:spMkLst>
            <pc:docMk/>
            <pc:sldMk cId="4139958417" sldId="1806"/>
            <ac:spMk id="3" creationId="{4FC18B40-6547-41EC-8A0E-1C8F40E0A42F}"/>
          </ac:spMkLst>
        </pc:spChg>
        <pc:spChg chg="mod">
          <ac:chgData name="Yoel Kortick" userId="167978f5-7f40-4909-85d5-d4149554ad4e" providerId="ADAL" clId="{415341E9-8AB9-46F0-BEEE-EDA4E9E8721F}" dt="2022-08-25T08:43:17.790" v="4715" actId="6549"/>
          <ac:spMkLst>
            <pc:docMk/>
            <pc:sldMk cId="4139958417" sldId="1806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19:08.682" v="3522" actId="14100"/>
          <ac:spMkLst>
            <pc:docMk/>
            <pc:sldMk cId="4139958417" sldId="1806"/>
            <ac:spMk id="7" creationId="{07460E16-8E35-043E-456A-A26C7BA40592}"/>
          </ac:spMkLst>
        </pc:spChg>
        <pc:spChg chg="add mod">
          <ac:chgData name="Yoel Kortick" userId="167978f5-7f40-4909-85d5-d4149554ad4e" providerId="ADAL" clId="{415341E9-8AB9-46F0-BEEE-EDA4E9E8721F}" dt="2022-08-25T08:19:21.174" v="3605" actId="14100"/>
          <ac:spMkLst>
            <pc:docMk/>
            <pc:sldMk cId="4139958417" sldId="1806"/>
            <ac:spMk id="8" creationId="{A33EDCBA-8B32-3E0B-2CF1-DA73E3E28AB7}"/>
          </ac:spMkLst>
        </pc:spChg>
        <pc:spChg chg="add mod">
          <ac:chgData name="Yoel Kortick" userId="167978f5-7f40-4909-85d5-d4149554ad4e" providerId="ADAL" clId="{415341E9-8AB9-46F0-BEEE-EDA4E9E8721F}" dt="2022-08-25T09:16:21.491" v="5793" actId="208"/>
          <ac:spMkLst>
            <pc:docMk/>
            <pc:sldMk cId="4139958417" sldId="1806"/>
            <ac:spMk id="9" creationId="{4B0FE9D5-3CA0-5544-333B-EEEFFB404699}"/>
          </ac:spMkLst>
        </pc:spChg>
        <pc:picChg chg="del">
          <ac:chgData name="Yoel Kortick" userId="167978f5-7f40-4909-85d5-d4149554ad4e" providerId="ADAL" clId="{415341E9-8AB9-46F0-BEEE-EDA4E9E8721F}" dt="2022-08-25T08:18:47.315" v="3496" actId="478"/>
          <ac:picMkLst>
            <pc:docMk/>
            <pc:sldMk cId="4139958417" sldId="1806"/>
            <ac:picMk id="5" creationId="{2B96FCCE-34FD-5988-93DE-A5CA491E24F5}"/>
          </ac:picMkLst>
        </pc:picChg>
        <pc:picChg chg="add mod ord">
          <ac:chgData name="Yoel Kortick" userId="167978f5-7f40-4909-85d5-d4149554ad4e" providerId="ADAL" clId="{415341E9-8AB9-46F0-BEEE-EDA4E9E8721F}" dt="2022-08-25T08:18:55.745" v="3505" actId="167"/>
          <ac:picMkLst>
            <pc:docMk/>
            <pc:sldMk cId="4139958417" sldId="1806"/>
            <ac:picMk id="6" creationId="{76ABB3E8-157D-0951-56F9-69D5166F2607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22:50.331" v="4075" actId="313"/>
        <pc:sldMkLst>
          <pc:docMk/>
          <pc:sldMk cId="1197912755" sldId="1807"/>
        </pc:sldMkLst>
        <pc:spChg chg="mod">
          <ac:chgData name="Yoel Kortick" userId="167978f5-7f40-4909-85d5-d4149554ad4e" providerId="ADAL" clId="{415341E9-8AB9-46F0-BEEE-EDA4E9E8721F}" dt="2022-08-25T08:22:50.331" v="4075" actId="313"/>
          <ac:spMkLst>
            <pc:docMk/>
            <pc:sldMk cId="1197912755" sldId="1807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21:58.411" v="3915" actId="478"/>
          <ac:spMkLst>
            <pc:docMk/>
            <pc:sldMk cId="1197912755" sldId="1807"/>
            <ac:spMk id="7" creationId="{07460E16-8E35-043E-456A-A26C7BA40592}"/>
          </ac:spMkLst>
        </pc:spChg>
        <pc:spChg chg="del">
          <ac:chgData name="Yoel Kortick" userId="167978f5-7f40-4909-85d5-d4149554ad4e" providerId="ADAL" clId="{415341E9-8AB9-46F0-BEEE-EDA4E9E8721F}" dt="2022-08-25T08:22:00.879" v="3916" actId="478"/>
          <ac:spMkLst>
            <pc:docMk/>
            <pc:sldMk cId="1197912755" sldId="1807"/>
            <ac:spMk id="8" creationId="{A33EDCBA-8B32-3E0B-2CF1-DA73E3E28AB7}"/>
          </ac:spMkLst>
        </pc:spChg>
        <pc:spChg chg="add del mod">
          <ac:chgData name="Yoel Kortick" userId="167978f5-7f40-4909-85d5-d4149554ad4e" providerId="ADAL" clId="{415341E9-8AB9-46F0-BEEE-EDA4E9E8721F}" dt="2022-08-25T08:21:56.420" v="3914" actId="14100"/>
          <ac:spMkLst>
            <pc:docMk/>
            <pc:sldMk cId="1197912755" sldId="1807"/>
            <ac:spMk id="10" creationId="{1E35B6CE-607A-D5FE-4D41-2FE1762DE208}"/>
          </ac:spMkLst>
        </pc:spChg>
        <pc:picChg chg="del">
          <ac:chgData name="Yoel Kortick" userId="167978f5-7f40-4909-85d5-d4149554ad4e" providerId="ADAL" clId="{415341E9-8AB9-46F0-BEEE-EDA4E9E8721F}" dt="2022-08-25T08:21:36.196" v="3889" actId="478"/>
          <ac:picMkLst>
            <pc:docMk/>
            <pc:sldMk cId="1197912755" sldId="1807"/>
            <ac:picMk id="6" creationId="{76ABB3E8-157D-0951-56F9-69D5166F2607}"/>
          </ac:picMkLst>
        </pc:picChg>
        <pc:picChg chg="add del mod">
          <ac:chgData name="Yoel Kortick" userId="167978f5-7f40-4909-85d5-d4149554ad4e" providerId="ADAL" clId="{415341E9-8AB9-46F0-BEEE-EDA4E9E8721F}" dt="2022-08-25T08:21:46.117" v="3893" actId="21"/>
          <ac:picMkLst>
            <pc:docMk/>
            <pc:sldMk cId="1197912755" sldId="1807"/>
            <ac:picMk id="9" creationId="{D841B00D-72F4-A63F-4BAF-892A56C866CB}"/>
          </ac:picMkLst>
        </pc:picChg>
      </pc:sldChg>
      <pc:sldChg chg="delSp modSp add mod">
        <pc:chgData name="Yoel Kortick" userId="167978f5-7f40-4909-85d5-d4149554ad4e" providerId="ADAL" clId="{415341E9-8AB9-46F0-BEEE-EDA4E9E8721F}" dt="2022-08-25T09:17:10.813" v="5849" actId="33524"/>
        <pc:sldMkLst>
          <pc:docMk/>
          <pc:sldMk cId="2452503668" sldId="1808"/>
        </pc:sldMkLst>
        <pc:spChg chg="mod">
          <ac:chgData name="Yoel Kortick" userId="167978f5-7f40-4909-85d5-d4149554ad4e" providerId="ADAL" clId="{415341E9-8AB9-46F0-BEEE-EDA4E9E8721F}" dt="2022-08-25T09:17:10.813" v="5849" actId="33524"/>
          <ac:spMkLst>
            <pc:docMk/>
            <pc:sldMk cId="2452503668" sldId="1808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26:01.767" v="4107" actId="478"/>
          <ac:spMkLst>
            <pc:docMk/>
            <pc:sldMk cId="2452503668" sldId="1808"/>
            <ac:spMk id="10" creationId="{1E35B6CE-607A-D5FE-4D41-2FE1762DE208}"/>
          </ac:spMkLst>
        </pc:spChg>
        <pc:picChg chg="del">
          <ac:chgData name="Yoel Kortick" userId="167978f5-7f40-4909-85d5-d4149554ad4e" providerId="ADAL" clId="{415341E9-8AB9-46F0-BEEE-EDA4E9E8721F}" dt="2022-08-25T08:26:00.793" v="4106" actId="478"/>
          <ac:picMkLst>
            <pc:docMk/>
            <pc:sldMk cId="2452503668" sldId="1808"/>
            <ac:picMk id="9" creationId="{D841B00D-72F4-A63F-4BAF-892A56C866C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2:54.288" v="4453" actId="14100"/>
        <pc:sldMkLst>
          <pc:docMk/>
          <pc:sldMk cId="303791280" sldId="1809"/>
        </pc:sldMkLst>
        <pc:spChg chg="del">
          <ac:chgData name="Yoel Kortick" userId="167978f5-7f40-4909-85d5-d4149554ad4e" providerId="ADAL" clId="{415341E9-8AB9-46F0-BEEE-EDA4E9E8721F}" dt="2022-08-25T08:25:43.683" v="4102" actId="478"/>
          <ac:spMkLst>
            <pc:docMk/>
            <pc:sldMk cId="303791280" sldId="180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8:25:45.233" v="4103" actId="478"/>
          <ac:spMkLst>
            <pc:docMk/>
            <pc:sldMk cId="303791280" sldId="1809"/>
            <ac:spMk id="5" creationId="{62380B42-1266-B36B-779D-1C97FA27ABF2}"/>
          </ac:spMkLst>
        </pc:spChg>
        <pc:spChg chg="del">
          <ac:chgData name="Yoel Kortick" userId="167978f5-7f40-4909-85d5-d4149554ad4e" providerId="ADAL" clId="{415341E9-8AB9-46F0-BEEE-EDA4E9E8721F}" dt="2022-08-25T08:32:30.571" v="4451" actId="478"/>
          <ac:spMkLst>
            <pc:docMk/>
            <pc:sldMk cId="303791280" sldId="1809"/>
            <ac:spMk id="10" creationId="{1E35B6CE-607A-D5FE-4D41-2FE1762DE208}"/>
          </ac:spMkLst>
        </pc:spChg>
        <pc:spChg chg="add mod">
          <ac:chgData name="Yoel Kortick" userId="167978f5-7f40-4909-85d5-d4149554ad4e" providerId="ADAL" clId="{415341E9-8AB9-46F0-BEEE-EDA4E9E8721F}" dt="2022-08-25T08:31:58.140" v="4444" actId="14100"/>
          <ac:spMkLst>
            <pc:docMk/>
            <pc:sldMk cId="303791280" sldId="1809"/>
            <ac:spMk id="12" creationId="{0EEF9A36-7AEE-246B-F552-51E13F15567F}"/>
          </ac:spMkLst>
        </pc:spChg>
        <pc:spChg chg="add mod">
          <ac:chgData name="Yoel Kortick" userId="167978f5-7f40-4909-85d5-d4149554ad4e" providerId="ADAL" clId="{415341E9-8AB9-46F0-BEEE-EDA4E9E8721F}" dt="2022-08-25T08:32:10.318" v="4448" actId="14100"/>
          <ac:spMkLst>
            <pc:docMk/>
            <pc:sldMk cId="303791280" sldId="1809"/>
            <ac:spMk id="14" creationId="{27199EE6-44E6-F2FC-6B28-495CDAA8E8A0}"/>
          </ac:spMkLst>
        </pc:spChg>
        <pc:spChg chg="add mod">
          <ac:chgData name="Yoel Kortick" userId="167978f5-7f40-4909-85d5-d4149554ad4e" providerId="ADAL" clId="{415341E9-8AB9-46F0-BEEE-EDA4E9E8721F}" dt="2022-08-25T08:32:54.288" v="4453" actId="14100"/>
          <ac:spMkLst>
            <pc:docMk/>
            <pc:sldMk cId="303791280" sldId="1809"/>
            <ac:spMk id="15" creationId="{0462967E-ECF6-8945-A16C-B9FDFE0648E9}"/>
          </ac:spMkLst>
        </pc:spChg>
        <pc:picChg chg="add del mod">
          <ac:chgData name="Yoel Kortick" userId="167978f5-7f40-4909-85d5-d4149554ad4e" providerId="ADAL" clId="{415341E9-8AB9-46F0-BEEE-EDA4E9E8721F}" dt="2022-08-25T08:31:40.703" v="4437" actId="478"/>
          <ac:picMkLst>
            <pc:docMk/>
            <pc:sldMk cId="303791280" sldId="1809"/>
            <ac:picMk id="7" creationId="{C16ED057-3E17-2AB5-D3E4-3DB2B32EC815}"/>
          </ac:picMkLst>
        </pc:picChg>
        <pc:picChg chg="del">
          <ac:chgData name="Yoel Kortick" userId="167978f5-7f40-4909-85d5-d4149554ad4e" providerId="ADAL" clId="{415341E9-8AB9-46F0-BEEE-EDA4E9E8721F}" dt="2022-08-25T08:25:47.385" v="4104" actId="478"/>
          <ac:picMkLst>
            <pc:docMk/>
            <pc:sldMk cId="303791280" sldId="1809"/>
            <ac:picMk id="9" creationId="{D841B00D-72F4-A63F-4BAF-892A56C866CB}"/>
          </ac:picMkLst>
        </pc:picChg>
        <pc:picChg chg="add mod ord">
          <ac:chgData name="Yoel Kortick" userId="167978f5-7f40-4909-85d5-d4149554ad4e" providerId="ADAL" clId="{415341E9-8AB9-46F0-BEEE-EDA4E9E8721F}" dt="2022-08-25T08:32:26.254" v="4450" actId="208"/>
          <ac:picMkLst>
            <pc:docMk/>
            <pc:sldMk cId="303791280" sldId="1809"/>
            <ac:picMk id="11" creationId="{233A2AA8-C594-A78A-345A-4F66760D2ADE}"/>
          </ac:picMkLst>
        </pc:picChg>
        <pc:picChg chg="add mod">
          <ac:chgData name="Yoel Kortick" userId="167978f5-7f40-4909-85d5-d4149554ad4e" providerId="ADAL" clId="{415341E9-8AB9-46F0-BEEE-EDA4E9E8721F}" dt="2022-08-25T08:32:00.627" v="4446" actId="571"/>
          <ac:picMkLst>
            <pc:docMk/>
            <pc:sldMk cId="303791280" sldId="1809"/>
            <ac:picMk id="13" creationId="{5DE38EB7-5B15-AB1A-4CCA-5693BA666AED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5:59.305" v="4575" actId="14100"/>
        <pc:sldMkLst>
          <pc:docMk/>
          <pc:sldMk cId="2147822197" sldId="1810"/>
        </pc:sldMkLst>
        <pc:spChg chg="mod">
          <ac:chgData name="Yoel Kortick" userId="167978f5-7f40-4909-85d5-d4149554ad4e" providerId="ADAL" clId="{415341E9-8AB9-46F0-BEEE-EDA4E9E8721F}" dt="2022-08-25T08:34:31.830" v="4543" actId="20577"/>
          <ac:spMkLst>
            <pc:docMk/>
            <pc:sldMk cId="2147822197" sldId="1810"/>
            <ac:spMk id="4" creationId="{2490F34D-A7E2-4EA9-8B1A-78371A1F1CD1}"/>
          </ac:spMkLst>
        </pc:spChg>
        <pc:spChg chg="add mod">
          <ac:chgData name="Yoel Kortick" userId="167978f5-7f40-4909-85d5-d4149554ad4e" providerId="ADAL" clId="{415341E9-8AB9-46F0-BEEE-EDA4E9E8721F}" dt="2022-08-25T08:35:42.497" v="4568" actId="1037"/>
          <ac:spMkLst>
            <pc:docMk/>
            <pc:sldMk cId="2147822197" sldId="1810"/>
            <ac:spMk id="6" creationId="{74751418-55C6-06F1-9397-AE9F372F8B86}"/>
          </ac:spMkLst>
        </pc:spChg>
        <pc:spChg chg="del">
          <ac:chgData name="Yoel Kortick" userId="167978f5-7f40-4909-85d5-d4149554ad4e" providerId="ADAL" clId="{415341E9-8AB9-46F0-BEEE-EDA4E9E8721F}" dt="2022-08-25T08:25:32.207" v="4084" actId="478"/>
          <ac:spMkLst>
            <pc:docMk/>
            <pc:sldMk cId="2147822197" sldId="1810"/>
            <ac:spMk id="10" creationId="{1E35B6CE-607A-D5FE-4D41-2FE1762DE208}"/>
          </ac:spMkLst>
        </pc:spChg>
        <pc:spChg chg="add mod">
          <ac:chgData name="Yoel Kortick" userId="167978f5-7f40-4909-85d5-d4149554ad4e" providerId="ADAL" clId="{415341E9-8AB9-46F0-BEEE-EDA4E9E8721F}" dt="2022-08-25T08:35:59.305" v="4575" actId="14100"/>
          <ac:spMkLst>
            <pc:docMk/>
            <pc:sldMk cId="2147822197" sldId="1810"/>
            <ac:spMk id="11" creationId="{6D04409C-3B00-6185-B32C-9BD49B82232E}"/>
          </ac:spMkLst>
        </pc:spChg>
        <pc:picChg chg="add mod">
          <ac:chgData name="Yoel Kortick" userId="167978f5-7f40-4909-85d5-d4149554ad4e" providerId="ADAL" clId="{415341E9-8AB9-46F0-BEEE-EDA4E9E8721F}" dt="2022-08-25T08:35:42.497" v="4568" actId="1037"/>
          <ac:picMkLst>
            <pc:docMk/>
            <pc:sldMk cId="2147822197" sldId="1810"/>
            <ac:picMk id="5" creationId="{07515C2A-17C1-22A7-DAD0-F2A23FF2DE43}"/>
          </ac:picMkLst>
        </pc:picChg>
        <pc:picChg chg="add mod">
          <ac:chgData name="Yoel Kortick" userId="167978f5-7f40-4909-85d5-d4149554ad4e" providerId="ADAL" clId="{415341E9-8AB9-46F0-BEEE-EDA4E9E8721F}" dt="2022-08-25T08:35:51.490" v="4573" actId="208"/>
          <ac:picMkLst>
            <pc:docMk/>
            <pc:sldMk cId="2147822197" sldId="1810"/>
            <ac:picMk id="8" creationId="{91299D3C-A163-BE3A-4132-A74BA2F730F8}"/>
          </ac:picMkLst>
        </pc:picChg>
        <pc:picChg chg="del">
          <ac:chgData name="Yoel Kortick" userId="167978f5-7f40-4909-85d5-d4149554ad4e" providerId="ADAL" clId="{415341E9-8AB9-46F0-BEEE-EDA4E9E8721F}" dt="2022-08-25T08:25:31.103" v="4083" actId="478"/>
          <ac:picMkLst>
            <pc:docMk/>
            <pc:sldMk cId="2147822197" sldId="1810"/>
            <ac:picMk id="9" creationId="{D841B00D-72F4-A63F-4BAF-892A56C866CB}"/>
          </ac:picMkLst>
        </pc:picChg>
      </pc:sldChg>
      <pc:sldChg chg="addSp delSp modSp add mod">
        <pc:chgData name="Yoel Kortick" userId="167978f5-7f40-4909-85d5-d4149554ad4e" providerId="ADAL" clId="{415341E9-8AB9-46F0-BEEE-EDA4E9E8721F}" dt="2022-08-25T08:34:00.218" v="4464" actId="21"/>
        <pc:sldMkLst>
          <pc:docMk/>
          <pc:sldMk cId="2390147886" sldId="1811"/>
        </pc:sldMkLst>
        <pc:spChg chg="add mod">
          <ac:chgData name="Yoel Kortick" userId="167978f5-7f40-4909-85d5-d4149554ad4e" providerId="ADAL" clId="{415341E9-8AB9-46F0-BEEE-EDA4E9E8721F}" dt="2022-08-25T08:33:39.325" v="4457" actId="14100"/>
          <ac:spMkLst>
            <pc:docMk/>
            <pc:sldMk cId="2390147886" sldId="1811"/>
            <ac:spMk id="5" creationId="{196EF0EC-B3A8-C7C9-EDB2-457C656FFF6A}"/>
          </ac:spMkLst>
        </pc:spChg>
        <pc:spChg chg="add mod">
          <ac:chgData name="Yoel Kortick" userId="167978f5-7f40-4909-85d5-d4149554ad4e" providerId="ADAL" clId="{415341E9-8AB9-46F0-BEEE-EDA4E9E8721F}" dt="2022-08-25T08:33:57.694" v="4463" actId="14100"/>
          <ac:spMkLst>
            <pc:docMk/>
            <pc:sldMk cId="2390147886" sldId="1811"/>
            <ac:spMk id="6" creationId="{648C399B-B2D9-3894-A75F-74F45183FE06}"/>
          </ac:spMkLst>
        </pc:spChg>
        <pc:spChg chg="add del mod">
          <ac:chgData name="Yoel Kortick" userId="167978f5-7f40-4909-85d5-d4149554ad4e" providerId="ADAL" clId="{415341E9-8AB9-46F0-BEEE-EDA4E9E8721F}" dt="2022-08-25T08:34:00.218" v="4464" actId="21"/>
          <ac:spMkLst>
            <pc:docMk/>
            <pc:sldMk cId="2390147886" sldId="1811"/>
            <ac:spMk id="8" creationId="{2B12C5DE-72E5-A4F1-15C9-EFE7BCFF13F9}"/>
          </ac:spMkLst>
        </pc:spChg>
        <pc:spChg chg="add mod">
          <ac:chgData name="Yoel Kortick" userId="167978f5-7f40-4909-85d5-d4149554ad4e" providerId="ADAL" clId="{415341E9-8AB9-46F0-BEEE-EDA4E9E8721F}" dt="2022-08-25T08:33:51.530" v="4461" actId="14100"/>
          <ac:spMkLst>
            <pc:docMk/>
            <pc:sldMk cId="2390147886" sldId="1811"/>
            <ac:spMk id="9" creationId="{531AF242-7901-1157-EC31-AFC38AAB605A}"/>
          </ac:spMkLst>
        </pc:spChg>
        <pc:spChg chg="mod">
          <ac:chgData name="Yoel Kortick" userId="167978f5-7f40-4909-85d5-d4149554ad4e" providerId="ADAL" clId="{415341E9-8AB9-46F0-BEEE-EDA4E9E8721F}" dt="2022-08-25T08:33:46.125" v="4459" actId="14100"/>
          <ac:spMkLst>
            <pc:docMk/>
            <pc:sldMk cId="2390147886" sldId="1811"/>
            <ac:spMk id="10" creationId="{1E35B6CE-607A-D5FE-4D41-2FE1762DE208}"/>
          </ac:spMkLst>
        </pc:spChg>
        <pc:picChg chg="ord">
          <ac:chgData name="Yoel Kortick" userId="167978f5-7f40-4909-85d5-d4149554ad4e" providerId="ADAL" clId="{415341E9-8AB9-46F0-BEEE-EDA4E9E8721F}" dt="2022-08-25T08:33:27.317" v="4454" actId="167"/>
          <ac:picMkLst>
            <pc:docMk/>
            <pc:sldMk cId="2390147886" sldId="1811"/>
            <ac:picMk id="7" creationId="{C16ED057-3E17-2AB5-D3E4-3DB2B32EC815}"/>
          </ac:picMkLst>
        </pc:picChg>
      </pc:sldChg>
      <pc:sldChg chg="modSp add mod">
        <pc:chgData name="Yoel Kortick" userId="167978f5-7f40-4909-85d5-d4149554ad4e" providerId="ADAL" clId="{415341E9-8AB9-46F0-BEEE-EDA4E9E8721F}" dt="2022-08-25T09:15:45.857" v="5766" actId="20577"/>
        <pc:sldMkLst>
          <pc:docMk/>
          <pc:sldMk cId="1445702250" sldId="1812"/>
        </pc:sldMkLst>
        <pc:spChg chg="mod">
          <ac:chgData name="Yoel Kortick" userId="167978f5-7f40-4909-85d5-d4149554ad4e" providerId="ADAL" clId="{415341E9-8AB9-46F0-BEEE-EDA4E9E8721F}" dt="2022-08-25T09:15:45.857" v="5766" actId="20577"/>
          <ac:spMkLst>
            <pc:docMk/>
            <pc:sldMk cId="1445702250" sldId="1812"/>
            <ac:spMk id="4" creationId="{2490F34D-A7E2-4EA9-8B1A-78371A1F1CD1}"/>
          </ac:spMkLst>
        </pc:spChg>
      </pc:sldChg>
      <pc:sldChg chg="delSp modSp add del mod">
        <pc:chgData name="Yoel Kortick" userId="167978f5-7f40-4909-85d5-d4149554ad4e" providerId="ADAL" clId="{415341E9-8AB9-46F0-BEEE-EDA4E9E8721F}" dt="2022-08-25T09:07:19.853" v="5184" actId="2696"/>
        <pc:sldMkLst>
          <pc:docMk/>
          <pc:sldMk cId="1936817447" sldId="1812"/>
        </pc:sldMkLst>
        <pc:spChg chg="mod">
          <ac:chgData name="Yoel Kortick" userId="167978f5-7f40-4909-85d5-d4149554ad4e" providerId="ADAL" clId="{415341E9-8AB9-46F0-BEEE-EDA4E9E8721F}" dt="2022-08-25T09:03:32.739" v="5142" actId="20577"/>
          <ac:spMkLst>
            <pc:docMk/>
            <pc:sldMk cId="1936817447" sldId="1812"/>
            <ac:spMk id="4" creationId="{2490F34D-A7E2-4EA9-8B1A-78371A1F1CD1}"/>
          </ac:spMkLst>
        </pc:spChg>
        <pc:spChg chg="del">
          <ac:chgData name="Yoel Kortick" userId="167978f5-7f40-4909-85d5-d4149554ad4e" providerId="ADAL" clId="{415341E9-8AB9-46F0-BEEE-EDA4E9E8721F}" dt="2022-08-25T08:57:22.824" v="4890" actId="478"/>
          <ac:spMkLst>
            <pc:docMk/>
            <pc:sldMk cId="1936817447" sldId="1812"/>
            <ac:spMk id="6" creationId="{74751418-55C6-06F1-9397-AE9F372F8B86}"/>
          </ac:spMkLst>
        </pc:spChg>
        <pc:spChg chg="del">
          <ac:chgData name="Yoel Kortick" userId="167978f5-7f40-4909-85d5-d4149554ad4e" providerId="ADAL" clId="{415341E9-8AB9-46F0-BEEE-EDA4E9E8721F}" dt="2022-08-25T08:57:22.824" v="4890" actId="478"/>
          <ac:spMkLst>
            <pc:docMk/>
            <pc:sldMk cId="1936817447" sldId="1812"/>
            <ac:spMk id="11" creationId="{6D04409C-3B00-6185-B32C-9BD49B82232E}"/>
          </ac:spMkLst>
        </pc:spChg>
        <pc:picChg chg="del">
          <ac:chgData name="Yoel Kortick" userId="167978f5-7f40-4909-85d5-d4149554ad4e" providerId="ADAL" clId="{415341E9-8AB9-46F0-BEEE-EDA4E9E8721F}" dt="2022-08-25T08:57:22.824" v="4890" actId="478"/>
          <ac:picMkLst>
            <pc:docMk/>
            <pc:sldMk cId="1936817447" sldId="1812"/>
            <ac:picMk id="5" creationId="{07515C2A-17C1-22A7-DAD0-F2A23FF2DE43}"/>
          </ac:picMkLst>
        </pc:picChg>
        <pc:picChg chg="del">
          <ac:chgData name="Yoel Kortick" userId="167978f5-7f40-4909-85d5-d4149554ad4e" providerId="ADAL" clId="{415341E9-8AB9-46F0-BEEE-EDA4E9E8721F}" dt="2022-08-25T08:57:22.824" v="4890" actId="478"/>
          <ac:picMkLst>
            <pc:docMk/>
            <pc:sldMk cId="1936817447" sldId="1812"/>
            <ac:picMk id="8" creationId="{91299D3C-A163-BE3A-4132-A74BA2F730F8}"/>
          </ac:picMkLst>
        </pc:picChg>
      </pc:sldChg>
      <pc:sldChg chg="add">
        <pc:chgData name="Yoel Kortick" userId="167978f5-7f40-4909-85d5-d4149554ad4e" providerId="ADAL" clId="{415341E9-8AB9-46F0-BEEE-EDA4E9E8721F}" dt="2022-08-25T09:07:28.318" v="5185"/>
        <pc:sldMkLst>
          <pc:docMk/>
          <pc:sldMk cId="2243208252" sldId="1813"/>
        </pc:sldMkLst>
      </pc:sldChg>
      <pc:sldChg chg="addSp delSp modSp add del mod">
        <pc:chgData name="Yoel Kortick" userId="167978f5-7f40-4909-85d5-d4149554ad4e" providerId="ADAL" clId="{415341E9-8AB9-46F0-BEEE-EDA4E9E8721F}" dt="2022-08-25T09:07:19.853" v="5184" actId="2696"/>
        <pc:sldMkLst>
          <pc:docMk/>
          <pc:sldMk cId="2922993544" sldId="1813"/>
        </pc:sldMkLst>
        <pc:spChg chg="del">
          <ac:chgData name="Yoel Kortick" userId="167978f5-7f40-4909-85d5-d4149554ad4e" providerId="ADAL" clId="{415341E9-8AB9-46F0-BEEE-EDA4E9E8721F}" dt="2022-08-25T09:04:23.870" v="5144" actId="478"/>
          <ac:spMkLst>
            <pc:docMk/>
            <pc:sldMk cId="2922993544" sldId="181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415341E9-8AB9-46F0-BEEE-EDA4E9E8721F}" dt="2022-08-25T09:04:25.832" v="5145" actId="478"/>
          <ac:spMkLst>
            <pc:docMk/>
            <pc:sldMk cId="2922993544" sldId="1813"/>
            <ac:spMk id="5" creationId="{2938F983-AE37-6CB6-AEBE-3BD24FEBAAD9}"/>
          </ac:spMkLst>
        </pc:spChg>
        <pc:spChg chg="add">
          <ac:chgData name="Yoel Kortick" userId="167978f5-7f40-4909-85d5-d4149554ad4e" providerId="ADAL" clId="{415341E9-8AB9-46F0-BEEE-EDA4E9E8721F}" dt="2022-08-25T09:04:46.342" v="5150" actId="11529"/>
          <ac:spMkLst>
            <pc:docMk/>
            <pc:sldMk cId="2922993544" sldId="1813"/>
            <ac:spMk id="8" creationId="{89277987-461A-86C1-D047-EFA733C2250A}"/>
          </ac:spMkLst>
        </pc:spChg>
        <pc:spChg chg="add">
          <ac:chgData name="Yoel Kortick" userId="167978f5-7f40-4909-85d5-d4149554ad4e" providerId="ADAL" clId="{415341E9-8AB9-46F0-BEEE-EDA4E9E8721F}" dt="2022-08-25T09:04:54.742" v="5151" actId="11529"/>
          <ac:spMkLst>
            <pc:docMk/>
            <pc:sldMk cId="2922993544" sldId="1813"/>
            <ac:spMk id="9" creationId="{835724BB-E3AC-7E5F-CD6C-8CB6F4321B41}"/>
          </ac:spMkLst>
        </pc:spChg>
        <pc:spChg chg="add del mod">
          <ac:chgData name="Yoel Kortick" userId="167978f5-7f40-4909-85d5-d4149554ad4e" providerId="ADAL" clId="{415341E9-8AB9-46F0-BEEE-EDA4E9E8721F}" dt="2022-08-25T09:05:32.078" v="5178"/>
          <ac:spMkLst>
            <pc:docMk/>
            <pc:sldMk cId="2922993544" sldId="1813"/>
            <ac:spMk id="10" creationId="{2E2AA51E-382B-2383-83A6-AFC7CC4A1F05}"/>
          </ac:spMkLst>
        </pc:spChg>
        <pc:spChg chg="add mod">
          <ac:chgData name="Yoel Kortick" userId="167978f5-7f40-4909-85d5-d4149554ad4e" providerId="ADAL" clId="{415341E9-8AB9-46F0-BEEE-EDA4E9E8721F}" dt="2022-08-25T09:05:28.526" v="5175" actId="14100"/>
          <ac:spMkLst>
            <pc:docMk/>
            <pc:sldMk cId="2922993544" sldId="1813"/>
            <ac:spMk id="11" creationId="{4FC8295B-CD9F-C9C9-4856-C826FE48D0DC}"/>
          </ac:spMkLst>
        </pc:spChg>
        <pc:spChg chg="add mod">
          <ac:chgData name="Yoel Kortick" userId="167978f5-7f40-4909-85d5-d4149554ad4e" providerId="ADAL" clId="{415341E9-8AB9-46F0-BEEE-EDA4E9E8721F}" dt="2022-08-25T09:05:31.431" v="5176" actId="14100"/>
          <ac:spMkLst>
            <pc:docMk/>
            <pc:sldMk cId="2922993544" sldId="1813"/>
            <ac:spMk id="12" creationId="{BCE8E392-5E42-3EC9-795C-ED445B05CC19}"/>
          </ac:spMkLst>
        </pc:spChg>
        <pc:picChg chg="add mod">
          <ac:chgData name="Yoel Kortick" userId="167978f5-7f40-4909-85d5-d4149554ad4e" providerId="ADAL" clId="{415341E9-8AB9-46F0-BEEE-EDA4E9E8721F}" dt="2022-08-25T09:04:38.118" v="5149" actId="208"/>
          <ac:picMkLst>
            <pc:docMk/>
            <pc:sldMk cId="2922993544" sldId="1813"/>
            <ac:picMk id="7" creationId="{3CE331DA-8017-BCA2-88E8-5CC40D3635BE}"/>
          </ac:picMkLst>
        </pc:picChg>
        <pc:cxnChg chg="add mod">
          <ac:chgData name="Yoel Kortick" userId="167978f5-7f40-4909-85d5-d4149554ad4e" providerId="ADAL" clId="{415341E9-8AB9-46F0-BEEE-EDA4E9E8721F}" dt="2022-08-25T09:05:48.855" v="5182"/>
          <ac:cxnSpMkLst>
            <pc:docMk/>
            <pc:sldMk cId="2922993544" sldId="1813"/>
            <ac:cxnSpMk id="14" creationId="{7ADE6AA9-6601-46AA-FA74-D95BF0B9FEF8}"/>
          </ac:cxnSpMkLst>
        </pc:cxnChg>
        <pc:cxnChg chg="add">
          <ac:chgData name="Yoel Kortick" userId="167978f5-7f40-4909-85d5-d4149554ad4e" providerId="ADAL" clId="{415341E9-8AB9-46F0-BEEE-EDA4E9E8721F}" dt="2022-08-25T09:05:57.798" v="5183" actId="11529"/>
          <ac:cxnSpMkLst>
            <pc:docMk/>
            <pc:sldMk cId="2922993544" sldId="1813"/>
            <ac:cxnSpMk id="16" creationId="{877717DF-BFCF-2D05-DE3B-DB890E24028E}"/>
          </ac:cxnSpMkLst>
        </pc:cxnChg>
      </pc:sldChg>
      <pc:sldChg chg="modSp add mod">
        <pc:chgData name="Yoel Kortick" userId="167978f5-7f40-4909-85d5-d4149554ad4e" providerId="ADAL" clId="{415341E9-8AB9-46F0-BEEE-EDA4E9E8721F}" dt="2022-08-25T09:15:57.391" v="5768" actId="20577"/>
        <pc:sldMkLst>
          <pc:docMk/>
          <pc:sldMk cId="2801101417" sldId="1814"/>
        </pc:sldMkLst>
        <pc:spChg chg="mod">
          <ac:chgData name="Yoel Kortick" userId="167978f5-7f40-4909-85d5-d4149554ad4e" providerId="ADAL" clId="{415341E9-8AB9-46F0-BEEE-EDA4E9E8721F}" dt="2022-08-25T09:15:57.391" v="5768" actId="20577"/>
          <ac:spMkLst>
            <pc:docMk/>
            <pc:sldMk cId="2801101417" sldId="1814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F6E698BF-2F2B-4C7A-A765-36EBCC9544AB}"/>
    <pc:docChg chg="undo custSel addSld delSld modSld">
      <pc:chgData name="Yoel Kortick" userId="167978f5-7f40-4909-85d5-d4149554ad4e" providerId="ADAL" clId="{F6E698BF-2F2B-4C7A-A765-36EBCC9544AB}" dt="2022-08-28T10:30:59.689" v="662" actId="14100"/>
      <pc:docMkLst>
        <pc:docMk/>
      </pc:docMkLst>
      <pc:sldChg chg="modSp mod">
        <pc:chgData name="Yoel Kortick" userId="167978f5-7f40-4909-85d5-d4149554ad4e" providerId="ADAL" clId="{F6E698BF-2F2B-4C7A-A765-36EBCC9544AB}" dt="2022-08-28T10:29:48.443" v="63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F6E698BF-2F2B-4C7A-A765-36EBCC9544AB}" dt="2022-08-28T10:29:48.443" v="63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F6E698BF-2F2B-4C7A-A765-36EBCC9544AB}" dt="2022-08-28T10:30:20.489" v="655" actId="20577"/>
        <pc:sldMkLst>
          <pc:docMk/>
          <pc:sldMk cId="2678910622" sldId="1839"/>
        </pc:sldMkLst>
        <pc:spChg chg="mod">
          <ac:chgData name="Yoel Kortick" userId="167978f5-7f40-4909-85d5-d4149554ad4e" providerId="ADAL" clId="{F6E698BF-2F2B-4C7A-A765-36EBCC9544AB}" dt="2022-08-28T10:30:20.489" v="655" actId="20577"/>
          <ac:spMkLst>
            <pc:docMk/>
            <pc:sldMk cId="2678910622" sldId="1839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F6E698BF-2F2B-4C7A-A765-36EBCC9544AB}" dt="2022-08-28T10:30:39.284" v="657"/>
        <pc:sldMkLst>
          <pc:docMk/>
          <pc:sldMk cId="146484598" sldId="1840"/>
        </pc:sldMkLst>
        <pc:spChg chg="mod">
          <ac:chgData name="Yoel Kortick" userId="167978f5-7f40-4909-85d5-d4149554ad4e" providerId="ADAL" clId="{F6E698BF-2F2B-4C7A-A765-36EBCC9544AB}" dt="2022-08-28T10:30:39.284" v="657"/>
          <ac:spMkLst>
            <pc:docMk/>
            <pc:sldMk cId="146484598" sldId="1840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F6E698BF-2F2B-4C7A-A765-36EBCC9544AB}" dt="2022-08-28T10:29:10.507" v="606" actId="6549"/>
        <pc:sldMkLst>
          <pc:docMk/>
          <pc:sldMk cId="309807513" sldId="1841"/>
        </pc:sldMkLst>
        <pc:spChg chg="mod">
          <ac:chgData name="Yoel Kortick" userId="167978f5-7f40-4909-85d5-d4149554ad4e" providerId="ADAL" clId="{F6E698BF-2F2B-4C7A-A765-36EBCC9544AB}" dt="2022-08-28T10:29:10.507" v="606" actId="6549"/>
          <ac:spMkLst>
            <pc:docMk/>
            <pc:sldMk cId="309807513" sldId="184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F6E698BF-2F2B-4C7A-A765-36EBCC9544AB}" dt="2022-08-28T10:13:48.012" v="126" actId="403"/>
        <pc:sldMkLst>
          <pc:docMk/>
          <pc:sldMk cId="3159132757" sldId="1844"/>
        </pc:sldMkLst>
        <pc:spChg chg="mod">
          <ac:chgData name="Yoel Kortick" userId="167978f5-7f40-4909-85d5-d4149554ad4e" providerId="ADAL" clId="{F6E698BF-2F2B-4C7A-A765-36EBCC9544AB}" dt="2022-08-28T10:13:48.012" v="126" actId="403"/>
          <ac:spMkLst>
            <pc:docMk/>
            <pc:sldMk cId="3159132757" sldId="1844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22.221" v="78" actId="27636"/>
        <pc:sldMkLst>
          <pc:docMk/>
          <pc:sldMk cId="1954226497" sldId="1845"/>
        </pc:sldMkLst>
        <pc:spChg chg="mod">
          <ac:chgData name="Yoel Kortick" userId="167978f5-7f40-4909-85d5-d4149554ad4e" providerId="ADAL" clId="{F6E698BF-2F2B-4C7A-A765-36EBCC9544AB}" dt="2022-08-28T10:11:22.221" v="78" actId="27636"/>
          <ac:spMkLst>
            <pc:docMk/>
            <pc:sldMk cId="1954226497" sldId="1845"/>
            <ac:spMk id="4" creationId="{CA579D4F-F06B-C1CD-7F6F-E0A44F3A5451}"/>
          </ac:spMkLst>
        </pc:spChg>
        <pc:spChg chg="mod">
          <ac:chgData name="Yoel Kortick" userId="167978f5-7f40-4909-85d5-d4149554ad4e" providerId="ADAL" clId="{F6E698BF-2F2B-4C7A-A765-36EBCC9544AB}" dt="2022-08-28T10:11:18.614" v="76" actId="113"/>
          <ac:spMkLst>
            <pc:docMk/>
            <pc:sldMk cId="1954226497" sldId="1845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29.904" v="80" actId="113"/>
        <pc:sldMkLst>
          <pc:docMk/>
          <pc:sldMk cId="447265283" sldId="1846"/>
        </pc:sldMkLst>
        <pc:spChg chg="mod">
          <ac:chgData name="Yoel Kortick" userId="167978f5-7f40-4909-85d5-d4149554ad4e" providerId="ADAL" clId="{F6E698BF-2F2B-4C7A-A765-36EBCC9544AB}" dt="2022-08-28T10:11:29.904" v="80" actId="113"/>
          <ac:spMkLst>
            <pc:docMk/>
            <pc:sldMk cId="447265283" sldId="1846"/>
            <ac:spMk id="4" creationId="{CA579D4F-F06B-C1CD-7F6F-E0A44F3A5451}"/>
          </ac:spMkLst>
        </pc:spChg>
        <pc:spChg chg="mod">
          <ac:chgData name="Yoel Kortick" userId="167978f5-7f40-4909-85d5-d4149554ad4e" providerId="ADAL" clId="{F6E698BF-2F2B-4C7A-A765-36EBCC9544AB}" dt="2022-08-28T10:11:27.849" v="79" actId="113"/>
          <ac:spMkLst>
            <pc:docMk/>
            <pc:sldMk cId="447265283" sldId="1846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1:59.461" v="93" actId="113"/>
        <pc:sldMkLst>
          <pc:docMk/>
          <pc:sldMk cId="886589407" sldId="1847"/>
        </pc:sldMkLst>
        <pc:spChg chg="mod">
          <ac:chgData name="Yoel Kortick" userId="167978f5-7f40-4909-85d5-d4149554ad4e" providerId="ADAL" clId="{F6E698BF-2F2B-4C7A-A765-36EBCC9544AB}" dt="2022-08-28T10:11:59.461" v="93" actId="113"/>
          <ac:spMkLst>
            <pc:docMk/>
            <pc:sldMk cId="886589407" sldId="1847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22.736" v="100" actId="14100"/>
        <pc:sldMkLst>
          <pc:docMk/>
          <pc:sldMk cId="4086293843" sldId="1848"/>
        </pc:sldMkLst>
        <pc:spChg chg="mod">
          <ac:chgData name="Yoel Kortick" userId="167978f5-7f40-4909-85d5-d4149554ad4e" providerId="ADAL" clId="{F6E698BF-2F2B-4C7A-A765-36EBCC9544AB}" dt="2022-08-28T10:12:22.736" v="100" actId="14100"/>
          <ac:spMkLst>
            <pc:docMk/>
            <pc:sldMk cId="4086293843" sldId="1848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07.754" v="95" actId="113"/>
        <pc:sldMkLst>
          <pc:docMk/>
          <pc:sldMk cId="3349957859" sldId="1849"/>
        </pc:sldMkLst>
        <pc:spChg chg="mod">
          <ac:chgData name="Yoel Kortick" userId="167978f5-7f40-4909-85d5-d4149554ad4e" providerId="ADAL" clId="{F6E698BF-2F2B-4C7A-A765-36EBCC9544AB}" dt="2022-08-28T10:12:07.754" v="95" actId="113"/>
          <ac:spMkLst>
            <pc:docMk/>
            <pc:sldMk cId="3349957859" sldId="1849"/>
            <ac:spMk id="4" creationId="{D13F8E19-8B04-52E6-0124-2A970E215073}"/>
          </ac:spMkLst>
        </pc:spChg>
        <pc:spChg chg="mod">
          <ac:chgData name="Yoel Kortick" userId="167978f5-7f40-4909-85d5-d4149554ad4e" providerId="ADAL" clId="{F6E698BF-2F2B-4C7A-A765-36EBCC9544AB}" dt="2022-08-28T10:12:06.004" v="94" actId="113"/>
          <ac:spMkLst>
            <pc:docMk/>
            <pc:sldMk cId="3349957859" sldId="1849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30.381" v="101" actId="113"/>
        <pc:sldMkLst>
          <pc:docMk/>
          <pc:sldMk cId="2987314586" sldId="1850"/>
        </pc:sldMkLst>
        <pc:spChg chg="mod">
          <ac:chgData name="Yoel Kortick" userId="167978f5-7f40-4909-85d5-d4149554ad4e" providerId="ADAL" clId="{F6E698BF-2F2B-4C7A-A765-36EBCC9544AB}" dt="2022-08-28T10:12:30.381" v="101" actId="113"/>
          <ac:spMkLst>
            <pc:docMk/>
            <pc:sldMk cId="2987314586" sldId="1850"/>
            <ac:spMk id="6" creationId="{9F15A80A-F7F4-CD36-8BDE-0FEBBF2FAE40}"/>
          </ac:spMkLst>
        </pc:spChg>
      </pc:sldChg>
      <pc:sldChg chg="modSp mod">
        <pc:chgData name="Yoel Kortick" userId="167978f5-7f40-4909-85d5-d4149554ad4e" providerId="ADAL" clId="{F6E698BF-2F2B-4C7A-A765-36EBCC9544AB}" dt="2022-08-28T10:12:35.175" v="102" actId="113"/>
        <pc:sldMkLst>
          <pc:docMk/>
          <pc:sldMk cId="1261365802" sldId="1851"/>
        </pc:sldMkLst>
        <pc:spChg chg="mod">
          <ac:chgData name="Yoel Kortick" userId="167978f5-7f40-4909-85d5-d4149554ad4e" providerId="ADAL" clId="{F6E698BF-2F2B-4C7A-A765-36EBCC9544AB}" dt="2022-08-28T10:12:35.175" v="102" actId="113"/>
          <ac:spMkLst>
            <pc:docMk/>
            <pc:sldMk cId="1261365802" sldId="1851"/>
            <ac:spMk id="6" creationId="{9F15A80A-F7F4-CD36-8BDE-0FEBBF2FAE40}"/>
          </ac:spMkLst>
        </pc:spChg>
      </pc:sldChg>
      <pc:sldChg chg="add del">
        <pc:chgData name="Yoel Kortick" userId="167978f5-7f40-4909-85d5-d4149554ad4e" providerId="ADAL" clId="{F6E698BF-2F2B-4C7A-A765-36EBCC9544AB}" dt="2022-08-28T10:14:00.954" v="130" actId="47"/>
        <pc:sldMkLst>
          <pc:docMk/>
          <pc:sldMk cId="1889594342" sldId="1852"/>
        </pc:sldMkLst>
      </pc:sldChg>
      <pc:sldChg chg="modSp add mod">
        <pc:chgData name="Yoel Kortick" userId="167978f5-7f40-4909-85d5-d4149554ad4e" providerId="ADAL" clId="{F6E698BF-2F2B-4C7A-A765-36EBCC9544AB}" dt="2022-08-28T10:12:45.480" v="103" actId="113"/>
        <pc:sldMkLst>
          <pc:docMk/>
          <pc:sldMk cId="2584212111" sldId="1853"/>
        </pc:sldMkLst>
        <pc:spChg chg="mod">
          <ac:chgData name="Yoel Kortick" userId="167978f5-7f40-4909-85d5-d4149554ad4e" providerId="ADAL" clId="{F6E698BF-2F2B-4C7A-A765-36EBCC9544AB}" dt="2022-08-28T10:12:45.480" v="103" actId="113"/>
          <ac:spMkLst>
            <pc:docMk/>
            <pc:sldMk cId="2584212111" sldId="1853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3:54.444" v="129" actId="403"/>
        <pc:sldMkLst>
          <pc:docMk/>
          <pc:sldMk cId="962602784" sldId="1854"/>
        </pc:sldMkLst>
        <pc:spChg chg="mod">
          <ac:chgData name="Yoel Kortick" userId="167978f5-7f40-4909-85d5-d4149554ad4e" providerId="ADAL" clId="{F6E698BF-2F2B-4C7A-A765-36EBCC9544AB}" dt="2022-08-28T10:13:54.444" v="129" actId="403"/>
          <ac:spMkLst>
            <pc:docMk/>
            <pc:sldMk cId="962602784" sldId="1854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40.627" v="182" actId="404"/>
        <pc:sldMkLst>
          <pc:docMk/>
          <pc:sldMk cId="1062360252" sldId="1855"/>
        </pc:sldMkLst>
        <pc:spChg chg="mod">
          <ac:chgData name="Yoel Kortick" userId="167978f5-7f40-4909-85d5-d4149554ad4e" providerId="ADAL" clId="{F6E698BF-2F2B-4C7A-A765-36EBCC9544AB}" dt="2022-08-28T10:18:40.627" v="182" actId="404"/>
          <ac:spMkLst>
            <pc:docMk/>
            <pc:sldMk cId="1062360252" sldId="1855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45.153" v="183" actId="404"/>
        <pc:sldMkLst>
          <pc:docMk/>
          <pc:sldMk cId="2562878506" sldId="1856"/>
        </pc:sldMkLst>
        <pc:spChg chg="mod">
          <ac:chgData name="Yoel Kortick" userId="167978f5-7f40-4909-85d5-d4149554ad4e" providerId="ADAL" clId="{F6E698BF-2F2B-4C7A-A765-36EBCC9544AB}" dt="2022-08-28T10:18:45.153" v="183" actId="404"/>
          <ac:spMkLst>
            <pc:docMk/>
            <pc:sldMk cId="2562878506" sldId="1856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23.027" v="178" actId="20577"/>
        <pc:sldMkLst>
          <pc:docMk/>
          <pc:sldMk cId="2120603946" sldId="1857"/>
        </pc:sldMkLst>
        <pc:spChg chg="mod">
          <ac:chgData name="Yoel Kortick" userId="167978f5-7f40-4909-85d5-d4149554ad4e" providerId="ADAL" clId="{F6E698BF-2F2B-4C7A-A765-36EBCC9544AB}" dt="2022-08-28T10:18:23.027" v="178" actId="20577"/>
          <ac:spMkLst>
            <pc:docMk/>
            <pc:sldMk cId="2120603946" sldId="1857"/>
            <ac:spMk id="6" creationId="{9F15A80A-F7F4-CD36-8BDE-0FEBBF2FAE40}"/>
          </ac:spMkLst>
        </pc:spChg>
      </pc:sldChg>
      <pc:sldChg chg="modSp add mod">
        <pc:chgData name="Yoel Kortick" userId="167978f5-7f40-4909-85d5-d4149554ad4e" providerId="ADAL" clId="{F6E698BF-2F2B-4C7A-A765-36EBCC9544AB}" dt="2022-08-28T10:18:51.882" v="184" actId="404"/>
        <pc:sldMkLst>
          <pc:docMk/>
          <pc:sldMk cId="3727259958" sldId="1858"/>
        </pc:sldMkLst>
        <pc:spChg chg="mod">
          <ac:chgData name="Yoel Kortick" userId="167978f5-7f40-4909-85d5-d4149554ad4e" providerId="ADAL" clId="{F6E698BF-2F2B-4C7A-A765-36EBCC9544AB}" dt="2022-08-28T10:18:51.882" v="184" actId="404"/>
          <ac:spMkLst>
            <pc:docMk/>
            <pc:sldMk cId="3727259958" sldId="1858"/>
            <ac:spMk id="6" creationId="{9F15A80A-F7F4-CD36-8BDE-0FEBBF2FAE40}"/>
          </ac:spMkLst>
        </pc:spChg>
      </pc:sldChg>
      <pc:sldChg chg="addSp delSp modSp add mod">
        <pc:chgData name="Yoel Kortick" userId="167978f5-7f40-4909-85d5-d4149554ad4e" providerId="ADAL" clId="{F6E698BF-2F2B-4C7A-A765-36EBCC9544AB}" dt="2022-08-28T10:30:41.992" v="658"/>
        <pc:sldMkLst>
          <pc:docMk/>
          <pc:sldMk cId="3886562718" sldId="1859"/>
        </pc:sldMkLst>
        <pc:spChg chg="mod">
          <ac:chgData name="Yoel Kortick" userId="167978f5-7f40-4909-85d5-d4149554ad4e" providerId="ADAL" clId="{F6E698BF-2F2B-4C7A-A765-36EBCC9544AB}" dt="2022-08-28T10:30:41.992" v="658"/>
          <ac:spMkLst>
            <pc:docMk/>
            <pc:sldMk cId="3886562718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2:38.142" v="251" actId="14100"/>
          <ac:spMkLst>
            <pc:docMk/>
            <pc:sldMk cId="3886562718" sldId="1859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22:13.465" v="238" actId="14100"/>
          <ac:spMkLst>
            <pc:docMk/>
            <pc:sldMk cId="3886562718" sldId="1859"/>
            <ac:spMk id="6" creationId="{0BB465E2-CBBA-D53F-1A95-28447863A39F}"/>
          </ac:spMkLst>
        </pc:spChg>
        <pc:picChg chg="del">
          <ac:chgData name="Yoel Kortick" userId="167978f5-7f40-4909-85d5-d4149554ad4e" providerId="ADAL" clId="{F6E698BF-2F2B-4C7A-A765-36EBCC9544AB}" dt="2022-08-28T10:21:15.281" v="187" actId="478"/>
          <ac:picMkLst>
            <pc:docMk/>
            <pc:sldMk cId="3886562718" sldId="1859"/>
            <ac:picMk id="5" creationId="{CCF5C30A-5D3C-5CAF-1CD5-5957E2F3F189}"/>
          </ac:picMkLst>
        </pc:picChg>
        <pc:picChg chg="add mod ord">
          <ac:chgData name="Yoel Kortick" userId="167978f5-7f40-4909-85d5-d4149554ad4e" providerId="ADAL" clId="{F6E698BF-2F2B-4C7A-A765-36EBCC9544AB}" dt="2022-08-28T10:22:15.747" v="239" actId="208"/>
          <ac:picMkLst>
            <pc:docMk/>
            <pc:sldMk cId="3886562718" sldId="1859"/>
            <ac:picMk id="7" creationId="{4FB71FCE-B522-B01B-F973-8736EE4D2DE3}"/>
          </ac:picMkLst>
        </pc:picChg>
      </pc:sldChg>
      <pc:sldChg chg="add del">
        <pc:chgData name="Yoel Kortick" userId="167978f5-7f40-4909-85d5-d4149554ad4e" providerId="ADAL" clId="{F6E698BF-2F2B-4C7A-A765-36EBCC9544AB}" dt="2022-08-28T10:24:21.702" v="344" actId="47"/>
        <pc:sldMkLst>
          <pc:docMk/>
          <pc:sldMk cId="1429467245" sldId="1860"/>
        </pc:sldMkLst>
      </pc:sldChg>
      <pc:sldChg chg="addSp delSp modSp add mod">
        <pc:chgData name="Yoel Kortick" userId="167978f5-7f40-4909-85d5-d4149554ad4e" providerId="ADAL" clId="{F6E698BF-2F2B-4C7A-A765-36EBCC9544AB}" dt="2022-08-28T10:30:44.610" v="659"/>
        <pc:sldMkLst>
          <pc:docMk/>
          <pc:sldMk cId="2320106316" sldId="1861"/>
        </pc:sldMkLst>
        <pc:spChg chg="mod">
          <ac:chgData name="Yoel Kortick" userId="167978f5-7f40-4909-85d5-d4149554ad4e" providerId="ADAL" clId="{F6E698BF-2F2B-4C7A-A765-36EBCC9544AB}" dt="2022-08-28T10:30:44.610" v="659"/>
          <ac:spMkLst>
            <pc:docMk/>
            <pc:sldMk cId="2320106316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4:10.779" v="343" actId="20577"/>
          <ac:spMkLst>
            <pc:docMk/>
            <pc:sldMk cId="2320106316" sldId="1861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23:45.615" v="261" actId="14100"/>
          <ac:spMkLst>
            <pc:docMk/>
            <pc:sldMk cId="2320106316" sldId="1861"/>
            <ac:spMk id="6" creationId="{0BB465E2-CBBA-D53F-1A95-28447863A39F}"/>
          </ac:spMkLst>
        </pc:spChg>
        <pc:picChg chg="add mod ord">
          <ac:chgData name="Yoel Kortick" userId="167978f5-7f40-4909-85d5-d4149554ad4e" providerId="ADAL" clId="{F6E698BF-2F2B-4C7A-A765-36EBCC9544AB}" dt="2022-08-28T10:26:23.208" v="345" actId="208"/>
          <ac:picMkLst>
            <pc:docMk/>
            <pc:sldMk cId="2320106316" sldId="1861"/>
            <ac:picMk id="5" creationId="{FA3507AD-A409-C0B8-4CFE-FA0EEB6E06E3}"/>
          </ac:picMkLst>
        </pc:picChg>
        <pc:picChg chg="del">
          <ac:chgData name="Yoel Kortick" userId="167978f5-7f40-4909-85d5-d4149554ad4e" providerId="ADAL" clId="{F6E698BF-2F2B-4C7A-A765-36EBCC9544AB}" dt="2022-08-28T10:23:26.059" v="253" actId="478"/>
          <ac:picMkLst>
            <pc:docMk/>
            <pc:sldMk cId="2320106316" sldId="1861"/>
            <ac:picMk id="7" creationId="{4FB71FCE-B522-B01B-F973-8736EE4D2DE3}"/>
          </ac:picMkLst>
        </pc:picChg>
      </pc:sldChg>
      <pc:sldChg chg="addSp delSp modSp add mod">
        <pc:chgData name="Yoel Kortick" userId="167978f5-7f40-4909-85d5-d4149554ad4e" providerId="ADAL" clId="{F6E698BF-2F2B-4C7A-A765-36EBCC9544AB}" dt="2022-08-28T10:30:59.689" v="662" actId="14100"/>
        <pc:sldMkLst>
          <pc:docMk/>
          <pc:sldMk cId="3702054598" sldId="1862"/>
        </pc:sldMkLst>
        <pc:spChg chg="mod">
          <ac:chgData name="Yoel Kortick" userId="167978f5-7f40-4909-85d5-d4149554ad4e" providerId="ADAL" clId="{F6E698BF-2F2B-4C7A-A765-36EBCC9544AB}" dt="2022-08-28T10:30:51.411" v="660"/>
          <ac:spMkLst>
            <pc:docMk/>
            <pc:sldMk cId="3702054598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F6E698BF-2F2B-4C7A-A765-36EBCC9544AB}" dt="2022-08-28T10:28:09.586" v="467" actId="313"/>
          <ac:spMkLst>
            <pc:docMk/>
            <pc:sldMk cId="3702054598" sldId="1862"/>
            <ac:spMk id="4" creationId="{2490F34D-A7E2-4EA9-8B1A-78371A1F1CD1}"/>
          </ac:spMkLst>
        </pc:spChg>
        <pc:spChg chg="mod">
          <ac:chgData name="Yoel Kortick" userId="167978f5-7f40-4909-85d5-d4149554ad4e" providerId="ADAL" clId="{F6E698BF-2F2B-4C7A-A765-36EBCC9544AB}" dt="2022-08-28T10:30:59.689" v="662" actId="14100"/>
          <ac:spMkLst>
            <pc:docMk/>
            <pc:sldMk cId="3702054598" sldId="1862"/>
            <ac:spMk id="6" creationId="{0BB465E2-CBBA-D53F-1A95-28447863A39F}"/>
          </ac:spMkLst>
        </pc:spChg>
        <pc:picChg chg="del">
          <ac:chgData name="Yoel Kortick" userId="167978f5-7f40-4909-85d5-d4149554ad4e" providerId="ADAL" clId="{F6E698BF-2F2B-4C7A-A765-36EBCC9544AB}" dt="2022-08-28T10:26:29.620" v="347" actId="478"/>
          <ac:picMkLst>
            <pc:docMk/>
            <pc:sldMk cId="3702054598" sldId="1862"/>
            <ac:picMk id="5" creationId="{FA3507AD-A409-C0B8-4CFE-FA0EEB6E06E3}"/>
          </ac:picMkLst>
        </pc:picChg>
        <pc:picChg chg="add mod ord">
          <ac:chgData name="Yoel Kortick" userId="167978f5-7f40-4909-85d5-d4149554ad4e" providerId="ADAL" clId="{F6E698BF-2F2B-4C7A-A765-36EBCC9544AB}" dt="2022-08-28T10:30:56.247" v="661" actId="14100"/>
          <ac:picMkLst>
            <pc:docMk/>
            <pc:sldMk cId="3702054598" sldId="1862"/>
            <ac:picMk id="7" creationId="{EA482838-5BF6-2949-EF2A-3E640C1B6A53}"/>
          </ac:picMkLst>
        </pc:picChg>
      </pc:sldChg>
      <pc:sldChg chg="add">
        <pc:chgData name="Yoel Kortick" userId="167978f5-7f40-4909-85d5-d4149554ad4e" providerId="ADAL" clId="{F6E698BF-2F2B-4C7A-A765-36EBCC9544AB}" dt="2022-08-28T10:30:30.153" v="656"/>
        <pc:sldMkLst>
          <pc:docMk/>
          <pc:sldMk cId="3014466617" sldId="1863"/>
        </pc:sldMkLst>
      </pc:sldChg>
    </pc:docChg>
  </pc:docChgLst>
  <pc:docChgLst>
    <pc:chgData name="Yoel Kortick" userId="167978f5-7f40-4909-85d5-d4149554ad4e" providerId="ADAL" clId="{59D19BE2-3FE9-4320-A9EC-C68D674FB3DA}"/>
    <pc:docChg chg="undo redo custSel addSld delSld modSld sldOrd">
      <pc:chgData name="Yoel Kortick" userId="167978f5-7f40-4909-85d5-d4149554ad4e" providerId="ADAL" clId="{59D19BE2-3FE9-4320-A9EC-C68D674FB3DA}" dt="2022-12-30T10:40:35.958" v="4548" actId="20577"/>
      <pc:docMkLst>
        <pc:docMk/>
      </pc:docMkLst>
      <pc:sldChg chg="modSp mod">
        <pc:chgData name="Yoel Kortick" userId="167978f5-7f40-4909-85d5-d4149554ad4e" providerId="ADAL" clId="{59D19BE2-3FE9-4320-A9EC-C68D674FB3DA}" dt="2022-12-29T08:15:47.476" v="4534" actId="20577"/>
        <pc:sldMkLst>
          <pc:docMk/>
          <pc:sldMk cId="3267142644" sldId="1724"/>
        </pc:sldMkLst>
        <pc:spChg chg="mod">
          <ac:chgData name="Yoel Kortick" userId="167978f5-7f40-4909-85d5-d4149554ad4e" providerId="ADAL" clId="{59D19BE2-3FE9-4320-A9EC-C68D674FB3DA}" dt="2022-12-29T08:15:47.476" v="4534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59D19BE2-3FE9-4320-A9EC-C68D674FB3DA}" dt="2022-12-22T05:23:22.236" v="2"/>
        <pc:sldMkLst>
          <pc:docMk/>
          <pc:sldMk cId="1404067891" sldId="1782"/>
        </pc:sldMkLst>
        <pc:spChg chg="mod">
          <ac:chgData name="Yoel Kortick" userId="167978f5-7f40-4909-85d5-d4149554ad4e" providerId="ADAL" clId="{59D19BE2-3FE9-4320-A9EC-C68D674FB3DA}" dt="2022-12-22T05:23:22.236" v="2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59D19BE2-3FE9-4320-A9EC-C68D674FB3DA}" dt="2022-12-22T05:24:22.203" v="3"/>
        <pc:sldMkLst>
          <pc:docMk/>
          <pc:sldMk cId="1773716853" sldId="1788"/>
        </pc:sldMkLst>
        <pc:spChg chg="mod">
          <ac:chgData name="Yoel Kortick" userId="167978f5-7f40-4909-85d5-d4149554ad4e" providerId="ADAL" clId="{59D19BE2-3FE9-4320-A9EC-C68D674FB3DA}" dt="2022-12-22T05:24:22.203" v="3"/>
          <ac:spMkLst>
            <pc:docMk/>
            <pc:sldMk cId="1773716853" sldId="178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9D19BE2-3FE9-4320-A9EC-C68D674FB3DA}" dt="2022-12-28T08:09:16.740" v="2480" actId="255"/>
        <pc:sldMkLst>
          <pc:docMk/>
          <pc:sldMk cId="2299300669" sldId="1789"/>
        </pc:sldMkLst>
        <pc:spChg chg="mod">
          <ac:chgData name="Yoel Kortick" userId="167978f5-7f40-4909-85d5-d4149554ad4e" providerId="ADAL" clId="{59D19BE2-3FE9-4320-A9EC-C68D674FB3DA}" dt="2022-12-28T08:09:16.740" v="2480" actId="255"/>
          <ac:spMkLst>
            <pc:docMk/>
            <pc:sldMk cId="2299300669" sldId="1789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59D19BE2-3FE9-4320-A9EC-C68D674FB3DA}" dt="2022-12-22T05:25:08.769" v="13" actId="20577"/>
        <pc:sldMkLst>
          <pc:docMk/>
          <pc:sldMk cId="3753056614" sldId="1791"/>
        </pc:sldMkLst>
        <pc:spChg chg="mod">
          <ac:chgData name="Yoel Kortick" userId="167978f5-7f40-4909-85d5-d4149554ad4e" providerId="ADAL" clId="{59D19BE2-3FE9-4320-A9EC-C68D674FB3DA}" dt="2022-12-22T05:25:08.769" v="13" actId="20577"/>
          <ac:spMkLst>
            <pc:docMk/>
            <pc:sldMk cId="3753056614" sldId="1791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9D19BE2-3FE9-4320-A9EC-C68D674FB3DA}" dt="2022-12-28T07:04:44.873" v="1606"/>
        <pc:sldMkLst>
          <pc:docMk/>
          <pc:sldMk cId="1078410933" sldId="1792"/>
        </pc:sldMkLst>
        <pc:spChg chg="mod">
          <ac:chgData name="Yoel Kortick" userId="167978f5-7f40-4909-85d5-d4149554ad4e" providerId="ADAL" clId="{59D19BE2-3FE9-4320-A9EC-C68D674FB3DA}" dt="2022-12-28T07:04:44.873" v="1606"/>
          <ac:spMkLst>
            <pc:docMk/>
            <pc:sldMk cId="1078410933" sldId="1792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59D19BE2-3FE9-4320-A9EC-C68D674FB3DA}" dt="2022-12-28T07:04:48.876" v="1607"/>
        <pc:sldMkLst>
          <pc:docMk/>
          <pc:sldMk cId="4132155335" sldId="1793"/>
        </pc:sldMkLst>
        <pc:spChg chg="mod">
          <ac:chgData name="Yoel Kortick" userId="167978f5-7f40-4909-85d5-d4149554ad4e" providerId="ADAL" clId="{59D19BE2-3FE9-4320-A9EC-C68D674FB3DA}" dt="2022-12-28T07:04:48.876" v="1607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2T05:39:29.105" v="92"/>
          <ac:spMkLst>
            <pc:docMk/>
            <pc:sldMk cId="4132155335" sldId="179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9D19BE2-3FE9-4320-A9EC-C68D674FB3DA}" dt="2022-12-30T10:34:24.397" v="4536"/>
        <pc:sldMkLst>
          <pc:docMk/>
          <pc:sldMk cId="1022672352" sldId="1795"/>
        </pc:sldMkLst>
        <pc:spChg chg="mod">
          <ac:chgData name="Yoel Kortick" userId="167978f5-7f40-4909-85d5-d4149554ad4e" providerId="ADAL" clId="{59D19BE2-3FE9-4320-A9EC-C68D674FB3DA}" dt="2022-12-28T07:04:56.621" v="1609"/>
          <ac:spMkLst>
            <pc:docMk/>
            <pc:sldMk cId="1022672352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1022672352" sldId="1795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2T06:12:00.518" v="238" actId="1036"/>
          <ac:spMkLst>
            <pc:docMk/>
            <pc:sldMk cId="1022672352" sldId="1795"/>
            <ac:spMk id="6" creationId="{B1F62C6F-CFB3-05CB-5570-45F0CFD0029E}"/>
          </ac:spMkLst>
        </pc:spChg>
        <pc:spChg chg="add mod">
          <ac:chgData name="Yoel Kortick" userId="167978f5-7f40-4909-85d5-d4149554ad4e" providerId="ADAL" clId="{59D19BE2-3FE9-4320-A9EC-C68D674FB3DA}" dt="2022-12-22T06:12:00.518" v="238" actId="1036"/>
          <ac:spMkLst>
            <pc:docMk/>
            <pc:sldMk cId="1022672352" sldId="1795"/>
            <ac:spMk id="8" creationId="{0350C10A-D4D3-9A33-12D3-4FA916BF64B6}"/>
          </ac:spMkLst>
        </pc:spChg>
        <pc:picChg chg="del">
          <ac:chgData name="Yoel Kortick" userId="167978f5-7f40-4909-85d5-d4149554ad4e" providerId="ADAL" clId="{59D19BE2-3FE9-4320-A9EC-C68D674FB3DA}" dt="2022-12-22T05:42:40.481" v="167" actId="478"/>
          <ac:picMkLst>
            <pc:docMk/>
            <pc:sldMk cId="1022672352" sldId="1795"/>
            <ac:picMk id="5" creationId="{A9FF9A7E-9806-C80D-A734-7FD38D12A8B7}"/>
          </ac:picMkLst>
        </pc:picChg>
        <pc:picChg chg="add mod ord">
          <ac:chgData name="Yoel Kortick" userId="167978f5-7f40-4909-85d5-d4149554ad4e" providerId="ADAL" clId="{59D19BE2-3FE9-4320-A9EC-C68D674FB3DA}" dt="2022-12-22T06:12:00.518" v="238" actId="1036"/>
          <ac:picMkLst>
            <pc:docMk/>
            <pc:sldMk cId="1022672352" sldId="1795"/>
            <ac:picMk id="7" creationId="{ED673F36-91FD-A21F-EFB6-449C7BD848C1}"/>
          </ac:picMkLst>
        </pc:picChg>
        <pc:cxnChg chg="del mod">
          <ac:chgData name="Yoel Kortick" userId="167978f5-7f40-4909-85d5-d4149554ad4e" providerId="ADAL" clId="{59D19BE2-3FE9-4320-A9EC-C68D674FB3DA}" dt="2022-12-22T05:43:37.502" v="183" actId="478"/>
          <ac:cxnSpMkLst>
            <pc:docMk/>
            <pc:sldMk cId="1022672352" sldId="1795"/>
            <ac:cxnSpMk id="9" creationId="{BED8BA0D-6762-903C-5134-7AA539FC6D29}"/>
          </ac:cxnSpMkLst>
        </pc:cxnChg>
      </pc:sldChg>
      <pc:sldChg chg="addSp delSp modSp mod">
        <pc:chgData name="Yoel Kortick" userId="167978f5-7f40-4909-85d5-d4149554ad4e" providerId="ADAL" clId="{59D19BE2-3FE9-4320-A9EC-C68D674FB3DA}" dt="2022-12-28T07:05:01.463" v="1610"/>
        <pc:sldMkLst>
          <pc:docMk/>
          <pc:sldMk cId="3228880565" sldId="1796"/>
        </pc:sldMkLst>
        <pc:spChg chg="mod">
          <ac:chgData name="Yoel Kortick" userId="167978f5-7f40-4909-85d5-d4149554ad4e" providerId="ADAL" clId="{59D19BE2-3FE9-4320-A9EC-C68D674FB3DA}" dt="2022-12-28T07:05:01.463" v="1610"/>
          <ac:spMkLst>
            <pc:docMk/>
            <pc:sldMk cId="3228880565" sldId="1796"/>
            <ac:spMk id="3" creationId="{4FC18B40-6547-41EC-8A0E-1C8F40E0A42F}"/>
          </ac:spMkLst>
        </pc:spChg>
        <pc:spChg chg="del">
          <ac:chgData name="Yoel Kortick" userId="167978f5-7f40-4909-85d5-d4149554ad4e" providerId="ADAL" clId="{59D19BE2-3FE9-4320-A9EC-C68D674FB3DA}" dt="2022-12-22T06:15:05.010" v="241" actId="478"/>
          <ac:spMkLst>
            <pc:docMk/>
            <pc:sldMk cId="3228880565" sldId="1796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2T06:15:02.151" v="240" actId="478"/>
          <ac:spMkLst>
            <pc:docMk/>
            <pc:sldMk cId="3228880565" sldId="1796"/>
            <ac:spMk id="6" creationId="{EA1445E2-8899-0F53-2F22-08B68CFC0CE9}"/>
          </ac:spMkLst>
        </pc:spChg>
        <pc:spChg chg="add del mod">
          <ac:chgData name="Yoel Kortick" userId="167978f5-7f40-4909-85d5-d4149554ad4e" providerId="ADAL" clId="{59D19BE2-3FE9-4320-A9EC-C68D674FB3DA}" dt="2022-12-22T06:15:06.855" v="242" actId="478"/>
          <ac:spMkLst>
            <pc:docMk/>
            <pc:sldMk cId="3228880565" sldId="1796"/>
            <ac:spMk id="7" creationId="{375954DF-1137-D74E-80E5-D3CECA938B07}"/>
          </ac:spMkLst>
        </pc:spChg>
        <pc:spChg chg="add mod">
          <ac:chgData name="Yoel Kortick" userId="167978f5-7f40-4909-85d5-d4149554ad4e" providerId="ADAL" clId="{59D19BE2-3FE9-4320-A9EC-C68D674FB3DA}" dt="2022-12-22T06:16:45.572" v="272" actId="255"/>
          <ac:spMkLst>
            <pc:docMk/>
            <pc:sldMk cId="3228880565" sldId="1796"/>
            <ac:spMk id="10" creationId="{EC245E29-5586-6EB5-1D89-8499358CF7A8}"/>
          </ac:spMkLst>
        </pc:spChg>
        <pc:spChg chg="add mod">
          <ac:chgData name="Yoel Kortick" userId="167978f5-7f40-4909-85d5-d4149554ad4e" providerId="ADAL" clId="{59D19BE2-3FE9-4320-A9EC-C68D674FB3DA}" dt="2022-12-22T06:15:55.932" v="252" actId="404"/>
          <ac:spMkLst>
            <pc:docMk/>
            <pc:sldMk cId="3228880565" sldId="1796"/>
            <ac:spMk id="12" creationId="{9E330A4C-F3FD-0FCC-E923-96341943170A}"/>
          </ac:spMkLst>
        </pc:spChg>
        <pc:spChg chg="add mod">
          <ac:chgData name="Yoel Kortick" userId="167978f5-7f40-4909-85d5-d4149554ad4e" providerId="ADAL" clId="{59D19BE2-3FE9-4320-A9EC-C68D674FB3DA}" dt="2022-12-22T06:15:50.997" v="250" actId="14100"/>
          <ac:spMkLst>
            <pc:docMk/>
            <pc:sldMk cId="3228880565" sldId="1796"/>
            <ac:spMk id="13" creationId="{59A338BF-25B2-D369-6D41-9E3F33228F9C}"/>
          </ac:spMkLst>
        </pc:spChg>
        <pc:spChg chg="add mod">
          <ac:chgData name="Yoel Kortick" userId="167978f5-7f40-4909-85d5-d4149554ad4e" providerId="ADAL" clId="{59D19BE2-3FE9-4320-A9EC-C68D674FB3DA}" dt="2022-12-22T06:16:52.285" v="273" actId="255"/>
          <ac:spMkLst>
            <pc:docMk/>
            <pc:sldMk cId="3228880565" sldId="1796"/>
            <ac:spMk id="15" creationId="{89029780-A0B4-0F14-0916-2A55A4633803}"/>
          </ac:spMkLst>
        </pc:spChg>
        <pc:picChg chg="del">
          <ac:chgData name="Yoel Kortick" userId="167978f5-7f40-4909-85d5-d4149554ad4e" providerId="ADAL" clId="{59D19BE2-3FE9-4320-A9EC-C68D674FB3DA}" dt="2022-12-22T06:14:59.835" v="239" actId="478"/>
          <ac:picMkLst>
            <pc:docMk/>
            <pc:sldMk cId="3228880565" sldId="1796"/>
            <ac:picMk id="5" creationId="{43804291-6851-A45D-E8A1-B2FF587C47D5}"/>
          </ac:picMkLst>
        </pc:picChg>
        <pc:picChg chg="add mod">
          <ac:chgData name="Yoel Kortick" userId="167978f5-7f40-4909-85d5-d4149554ad4e" providerId="ADAL" clId="{59D19BE2-3FE9-4320-A9EC-C68D674FB3DA}" dt="2022-12-22T06:16:25.980" v="260" actId="1076"/>
          <ac:picMkLst>
            <pc:docMk/>
            <pc:sldMk cId="3228880565" sldId="1796"/>
            <ac:picMk id="9" creationId="{EA4A8E55-297A-2010-8FEC-A8B932629894}"/>
          </ac:picMkLst>
        </pc:picChg>
        <pc:cxnChg chg="add mod">
          <ac:chgData name="Yoel Kortick" userId="167978f5-7f40-4909-85d5-d4149554ad4e" providerId="ADAL" clId="{59D19BE2-3FE9-4320-A9EC-C68D674FB3DA}" dt="2022-12-22T06:16:34.261" v="265" actId="14100"/>
          <ac:cxnSpMkLst>
            <pc:docMk/>
            <pc:sldMk cId="3228880565" sldId="1796"/>
            <ac:cxnSpMk id="11" creationId="{27A74644-BDB6-108F-F6E6-703CA405D424}"/>
          </ac:cxnSpMkLst>
        </pc:cxnChg>
        <pc:cxnChg chg="add mod">
          <ac:chgData name="Yoel Kortick" userId="167978f5-7f40-4909-85d5-d4149554ad4e" providerId="ADAL" clId="{59D19BE2-3FE9-4320-A9EC-C68D674FB3DA}" dt="2022-12-22T06:16:01.248" v="253" actId="1076"/>
          <ac:cxnSpMkLst>
            <pc:docMk/>
            <pc:sldMk cId="3228880565" sldId="1796"/>
            <ac:cxnSpMk id="14" creationId="{8A0B8B8F-4288-3A44-52D5-853A6B0C6671}"/>
          </ac:cxnSpMkLst>
        </pc:cxnChg>
        <pc:cxnChg chg="add mod">
          <ac:chgData name="Yoel Kortick" userId="167978f5-7f40-4909-85d5-d4149554ad4e" providerId="ADAL" clId="{59D19BE2-3FE9-4320-A9EC-C68D674FB3DA}" dt="2022-12-22T06:16:58.847" v="274" actId="14100"/>
          <ac:cxnSpMkLst>
            <pc:docMk/>
            <pc:sldMk cId="3228880565" sldId="1796"/>
            <ac:cxnSpMk id="16" creationId="{322E5C9C-E47C-7F9E-CCFC-35186EF8A89D}"/>
          </ac:cxnSpMkLst>
        </pc:cxnChg>
      </pc:sldChg>
      <pc:sldChg chg="modSp del mod">
        <pc:chgData name="Yoel Kortick" userId="167978f5-7f40-4909-85d5-d4149554ad4e" providerId="ADAL" clId="{59D19BE2-3FE9-4320-A9EC-C68D674FB3DA}" dt="2022-12-28T08:09:40.026" v="2484" actId="47"/>
        <pc:sldMkLst>
          <pc:docMk/>
          <pc:sldMk cId="1445702250" sldId="1812"/>
        </pc:sldMkLst>
        <pc:spChg chg="mod">
          <ac:chgData name="Yoel Kortick" userId="167978f5-7f40-4909-85d5-d4149554ad4e" providerId="ADAL" clId="{59D19BE2-3FE9-4320-A9EC-C68D674FB3DA}" dt="2022-12-28T08:08:54.052" v="2469" actId="27636"/>
          <ac:spMkLst>
            <pc:docMk/>
            <pc:sldMk cId="1445702250" sldId="1812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100523210" sldId="1815"/>
        </pc:sldMkLst>
      </pc:sldChg>
      <pc:sldChg chg="modSp mod ord">
        <pc:chgData name="Yoel Kortick" userId="167978f5-7f40-4909-85d5-d4149554ad4e" providerId="ADAL" clId="{59D19BE2-3FE9-4320-A9EC-C68D674FB3DA}" dt="2022-12-30T10:34:24.397" v="4536"/>
        <pc:sldMkLst>
          <pc:docMk/>
          <pc:sldMk cId="11178710" sldId="1816"/>
        </pc:sldMkLst>
        <pc:spChg chg="mod">
          <ac:chgData name="Yoel Kortick" userId="167978f5-7f40-4909-85d5-d4149554ad4e" providerId="ADAL" clId="{59D19BE2-3FE9-4320-A9EC-C68D674FB3DA}" dt="2022-12-29T07:27:59.596" v="4180"/>
          <ac:spMkLst>
            <pc:docMk/>
            <pc:sldMk cId="11178710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11178710" sldId="181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59D19BE2-3FE9-4320-A9EC-C68D674FB3DA}" dt="2022-12-29T06:49:32.023" v="3704"/>
        <pc:sldMkLst>
          <pc:docMk/>
          <pc:sldMk cId="3620035551" sldId="1817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3620035551" sldId="1817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59D19BE2-3FE9-4320-A9EC-C68D674FB3DA}" dt="2022-12-29T06:50:43.047" v="3724" actId="108"/>
        <pc:sldMkLst>
          <pc:docMk/>
          <pc:sldMk cId="3128039638" sldId="1818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3128039638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6:50:43.047" v="3724" actId="108"/>
          <ac:spMkLst>
            <pc:docMk/>
            <pc:sldMk cId="3128039638" sldId="1818"/>
            <ac:spMk id="4" creationId="{2490F34D-A7E2-4EA9-8B1A-78371A1F1CD1}"/>
          </ac:spMkLst>
        </pc:spChg>
        <pc:spChg chg="add mod">
          <ac:chgData name="Yoel Kortick" userId="167978f5-7f40-4909-85d5-d4149554ad4e" providerId="ADAL" clId="{59D19BE2-3FE9-4320-A9EC-C68D674FB3DA}" dt="2022-12-29T06:50:24.400" v="3723" actId="1036"/>
          <ac:spMkLst>
            <pc:docMk/>
            <pc:sldMk cId="3128039638" sldId="1818"/>
            <ac:spMk id="5" creationId="{D6C362BD-2BD6-F3D7-4863-9E301B74FDFF}"/>
          </ac:spMkLst>
        </pc:spChg>
        <pc:picChg chg="add mod">
          <ac:chgData name="Yoel Kortick" userId="167978f5-7f40-4909-85d5-d4149554ad4e" providerId="ADAL" clId="{59D19BE2-3FE9-4320-A9EC-C68D674FB3DA}" dt="2022-12-29T06:50:24.400" v="3723" actId="1036"/>
          <ac:picMkLst>
            <pc:docMk/>
            <pc:sldMk cId="3128039638" sldId="1818"/>
            <ac:picMk id="2" creationId="{5040C5CE-762C-E2AF-477A-C3FB11DC5261}"/>
          </ac:picMkLst>
        </pc:picChg>
      </pc:sldChg>
      <pc:sldChg chg="delSp modSp mod">
        <pc:chgData name="Yoel Kortick" userId="167978f5-7f40-4909-85d5-d4149554ad4e" providerId="ADAL" clId="{59D19BE2-3FE9-4320-A9EC-C68D674FB3DA}" dt="2022-12-29T06:51:10.850" v="3730" actId="20577"/>
        <pc:sldMkLst>
          <pc:docMk/>
          <pc:sldMk cId="1151650487" sldId="1819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1151650487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6:51:10.850" v="3730" actId="20577"/>
          <ac:spMkLst>
            <pc:docMk/>
            <pc:sldMk cId="1151650487" sldId="1819"/>
            <ac:spMk id="5" creationId="{2F7E170D-0A51-AF78-9CE3-61B22B3113B1}"/>
          </ac:spMkLst>
        </pc:spChg>
        <pc:picChg chg="del">
          <ac:chgData name="Yoel Kortick" userId="167978f5-7f40-4909-85d5-d4149554ad4e" providerId="ADAL" clId="{59D19BE2-3FE9-4320-A9EC-C68D674FB3DA}" dt="2022-12-29T06:50:49.182" v="3725" actId="478"/>
          <ac:picMkLst>
            <pc:docMk/>
            <pc:sldMk cId="1151650487" sldId="1819"/>
            <ac:picMk id="4" creationId="{8F659B36-2E8F-8A90-3207-19862A969224}"/>
          </ac:picMkLst>
        </pc:picChg>
      </pc:sldChg>
      <pc:sldChg chg="addSp delSp modSp mod">
        <pc:chgData name="Yoel Kortick" userId="167978f5-7f40-4909-85d5-d4149554ad4e" providerId="ADAL" clId="{59D19BE2-3FE9-4320-A9EC-C68D674FB3DA}" dt="2022-12-29T06:52:07.097" v="3736" actId="11529"/>
        <pc:sldMkLst>
          <pc:docMk/>
          <pc:sldMk cId="3800506852" sldId="1821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3800506852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6:51:46.582" v="3734"/>
          <ac:spMkLst>
            <pc:docMk/>
            <pc:sldMk cId="3800506852" sldId="1821"/>
            <ac:spMk id="4" creationId="{2490F34D-A7E2-4EA9-8B1A-78371A1F1CD1}"/>
          </ac:spMkLst>
        </pc:spChg>
        <pc:spChg chg="add">
          <ac:chgData name="Yoel Kortick" userId="167978f5-7f40-4909-85d5-d4149554ad4e" providerId="ADAL" clId="{59D19BE2-3FE9-4320-A9EC-C68D674FB3DA}" dt="2022-12-29T06:52:07.097" v="3736" actId="11529"/>
          <ac:spMkLst>
            <pc:docMk/>
            <pc:sldMk cId="3800506852" sldId="1821"/>
            <ac:spMk id="5" creationId="{10CFF6E3-460D-3F92-2B15-7C3FFB2D3A4C}"/>
          </ac:spMkLst>
        </pc:spChg>
        <pc:picChg chg="add mod">
          <ac:chgData name="Yoel Kortick" userId="167978f5-7f40-4909-85d5-d4149554ad4e" providerId="ADAL" clId="{59D19BE2-3FE9-4320-A9EC-C68D674FB3DA}" dt="2022-12-29T06:52:00.645" v="3735"/>
          <ac:picMkLst>
            <pc:docMk/>
            <pc:sldMk cId="3800506852" sldId="1821"/>
            <ac:picMk id="2" creationId="{6F884F8F-1BDF-8E43-8CC8-5416105C9BE4}"/>
          </ac:picMkLst>
        </pc:picChg>
        <pc:picChg chg="del">
          <ac:chgData name="Yoel Kortick" userId="167978f5-7f40-4909-85d5-d4149554ad4e" providerId="ADAL" clId="{59D19BE2-3FE9-4320-A9EC-C68D674FB3DA}" dt="2022-12-29T06:51:40.282" v="3731" actId="478"/>
          <ac:picMkLst>
            <pc:docMk/>
            <pc:sldMk cId="3800506852" sldId="1821"/>
            <ac:picMk id="12" creationId="{4541A05B-5FE7-C091-8DD2-6FCDF46E887E}"/>
          </ac:picMkLst>
        </pc:picChg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179804047" sldId="1823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501124586" sldId="1824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306848471" sldId="1825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833958023" sldId="1826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245628198" sldId="1827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598840872" sldId="1830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4208477710" sldId="1831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107633095" sldId="1833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980398241" sldId="1834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722342769" sldId="1836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64446050" sldId="1837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995797510" sldId="1838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678910622" sldId="1839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46484598" sldId="1840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233461708" sldId="1877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592655238" sldId="1878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278005386" sldId="1879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797669244" sldId="1880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893143885" sldId="1881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775955722" sldId="1882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917547537" sldId="1883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033355121" sldId="1884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577038085" sldId="1885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888117722" sldId="1886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615492778" sldId="1887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413828724" sldId="1888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621854301" sldId="1889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276634384" sldId="1890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745953350" sldId="1891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792445339" sldId="1892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461478631" sldId="1893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951977031" sldId="1894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3063189414" sldId="1895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2623620379" sldId="1896"/>
        </pc:sldMkLst>
      </pc:sldChg>
      <pc:sldChg chg="del">
        <pc:chgData name="Yoel Kortick" userId="167978f5-7f40-4909-85d5-d4149554ad4e" providerId="ADAL" clId="{59D19BE2-3FE9-4320-A9EC-C68D674FB3DA}" dt="2022-12-29T08:15:29.650" v="4530" actId="47"/>
        <pc:sldMkLst>
          <pc:docMk/>
          <pc:sldMk cId="1166479224" sldId="1897"/>
        </pc:sldMkLst>
      </pc:sldChg>
      <pc:sldChg chg="addSp delSp modSp mod">
        <pc:chgData name="Yoel Kortick" userId="167978f5-7f40-4909-85d5-d4149554ad4e" providerId="ADAL" clId="{59D19BE2-3FE9-4320-A9EC-C68D674FB3DA}" dt="2022-12-30T10:34:24.397" v="4536"/>
        <pc:sldMkLst>
          <pc:docMk/>
          <pc:sldMk cId="2255328081" sldId="1898"/>
        </pc:sldMkLst>
        <pc:spChg chg="mod">
          <ac:chgData name="Yoel Kortick" userId="167978f5-7f40-4909-85d5-d4149554ad4e" providerId="ADAL" clId="{59D19BE2-3FE9-4320-A9EC-C68D674FB3DA}" dt="2022-12-28T07:05:05.423" v="1611"/>
          <ac:spMkLst>
            <pc:docMk/>
            <pc:sldMk cId="2255328081" sldId="1898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2255328081" sldId="1898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2T06:21:18.535" v="319" actId="14100"/>
          <ac:spMkLst>
            <pc:docMk/>
            <pc:sldMk cId="2255328081" sldId="1898"/>
            <ac:spMk id="6" creationId="{EA1445E2-8899-0F53-2F22-08B68CFC0CE9}"/>
          </ac:spMkLst>
        </pc:spChg>
        <pc:spChg chg="add mod">
          <ac:chgData name="Yoel Kortick" userId="167978f5-7f40-4909-85d5-d4149554ad4e" providerId="ADAL" clId="{59D19BE2-3FE9-4320-A9EC-C68D674FB3DA}" dt="2022-12-22T06:21:30.451" v="332" actId="1035"/>
          <ac:spMkLst>
            <pc:docMk/>
            <pc:sldMk cId="2255328081" sldId="1898"/>
            <ac:spMk id="9" creationId="{A36000F0-38EF-F751-E2E1-2F214689CF8F}"/>
          </ac:spMkLst>
        </pc:spChg>
        <pc:picChg chg="add mod ord">
          <ac:chgData name="Yoel Kortick" userId="167978f5-7f40-4909-85d5-d4149554ad4e" providerId="ADAL" clId="{59D19BE2-3FE9-4320-A9EC-C68D674FB3DA}" dt="2022-12-22T06:21:33.650" v="333" actId="208"/>
          <ac:picMkLst>
            <pc:docMk/>
            <pc:sldMk cId="2255328081" sldId="1898"/>
            <ac:picMk id="5" creationId="{92763B14-54EE-8E61-D803-3B25F4416C67}"/>
          </ac:picMkLst>
        </pc:picChg>
        <pc:picChg chg="del">
          <ac:chgData name="Yoel Kortick" userId="167978f5-7f40-4909-85d5-d4149554ad4e" providerId="ADAL" clId="{59D19BE2-3FE9-4320-A9EC-C68D674FB3DA}" dt="2022-12-22T06:20:56.127" v="305" actId="478"/>
          <ac:picMkLst>
            <pc:docMk/>
            <pc:sldMk cId="2255328081" sldId="1898"/>
            <ac:picMk id="7" creationId="{B234BE31-ABEE-C729-4683-AD9E6AE61CDF}"/>
          </ac:picMkLst>
        </pc:picChg>
        <pc:cxnChg chg="del">
          <ac:chgData name="Yoel Kortick" userId="167978f5-7f40-4909-85d5-d4149554ad4e" providerId="ADAL" clId="{59D19BE2-3FE9-4320-A9EC-C68D674FB3DA}" dt="2022-12-22T06:20:58.547" v="306" actId="478"/>
          <ac:cxnSpMkLst>
            <pc:docMk/>
            <pc:sldMk cId="2255328081" sldId="1898"/>
            <ac:cxnSpMk id="8" creationId="{7D157EAF-6121-7F9E-0B62-C517B5383318}"/>
          </ac:cxnSpMkLst>
        </pc:cxnChg>
      </pc:sldChg>
      <pc:sldChg chg="modSp del">
        <pc:chgData name="Yoel Kortick" userId="167978f5-7f40-4909-85d5-d4149554ad4e" providerId="ADAL" clId="{59D19BE2-3FE9-4320-A9EC-C68D674FB3DA}" dt="2022-12-25T08:10:05.869" v="729" actId="47"/>
        <pc:sldMkLst>
          <pc:docMk/>
          <pc:sldMk cId="2874222621" sldId="1899"/>
        </pc:sldMkLst>
        <pc:spChg chg="mod">
          <ac:chgData name="Yoel Kortick" userId="167978f5-7f40-4909-85d5-d4149554ad4e" providerId="ADAL" clId="{59D19BE2-3FE9-4320-A9EC-C68D674FB3DA}" dt="2022-12-22T05:38:55.681" v="91"/>
          <ac:spMkLst>
            <pc:docMk/>
            <pc:sldMk cId="2874222621" sldId="1899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59D19BE2-3FE9-4320-A9EC-C68D674FB3DA}" dt="2022-12-29T05:29:32.332" v="3649" actId="20577"/>
        <pc:sldMkLst>
          <pc:docMk/>
          <pc:sldMk cId="1327706362" sldId="1900"/>
        </pc:sldMkLst>
        <pc:spChg chg="mod">
          <ac:chgData name="Yoel Kortick" userId="167978f5-7f40-4909-85d5-d4149554ad4e" providerId="ADAL" clId="{59D19BE2-3FE9-4320-A9EC-C68D674FB3DA}" dt="2022-12-28T08:09:32.543" v="2483" actId="255"/>
          <ac:spMkLst>
            <pc:docMk/>
            <pc:sldMk cId="1327706362" sldId="1900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5:29:32.332" v="3649" actId="20577"/>
          <ac:spMkLst>
            <pc:docMk/>
            <pc:sldMk cId="1327706362" sldId="1900"/>
            <ac:spMk id="4" creationId="{2490F34D-A7E2-4EA9-8B1A-78371A1F1CD1}"/>
          </ac:spMkLst>
        </pc:spChg>
        <pc:spChg chg="add mod">
          <ac:chgData name="Yoel Kortick" userId="167978f5-7f40-4909-85d5-d4149554ad4e" providerId="ADAL" clId="{59D19BE2-3FE9-4320-A9EC-C68D674FB3DA}" dt="2022-12-28T08:21:26.679" v="2621" actId="14100"/>
          <ac:spMkLst>
            <pc:docMk/>
            <pc:sldMk cId="1327706362" sldId="1900"/>
            <ac:spMk id="5" creationId="{81E34DE1-34F7-6C74-C860-9899C6258CF4}"/>
          </ac:spMkLst>
        </pc:spChg>
        <pc:spChg chg="add mod">
          <ac:chgData name="Yoel Kortick" userId="167978f5-7f40-4909-85d5-d4149554ad4e" providerId="ADAL" clId="{59D19BE2-3FE9-4320-A9EC-C68D674FB3DA}" dt="2022-12-28T08:22:44.582" v="2660" actId="1036"/>
          <ac:spMkLst>
            <pc:docMk/>
            <pc:sldMk cId="1327706362" sldId="1900"/>
            <ac:spMk id="6" creationId="{D048BDBC-A483-3B1F-6CE1-0936CE6B35DB}"/>
          </ac:spMkLst>
        </pc:spChg>
        <pc:spChg chg="add mod">
          <ac:chgData name="Yoel Kortick" userId="167978f5-7f40-4909-85d5-d4149554ad4e" providerId="ADAL" clId="{59D19BE2-3FE9-4320-A9EC-C68D674FB3DA}" dt="2022-12-28T08:22:34.847" v="2656" actId="207"/>
          <ac:spMkLst>
            <pc:docMk/>
            <pc:sldMk cId="1327706362" sldId="1900"/>
            <ac:spMk id="7" creationId="{C98D9300-47FA-9B07-F5CC-E12B1AE7FC74}"/>
          </ac:spMkLst>
        </pc:spChg>
        <pc:spChg chg="add mod">
          <ac:chgData name="Yoel Kortick" userId="167978f5-7f40-4909-85d5-d4149554ad4e" providerId="ADAL" clId="{59D19BE2-3FE9-4320-A9EC-C68D674FB3DA}" dt="2022-12-28T08:22:21.246" v="2655" actId="207"/>
          <ac:spMkLst>
            <pc:docMk/>
            <pc:sldMk cId="1327706362" sldId="1900"/>
            <ac:spMk id="8" creationId="{44C15DBF-4AD2-E7D0-4F35-68F76E058AB5}"/>
          </ac:spMkLst>
        </pc:spChg>
        <pc:spChg chg="add mod">
          <ac:chgData name="Yoel Kortick" userId="167978f5-7f40-4909-85d5-d4149554ad4e" providerId="ADAL" clId="{59D19BE2-3FE9-4320-A9EC-C68D674FB3DA}" dt="2022-12-28T08:23:30.343" v="2722" actId="14100"/>
          <ac:spMkLst>
            <pc:docMk/>
            <pc:sldMk cId="1327706362" sldId="1900"/>
            <ac:spMk id="9" creationId="{EBE3642C-E97A-3B89-4A64-9CBC9F429911}"/>
          </ac:spMkLst>
        </pc:spChg>
        <pc:picChg chg="add mod">
          <ac:chgData name="Yoel Kortick" userId="167978f5-7f40-4909-85d5-d4149554ad4e" providerId="ADAL" clId="{59D19BE2-3FE9-4320-A9EC-C68D674FB3DA}" dt="2022-12-28T08:21:15.202" v="2597" actId="1035"/>
          <ac:picMkLst>
            <pc:docMk/>
            <pc:sldMk cId="1327706362" sldId="1900"/>
            <ac:picMk id="2" creationId="{8800178E-89AB-33BE-2A36-62C0CF117C06}"/>
          </ac:picMkLst>
        </pc:picChg>
        <pc:cxnChg chg="add">
          <ac:chgData name="Yoel Kortick" userId="167978f5-7f40-4909-85d5-d4149554ad4e" providerId="ADAL" clId="{59D19BE2-3FE9-4320-A9EC-C68D674FB3DA}" dt="2022-12-28T08:23:39.096" v="2723" actId="11529"/>
          <ac:cxnSpMkLst>
            <pc:docMk/>
            <pc:sldMk cId="1327706362" sldId="1900"/>
            <ac:cxnSpMk id="11" creationId="{CD75F420-5796-1697-5C00-A4C2CF420050}"/>
          </ac:cxnSpMkLst>
        </pc:cxnChg>
        <pc:cxnChg chg="add mod">
          <ac:chgData name="Yoel Kortick" userId="167978f5-7f40-4909-85d5-d4149554ad4e" providerId="ADAL" clId="{59D19BE2-3FE9-4320-A9EC-C68D674FB3DA}" dt="2022-12-28T08:23:47.131" v="2725" actId="14100"/>
          <ac:cxnSpMkLst>
            <pc:docMk/>
            <pc:sldMk cId="1327706362" sldId="1900"/>
            <ac:cxnSpMk id="12" creationId="{DE09C262-B9AB-C733-CFDB-9C80A5F04FF5}"/>
          </ac:cxnSpMkLst>
        </pc:cxnChg>
        <pc:cxnChg chg="add mod">
          <ac:chgData name="Yoel Kortick" userId="167978f5-7f40-4909-85d5-d4149554ad4e" providerId="ADAL" clId="{59D19BE2-3FE9-4320-A9EC-C68D674FB3DA}" dt="2022-12-28T08:23:51.903" v="2727" actId="14100"/>
          <ac:cxnSpMkLst>
            <pc:docMk/>
            <pc:sldMk cId="1327706362" sldId="1900"/>
            <ac:cxnSpMk id="14" creationId="{22FE6E6A-7E13-B8B7-37C8-D823D50BDB19}"/>
          </ac:cxnSpMkLst>
        </pc:cxnChg>
        <pc:cxnChg chg="add mod">
          <ac:chgData name="Yoel Kortick" userId="167978f5-7f40-4909-85d5-d4149554ad4e" providerId="ADAL" clId="{59D19BE2-3FE9-4320-A9EC-C68D674FB3DA}" dt="2022-12-28T08:23:57.543" v="2728" actId="571"/>
          <ac:cxnSpMkLst>
            <pc:docMk/>
            <pc:sldMk cId="1327706362" sldId="1900"/>
            <ac:cxnSpMk id="16" creationId="{0FA1A959-30E9-8072-873C-61634D1D36FF}"/>
          </ac:cxnSpMkLst>
        </pc:cxnChg>
      </pc:sldChg>
      <pc:sldChg chg="modSp del mod">
        <pc:chgData name="Yoel Kortick" userId="167978f5-7f40-4909-85d5-d4149554ad4e" providerId="ADAL" clId="{59D19BE2-3FE9-4320-A9EC-C68D674FB3DA}" dt="2022-12-28T08:09:41.129" v="2485" actId="47"/>
        <pc:sldMkLst>
          <pc:docMk/>
          <pc:sldMk cId="3844307932" sldId="1901"/>
        </pc:sldMkLst>
        <pc:spChg chg="mod">
          <ac:chgData name="Yoel Kortick" userId="167978f5-7f40-4909-85d5-d4149554ad4e" providerId="ADAL" clId="{59D19BE2-3FE9-4320-A9EC-C68D674FB3DA}" dt="2022-12-28T08:08:54.062" v="2470" actId="27636"/>
          <ac:spMkLst>
            <pc:docMk/>
            <pc:sldMk cId="3844307932" sldId="190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59D19BE2-3FE9-4320-A9EC-C68D674FB3DA}" dt="2022-12-28T08:09:42.047" v="2486" actId="47"/>
        <pc:sldMkLst>
          <pc:docMk/>
          <pc:sldMk cId="737506964" sldId="1902"/>
        </pc:sldMkLst>
        <pc:spChg chg="mod">
          <ac:chgData name="Yoel Kortick" userId="167978f5-7f40-4909-85d5-d4149554ad4e" providerId="ADAL" clId="{59D19BE2-3FE9-4320-A9EC-C68D674FB3DA}" dt="2022-12-28T08:08:54.069" v="2471" actId="27636"/>
          <ac:spMkLst>
            <pc:docMk/>
            <pc:sldMk cId="737506964" sldId="190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59D19BE2-3FE9-4320-A9EC-C68D674FB3DA}" dt="2022-12-28T08:09:43.081" v="2487" actId="47"/>
        <pc:sldMkLst>
          <pc:docMk/>
          <pc:sldMk cId="4209587696" sldId="1903"/>
        </pc:sldMkLst>
        <pc:spChg chg="mod">
          <ac:chgData name="Yoel Kortick" userId="167978f5-7f40-4909-85d5-d4149554ad4e" providerId="ADAL" clId="{59D19BE2-3FE9-4320-A9EC-C68D674FB3DA}" dt="2022-12-28T08:08:54.076" v="2472" actId="27636"/>
          <ac:spMkLst>
            <pc:docMk/>
            <pc:sldMk cId="4209587696" sldId="190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59D19BE2-3FE9-4320-A9EC-C68D674FB3DA}" dt="2022-12-28T08:09:44.752" v="2488" actId="47"/>
        <pc:sldMkLst>
          <pc:docMk/>
          <pc:sldMk cId="619335897" sldId="1904"/>
        </pc:sldMkLst>
        <pc:spChg chg="mod">
          <ac:chgData name="Yoel Kortick" userId="167978f5-7f40-4909-85d5-d4149554ad4e" providerId="ADAL" clId="{59D19BE2-3FE9-4320-A9EC-C68D674FB3DA}" dt="2022-12-28T08:08:54.082" v="2473" actId="27636"/>
          <ac:spMkLst>
            <pc:docMk/>
            <pc:sldMk cId="619335897" sldId="190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59D19BE2-3FE9-4320-A9EC-C68D674FB3DA}" dt="2022-12-28T08:10:07.249" v="2489" actId="47"/>
        <pc:sldMkLst>
          <pc:docMk/>
          <pc:sldMk cId="1335002111" sldId="1905"/>
        </pc:sldMkLst>
        <pc:spChg chg="mod">
          <ac:chgData name="Yoel Kortick" userId="167978f5-7f40-4909-85d5-d4149554ad4e" providerId="ADAL" clId="{59D19BE2-3FE9-4320-A9EC-C68D674FB3DA}" dt="2022-12-28T08:08:54.092" v="2474" actId="27636"/>
          <ac:spMkLst>
            <pc:docMk/>
            <pc:sldMk cId="1335002111" sldId="1905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59D19BE2-3FE9-4320-A9EC-C68D674FB3DA}" dt="2022-12-29T06:53:57.887" v="3758" actId="14100"/>
        <pc:sldMkLst>
          <pc:docMk/>
          <pc:sldMk cId="998758155" sldId="1906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998758155" sldId="1906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6:53:33.247" v="3752"/>
          <ac:spMkLst>
            <pc:docMk/>
            <pc:sldMk cId="998758155" sldId="1906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9T06:53:57.887" v="3758" actId="14100"/>
          <ac:spMkLst>
            <pc:docMk/>
            <pc:sldMk cId="998758155" sldId="1906"/>
            <ac:spMk id="6" creationId="{B885056C-0C69-7BBA-2F67-5998C10D3185}"/>
          </ac:spMkLst>
        </pc:spChg>
        <pc:spChg chg="del">
          <ac:chgData name="Yoel Kortick" userId="167978f5-7f40-4909-85d5-d4149554ad4e" providerId="ADAL" clId="{59D19BE2-3FE9-4320-A9EC-C68D674FB3DA}" dt="2022-12-29T06:53:29.062" v="3748" actId="478"/>
          <ac:spMkLst>
            <pc:docMk/>
            <pc:sldMk cId="998758155" sldId="1906"/>
            <ac:spMk id="9" creationId="{978E976A-620E-7AB3-1563-DFF6B38C7DBA}"/>
          </ac:spMkLst>
        </pc:spChg>
        <pc:spChg chg="del">
          <ac:chgData name="Yoel Kortick" userId="167978f5-7f40-4909-85d5-d4149554ad4e" providerId="ADAL" clId="{59D19BE2-3FE9-4320-A9EC-C68D674FB3DA}" dt="2022-12-29T06:53:29.949" v="3749" actId="478"/>
          <ac:spMkLst>
            <pc:docMk/>
            <pc:sldMk cId="998758155" sldId="1906"/>
            <ac:spMk id="10" creationId="{8D61724C-389F-14EC-B6A4-737A202CAA9D}"/>
          </ac:spMkLst>
        </pc:spChg>
        <pc:picChg chg="add mod ord">
          <ac:chgData name="Yoel Kortick" userId="167978f5-7f40-4909-85d5-d4149554ad4e" providerId="ADAL" clId="{59D19BE2-3FE9-4320-A9EC-C68D674FB3DA}" dt="2022-12-29T06:53:51.891" v="3756" actId="1038"/>
          <ac:picMkLst>
            <pc:docMk/>
            <pc:sldMk cId="998758155" sldId="1906"/>
            <ac:picMk id="2" creationId="{C257410A-0918-A456-1D14-23AAC3154A2A}"/>
          </ac:picMkLst>
        </pc:picChg>
        <pc:picChg chg="del">
          <ac:chgData name="Yoel Kortick" userId="167978f5-7f40-4909-85d5-d4149554ad4e" providerId="ADAL" clId="{59D19BE2-3FE9-4320-A9EC-C68D674FB3DA}" dt="2022-12-29T06:53:25.255" v="3745" actId="478"/>
          <ac:picMkLst>
            <pc:docMk/>
            <pc:sldMk cId="998758155" sldId="1906"/>
            <ac:picMk id="5" creationId="{8E9EAD4E-B402-C877-0F05-425280EEB3B4}"/>
          </ac:picMkLst>
        </pc:picChg>
        <pc:picChg chg="del">
          <ac:chgData name="Yoel Kortick" userId="167978f5-7f40-4909-85d5-d4149554ad4e" providerId="ADAL" clId="{59D19BE2-3FE9-4320-A9EC-C68D674FB3DA}" dt="2022-12-29T06:53:26.773" v="3747" actId="478"/>
          <ac:picMkLst>
            <pc:docMk/>
            <pc:sldMk cId="998758155" sldId="1906"/>
            <ac:picMk id="8" creationId="{6A6659CD-6D21-8908-548D-83A1DB496601}"/>
          </ac:picMkLst>
        </pc:picChg>
        <pc:picChg chg="del">
          <ac:chgData name="Yoel Kortick" userId="167978f5-7f40-4909-85d5-d4149554ad4e" providerId="ADAL" clId="{59D19BE2-3FE9-4320-A9EC-C68D674FB3DA}" dt="2022-12-29T06:53:26.041" v="3746" actId="478"/>
          <ac:picMkLst>
            <pc:docMk/>
            <pc:sldMk cId="998758155" sldId="1906"/>
            <ac:picMk id="13" creationId="{85606316-94FE-2CCD-2320-FDCEAB1CC8CF}"/>
          </ac:picMkLst>
        </pc:picChg>
      </pc:sldChg>
      <pc:sldChg chg="addSp delSp modSp mod">
        <pc:chgData name="Yoel Kortick" userId="167978f5-7f40-4909-85d5-d4149554ad4e" providerId="ADAL" clId="{59D19BE2-3FE9-4320-A9EC-C68D674FB3DA}" dt="2022-12-30T10:37:41.380" v="4539" actId="20577"/>
        <pc:sldMkLst>
          <pc:docMk/>
          <pc:sldMk cId="1920199953" sldId="1907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1920199953" sldId="1907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7:41.380" v="4539" actId="20577"/>
          <ac:spMkLst>
            <pc:docMk/>
            <pc:sldMk cId="1920199953" sldId="1907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9T07:09:27.222" v="3932" actId="478"/>
          <ac:spMkLst>
            <pc:docMk/>
            <pc:sldMk cId="1920199953" sldId="1907"/>
            <ac:spMk id="6" creationId="{B885056C-0C69-7BBA-2F67-5998C10D3185}"/>
          </ac:spMkLst>
        </pc:spChg>
        <pc:spChg chg="del mod">
          <ac:chgData name="Yoel Kortick" userId="167978f5-7f40-4909-85d5-d4149554ad4e" providerId="ADAL" clId="{59D19BE2-3FE9-4320-A9EC-C68D674FB3DA}" dt="2022-12-29T07:09:29.983" v="3933" actId="478"/>
          <ac:spMkLst>
            <pc:docMk/>
            <pc:sldMk cId="1920199953" sldId="1907"/>
            <ac:spMk id="8" creationId="{9A45C69C-2425-6397-F9FB-49FA8C6B87DA}"/>
          </ac:spMkLst>
        </pc:spChg>
        <pc:spChg chg="del">
          <ac:chgData name="Yoel Kortick" userId="167978f5-7f40-4909-85d5-d4149554ad4e" providerId="ADAL" clId="{59D19BE2-3FE9-4320-A9EC-C68D674FB3DA}" dt="2022-12-29T07:07:19.335" v="3760" actId="478"/>
          <ac:spMkLst>
            <pc:docMk/>
            <pc:sldMk cId="1920199953" sldId="1907"/>
            <ac:spMk id="9" creationId="{D47D7F47-0F15-BDDF-3984-A6291C87EC3D}"/>
          </ac:spMkLst>
        </pc:spChg>
        <pc:spChg chg="del">
          <ac:chgData name="Yoel Kortick" userId="167978f5-7f40-4909-85d5-d4149554ad4e" providerId="ADAL" clId="{59D19BE2-3FE9-4320-A9EC-C68D674FB3DA}" dt="2022-12-29T07:07:21.058" v="3761" actId="478"/>
          <ac:spMkLst>
            <pc:docMk/>
            <pc:sldMk cId="1920199953" sldId="1907"/>
            <ac:spMk id="12" creationId="{3539ABC0-CC24-1A36-E89E-708251636AA0}"/>
          </ac:spMkLst>
        </pc:spChg>
        <pc:picChg chg="add mod">
          <ac:chgData name="Yoel Kortick" userId="167978f5-7f40-4909-85d5-d4149554ad4e" providerId="ADAL" clId="{59D19BE2-3FE9-4320-A9EC-C68D674FB3DA}" dt="2022-12-29T07:10:02.539" v="3947" actId="208"/>
          <ac:picMkLst>
            <pc:docMk/>
            <pc:sldMk cId="1920199953" sldId="1907"/>
            <ac:picMk id="5" creationId="{83333C5E-876A-99BA-A0FB-E471A9FB7761}"/>
          </ac:picMkLst>
        </pc:picChg>
        <pc:picChg chg="del">
          <ac:chgData name="Yoel Kortick" userId="167978f5-7f40-4909-85d5-d4149554ad4e" providerId="ADAL" clId="{59D19BE2-3FE9-4320-A9EC-C68D674FB3DA}" dt="2022-12-29T07:07:15.996" v="3759" actId="478"/>
          <ac:picMkLst>
            <pc:docMk/>
            <pc:sldMk cId="1920199953" sldId="1907"/>
            <ac:picMk id="7" creationId="{ACEF65E5-6D49-A0A9-6C42-412B899D4A2C}"/>
          </ac:picMkLst>
        </pc:picChg>
        <pc:cxnChg chg="del">
          <ac:chgData name="Yoel Kortick" userId="167978f5-7f40-4909-85d5-d4149554ad4e" providerId="ADAL" clId="{59D19BE2-3FE9-4320-A9EC-C68D674FB3DA}" dt="2022-12-29T07:07:22.044" v="3762" actId="478"/>
          <ac:cxnSpMkLst>
            <pc:docMk/>
            <pc:sldMk cId="1920199953" sldId="1907"/>
            <ac:cxnSpMk id="11" creationId="{A60572DF-93D2-608C-DDA0-51D75CC2F505}"/>
          </ac:cxnSpMkLst>
        </pc:cxnChg>
        <pc:cxnChg chg="del">
          <ac:chgData name="Yoel Kortick" userId="167978f5-7f40-4909-85d5-d4149554ad4e" providerId="ADAL" clId="{59D19BE2-3FE9-4320-A9EC-C68D674FB3DA}" dt="2022-12-29T07:07:23.209" v="3763" actId="478"/>
          <ac:cxnSpMkLst>
            <pc:docMk/>
            <pc:sldMk cId="1920199953" sldId="1907"/>
            <ac:cxnSpMk id="13" creationId="{F1ABCEB8-DFF9-1B72-A4EB-8D11B2401588}"/>
          </ac:cxnSpMkLst>
        </pc:cxnChg>
      </pc:sldChg>
      <pc:sldChg chg="addSp delSp modSp mod">
        <pc:chgData name="Yoel Kortick" userId="167978f5-7f40-4909-85d5-d4149554ad4e" providerId="ADAL" clId="{59D19BE2-3FE9-4320-A9EC-C68D674FB3DA}" dt="2022-12-30T10:34:24.397" v="4536"/>
        <pc:sldMkLst>
          <pc:docMk/>
          <pc:sldMk cId="1350345160" sldId="1908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1350345160" sldId="1908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1350345160" sldId="1908"/>
            <ac:spMk id="4" creationId="{2490F34D-A7E2-4EA9-8B1A-78371A1F1CD1}"/>
          </ac:spMkLst>
        </pc:spChg>
        <pc:spChg chg="add mod">
          <ac:chgData name="Yoel Kortick" userId="167978f5-7f40-4909-85d5-d4149554ad4e" providerId="ADAL" clId="{59D19BE2-3FE9-4320-A9EC-C68D674FB3DA}" dt="2022-12-29T07:14:17.763" v="4009"/>
          <ac:spMkLst>
            <pc:docMk/>
            <pc:sldMk cId="1350345160" sldId="1908"/>
            <ac:spMk id="5" creationId="{B8277C9F-74E9-F918-8ACE-93FE633089EE}"/>
          </ac:spMkLst>
        </pc:spChg>
        <pc:spChg chg="add mod">
          <ac:chgData name="Yoel Kortick" userId="167978f5-7f40-4909-85d5-d4149554ad4e" providerId="ADAL" clId="{59D19BE2-3FE9-4320-A9EC-C68D674FB3DA}" dt="2022-12-29T07:14:17.763" v="4009"/>
          <ac:spMkLst>
            <pc:docMk/>
            <pc:sldMk cId="1350345160" sldId="1908"/>
            <ac:spMk id="6" creationId="{86830A9C-9756-47AE-C349-59B7CDA5C70D}"/>
          </ac:spMkLst>
        </pc:spChg>
        <pc:picChg chg="add mod">
          <ac:chgData name="Yoel Kortick" userId="167978f5-7f40-4909-85d5-d4149554ad4e" providerId="ADAL" clId="{59D19BE2-3FE9-4320-A9EC-C68D674FB3DA}" dt="2022-12-29T07:14:17.763" v="4009"/>
          <ac:picMkLst>
            <pc:docMk/>
            <pc:sldMk cId="1350345160" sldId="1908"/>
            <ac:picMk id="2" creationId="{151E26EF-6621-993E-A88A-CA85B99C1B93}"/>
          </ac:picMkLst>
        </pc:picChg>
        <pc:picChg chg="add del">
          <ac:chgData name="Yoel Kortick" userId="167978f5-7f40-4909-85d5-d4149554ad4e" providerId="ADAL" clId="{59D19BE2-3FE9-4320-A9EC-C68D674FB3DA}" dt="2022-12-29T07:15:29.440" v="4011" actId="478"/>
          <ac:picMkLst>
            <pc:docMk/>
            <pc:sldMk cId="1350345160" sldId="1908"/>
            <ac:picMk id="8" creationId="{7A90582B-F1A9-06A8-8225-18602F69AB38}"/>
          </ac:picMkLst>
        </pc:picChg>
      </pc:sldChg>
      <pc:sldChg chg="addSp delSp modSp mod">
        <pc:chgData name="Yoel Kortick" userId="167978f5-7f40-4909-85d5-d4149554ad4e" providerId="ADAL" clId="{59D19BE2-3FE9-4320-A9EC-C68D674FB3DA}" dt="2022-12-30T10:40:01.235" v="4542" actId="14100"/>
        <pc:sldMkLst>
          <pc:docMk/>
          <pc:sldMk cId="862591578" sldId="1909"/>
        </pc:sldMkLst>
        <pc:spChg chg="mod">
          <ac:chgData name="Yoel Kortick" userId="167978f5-7f40-4909-85d5-d4149554ad4e" providerId="ADAL" clId="{59D19BE2-3FE9-4320-A9EC-C68D674FB3DA}" dt="2022-12-29T06:49:32.023" v="3704"/>
          <ac:spMkLst>
            <pc:docMk/>
            <pc:sldMk cId="862591578" sldId="1909"/>
            <ac:spMk id="3" creationId="{4FC18B40-6547-41EC-8A0E-1C8F40E0A42F}"/>
          </ac:spMkLst>
        </pc:spChg>
        <pc:spChg chg="del">
          <ac:chgData name="Yoel Kortick" userId="167978f5-7f40-4909-85d5-d4149554ad4e" providerId="ADAL" clId="{59D19BE2-3FE9-4320-A9EC-C68D674FB3DA}" dt="2022-12-29T07:21:58.082" v="4065" actId="478"/>
          <ac:spMkLst>
            <pc:docMk/>
            <pc:sldMk cId="862591578" sldId="1909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9T07:21:58.082" v="4065" actId="478"/>
          <ac:spMkLst>
            <pc:docMk/>
            <pc:sldMk cId="862591578" sldId="1909"/>
            <ac:spMk id="6" creationId="{AE5EFF55-7E8A-18E3-90FD-2B7F7FA084BB}"/>
          </ac:spMkLst>
        </pc:spChg>
        <pc:spChg chg="add del mod">
          <ac:chgData name="Yoel Kortick" userId="167978f5-7f40-4909-85d5-d4149554ad4e" providerId="ADAL" clId="{59D19BE2-3FE9-4320-A9EC-C68D674FB3DA}" dt="2022-12-29T07:22:02.269" v="4066" actId="478"/>
          <ac:spMkLst>
            <pc:docMk/>
            <pc:sldMk cId="862591578" sldId="1909"/>
            <ac:spMk id="8" creationId="{C9DBE601-0078-4F17-5F88-C2D19D23A192}"/>
          </ac:spMkLst>
        </pc:spChg>
        <pc:spChg chg="del mod">
          <ac:chgData name="Yoel Kortick" userId="167978f5-7f40-4909-85d5-d4149554ad4e" providerId="ADAL" clId="{59D19BE2-3FE9-4320-A9EC-C68D674FB3DA}" dt="2022-12-29T07:22:03.943" v="4067" actId="478"/>
          <ac:spMkLst>
            <pc:docMk/>
            <pc:sldMk cId="862591578" sldId="1909"/>
            <ac:spMk id="9" creationId="{CE49466C-73B3-7257-DDA3-9729F9154836}"/>
          </ac:spMkLst>
        </pc:spChg>
        <pc:spChg chg="del">
          <ac:chgData name="Yoel Kortick" userId="167978f5-7f40-4909-85d5-d4149554ad4e" providerId="ADAL" clId="{59D19BE2-3FE9-4320-A9EC-C68D674FB3DA}" dt="2022-12-29T07:21:58.082" v="4065" actId="478"/>
          <ac:spMkLst>
            <pc:docMk/>
            <pc:sldMk cId="862591578" sldId="1909"/>
            <ac:spMk id="10" creationId="{396ADC22-6974-38AC-1FA0-9E769CAA3FE2}"/>
          </ac:spMkLst>
        </pc:spChg>
        <pc:spChg chg="add mod">
          <ac:chgData name="Yoel Kortick" userId="167978f5-7f40-4909-85d5-d4149554ad4e" providerId="ADAL" clId="{59D19BE2-3FE9-4320-A9EC-C68D674FB3DA}" dt="2022-12-29T08:05:16.189" v="4276" actId="255"/>
          <ac:spMkLst>
            <pc:docMk/>
            <pc:sldMk cId="862591578" sldId="1909"/>
            <ac:spMk id="12" creationId="{48A8D2A6-5D9C-DE1F-6312-D9973C89F089}"/>
          </ac:spMkLst>
        </pc:spChg>
        <pc:spChg chg="add mod">
          <ac:chgData name="Yoel Kortick" userId="167978f5-7f40-4909-85d5-d4149554ad4e" providerId="ADAL" clId="{59D19BE2-3FE9-4320-A9EC-C68D674FB3DA}" dt="2022-12-29T08:05:16.189" v="4276" actId="255"/>
          <ac:spMkLst>
            <pc:docMk/>
            <pc:sldMk cId="862591578" sldId="1909"/>
            <ac:spMk id="17" creationId="{D0E03064-4E88-D994-E22D-C0D664A89110}"/>
          </ac:spMkLst>
        </pc:spChg>
        <pc:spChg chg="add mod">
          <ac:chgData name="Yoel Kortick" userId="167978f5-7f40-4909-85d5-d4149554ad4e" providerId="ADAL" clId="{59D19BE2-3FE9-4320-A9EC-C68D674FB3DA}" dt="2022-12-30T10:34:24.397" v="4536"/>
          <ac:spMkLst>
            <pc:docMk/>
            <pc:sldMk cId="862591578" sldId="1909"/>
            <ac:spMk id="25" creationId="{79067FB3-967E-916C-9987-2272CA5DB541}"/>
          </ac:spMkLst>
        </pc:spChg>
        <pc:spChg chg="add mod">
          <ac:chgData name="Yoel Kortick" userId="167978f5-7f40-4909-85d5-d4149554ad4e" providerId="ADAL" clId="{59D19BE2-3FE9-4320-A9EC-C68D674FB3DA}" dt="2022-12-30T10:34:24.397" v="4536"/>
          <ac:spMkLst>
            <pc:docMk/>
            <pc:sldMk cId="862591578" sldId="1909"/>
            <ac:spMk id="28" creationId="{D2875EC3-1F46-C86B-1142-01801819D00F}"/>
          </ac:spMkLst>
        </pc:spChg>
        <pc:picChg chg="del">
          <ac:chgData name="Yoel Kortick" userId="167978f5-7f40-4909-85d5-d4149554ad4e" providerId="ADAL" clId="{59D19BE2-3FE9-4320-A9EC-C68D674FB3DA}" dt="2022-12-29T07:21:58.082" v="4065" actId="478"/>
          <ac:picMkLst>
            <pc:docMk/>
            <pc:sldMk cId="862591578" sldId="1909"/>
            <ac:picMk id="5" creationId="{385938DD-4389-D545-78F0-3027AD79989E}"/>
          </ac:picMkLst>
        </pc:picChg>
        <pc:picChg chg="add del mod ord">
          <ac:chgData name="Yoel Kortick" userId="167978f5-7f40-4909-85d5-d4149554ad4e" providerId="ADAL" clId="{59D19BE2-3FE9-4320-A9EC-C68D674FB3DA}" dt="2022-12-29T08:04:33.944" v="4264" actId="478"/>
          <ac:picMkLst>
            <pc:docMk/>
            <pc:sldMk cId="862591578" sldId="1909"/>
            <ac:picMk id="19" creationId="{9DA98118-31BA-5588-69B4-EA97D2E9E2A9}"/>
          </ac:picMkLst>
        </pc:picChg>
        <pc:picChg chg="add mod ord">
          <ac:chgData name="Yoel Kortick" userId="167978f5-7f40-4909-85d5-d4149554ad4e" providerId="ADAL" clId="{59D19BE2-3FE9-4320-A9EC-C68D674FB3DA}" dt="2022-12-29T08:04:39.718" v="4267" actId="167"/>
          <ac:picMkLst>
            <pc:docMk/>
            <pc:sldMk cId="862591578" sldId="1909"/>
            <ac:picMk id="32" creationId="{145D84B3-AE63-593B-788B-75D02B265805}"/>
          </ac:picMkLst>
        </pc:picChg>
        <pc:cxnChg chg="add mod">
          <ac:chgData name="Yoel Kortick" userId="167978f5-7f40-4909-85d5-d4149554ad4e" providerId="ADAL" clId="{59D19BE2-3FE9-4320-A9EC-C68D674FB3DA}" dt="2022-12-30T10:39:57.506" v="4541" actId="14100"/>
          <ac:cxnSpMkLst>
            <pc:docMk/>
            <pc:sldMk cId="862591578" sldId="1909"/>
            <ac:cxnSpMk id="2" creationId="{9C59E7C3-932D-625A-CF24-C98914F023A7}"/>
          </ac:cxnSpMkLst>
        </pc:cxnChg>
        <pc:cxnChg chg="del mod">
          <ac:chgData name="Yoel Kortick" userId="167978f5-7f40-4909-85d5-d4149554ad4e" providerId="ADAL" clId="{59D19BE2-3FE9-4320-A9EC-C68D674FB3DA}" dt="2022-12-29T07:21:58.082" v="4065" actId="478"/>
          <ac:cxnSpMkLst>
            <pc:docMk/>
            <pc:sldMk cId="862591578" sldId="1909"/>
            <ac:cxnSpMk id="7" creationId="{04D739A5-ABEB-EDA8-545E-6E651F33B7E7}"/>
          </ac:cxnSpMkLst>
        </pc:cxnChg>
        <pc:cxnChg chg="del">
          <ac:chgData name="Yoel Kortick" userId="167978f5-7f40-4909-85d5-d4149554ad4e" providerId="ADAL" clId="{59D19BE2-3FE9-4320-A9EC-C68D674FB3DA}" dt="2022-12-29T07:21:58.082" v="4065" actId="478"/>
          <ac:cxnSpMkLst>
            <pc:docMk/>
            <pc:sldMk cId="862591578" sldId="1909"/>
            <ac:cxnSpMk id="11" creationId="{6994D7CA-4291-6EE4-698A-1C10A187DE75}"/>
          </ac:cxnSpMkLst>
        </pc:cxnChg>
        <pc:cxnChg chg="add mod">
          <ac:chgData name="Yoel Kortick" userId="167978f5-7f40-4909-85d5-d4149554ad4e" providerId="ADAL" clId="{59D19BE2-3FE9-4320-A9EC-C68D674FB3DA}" dt="2022-12-29T08:05:40.312" v="4285" actId="1035"/>
          <ac:cxnSpMkLst>
            <pc:docMk/>
            <pc:sldMk cId="862591578" sldId="1909"/>
            <ac:cxnSpMk id="13" creationId="{9C70869A-EC7E-A0F5-36DD-CF0C7F3CAC91}"/>
          </ac:cxnSpMkLst>
        </pc:cxnChg>
        <pc:cxnChg chg="del">
          <ac:chgData name="Yoel Kortick" userId="167978f5-7f40-4909-85d5-d4149554ad4e" providerId="ADAL" clId="{59D19BE2-3FE9-4320-A9EC-C68D674FB3DA}" dt="2022-12-29T07:21:58.082" v="4065" actId="478"/>
          <ac:cxnSpMkLst>
            <pc:docMk/>
            <pc:sldMk cId="862591578" sldId="1909"/>
            <ac:cxnSpMk id="14" creationId="{A4597218-B9A8-CB25-0DE8-CB925D3F26FD}"/>
          </ac:cxnSpMkLst>
        </pc:cxnChg>
        <pc:cxnChg chg="add mod">
          <ac:chgData name="Yoel Kortick" userId="167978f5-7f40-4909-85d5-d4149554ad4e" providerId="ADAL" clId="{59D19BE2-3FE9-4320-A9EC-C68D674FB3DA}" dt="2022-12-29T08:05:53.603" v="4286" actId="14100"/>
          <ac:cxnSpMkLst>
            <pc:docMk/>
            <pc:sldMk cId="862591578" sldId="1909"/>
            <ac:cxnSpMk id="15" creationId="{557BBFF4-DA78-B1B7-79FC-F5A0553E1AE2}"/>
          </ac:cxnSpMkLst>
        </pc:cxnChg>
        <pc:cxnChg chg="add mod">
          <ac:chgData name="Yoel Kortick" userId="167978f5-7f40-4909-85d5-d4149554ad4e" providerId="ADAL" clId="{59D19BE2-3FE9-4320-A9EC-C68D674FB3DA}" dt="2022-12-29T07:25:42.422" v="4099" actId="14100"/>
          <ac:cxnSpMkLst>
            <pc:docMk/>
            <pc:sldMk cId="862591578" sldId="1909"/>
            <ac:cxnSpMk id="16" creationId="{882DA7EA-E57B-9FB1-094C-5A250F532F2A}"/>
          </ac:cxnSpMkLst>
        </pc:cxnChg>
        <pc:cxnChg chg="add mod">
          <ac:chgData name="Yoel Kortick" userId="167978f5-7f40-4909-85d5-d4149554ad4e" providerId="ADAL" clId="{59D19BE2-3FE9-4320-A9EC-C68D674FB3DA}" dt="2022-12-29T08:05:09.385" v="4275" actId="14100"/>
          <ac:cxnSpMkLst>
            <pc:docMk/>
            <pc:sldMk cId="862591578" sldId="1909"/>
            <ac:cxnSpMk id="26" creationId="{6A5DCF44-C2EF-5FDA-1043-67164E648B90}"/>
          </ac:cxnSpMkLst>
        </pc:cxnChg>
        <pc:cxnChg chg="add mod">
          <ac:chgData name="Yoel Kortick" userId="167978f5-7f40-4909-85d5-d4149554ad4e" providerId="ADAL" clId="{59D19BE2-3FE9-4320-A9EC-C68D674FB3DA}" dt="2022-12-30T10:40:01.235" v="4542" actId="14100"/>
          <ac:cxnSpMkLst>
            <pc:docMk/>
            <pc:sldMk cId="862591578" sldId="1909"/>
            <ac:cxnSpMk id="29" creationId="{F31C6C83-095A-DF1E-783C-5D990E9D379C}"/>
          </ac:cxnSpMkLst>
        </pc:cxnChg>
      </pc:sldChg>
      <pc:sldChg chg="modSp add mod">
        <pc:chgData name="Yoel Kortick" userId="167978f5-7f40-4909-85d5-d4149554ad4e" providerId="ADAL" clId="{59D19BE2-3FE9-4320-A9EC-C68D674FB3DA}" dt="2022-12-30T10:34:24.397" v="4536"/>
        <pc:sldMkLst>
          <pc:docMk/>
          <pc:sldMk cId="3034439576" sldId="1910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3034439576" sldId="1910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9D19BE2-3FE9-4320-A9EC-C68D674FB3DA}" dt="2022-12-30T10:34:24.397" v="4536"/>
        <pc:sldMkLst>
          <pc:docMk/>
          <pc:sldMk cId="2051600660" sldId="1911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2051600660" sldId="1911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9D19BE2-3FE9-4320-A9EC-C68D674FB3DA}" dt="2022-12-30T10:34:24.397" v="4536"/>
        <pc:sldMkLst>
          <pc:docMk/>
          <pc:sldMk cId="1004839043" sldId="1912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1004839043" sldId="191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9D19BE2-3FE9-4320-A9EC-C68D674FB3DA}" dt="2022-12-22T05:30:37.725" v="46"/>
        <pc:sldMkLst>
          <pc:docMk/>
          <pc:sldMk cId="3694019778" sldId="1913"/>
        </pc:sldMkLst>
        <pc:spChg chg="mod">
          <ac:chgData name="Yoel Kortick" userId="167978f5-7f40-4909-85d5-d4149554ad4e" providerId="ADAL" clId="{59D19BE2-3FE9-4320-A9EC-C68D674FB3DA}" dt="2022-12-22T05:30:37.725" v="46"/>
          <ac:spMkLst>
            <pc:docMk/>
            <pc:sldMk cId="3694019778" sldId="1913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9D19BE2-3FE9-4320-A9EC-C68D674FB3DA}" dt="2022-12-22T05:33:04.183" v="54" actId="20577"/>
        <pc:sldMkLst>
          <pc:docMk/>
          <pc:sldMk cId="2106536106" sldId="1914"/>
        </pc:sldMkLst>
        <pc:spChg chg="mod">
          <ac:chgData name="Yoel Kortick" userId="167978f5-7f40-4909-85d5-d4149554ad4e" providerId="ADAL" clId="{59D19BE2-3FE9-4320-A9EC-C68D674FB3DA}" dt="2022-12-22T05:33:04.183" v="54" actId="20577"/>
          <ac:spMkLst>
            <pc:docMk/>
            <pc:sldMk cId="2106536106" sldId="1914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59D19BE2-3FE9-4320-A9EC-C68D674FB3DA}" dt="2022-12-22T05:36:50.213" v="87" actId="208"/>
        <pc:sldMkLst>
          <pc:docMk/>
          <pc:sldMk cId="168093154" sldId="1915"/>
        </pc:sldMkLst>
        <pc:spChg chg="del mod">
          <ac:chgData name="Yoel Kortick" userId="167978f5-7f40-4909-85d5-d4149554ad4e" providerId="ADAL" clId="{59D19BE2-3FE9-4320-A9EC-C68D674FB3DA}" dt="2022-12-22T05:35:03.169" v="60" actId="478"/>
          <ac:spMkLst>
            <pc:docMk/>
            <pc:sldMk cId="168093154" sldId="191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9D19BE2-3FE9-4320-A9EC-C68D674FB3DA}" dt="2022-12-22T05:35:04.725" v="61" actId="478"/>
          <ac:spMkLst>
            <pc:docMk/>
            <pc:sldMk cId="168093154" sldId="1915"/>
            <ac:spMk id="5" creationId="{33701777-5B51-AEEA-FE76-BE39E5193D01}"/>
          </ac:spMkLst>
        </pc:spChg>
        <pc:spChg chg="add mod">
          <ac:chgData name="Yoel Kortick" userId="167978f5-7f40-4909-85d5-d4149554ad4e" providerId="ADAL" clId="{59D19BE2-3FE9-4320-A9EC-C68D674FB3DA}" dt="2022-12-22T05:36:38.095" v="82" actId="14100"/>
          <ac:spMkLst>
            <pc:docMk/>
            <pc:sldMk cId="168093154" sldId="1915"/>
            <ac:spMk id="8" creationId="{889B191A-D583-A155-C355-4A1A8BFB1B93}"/>
          </ac:spMkLst>
        </pc:spChg>
        <pc:spChg chg="add mod">
          <ac:chgData name="Yoel Kortick" userId="167978f5-7f40-4909-85d5-d4149554ad4e" providerId="ADAL" clId="{59D19BE2-3FE9-4320-A9EC-C68D674FB3DA}" dt="2022-12-22T05:35:55.013" v="75" actId="14100"/>
          <ac:spMkLst>
            <pc:docMk/>
            <pc:sldMk cId="168093154" sldId="1915"/>
            <ac:spMk id="9" creationId="{F4012B10-70D0-CF9D-1C7E-C4DD8375DED9}"/>
          </ac:spMkLst>
        </pc:spChg>
        <pc:spChg chg="add mod">
          <ac:chgData name="Yoel Kortick" userId="167978f5-7f40-4909-85d5-d4149554ad4e" providerId="ADAL" clId="{59D19BE2-3FE9-4320-A9EC-C68D674FB3DA}" dt="2022-12-22T05:36:05.592" v="77" actId="14100"/>
          <ac:spMkLst>
            <pc:docMk/>
            <pc:sldMk cId="168093154" sldId="1915"/>
            <ac:spMk id="10" creationId="{68E5B630-5FF5-4796-7A99-24F194F1C7EA}"/>
          </ac:spMkLst>
        </pc:spChg>
        <pc:spChg chg="add mod">
          <ac:chgData name="Yoel Kortick" userId="167978f5-7f40-4909-85d5-d4149554ad4e" providerId="ADAL" clId="{59D19BE2-3FE9-4320-A9EC-C68D674FB3DA}" dt="2022-12-22T05:36:15.378" v="79" actId="14100"/>
          <ac:spMkLst>
            <pc:docMk/>
            <pc:sldMk cId="168093154" sldId="1915"/>
            <ac:spMk id="11" creationId="{C06C993A-F312-65D9-8F73-01C6C00CAEF4}"/>
          </ac:spMkLst>
        </pc:spChg>
        <pc:spChg chg="add mod">
          <ac:chgData name="Yoel Kortick" userId="167978f5-7f40-4909-85d5-d4149554ad4e" providerId="ADAL" clId="{59D19BE2-3FE9-4320-A9EC-C68D674FB3DA}" dt="2022-12-22T05:36:47.473" v="86" actId="14100"/>
          <ac:spMkLst>
            <pc:docMk/>
            <pc:sldMk cId="168093154" sldId="1915"/>
            <ac:spMk id="12" creationId="{86096FEE-179E-C21B-391E-94B79115DA8C}"/>
          </ac:spMkLst>
        </pc:spChg>
        <pc:picChg chg="add mod ord">
          <ac:chgData name="Yoel Kortick" userId="167978f5-7f40-4909-85d5-d4149554ad4e" providerId="ADAL" clId="{59D19BE2-3FE9-4320-A9EC-C68D674FB3DA}" dt="2022-12-22T05:36:50.213" v="87" actId="208"/>
          <ac:picMkLst>
            <pc:docMk/>
            <pc:sldMk cId="168093154" sldId="1915"/>
            <ac:picMk id="7" creationId="{F60117DB-0B69-E812-FF6E-BA123CB21EF9}"/>
          </ac:picMkLst>
        </pc:picChg>
      </pc:sldChg>
      <pc:sldChg chg="modSp add mod">
        <pc:chgData name="Yoel Kortick" userId="167978f5-7f40-4909-85d5-d4149554ad4e" providerId="ADAL" clId="{59D19BE2-3FE9-4320-A9EC-C68D674FB3DA}" dt="2022-12-30T10:34:24.397" v="4536"/>
        <pc:sldMkLst>
          <pc:docMk/>
          <pc:sldMk cId="2613981174" sldId="1916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2613981174" sldId="1916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59D19BE2-3FE9-4320-A9EC-C68D674FB3DA}" dt="2022-12-30T10:34:24.397" v="4536"/>
        <pc:sldMkLst>
          <pc:docMk/>
          <pc:sldMk cId="2370129783" sldId="1917"/>
        </pc:sldMkLst>
        <pc:spChg chg="mod">
          <ac:chgData name="Yoel Kortick" userId="167978f5-7f40-4909-85d5-d4149554ad4e" providerId="ADAL" clId="{59D19BE2-3FE9-4320-A9EC-C68D674FB3DA}" dt="2022-12-28T07:04:52.712" v="1608"/>
          <ac:spMkLst>
            <pc:docMk/>
            <pc:sldMk cId="237012978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2370129783" sldId="1917"/>
            <ac:spMk id="4" creationId="{2490F34D-A7E2-4EA9-8B1A-78371A1F1CD1}"/>
          </ac:spMkLst>
        </pc:spChg>
        <pc:spChg chg="add">
          <ac:chgData name="Yoel Kortick" userId="167978f5-7f40-4909-85d5-d4149554ad4e" providerId="ADAL" clId="{59D19BE2-3FE9-4320-A9EC-C68D674FB3DA}" dt="2022-12-22T05:42:08.455" v="165" actId="11529"/>
          <ac:spMkLst>
            <pc:docMk/>
            <pc:sldMk cId="2370129783" sldId="1917"/>
            <ac:spMk id="6" creationId="{664210A6-707B-FF6B-42C6-8D2F518B60E7}"/>
          </ac:spMkLst>
        </pc:spChg>
        <pc:picChg chg="add mod">
          <ac:chgData name="Yoel Kortick" userId="167978f5-7f40-4909-85d5-d4149554ad4e" providerId="ADAL" clId="{59D19BE2-3FE9-4320-A9EC-C68D674FB3DA}" dt="2022-12-22T05:41:59.047" v="164" actId="208"/>
          <ac:picMkLst>
            <pc:docMk/>
            <pc:sldMk cId="2370129783" sldId="1917"/>
            <ac:picMk id="5" creationId="{BD373945-C08B-B7F3-DF99-78623A482427}"/>
          </ac:picMkLst>
        </pc:picChg>
      </pc:sldChg>
      <pc:sldChg chg="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3828660448" sldId="1918"/>
        </pc:sldMkLst>
        <pc:spChg chg="mod">
          <ac:chgData name="Yoel Kortick" userId="167978f5-7f40-4909-85d5-d4149554ad4e" providerId="ADAL" clId="{59D19BE2-3FE9-4320-A9EC-C68D674FB3DA}" dt="2022-12-28T08:05:31.281" v="2461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3828660448" sldId="1918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5T06:58:02.368" v="336" actId="478"/>
          <ac:spMkLst>
            <pc:docMk/>
            <pc:sldMk cId="3828660448" sldId="1918"/>
            <ac:spMk id="6" creationId="{EA1445E2-8899-0F53-2F22-08B68CFC0CE9}"/>
          </ac:spMkLst>
        </pc:spChg>
        <pc:picChg chg="del">
          <ac:chgData name="Yoel Kortick" userId="167978f5-7f40-4909-85d5-d4149554ad4e" providerId="ADAL" clId="{59D19BE2-3FE9-4320-A9EC-C68D674FB3DA}" dt="2022-12-25T06:57:59.964" v="335" actId="478"/>
          <ac:picMkLst>
            <pc:docMk/>
            <pc:sldMk cId="3828660448" sldId="1918"/>
            <ac:picMk id="5" creationId="{26F395EA-4B13-DBE8-2B50-2BBB67A9F1EE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8T08:05:31.281" v="2461"/>
        <pc:sldMkLst>
          <pc:docMk/>
          <pc:sldMk cId="1461165050" sldId="1919"/>
        </pc:sldMkLst>
        <pc:spChg chg="mod">
          <ac:chgData name="Yoel Kortick" userId="167978f5-7f40-4909-85d5-d4149554ad4e" providerId="ADAL" clId="{59D19BE2-3FE9-4320-A9EC-C68D674FB3DA}" dt="2022-12-28T08:05:31.281" v="2461"/>
          <ac:spMkLst>
            <pc:docMk/>
            <pc:sldMk cId="1461165050" sldId="1919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5T07:01:58.710" v="344" actId="6549"/>
          <ac:spMkLst>
            <pc:docMk/>
            <pc:sldMk cId="1461165050" sldId="1919"/>
            <ac:spMk id="4" creationId="{2490F34D-A7E2-4EA9-8B1A-78371A1F1CD1}"/>
          </ac:spMkLst>
        </pc:spChg>
        <pc:spChg chg="add mod">
          <ac:chgData name="Yoel Kortick" userId="167978f5-7f40-4909-85d5-d4149554ad4e" providerId="ADAL" clId="{59D19BE2-3FE9-4320-A9EC-C68D674FB3DA}" dt="2022-12-28T07:15:30.382" v="1700" actId="1037"/>
          <ac:spMkLst>
            <pc:docMk/>
            <pc:sldMk cId="1461165050" sldId="1919"/>
            <ac:spMk id="6" creationId="{C1091DE8-92D9-ACD6-E8F6-10EDB619119E}"/>
          </ac:spMkLst>
        </pc:spChg>
        <pc:spChg chg="add mod">
          <ac:chgData name="Yoel Kortick" userId="167978f5-7f40-4909-85d5-d4149554ad4e" providerId="ADAL" clId="{59D19BE2-3FE9-4320-A9EC-C68D674FB3DA}" dt="2022-12-28T07:15:38.861" v="1728" actId="1037"/>
          <ac:spMkLst>
            <pc:docMk/>
            <pc:sldMk cId="1461165050" sldId="1919"/>
            <ac:spMk id="7" creationId="{1012D0E3-AC99-AD67-35B9-694B37671EB9}"/>
          </ac:spMkLst>
        </pc:spChg>
        <pc:spChg chg="add mod">
          <ac:chgData name="Yoel Kortick" userId="167978f5-7f40-4909-85d5-d4149554ad4e" providerId="ADAL" clId="{59D19BE2-3FE9-4320-A9EC-C68D674FB3DA}" dt="2022-12-28T07:15:25.273" v="1696" actId="1037"/>
          <ac:spMkLst>
            <pc:docMk/>
            <pc:sldMk cId="1461165050" sldId="1919"/>
            <ac:spMk id="8" creationId="{6B42F5C9-E8F2-9AA9-2E6A-C06EA814091E}"/>
          </ac:spMkLst>
        </pc:spChg>
        <pc:picChg chg="add del mod ord">
          <ac:chgData name="Yoel Kortick" userId="167978f5-7f40-4909-85d5-d4149554ad4e" providerId="ADAL" clId="{59D19BE2-3FE9-4320-A9EC-C68D674FB3DA}" dt="2022-12-25T08:14:15.411" v="743" actId="478"/>
          <ac:picMkLst>
            <pc:docMk/>
            <pc:sldMk cId="1461165050" sldId="1919"/>
            <ac:picMk id="5" creationId="{27A43809-196A-90BA-E62C-E7722A5D25B2}"/>
          </ac:picMkLst>
        </pc:picChg>
        <pc:picChg chg="add mod ord">
          <ac:chgData name="Yoel Kortick" userId="167978f5-7f40-4909-85d5-d4149554ad4e" providerId="ADAL" clId="{59D19BE2-3FE9-4320-A9EC-C68D674FB3DA}" dt="2022-12-28T07:15:41.538" v="1729" actId="208"/>
          <ac:picMkLst>
            <pc:docMk/>
            <pc:sldMk cId="1461165050" sldId="1919"/>
            <ac:picMk id="5" creationId="{429FD34B-9222-5118-7186-FFAFD6EF26FB}"/>
          </ac:picMkLst>
        </pc:picChg>
        <pc:picChg chg="add del mod ord">
          <ac:chgData name="Yoel Kortick" userId="167978f5-7f40-4909-85d5-d4149554ad4e" providerId="ADAL" clId="{59D19BE2-3FE9-4320-A9EC-C68D674FB3DA}" dt="2022-12-28T07:15:08.582" v="1678" actId="478"/>
          <ac:picMkLst>
            <pc:docMk/>
            <pc:sldMk cId="1461165050" sldId="1919"/>
            <ac:picMk id="10" creationId="{B841A788-E091-D9AE-FA41-09AA2AAA64BF}"/>
          </ac:picMkLst>
        </pc:picChg>
      </pc:sldChg>
      <pc:sldChg chg="modSp add mod">
        <pc:chgData name="Yoel Kortick" userId="167978f5-7f40-4909-85d5-d4149554ad4e" providerId="ADAL" clId="{59D19BE2-3FE9-4320-A9EC-C68D674FB3DA}" dt="2022-12-30T10:34:24.397" v="4536"/>
        <pc:sldMkLst>
          <pc:docMk/>
          <pc:sldMk cId="3511593972" sldId="1920"/>
        </pc:sldMkLst>
        <pc:spChg chg="mod">
          <ac:chgData name="Yoel Kortick" userId="167978f5-7f40-4909-85d5-d4149554ad4e" providerId="ADAL" clId="{59D19BE2-3FE9-4320-A9EC-C68D674FB3DA}" dt="2022-12-28T08:05:31.281" v="2461"/>
          <ac:spMkLst>
            <pc:docMk/>
            <pc:sldMk cId="3511593972" sldId="1920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3511593972" sldId="1920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59D19BE2-3FE9-4320-A9EC-C68D674FB3DA}" dt="2022-12-28T08:05:31.281" v="2461"/>
        <pc:sldMkLst>
          <pc:docMk/>
          <pc:sldMk cId="3705580969" sldId="1921"/>
        </pc:sldMkLst>
        <pc:spChg chg="mod">
          <ac:chgData name="Yoel Kortick" userId="167978f5-7f40-4909-85d5-d4149554ad4e" providerId="ADAL" clId="{59D19BE2-3FE9-4320-A9EC-C68D674FB3DA}" dt="2022-12-28T08:05:31.281" v="2461"/>
          <ac:spMkLst>
            <pc:docMk/>
            <pc:sldMk cId="3705580969" sldId="1921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5T07:07:14.149" v="413" actId="20577"/>
          <ac:spMkLst>
            <pc:docMk/>
            <pc:sldMk cId="3705580969" sldId="1921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8T07:20:50.413" v="1761" actId="1036"/>
          <ac:spMkLst>
            <pc:docMk/>
            <pc:sldMk cId="3705580969" sldId="1921"/>
            <ac:spMk id="6" creationId="{C1091DE8-92D9-ACD6-E8F6-10EDB619119E}"/>
          </ac:spMkLst>
        </pc:spChg>
        <pc:spChg chg="mod">
          <ac:chgData name="Yoel Kortick" userId="167978f5-7f40-4909-85d5-d4149554ad4e" providerId="ADAL" clId="{59D19BE2-3FE9-4320-A9EC-C68D674FB3DA}" dt="2022-12-28T07:20:36.091" v="1744" actId="14100"/>
          <ac:spMkLst>
            <pc:docMk/>
            <pc:sldMk cId="3705580969" sldId="1921"/>
            <ac:spMk id="7" creationId="{1012D0E3-AC99-AD67-35B9-694B37671EB9}"/>
          </ac:spMkLst>
        </pc:spChg>
        <pc:spChg chg="mod">
          <ac:chgData name="Yoel Kortick" userId="167978f5-7f40-4909-85d5-d4149554ad4e" providerId="ADAL" clId="{59D19BE2-3FE9-4320-A9EC-C68D674FB3DA}" dt="2022-12-28T07:20:55.402" v="1770" actId="1037"/>
          <ac:spMkLst>
            <pc:docMk/>
            <pc:sldMk cId="3705580969" sldId="1921"/>
            <ac:spMk id="8" creationId="{6B42F5C9-E8F2-9AA9-2E6A-C06EA814091E}"/>
          </ac:spMkLst>
        </pc:spChg>
        <pc:picChg chg="del">
          <ac:chgData name="Yoel Kortick" userId="167978f5-7f40-4909-85d5-d4149554ad4e" providerId="ADAL" clId="{59D19BE2-3FE9-4320-A9EC-C68D674FB3DA}" dt="2022-12-25T07:07:17.163" v="414" actId="478"/>
          <ac:picMkLst>
            <pc:docMk/>
            <pc:sldMk cId="3705580969" sldId="1921"/>
            <ac:picMk id="5" creationId="{27A43809-196A-90BA-E62C-E7722A5D25B2}"/>
          </ac:picMkLst>
        </pc:picChg>
        <pc:picChg chg="add mod ord">
          <ac:chgData name="Yoel Kortick" userId="167978f5-7f40-4909-85d5-d4149554ad4e" providerId="ADAL" clId="{59D19BE2-3FE9-4320-A9EC-C68D674FB3DA}" dt="2022-12-28T07:20:30.004" v="1742" actId="208"/>
          <ac:picMkLst>
            <pc:docMk/>
            <pc:sldMk cId="3705580969" sldId="1921"/>
            <ac:picMk id="5" creationId="{5CFBD82E-528E-8CAE-4CBC-FAEDE2AD1475}"/>
          </ac:picMkLst>
        </pc:picChg>
        <pc:picChg chg="add del mod ord">
          <ac:chgData name="Yoel Kortick" userId="167978f5-7f40-4909-85d5-d4149554ad4e" providerId="ADAL" clId="{59D19BE2-3FE9-4320-A9EC-C68D674FB3DA}" dt="2022-12-25T08:26:54.870" v="773" actId="478"/>
          <ac:picMkLst>
            <pc:docMk/>
            <pc:sldMk cId="3705580969" sldId="1921"/>
            <ac:picMk id="9" creationId="{26754C8E-20A0-DCA2-FA61-C67FC21FB3CE}"/>
          </ac:picMkLst>
        </pc:picChg>
        <pc:picChg chg="add del mod ord">
          <ac:chgData name="Yoel Kortick" userId="167978f5-7f40-4909-85d5-d4149554ad4e" providerId="ADAL" clId="{59D19BE2-3FE9-4320-A9EC-C68D674FB3DA}" dt="2022-12-28T07:20:16.585" v="1735" actId="478"/>
          <ac:picMkLst>
            <pc:docMk/>
            <pc:sldMk cId="3705580969" sldId="1921"/>
            <ac:picMk id="11" creationId="{E54703D9-F243-DC3C-F1F3-D94E62E97A6E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8T08:06:12.070" v="2464" actId="20577"/>
        <pc:sldMkLst>
          <pc:docMk/>
          <pc:sldMk cId="155175924" sldId="1922"/>
        </pc:sldMkLst>
        <pc:spChg chg="mod">
          <ac:chgData name="Yoel Kortick" userId="167978f5-7f40-4909-85d5-d4149554ad4e" providerId="ADAL" clId="{59D19BE2-3FE9-4320-A9EC-C68D674FB3DA}" dt="2022-12-28T08:06:12.070" v="2464" actId="20577"/>
          <ac:spMkLst>
            <pc:docMk/>
            <pc:sldMk cId="155175924" sldId="1922"/>
            <ac:spMk id="3" creationId="{4FC18B40-6547-41EC-8A0E-1C8F40E0A42F}"/>
          </ac:spMkLst>
        </pc:spChg>
        <pc:spChg chg="del">
          <ac:chgData name="Yoel Kortick" userId="167978f5-7f40-4909-85d5-d4149554ad4e" providerId="ADAL" clId="{59D19BE2-3FE9-4320-A9EC-C68D674FB3DA}" dt="2022-12-25T07:08:22.919" v="446" actId="478"/>
          <ac:spMkLst>
            <pc:docMk/>
            <pc:sldMk cId="155175924" sldId="192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9D19BE2-3FE9-4320-A9EC-C68D674FB3DA}" dt="2022-12-25T07:08:23.761" v="447" actId="478"/>
          <ac:spMkLst>
            <pc:docMk/>
            <pc:sldMk cId="155175924" sldId="1922"/>
            <ac:spMk id="5" creationId="{19AE74FB-FBBC-0712-AA1F-A36AA2043E54}"/>
          </ac:spMkLst>
        </pc:spChg>
        <pc:spChg chg="mod">
          <ac:chgData name="Yoel Kortick" userId="167978f5-7f40-4909-85d5-d4149554ad4e" providerId="ADAL" clId="{59D19BE2-3FE9-4320-A9EC-C68D674FB3DA}" dt="2022-12-25T14:07:16.275" v="813" actId="14100"/>
          <ac:spMkLst>
            <pc:docMk/>
            <pc:sldMk cId="155175924" sldId="1922"/>
            <ac:spMk id="6" creationId="{C1091DE8-92D9-ACD6-E8F6-10EDB619119E}"/>
          </ac:spMkLst>
        </pc:spChg>
        <pc:spChg chg="del">
          <ac:chgData name="Yoel Kortick" userId="167978f5-7f40-4909-85d5-d4149554ad4e" providerId="ADAL" clId="{59D19BE2-3FE9-4320-A9EC-C68D674FB3DA}" dt="2022-12-25T07:22:41.764" v="493" actId="478"/>
          <ac:spMkLst>
            <pc:docMk/>
            <pc:sldMk cId="155175924" sldId="1922"/>
            <ac:spMk id="7" creationId="{1012D0E3-AC99-AD67-35B9-694B37671EB9}"/>
          </ac:spMkLst>
        </pc:spChg>
        <pc:spChg chg="mod">
          <ac:chgData name="Yoel Kortick" userId="167978f5-7f40-4909-85d5-d4149554ad4e" providerId="ADAL" clId="{59D19BE2-3FE9-4320-A9EC-C68D674FB3DA}" dt="2022-12-25T07:21:25.957" v="465" actId="14100"/>
          <ac:spMkLst>
            <pc:docMk/>
            <pc:sldMk cId="155175924" sldId="1922"/>
            <ac:spMk id="8" creationId="{6B42F5C9-E8F2-9AA9-2E6A-C06EA814091E}"/>
          </ac:spMkLst>
        </pc:spChg>
        <pc:spChg chg="add mod">
          <ac:chgData name="Yoel Kortick" userId="167978f5-7f40-4909-85d5-d4149554ad4e" providerId="ADAL" clId="{59D19BE2-3FE9-4320-A9EC-C68D674FB3DA}" dt="2022-12-25T07:08:24.494" v="448"/>
          <ac:spMkLst>
            <pc:docMk/>
            <pc:sldMk cId="155175924" sldId="1922"/>
            <ac:spMk id="10" creationId="{19E9D55E-0049-4072-9DC2-48193A586191}"/>
          </ac:spMkLst>
        </pc:spChg>
        <pc:spChg chg="add mod">
          <ac:chgData name="Yoel Kortick" userId="167978f5-7f40-4909-85d5-d4149554ad4e" providerId="ADAL" clId="{59D19BE2-3FE9-4320-A9EC-C68D674FB3DA}" dt="2022-12-28T07:47:40.721" v="1979" actId="20577"/>
          <ac:spMkLst>
            <pc:docMk/>
            <pc:sldMk cId="155175924" sldId="1922"/>
            <ac:spMk id="11" creationId="{15EDB00B-728E-43D2-E85B-B0E486AEA758}"/>
          </ac:spMkLst>
        </pc:spChg>
        <pc:picChg chg="add del mod ord">
          <ac:chgData name="Yoel Kortick" userId="167978f5-7f40-4909-85d5-d4149554ad4e" providerId="ADAL" clId="{59D19BE2-3FE9-4320-A9EC-C68D674FB3DA}" dt="2022-12-28T07:47:03.658" v="1949" actId="478"/>
          <ac:picMkLst>
            <pc:docMk/>
            <pc:sldMk cId="155175924" sldId="1922"/>
            <ac:picMk id="4" creationId="{AD08B326-02CF-EA20-E6D8-F56D64AC47C7}"/>
          </ac:picMkLst>
        </pc:picChg>
        <pc:picChg chg="add mod ord">
          <ac:chgData name="Yoel Kortick" userId="167978f5-7f40-4909-85d5-d4149554ad4e" providerId="ADAL" clId="{59D19BE2-3FE9-4320-A9EC-C68D674FB3DA}" dt="2022-12-28T07:45:36.716" v="1947" actId="1035"/>
          <ac:picMkLst>
            <pc:docMk/>
            <pc:sldMk cId="155175924" sldId="1922"/>
            <ac:picMk id="5" creationId="{310CB071-02A9-2D9C-7CC2-93E3790C0F98}"/>
          </ac:picMkLst>
        </pc:picChg>
        <pc:picChg chg="del">
          <ac:chgData name="Yoel Kortick" userId="167978f5-7f40-4909-85d5-d4149554ad4e" providerId="ADAL" clId="{59D19BE2-3FE9-4320-A9EC-C68D674FB3DA}" dt="2022-12-25T07:08:18.985" v="445" actId="478"/>
          <ac:picMkLst>
            <pc:docMk/>
            <pc:sldMk cId="155175924" sldId="1922"/>
            <ac:picMk id="9" creationId="{26754C8E-20A0-DCA2-FA61-C67FC21FB3CE}"/>
          </ac:picMkLst>
        </pc:picChg>
        <pc:picChg chg="add mod ord">
          <ac:chgData name="Yoel Kortick" userId="167978f5-7f40-4909-85d5-d4149554ad4e" providerId="ADAL" clId="{59D19BE2-3FE9-4320-A9EC-C68D674FB3DA}" dt="2022-12-28T07:47:12.883" v="1977" actId="167"/>
          <ac:picMkLst>
            <pc:docMk/>
            <pc:sldMk cId="155175924" sldId="1922"/>
            <ac:picMk id="9" creationId="{FDCE2B12-C4F3-C84F-271B-419ED440BC1A}"/>
          </ac:picMkLst>
        </pc:picChg>
        <pc:picChg chg="add del mod ord">
          <ac:chgData name="Yoel Kortick" userId="167978f5-7f40-4909-85d5-d4149554ad4e" providerId="ADAL" clId="{59D19BE2-3FE9-4320-A9EC-C68D674FB3DA}" dt="2022-12-28T07:45:25.051" v="1931" actId="478"/>
          <ac:picMkLst>
            <pc:docMk/>
            <pc:sldMk cId="155175924" sldId="1922"/>
            <ac:picMk id="13" creationId="{81239170-73BD-492C-9669-7A4B31E3334E}"/>
          </ac:picMkLst>
        </pc:picChg>
        <pc:picChg chg="add del mod ord">
          <ac:chgData name="Yoel Kortick" userId="167978f5-7f40-4909-85d5-d4149554ad4e" providerId="ADAL" clId="{59D19BE2-3FE9-4320-A9EC-C68D674FB3DA}" dt="2022-12-25T14:06:56.541" v="784" actId="478"/>
          <ac:picMkLst>
            <pc:docMk/>
            <pc:sldMk cId="155175924" sldId="1922"/>
            <ac:picMk id="15" creationId="{41DED658-B58A-23CF-96AC-6252B6B677C5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8T08:06:17.177" v="2465" actId="20577"/>
        <pc:sldMkLst>
          <pc:docMk/>
          <pc:sldMk cId="3426772566" sldId="1923"/>
        </pc:sldMkLst>
        <pc:spChg chg="mod">
          <ac:chgData name="Yoel Kortick" userId="167978f5-7f40-4909-85d5-d4149554ad4e" providerId="ADAL" clId="{59D19BE2-3FE9-4320-A9EC-C68D674FB3DA}" dt="2022-12-28T08:06:17.177" v="2465" actId="20577"/>
          <ac:spMkLst>
            <pc:docMk/>
            <pc:sldMk cId="3426772566" sldId="1923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59D19BE2-3FE9-4320-A9EC-C68D674FB3DA}" dt="2022-12-25T07:23:10.110" v="499" actId="478"/>
          <ac:spMkLst>
            <pc:docMk/>
            <pc:sldMk cId="3426772566" sldId="1923"/>
            <ac:spMk id="4" creationId="{6A170D48-D568-14D5-9522-EC138DA160DF}"/>
          </ac:spMkLst>
        </pc:spChg>
        <pc:spChg chg="del">
          <ac:chgData name="Yoel Kortick" userId="167978f5-7f40-4909-85d5-d4149554ad4e" providerId="ADAL" clId="{59D19BE2-3FE9-4320-A9EC-C68D674FB3DA}" dt="2022-12-25T07:24:33.590" v="510" actId="478"/>
          <ac:spMkLst>
            <pc:docMk/>
            <pc:sldMk cId="3426772566" sldId="1923"/>
            <ac:spMk id="6" creationId="{C1091DE8-92D9-ACD6-E8F6-10EDB619119E}"/>
          </ac:spMkLst>
        </pc:spChg>
        <pc:spChg chg="mod">
          <ac:chgData name="Yoel Kortick" userId="167978f5-7f40-4909-85d5-d4149554ad4e" providerId="ADAL" clId="{59D19BE2-3FE9-4320-A9EC-C68D674FB3DA}" dt="2022-12-28T07:49:25.791" v="2057" actId="1038"/>
          <ac:spMkLst>
            <pc:docMk/>
            <pc:sldMk cId="3426772566" sldId="1923"/>
            <ac:spMk id="8" creationId="{6B42F5C9-E8F2-9AA9-2E6A-C06EA814091E}"/>
          </ac:spMkLst>
        </pc:spChg>
        <pc:spChg chg="add mod">
          <ac:chgData name="Yoel Kortick" userId="167978f5-7f40-4909-85d5-d4149554ad4e" providerId="ADAL" clId="{59D19BE2-3FE9-4320-A9EC-C68D674FB3DA}" dt="2022-12-28T07:49:25.791" v="2057" actId="1038"/>
          <ac:spMkLst>
            <pc:docMk/>
            <pc:sldMk cId="3426772566" sldId="1923"/>
            <ac:spMk id="9" creationId="{E5D1930D-E4B2-23C8-24C8-12953AA1CAA5}"/>
          </ac:spMkLst>
        </pc:spChg>
        <pc:spChg chg="del">
          <ac:chgData name="Yoel Kortick" userId="167978f5-7f40-4909-85d5-d4149554ad4e" providerId="ADAL" clId="{59D19BE2-3FE9-4320-A9EC-C68D674FB3DA}" dt="2022-12-25T07:23:09.145" v="498" actId="478"/>
          <ac:spMkLst>
            <pc:docMk/>
            <pc:sldMk cId="3426772566" sldId="1923"/>
            <ac:spMk id="10" creationId="{19E9D55E-0049-4072-9DC2-48193A586191}"/>
          </ac:spMkLst>
        </pc:spChg>
        <pc:spChg chg="del">
          <ac:chgData name="Yoel Kortick" userId="167978f5-7f40-4909-85d5-d4149554ad4e" providerId="ADAL" clId="{59D19BE2-3FE9-4320-A9EC-C68D674FB3DA}" dt="2022-12-25T07:23:04.406" v="496" actId="478"/>
          <ac:spMkLst>
            <pc:docMk/>
            <pc:sldMk cId="3426772566" sldId="1923"/>
            <ac:spMk id="11" creationId="{15EDB00B-728E-43D2-E85B-B0E486AEA758}"/>
          </ac:spMkLst>
        </pc:spChg>
        <pc:spChg chg="add mod">
          <ac:chgData name="Yoel Kortick" userId="167978f5-7f40-4909-85d5-d4149554ad4e" providerId="ADAL" clId="{59D19BE2-3FE9-4320-A9EC-C68D674FB3DA}" dt="2022-12-28T07:49:17.789" v="2055" actId="20577"/>
          <ac:spMkLst>
            <pc:docMk/>
            <pc:sldMk cId="3426772566" sldId="1923"/>
            <ac:spMk id="12" creationId="{38CF2CC6-6111-5017-AEE1-9BE1D146FCAA}"/>
          </ac:spMkLst>
        </pc:spChg>
        <pc:picChg chg="add mod ord">
          <ac:chgData name="Yoel Kortick" userId="167978f5-7f40-4909-85d5-d4149554ad4e" providerId="ADAL" clId="{59D19BE2-3FE9-4320-A9EC-C68D674FB3DA}" dt="2022-12-25T14:07:48.128" v="856" actId="208"/>
          <ac:picMkLst>
            <pc:docMk/>
            <pc:sldMk cId="3426772566" sldId="1923"/>
            <ac:picMk id="4" creationId="{7B59CDCA-4531-D249-E3F8-A5C784636C32}"/>
          </ac:picMkLst>
        </pc:picChg>
        <pc:picChg chg="add mod ord">
          <ac:chgData name="Yoel Kortick" userId="167978f5-7f40-4909-85d5-d4149554ad4e" providerId="ADAL" clId="{59D19BE2-3FE9-4320-A9EC-C68D674FB3DA}" dt="2022-12-28T07:47:55.953" v="1986" actId="1036"/>
          <ac:picMkLst>
            <pc:docMk/>
            <pc:sldMk cId="3426772566" sldId="1923"/>
            <ac:picMk id="7" creationId="{B91F8108-43F6-D37E-1BA1-FC4EA1E63049}"/>
          </ac:picMkLst>
        </pc:picChg>
        <pc:picChg chg="del">
          <ac:chgData name="Yoel Kortick" userId="167978f5-7f40-4909-85d5-d4149554ad4e" providerId="ADAL" clId="{59D19BE2-3FE9-4320-A9EC-C68D674FB3DA}" dt="2022-12-25T07:23:06.517" v="497" actId="478"/>
          <ac:picMkLst>
            <pc:docMk/>
            <pc:sldMk cId="3426772566" sldId="1923"/>
            <ac:picMk id="13" creationId="{81239170-73BD-492C-9669-7A4B31E3334E}"/>
          </ac:picMkLst>
        </pc:picChg>
        <pc:picChg chg="del">
          <ac:chgData name="Yoel Kortick" userId="167978f5-7f40-4909-85d5-d4149554ad4e" providerId="ADAL" clId="{59D19BE2-3FE9-4320-A9EC-C68D674FB3DA}" dt="2022-12-25T14:07:27.681" v="816" actId="478"/>
          <ac:picMkLst>
            <pc:docMk/>
            <pc:sldMk cId="3426772566" sldId="1923"/>
            <ac:picMk id="15" creationId="{41DED658-B58A-23CF-96AC-6252B6B677C5}"/>
          </ac:picMkLst>
        </pc:picChg>
        <pc:cxnChg chg="add mod">
          <ac:chgData name="Yoel Kortick" userId="167978f5-7f40-4909-85d5-d4149554ad4e" providerId="ADAL" clId="{59D19BE2-3FE9-4320-A9EC-C68D674FB3DA}" dt="2022-12-28T07:49:33.545" v="2059" actId="14100"/>
          <ac:cxnSpMkLst>
            <pc:docMk/>
            <pc:sldMk cId="3426772566" sldId="1923"/>
            <ac:cxnSpMk id="14" creationId="{0CAF4874-75B0-68E5-5CC6-41CDB6FD8402}"/>
          </ac:cxnSpMkLst>
        </pc:cxnChg>
        <pc:cxnChg chg="add mod">
          <ac:chgData name="Yoel Kortick" userId="167978f5-7f40-4909-85d5-d4149554ad4e" providerId="ADAL" clId="{59D19BE2-3FE9-4320-A9EC-C68D674FB3DA}" dt="2022-12-28T07:48:48.664" v="2002" actId="1076"/>
          <ac:cxnSpMkLst>
            <pc:docMk/>
            <pc:sldMk cId="3426772566" sldId="1923"/>
            <ac:cxnSpMk id="16" creationId="{FC4251F0-7F0C-18B2-D9F5-B1BEF0E27EAB}"/>
          </ac:cxnSpMkLst>
        </pc:cxnChg>
        <pc:cxnChg chg="add mod">
          <ac:chgData name="Yoel Kortick" userId="167978f5-7f40-4909-85d5-d4149554ad4e" providerId="ADAL" clId="{59D19BE2-3FE9-4320-A9EC-C68D674FB3DA}" dt="2022-12-28T07:49:46.843" v="2065" actId="14100"/>
          <ac:cxnSpMkLst>
            <pc:docMk/>
            <pc:sldMk cId="3426772566" sldId="1923"/>
            <ac:cxnSpMk id="18" creationId="{51361CC7-84F4-45A4-15E7-A6F90416CE14}"/>
          </ac:cxnSpMkLst>
        </pc:cxnChg>
        <pc:cxnChg chg="add mod">
          <ac:chgData name="Yoel Kortick" userId="167978f5-7f40-4909-85d5-d4149554ad4e" providerId="ADAL" clId="{59D19BE2-3FE9-4320-A9EC-C68D674FB3DA}" dt="2022-12-28T07:49:36.100" v="2060" actId="14100"/>
          <ac:cxnSpMkLst>
            <pc:docMk/>
            <pc:sldMk cId="3426772566" sldId="1923"/>
            <ac:cxnSpMk id="20" creationId="{B2DC506B-99B3-B7DF-72DC-C1E06048A78A}"/>
          </ac:cxnSpMkLst>
        </pc:cxnChg>
      </pc:sldChg>
      <pc:sldChg chg="addSp delSp modSp add mod">
        <pc:chgData name="Yoel Kortick" userId="167978f5-7f40-4909-85d5-d4149554ad4e" providerId="ADAL" clId="{59D19BE2-3FE9-4320-A9EC-C68D674FB3DA}" dt="2022-12-28T08:06:35.104" v="2466"/>
        <pc:sldMkLst>
          <pc:docMk/>
          <pc:sldMk cId="3568988773" sldId="1924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3568988773" sldId="1924"/>
            <ac:spMk id="3" creationId="{4FC18B40-6547-41EC-8A0E-1C8F40E0A42F}"/>
          </ac:spMkLst>
        </pc:spChg>
        <pc:spChg chg="add mod">
          <ac:chgData name="Yoel Kortick" userId="167978f5-7f40-4909-85d5-d4149554ad4e" providerId="ADAL" clId="{59D19BE2-3FE9-4320-A9EC-C68D674FB3DA}" dt="2022-12-28T07:51:35.730" v="2079" actId="1037"/>
          <ac:spMkLst>
            <pc:docMk/>
            <pc:sldMk cId="3568988773" sldId="1924"/>
            <ac:spMk id="5" creationId="{055668B5-FABE-5DA6-6A82-AF896C72BEE6}"/>
          </ac:spMkLst>
        </pc:spChg>
        <pc:spChg chg="del">
          <ac:chgData name="Yoel Kortick" userId="167978f5-7f40-4909-85d5-d4149554ad4e" providerId="ADAL" clId="{59D19BE2-3FE9-4320-A9EC-C68D674FB3DA}" dt="2022-12-25T07:25:48.158" v="519" actId="478"/>
          <ac:spMkLst>
            <pc:docMk/>
            <pc:sldMk cId="3568988773" sldId="1924"/>
            <ac:spMk id="6" creationId="{C1091DE8-92D9-ACD6-E8F6-10EDB619119E}"/>
          </ac:spMkLst>
        </pc:spChg>
        <pc:spChg chg="add mod">
          <ac:chgData name="Yoel Kortick" userId="167978f5-7f40-4909-85d5-d4149554ad4e" providerId="ADAL" clId="{59D19BE2-3FE9-4320-A9EC-C68D674FB3DA}" dt="2022-12-28T07:51:44.182" v="2084" actId="1038"/>
          <ac:spMkLst>
            <pc:docMk/>
            <pc:sldMk cId="3568988773" sldId="1924"/>
            <ac:spMk id="7" creationId="{3EE0595D-3812-9E9A-5E66-62ED88921897}"/>
          </ac:spMkLst>
        </pc:spChg>
        <pc:spChg chg="del">
          <ac:chgData name="Yoel Kortick" userId="167978f5-7f40-4909-85d5-d4149554ad4e" providerId="ADAL" clId="{59D19BE2-3FE9-4320-A9EC-C68D674FB3DA}" dt="2022-12-25T07:25:36.893" v="516" actId="478"/>
          <ac:spMkLst>
            <pc:docMk/>
            <pc:sldMk cId="3568988773" sldId="1924"/>
            <ac:spMk id="8" creationId="{6B42F5C9-E8F2-9AA9-2E6A-C06EA814091E}"/>
          </ac:spMkLst>
        </pc:spChg>
        <pc:spChg chg="mod">
          <ac:chgData name="Yoel Kortick" userId="167978f5-7f40-4909-85d5-d4149554ad4e" providerId="ADAL" clId="{59D19BE2-3FE9-4320-A9EC-C68D674FB3DA}" dt="2022-12-28T07:52:17.536" v="2146" actId="27636"/>
          <ac:spMkLst>
            <pc:docMk/>
            <pc:sldMk cId="3568988773" sldId="1924"/>
            <ac:spMk id="10" creationId="{19E9D55E-0049-4072-9DC2-48193A586191}"/>
          </ac:spMkLst>
        </pc:spChg>
        <pc:spChg chg="del">
          <ac:chgData name="Yoel Kortick" userId="167978f5-7f40-4909-85d5-d4149554ad4e" providerId="ADAL" clId="{59D19BE2-3FE9-4320-A9EC-C68D674FB3DA}" dt="2022-12-25T07:25:42.646" v="517" actId="478"/>
          <ac:spMkLst>
            <pc:docMk/>
            <pc:sldMk cId="3568988773" sldId="1924"/>
            <ac:spMk id="11" creationId="{15EDB00B-728E-43D2-E85B-B0E486AEA758}"/>
          </ac:spMkLst>
        </pc:spChg>
        <pc:picChg chg="add del mod">
          <ac:chgData name="Yoel Kortick" userId="167978f5-7f40-4909-85d5-d4149554ad4e" providerId="ADAL" clId="{59D19BE2-3FE9-4320-A9EC-C68D674FB3DA}" dt="2022-12-25T14:11:34.660" v="858" actId="478"/>
          <ac:picMkLst>
            <pc:docMk/>
            <pc:sldMk cId="3568988773" sldId="1924"/>
            <ac:picMk id="4" creationId="{7C59FE9F-05A8-12B8-C51C-0BF3BD3C6D7F}"/>
          </ac:picMkLst>
        </pc:picChg>
        <pc:picChg chg="add mod ord">
          <ac:chgData name="Yoel Kortick" userId="167978f5-7f40-4909-85d5-d4149554ad4e" providerId="ADAL" clId="{59D19BE2-3FE9-4320-A9EC-C68D674FB3DA}" dt="2022-12-28T07:51:27.578" v="2074" actId="167"/>
          <ac:picMkLst>
            <pc:docMk/>
            <pc:sldMk cId="3568988773" sldId="1924"/>
            <ac:picMk id="4" creationId="{B4344244-9372-5955-CB8E-85A4F6AA2187}"/>
          </ac:picMkLst>
        </pc:picChg>
        <pc:picChg chg="add del mod ord">
          <ac:chgData name="Yoel Kortick" userId="167978f5-7f40-4909-85d5-d4149554ad4e" providerId="ADAL" clId="{59D19BE2-3FE9-4320-A9EC-C68D674FB3DA}" dt="2022-12-28T07:51:06.862" v="2066" actId="478"/>
          <ac:picMkLst>
            <pc:docMk/>
            <pc:sldMk cId="3568988773" sldId="1924"/>
            <ac:picMk id="6" creationId="{688FA3F4-0099-2A5B-80AC-8ACE9D391602}"/>
          </ac:picMkLst>
        </pc:picChg>
        <pc:picChg chg="del">
          <ac:chgData name="Yoel Kortick" userId="167978f5-7f40-4909-85d5-d4149554ad4e" providerId="ADAL" clId="{59D19BE2-3FE9-4320-A9EC-C68D674FB3DA}" dt="2022-12-25T07:25:34.685" v="515" actId="478"/>
          <ac:picMkLst>
            <pc:docMk/>
            <pc:sldMk cId="3568988773" sldId="1924"/>
            <ac:picMk id="13" creationId="{81239170-73BD-492C-9669-7A4B31E3334E}"/>
          </ac:picMkLst>
        </pc:picChg>
        <pc:picChg chg="del">
          <ac:chgData name="Yoel Kortick" userId="167978f5-7f40-4909-85d5-d4149554ad4e" providerId="ADAL" clId="{59D19BE2-3FE9-4320-A9EC-C68D674FB3DA}" dt="2022-12-25T07:25:44.725" v="518" actId="478"/>
          <ac:picMkLst>
            <pc:docMk/>
            <pc:sldMk cId="3568988773" sldId="1924"/>
            <ac:picMk id="15" creationId="{41DED658-B58A-23CF-96AC-6252B6B677C5}"/>
          </ac:picMkLst>
        </pc:picChg>
      </pc:sldChg>
      <pc:sldChg chg="addSp delSp modSp add del mod">
        <pc:chgData name="Yoel Kortick" userId="167978f5-7f40-4909-85d5-d4149554ad4e" providerId="ADAL" clId="{59D19BE2-3FE9-4320-A9EC-C68D674FB3DA}" dt="2022-12-25T14:13:52.563" v="890" actId="47"/>
        <pc:sldMkLst>
          <pc:docMk/>
          <pc:sldMk cId="1198225485" sldId="1925"/>
        </pc:sldMkLst>
        <pc:spChg chg="del">
          <ac:chgData name="Yoel Kortick" userId="167978f5-7f40-4909-85d5-d4149554ad4e" providerId="ADAL" clId="{59D19BE2-3FE9-4320-A9EC-C68D674FB3DA}" dt="2022-12-25T07:39:22.207" v="544" actId="478"/>
          <ac:spMkLst>
            <pc:docMk/>
            <pc:sldMk cId="1198225485" sldId="1925"/>
            <ac:spMk id="5" creationId="{055668B5-FABE-5DA6-6A82-AF896C72BEE6}"/>
          </ac:spMkLst>
        </pc:spChg>
        <pc:spChg chg="mod">
          <ac:chgData name="Yoel Kortick" userId="167978f5-7f40-4909-85d5-d4149554ad4e" providerId="ADAL" clId="{59D19BE2-3FE9-4320-A9EC-C68D674FB3DA}" dt="2022-12-25T07:39:17.209" v="542" actId="1035"/>
          <ac:spMkLst>
            <pc:docMk/>
            <pc:sldMk cId="1198225485" sldId="1925"/>
            <ac:spMk id="7" creationId="{3EE0595D-3812-9E9A-5E66-62ED88921897}"/>
          </ac:spMkLst>
        </pc:spChg>
        <pc:spChg chg="mod">
          <ac:chgData name="Yoel Kortick" userId="167978f5-7f40-4909-85d5-d4149554ad4e" providerId="ADAL" clId="{59D19BE2-3FE9-4320-A9EC-C68D674FB3DA}" dt="2022-12-25T07:38:58.829" v="534"/>
          <ac:spMkLst>
            <pc:docMk/>
            <pc:sldMk cId="1198225485" sldId="1925"/>
            <ac:spMk id="10" creationId="{19E9D55E-0049-4072-9DC2-48193A586191}"/>
          </ac:spMkLst>
        </pc:spChg>
        <pc:picChg chg="del">
          <ac:chgData name="Yoel Kortick" userId="167978f5-7f40-4909-85d5-d4149554ad4e" providerId="ADAL" clId="{59D19BE2-3FE9-4320-A9EC-C68D674FB3DA}" dt="2022-12-25T07:38:46.281" v="532" actId="478"/>
          <ac:picMkLst>
            <pc:docMk/>
            <pc:sldMk cId="1198225485" sldId="1925"/>
            <ac:picMk id="4" creationId="{7C59FE9F-05A8-12B8-C51C-0BF3BD3C6D7F}"/>
          </ac:picMkLst>
        </pc:picChg>
        <pc:picChg chg="add mod ord">
          <ac:chgData name="Yoel Kortick" userId="167978f5-7f40-4909-85d5-d4149554ad4e" providerId="ADAL" clId="{59D19BE2-3FE9-4320-A9EC-C68D674FB3DA}" dt="2022-12-25T07:39:20.140" v="543" actId="167"/>
          <ac:picMkLst>
            <pc:docMk/>
            <pc:sldMk cId="1198225485" sldId="1925"/>
            <ac:picMk id="6" creationId="{3421103D-CA25-13FA-58D7-94FF7AB65C63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8T08:06:35.104" v="2466"/>
        <pc:sldMkLst>
          <pc:docMk/>
          <pc:sldMk cId="1969600818" sldId="1926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1969600818" sldId="1926"/>
            <ac:spMk id="3" creationId="{4FC18B40-6547-41EC-8A0E-1C8F40E0A42F}"/>
          </ac:spMkLst>
        </pc:spChg>
        <pc:spChg chg="add mod">
          <ac:chgData name="Yoel Kortick" userId="167978f5-7f40-4909-85d5-d4149554ad4e" providerId="ADAL" clId="{59D19BE2-3FE9-4320-A9EC-C68D674FB3DA}" dt="2022-12-28T07:53:39.925" v="2170" actId="1035"/>
          <ac:spMkLst>
            <pc:docMk/>
            <pc:sldMk cId="1969600818" sldId="1926"/>
            <ac:spMk id="5" creationId="{3410ABDB-5A71-030F-731B-BCB4BE70839D}"/>
          </ac:spMkLst>
        </pc:spChg>
        <pc:spChg chg="mod">
          <ac:chgData name="Yoel Kortick" userId="167978f5-7f40-4909-85d5-d4149554ad4e" providerId="ADAL" clId="{59D19BE2-3FE9-4320-A9EC-C68D674FB3DA}" dt="2022-12-28T07:53:43.533" v="2173" actId="1036"/>
          <ac:spMkLst>
            <pc:docMk/>
            <pc:sldMk cId="1969600818" sldId="1926"/>
            <ac:spMk id="7" creationId="{3EE0595D-3812-9E9A-5E66-62ED88921897}"/>
          </ac:spMkLst>
        </pc:spChg>
        <pc:spChg chg="mod">
          <ac:chgData name="Yoel Kortick" userId="167978f5-7f40-4909-85d5-d4149554ad4e" providerId="ADAL" clId="{59D19BE2-3FE9-4320-A9EC-C68D674FB3DA}" dt="2022-12-25T07:39:46.703" v="548" actId="20577"/>
          <ac:spMkLst>
            <pc:docMk/>
            <pc:sldMk cId="1969600818" sldId="1926"/>
            <ac:spMk id="10" creationId="{19E9D55E-0049-4072-9DC2-48193A586191}"/>
          </ac:spMkLst>
        </pc:spChg>
        <pc:picChg chg="add del mod ord">
          <ac:chgData name="Yoel Kortick" userId="167978f5-7f40-4909-85d5-d4149554ad4e" providerId="ADAL" clId="{59D19BE2-3FE9-4320-A9EC-C68D674FB3DA}" dt="2022-12-25T14:16:49.583" v="891" actId="478"/>
          <ac:picMkLst>
            <pc:docMk/>
            <pc:sldMk cId="1969600818" sldId="1926"/>
            <ac:picMk id="4" creationId="{1C03AB82-4A48-90FD-7C68-3912EAAAD278}"/>
          </ac:picMkLst>
        </pc:picChg>
        <pc:picChg chg="add mod ord">
          <ac:chgData name="Yoel Kortick" userId="167978f5-7f40-4909-85d5-d4149554ad4e" providerId="ADAL" clId="{59D19BE2-3FE9-4320-A9EC-C68D674FB3DA}" dt="2022-12-28T07:53:46.998" v="2174" actId="208"/>
          <ac:picMkLst>
            <pc:docMk/>
            <pc:sldMk cId="1969600818" sldId="1926"/>
            <ac:picMk id="4" creationId="{5CDFF2EC-1D42-69B9-0F55-594E1F5A8EE1}"/>
          </ac:picMkLst>
        </pc:picChg>
        <pc:picChg chg="del">
          <ac:chgData name="Yoel Kortick" userId="167978f5-7f40-4909-85d5-d4149554ad4e" providerId="ADAL" clId="{59D19BE2-3FE9-4320-A9EC-C68D674FB3DA}" dt="2022-12-25T07:41:46.834" v="556" actId="478"/>
          <ac:picMkLst>
            <pc:docMk/>
            <pc:sldMk cId="1969600818" sldId="1926"/>
            <ac:picMk id="6" creationId="{3421103D-CA25-13FA-58D7-94FF7AB65C63}"/>
          </ac:picMkLst>
        </pc:picChg>
        <pc:picChg chg="add del mod ord">
          <ac:chgData name="Yoel Kortick" userId="167978f5-7f40-4909-85d5-d4149554ad4e" providerId="ADAL" clId="{59D19BE2-3FE9-4320-A9EC-C68D674FB3DA}" dt="2022-12-28T07:53:26.485" v="2147" actId="478"/>
          <ac:picMkLst>
            <pc:docMk/>
            <pc:sldMk cId="1969600818" sldId="1926"/>
            <ac:picMk id="6" creationId="{468DA663-DC45-E059-ADCC-D85CAEB97013}"/>
          </ac:picMkLst>
        </pc:picChg>
      </pc:sldChg>
      <pc:sldChg chg="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3523717932" sldId="1927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3523717932" sldId="1927"/>
            <ac:spMk id="3" creationId="{4FC18B40-6547-41EC-8A0E-1C8F40E0A42F}"/>
          </ac:spMkLst>
        </pc:spChg>
        <pc:spChg chg="del">
          <ac:chgData name="Yoel Kortick" userId="167978f5-7f40-4909-85d5-d4149554ad4e" providerId="ADAL" clId="{59D19BE2-3FE9-4320-A9EC-C68D674FB3DA}" dt="2022-12-25T07:42:52.378" v="617" actId="478"/>
          <ac:spMkLst>
            <pc:docMk/>
            <pc:sldMk cId="3523717932" sldId="1927"/>
            <ac:spMk id="5" creationId="{3410ABDB-5A71-030F-731B-BCB4BE70839D}"/>
          </ac:spMkLst>
        </pc:spChg>
        <pc:spChg chg="del">
          <ac:chgData name="Yoel Kortick" userId="167978f5-7f40-4909-85d5-d4149554ad4e" providerId="ADAL" clId="{59D19BE2-3FE9-4320-A9EC-C68D674FB3DA}" dt="2022-12-25T07:42:50.507" v="616" actId="478"/>
          <ac:spMkLst>
            <pc:docMk/>
            <pc:sldMk cId="3523717932" sldId="1927"/>
            <ac:spMk id="7" creationId="{3EE0595D-3812-9E9A-5E66-62ED88921897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3523717932" sldId="1927"/>
            <ac:spMk id="10" creationId="{19E9D55E-0049-4072-9DC2-48193A586191}"/>
          </ac:spMkLst>
        </pc:spChg>
        <pc:picChg chg="del">
          <ac:chgData name="Yoel Kortick" userId="167978f5-7f40-4909-85d5-d4149554ad4e" providerId="ADAL" clId="{59D19BE2-3FE9-4320-A9EC-C68D674FB3DA}" dt="2022-12-25T07:42:44.024" v="613" actId="478"/>
          <ac:picMkLst>
            <pc:docMk/>
            <pc:sldMk cId="3523717932" sldId="1927"/>
            <ac:picMk id="4" creationId="{1C03AB82-4A48-90FD-7C68-3912EAAAD278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5:04:48.148" v="2899" actId="208"/>
        <pc:sldMkLst>
          <pc:docMk/>
          <pc:sldMk cId="2947099157" sldId="1928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2947099157" sldId="1928"/>
            <ac:spMk id="3" creationId="{4FC18B40-6547-41EC-8A0E-1C8F40E0A42F}"/>
          </ac:spMkLst>
        </pc:spChg>
        <pc:spChg chg="add mod">
          <ac:chgData name="Yoel Kortick" userId="167978f5-7f40-4909-85d5-d4149554ad4e" providerId="ADAL" clId="{59D19BE2-3FE9-4320-A9EC-C68D674FB3DA}" dt="2022-12-29T05:03:48.911" v="2895" actId="14100"/>
          <ac:spMkLst>
            <pc:docMk/>
            <pc:sldMk cId="2947099157" sldId="1928"/>
            <ac:spMk id="5" creationId="{3B19BD37-456F-BF11-5CC1-AB3D0BC0DA3E}"/>
          </ac:spMkLst>
        </pc:spChg>
        <pc:spChg chg="add mod">
          <ac:chgData name="Yoel Kortick" userId="167978f5-7f40-4909-85d5-d4149554ad4e" providerId="ADAL" clId="{59D19BE2-3FE9-4320-A9EC-C68D674FB3DA}" dt="2022-12-29T05:03:42.234" v="2893" actId="1036"/>
          <ac:spMkLst>
            <pc:docMk/>
            <pc:sldMk cId="2947099157" sldId="1928"/>
            <ac:spMk id="6" creationId="{F01470FB-125A-4D08-9488-BEF0B89BD1BF}"/>
          </ac:spMkLst>
        </pc:spChg>
        <pc:spChg chg="mod">
          <ac:chgData name="Yoel Kortick" userId="167978f5-7f40-4909-85d5-d4149554ad4e" providerId="ADAL" clId="{59D19BE2-3FE9-4320-A9EC-C68D674FB3DA}" dt="2022-12-25T07:46:24.307" v="652"/>
          <ac:spMkLst>
            <pc:docMk/>
            <pc:sldMk cId="2947099157" sldId="1928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59D19BE2-3FE9-4320-A9EC-C68D674FB3DA}" dt="2022-12-29T05:03:33.886" v="2889" actId="1076"/>
          <ac:picMkLst>
            <pc:docMk/>
            <pc:sldMk cId="2947099157" sldId="1928"/>
            <ac:picMk id="4" creationId="{5D18E483-C473-EB2E-04C9-8CCBAC112BCD}"/>
          </ac:picMkLst>
        </pc:picChg>
        <pc:picChg chg="add del mod">
          <ac:chgData name="Yoel Kortick" userId="167978f5-7f40-4909-85d5-d4149554ad4e" providerId="ADAL" clId="{59D19BE2-3FE9-4320-A9EC-C68D674FB3DA}" dt="2022-12-25T14:20:34.672" v="926" actId="478"/>
          <ac:picMkLst>
            <pc:docMk/>
            <pc:sldMk cId="2947099157" sldId="1928"/>
            <ac:picMk id="4" creationId="{95560E03-DA21-8239-FBEF-340628EED438}"/>
          </ac:picMkLst>
        </pc:picChg>
        <pc:picChg chg="add del mod ord">
          <ac:chgData name="Yoel Kortick" userId="167978f5-7f40-4909-85d5-d4149554ad4e" providerId="ADAL" clId="{59D19BE2-3FE9-4320-A9EC-C68D674FB3DA}" dt="2022-12-29T05:03:19.604" v="2883" actId="478"/>
          <ac:picMkLst>
            <pc:docMk/>
            <pc:sldMk cId="2947099157" sldId="1928"/>
            <ac:picMk id="7" creationId="{7B27059A-4500-2C38-AA00-941EF68AED05}"/>
          </ac:picMkLst>
        </pc:picChg>
        <pc:picChg chg="add mod">
          <ac:chgData name="Yoel Kortick" userId="167978f5-7f40-4909-85d5-d4149554ad4e" providerId="ADAL" clId="{59D19BE2-3FE9-4320-A9EC-C68D674FB3DA}" dt="2022-12-29T05:04:48.148" v="2899" actId="208"/>
          <ac:picMkLst>
            <pc:docMk/>
            <pc:sldMk cId="2947099157" sldId="1928"/>
            <ac:picMk id="9" creationId="{BE839003-EDDA-ECEA-2477-6E5881AA9D82}"/>
          </ac:picMkLst>
        </pc:picChg>
      </pc:sldChg>
      <pc:sldChg chg="addSp delSp modSp add del mod">
        <pc:chgData name="Yoel Kortick" userId="167978f5-7f40-4909-85d5-d4149554ad4e" providerId="ADAL" clId="{59D19BE2-3FE9-4320-A9EC-C68D674FB3DA}" dt="2022-12-29T05:04:55.801" v="2900" actId="47"/>
        <pc:sldMkLst>
          <pc:docMk/>
          <pc:sldMk cId="3548939513" sldId="1929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3548939513" sldId="1929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5T07:47:41.776" v="661" actId="14100"/>
          <ac:spMkLst>
            <pc:docMk/>
            <pc:sldMk cId="3548939513" sldId="1929"/>
            <ac:spMk id="5" creationId="{3B19BD37-456F-BF11-5CC1-AB3D0BC0DA3E}"/>
          </ac:spMkLst>
        </pc:spChg>
        <pc:spChg chg="del">
          <ac:chgData name="Yoel Kortick" userId="167978f5-7f40-4909-85d5-d4149554ad4e" providerId="ADAL" clId="{59D19BE2-3FE9-4320-A9EC-C68D674FB3DA}" dt="2022-12-25T07:47:43.888" v="662" actId="478"/>
          <ac:spMkLst>
            <pc:docMk/>
            <pc:sldMk cId="3548939513" sldId="1929"/>
            <ac:spMk id="6" creationId="{F01470FB-125A-4D08-9488-BEF0B89BD1BF}"/>
          </ac:spMkLst>
        </pc:spChg>
        <pc:spChg chg="mod">
          <ac:chgData name="Yoel Kortick" userId="167978f5-7f40-4909-85d5-d4149554ad4e" providerId="ADAL" clId="{59D19BE2-3FE9-4320-A9EC-C68D674FB3DA}" dt="2022-12-25T07:46:46.482" v="654"/>
          <ac:spMkLst>
            <pc:docMk/>
            <pc:sldMk cId="3548939513" sldId="1929"/>
            <ac:spMk id="10" creationId="{19E9D55E-0049-4072-9DC2-48193A586191}"/>
          </ac:spMkLst>
        </pc:spChg>
        <pc:picChg chg="del">
          <ac:chgData name="Yoel Kortick" userId="167978f5-7f40-4909-85d5-d4149554ad4e" providerId="ADAL" clId="{59D19BE2-3FE9-4320-A9EC-C68D674FB3DA}" dt="2022-12-25T07:47:26.719" v="655" actId="478"/>
          <ac:picMkLst>
            <pc:docMk/>
            <pc:sldMk cId="3548939513" sldId="1929"/>
            <ac:picMk id="4" creationId="{95560E03-DA21-8239-FBEF-340628EED438}"/>
          </ac:picMkLst>
        </pc:picChg>
        <pc:picChg chg="add mod ord">
          <ac:chgData name="Yoel Kortick" userId="167978f5-7f40-4909-85d5-d4149554ad4e" providerId="ADAL" clId="{59D19BE2-3FE9-4320-A9EC-C68D674FB3DA}" dt="2022-12-25T07:47:46.381" v="663" actId="208"/>
          <ac:picMkLst>
            <pc:docMk/>
            <pc:sldMk cId="3548939513" sldId="1929"/>
            <ac:picMk id="7" creationId="{5D4E25CC-C08C-D021-812A-9F18B9F41752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5:05:53.375" v="2916" actId="208"/>
        <pc:sldMkLst>
          <pc:docMk/>
          <pc:sldMk cId="2753683845" sldId="1930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2753683845" sldId="1930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5:05:43.169" v="2913" actId="14100"/>
          <ac:spMkLst>
            <pc:docMk/>
            <pc:sldMk cId="2753683845" sldId="1930"/>
            <ac:spMk id="5" creationId="{3B19BD37-456F-BF11-5CC1-AB3D0BC0DA3E}"/>
          </ac:spMkLst>
        </pc:spChg>
        <pc:spChg chg="add mod">
          <ac:chgData name="Yoel Kortick" userId="167978f5-7f40-4909-85d5-d4149554ad4e" providerId="ADAL" clId="{59D19BE2-3FE9-4320-A9EC-C68D674FB3DA}" dt="2022-12-29T05:05:51.209" v="2915" actId="14100"/>
          <ac:spMkLst>
            <pc:docMk/>
            <pc:sldMk cId="2753683845" sldId="1930"/>
            <ac:spMk id="6" creationId="{52415247-5759-134B-5047-6AD501CCC3A3}"/>
          </ac:spMkLst>
        </pc:spChg>
        <pc:spChg chg="mod">
          <ac:chgData name="Yoel Kortick" userId="167978f5-7f40-4909-85d5-d4149554ad4e" providerId="ADAL" clId="{59D19BE2-3FE9-4320-A9EC-C68D674FB3DA}" dt="2022-12-25T07:48:09.888" v="665"/>
          <ac:spMkLst>
            <pc:docMk/>
            <pc:sldMk cId="2753683845" sldId="1930"/>
            <ac:spMk id="10" creationId="{19E9D55E-0049-4072-9DC2-48193A586191}"/>
          </ac:spMkLst>
        </pc:spChg>
        <pc:picChg chg="add del mod ord">
          <ac:chgData name="Yoel Kortick" userId="167978f5-7f40-4909-85d5-d4149554ad4e" providerId="ADAL" clId="{59D19BE2-3FE9-4320-A9EC-C68D674FB3DA}" dt="2022-12-25T14:22:50.924" v="944" actId="478"/>
          <ac:picMkLst>
            <pc:docMk/>
            <pc:sldMk cId="2753683845" sldId="1930"/>
            <ac:picMk id="4" creationId="{1EF95AC7-A0E6-C210-001D-D16E8FD5ED38}"/>
          </ac:picMkLst>
        </pc:picChg>
        <pc:picChg chg="add mod ord">
          <ac:chgData name="Yoel Kortick" userId="167978f5-7f40-4909-85d5-d4149554ad4e" providerId="ADAL" clId="{59D19BE2-3FE9-4320-A9EC-C68D674FB3DA}" dt="2022-12-29T05:05:53.375" v="2916" actId="208"/>
          <ac:picMkLst>
            <pc:docMk/>
            <pc:sldMk cId="2753683845" sldId="1930"/>
            <ac:picMk id="4" creationId="{C3656CBB-1436-3E82-9180-C622D524CBB4}"/>
          </ac:picMkLst>
        </pc:picChg>
        <pc:picChg chg="add del mod ord">
          <ac:chgData name="Yoel Kortick" userId="167978f5-7f40-4909-85d5-d4149554ad4e" providerId="ADAL" clId="{59D19BE2-3FE9-4320-A9EC-C68D674FB3DA}" dt="2022-12-29T05:05:25.186" v="2901" actId="478"/>
          <ac:picMkLst>
            <pc:docMk/>
            <pc:sldMk cId="2753683845" sldId="1930"/>
            <ac:picMk id="7" creationId="{29C6C3D4-EDF6-0589-42D2-FAEAEDE42609}"/>
          </ac:picMkLst>
        </pc:picChg>
        <pc:picChg chg="del">
          <ac:chgData name="Yoel Kortick" userId="167978f5-7f40-4909-85d5-d4149554ad4e" providerId="ADAL" clId="{59D19BE2-3FE9-4320-A9EC-C68D674FB3DA}" dt="2022-12-25T07:50:15.277" v="666" actId="478"/>
          <ac:picMkLst>
            <pc:docMk/>
            <pc:sldMk cId="2753683845" sldId="1930"/>
            <ac:picMk id="7" creationId="{5D4E25CC-C08C-D021-812A-9F18B9F41752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5:08:46.936" v="2943" actId="208"/>
        <pc:sldMkLst>
          <pc:docMk/>
          <pc:sldMk cId="1878990820" sldId="1931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1878990820" sldId="1931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5:08:43.977" v="2942" actId="1035"/>
          <ac:spMkLst>
            <pc:docMk/>
            <pc:sldMk cId="1878990820" sldId="1931"/>
            <ac:spMk id="5" creationId="{3B19BD37-456F-BF11-5CC1-AB3D0BC0DA3E}"/>
          </ac:spMkLst>
        </pc:spChg>
        <pc:spChg chg="mod">
          <ac:chgData name="Yoel Kortick" userId="167978f5-7f40-4909-85d5-d4149554ad4e" providerId="ADAL" clId="{59D19BE2-3FE9-4320-A9EC-C68D674FB3DA}" dt="2022-12-29T05:08:29.630" v="2928" actId="1035"/>
          <ac:spMkLst>
            <pc:docMk/>
            <pc:sldMk cId="1878990820" sldId="1931"/>
            <ac:spMk id="6" creationId="{52415247-5759-134B-5047-6AD501CCC3A3}"/>
          </ac:spMkLst>
        </pc:spChg>
        <pc:spChg chg="add mod">
          <ac:chgData name="Yoel Kortick" userId="167978f5-7f40-4909-85d5-d4149554ad4e" providerId="ADAL" clId="{59D19BE2-3FE9-4320-A9EC-C68D674FB3DA}" dt="2022-12-29T05:08:36.027" v="2933" actId="14100"/>
          <ac:spMkLst>
            <pc:docMk/>
            <pc:sldMk cId="1878990820" sldId="1931"/>
            <ac:spMk id="8" creationId="{C7E473C5-9750-3906-6725-06496327F9EE}"/>
          </ac:spMkLst>
        </pc:spChg>
        <pc:spChg chg="mod">
          <ac:chgData name="Yoel Kortick" userId="167978f5-7f40-4909-85d5-d4149554ad4e" providerId="ADAL" clId="{59D19BE2-3FE9-4320-A9EC-C68D674FB3DA}" dt="2022-12-25T07:50:59.916" v="676"/>
          <ac:spMkLst>
            <pc:docMk/>
            <pc:sldMk cId="1878990820" sldId="1931"/>
            <ac:spMk id="10" creationId="{19E9D55E-0049-4072-9DC2-48193A586191}"/>
          </ac:spMkLst>
        </pc:spChg>
        <pc:picChg chg="del">
          <ac:chgData name="Yoel Kortick" userId="167978f5-7f40-4909-85d5-d4149554ad4e" providerId="ADAL" clId="{59D19BE2-3FE9-4320-A9EC-C68D674FB3DA}" dt="2022-12-25T07:53:24.530" v="677" actId="478"/>
          <ac:picMkLst>
            <pc:docMk/>
            <pc:sldMk cId="1878990820" sldId="1931"/>
            <ac:picMk id="4" creationId="{1EF95AC7-A0E6-C210-001D-D16E8FD5ED38}"/>
          </ac:picMkLst>
        </pc:picChg>
        <pc:picChg chg="add del mod ord">
          <ac:chgData name="Yoel Kortick" userId="167978f5-7f40-4909-85d5-d4149554ad4e" providerId="ADAL" clId="{59D19BE2-3FE9-4320-A9EC-C68D674FB3DA}" dt="2022-12-29T05:08:09.070" v="2917" actId="478"/>
          <ac:picMkLst>
            <pc:docMk/>
            <pc:sldMk cId="1878990820" sldId="1931"/>
            <ac:picMk id="4" creationId="{588A2F76-D73A-6724-60DA-E5744A063052}"/>
          </ac:picMkLst>
        </pc:picChg>
        <pc:picChg chg="add mod ord">
          <ac:chgData name="Yoel Kortick" userId="167978f5-7f40-4909-85d5-d4149554ad4e" providerId="ADAL" clId="{59D19BE2-3FE9-4320-A9EC-C68D674FB3DA}" dt="2022-12-29T05:08:46.936" v="2943" actId="208"/>
          <ac:picMkLst>
            <pc:docMk/>
            <pc:sldMk cId="1878990820" sldId="1931"/>
            <ac:picMk id="7" creationId="{8E8D4E28-F58F-DFE1-63D3-7F5D0B750EF9}"/>
          </ac:picMkLst>
        </pc:picChg>
        <pc:picChg chg="add del mod ord">
          <ac:chgData name="Yoel Kortick" userId="167978f5-7f40-4909-85d5-d4149554ad4e" providerId="ADAL" clId="{59D19BE2-3FE9-4320-A9EC-C68D674FB3DA}" dt="2022-12-25T14:27:01.102" v="951" actId="478"/>
          <ac:picMkLst>
            <pc:docMk/>
            <pc:sldMk cId="1878990820" sldId="1931"/>
            <ac:picMk id="7" creationId="{902ECFD4-D691-50A5-0856-7664B9F62ED4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5:16:55.728" v="3024" actId="208"/>
        <pc:sldMkLst>
          <pc:docMk/>
          <pc:sldMk cId="363142542" sldId="1932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363142542" sldId="1932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9T05:11:39.706" v="2982" actId="1037"/>
          <ac:spMkLst>
            <pc:docMk/>
            <pc:sldMk cId="363142542" sldId="1932"/>
            <ac:spMk id="5" creationId="{3B19BD37-456F-BF11-5CC1-AB3D0BC0DA3E}"/>
          </ac:spMkLst>
        </pc:spChg>
        <pc:spChg chg="mod">
          <ac:chgData name="Yoel Kortick" userId="167978f5-7f40-4909-85d5-d4149554ad4e" providerId="ADAL" clId="{59D19BE2-3FE9-4320-A9EC-C68D674FB3DA}" dt="2022-12-29T05:16:47.800" v="3021" actId="1038"/>
          <ac:spMkLst>
            <pc:docMk/>
            <pc:sldMk cId="363142542" sldId="1932"/>
            <ac:spMk id="6" creationId="{52415247-5759-134B-5047-6AD501CCC3A3}"/>
          </ac:spMkLst>
        </pc:spChg>
        <pc:spChg chg="mod">
          <ac:chgData name="Yoel Kortick" userId="167978f5-7f40-4909-85d5-d4149554ad4e" providerId="ADAL" clId="{59D19BE2-3FE9-4320-A9EC-C68D674FB3DA}" dt="2022-12-25T08:08:47.891" v="728" actId="20577"/>
          <ac:spMkLst>
            <pc:docMk/>
            <pc:sldMk cId="363142542" sldId="1932"/>
            <ac:spMk id="10" creationId="{19E9D55E-0049-4072-9DC2-48193A586191}"/>
          </ac:spMkLst>
        </pc:spChg>
        <pc:picChg chg="add del mod ord">
          <ac:chgData name="Yoel Kortick" userId="167978f5-7f40-4909-85d5-d4149554ad4e" providerId="ADAL" clId="{59D19BE2-3FE9-4320-A9EC-C68D674FB3DA}" dt="2022-12-29T05:11:30.030" v="2944" actId="478"/>
          <ac:picMkLst>
            <pc:docMk/>
            <pc:sldMk cId="363142542" sldId="1932"/>
            <ac:picMk id="4" creationId="{51B97C84-7AA1-FD90-C6CD-AD0B59C95470}"/>
          </ac:picMkLst>
        </pc:picChg>
        <pc:picChg chg="del">
          <ac:chgData name="Yoel Kortick" userId="167978f5-7f40-4909-85d5-d4149554ad4e" providerId="ADAL" clId="{59D19BE2-3FE9-4320-A9EC-C68D674FB3DA}" dt="2022-12-25T07:54:51.345" v="726" actId="478"/>
          <ac:picMkLst>
            <pc:docMk/>
            <pc:sldMk cId="363142542" sldId="1932"/>
            <ac:picMk id="7" creationId="{902ECFD4-D691-50A5-0856-7664B9F62ED4}"/>
          </ac:picMkLst>
        </pc:picChg>
        <pc:picChg chg="add mod ord">
          <ac:chgData name="Yoel Kortick" userId="167978f5-7f40-4909-85d5-d4149554ad4e" providerId="ADAL" clId="{59D19BE2-3FE9-4320-A9EC-C68D674FB3DA}" dt="2022-12-29T05:16:55.728" v="3024" actId="208"/>
          <ac:picMkLst>
            <pc:docMk/>
            <pc:sldMk cId="363142542" sldId="1932"/>
            <ac:picMk id="7" creationId="{C0F288D1-E561-7E0E-F6F2-97D77CDF5CB2}"/>
          </ac:picMkLst>
        </pc:picChg>
        <pc:picChg chg="add del mod ord">
          <ac:chgData name="Yoel Kortick" userId="167978f5-7f40-4909-85d5-d4149554ad4e" providerId="ADAL" clId="{59D19BE2-3FE9-4320-A9EC-C68D674FB3DA}" dt="2022-12-29T05:16:33.387" v="2984" actId="478"/>
          <ac:picMkLst>
            <pc:docMk/>
            <pc:sldMk cId="363142542" sldId="1932"/>
            <ac:picMk id="8" creationId="{EC2CFD73-63EA-8B52-FDD8-2056E1D8A914}"/>
          </ac:picMkLst>
        </pc:picChg>
        <pc:picChg chg="add mod ord">
          <ac:chgData name="Yoel Kortick" userId="167978f5-7f40-4909-85d5-d4149554ad4e" providerId="ADAL" clId="{59D19BE2-3FE9-4320-A9EC-C68D674FB3DA}" dt="2022-12-29T05:16:53.871" v="3023" actId="208"/>
          <ac:picMkLst>
            <pc:docMk/>
            <pc:sldMk cId="363142542" sldId="1932"/>
            <ac:picMk id="11" creationId="{AC06D4BB-32AD-630E-EE06-044293B52C80}"/>
          </ac:picMkLst>
        </pc:picChg>
      </pc:sldChg>
      <pc:sldChg chg="addSp delSp modSp add del mod ord">
        <pc:chgData name="Yoel Kortick" userId="167978f5-7f40-4909-85d5-d4149554ad4e" providerId="ADAL" clId="{59D19BE2-3FE9-4320-A9EC-C68D674FB3DA}" dt="2022-12-29T05:28:25.660" v="3625" actId="47"/>
        <pc:sldMkLst>
          <pc:docMk/>
          <pc:sldMk cId="3409320225" sldId="1933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3409320225" sldId="1933"/>
            <ac:spMk id="3" creationId="{4FC18B40-6547-41EC-8A0E-1C8F40E0A42F}"/>
          </ac:spMkLst>
        </pc:spChg>
        <pc:spChg chg="del">
          <ac:chgData name="Yoel Kortick" userId="167978f5-7f40-4909-85d5-d4149554ad4e" providerId="ADAL" clId="{59D19BE2-3FE9-4320-A9EC-C68D674FB3DA}" dt="2022-12-27T04:56:33.672" v="1198" actId="478"/>
          <ac:spMkLst>
            <pc:docMk/>
            <pc:sldMk cId="3409320225" sldId="1933"/>
            <ac:spMk id="5" creationId="{3B19BD37-456F-BF11-5CC1-AB3D0BC0DA3E}"/>
          </ac:spMkLst>
        </pc:spChg>
        <pc:spChg chg="mod">
          <ac:chgData name="Yoel Kortick" userId="167978f5-7f40-4909-85d5-d4149554ad4e" providerId="ADAL" clId="{59D19BE2-3FE9-4320-A9EC-C68D674FB3DA}" dt="2022-12-27T05:00:30.195" v="1430" actId="14100"/>
          <ac:spMkLst>
            <pc:docMk/>
            <pc:sldMk cId="3409320225" sldId="1933"/>
            <ac:spMk id="6" creationId="{52415247-5759-134B-5047-6AD501CCC3A3}"/>
          </ac:spMkLst>
        </pc:spChg>
        <pc:spChg chg="mod">
          <ac:chgData name="Yoel Kortick" userId="167978f5-7f40-4909-85d5-d4149554ad4e" providerId="ADAL" clId="{59D19BE2-3FE9-4320-A9EC-C68D674FB3DA}" dt="2022-12-27T04:59:26.583" v="1421" actId="6549"/>
          <ac:spMkLst>
            <pc:docMk/>
            <pc:sldMk cId="3409320225" sldId="1933"/>
            <ac:spMk id="10" creationId="{19E9D55E-0049-4072-9DC2-48193A586191}"/>
          </ac:spMkLst>
        </pc:spChg>
        <pc:picChg chg="del">
          <ac:chgData name="Yoel Kortick" userId="167978f5-7f40-4909-85d5-d4149554ad4e" providerId="ADAL" clId="{59D19BE2-3FE9-4320-A9EC-C68D674FB3DA}" dt="2022-12-27T04:56:06.325" v="1188" actId="478"/>
          <ac:picMkLst>
            <pc:docMk/>
            <pc:sldMk cId="3409320225" sldId="1933"/>
            <ac:picMk id="4" creationId="{51B97C84-7AA1-FD90-C6CD-AD0B59C95470}"/>
          </ac:picMkLst>
        </pc:picChg>
        <pc:picChg chg="add del mod ord">
          <ac:chgData name="Yoel Kortick" userId="167978f5-7f40-4909-85d5-d4149554ad4e" providerId="ADAL" clId="{59D19BE2-3FE9-4320-A9EC-C68D674FB3DA}" dt="2022-12-27T05:00:12.845" v="1422" actId="478"/>
          <ac:picMkLst>
            <pc:docMk/>
            <pc:sldMk cId="3409320225" sldId="1933"/>
            <ac:picMk id="7" creationId="{C870FC93-77ED-5D55-3F17-2BE34B4DB9F8}"/>
          </ac:picMkLst>
        </pc:picChg>
        <pc:picChg chg="del">
          <ac:chgData name="Yoel Kortick" userId="167978f5-7f40-4909-85d5-d4149554ad4e" providerId="ADAL" clId="{59D19BE2-3FE9-4320-A9EC-C68D674FB3DA}" dt="2022-12-27T04:56:08.575" v="1189" actId="478"/>
          <ac:picMkLst>
            <pc:docMk/>
            <pc:sldMk cId="3409320225" sldId="1933"/>
            <ac:picMk id="8" creationId="{EC2CFD73-63EA-8B52-FDD8-2056E1D8A914}"/>
          </ac:picMkLst>
        </pc:picChg>
        <pc:picChg chg="add mod ord">
          <ac:chgData name="Yoel Kortick" userId="167978f5-7f40-4909-85d5-d4149554ad4e" providerId="ADAL" clId="{59D19BE2-3FE9-4320-A9EC-C68D674FB3DA}" dt="2022-12-27T05:00:22.485" v="1428" actId="167"/>
          <ac:picMkLst>
            <pc:docMk/>
            <pc:sldMk cId="3409320225" sldId="1933"/>
            <ac:picMk id="11" creationId="{8AAAADE6-A5C8-EF0F-0CB1-CE4C767D6FE9}"/>
          </ac:picMkLst>
        </pc:picChg>
        <pc:cxnChg chg="add mod">
          <ac:chgData name="Yoel Kortick" userId="167978f5-7f40-4909-85d5-d4149554ad4e" providerId="ADAL" clId="{59D19BE2-3FE9-4320-A9EC-C68D674FB3DA}" dt="2022-12-27T05:00:39.023" v="1433" actId="1036"/>
          <ac:cxnSpMkLst>
            <pc:docMk/>
            <pc:sldMk cId="3409320225" sldId="1933"/>
            <ac:cxnSpMk id="13" creationId="{796BD5E6-2A76-DC63-58F6-776F35B5844F}"/>
          </ac:cxnSpMkLst>
        </pc:cxnChg>
      </pc:sldChg>
      <pc:sldChg chg="addSp 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2509699263" sldId="1934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2509699263" sldId="1934"/>
            <ac:spMk id="3" creationId="{4FC18B40-6547-41EC-8A0E-1C8F40E0A42F}"/>
          </ac:spMkLst>
        </pc:spChg>
        <pc:spChg chg="del mod">
          <ac:chgData name="Yoel Kortick" userId="167978f5-7f40-4909-85d5-d4149554ad4e" providerId="ADAL" clId="{59D19BE2-3FE9-4320-A9EC-C68D674FB3DA}" dt="2022-12-29T05:25:54.545" v="3443" actId="478"/>
          <ac:spMkLst>
            <pc:docMk/>
            <pc:sldMk cId="2509699263" sldId="1934"/>
            <ac:spMk id="6" creationId="{52415247-5759-134B-5047-6AD501CCC3A3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2509699263" sldId="1934"/>
            <ac:spMk id="10" creationId="{19E9D55E-0049-4072-9DC2-48193A586191}"/>
          </ac:spMkLst>
        </pc:spChg>
        <pc:picChg chg="add del mod ord">
          <ac:chgData name="Yoel Kortick" userId="167978f5-7f40-4909-85d5-d4149554ad4e" providerId="ADAL" clId="{59D19BE2-3FE9-4320-A9EC-C68D674FB3DA}" dt="2022-12-29T05:18:22.758" v="3025" actId="478"/>
          <ac:picMkLst>
            <pc:docMk/>
            <pc:sldMk cId="2509699263" sldId="1934"/>
            <ac:picMk id="4" creationId="{B8B50786-5602-8086-CA85-CC25B7DB54C8}"/>
          </ac:picMkLst>
        </pc:picChg>
        <pc:picChg chg="add del mod ord">
          <ac:chgData name="Yoel Kortick" userId="167978f5-7f40-4909-85d5-d4149554ad4e" providerId="ADAL" clId="{59D19BE2-3FE9-4320-A9EC-C68D674FB3DA}" dt="2022-12-29T05:25:03.273" v="3420" actId="478"/>
          <ac:picMkLst>
            <pc:docMk/>
            <pc:sldMk cId="2509699263" sldId="1934"/>
            <ac:picMk id="5" creationId="{28AF33D6-A5F6-7223-8AE2-765F2E313E1D}"/>
          </ac:picMkLst>
        </pc:picChg>
        <pc:picChg chg="del">
          <ac:chgData name="Yoel Kortick" userId="167978f5-7f40-4909-85d5-d4149554ad4e" providerId="ADAL" clId="{59D19BE2-3FE9-4320-A9EC-C68D674FB3DA}" dt="2022-12-27T04:58:01.736" v="1212" actId="478"/>
          <ac:picMkLst>
            <pc:docMk/>
            <pc:sldMk cId="2509699263" sldId="1934"/>
            <ac:picMk id="7" creationId="{C870FC93-77ED-5D55-3F17-2BE34B4DB9F8}"/>
          </ac:picMkLst>
        </pc:picChg>
        <pc:picChg chg="add del mod ord">
          <ac:chgData name="Yoel Kortick" userId="167978f5-7f40-4909-85d5-d4149554ad4e" providerId="ADAL" clId="{59D19BE2-3FE9-4320-A9EC-C68D674FB3DA}" dt="2022-12-29T05:25:48.884" v="3432" actId="478"/>
          <ac:picMkLst>
            <pc:docMk/>
            <pc:sldMk cId="2509699263" sldId="1934"/>
            <ac:picMk id="13" creationId="{21A4D943-1483-DCBE-662F-CC33D3DF4B71}"/>
          </ac:picMkLst>
        </pc:picChg>
        <pc:picChg chg="add mod">
          <ac:chgData name="Yoel Kortick" userId="167978f5-7f40-4909-85d5-d4149554ad4e" providerId="ADAL" clId="{59D19BE2-3FE9-4320-A9EC-C68D674FB3DA}" dt="2022-12-29T05:26:55.937" v="3560" actId="208"/>
          <ac:picMkLst>
            <pc:docMk/>
            <pc:sldMk cId="2509699263" sldId="1934"/>
            <ac:picMk id="15" creationId="{5319187F-8616-D460-9206-D3B47798A47D}"/>
          </ac:picMkLst>
        </pc:picChg>
        <pc:cxnChg chg="add del mod">
          <ac:chgData name="Yoel Kortick" userId="167978f5-7f40-4909-85d5-d4149554ad4e" providerId="ADAL" clId="{59D19BE2-3FE9-4320-A9EC-C68D674FB3DA}" dt="2022-12-29T05:25:02.926" v="3418" actId="478"/>
          <ac:cxnSpMkLst>
            <pc:docMk/>
            <pc:sldMk cId="2509699263" sldId="1934"/>
            <ac:cxnSpMk id="8" creationId="{347BFD4A-A06A-AE26-194B-AD446F40376C}"/>
          </ac:cxnSpMkLst>
        </pc:cxnChg>
        <pc:cxnChg chg="add del mod">
          <ac:chgData name="Yoel Kortick" userId="167978f5-7f40-4909-85d5-d4149554ad4e" providerId="ADAL" clId="{59D19BE2-3FE9-4320-A9EC-C68D674FB3DA}" dt="2022-12-29T05:25:03.104" v="3419" actId="478"/>
          <ac:cxnSpMkLst>
            <pc:docMk/>
            <pc:sldMk cId="2509699263" sldId="1934"/>
            <ac:cxnSpMk id="11" creationId="{7D1F5FE3-FCAF-6AD0-BE34-8F8FF21D21F8}"/>
          </ac:cxnSpMkLst>
        </pc:cxnChg>
        <pc:cxnChg chg="add mod">
          <ac:chgData name="Yoel Kortick" userId="167978f5-7f40-4909-85d5-d4149554ad4e" providerId="ADAL" clId="{59D19BE2-3FE9-4320-A9EC-C68D674FB3DA}" dt="2022-12-29T05:27:08.714" v="3566" actId="1036"/>
          <ac:cxnSpMkLst>
            <pc:docMk/>
            <pc:sldMk cId="2509699263" sldId="1934"/>
            <ac:cxnSpMk id="17" creationId="{574E1A13-00E5-987F-C6D7-E83BF7C79329}"/>
          </ac:cxnSpMkLst>
        </pc:cxnChg>
      </pc:sldChg>
      <pc:sldChg chg="modSp add mod">
        <pc:chgData name="Yoel Kortick" userId="167978f5-7f40-4909-85d5-d4149554ad4e" providerId="ADAL" clId="{59D19BE2-3FE9-4320-A9EC-C68D674FB3DA}" dt="2022-12-28T08:05:31.281" v="2461"/>
        <pc:sldMkLst>
          <pc:docMk/>
          <pc:sldMk cId="732818305" sldId="1935"/>
        </pc:sldMkLst>
        <pc:spChg chg="mod">
          <ac:chgData name="Yoel Kortick" userId="167978f5-7f40-4909-85d5-d4149554ad4e" providerId="ADAL" clId="{59D19BE2-3FE9-4320-A9EC-C68D674FB3DA}" dt="2022-12-28T08:05:31.281" v="2461"/>
          <ac:spMkLst>
            <pc:docMk/>
            <pc:sldMk cId="732818305" sldId="193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9D19BE2-3FE9-4320-A9EC-C68D674FB3DA}" dt="2022-12-29T05:31:29.461" v="3702" actId="255"/>
        <pc:sldMkLst>
          <pc:docMk/>
          <pc:sldMk cId="947444753" sldId="1936"/>
        </pc:sldMkLst>
        <pc:spChg chg="mod">
          <ac:chgData name="Yoel Kortick" userId="167978f5-7f40-4909-85d5-d4149554ad4e" providerId="ADAL" clId="{59D19BE2-3FE9-4320-A9EC-C68D674FB3DA}" dt="2022-12-29T05:31:29.461" v="3702" actId="255"/>
          <ac:spMkLst>
            <pc:docMk/>
            <pc:sldMk cId="947444753" sldId="1936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9D19BE2-3FE9-4320-A9EC-C68D674FB3DA}" dt="2022-12-30T10:34:24.397" v="4536"/>
        <pc:sldMkLst>
          <pc:docMk/>
          <pc:sldMk cId="2433040510" sldId="1937"/>
        </pc:sldMkLst>
        <pc:spChg chg="mod">
          <ac:chgData name="Yoel Kortick" userId="167978f5-7f40-4909-85d5-d4149554ad4e" providerId="ADAL" clId="{59D19BE2-3FE9-4320-A9EC-C68D674FB3DA}" dt="2022-12-28T08:05:31.281" v="2461"/>
          <ac:spMkLst>
            <pc:docMk/>
            <pc:sldMk cId="2433040510" sldId="1937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2433040510" sldId="1937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59D19BE2-3FE9-4320-A9EC-C68D674FB3DA}" dt="2022-12-28T08:05:31.281" v="2461"/>
        <pc:sldMkLst>
          <pc:docMk/>
          <pc:sldMk cId="164967176" sldId="1938"/>
        </pc:sldMkLst>
        <pc:spChg chg="mod">
          <ac:chgData name="Yoel Kortick" userId="167978f5-7f40-4909-85d5-d4149554ad4e" providerId="ADAL" clId="{59D19BE2-3FE9-4320-A9EC-C68D674FB3DA}" dt="2022-12-28T08:05:31.281" v="2461"/>
          <ac:spMkLst>
            <pc:docMk/>
            <pc:sldMk cId="164967176" sldId="1938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8T07:41:12.573" v="1912" actId="20577"/>
          <ac:spMkLst>
            <pc:docMk/>
            <pc:sldMk cId="164967176" sldId="1938"/>
            <ac:spMk id="4" creationId="{2490F34D-A7E2-4EA9-8B1A-78371A1F1CD1}"/>
          </ac:spMkLst>
        </pc:spChg>
        <pc:spChg chg="add mod">
          <ac:chgData name="Yoel Kortick" userId="167978f5-7f40-4909-85d5-d4149554ad4e" providerId="ADAL" clId="{59D19BE2-3FE9-4320-A9EC-C68D674FB3DA}" dt="2022-12-28T07:41:37.975" v="1927" actId="1035"/>
          <ac:spMkLst>
            <pc:docMk/>
            <pc:sldMk cId="164967176" sldId="1938"/>
            <ac:spMk id="6" creationId="{CF6F3FB2-8442-2C51-742E-373AA8B77142}"/>
          </ac:spMkLst>
        </pc:spChg>
        <pc:spChg chg="add">
          <ac:chgData name="Yoel Kortick" userId="167978f5-7f40-4909-85d5-d4149554ad4e" providerId="ADAL" clId="{59D19BE2-3FE9-4320-A9EC-C68D674FB3DA}" dt="2022-12-28T07:41:56.578" v="1930" actId="11529"/>
          <ac:spMkLst>
            <pc:docMk/>
            <pc:sldMk cId="164967176" sldId="1938"/>
            <ac:spMk id="9" creationId="{996BB3E2-FA21-1B02-0031-9D797BB7CC01}"/>
          </ac:spMkLst>
        </pc:spChg>
        <pc:picChg chg="add mod">
          <ac:chgData name="Yoel Kortick" userId="167978f5-7f40-4909-85d5-d4149554ad4e" providerId="ADAL" clId="{59D19BE2-3FE9-4320-A9EC-C68D674FB3DA}" dt="2022-12-28T07:41:24.649" v="1922" actId="208"/>
          <ac:picMkLst>
            <pc:docMk/>
            <pc:sldMk cId="164967176" sldId="1938"/>
            <ac:picMk id="5" creationId="{1BF13309-2394-752B-E16B-248875E8514C}"/>
          </ac:picMkLst>
        </pc:picChg>
        <pc:cxnChg chg="add mod">
          <ac:chgData name="Yoel Kortick" userId="167978f5-7f40-4909-85d5-d4149554ad4e" providerId="ADAL" clId="{59D19BE2-3FE9-4320-A9EC-C68D674FB3DA}" dt="2022-12-28T07:41:48.965" v="1929"/>
          <ac:cxnSpMkLst>
            <pc:docMk/>
            <pc:sldMk cId="164967176" sldId="1938"/>
            <ac:cxnSpMk id="8" creationId="{65E96414-B7A0-2E6D-76B8-EFA305ADA499}"/>
          </ac:cxnSpMkLst>
        </pc:cxnChg>
      </pc:sldChg>
      <pc:sldChg chg="addSp 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4076534036" sldId="1939"/>
        </pc:sldMkLst>
        <pc:spChg chg="mod">
          <ac:chgData name="Yoel Kortick" userId="167978f5-7f40-4909-85d5-d4149554ad4e" providerId="ADAL" clId="{59D19BE2-3FE9-4320-A9EC-C68D674FB3DA}" dt="2022-12-28T08:06:35.104" v="2466"/>
          <ac:spMkLst>
            <pc:docMk/>
            <pc:sldMk cId="4076534036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59D19BE2-3FE9-4320-A9EC-C68D674FB3DA}" dt="2022-12-28T07:59:14.555" v="2384" actId="1036"/>
          <ac:spMkLst>
            <pc:docMk/>
            <pc:sldMk cId="4076534036" sldId="1939"/>
            <ac:spMk id="5" creationId="{3410ABDB-5A71-030F-731B-BCB4BE70839D}"/>
          </ac:spMkLst>
        </pc:spChg>
        <pc:spChg chg="mod">
          <ac:chgData name="Yoel Kortick" userId="167978f5-7f40-4909-85d5-d4149554ad4e" providerId="ADAL" clId="{59D19BE2-3FE9-4320-A9EC-C68D674FB3DA}" dt="2022-12-28T07:59:14.555" v="2384" actId="1036"/>
          <ac:spMkLst>
            <pc:docMk/>
            <pc:sldMk cId="4076534036" sldId="1939"/>
            <ac:spMk id="7" creationId="{3EE0595D-3812-9E9A-5E66-62ED88921897}"/>
          </ac:spMkLst>
        </pc:spChg>
        <pc:spChg chg="add mod">
          <ac:chgData name="Yoel Kortick" userId="167978f5-7f40-4909-85d5-d4149554ad4e" providerId="ADAL" clId="{59D19BE2-3FE9-4320-A9EC-C68D674FB3DA}" dt="2022-12-28T07:59:14.555" v="2384" actId="1036"/>
          <ac:spMkLst>
            <pc:docMk/>
            <pc:sldMk cId="4076534036" sldId="1939"/>
            <ac:spMk id="8" creationId="{8B34C33F-A8B4-46D9-95F8-3317371EA1B7}"/>
          </ac:spMkLst>
        </pc:spChg>
        <pc:spChg chg="add mod">
          <ac:chgData name="Yoel Kortick" userId="167978f5-7f40-4909-85d5-d4149554ad4e" providerId="ADAL" clId="{59D19BE2-3FE9-4320-A9EC-C68D674FB3DA}" dt="2022-12-28T07:59:14.555" v="2384" actId="1036"/>
          <ac:spMkLst>
            <pc:docMk/>
            <pc:sldMk cId="4076534036" sldId="1939"/>
            <ac:spMk id="9" creationId="{B67347F0-EF2C-9DAF-D9BE-55F0F529FBE1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4076534036" sldId="1939"/>
            <ac:spMk id="10" creationId="{19E9D55E-0049-4072-9DC2-48193A586191}"/>
          </ac:spMkLst>
        </pc:spChg>
        <pc:picChg chg="del">
          <ac:chgData name="Yoel Kortick" userId="167978f5-7f40-4909-85d5-d4149554ad4e" providerId="ADAL" clId="{59D19BE2-3FE9-4320-A9EC-C68D674FB3DA}" dt="2022-12-28T07:56:22.774" v="2359" actId="478"/>
          <ac:picMkLst>
            <pc:docMk/>
            <pc:sldMk cId="4076534036" sldId="1939"/>
            <ac:picMk id="4" creationId="{5CDFF2EC-1D42-69B9-0F55-594E1F5A8EE1}"/>
          </ac:picMkLst>
        </pc:picChg>
        <pc:picChg chg="add mod">
          <ac:chgData name="Yoel Kortick" userId="167978f5-7f40-4909-85d5-d4149554ad4e" providerId="ADAL" clId="{59D19BE2-3FE9-4320-A9EC-C68D674FB3DA}" dt="2022-12-28T07:59:14.555" v="2384" actId="1036"/>
          <ac:picMkLst>
            <pc:docMk/>
            <pc:sldMk cId="4076534036" sldId="1939"/>
            <ac:picMk id="6" creationId="{287A637E-BBF5-ED1A-F092-84C43B340D52}"/>
          </ac:picMkLst>
        </pc:picChg>
        <pc:cxnChg chg="add">
          <ac:chgData name="Yoel Kortick" userId="167978f5-7f40-4909-85d5-d4149554ad4e" providerId="ADAL" clId="{59D19BE2-3FE9-4320-A9EC-C68D674FB3DA}" dt="2022-12-28T08:03:36.983" v="2434" actId="11529"/>
          <ac:cxnSpMkLst>
            <pc:docMk/>
            <pc:sldMk cId="4076534036" sldId="1939"/>
            <ac:cxnSpMk id="12" creationId="{AB122940-A338-C672-0F96-C72EF1447B0E}"/>
          </ac:cxnSpMkLst>
        </pc:cxnChg>
      </pc:sldChg>
      <pc:sldChg chg="modSp add mod">
        <pc:chgData name="Yoel Kortick" userId="167978f5-7f40-4909-85d5-d4149554ad4e" providerId="ADAL" clId="{59D19BE2-3FE9-4320-A9EC-C68D674FB3DA}" dt="2022-12-29T05:31:38.596" v="3703" actId="255"/>
        <pc:sldMkLst>
          <pc:docMk/>
          <pc:sldMk cId="814057187" sldId="1940"/>
        </pc:sldMkLst>
        <pc:spChg chg="mod">
          <ac:chgData name="Yoel Kortick" userId="167978f5-7f40-4909-85d5-d4149554ad4e" providerId="ADAL" clId="{59D19BE2-3FE9-4320-A9EC-C68D674FB3DA}" dt="2022-12-29T05:31:38.596" v="3703" actId="255"/>
          <ac:spMkLst>
            <pc:docMk/>
            <pc:sldMk cId="814057187" sldId="1940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1615888125" sldId="1941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1615888125" sldId="1941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8T08:26:05.968" v="2857" actId="14100"/>
          <ac:spMkLst>
            <pc:docMk/>
            <pc:sldMk cId="1615888125" sldId="1941"/>
            <ac:spMk id="5" creationId="{81E34DE1-34F7-6C74-C860-9899C6258CF4}"/>
          </ac:spMkLst>
        </pc:spChg>
        <pc:spChg chg="del">
          <ac:chgData name="Yoel Kortick" userId="167978f5-7f40-4909-85d5-d4149554ad4e" providerId="ADAL" clId="{59D19BE2-3FE9-4320-A9EC-C68D674FB3DA}" dt="2022-12-28T08:24:58.594" v="2758" actId="478"/>
          <ac:spMkLst>
            <pc:docMk/>
            <pc:sldMk cId="1615888125" sldId="1941"/>
            <ac:spMk id="6" creationId="{D048BDBC-A483-3B1F-6CE1-0936CE6B35DB}"/>
          </ac:spMkLst>
        </pc:spChg>
        <pc:spChg chg="del">
          <ac:chgData name="Yoel Kortick" userId="167978f5-7f40-4909-85d5-d4149554ad4e" providerId="ADAL" clId="{59D19BE2-3FE9-4320-A9EC-C68D674FB3DA}" dt="2022-12-28T08:24:58.594" v="2758" actId="478"/>
          <ac:spMkLst>
            <pc:docMk/>
            <pc:sldMk cId="1615888125" sldId="1941"/>
            <ac:spMk id="7" creationId="{C98D9300-47FA-9B07-F5CC-E12B1AE7FC74}"/>
          </ac:spMkLst>
        </pc:spChg>
        <pc:spChg chg="del">
          <ac:chgData name="Yoel Kortick" userId="167978f5-7f40-4909-85d5-d4149554ad4e" providerId="ADAL" clId="{59D19BE2-3FE9-4320-A9EC-C68D674FB3DA}" dt="2022-12-28T08:24:58.594" v="2758" actId="478"/>
          <ac:spMkLst>
            <pc:docMk/>
            <pc:sldMk cId="1615888125" sldId="1941"/>
            <ac:spMk id="8" creationId="{44C15DBF-4AD2-E7D0-4F35-68F76E058AB5}"/>
          </ac:spMkLst>
        </pc:spChg>
        <pc:spChg chg="del">
          <ac:chgData name="Yoel Kortick" userId="167978f5-7f40-4909-85d5-d4149554ad4e" providerId="ADAL" clId="{59D19BE2-3FE9-4320-A9EC-C68D674FB3DA}" dt="2022-12-28T08:24:58.594" v="2758" actId="478"/>
          <ac:spMkLst>
            <pc:docMk/>
            <pc:sldMk cId="1615888125" sldId="1941"/>
            <ac:spMk id="9" creationId="{EBE3642C-E97A-3B89-4A64-9CBC9F429911}"/>
          </ac:spMkLst>
        </pc:spChg>
        <pc:spChg chg="add mod">
          <ac:chgData name="Yoel Kortick" userId="167978f5-7f40-4909-85d5-d4149554ad4e" providerId="ADAL" clId="{59D19BE2-3FE9-4320-A9EC-C68D674FB3DA}" dt="2022-12-28T08:26:15.987" v="2859" actId="14100"/>
          <ac:spMkLst>
            <pc:docMk/>
            <pc:sldMk cId="1615888125" sldId="1941"/>
            <ac:spMk id="15" creationId="{E9210092-9CA9-05CB-355D-53994B0094AE}"/>
          </ac:spMkLst>
        </pc:spChg>
        <pc:picChg chg="del">
          <ac:chgData name="Yoel Kortick" userId="167978f5-7f40-4909-85d5-d4149554ad4e" providerId="ADAL" clId="{59D19BE2-3FE9-4320-A9EC-C68D674FB3DA}" dt="2022-12-28T08:24:53.415" v="2757" actId="478"/>
          <ac:picMkLst>
            <pc:docMk/>
            <pc:sldMk cId="1615888125" sldId="1941"/>
            <ac:picMk id="2" creationId="{8800178E-89AB-33BE-2A36-62C0CF117C06}"/>
          </ac:picMkLst>
        </pc:picChg>
        <pc:picChg chg="add mod ord">
          <ac:chgData name="Yoel Kortick" userId="167978f5-7f40-4909-85d5-d4149554ad4e" providerId="ADAL" clId="{59D19BE2-3FE9-4320-A9EC-C68D674FB3DA}" dt="2022-12-28T08:26:19.446" v="2860" actId="167"/>
          <ac:picMkLst>
            <pc:docMk/>
            <pc:sldMk cId="1615888125" sldId="1941"/>
            <ac:picMk id="13" creationId="{205B6AB6-8C54-A21E-B3BC-111047769489}"/>
          </ac:picMkLst>
        </pc:picChg>
        <pc:cxnChg chg="del">
          <ac:chgData name="Yoel Kortick" userId="167978f5-7f40-4909-85d5-d4149554ad4e" providerId="ADAL" clId="{59D19BE2-3FE9-4320-A9EC-C68D674FB3DA}" dt="2022-12-28T08:24:58.594" v="2758" actId="478"/>
          <ac:cxnSpMkLst>
            <pc:docMk/>
            <pc:sldMk cId="1615888125" sldId="1941"/>
            <ac:cxnSpMk id="11" creationId="{CD75F420-5796-1697-5C00-A4C2CF420050}"/>
          </ac:cxnSpMkLst>
        </pc:cxnChg>
        <pc:cxnChg chg="del mod">
          <ac:chgData name="Yoel Kortick" userId="167978f5-7f40-4909-85d5-d4149554ad4e" providerId="ADAL" clId="{59D19BE2-3FE9-4320-A9EC-C68D674FB3DA}" dt="2022-12-28T08:24:58.594" v="2758" actId="478"/>
          <ac:cxnSpMkLst>
            <pc:docMk/>
            <pc:sldMk cId="1615888125" sldId="1941"/>
            <ac:cxnSpMk id="12" creationId="{DE09C262-B9AB-C733-CFDB-9C80A5F04FF5}"/>
          </ac:cxnSpMkLst>
        </pc:cxnChg>
        <pc:cxnChg chg="del">
          <ac:chgData name="Yoel Kortick" userId="167978f5-7f40-4909-85d5-d4149554ad4e" providerId="ADAL" clId="{59D19BE2-3FE9-4320-A9EC-C68D674FB3DA}" dt="2022-12-28T08:24:58.594" v="2758" actId="478"/>
          <ac:cxnSpMkLst>
            <pc:docMk/>
            <pc:sldMk cId="1615888125" sldId="1941"/>
            <ac:cxnSpMk id="14" creationId="{22FE6E6A-7E13-B8B7-37C8-D823D50BDB19}"/>
          </ac:cxnSpMkLst>
        </pc:cxnChg>
        <pc:cxnChg chg="del">
          <ac:chgData name="Yoel Kortick" userId="167978f5-7f40-4909-85d5-d4149554ad4e" providerId="ADAL" clId="{59D19BE2-3FE9-4320-A9EC-C68D674FB3DA}" dt="2022-12-28T08:24:58.594" v="2758" actId="478"/>
          <ac:cxnSpMkLst>
            <pc:docMk/>
            <pc:sldMk cId="1615888125" sldId="1941"/>
            <ac:cxnSpMk id="16" creationId="{0FA1A959-30E9-8072-873C-61634D1D36FF}"/>
          </ac:cxnSpMkLst>
        </pc:cxnChg>
      </pc:sldChg>
      <pc:sldChg chg="addSp 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131792142" sldId="1942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131792142" sldId="1942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8T08:27:47.654" v="2873" actId="1037"/>
          <ac:spMkLst>
            <pc:docMk/>
            <pc:sldMk cId="131792142" sldId="1942"/>
            <ac:spMk id="5" creationId="{81E34DE1-34F7-6C74-C860-9899C6258CF4}"/>
          </ac:spMkLst>
        </pc:spChg>
        <pc:spChg chg="mod">
          <ac:chgData name="Yoel Kortick" userId="167978f5-7f40-4909-85d5-d4149554ad4e" providerId="ADAL" clId="{59D19BE2-3FE9-4320-A9EC-C68D674FB3DA}" dt="2022-12-28T08:27:53.327" v="2874" actId="14100"/>
          <ac:spMkLst>
            <pc:docMk/>
            <pc:sldMk cId="131792142" sldId="1942"/>
            <ac:spMk id="15" creationId="{E9210092-9CA9-05CB-355D-53994B0094AE}"/>
          </ac:spMkLst>
        </pc:spChg>
        <pc:picChg chg="add mod ord">
          <ac:chgData name="Yoel Kortick" userId="167978f5-7f40-4909-85d5-d4149554ad4e" providerId="ADAL" clId="{59D19BE2-3FE9-4320-A9EC-C68D674FB3DA}" dt="2022-12-28T08:27:56.381" v="2875" actId="208"/>
          <ac:picMkLst>
            <pc:docMk/>
            <pc:sldMk cId="131792142" sldId="1942"/>
            <ac:picMk id="6" creationId="{80816FF4-03FF-3ACC-C694-B001B7750BBC}"/>
          </ac:picMkLst>
        </pc:picChg>
        <pc:picChg chg="del">
          <ac:chgData name="Yoel Kortick" userId="167978f5-7f40-4909-85d5-d4149554ad4e" providerId="ADAL" clId="{59D19BE2-3FE9-4320-A9EC-C68D674FB3DA}" dt="2022-12-28T08:26:38.356" v="2864" actId="478"/>
          <ac:picMkLst>
            <pc:docMk/>
            <pc:sldMk cId="131792142" sldId="1942"/>
            <ac:picMk id="13" creationId="{205B6AB6-8C54-A21E-B3BC-111047769489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2714481737" sldId="1943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2714481737" sldId="1943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8T08:29:00.738" v="2881" actId="478"/>
          <ac:spMkLst>
            <pc:docMk/>
            <pc:sldMk cId="2714481737" sldId="1943"/>
            <ac:spMk id="5" creationId="{81E34DE1-34F7-6C74-C860-9899C6258CF4}"/>
          </ac:spMkLst>
        </pc:spChg>
        <pc:picChg chg="del">
          <ac:chgData name="Yoel Kortick" userId="167978f5-7f40-4909-85d5-d4149554ad4e" providerId="ADAL" clId="{59D19BE2-3FE9-4320-A9EC-C68D674FB3DA}" dt="2022-12-28T08:28:50.217" v="2878" actId="478"/>
          <ac:picMkLst>
            <pc:docMk/>
            <pc:sldMk cId="2714481737" sldId="1943"/>
            <ac:picMk id="6" creationId="{80816FF4-03FF-3ACC-C694-B001B7750BBC}"/>
          </ac:picMkLst>
        </pc:picChg>
        <pc:picChg chg="add mod ord">
          <ac:chgData name="Yoel Kortick" userId="167978f5-7f40-4909-85d5-d4149554ad4e" providerId="ADAL" clId="{59D19BE2-3FE9-4320-A9EC-C68D674FB3DA}" dt="2022-12-28T08:29:04.016" v="2882" actId="208"/>
          <ac:picMkLst>
            <pc:docMk/>
            <pc:sldMk cId="2714481737" sldId="1943"/>
            <ac:picMk id="7" creationId="{6BAD5BB6-DC85-6339-E1B8-725CE5E2AC40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433914571" sldId="1944"/>
        </pc:sldMkLst>
        <pc:spChg chg="mod">
          <ac:chgData name="Yoel Kortick" userId="167978f5-7f40-4909-85d5-d4149554ad4e" providerId="ADAL" clId="{59D19BE2-3FE9-4320-A9EC-C68D674FB3DA}" dt="2022-12-29T05:28:16.723" v="3624" actId="1038"/>
          <ac:spMkLst>
            <pc:docMk/>
            <pc:sldMk cId="433914571" sldId="1944"/>
            <ac:spMk id="6" creationId="{52415247-5759-134B-5047-6AD501CCC3A3}"/>
          </ac:spMkLst>
        </pc:spChg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433914571" sldId="1944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59D19BE2-3FE9-4320-A9EC-C68D674FB3DA}" dt="2022-12-29T05:28:07.250" v="3594" actId="167"/>
          <ac:picMkLst>
            <pc:docMk/>
            <pc:sldMk cId="433914571" sldId="1944"/>
            <ac:picMk id="4" creationId="{70D55658-1EC2-2FAF-074C-7C2C3CF67B83}"/>
          </ac:picMkLst>
        </pc:picChg>
        <pc:picChg chg="del">
          <ac:chgData name="Yoel Kortick" userId="167978f5-7f40-4909-85d5-d4149554ad4e" providerId="ADAL" clId="{59D19BE2-3FE9-4320-A9EC-C68D674FB3DA}" dt="2022-12-29T05:27:32.727" v="3567" actId="478"/>
          <ac:picMkLst>
            <pc:docMk/>
            <pc:sldMk cId="433914571" sldId="1944"/>
            <ac:picMk id="13" creationId="{21A4D943-1483-DCBE-662F-CC33D3DF4B71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5:30:39.314" v="3698" actId="208"/>
        <pc:sldMkLst>
          <pc:docMk/>
          <pc:sldMk cId="3851842113" sldId="1945"/>
        </pc:sldMkLst>
        <pc:spChg chg="mod">
          <ac:chgData name="Yoel Kortick" userId="167978f5-7f40-4909-85d5-d4149554ad4e" providerId="ADAL" clId="{59D19BE2-3FE9-4320-A9EC-C68D674FB3DA}" dt="2022-12-29T05:29:42.310" v="3652" actId="20577"/>
          <ac:spMkLst>
            <pc:docMk/>
            <pc:sldMk cId="3851842113" sldId="1945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9T05:30:03.225" v="3666" actId="1076"/>
          <ac:spMkLst>
            <pc:docMk/>
            <pc:sldMk cId="3851842113" sldId="1945"/>
            <ac:spMk id="5" creationId="{81E34DE1-34F7-6C74-C860-9899C6258CF4}"/>
          </ac:spMkLst>
        </pc:spChg>
        <pc:spChg chg="mod">
          <ac:chgData name="Yoel Kortick" userId="167978f5-7f40-4909-85d5-d4149554ad4e" providerId="ADAL" clId="{59D19BE2-3FE9-4320-A9EC-C68D674FB3DA}" dt="2022-12-29T05:30:17.340" v="3692" actId="1037"/>
          <ac:spMkLst>
            <pc:docMk/>
            <pc:sldMk cId="3851842113" sldId="1945"/>
            <ac:spMk id="6" creationId="{D048BDBC-A483-3B1F-6CE1-0936CE6B35DB}"/>
          </ac:spMkLst>
        </pc:spChg>
        <pc:spChg chg="mod">
          <ac:chgData name="Yoel Kortick" userId="167978f5-7f40-4909-85d5-d4149554ad4e" providerId="ADAL" clId="{59D19BE2-3FE9-4320-A9EC-C68D674FB3DA}" dt="2022-12-29T05:30:31.665" v="3696" actId="1036"/>
          <ac:spMkLst>
            <pc:docMk/>
            <pc:sldMk cId="3851842113" sldId="1945"/>
            <ac:spMk id="7" creationId="{C98D9300-47FA-9B07-F5CC-E12B1AE7FC74}"/>
          </ac:spMkLst>
        </pc:spChg>
        <pc:spChg chg="mod">
          <ac:chgData name="Yoel Kortick" userId="167978f5-7f40-4909-85d5-d4149554ad4e" providerId="ADAL" clId="{59D19BE2-3FE9-4320-A9EC-C68D674FB3DA}" dt="2022-12-29T05:30:31.665" v="3696" actId="1036"/>
          <ac:spMkLst>
            <pc:docMk/>
            <pc:sldMk cId="3851842113" sldId="1945"/>
            <ac:spMk id="8" creationId="{44C15DBF-4AD2-E7D0-4F35-68F76E058AB5}"/>
          </ac:spMkLst>
        </pc:spChg>
        <pc:picChg chg="del">
          <ac:chgData name="Yoel Kortick" userId="167978f5-7f40-4909-85d5-d4149554ad4e" providerId="ADAL" clId="{59D19BE2-3FE9-4320-A9EC-C68D674FB3DA}" dt="2022-12-29T05:29:44.785" v="3653" actId="478"/>
          <ac:picMkLst>
            <pc:docMk/>
            <pc:sldMk cId="3851842113" sldId="1945"/>
            <ac:picMk id="2" creationId="{8800178E-89AB-33BE-2A36-62C0CF117C06}"/>
          </ac:picMkLst>
        </pc:picChg>
        <pc:picChg chg="add mod ord">
          <ac:chgData name="Yoel Kortick" userId="167978f5-7f40-4909-85d5-d4149554ad4e" providerId="ADAL" clId="{59D19BE2-3FE9-4320-A9EC-C68D674FB3DA}" dt="2022-12-29T05:30:39.314" v="3698" actId="208"/>
          <ac:picMkLst>
            <pc:docMk/>
            <pc:sldMk cId="3851842113" sldId="1945"/>
            <ac:picMk id="13" creationId="{6093D18F-B2A0-B419-27D6-40FA968CC980}"/>
          </ac:picMkLst>
        </pc:picChg>
        <pc:cxnChg chg="mod">
          <ac:chgData name="Yoel Kortick" userId="167978f5-7f40-4909-85d5-d4149554ad4e" providerId="ADAL" clId="{59D19BE2-3FE9-4320-A9EC-C68D674FB3DA}" dt="2022-12-29T05:30:06.302" v="3667" actId="14100"/>
          <ac:cxnSpMkLst>
            <pc:docMk/>
            <pc:sldMk cId="3851842113" sldId="1945"/>
            <ac:cxnSpMk id="11" creationId="{CD75F420-5796-1697-5C00-A4C2CF420050}"/>
          </ac:cxnSpMkLst>
        </pc:cxnChg>
        <pc:cxnChg chg="mod">
          <ac:chgData name="Yoel Kortick" userId="167978f5-7f40-4909-85d5-d4149554ad4e" providerId="ADAL" clId="{59D19BE2-3FE9-4320-A9EC-C68D674FB3DA}" dt="2022-12-29T05:30:22.428" v="3693" actId="14100"/>
          <ac:cxnSpMkLst>
            <pc:docMk/>
            <pc:sldMk cId="3851842113" sldId="1945"/>
            <ac:cxnSpMk id="12" creationId="{DE09C262-B9AB-C733-CFDB-9C80A5F04FF5}"/>
          </ac:cxnSpMkLst>
        </pc:cxnChg>
        <pc:cxnChg chg="mod">
          <ac:chgData name="Yoel Kortick" userId="167978f5-7f40-4909-85d5-d4149554ad4e" providerId="ADAL" clId="{59D19BE2-3FE9-4320-A9EC-C68D674FB3DA}" dt="2022-12-29T05:30:26.607" v="3694" actId="14100"/>
          <ac:cxnSpMkLst>
            <pc:docMk/>
            <pc:sldMk cId="3851842113" sldId="1945"/>
            <ac:cxnSpMk id="14" creationId="{22FE6E6A-7E13-B8B7-37C8-D823D50BDB19}"/>
          </ac:cxnSpMkLst>
        </pc:cxnChg>
        <pc:cxnChg chg="mod">
          <ac:chgData name="Yoel Kortick" userId="167978f5-7f40-4909-85d5-d4149554ad4e" providerId="ADAL" clId="{59D19BE2-3FE9-4320-A9EC-C68D674FB3DA}" dt="2022-12-29T05:30:36.292" v="3697" actId="14100"/>
          <ac:cxnSpMkLst>
            <pc:docMk/>
            <pc:sldMk cId="3851842113" sldId="1945"/>
            <ac:cxnSpMk id="16" creationId="{0FA1A959-30E9-8072-873C-61634D1D36FF}"/>
          </ac:cxnSpMkLst>
        </pc:cxnChg>
      </pc:sldChg>
      <pc:sldChg chg="addSp delSp modSp add mod">
        <pc:chgData name="Yoel Kortick" userId="167978f5-7f40-4909-85d5-d4149554ad4e" providerId="ADAL" clId="{59D19BE2-3FE9-4320-A9EC-C68D674FB3DA}" dt="2022-12-29T06:53:01.437" v="3744" actId="6549"/>
        <pc:sldMkLst>
          <pc:docMk/>
          <pc:sldMk cId="3511457713" sldId="1946"/>
        </pc:sldMkLst>
        <pc:spChg chg="mod">
          <ac:chgData name="Yoel Kortick" userId="167978f5-7f40-4909-85d5-d4149554ad4e" providerId="ADAL" clId="{59D19BE2-3FE9-4320-A9EC-C68D674FB3DA}" dt="2022-12-29T06:53:01.437" v="3744" actId="6549"/>
          <ac:spMkLst>
            <pc:docMk/>
            <pc:sldMk cId="3511457713" sldId="1946"/>
            <ac:spMk id="4" creationId="{2490F34D-A7E2-4EA9-8B1A-78371A1F1CD1}"/>
          </ac:spMkLst>
        </pc:spChg>
        <pc:spChg chg="mod">
          <ac:chgData name="Yoel Kortick" userId="167978f5-7f40-4909-85d5-d4149554ad4e" providerId="ADAL" clId="{59D19BE2-3FE9-4320-A9EC-C68D674FB3DA}" dt="2022-12-29T06:52:52.180" v="3742" actId="1076"/>
          <ac:spMkLst>
            <pc:docMk/>
            <pc:sldMk cId="3511457713" sldId="1946"/>
            <ac:spMk id="5" creationId="{10CFF6E3-460D-3F92-2B15-7C3FFB2D3A4C}"/>
          </ac:spMkLst>
        </pc:spChg>
        <pc:picChg chg="del">
          <ac:chgData name="Yoel Kortick" userId="167978f5-7f40-4909-85d5-d4149554ad4e" providerId="ADAL" clId="{59D19BE2-3FE9-4320-A9EC-C68D674FB3DA}" dt="2022-12-29T06:52:40.951" v="3739" actId="478"/>
          <ac:picMkLst>
            <pc:docMk/>
            <pc:sldMk cId="3511457713" sldId="1946"/>
            <ac:picMk id="2" creationId="{6F884F8F-1BDF-8E43-8CC8-5416105C9BE4}"/>
          </ac:picMkLst>
        </pc:picChg>
        <pc:picChg chg="add mod ord">
          <ac:chgData name="Yoel Kortick" userId="167978f5-7f40-4909-85d5-d4149554ad4e" providerId="ADAL" clId="{59D19BE2-3FE9-4320-A9EC-C68D674FB3DA}" dt="2022-12-29T06:52:44.412" v="3741" actId="167"/>
          <ac:picMkLst>
            <pc:docMk/>
            <pc:sldMk cId="3511457713" sldId="1946"/>
            <ac:picMk id="6" creationId="{CEC5277D-E757-7A6D-1E36-FC6FF0AA41A9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7:13:34.196" v="3992" actId="571"/>
        <pc:sldMkLst>
          <pc:docMk/>
          <pc:sldMk cId="1012374588" sldId="1947"/>
        </pc:sldMkLst>
        <pc:spChg chg="mod">
          <ac:chgData name="Yoel Kortick" userId="167978f5-7f40-4909-85d5-d4149554ad4e" providerId="ADAL" clId="{59D19BE2-3FE9-4320-A9EC-C68D674FB3DA}" dt="2022-12-29T07:11:50.046" v="3968" actId="20577"/>
          <ac:spMkLst>
            <pc:docMk/>
            <pc:sldMk cId="1012374588" sldId="1947"/>
            <ac:spMk id="4" creationId="{2490F34D-A7E2-4EA9-8B1A-78371A1F1CD1}"/>
          </ac:spMkLst>
        </pc:spChg>
        <pc:spChg chg="add mod">
          <ac:chgData name="Yoel Kortick" userId="167978f5-7f40-4909-85d5-d4149554ad4e" providerId="ADAL" clId="{59D19BE2-3FE9-4320-A9EC-C68D674FB3DA}" dt="2022-12-29T07:13:27.150" v="3990" actId="1035"/>
          <ac:spMkLst>
            <pc:docMk/>
            <pc:sldMk cId="1012374588" sldId="1947"/>
            <ac:spMk id="7" creationId="{BB642196-97E9-ED60-B8CA-95765BF95B92}"/>
          </ac:spMkLst>
        </pc:spChg>
        <pc:spChg chg="add mod">
          <ac:chgData name="Yoel Kortick" userId="167978f5-7f40-4909-85d5-d4149554ad4e" providerId="ADAL" clId="{59D19BE2-3FE9-4320-A9EC-C68D674FB3DA}" dt="2022-12-29T07:13:34.196" v="3992" actId="571"/>
          <ac:spMkLst>
            <pc:docMk/>
            <pc:sldMk cId="1012374588" sldId="1947"/>
            <ac:spMk id="10" creationId="{3FDE3600-ADEF-BDB5-043D-96E1F7EE7B23}"/>
          </ac:spMkLst>
        </pc:spChg>
        <pc:picChg chg="del">
          <ac:chgData name="Yoel Kortick" userId="167978f5-7f40-4909-85d5-d4149554ad4e" providerId="ADAL" clId="{59D19BE2-3FE9-4320-A9EC-C68D674FB3DA}" dt="2022-12-29T07:11:51.469" v="3969" actId="478"/>
          <ac:picMkLst>
            <pc:docMk/>
            <pc:sldMk cId="1012374588" sldId="1947"/>
            <ac:picMk id="5" creationId="{83333C5E-876A-99BA-A0FB-E471A9FB7761}"/>
          </ac:picMkLst>
        </pc:picChg>
        <pc:picChg chg="add mod">
          <ac:chgData name="Yoel Kortick" userId="167978f5-7f40-4909-85d5-d4149554ad4e" providerId="ADAL" clId="{59D19BE2-3FE9-4320-A9EC-C68D674FB3DA}" dt="2022-12-29T07:13:27.150" v="3990" actId="1035"/>
          <ac:picMkLst>
            <pc:docMk/>
            <pc:sldMk cId="1012374588" sldId="1947"/>
            <ac:picMk id="6" creationId="{67109AC4-28D5-983B-5D62-79112443ABB2}"/>
          </ac:picMkLst>
        </pc:picChg>
        <pc:picChg chg="add mod">
          <ac:chgData name="Yoel Kortick" userId="167978f5-7f40-4909-85d5-d4149554ad4e" providerId="ADAL" clId="{59D19BE2-3FE9-4320-A9EC-C68D674FB3DA}" dt="2022-12-29T07:13:30.109" v="3991" actId="208"/>
          <ac:picMkLst>
            <pc:docMk/>
            <pc:sldMk cId="1012374588" sldId="1947"/>
            <ac:picMk id="9" creationId="{E5847C66-6AAB-A5C9-A958-17ACA36D727D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7:19:36.630" v="4028" actId="208"/>
        <pc:sldMkLst>
          <pc:docMk/>
          <pc:sldMk cId="327482621" sldId="1948"/>
        </pc:sldMkLst>
        <pc:spChg chg="del">
          <ac:chgData name="Yoel Kortick" userId="167978f5-7f40-4909-85d5-d4149554ad4e" providerId="ADAL" clId="{59D19BE2-3FE9-4320-A9EC-C68D674FB3DA}" dt="2022-12-29T07:15:51.222" v="4016" actId="478"/>
          <ac:spMkLst>
            <pc:docMk/>
            <pc:sldMk cId="327482621" sldId="1948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9T07:15:48.454" v="4014" actId="478"/>
          <ac:spMkLst>
            <pc:docMk/>
            <pc:sldMk cId="327482621" sldId="1948"/>
            <ac:spMk id="5" creationId="{B8277C9F-74E9-F918-8ACE-93FE633089EE}"/>
          </ac:spMkLst>
        </pc:spChg>
        <pc:spChg chg="del">
          <ac:chgData name="Yoel Kortick" userId="167978f5-7f40-4909-85d5-d4149554ad4e" providerId="ADAL" clId="{59D19BE2-3FE9-4320-A9EC-C68D674FB3DA}" dt="2022-12-29T07:15:49.656" v="4015" actId="478"/>
          <ac:spMkLst>
            <pc:docMk/>
            <pc:sldMk cId="327482621" sldId="1948"/>
            <ac:spMk id="6" creationId="{86830A9C-9756-47AE-C349-59B7CDA5C70D}"/>
          </ac:spMkLst>
        </pc:spChg>
        <pc:spChg chg="add del mod">
          <ac:chgData name="Yoel Kortick" userId="167978f5-7f40-4909-85d5-d4149554ad4e" providerId="ADAL" clId="{59D19BE2-3FE9-4320-A9EC-C68D674FB3DA}" dt="2022-12-29T07:15:52.140" v="4017" actId="478"/>
          <ac:spMkLst>
            <pc:docMk/>
            <pc:sldMk cId="327482621" sldId="1948"/>
            <ac:spMk id="8" creationId="{40E266E6-FB2B-9D1F-21E5-576A8270E4B6}"/>
          </ac:spMkLst>
        </pc:spChg>
        <pc:spChg chg="add del mod">
          <ac:chgData name="Yoel Kortick" userId="167978f5-7f40-4909-85d5-d4149554ad4e" providerId="ADAL" clId="{59D19BE2-3FE9-4320-A9EC-C68D674FB3DA}" dt="2022-12-29T07:19:31.162" v="4025" actId="478"/>
          <ac:spMkLst>
            <pc:docMk/>
            <pc:sldMk cId="327482621" sldId="1948"/>
            <ac:spMk id="9" creationId="{BDAB4431-2FE7-F717-04AF-E572F9546F61}"/>
          </ac:spMkLst>
        </pc:spChg>
        <pc:spChg chg="add del mod">
          <ac:chgData name="Yoel Kortick" userId="167978f5-7f40-4909-85d5-d4149554ad4e" providerId="ADAL" clId="{59D19BE2-3FE9-4320-A9EC-C68D674FB3DA}" dt="2022-12-29T07:19:33.455" v="4026" actId="478"/>
          <ac:spMkLst>
            <pc:docMk/>
            <pc:sldMk cId="327482621" sldId="1948"/>
            <ac:spMk id="11" creationId="{24B03A6E-8E4F-2B04-7713-E37C8E4566B0}"/>
          </ac:spMkLst>
        </pc:spChg>
        <pc:spChg chg="add mod">
          <ac:chgData name="Yoel Kortick" userId="167978f5-7f40-4909-85d5-d4149554ad4e" providerId="ADAL" clId="{59D19BE2-3FE9-4320-A9EC-C68D674FB3DA}" dt="2022-12-29T07:18:03.839" v="4018"/>
          <ac:spMkLst>
            <pc:docMk/>
            <pc:sldMk cId="327482621" sldId="1948"/>
            <ac:spMk id="13" creationId="{C6FFA7F7-5BA0-7322-48B6-E6FB595C2310}"/>
          </ac:spMkLst>
        </pc:spChg>
        <pc:spChg chg="add mod">
          <ac:chgData name="Yoel Kortick" userId="167978f5-7f40-4909-85d5-d4149554ad4e" providerId="ADAL" clId="{59D19BE2-3FE9-4320-A9EC-C68D674FB3DA}" dt="2022-12-29T07:18:03.839" v="4018"/>
          <ac:spMkLst>
            <pc:docMk/>
            <pc:sldMk cId="327482621" sldId="1948"/>
            <ac:spMk id="15" creationId="{2791EF92-E0A9-C0D2-1FC3-500057A0B61A}"/>
          </ac:spMkLst>
        </pc:spChg>
        <pc:picChg chg="del">
          <ac:chgData name="Yoel Kortick" userId="167978f5-7f40-4909-85d5-d4149554ad4e" providerId="ADAL" clId="{59D19BE2-3FE9-4320-A9EC-C68D674FB3DA}" dt="2022-12-29T07:15:47.177" v="4013" actId="478"/>
          <ac:picMkLst>
            <pc:docMk/>
            <pc:sldMk cId="327482621" sldId="1948"/>
            <ac:picMk id="2" creationId="{151E26EF-6621-993E-A88A-CA85B99C1B93}"/>
          </ac:picMkLst>
        </pc:picChg>
        <pc:picChg chg="add mod ord">
          <ac:chgData name="Yoel Kortick" userId="167978f5-7f40-4909-85d5-d4149554ad4e" providerId="ADAL" clId="{59D19BE2-3FE9-4320-A9EC-C68D674FB3DA}" dt="2022-12-29T07:19:36.630" v="4028" actId="208"/>
          <ac:picMkLst>
            <pc:docMk/>
            <pc:sldMk cId="327482621" sldId="1948"/>
            <ac:picMk id="18" creationId="{C544498A-6409-BD5C-0DF0-1C5D36F6817B}"/>
          </ac:picMkLst>
        </pc:picChg>
        <pc:cxnChg chg="add del mod">
          <ac:chgData name="Yoel Kortick" userId="167978f5-7f40-4909-85d5-d4149554ad4e" providerId="ADAL" clId="{59D19BE2-3FE9-4320-A9EC-C68D674FB3DA}" dt="2022-12-29T07:19:29.913" v="4024" actId="478"/>
          <ac:cxnSpMkLst>
            <pc:docMk/>
            <pc:sldMk cId="327482621" sldId="1948"/>
            <ac:cxnSpMk id="10" creationId="{E8A92E27-95B1-578E-8C4F-28C77818BEEF}"/>
          </ac:cxnSpMkLst>
        </pc:cxnChg>
        <pc:cxnChg chg="add del mod">
          <ac:chgData name="Yoel Kortick" userId="167978f5-7f40-4909-85d5-d4149554ad4e" providerId="ADAL" clId="{59D19BE2-3FE9-4320-A9EC-C68D674FB3DA}" dt="2022-12-29T07:19:34.511" v="4027" actId="478"/>
          <ac:cxnSpMkLst>
            <pc:docMk/>
            <pc:sldMk cId="327482621" sldId="1948"/>
            <ac:cxnSpMk id="12" creationId="{223D78A0-A811-7292-2B27-0FFA4A170903}"/>
          </ac:cxnSpMkLst>
        </pc:cxnChg>
        <pc:cxnChg chg="add mod">
          <ac:chgData name="Yoel Kortick" userId="167978f5-7f40-4909-85d5-d4149554ad4e" providerId="ADAL" clId="{59D19BE2-3FE9-4320-A9EC-C68D674FB3DA}" dt="2022-12-29T07:19:25.402" v="4023" actId="14100"/>
          <ac:cxnSpMkLst>
            <pc:docMk/>
            <pc:sldMk cId="327482621" sldId="1948"/>
            <ac:cxnSpMk id="14" creationId="{7CDE7014-7144-51EC-6C8F-5A3B05E06850}"/>
          </ac:cxnSpMkLst>
        </pc:cxnChg>
        <pc:cxnChg chg="add mod">
          <ac:chgData name="Yoel Kortick" userId="167978f5-7f40-4909-85d5-d4149554ad4e" providerId="ADAL" clId="{59D19BE2-3FE9-4320-A9EC-C68D674FB3DA}" dt="2022-12-29T07:19:20.599" v="4022" actId="14100"/>
          <ac:cxnSpMkLst>
            <pc:docMk/>
            <pc:sldMk cId="327482621" sldId="1948"/>
            <ac:cxnSpMk id="16" creationId="{2C687D04-9F97-C8E2-9B47-AD291E2DAF0F}"/>
          </ac:cxnSpMkLst>
        </pc:cxnChg>
      </pc:sldChg>
      <pc:sldChg chg="addSp delSp modSp add mod">
        <pc:chgData name="Yoel Kortick" userId="167978f5-7f40-4909-85d5-d4149554ad4e" providerId="ADAL" clId="{59D19BE2-3FE9-4320-A9EC-C68D674FB3DA}" dt="2022-12-29T07:21:05.396" v="4064" actId="208"/>
        <pc:sldMkLst>
          <pc:docMk/>
          <pc:sldMk cId="3364152289" sldId="1949"/>
        </pc:sldMkLst>
        <pc:spChg chg="mod">
          <ac:chgData name="Yoel Kortick" userId="167978f5-7f40-4909-85d5-d4149554ad4e" providerId="ADAL" clId="{59D19BE2-3FE9-4320-A9EC-C68D674FB3DA}" dt="2022-12-29T07:20:49.650" v="4058" actId="20577"/>
          <ac:spMkLst>
            <pc:docMk/>
            <pc:sldMk cId="3364152289" sldId="1949"/>
            <ac:spMk id="9" creationId="{BDAB4431-2FE7-F717-04AF-E572F9546F61}"/>
          </ac:spMkLst>
        </pc:spChg>
        <pc:spChg chg="mod">
          <ac:chgData name="Yoel Kortick" userId="167978f5-7f40-4909-85d5-d4149554ad4e" providerId="ADAL" clId="{59D19BE2-3FE9-4320-A9EC-C68D674FB3DA}" dt="2022-12-29T07:20:57.999" v="4061" actId="1076"/>
          <ac:spMkLst>
            <pc:docMk/>
            <pc:sldMk cId="3364152289" sldId="1949"/>
            <ac:spMk id="11" creationId="{24B03A6E-8E4F-2B04-7713-E37C8E4566B0}"/>
          </ac:spMkLst>
        </pc:spChg>
        <pc:spChg chg="del">
          <ac:chgData name="Yoel Kortick" userId="167978f5-7f40-4909-85d5-d4149554ad4e" providerId="ADAL" clId="{59D19BE2-3FE9-4320-A9EC-C68D674FB3DA}" dt="2022-12-29T07:19:45.895" v="4030" actId="478"/>
          <ac:spMkLst>
            <pc:docMk/>
            <pc:sldMk cId="3364152289" sldId="1949"/>
            <ac:spMk id="13" creationId="{C6FFA7F7-5BA0-7322-48B6-E6FB595C2310}"/>
          </ac:spMkLst>
        </pc:spChg>
        <pc:spChg chg="del">
          <ac:chgData name="Yoel Kortick" userId="167978f5-7f40-4909-85d5-d4149554ad4e" providerId="ADAL" clId="{59D19BE2-3FE9-4320-A9EC-C68D674FB3DA}" dt="2022-12-29T07:19:43.421" v="4029" actId="478"/>
          <ac:spMkLst>
            <pc:docMk/>
            <pc:sldMk cId="3364152289" sldId="1949"/>
            <ac:spMk id="15" creationId="{2791EF92-E0A9-C0D2-1FC3-500057A0B61A}"/>
          </ac:spMkLst>
        </pc:spChg>
        <pc:picChg chg="add mod ord">
          <ac:chgData name="Yoel Kortick" userId="167978f5-7f40-4909-85d5-d4149554ad4e" providerId="ADAL" clId="{59D19BE2-3FE9-4320-A9EC-C68D674FB3DA}" dt="2022-12-29T07:21:05.396" v="4064" actId="208"/>
          <ac:picMkLst>
            <pc:docMk/>
            <pc:sldMk cId="3364152289" sldId="1949"/>
            <ac:picMk id="4" creationId="{B1227F7E-C423-EB54-2D43-4C0518B365B6}"/>
          </ac:picMkLst>
        </pc:picChg>
        <pc:cxnChg chg="mod">
          <ac:chgData name="Yoel Kortick" userId="167978f5-7f40-4909-85d5-d4149554ad4e" providerId="ADAL" clId="{59D19BE2-3FE9-4320-A9EC-C68D674FB3DA}" dt="2022-12-29T07:20:55.109" v="4060" actId="14100"/>
          <ac:cxnSpMkLst>
            <pc:docMk/>
            <pc:sldMk cId="3364152289" sldId="1949"/>
            <ac:cxnSpMk id="10" creationId="{E8A92E27-95B1-578E-8C4F-28C77818BEEF}"/>
          </ac:cxnSpMkLst>
        </pc:cxnChg>
        <pc:cxnChg chg="mod">
          <ac:chgData name="Yoel Kortick" userId="167978f5-7f40-4909-85d5-d4149554ad4e" providerId="ADAL" clId="{59D19BE2-3FE9-4320-A9EC-C68D674FB3DA}" dt="2022-12-29T07:21:03.123" v="4063" actId="14100"/>
          <ac:cxnSpMkLst>
            <pc:docMk/>
            <pc:sldMk cId="3364152289" sldId="1949"/>
            <ac:cxnSpMk id="12" creationId="{223D78A0-A811-7292-2B27-0FFA4A170903}"/>
          </ac:cxnSpMkLst>
        </pc:cxnChg>
        <pc:cxnChg chg="del">
          <ac:chgData name="Yoel Kortick" userId="167978f5-7f40-4909-85d5-d4149554ad4e" providerId="ADAL" clId="{59D19BE2-3FE9-4320-A9EC-C68D674FB3DA}" dt="2022-12-29T07:19:45.895" v="4030" actId="478"/>
          <ac:cxnSpMkLst>
            <pc:docMk/>
            <pc:sldMk cId="3364152289" sldId="1949"/>
            <ac:cxnSpMk id="14" creationId="{7CDE7014-7144-51EC-6C8F-5A3B05E06850}"/>
          </ac:cxnSpMkLst>
        </pc:cxnChg>
        <pc:cxnChg chg="del mod">
          <ac:chgData name="Yoel Kortick" userId="167978f5-7f40-4909-85d5-d4149554ad4e" providerId="ADAL" clId="{59D19BE2-3FE9-4320-A9EC-C68D674FB3DA}" dt="2022-12-29T07:19:43.421" v="4029" actId="478"/>
          <ac:cxnSpMkLst>
            <pc:docMk/>
            <pc:sldMk cId="3364152289" sldId="1949"/>
            <ac:cxnSpMk id="16" creationId="{2C687D04-9F97-C8E2-9B47-AD291E2DAF0F}"/>
          </ac:cxnSpMkLst>
        </pc:cxnChg>
      </pc:sldChg>
      <pc:sldChg chg="addSp delSp modSp add mod">
        <pc:chgData name="Yoel Kortick" userId="167978f5-7f40-4909-85d5-d4149554ad4e" providerId="ADAL" clId="{59D19BE2-3FE9-4320-A9EC-C68D674FB3DA}" dt="2022-12-29T07:58:03.927" v="4240" actId="208"/>
        <pc:sldMkLst>
          <pc:docMk/>
          <pc:sldMk cId="410827658" sldId="1950"/>
        </pc:sldMkLst>
        <pc:spChg chg="del">
          <ac:chgData name="Yoel Kortick" userId="167978f5-7f40-4909-85d5-d4149554ad4e" providerId="ADAL" clId="{59D19BE2-3FE9-4320-A9EC-C68D674FB3DA}" dt="2022-12-29T07:40:24.878" v="4183" actId="478"/>
          <ac:spMkLst>
            <pc:docMk/>
            <pc:sldMk cId="410827658" sldId="195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9D19BE2-3FE9-4320-A9EC-C68D674FB3DA}" dt="2022-12-29T07:40:25.664" v="4184" actId="478"/>
          <ac:spMkLst>
            <pc:docMk/>
            <pc:sldMk cId="410827658" sldId="1950"/>
            <ac:spMk id="5" creationId="{165311D0-4528-791A-DD9B-72AC8CB336C8}"/>
          </ac:spMkLst>
        </pc:spChg>
        <pc:picChg chg="add del mod">
          <ac:chgData name="Yoel Kortick" userId="167978f5-7f40-4909-85d5-d4149554ad4e" providerId="ADAL" clId="{59D19BE2-3FE9-4320-A9EC-C68D674FB3DA}" dt="2022-12-29T07:57:51.649" v="4227" actId="478"/>
          <ac:picMkLst>
            <pc:docMk/>
            <pc:sldMk cId="410827658" sldId="1950"/>
            <ac:picMk id="7" creationId="{3F70A628-950F-2BEE-6A27-F6AD74C6BDCD}"/>
          </ac:picMkLst>
        </pc:picChg>
        <pc:picChg chg="add mod">
          <ac:chgData name="Yoel Kortick" userId="167978f5-7f40-4909-85d5-d4149554ad4e" providerId="ADAL" clId="{59D19BE2-3FE9-4320-A9EC-C68D674FB3DA}" dt="2022-12-29T07:58:03.927" v="4240" actId="208"/>
          <ac:picMkLst>
            <pc:docMk/>
            <pc:sldMk cId="410827658" sldId="1950"/>
            <ac:picMk id="9" creationId="{91F7DB3E-F6A3-906E-CC3E-4FC0E0D2D808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30T10:40:35.958" v="4548" actId="20577"/>
        <pc:sldMkLst>
          <pc:docMk/>
          <pc:sldMk cId="2530527917" sldId="1951"/>
        </pc:sldMkLst>
        <pc:spChg chg="mod">
          <ac:chgData name="Yoel Kortick" userId="167978f5-7f40-4909-85d5-d4149554ad4e" providerId="ADAL" clId="{59D19BE2-3FE9-4320-A9EC-C68D674FB3DA}" dt="2022-12-29T07:58:58.375" v="4251" actId="108"/>
          <ac:spMkLst>
            <pc:docMk/>
            <pc:sldMk cId="2530527917" sldId="1951"/>
            <ac:spMk id="4" creationId="{2490F34D-A7E2-4EA9-8B1A-78371A1F1CD1}"/>
          </ac:spMkLst>
        </pc:spChg>
        <pc:spChg chg="add mod">
          <ac:chgData name="Yoel Kortick" userId="167978f5-7f40-4909-85d5-d4149554ad4e" providerId="ADAL" clId="{59D19BE2-3FE9-4320-A9EC-C68D674FB3DA}" dt="2022-12-30T10:40:35.958" v="4548" actId="20577"/>
          <ac:spMkLst>
            <pc:docMk/>
            <pc:sldMk cId="2530527917" sldId="1951"/>
            <ac:spMk id="6" creationId="{4E9E1CD2-D1D7-58BE-2960-7EB735C50D84}"/>
          </ac:spMkLst>
        </pc:spChg>
        <pc:picChg chg="add mod">
          <ac:chgData name="Yoel Kortick" userId="167978f5-7f40-4909-85d5-d4149554ad4e" providerId="ADAL" clId="{59D19BE2-3FE9-4320-A9EC-C68D674FB3DA}" dt="2022-12-29T07:59:13.206" v="4255" actId="1038"/>
          <ac:picMkLst>
            <pc:docMk/>
            <pc:sldMk cId="2530527917" sldId="1951"/>
            <ac:picMk id="5" creationId="{E2187959-069C-3A9A-36D0-35F5A0C6F012}"/>
          </ac:picMkLst>
        </pc:picChg>
        <pc:picChg chg="add del mod">
          <ac:chgData name="Yoel Kortick" userId="167978f5-7f40-4909-85d5-d4149554ad4e" providerId="ADAL" clId="{59D19BE2-3FE9-4320-A9EC-C68D674FB3DA}" dt="2022-12-29T08:06:46.509" v="4287" actId="478"/>
          <ac:picMkLst>
            <pc:docMk/>
            <pc:sldMk cId="2530527917" sldId="1951"/>
            <ac:picMk id="8" creationId="{3D0806B5-615B-6826-1487-F1D67953544E}"/>
          </ac:picMkLst>
        </pc:picChg>
        <pc:picChg chg="add mod">
          <ac:chgData name="Yoel Kortick" userId="167978f5-7f40-4909-85d5-d4149554ad4e" providerId="ADAL" clId="{59D19BE2-3FE9-4320-A9EC-C68D674FB3DA}" dt="2022-12-29T08:06:51.746" v="4310" actId="208"/>
          <ac:picMkLst>
            <pc:docMk/>
            <pc:sldMk cId="2530527917" sldId="1951"/>
            <ac:picMk id="10" creationId="{2DD562AA-72C8-9B4A-5037-40561947C7B1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30T10:34:24.397" v="4536"/>
        <pc:sldMkLst>
          <pc:docMk/>
          <pc:sldMk cId="1521284888" sldId="1952"/>
        </pc:sldMkLst>
        <pc:spChg chg="mod">
          <ac:chgData name="Yoel Kortick" userId="167978f5-7f40-4909-85d5-d4149554ad4e" providerId="ADAL" clId="{59D19BE2-3FE9-4320-A9EC-C68D674FB3DA}" dt="2022-12-30T10:34:24.397" v="4536"/>
          <ac:spMkLst>
            <pc:docMk/>
            <pc:sldMk cId="1521284888" sldId="1952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9T08:09:06.422" v="4338" actId="478"/>
          <ac:spMkLst>
            <pc:docMk/>
            <pc:sldMk cId="1521284888" sldId="1952"/>
            <ac:spMk id="6" creationId="{4E9E1CD2-D1D7-58BE-2960-7EB735C50D84}"/>
          </ac:spMkLst>
        </pc:spChg>
        <pc:picChg chg="del">
          <ac:chgData name="Yoel Kortick" userId="167978f5-7f40-4909-85d5-d4149554ad4e" providerId="ADAL" clId="{59D19BE2-3FE9-4320-A9EC-C68D674FB3DA}" dt="2022-12-29T08:09:06.422" v="4338" actId="478"/>
          <ac:picMkLst>
            <pc:docMk/>
            <pc:sldMk cId="1521284888" sldId="1952"/>
            <ac:picMk id="5" creationId="{E2187959-069C-3A9A-36D0-35F5A0C6F012}"/>
          </ac:picMkLst>
        </pc:picChg>
        <pc:picChg chg="add mod">
          <ac:chgData name="Yoel Kortick" userId="167978f5-7f40-4909-85d5-d4149554ad4e" providerId="ADAL" clId="{59D19BE2-3FE9-4320-A9EC-C68D674FB3DA}" dt="2022-12-29T08:10:04.430" v="4405" actId="208"/>
          <ac:picMkLst>
            <pc:docMk/>
            <pc:sldMk cId="1521284888" sldId="1952"/>
            <ac:picMk id="7" creationId="{C9BAE7EE-07AE-49E4-4969-972983FE97BB}"/>
          </ac:picMkLst>
        </pc:picChg>
        <pc:picChg chg="del">
          <ac:chgData name="Yoel Kortick" userId="167978f5-7f40-4909-85d5-d4149554ad4e" providerId="ADAL" clId="{59D19BE2-3FE9-4320-A9EC-C68D674FB3DA}" dt="2022-12-29T08:09:06.422" v="4338" actId="478"/>
          <ac:picMkLst>
            <pc:docMk/>
            <pc:sldMk cId="1521284888" sldId="1952"/>
            <ac:picMk id="10" creationId="{2DD562AA-72C8-9B4A-5037-40561947C7B1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8:11:17.735" v="4419" actId="11529"/>
        <pc:sldMkLst>
          <pc:docMk/>
          <pc:sldMk cId="3615807342" sldId="1953"/>
        </pc:sldMkLst>
        <pc:spChg chg="mod">
          <ac:chgData name="Yoel Kortick" userId="167978f5-7f40-4909-85d5-d4149554ad4e" providerId="ADAL" clId="{59D19BE2-3FE9-4320-A9EC-C68D674FB3DA}" dt="2022-12-29T08:10:23.528" v="4411" actId="27636"/>
          <ac:spMkLst>
            <pc:docMk/>
            <pc:sldMk cId="3615807342" sldId="1953"/>
            <ac:spMk id="4" creationId="{2490F34D-A7E2-4EA9-8B1A-78371A1F1CD1}"/>
          </ac:spMkLst>
        </pc:spChg>
        <pc:spChg chg="add">
          <ac:chgData name="Yoel Kortick" userId="167978f5-7f40-4909-85d5-d4149554ad4e" providerId="ADAL" clId="{59D19BE2-3FE9-4320-A9EC-C68D674FB3DA}" dt="2022-12-29T08:11:11.098" v="4418" actId="11529"/>
          <ac:spMkLst>
            <pc:docMk/>
            <pc:sldMk cId="3615807342" sldId="1953"/>
            <ac:spMk id="6" creationId="{F3A0C9B9-0901-D887-4A41-9825072BF814}"/>
          </ac:spMkLst>
        </pc:spChg>
        <pc:spChg chg="add">
          <ac:chgData name="Yoel Kortick" userId="167978f5-7f40-4909-85d5-d4149554ad4e" providerId="ADAL" clId="{59D19BE2-3FE9-4320-A9EC-C68D674FB3DA}" dt="2022-12-29T08:11:17.735" v="4419" actId="11529"/>
          <ac:spMkLst>
            <pc:docMk/>
            <pc:sldMk cId="3615807342" sldId="1953"/>
            <ac:spMk id="8" creationId="{5E02227C-BD0C-58F7-D674-FBAAF058D9F4}"/>
          </ac:spMkLst>
        </pc:spChg>
        <pc:picChg chg="add mod">
          <ac:chgData name="Yoel Kortick" userId="167978f5-7f40-4909-85d5-d4149554ad4e" providerId="ADAL" clId="{59D19BE2-3FE9-4320-A9EC-C68D674FB3DA}" dt="2022-12-29T08:11:02.989" v="4417" actId="208"/>
          <ac:picMkLst>
            <pc:docMk/>
            <pc:sldMk cId="3615807342" sldId="1953"/>
            <ac:picMk id="5" creationId="{F4655235-F4D0-FEE4-211A-5FDC345D2734}"/>
          </ac:picMkLst>
        </pc:picChg>
        <pc:picChg chg="del">
          <ac:chgData name="Yoel Kortick" userId="167978f5-7f40-4909-85d5-d4149554ad4e" providerId="ADAL" clId="{59D19BE2-3FE9-4320-A9EC-C68D674FB3DA}" dt="2022-12-29T08:10:26.614" v="4412" actId="478"/>
          <ac:picMkLst>
            <pc:docMk/>
            <pc:sldMk cId="3615807342" sldId="1953"/>
            <ac:picMk id="7" creationId="{C9BAE7EE-07AE-49E4-4969-972983FE97BB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8:12:26.355" v="4432" actId="478"/>
        <pc:sldMkLst>
          <pc:docMk/>
          <pc:sldMk cId="3508861058" sldId="1954"/>
        </pc:sldMkLst>
        <pc:spChg chg="mod">
          <ac:chgData name="Yoel Kortick" userId="167978f5-7f40-4909-85d5-d4149554ad4e" providerId="ADAL" clId="{59D19BE2-3FE9-4320-A9EC-C68D674FB3DA}" dt="2022-12-29T08:12:18.123" v="4427" actId="20577"/>
          <ac:spMkLst>
            <pc:docMk/>
            <pc:sldMk cId="3508861058" sldId="1954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9T08:12:26.355" v="4432" actId="478"/>
          <ac:spMkLst>
            <pc:docMk/>
            <pc:sldMk cId="3508861058" sldId="1954"/>
            <ac:spMk id="6" creationId="{F3A0C9B9-0901-D887-4A41-9825072BF814}"/>
          </ac:spMkLst>
        </pc:spChg>
        <pc:spChg chg="del">
          <ac:chgData name="Yoel Kortick" userId="167978f5-7f40-4909-85d5-d4149554ad4e" providerId="ADAL" clId="{59D19BE2-3FE9-4320-A9EC-C68D674FB3DA}" dt="2022-12-29T08:12:25.321" v="4431" actId="478"/>
          <ac:spMkLst>
            <pc:docMk/>
            <pc:sldMk cId="3508861058" sldId="1954"/>
            <ac:spMk id="8" creationId="{5E02227C-BD0C-58F7-D674-FBAAF058D9F4}"/>
          </ac:spMkLst>
        </pc:spChg>
        <pc:picChg chg="del">
          <ac:chgData name="Yoel Kortick" userId="167978f5-7f40-4909-85d5-d4149554ad4e" providerId="ADAL" clId="{59D19BE2-3FE9-4320-A9EC-C68D674FB3DA}" dt="2022-12-29T08:12:19.505" v="4428" actId="478"/>
          <ac:picMkLst>
            <pc:docMk/>
            <pc:sldMk cId="3508861058" sldId="1954"/>
            <ac:picMk id="5" creationId="{F4655235-F4D0-FEE4-211A-5FDC345D2734}"/>
          </ac:picMkLst>
        </pc:picChg>
        <pc:picChg chg="add mod">
          <ac:chgData name="Yoel Kortick" userId="167978f5-7f40-4909-85d5-d4149554ad4e" providerId="ADAL" clId="{59D19BE2-3FE9-4320-A9EC-C68D674FB3DA}" dt="2022-12-29T08:12:22.838" v="4430" actId="208"/>
          <ac:picMkLst>
            <pc:docMk/>
            <pc:sldMk cId="3508861058" sldId="1954"/>
            <ac:picMk id="7" creationId="{4147A031-64FB-BF0C-E94C-595C81BEC18B}"/>
          </ac:picMkLst>
        </pc:picChg>
      </pc:sldChg>
      <pc:sldChg chg="addSp delSp modSp add mod">
        <pc:chgData name="Yoel Kortick" userId="167978f5-7f40-4909-85d5-d4149554ad4e" providerId="ADAL" clId="{59D19BE2-3FE9-4320-A9EC-C68D674FB3DA}" dt="2022-12-29T08:13:15.872" v="4518" actId="11529"/>
        <pc:sldMkLst>
          <pc:docMk/>
          <pc:sldMk cId="4262308530" sldId="1955"/>
        </pc:sldMkLst>
        <pc:spChg chg="mod">
          <ac:chgData name="Yoel Kortick" userId="167978f5-7f40-4909-85d5-d4149554ad4e" providerId="ADAL" clId="{59D19BE2-3FE9-4320-A9EC-C68D674FB3DA}" dt="2022-12-29T08:12:48.586" v="4514" actId="20577"/>
          <ac:spMkLst>
            <pc:docMk/>
            <pc:sldMk cId="4262308530" sldId="1955"/>
            <ac:spMk id="4" creationId="{2490F34D-A7E2-4EA9-8B1A-78371A1F1CD1}"/>
          </ac:spMkLst>
        </pc:spChg>
        <pc:spChg chg="add">
          <ac:chgData name="Yoel Kortick" userId="167978f5-7f40-4909-85d5-d4149554ad4e" providerId="ADAL" clId="{59D19BE2-3FE9-4320-A9EC-C68D674FB3DA}" dt="2022-12-29T08:13:15.872" v="4518" actId="11529"/>
          <ac:spMkLst>
            <pc:docMk/>
            <pc:sldMk cId="4262308530" sldId="1955"/>
            <ac:spMk id="5" creationId="{4F29F560-C833-3114-03D2-8D6B16E28B06}"/>
          </ac:spMkLst>
        </pc:spChg>
        <pc:picChg chg="add mod">
          <ac:chgData name="Yoel Kortick" userId="167978f5-7f40-4909-85d5-d4149554ad4e" providerId="ADAL" clId="{59D19BE2-3FE9-4320-A9EC-C68D674FB3DA}" dt="2022-12-29T08:13:10.247" v="4517" actId="208"/>
          <ac:picMkLst>
            <pc:docMk/>
            <pc:sldMk cId="4262308530" sldId="1955"/>
            <ac:picMk id="2" creationId="{D848570D-CDCA-1E57-B2AE-975C73B99752}"/>
          </ac:picMkLst>
        </pc:picChg>
        <pc:picChg chg="del">
          <ac:chgData name="Yoel Kortick" userId="167978f5-7f40-4909-85d5-d4149554ad4e" providerId="ADAL" clId="{59D19BE2-3FE9-4320-A9EC-C68D674FB3DA}" dt="2022-12-29T08:12:50.724" v="4515" actId="478"/>
          <ac:picMkLst>
            <pc:docMk/>
            <pc:sldMk cId="4262308530" sldId="1955"/>
            <ac:picMk id="7" creationId="{4147A031-64FB-BF0C-E94C-595C81BEC18B}"/>
          </ac:picMkLst>
        </pc:picChg>
      </pc:sldChg>
      <pc:sldChg chg="delSp modSp add mod">
        <pc:chgData name="Yoel Kortick" userId="167978f5-7f40-4909-85d5-d4149554ad4e" providerId="ADAL" clId="{59D19BE2-3FE9-4320-A9EC-C68D674FB3DA}" dt="2022-12-30T10:33:18.376" v="4535"/>
        <pc:sldMkLst>
          <pc:docMk/>
          <pc:sldMk cId="2091290958" sldId="1956"/>
        </pc:sldMkLst>
        <pc:spChg chg="mod">
          <ac:chgData name="Yoel Kortick" userId="167978f5-7f40-4909-85d5-d4149554ad4e" providerId="ADAL" clId="{59D19BE2-3FE9-4320-A9EC-C68D674FB3DA}" dt="2022-12-30T10:33:18.376" v="4535"/>
          <ac:spMkLst>
            <pc:docMk/>
            <pc:sldMk cId="2091290958" sldId="1956"/>
            <ac:spMk id="4" creationId="{2490F34D-A7E2-4EA9-8B1A-78371A1F1CD1}"/>
          </ac:spMkLst>
        </pc:spChg>
        <pc:spChg chg="del">
          <ac:chgData name="Yoel Kortick" userId="167978f5-7f40-4909-85d5-d4149554ad4e" providerId="ADAL" clId="{59D19BE2-3FE9-4320-A9EC-C68D674FB3DA}" dt="2022-12-29T08:14:06.091" v="4521" actId="478"/>
          <ac:spMkLst>
            <pc:docMk/>
            <pc:sldMk cId="2091290958" sldId="1956"/>
            <ac:spMk id="5" creationId="{4F29F560-C833-3114-03D2-8D6B16E28B06}"/>
          </ac:spMkLst>
        </pc:spChg>
        <pc:picChg chg="del">
          <ac:chgData name="Yoel Kortick" userId="167978f5-7f40-4909-85d5-d4149554ad4e" providerId="ADAL" clId="{59D19BE2-3FE9-4320-A9EC-C68D674FB3DA}" dt="2022-12-29T08:14:05.071" v="4520" actId="478"/>
          <ac:picMkLst>
            <pc:docMk/>
            <pc:sldMk cId="2091290958" sldId="1956"/>
            <ac:picMk id="2" creationId="{D848570D-CDCA-1E57-B2AE-975C73B997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20Acquisitions/020Purchasing/020Creating_PO_Lines/070Patron_Purchase_Requests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75312/Acquisitions_and_Analytics_-_Purchase_Requests_in_Alma_Analytics.pptx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6196533" cy="1305174"/>
          </a:xfrm>
        </p:spPr>
        <p:txBody>
          <a:bodyPr/>
          <a:lstStyle/>
          <a:p>
            <a:r>
              <a:rPr lang="en-US" sz="3200" dirty="0"/>
              <a:t>Purchase Requests in Alma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6D5C68-9C13-C37F-1841-4D8B2866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1" y="1997666"/>
            <a:ext cx="5720878" cy="2806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Discovery Interface Display Logic Rules are accessed at "Configuration &gt; Fulfillment &gt;  Discovery Interface Display Logic &gt; Display Logic Rules"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210A6-707B-FF6B-42C6-8D2F518B60E7}"/>
              </a:ext>
            </a:extLst>
          </p:cNvPr>
          <p:cNvSpPr/>
          <p:nvPr/>
        </p:nvSpPr>
        <p:spPr>
          <a:xfrm>
            <a:off x="1835696" y="2931790"/>
            <a:ext cx="187220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7D853-E7D6-815E-9927-305C8DEC9799}"/>
              </a:ext>
            </a:extLst>
          </p:cNvPr>
          <p:cNvSpPr/>
          <p:nvPr/>
        </p:nvSpPr>
        <p:spPr>
          <a:xfrm>
            <a:off x="1835696" y="2427734"/>
            <a:ext cx="187220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3EF76-CA0E-9AD3-EE21-62E4C8160D77}"/>
              </a:ext>
            </a:extLst>
          </p:cNvPr>
          <p:cNvSpPr txBox="1"/>
          <p:nvPr/>
        </p:nvSpPr>
        <p:spPr>
          <a:xfrm>
            <a:off x="5076056" y="1779662"/>
            <a:ext cx="33843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for example would hide the service "Purchase Requests" from undergraduates.</a:t>
            </a:r>
          </a:p>
        </p:txBody>
      </p:sp>
    </p:spTree>
    <p:extLst>
      <p:ext uri="{BB962C8B-B14F-4D97-AF65-F5344CB8AC3E}">
        <p14:creationId xmlns:p14="http://schemas.microsoft.com/office/powerpoint/2010/main" val="237012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we will see here user </a:t>
            </a:r>
            <a:r>
              <a:rPr lang="en-US" dirty="0" err="1"/>
              <a:t>Aniko</a:t>
            </a:r>
            <a:r>
              <a:rPr lang="en-US" dirty="0"/>
              <a:t> </a:t>
            </a:r>
            <a:r>
              <a:rPr lang="en-US" dirty="0" err="1"/>
              <a:t>Ezsias</a:t>
            </a:r>
            <a:r>
              <a:rPr lang="en-US" dirty="0"/>
              <a:t> will log into Primo and create two purchase requests</a:t>
            </a:r>
          </a:p>
          <a:p>
            <a:r>
              <a:rPr lang="en-US" dirty="0"/>
              <a:t>First example: She searches for and finds a record, there is one item and it is on loan, she makes a purchase request for additional inventory</a:t>
            </a:r>
          </a:p>
          <a:p>
            <a:r>
              <a:rPr lang="en-US" dirty="0"/>
              <a:t>Second example: She searches for and does not find a bibliographic record.  She then searches for it via the citation linker and from results of citation linker creates a purchase request.</a:t>
            </a:r>
          </a:p>
        </p:txBody>
      </p:sp>
    </p:spTree>
    <p:extLst>
      <p:ext uri="{BB962C8B-B14F-4D97-AF65-F5344CB8AC3E}">
        <p14:creationId xmlns:p14="http://schemas.microsoft.com/office/powerpoint/2010/main" val="102267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42EB1-FE7D-512B-DB33-AD1D51D7D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957387"/>
            <a:ext cx="8467725" cy="1228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one of two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38BF-25B2-D369-6D41-9E3F33228F9C}"/>
              </a:ext>
            </a:extLst>
          </p:cNvPr>
          <p:cNvSpPr/>
          <p:nvPr/>
        </p:nvSpPr>
        <p:spPr>
          <a:xfrm>
            <a:off x="1341305" y="2816036"/>
            <a:ext cx="1152128" cy="225135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CD86762-6F31-C78C-BD80-08FEA828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91786"/>
            <a:ext cx="8424936" cy="1728192"/>
          </a:xfrm>
        </p:spPr>
        <p:txBody>
          <a:bodyPr/>
          <a:lstStyle/>
          <a:p>
            <a:r>
              <a:rPr lang="en-US" dirty="0"/>
              <a:t>User Aniko </a:t>
            </a:r>
            <a:r>
              <a:rPr lang="en-US" dirty="0" err="1"/>
              <a:t>Eszias</a:t>
            </a:r>
            <a:r>
              <a:rPr lang="en-US" dirty="0"/>
              <a:t> logs into Primo, searches for "Gloria Steinem Feminist Extraordinaire" and sees it is not available.</a:t>
            </a:r>
          </a:p>
        </p:txBody>
      </p:sp>
    </p:spTree>
    <p:extLst>
      <p:ext uri="{BB962C8B-B14F-4D97-AF65-F5344CB8AC3E}">
        <p14:creationId xmlns:p14="http://schemas.microsoft.com/office/powerpoint/2010/main" val="322888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A0096C-221F-6B2F-B89B-BEDB8F68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105203"/>
            <a:ext cx="5385593" cy="27552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one of two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32832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Aniko</a:t>
            </a:r>
            <a:r>
              <a:rPr lang="en-US" dirty="0"/>
              <a:t> sees that there is one copy on loan and wants to suggest to the library to order another physical copy or an  electronic version.  </a:t>
            </a:r>
          </a:p>
          <a:p>
            <a:r>
              <a:rPr lang="en-US" dirty="0"/>
              <a:t>She clicks "Purchase Request".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1445E2-8899-0F53-2F22-08B68CFC0CE9}"/>
              </a:ext>
            </a:extLst>
          </p:cNvPr>
          <p:cNvSpPr/>
          <p:nvPr/>
        </p:nvSpPr>
        <p:spPr>
          <a:xfrm>
            <a:off x="2658230" y="4336830"/>
            <a:ext cx="2921882" cy="237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000F0-38EF-F751-E2E1-2F214689CF8F}"/>
              </a:ext>
            </a:extLst>
          </p:cNvPr>
          <p:cNvSpPr/>
          <p:nvPr/>
        </p:nvSpPr>
        <p:spPr>
          <a:xfrm>
            <a:off x="5292080" y="2473886"/>
            <a:ext cx="1080120" cy="237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5532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D7D86F2-E929-9F00-0EA3-15FBCF7F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9542"/>
            <a:ext cx="3235969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one of two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1445E2-8899-0F53-2F22-08B68CFC0CE9}"/>
              </a:ext>
            </a:extLst>
          </p:cNvPr>
          <p:cNvSpPr/>
          <p:nvPr/>
        </p:nvSpPr>
        <p:spPr>
          <a:xfrm>
            <a:off x="2123728" y="4325312"/>
            <a:ext cx="648072" cy="237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ADFBAB9-779A-2ABC-EE2C-2E35CFB8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771551"/>
            <a:ext cx="4248472" cy="3882654"/>
          </a:xfrm>
        </p:spPr>
        <p:txBody>
          <a:bodyPr>
            <a:normAutofit/>
          </a:bodyPr>
          <a:lstStyle/>
          <a:p>
            <a:r>
              <a:rPr lang="en-US" dirty="0"/>
              <a:t>The purchase request form fills in automatically from the bibliographic record and she clicks "Send Request"</a:t>
            </a:r>
          </a:p>
        </p:txBody>
      </p:sp>
    </p:spTree>
    <p:extLst>
      <p:ext uri="{BB962C8B-B14F-4D97-AF65-F5344CB8AC3E}">
        <p14:creationId xmlns:p14="http://schemas.microsoft.com/office/powerpoint/2010/main" val="193266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one of two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ADFBAB9-779A-2ABC-EE2C-2E35CFB8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771551"/>
            <a:ext cx="4248472" cy="3882654"/>
          </a:xfrm>
        </p:spPr>
        <p:txBody>
          <a:bodyPr>
            <a:normAutofit/>
          </a:bodyPr>
          <a:lstStyle/>
          <a:p>
            <a:r>
              <a:rPr lang="en-US" dirty="0"/>
              <a:t>The purchase request is created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78C92-1E28-6618-DEED-020672B5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1" y="720079"/>
            <a:ext cx="4482905" cy="3651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FDBA80-E1B1-F2ED-061F-9F666FC01565}"/>
              </a:ext>
            </a:extLst>
          </p:cNvPr>
          <p:cNvSpPr/>
          <p:nvPr/>
        </p:nvSpPr>
        <p:spPr>
          <a:xfrm>
            <a:off x="834511" y="1584419"/>
            <a:ext cx="352839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98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BCC12B-4EC3-2D7B-DA18-D6BBB82A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80" y="1563638"/>
            <a:ext cx="6564213" cy="3101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two of two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DBA80-E1B1-F2ED-061F-9F666FC01565}"/>
              </a:ext>
            </a:extLst>
          </p:cNvPr>
          <p:cNvSpPr/>
          <p:nvPr/>
        </p:nvSpPr>
        <p:spPr>
          <a:xfrm>
            <a:off x="1668161" y="2081548"/>
            <a:ext cx="187220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F0C70A9-2433-8011-4755-2D50706E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91786"/>
            <a:ext cx="8856984" cy="827836"/>
          </a:xfrm>
        </p:spPr>
        <p:txBody>
          <a:bodyPr/>
          <a:lstStyle/>
          <a:p>
            <a:r>
              <a:rPr lang="en-US" dirty="0"/>
              <a:t>Now user Aniko </a:t>
            </a:r>
            <a:r>
              <a:rPr lang="en-US" dirty="0" err="1"/>
              <a:t>Eszias</a:t>
            </a:r>
            <a:r>
              <a:rPr lang="en-US" dirty="0"/>
              <a:t> searches for "Living a Feminist Life" by Sara Ahmed and sees it does not exist.  She clicks "Citation Linker".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06ED6-322B-58FE-EB43-B6709FFC812C}"/>
              </a:ext>
            </a:extLst>
          </p:cNvPr>
          <p:cNvSpPr/>
          <p:nvPr/>
        </p:nvSpPr>
        <p:spPr>
          <a:xfrm>
            <a:off x="1619672" y="2715766"/>
            <a:ext cx="1504528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D17A45-3B84-19E1-88D1-263D050C147B}"/>
              </a:ext>
            </a:extLst>
          </p:cNvPr>
          <p:cNvCxnSpPr/>
          <p:nvPr/>
        </p:nvCxnSpPr>
        <p:spPr>
          <a:xfrm flipH="1" flipV="1">
            <a:off x="5220072" y="1967978"/>
            <a:ext cx="576064" cy="733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6CAAD-2D17-878B-241E-9A2A38AE37AC}"/>
              </a:ext>
            </a:extLst>
          </p:cNvPr>
          <p:cNvSpPr/>
          <p:nvPr/>
        </p:nvSpPr>
        <p:spPr>
          <a:xfrm>
            <a:off x="4860032" y="1563638"/>
            <a:ext cx="432048" cy="377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894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41CED4-DF4A-CA7E-101B-B40AD25E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74" y="1275606"/>
            <a:ext cx="4382244" cy="3408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two of two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F0C70A9-2433-8011-4755-2D50706E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91786"/>
            <a:ext cx="8856984" cy="827836"/>
          </a:xfrm>
        </p:spPr>
        <p:txBody>
          <a:bodyPr/>
          <a:lstStyle/>
          <a:p>
            <a:r>
              <a:rPr lang="en-US" dirty="0"/>
              <a:t>She fills in the information (including ISBN </a:t>
            </a:r>
            <a:r>
              <a:rPr lang="en-I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9780822363040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dirty="0"/>
              <a:t>and clicks "Submit"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6CAAD-2D17-878B-241E-9A2A38AE37AC}"/>
              </a:ext>
            </a:extLst>
          </p:cNvPr>
          <p:cNvSpPr/>
          <p:nvPr/>
        </p:nvSpPr>
        <p:spPr>
          <a:xfrm>
            <a:off x="6012160" y="4282627"/>
            <a:ext cx="714958" cy="377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699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A29339-2246-98ED-8410-89663765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6" y="749342"/>
            <a:ext cx="4962938" cy="3945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two of two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F0C70A9-2433-8011-4755-2D50706E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591786"/>
            <a:ext cx="3600400" cy="1043860"/>
          </a:xfrm>
        </p:spPr>
        <p:txBody>
          <a:bodyPr/>
          <a:lstStyle/>
          <a:p>
            <a:r>
              <a:rPr lang="en-US" dirty="0"/>
              <a:t>From the results </a:t>
            </a:r>
            <a:r>
              <a:rPr lang="en-US" dirty="0" err="1"/>
              <a:t>Aniko</a:t>
            </a:r>
            <a:r>
              <a:rPr lang="en-US" dirty="0"/>
              <a:t> clicks "Purchase Request"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6CAAD-2D17-878B-241E-9A2A38AE37AC}"/>
              </a:ext>
            </a:extLst>
          </p:cNvPr>
          <p:cNvSpPr/>
          <p:nvPr/>
        </p:nvSpPr>
        <p:spPr>
          <a:xfrm>
            <a:off x="1067126" y="3473220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2798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FBC195-1D2C-B821-117E-F61AA79B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03" y="644553"/>
            <a:ext cx="3622301" cy="4371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example two of two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6CAAD-2D17-878B-241E-9A2A38AE37AC}"/>
              </a:ext>
            </a:extLst>
          </p:cNvPr>
          <p:cNvSpPr/>
          <p:nvPr/>
        </p:nvSpPr>
        <p:spPr>
          <a:xfrm>
            <a:off x="2409022" y="4731990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F517A8F-AD7F-2425-1F78-CE4FC4F8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771551"/>
            <a:ext cx="3600400" cy="3882654"/>
          </a:xfrm>
        </p:spPr>
        <p:txBody>
          <a:bodyPr>
            <a:normAutofit/>
          </a:bodyPr>
          <a:lstStyle/>
          <a:p>
            <a:r>
              <a:rPr lang="en-US" dirty="0"/>
              <a:t>And she submits her second purchase request</a:t>
            </a:r>
          </a:p>
        </p:txBody>
      </p:sp>
    </p:spTree>
    <p:extLst>
      <p:ext uri="{BB962C8B-B14F-4D97-AF65-F5344CB8AC3E}">
        <p14:creationId xmlns:p14="http://schemas.microsoft.com/office/powerpoint/2010/main" val="350719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14" y="436492"/>
            <a:ext cx="5781086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  <a:endParaRPr lang="en-I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Creating the Purchase Request in Primo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Creating the Purchase Request in Alma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Managing Purchase Requests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 Line Types for POLs created from Purchase Requests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Reporting on Purchase Requests in Alma Analytics 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261B60-B06A-FF6D-6455-8ACEBB06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520924"/>
            <a:ext cx="806767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 – both examples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6CAAD-2D17-878B-241E-9A2A38AE37AC}"/>
              </a:ext>
            </a:extLst>
          </p:cNvPr>
          <p:cNvSpPr/>
          <p:nvPr/>
        </p:nvSpPr>
        <p:spPr>
          <a:xfrm>
            <a:off x="683568" y="3363838"/>
            <a:ext cx="7848872" cy="1187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C25BB30-B325-3688-25B7-E051A3B3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91786"/>
            <a:ext cx="8856984" cy="827836"/>
          </a:xfrm>
        </p:spPr>
        <p:txBody>
          <a:bodyPr>
            <a:normAutofit/>
          </a:bodyPr>
          <a:lstStyle/>
          <a:p>
            <a:r>
              <a:rPr lang="en-US" dirty="0"/>
              <a:t>Aniko can see both of her purchase requests in her library card in Primo</a:t>
            </a:r>
          </a:p>
        </p:txBody>
      </p:sp>
    </p:spTree>
    <p:extLst>
      <p:ext uri="{BB962C8B-B14F-4D97-AF65-F5344CB8AC3E}">
        <p14:creationId xmlns:p14="http://schemas.microsoft.com/office/powerpoint/2010/main" val="424089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Purchase Request in Alma</a:t>
            </a:r>
            <a:br>
              <a:rPr lang="en-US" dirty="0"/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281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Purchase Request in Alma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808311"/>
          </a:xfrm>
        </p:spPr>
        <p:txBody>
          <a:bodyPr>
            <a:normAutofit/>
          </a:bodyPr>
          <a:lstStyle/>
          <a:p>
            <a:r>
              <a:rPr lang="en-US" sz="2400" dirty="0"/>
              <a:t>In the example here staff user Laura Jackson will create two purchase requests on behalf of patron </a:t>
            </a:r>
            <a:r>
              <a:rPr lang="en-US" sz="2400" dirty="0" err="1"/>
              <a:t>Aniko</a:t>
            </a:r>
            <a:r>
              <a:rPr lang="en-US" sz="2400" dirty="0"/>
              <a:t> </a:t>
            </a:r>
            <a:r>
              <a:rPr lang="en-US" sz="2400" dirty="0" err="1"/>
              <a:t>Eszias</a:t>
            </a:r>
            <a:endParaRPr lang="en-US" sz="2400" dirty="0"/>
          </a:p>
          <a:p>
            <a:pPr lvl="1"/>
            <a:r>
              <a:rPr lang="en-US" sz="2400" dirty="0"/>
              <a:t>First example: Purchase request for electronic inventory for bibliographic record which currently does not exist</a:t>
            </a:r>
          </a:p>
          <a:p>
            <a:pPr lvl="1"/>
            <a:r>
              <a:rPr lang="en-US" sz="2400" dirty="0"/>
              <a:t>Second example: Purchase request for additional physical inventory for bibliographic record already has physical inventory</a:t>
            </a:r>
          </a:p>
        </p:txBody>
      </p:sp>
    </p:spTree>
    <p:extLst>
      <p:ext uri="{BB962C8B-B14F-4D97-AF65-F5344CB8AC3E}">
        <p14:creationId xmlns:p14="http://schemas.microsoft.com/office/powerpoint/2010/main" val="382866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E5AF3B-759E-ABB2-DDC8-4AB8DD3F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0" y="767764"/>
            <a:ext cx="3220892" cy="4085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Purchase Request in Alma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771551"/>
            <a:ext cx="4752528" cy="2808311"/>
          </a:xfrm>
        </p:spPr>
        <p:txBody>
          <a:bodyPr>
            <a:normAutofit/>
          </a:bodyPr>
          <a:lstStyle/>
          <a:p>
            <a:r>
              <a:rPr lang="en-US" dirty="0"/>
              <a:t>If the staff user has the appropriate roles (as shown in the introduction) then they can create a purchase request in Alma</a:t>
            </a:r>
          </a:p>
          <a:p>
            <a:r>
              <a:rPr lang="en-US" dirty="0"/>
              <a:t>Staff user Laura Jackson will access the Acquisitions menu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2D0E3-AC99-AD67-35B9-694B37671EB9}"/>
              </a:ext>
            </a:extLst>
          </p:cNvPr>
          <p:cNvSpPr/>
          <p:nvPr/>
        </p:nvSpPr>
        <p:spPr>
          <a:xfrm>
            <a:off x="1763688" y="4120014"/>
            <a:ext cx="1872207" cy="291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2F5C9-E8F2-9AA9-2E6A-C06EA814091E}"/>
              </a:ext>
            </a:extLst>
          </p:cNvPr>
          <p:cNvSpPr/>
          <p:nvPr/>
        </p:nvSpPr>
        <p:spPr>
          <a:xfrm>
            <a:off x="599436" y="2150722"/>
            <a:ext cx="900100" cy="517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116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4CBBB1-AC9B-6C80-1A3D-8F40D4F3A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63978"/>
            <a:ext cx="3581224" cy="4152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one of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CFC9B-2F76-E09B-37B7-D596F8D4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217" y="771550"/>
            <a:ext cx="4518255" cy="3888431"/>
          </a:xfrm>
        </p:spPr>
        <p:txBody>
          <a:bodyPr>
            <a:normAutofit/>
          </a:bodyPr>
          <a:lstStyle/>
          <a:p>
            <a:r>
              <a:rPr lang="en-US" sz="2000" dirty="0"/>
              <a:t>Here we have chosen to create a new record of type book</a:t>
            </a:r>
          </a:p>
          <a:p>
            <a:r>
              <a:rPr lang="en-US" sz="2000" dirty="0"/>
              <a:t>We have filled in known bibliographic information such as title "Tranquility" and author "</a:t>
            </a:r>
            <a:r>
              <a:rPr lang="en-US" sz="2000" dirty="0" err="1"/>
              <a:t>Bartis</a:t>
            </a:r>
            <a:r>
              <a:rPr lang="en-US" sz="2000" dirty="0"/>
              <a:t>, Attila" and ISBN  9780980033007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1A7855-C3CA-F1AD-85F1-42E296F7A6C3}"/>
              </a:ext>
            </a:extLst>
          </p:cNvPr>
          <p:cNvSpPr/>
          <p:nvPr/>
        </p:nvSpPr>
        <p:spPr>
          <a:xfrm>
            <a:off x="1475656" y="1254680"/>
            <a:ext cx="590004" cy="353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28C88-590B-827A-212F-CEE1DCB83D74}"/>
              </a:ext>
            </a:extLst>
          </p:cNvPr>
          <p:cNvSpPr/>
          <p:nvPr/>
        </p:nvSpPr>
        <p:spPr>
          <a:xfrm>
            <a:off x="2123728" y="1491630"/>
            <a:ext cx="736034" cy="353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24D5E-AF91-FD45-E159-F6DADAD5854A}"/>
              </a:ext>
            </a:extLst>
          </p:cNvPr>
          <p:cNvSpPr/>
          <p:nvPr/>
        </p:nvSpPr>
        <p:spPr>
          <a:xfrm>
            <a:off x="1475656" y="915566"/>
            <a:ext cx="1152128" cy="353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1593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one of two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744415"/>
          </a:xfrm>
        </p:spPr>
        <p:txBody>
          <a:bodyPr>
            <a:normAutofit/>
          </a:bodyPr>
          <a:lstStyle/>
          <a:p>
            <a:r>
              <a:rPr lang="en-US" sz="2800" dirty="0"/>
              <a:t>As we will see on the next slide: </a:t>
            </a:r>
          </a:p>
          <a:p>
            <a:r>
              <a:rPr lang="en-US" sz="2800" dirty="0"/>
              <a:t>In the "Request Attributes" section we define </a:t>
            </a:r>
          </a:p>
          <a:p>
            <a:pPr lvl="1"/>
            <a:r>
              <a:rPr lang="en-US" dirty="0"/>
              <a:t>The requester</a:t>
            </a:r>
          </a:p>
          <a:p>
            <a:pPr lvl="1"/>
            <a:r>
              <a:rPr lang="en-US" dirty="0"/>
              <a:t>Owning Library (optional)</a:t>
            </a:r>
          </a:p>
          <a:p>
            <a:pPr lvl="1"/>
            <a:r>
              <a:rPr lang="en-US" dirty="0"/>
              <a:t>Estimated Cost (optional)</a:t>
            </a:r>
          </a:p>
          <a:p>
            <a:pPr lvl="1"/>
            <a:r>
              <a:rPr lang="en-US" dirty="0"/>
              <a:t>Fund (optional)</a:t>
            </a:r>
          </a:p>
          <a:p>
            <a:pPr lvl="1"/>
            <a:r>
              <a:rPr lang="en-US" dirty="0"/>
              <a:t>Vendor / Account (optional)</a:t>
            </a:r>
          </a:p>
          <a:p>
            <a:pPr lvl="1"/>
            <a:r>
              <a:rPr lang="en-US" dirty="0"/>
              <a:t>Requester Note (optional)</a:t>
            </a:r>
          </a:p>
        </p:txBody>
      </p:sp>
    </p:spTree>
    <p:extLst>
      <p:ext uri="{BB962C8B-B14F-4D97-AF65-F5344CB8AC3E}">
        <p14:creationId xmlns:p14="http://schemas.microsoft.com/office/powerpoint/2010/main" val="3705580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one of two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43948-5B55-5590-D9AD-8C4113BF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9" y="915566"/>
            <a:ext cx="7814642" cy="39767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304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one of two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808311"/>
          </a:xfrm>
        </p:spPr>
        <p:txBody>
          <a:bodyPr>
            <a:normAutofit/>
          </a:bodyPr>
          <a:lstStyle/>
          <a:p>
            <a:r>
              <a:rPr lang="en-US" sz="2400" dirty="0"/>
              <a:t>We click "Save" and the Purchase Request is created.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E458C-C3F7-57A6-9ED4-AA59CEEE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2014537"/>
            <a:ext cx="2228850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967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two of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CFC9B-2F76-E09B-37B7-D596F8D4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771550"/>
            <a:ext cx="8568952" cy="3888431"/>
          </a:xfrm>
        </p:spPr>
        <p:txBody>
          <a:bodyPr>
            <a:normAutofit/>
          </a:bodyPr>
          <a:lstStyle/>
          <a:p>
            <a:r>
              <a:rPr lang="en-US" sz="2000" dirty="0"/>
              <a:t>Now staff user will create a purchase request for additional inventory for bibliographic record which already has physical inventory.</a:t>
            </a:r>
          </a:p>
          <a:p>
            <a:r>
              <a:rPr lang="en-US" sz="2000" dirty="0"/>
              <a:t>Title "Madness in twentieth-century French women's writing" exists with one item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B8B97-7B47-263B-BEEA-04E56E74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28" y="2113832"/>
            <a:ext cx="6128543" cy="2671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597CDF-3063-392B-34DC-C66AB1640EF6}"/>
              </a:ext>
            </a:extLst>
          </p:cNvPr>
          <p:cNvSpPr/>
          <p:nvPr/>
        </p:nvSpPr>
        <p:spPr>
          <a:xfrm>
            <a:off x="5652120" y="4371950"/>
            <a:ext cx="648072" cy="413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4327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539A6-8BFF-AF9A-B3B1-20992F46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820019"/>
            <a:ext cx="8401050" cy="2047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two of two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CFC9B-2F76-E09B-37B7-D596F8D4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771550"/>
            <a:ext cx="8496944" cy="3888431"/>
          </a:xfrm>
        </p:spPr>
        <p:txBody>
          <a:bodyPr>
            <a:normAutofit/>
          </a:bodyPr>
          <a:lstStyle/>
          <a:p>
            <a:r>
              <a:rPr lang="en-US" sz="2000" dirty="0"/>
              <a:t>This time we have chosen "Use existing record" and now we can search for existing record via the pickup list of the title field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1A7855-C3CA-F1AD-85F1-42E296F7A6C3}"/>
              </a:ext>
            </a:extLst>
          </p:cNvPr>
          <p:cNvSpPr/>
          <p:nvPr/>
        </p:nvSpPr>
        <p:spPr>
          <a:xfrm>
            <a:off x="8316415" y="3514314"/>
            <a:ext cx="450665" cy="353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24D5E-AF91-FD45-E159-F6DADAD5854A}"/>
              </a:ext>
            </a:extLst>
          </p:cNvPr>
          <p:cNvSpPr/>
          <p:nvPr/>
        </p:nvSpPr>
        <p:spPr>
          <a:xfrm>
            <a:off x="2890346" y="2194022"/>
            <a:ext cx="1393622" cy="353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2C3B0E-BD04-9133-DF31-FE38DFCD6FFD}"/>
              </a:ext>
            </a:extLst>
          </p:cNvPr>
          <p:cNvCxnSpPr/>
          <p:nvPr/>
        </p:nvCxnSpPr>
        <p:spPr>
          <a:xfrm>
            <a:off x="7740352" y="2547602"/>
            <a:ext cx="576063" cy="96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940FCA-C09D-9AEB-E6A5-A49475A26032}"/>
              </a:ext>
            </a:extLst>
          </p:cNvPr>
          <p:cNvSpPr txBox="1"/>
          <p:nvPr/>
        </p:nvSpPr>
        <p:spPr>
          <a:xfrm>
            <a:off x="6444208" y="1925419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here to search for the record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68059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two of two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Now we search for and select "Madness in twentieth-century French women's writing"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4C6D4-BF65-3640-53A8-76C3C37B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1779662"/>
            <a:ext cx="7092280" cy="3002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843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two of two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B52AA17-3A8C-9A39-4B65-F2DB51E6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38792"/>
            <a:ext cx="8712968" cy="852838"/>
          </a:xfrm>
        </p:spPr>
        <p:txBody>
          <a:bodyPr>
            <a:normAutofit/>
          </a:bodyPr>
          <a:lstStyle/>
          <a:p>
            <a:r>
              <a:rPr lang="en-US" sz="1800" dirty="0"/>
              <a:t>The bibliographic information automatically gets filled in from the existing record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7B601-7E2E-C459-8423-011948BE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9582"/>
            <a:ext cx="6979814" cy="38310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6209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two of two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152AFC1-AF93-C67B-F9D4-BCDFF1CC4DE1}"/>
              </a:ext>
            </a:extLst>
          </p:cNvPr>
          <p:cNvSpPr txBox="1">
            <a:spLocks/>
          </p:cNvSpPr>
          <p:nvPr/>
        </p:nvSpPr>
        <p:spPr>
          <a:xfrm>
            <a:off x="251520" y="843558"/>
            <a:ext cx="8712968" cy="852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request attributes are filled in the same way as when we made a purchase request for a new bibliographic record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66A9DE-3B17-CB31-45B9-88E8FD1E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37871"/>
            <a:ext cx="7056784" cy="3153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4684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the Purchase Request in Alma – example two of two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808311"/>
          </a:xfrm>
        </p:spPr>
        <p:txBody>
          <a:bodyPr>
            <a:normAutofit/>
          </a:bodyPr>
          <a:lstStyle/>
          <a:p>
            <a:r>
              <a:rPr lang="en-US" sz="2400" dirty="0"/>
              <a:t>We click "Save" and the Purchase Request is created.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A57E0-717E-1994-12A2-B243369E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1828800"/>
            <a:ext cx="2028825" cy="1485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7849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Purchase Request in Alma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808311"/>
          </a:xfrm>
        </p:spPr>
        <p:txBody>
          <a:bodyPr>
            <a:normAutofit/>
          </a:bodyPr>
          <a:lstStyle/>
          <a:p>
            <a:r>
              <a:rPr lang="en-US" sz="2400" dirty="0"/>
              <a:t>All four purchase requests (the 2 created in Primo and the 2 created in Alma) will appear in the "Unassigned" tab of the "Manage Purchase Requests"</a:t>
            </a:r>
          </a:p>
          <a:p>
            <a:r>
              <a:rPr lang="en-US" dirty="0"/>
              <a:t>More on "Manage Purchase Requests" soon.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9DC0B-797A-6DE0-8EA7-642BF8C9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36515"/>
            <a:ext cx="3384602" cy="1303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665049-6C52-1203-6FEA-A01CA097451E}"/>
              </a:ext>
            </a:extLst>
          </p:cNvPr>
          <p:cNvSpPr/>
          <p:nvPr/>
        </p:nvSpPr>
        <p:spPr>
          <a:xfrm>
            <a:off x="2771800" y="3507855"/>
            <a:ext cx="3384602" cy="43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3767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1CCE5-071C-562C-6D29-1183D8A36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7614"/>
            <a:ext cx="6199609" cy="3275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Purchase Request in Alma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808311"/>
          </a:xfrm>
        </p:spPr>
        <p:txBody>
          <a:bodyPr>
            <a:normAutofit/>
          </a:bodyPr>
          <a:lstStyle/>
          <a:p>
            <a:r>
              <a:rPr lang="en-US" sz="2400" dirty="0"/>
              <a:t>Here are the four purchase requests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C1737-7C79-60AF-898B-8B6E63312490}"/>
              </a:ext>
            </a:extLst>
          </p:cNvPr>
          <p:cNvSpPr/>
          <p:nvPr/>
        </p:nvSpPr>
        <p:spPr>
          <a:xfrm>
            <a:off x="2267744" y="1635646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92813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Purchase Request in Alma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327E91D-A932-95B8-7472-A00C77FF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38792"/>
            <a:ext cx="8712968" cy="2145264"/>
          </a:xfrm>
        </p:spPr>
        <p:txBody>
          <a:bodyPr>
            <a:normAutofit/>
          </a:bodyPr>
          <a:lstStyle/>
          <a:p>
            <a:r>
              <a:rPr lang="en-US" sz="2400" dirty="0" err="1"/>
              <a:t>Aniko</a:t>
            </a:r>
            <a:r>
              <a:rPr lang="en-US" sz="2400" dirty="0"/>
              <a:t> sees all four purchase requests in her Library Card in Primo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C5985-0786-3F2F-5A54-575C698A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06179"/>
            <a:ext cx="6650508" cy="3408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F674C-7CAF-E54B-17B3-3FC79EF1AF59}"/>
              </a:ext>
            </a:extLst>
          </p:cNvPr>
          <p:cNvSpPr/>
          <p:nvPr/>
        </p:nvSpPr>
        <p:spPr>
          <a:xfrm>
            <a:off x="2519680" y="1758179"/>
            <a:ext cx="648072" cy="285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89461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4000" cy="1240583"/>
          </a:xfrm>
        </p:spPr>
        <p:txBody>
          <a:bodyPr/>
          <a:lstStyle/>
          <a:p>
            <a:r>
              <a:rPr lang="en-US" sz="2600" dirty="0"/>
              <a:t>Managing Purchase Requests</a:t>
            </a:r>
            <a:endParaRPr lang="LID4096" sz="2600" dirty="0"/>
          </a:p>
        </p:txBody>
      </p:sp>
    </p:spTree>
    <p:extLst>
      <p:ext uri="{BB962C8B-B14F-4D97-AF65-F5344CB8AC3E}">
        <p14:creationId xmlns:p14="http://schemas.microsoft.com/office/powerpoint/2010/main" val="947444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C43633-BFB4-BF41-2706-F134A4D5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2228850"/>
            <a:ext cx="1990725" cy="68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2F5C9-E8F2-9AA9-2E6A-C06EA814091E}"/>
              </a:ext>
            </a:extLst>
          </p:cNvPr>
          <p:cNvSpPr/>
          <p:nvPr/>
        </p:nvSpPr>
        <p:spPr>
          <a:xfrm>
            <a:off x="3597417" y="2678365"/>
            <a:ext cx="1787451" cy="236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571228"/>
          </a:xfrm>
        </p:spPr>
        <p:txBody>
          <a:bodyPr>
            <a:normAutofit/>
          </a:bodyPr>
          <a:lstStyle/>
          <a:p>
            <a:r>
              <a:rPr lang="en-US" sz="2400" dirty="0"/>
              <a:t>Acquisitions &gt; Purchase Requests &gt; Manage Purchase Requests</a:t>
            </a:r>
          </a:p>
        </p:txBody>
      </p:sp>
    </p:spTree>
    <p:extLst>
      <p:ext uri="{BB962C8B-B14F-4D97-AF65-F5344CB8AC3E}">
        <p14:creationId xmlns:p14="http://schemas.microsoft.com/office/powerpoint/2010/main" val="155175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8CF2CC6-6111-5017-AEE1-9BE1D146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397938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The "Manage Purchase Requests" screen allows the user to view pending purchase requests</a:t>
            </a:r>
          </a:p>
          <a:p>
            <a:r>
              <a:rPr lang="en-US" sz="2400" dirty="0"/>
              <a:t>It is divided into three tabs: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Assigned to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Unassigned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Assigned to Others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The four Purchase Requests which we recently created will now be in the "Unassigned" tab.</a:t>
            </a:r>
          </a:p>
          <a:p>
            <a:r>
              <a:rPr lang="en-US" sz="2400" dirty="0"/>
              <a:t>The purchase requests can be faceted by various parameters. In the next slide they are faceted by Requester: </a:t>
            </a:r>
            <a:r>
              <a:rPr lang="en-US" sz="2400" dirty="0" err="1"/>
              <a:t>Aniko</a:t>
            </a:r>
            <a:r>
              <a:rPr lang="en-US" sz="2400" dirty="0"/>
              <a:t> </a:t>
            </a:r>
            <a:r>
              <a:rPr lang="en-US" sz="2400" dirty="0" err="1"/>
              <a:t>Eszias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77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addition to the information here see also </a:t>
            </a:r>
            <a:r>
              <a:rPr lang="en-US" dirty="0">
                <a:hlinkClick r:id="rId2"/>
              </a:rPr>
              <a:t>Purchase Requests</a:t>
            </a:r>
            <a:endParaRPr lang="en-US" dirty="0"/>
          </a:p>
          <a:p>
            <a:r>
              <a:rPr lang="en-US" dirty="0"/>
              <a:t>Purchase requests are used to request that a library purchase a resource.</a:t>
            </a:r>
          </a:p>
          <a:p>
            <a:r>
              <a:rPr lang="en-US" dirty="0"/>
              <a:t>The purchase request can be created by </a:t>
            </a:r>
          </a:p>
          <a:p>
            <a:pPr lvl="1"/>
            <a:r>
              <a:rPr lang="en-US" dirty="0"/>
              <a:t>Librarians using Alma </a:t>
            </a:r>
          </a:p>
          <a:p>
            <a:pPr lvl="1"/>
            <a:r>
              <a:rPr lang="en-US" dirty="0"/>
              <a:t>Instructors or patrons using Primo or Leganto</a:t>
            </a:r>
          </a:p>
        </p:txBody>
      </p:sp>
    </p:spTree>
    <p:extLst>
      <p:ext uri="{BB962C8B-B14F-4D97-AF65-F5344CB8AC3E}">
        <p14:creationId xmlns:p14="http://schemas.microsoft.com/office/powerpoint/2010/main" val="177371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094F96-5882-6363-F89A-DF832713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19" y="781354"/>
            <a:ext cx="6019181" cy="38670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668B5-FABE-5DA6-6A82-AF896C72BEE6}"/>
              </a:ext>
            </a:extLst>
          </p:cNvPr>
          <p:cNvSpPr/>
          <p:nvPr/>
        </p:nvSpPr>
        <p:spPr>
          <a:xfrm>
            <a:off x="2987824" y="1059582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0595D-3812-9E9A-5E66-62ED88921897}"/>
              </a:ext>
            </a:extLst>
          </p:cNvPr>
          <p:cNvSpPr/>
          <p:nvPr/>
        </p:nvSpPr>
        <p:spPr>
          <a:xfrm>
            <a:off x="3018270" y="1540119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8988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405139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For each Purchase Request the staff user can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Edit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Approve and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Send query to requester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Assign (to another staff user)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Relink (to a different bibliographic record)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Once a staff user edits or "works on" a purchase request it will automatically be assigned to them.  After it is "Approved and Ordered" it goes to the "Unassigned" tab until it will be optionally deleted.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600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4F0F7-B80C-28CC-067D-83CED5B1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840"/>
            <a:ext cx="9144000" cy="19218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1157"/>
          </a:xfrm>
        </p:spPr>
        <p:txBody>
          <a:bodyPr>
            <a:normAutofit/>
          </a:bodyPr>
          <a:lstStyle/>
          <a:p>
            <a:r>
              <a:rPr lang="en-US" sz="2400" dirty="0"/>
              <a:t>Performing actions on a Purchase Requests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34C33F-A8B4-46D9-95F8-3317371EA1B7}"/>
              </a:ext>
            </a:extLst>
          </p:cNvPr>
          <p:cNvSpPr/>
          <p:nvPr/>
        </p:nvSpPr>
        <p:spPr>
          <a:xfrm>
            <a:off x="7668344" y="1937531"/>
            <a:ext cx="1443458" cy="1556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DF9F09-7D9B-B689-FBBE-94B326D3593F}"/>
              </a:ext>
            </a:extLst>
          </p:cNvPr>
          <p:cNvSpPr/>
          <p:nvPr/>
        </p:nvSpPr>
        <p:spPr>
          <a:xfrm>
            <a:off x="8820472" y="1707654"/>
            <a:ext cx="291330" cy="229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9F31D8-8C62-4176-8BC2-EAAF77E8E1CA}"/>
              </a:ext>
            </a:extLst>
          </p:cNvPr>
          <p:cNvSpPr/>
          <p:nvPr/>
        </p:nvSpPr>
        <p:spPr>
          <a:xfrm>
            <a:off x="7522679" y="1707654"/>
            <a:ext cx="291330" cy="229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6534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9A9B9-A41F-37A9-6BB8-73881CB7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439"/>
            <a:ext cx="9144000" cy="2154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1157"/>
          </a:xfrm>
        </p:spPr>
        <p:txBody>
          <a:bodyPr>
            <a:normAutofit/>
          </a:bodyPr>
          <a:lstStyle/>
          <a:p>
            <a:r>
              <a:rPr lang="en-US" sz="2400" dirty="0"/>
              <a:t>We will  now click "Edit" for "Living a Feminist Life"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9F31D8-8C62-4176-8BC2-EAAF77E8E1CA}"/>
              </a:ext>
            </a:extLst>
          </p:cNvPr>
          <p:cNvSpPr/>
          <p:nvPr/>
        </p:nvSpPr>
        <p:spPr>
          <a:xfrm>
            <a:off x="7524328" y="2541472"/>
            <a:ext cx="291330" cy="229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9588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FF493F-4271-F9AA-D267-9867726B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347"/>
            <a:ext cx="9144000" cy="2471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72008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Note that this purchase request was created in Primo via the citation linker for a record which does not yet exist.  Creating the purchase request also created a bibliographic record with no inventory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7E04F4-C9BD-1ED8-ABC7-D1317D913444}"/>
              </a:ext>
            </a:extLst>
          </p:cNvPr>
          <p:cNvSpPr txBox="1"/>
          <p:nvPr/>
        </p:nvSpPr>
        <p:spPr>
          <a:xfrm>
            <a:off x="2862057" y="4097477"/>
            <a:ext cx="28803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Date and time the Purchase Request was created</a:t>
            </a:r>
            <a:endParaRPr lang="en-I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6D4E8A-5F79-2241-3D81-857572849642}"/>
              </a:ext>
            </a:extLst>
          </p:cNvPr>
          <p:cNvCxnSpPr/>
          <p:nvPr/>
        </p:nvCxnSpPr>
        <p:spPr>
          <a:xfrm flipH="1">
            <a:off x="3347864" y="350785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CE13B2-29E0-B970-913F-C366D8FEA9C9}"/>
              </a:ext>
            </a:extLst>
          </p:cNvPr>
          <p:cNvCxnSpPr>
            <a:cxnSpLocks/>
          </p:cNvCxnSpPr>
          <p:nvPr/>
        </p:nvCxnSpPr>
        <p:spPr>
          <a:xfrm flipV="1">
            <a:off x="3779912" y="3500927"/>
            <a:ext cx="0" cy="57842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16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720080"/>
          </a:xfrm>
        </p:spPr>
        <p:txBody>
          <a:bodyPr>
            <a:normAutofit/>
          </a:bodyPr>
          <a:lstStyle/>
          <a:p>
            <a:r>
              <a:rPr lang="en-US" sz="2000" dirty="0"/>
              <a:t>After clicking edit we see the resource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8AC16-2E3C-2922-9B88-08A4FA3C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7614"/>
            <a:ext cx="6372200" cy="3329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D2AB5-35CC-E49F-4177-4EC85CFA7820}"/>
              </a:ext>
            </a:extLst>
          </p:cNvPr>
          <p:cNvSpPr txBox="1"/>
          <p:nvPr/>
        </p:nvSpPr>
        <p:spPr>
          <a:xfrm>
            <a:off x="3635896" y="2290350"/>
            <a:ext cx="3240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existing record is being used</a:t>
            </a:r>
            <a:endParaRPr lang="en-I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E32874-A83C-0327-A570-1DA739705F7B}"/>
              </a:ext>
            </a:extLst>
          </p:cNvPr>
          <p:cNvCxnSpPr/>
          <p:nvPr/>
        </p:nvCxnSpPr>
        <p:spPr>
          <a:xfrm flipH="1">
            <a:off x="4174587" y="1707654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895DA2-F12E-6825-D2A1-F1CF2C44AE88}"/>
              </a:ext>
            </a:extLst>
          </p:cNvPr>
          <p:cNvCxnSpPr>
            <a:cxnSpLocks/>
          </p:cNvCxnSpPr>
          <p:nvPr/>
        </p:nvCxnSpPr>
        <p:spPr>
          <a:xfrm flipV="1">
            <a:off x="4606635" y="1700727"/>
            <a:ext cx="0" cy="57842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43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720080"/>
          </a:xfrm>
        </p:spPr>
        <p:txBody>
          <a:bodyPr>
            <a:normAutofit/>
          </a:bodyPr>
          <a:lstStyle/>
          <a:p>
            <a:r>
              <a:rPr lang="en-US" sz="2000" dirty="0"/>
              <a:t>We will scroll down and fill in the request attributes.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90443-9BA1-F7DA-8638-494FF244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5606"/>
            <a:ext cx="7740352" cy="3510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4991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8FA10-B498-2994-31FF-8259F0EB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098"/>
            <a:ext cx="9144000" cy="3117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720080"/>
          </a:xfrm>
        </p:spPr>
        <p:txBody>
          <a:bodyPr>
            <a:normAutofit/>
          </a:bodyPr>
          <a:lstStyle/>
          <a:p>
            <a:r>
              <a:rPr lang="en-US" sz="2000" dirty="0"/>
              <a:t>The request is now "assigned to me" and I can "Approve and Order"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A5BB53-6218-2146-6088-63D7AF09590D}"/>
              </a:ext>
            </a:extLst>
          </p:cNvPr>
          <p:cNvSpPr/>
          <p:nvPr/>
        </p:nvSpPr>
        <p:spPr>
          <a:xfrm>
            <a:off x="35496" y="1425806"/>
            <a:ext cx="1152128" cy="362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88F8E-943D-7925-2BEE-9C859B097DA8}"/>
              </a:ext>
            </a:extLst>
          </p:cNvPr>
          <p:cNvSpPr/>
          <p:nvPr/>
        </p:nvSpPr>
        <p:spPr>
          <a:xfrm>
            <a:off x="7668344" y="2715766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19432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720080"/>
          </a:xfrm>
        </p:spPr>
        <p:txBody>
          <a:bodyPr>
            <a:normAutofit/>
          </a:bodyPr>
          <a:lstStyle/>
          <a:p>
            <a:r>
              <a:rPr lang="en-US" sz="2000" dirty="0"/>
              <a:t>After clicking "Approve and Order" a POL is created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73439-FE2A-5E73-7729-0850F144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347614"/>
            <a:ext cx="2495550" cy="89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1DE84-E122-5005-415B-8B4A9401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" y="2549787"/>
            <a:ext cx="7812360" cy="19869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114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0A3B-7208-A650-8893-42D58230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987"/>
            <a:ext cx="9144000" cy="1931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720080"/>
          </a:xfrm>
        </p:spPr>
        <p:txBody>
          <a:bodyPr>
            <a:normAutofit/>
          </a:bodyPr>
          <a:lstStyle/>
          <a:p>
            <a:r>
              <a:rPr lang="en-US" sz="2000" dirty="0" err="1"/>
              <a:t>Aniko</a:t>
            </a:r>
            <a:r>
              <a:rPr lang="en-US" sz="2000" dirty="0"/>
              <a:t> is automatically an "Interested User" in the POL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5220072" y="2067694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558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Purchase requests may be created, for example, for</a:t>
            </a:r>
          </a:p>
          <a:p>
            <a:pPr lvl="1"/>
            <a:r>
              <a:rPr lang="en-US" dirty="0"/>
              <a:t>Something brand new which will have either physical or electronic inventory</a:t>
            </a:r>
          </a:p>
          <a:p>
            <a:pPr lvl="1"/>
            <a:r>
              <a:rPr lang="en-US" dirty="0"/>
              <a:t>Something for which the library has one type of inventory and there is a desire to purchase a different type of inventory</a:t>
            </a:r>
          </a:p>
          <a:p>
            <a:pPr lvl="1"/>
            <a:r>
              <a:rPr lang="en-US" dirty="0"/>
              <a:t>Something for which there is a physical item, but another physical item is needed</a:t>
            </a:r>
          </a:p>
        </p:txBody>
      </p:sp>
    </p:spTree>
    <p:extLst>
      <p:ext uri="{BB962C8B-B14F-4D97-AF65-F5344CB8AC3E}">
        <p14:creationId xmlns:p14="http://schemas.microsoft.com/office/powerpoint/2010/main" val="3753056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8C31E-04B5-95D3-1EE4-13E7DB6B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98728"/>
            <a:ext cx="5415508" cy="3035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one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720080"/>
          </a:xfrm>
        </p:spPr>
        <p:txBody>
          <a:bodyPr>
            <a:normAutofit/>
          </a:bodyPr>
          <a:lstStyle/>
          <a:p>
            <a:r>
              <a:rPr lang="en-US" sz="2000" dirty="0" err="1"/>
              <a:t>Aniko</a:t>
            </a:r>
            <a:r>
              <a:rPr lang="en-US" sz="2000" dirty="0"/>
              <a:t> has received a letter that the request was approved, and an order created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1750755" y="3391546"/>
            <a:ext cx="1504319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980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6F287-F3F8-EF3C-2173-645989B8A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2699"/>
            <a:ext cx="9144000" cy="1439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Now we will click "edit" on the Purchase request for "Madness in twentieth century women’s writing".</a:t>
            </a:r>
          </a:p>
          <a:p>
            <a:r>
              <a:rPr lang="en-US" sz="2000" dirty="0"/>
              <a:t>This was created from within Alma for an existing record for physical inventory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7524328" y="2212699"/>
            <a:ext cx="352191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960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A297D-7E7C-EB1F-C7DE-0B5C2115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82" y="1395280"/>
            <a:ext cx="6300192" cy="3276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2000" dirty="0"/>
              <a:t>This was created from the </a:t>
            </a:r>
            <a:r>
              <a:rPr lang="en-US" sz="2000" dirty="0" err="1"/>
              <a:t>GetIt</a:t>
            </a:r>
            <a:r>
              <a:rPr lang="en-US" sz="2000" dirty="0"/>
              <a:t> tab of an existing record.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3189994" y="1580230"/>
            <a:ext cx="864096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0673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A297D-7E7C-EB1F-C7DE-0B5C2115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82" y="1395280"/>
            <a:ext cx="6300192" cy="3276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Format "Physical" is already chosen because it was chosen when the request was made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2339752" y="1995686"/>
            <a:ext cx="576064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48224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0F031-8C35-D0D3-24E7-4F530090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80" y="1275606"/>
            <a:ext cx="6804248" cy="3512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We decide to change the format to "Electronic" and leave the rest "as is"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2648565" y="1923233"/>
            <a:ext cx="576064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6412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E2E4-198A-4106-9C28-1D92DB8B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91630"/>
            <a:ext cx="7596336" cy="3091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It is automatically "Assigned to Me" and I "Approve and Order"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971600" y="1995686"/>
            <a:ext cx="1008112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CF7BE-6B19-44EA-1FE1-B0EB44EEFE51}"/>
              </a:ext>
            </a:extLst>
          </p:cNvPr>
          <p:cNvSpPr/>
          <p:nvPr/>
        </p:nvSpPr>
        <p:spPr>
          <a:xfrm>
            <a:off x="7308304" y="3037141"/>
            <a:ext cx="1008112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0227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2E6A5-C864-BED6-1D74-83A701C7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330"/>
            <a:ext cx="9144000" cy="2344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The order is created for electronic inventory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1259632" y="3435846"/>
            <a:ext cx="1584176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20193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21A48-B533-6AD9-9F95-EDE86396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050"/>
            <a:ext cx="9144000" cy="1879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 err="1"/>
              <a:t>Aniko</a:t>
            </a:r>
            <a:r>
              <a:rPr lang="en-US" sz="1800" dirty="0"/>
              <a:t> is automatically an "Interested User" in the POL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5220073" y="2139702"/>
            <a:ext cx="972108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AC342-8D63-CC53-F0DE-949B5D5C9782}"/>
              </a:ext>
            </a:extLst>
          </p:cNvPr>
          <p:cNvSpPr/>
          <p:nvPr/>
        </p:nvSpPr>
        <p:spPr>
          <a:xfrm>
            <a:off x="251520" y="3075806"/>
            <a:ext cx="972108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4637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2216E3-BE82-9016-6D17-DB12BB08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53" y="1505300"/>
            <a:ext cx="7268294" cy="3219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two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Again, </a:t>
            </a:r>
            <a:r>
              <a:rPr lang="en-US" sz="1800" dirty="0" err="1"/>
              <a:t>Aniko</a:t>
            </a:r>
            <a:r>
              <a:rPr lang="en-US" sz="1800" dirty="0"/>
              <a:t> gets a letter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970544" y="3651870"/>
            <a:ext cx="3241416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AC342-8D63-CC53-F0DE-949B5D5C9782}"/>
              </a:ext>
            </a:extLst>
          </p:cNvPr>
          <p:cNvSpPr/>
          <p:nvPr/>
        </p:nvSpPr>
        <p:spPr>
          <a:xfrm>
            <a:off x="1115616" y="2284707"/>
            <a:ext cx="972108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21168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B347C3-8DBB-CB2C-FC20-1EBF3A2F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988"/>
            <a:ext cx="9144000" cy="2899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three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Regarding "Tranquility" we have decided to reject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7668344" y="3075806"/>
            <a:ext cx="649128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AC342-8D63-CC53-F0DE-949B5D5C9782}"/>
              </a:ext>
            </a:extLst>
          </p:cNvPr>
          <p:cNvSpPr/>
          <p:nvPr/>
        </p:nvSpPr>
        <p:spPr>
          <a:xfrm>
            <a:off x="683568" y="2463884"/>
            <a:ext cx="972108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378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purchase request in Alma can be created by the staff user</a:t>
            </a:r>
          </a:p>
          <a:p>
            <a:pPr lvl="1"/>
            <a:r>
              <a:rPr lang="en-US" dirty="0"/>
              <a:t>For themselves</a:t>
            </a:r>
          </a:p>
          <a:p>
            <a:pPr lvl="1"/>
            <a:r>
              <a:rPr lang="en-US" dirty="0"/>
              <a:t>On behalf of another user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FA40E-F3E2-6318-D942-F11976E0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131"/>
            <a:ext cx="9144000" cy="12647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4439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7BD96D-D6DA-B0D0-37E5-78B4CEF2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442684"/>
            <a:ext cx="2616721" cy="1417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D7619-C42C-B5F1-ACC8-01D2EF548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3" y="3306923"/>
            <a:ext cx="6514434" cy="1215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25C214-5CC2-D53A-3C3B-9361371F0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4904274" cy="1379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three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We will choose the reason and reject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47CBD-181D-50CE-3CA4-8C6050979F71}"/>
              </a:ext>
            </a:extLst>
          </p:cNvPr>
          <p:cNvSpPr/>
          <p:nvPr/>
        </p:nvSpPr>
        <p:spPr>
          <a:xfrm>
            <a:off x="6804248" y="2171012"/>
            <a:ext cx="432048" cy="222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AC342-8D63-CC53-F0DE-949B5D5C9782}"/>
              </a:ext>
            </a:extLst>
          </p:cNvPr>
          <p:cNvSpPr/>
          <p:nvPr/>
        </p:nvSpPr>
        <p:spPr>
          <a:xfrm>
            <a:off x="4716015" y="2463884"/>
            <a:ext cx="458621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75B59-5DB8-F388-509F-3F6DFBE5A45B}"/>
              </a:ext>
            </a:extLst>
          </p:cNvPr>
          <p:cNvSpPr/>
          <p:nvPr/>
        </p:nvSpPr>
        <p:spPr>
          <a:xfrm>
            <a:off x="6282938" y="4171018"/>
            <a:ext cx="495236" cy="272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442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675A2-3796-29E0-FDFD-25DBCFC4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77677"/>
            <a:ext cx="6812433" cy="3042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three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Again, </a:t>
            </a:r>
            <a:r>
              <a:rPr lang="en-US" sz="1800" dirty="0" err="1"/>
              <a:t>Aniko</a:t>
            </a:r>
            <a:r>
              <a:rPr lang="en-US" sz="1800" dirty="0"/>
              <a:t> gets a letter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AC342-8D63-CC53-F0DE-949B5D5C9782}"/>
              </a:ext>
            </a:extLst>
          </p:cNvPr>
          <p:cNvSpPr/>
          <p:nvPr/>
        </p:nvSpPr>
        <p:spPr>
          <a:xfrm>
            <a:off x="1277500" y="3363838"/>
            <a:ext cx="5094700" cy="287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5975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11DDC-E7DC-021F-D80B-817AE3E0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209"/>
            <a:ext cx="9144000" cy="26437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Purchase Requests – example four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We will leave "Gloria Steinem : feminist extraordinaire" in review, and deal with it another time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AC342-8D63-CC53-F0DE-949B5D5C9782}"/>
              </a:ext>
            </a:extLst>
          </p:cNvPr>
          <p:cNvSpPr/>
          <p:nvPr/>
        </p:nvSpPr>
        <p:spPr>
          <a:xfrm>
            <a:off x="683568" y="3651870"/>
            <a:ext cx="1728192" cy="2150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5587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4000" cy="1240583"/>
          </a:xfrm>
        </p:spPr>
        <p:txBody>
          <a:bodyPr/>
          <a:lstStyle/>
          <a:p>
            <a:r>
              <a:rPr lang="en-US" sz="2400" dirty="0"/>
              <a:t>PO Line Types for POLs created from Purchase Requests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293484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 Line Types for POLs created from Purchase Requests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3744416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a Purchase Request is created for citation type 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Book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Material Type 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Physical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user does “Approve and Order” then the created POL will have PO line type 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“Physical - One Time”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a Purchase Request is created for citation type 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Material Type 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Physical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user does “Approve and Order” then the created POL will have PO line type 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“Physical – Subscription”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a Purchase Request is created for citation type 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Book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Material Type 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Electronic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user does “Approve and Order” then the created POL will have PO Line Type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“Electronic Book - One Time”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a Purchase Request is created for citation type 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Journal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Material Type “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Electronic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user does “Approve and Order” then the created POL will have PO line type 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“Electronic Journal - Subscription”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16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4000" cy="1240583"/>
          </a:xfrm>
        </p:spPr>
        <p:txBody>
          <a:bodyPr/>
          <a:lstStyle/>
          <a:p>
            <a:r>
              <a:rPr lang="en-US" sz="2600" dirty="0"/>
              <a:t>Reporting on Purchase Requests in Alma Analytics </a:t>
            </a:r>
          </a:p>
        </p:txBody>
      </p:sp>
    </p:spTree>
    <p:extLst>
      <p:ext uri="{BB962C8B-B14F-4D97-AF65-F5344CB8AC3E}">
        <p14:creationId xmlns:p14="http://schemas.microsoft.com/office/powerpoint/2010/main" val="40358346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on Purchase Requests in Alma Analytics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3763360"/>
          </a:xfrm>
        </p:spPr>
        <p:txBody>
          <a:bodyPr>
            <a:normAutofit/>
          </a:bodyPr>
          <a:lstStyle/>
          <a:p>
            <a:r>
              <a:rPr lang="en-US" sz="2400" dirty="0"/>
              <a:t>For details on using Alma Analytics to report on </a:t>
            </a:r>
            <a:r>
              <a:rPr lang="en-US" sz="2400"/>
              <a:t>Purchase Requests </a:t>
            </a:r>
            <a:r>
              <a:rPr lang="en-US" sz="2400" dirty="0"/>
              <a:t>see </a:t>
            </a:r>
            <a:r>
              <a:rPr lang="en-US" sz="2400"/>
              <a:t>separate presentation: </a:t>
            </a:r>
            <a:r>
              <a:rPr lang="en-US">
                <a:hlinkClick r:id="rId2" tooltip="Acquisitions and Analytics - Purchase Requests in Alma Analytics.pptx"/>
              </a:rPr>
              <a:t>Purchase Requests in Alma Analytics.pptx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5707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20E9BB-702F-1699-ABFD-1CAB1D04A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38593"/>
              </p:ext>
            </p:extLst>
          </p:nvPr>
        </p:nvGraphicFramePr>
        <p:xfrm>
          <a:off x="179512" y="1275606"/>
          <a:ext cx="8784976" cy="3185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09828">
                  <a:extLst>
                    <a:ext uri="{9D8B030D-6E8A-4147-A177-3AD203B41FA5}">
                      <a16:colId xmlns:a16="http://schemas.microsoft.com/office/drawing/2014/main" val="2801384625"/>
                    </a:ext>
                  </a:extLst>
                </a:gridCol>
                <a:gridCol w="2975148">
                  <a:extLst>
                    <a:ext uri="{9D8B030D-6E8A-4147-A177-3AD203B41FA5}">
                      <a16:colId xmlns:a16="http://schemas.microsoft.com/office/drawing/2014/main" val="3644693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Function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Role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71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Create request from Alma/Primo with the user as the requester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Any role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7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Create request from Alma on behalf of another user: (the right to perform this task can also be enabled for other users by Ex Libris customer support)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Purchase Request Operator/Manager 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80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Create request from reading list (when enabled by Ex Libris for your institution)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Course Reserves Operator/Manager 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8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Manage requests</a:t>
                      </a:r>
                      <a:endParaRPr lang="he-IL" sz="1400" dirty="0"/>
                    </a:p>
                    <a:p>
                      <a:pPr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Purchase Request Operator, Purchase Request Manager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7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Purchase Request Operator + Purchase Request Operator Extended or Purchase Request Manager + Purchase Request Operator Extended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Delete rejected requests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0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Purchase Request Manager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/>
                        <a:t>Assign requests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37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60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the Purchase Request in Primo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Creating the Purchase Request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"Purchase request" link can appear in Primo as a service (in the </a:t>
            </a:r>
            <a:r>
              <a:rPr lang="en-US" dirty="0" err="1"/>
              <a:t>GetIt</a:t>
            </a:r>
            <a:r>
              <a:rPr lang="en-US" dirty="0"/>
              <a:t> or </a:t>
            </a:r>
            <a:r>
              <a:rPr lang="en-US" dirty="0" err="1"/>
              <a:t>ViewIt</a:t>
            </a:r>
            <a:r>
              <a:rPr lang="en-US" dirty="0"/>
              <a:t> tab).</a:t>
            </a:r>
          </a:p>
          <a:p>
            <a:r>
              <a:rPr lang="en-US" dirty="0"/>
              <a:t>As is the case with other services, it can be hidden from groups of users via the Display Logic Rules. </a:t>
            </a:r>
          </a:p>
          <a:p>
            <a:r>
              <a:rPr lang="en-US" dirty="0"/>
              <a:t>This service is initially hidden from users by default with the rule "Hide Service Purchase Request".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3900</TotalTime>
  <Words>2039</Words>
  <Application>Microsoft Office PowerPoint</Application>
  <PresentationFormat>On-screen Show (16:9)</PresentationFormat>
  <Paragraphs>201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IGeLU_2016_16X9 (1)</vt:lpstr>
      <vt:lpstr>Purchase Requests in Alma</vt:lpstr>
      <vt:lpstr>PowerPoint Presentation</vt:lpstr>
      <vt:lpstr>Introduction</vt:lpstr>
      <vt:lpstr>Introduction</vt:lpstr>
      <vt:lpstr>Introduction</vt:lpstr>
      <vt:lpstr>Introduction</vt:lpstr>
      <vt:lpstr>Introduction</vt:lpstr>
      <vt:lpstr>Creating the Purchase Request in Primo</vt:lpstr>
      <vt:lpstr>Creating the Purchase Request in Primo</vt:lpstr>
      <vt:lpstr>Creating the Purchase Request in Primo</vt:lpstr>
      <vt:lpstr>Creating the Purchase Request in Primo</vt:lpstr>
      <vt:lpstr>Creating the Purchase Request in Primo – example one of two</vt:lpstr>
      <vt:lpstr>Creating the Purchase Request in Primo – example one of two</vt:lpstr>
      <vt:lpstr>Creating the Purchase Request in Primo – example one of two</vt:lpstr>
      <vt:lpstr>Creating the Purchase Request in Primo – example one of two</vt:lpstr>
      <vt:lpstr>Creating the Purchase Request in Primo – example two of two</vt:lpstr>
      <vt:lpstr>Creating the Purchase Request in Primo – example two of two</vt:lpstr>
      <vt:lpstr>Creating the Purchase Request in Primo – example two of two</vt:lpstr>
      <vt:lpstr>Creating the Purchase Request in Primo – example two of two</vt:lpstr>
      <vt:lpstr>Creating the Purchase Request in Primo – both examples</vt:lpstr>
      <vt:lpstr>Creating the Purchase Request in Alma </vt:lpstr>
      <vt:lpstr>Creating the Purchase Request in Alma</vt:lpstr>
      <vt:lpstr>Creating the Purchase Request in Alma</vt:lpstr>
      <vt:lpstr>Creating the Purchase Request in Alma – example one of two</vt:lpstr>
      <vt:lpstr>Creating the Purchase Request in Alma – example one of two</vt:lpstr>
      <vt:lpstr>Creating the Purchase Request in Alma – example one of two</vt:lpstr>
      <vt:lpstr>Creating the Purchase Request in Alma – example one of two</vt:lpstr>
      <vt:lpstr>Creating the Purchase Request in Alma – example two of two</vt:lpstr>
      <vt:lpstr>Creating the Purchase Request in Alma – example two of two</vt:lpstr>
      <vt:lpstr>Creating the Purchase Request in Alma – example two of two</vt:lpstr>
      <vt:lpstr>Creating the Purchase Request in Alma – example two of two</vt:lpstr>
      <vt:lpstr>Creating the Purchase Request in Alma – example two of two</vt:lpstr>
      <vt:lpstr>Creating the Purchase Request in Alma – example two of two</vt:lpstr>
      <vt:lpstr>Creating the Purchase Request in Alma</vt:lpstr>
      <vt:lpstr>Creating the Purchase Request in Alma</vt:lpstr>
      <vt:lpstr>Creating the Purchase Request in Alma</vt:lpstr>
      <vt:lpstr>Managing Purchase Requests</vt:lpstr>
      <vt:lpstr>Managing Purchase Requests</vt:lpstr>
      <vt:lpstr>Managing Purchase Requests</vt:lpstr>
      <vt:lpstr>Managing Purchase Requests</vt:lpstr>
      <vt:lpstr>Managing Purchase Requests</vt:lpstr>
      <vt:lpstr>Managing Purchase Requests – example one</vt:lpstr>
      <vt:lpstr>Managing Purchase Requests – example one</vt:lpstr>
      <vt:lpstr>Managing Purchase Requests – example one</vt:lpstr>
      <vt:lpstr>Managing Purchase Requests – example one</vt:lpstr>
      <vt:lpstr>Managing Purchase Requests – example one</vt:lpstr>
      <vt:lpstr>Managing Purchase Requests – example one</vt:lpstr>
      <vt:lpstr>Managing Purchase Requests – example one</vt:lpstr>
      <vt:lpstr>Managing Purchase Requests – example one</vt:lpstr>
      <vt:lpstr>Managing Purchase Requests – example one</vt:lpstr>
      <vt:lpstr>Managing Purchase Requests – example two</vt:lpstr>
      <vt:lpstr>Managing Purchase Requests – example two</vt:lpstr>
      <vt:lpstr>Managing Purchase Requests – example two</vt:lpstr>
      <vt:lpstr>Managing Purchase Requests – example two</vt:lpstr>
      <vt:lpstr>Managing Purchase Requests – example two</vt:lpstr>
      <vt:lpstr>Managing Purchase Requests – example two</vt:lpstr>
      <vt:lpstr>Managing Purchase Requests – example two</vt:lpstr>
      <vt:lpstr>Managing Purchase Requests – example two</vt:lpstr>
      <vt:lpstr>Managing Purchase Requests – example three</vt:lpstr>
      <vt:lpstr>Managing Purchase Requests – example three</vt:lpstr>
      <vt:lpstr>Managing Purchase Requests – example three</vt:lpstr>
      <vt:lpstr>Managing Purchase Requests – example four</vt:lpstr>
      <vt:lpstr>PO Line Types for POLs created from Purchase Requests</vt:lpstr>
      <vt:lpstr>PO Line Types for POLs created from Purchase Requests</vt:lpstr>
      <vt:lpstr>Reporting on Purchase Requests in Alma Analytics </vt:lpstr>
      <vt:lpstr>Reporting on Purchase Requests in Alma Analytics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2023-01-12T06:35:01Z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