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4"/>
  </p:notesMasterIdLst>
  <p:handoutMasterIdLst>
    <p:handoutMasterId r:id="rId115"/>
  </p:handoutMasterIdLst>
  <p:sldIdLst>
    <p:sldId id="1778" r:id="rId2"/>
    <p:sldId id="1724" r:id="rId3"/>
    <p:sldId id="1708" r:id="rId4"/>
    <p:sldId id="1888" r:id="rId5"/>
    <p:sldId id="1889" r:id="rId6"/>
    <p:sldId id="1863" r:id="rId7"/>
    <p:sldId id="1763" r:id="rId8"/>
    <p:sldId id="1825" r:id="rId9"/>
    <p:sldId id="1767" r:id="rId10"/>
    <p:sldId id="1782" r:id="rId11"/>
    <p:sldId id="1812" r:id="rId12"/>
    <p:sldId id="1826" r:id="rId13"/>
    <p:sldId id="1890" r:id="rId14"/>
    <p:sldId id="1774" r:id="rId15"/>
    <p:sldId id="1783" r:id="rId16"/>
    <p:sldId id="1896" r:id="rId17"/>
    <p:sldId id="1897" r:id="rId18"/>
    <p:sldId id="1898" r:id="rId19"/>
    <p:sldId id="1899" r:id="rId20"/>
    <p:sldId id="1900" r:id="rId21"/>
    <p:sldId id="1901" r:id="rId22"/>
    <p:sldId id="1902" r:id="rId23"/>
    <p:sldId id="1903" r:id="rId24"/>
    <p:sldId id="1912" r:id="rId25"/>
    <p:sldId id="1913" r:id="rId26"/>
    <p:sldId id="1904" r:id="rId27"/>
    <p:sldId id="1905" r:id="rId28"/>
    <p:sldId id="1906" r:id="rId29"/>
    <p:sldId id="1915" r:id="rId30"/>
    <p:sldId id="1916" r:id="rId31"/>
    <p:sldId id="1914" r:id="rId32"/>
    <p:sldId id="1907" r:id="rId33"/>
    <p:sldId id="1908" r:id="rId34"/>
    <p:sldId id="1909" r:id="rId35"/>
    <p:sldId id="1910" r:id="rId36"/>
    <p:sldId id="1976" r:id="rId37"/>
    <p:sldId id="1970" r:id="rId38"/>
    <p:sldId id="1971" r:id="rId39"/>
    <p:sldId id="1972" r:id="rId40"/>
    <p:sldId id="1973" r:id="rId41"/>
    <p:sldId id="1974" r:id="rId42"/>
    <p:sldId id="1975" r:id="rId43"/>
    <p:sldId id="1917" r:id="rId44"/>
    <p:sldId id="1918" r:id="rId45"/>
    <p:sldId id="1919" r:id="rId46"/>
    <p:sldId id="1920" r:id="rId47"/>
    <p:sldId id="1921" r:id="rId48"/>
    <p:sldId id="1922" r:id="rId49"/>
    <p:sldId id="1923" r:id="rId50"/>
    <p:sldId id="1924" r:id="rId51"/>
    <p:sldId id="1927" r:id="rId52"/>
    <p:sldId id="1925" r:id="rId53"/>
    <p:sldId id="1926" r:id="rId54"/>
    <p:sldId id="1928" r:id="rId55"/>
    <p:sldId id="1929" r:id="rId56"/>
    <p:sldId id="1930" r:id="rId57"/>
    <p:sldId id="1931" r:id="rId58"/>
    <p:sldId id="1932" r:id="rId59"/>
    <p:sldId id="1933" r:id="rId60"/>
    <p:sldId id="1934" r:id="rId61"/>
    <p:sldId id="1935" r:id="rId62"/>
    <p:sldId id="1891" r:id="rId63"/>
    <p:sldId id="1790" r:id="rId64"/>
    <p:sldId id="1942" r:id="rId65"/>
    <p:sldId id="1936" r:id="rId66"/>
    <p:sldId id="1938" r:id="rId67"/>
    <p:sldId id="1937" r:id="rId68"/>
    <p:sldId id="1829" r:id="rId69"/>
    <p:sldId id="1939" r:id="rId70"/>
    <p:sldId id="1940" r:id="rId71"/>
    <p:sldId id="1941" r:id="rId72"/>
    <p:sldId id="1793" r:id="rId73"/>
    <p:sldId id="1944" r:id="rId74"/>
    <p:sldId id="1945" r:id="rId75"/>
    <p:sldId id="1946" r:id="rId76"/>
    <p:sldId id="1947" r:id="rId77"/>
    <p:sldId id="1953" r:id="rId78"/>
    <p:sldId id="1952" r:id="rId79"/>
    <p:sldId id="1948" r:id="rId80"/>
    <p:sldId id="1949" r:id="rId81"/>
    <p:sldId id="1950" r:id="rId82"/>
    <p:sldId id="1951" r:id="rId83"/>
    <p:sldId id="1954" r:id="rId84"/>
    <p:sldId id="1955" r:id="rId85"/>
    <p:sldId id="1894" r:id="rId86"/>
    <p:sldId id="1839" r:id="rId87"/>
    <p:sldId id="1840" r:id="rId88"/>
    <p:sldId id="1842" r:id="rId89"/>
    <p:sldId id="1841" r:id="rId90"/>
    <p:sldId id="1943" r:id="rId91"/>
    <p:sldId id="1843" r:id="rId92"/>
    <p:sldId id="1844" r:id="rId93"/>
    <p:sldId id="1845" r:id="rId94"/>
    <p:sldId id="1847" r:id="rId95"/>
    <p:sldId id="1848" r:id="rId96"/>
    <p:sldId id="1849" r:id="rId97"/>
    <p:sldId id="1850" r:id="rId98"/>
    <p:sldId id="1956" r:id="rId99"/>
    <p:sldId id="1957" r:id="rId100"/>
    <p:sldId id="1958" r:id="rId101"/>
    <p:sldId id="1959" r:id="rId102"/>
    <p:sldId id="1960" r:id="rId103"/>
    <p:sldId id="1963" r:id="rId104"/>
    <p:sldId id="1961" r:id="rId105"/>
    <p:sldId id="1964" r:id="rId106"/>
    <p:sldId id="1962" r:id="rId107"/>
    <p:sldId id="1965" r:id="rId108"/>
    <p:sldId id="1966" r:id="rId109"/>
    <p:sldId id="1967" r:id="rId110"/>
    <p:sldId id="1968" r:id="rId111"/>
    <p:sldId id="1969" r:id="rId112"/>
    <p:sldId id="1787" r:id="rId1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el Kortick" initials="YK" lastIdx="1" clrIdx="0">
    <p:extLst>
      <p:ext uri="{19B8F6BF-5375-455C-9EA6-DF929625EA0E}">
        <p15:presenceInfo xmlns:p15="http://schemas.microsoft.com/office/powerpoint/2012/main" userId="S-1-5-21-842530436-2402904434-2501444052-13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0000"/>
    <a:srgbClr val="92D3DF"/>
    <a:srgbClr val="53B9CD"/>
    <a:srgbClr val="50CFDA"/>
    <a:srgbClr val="DEE4FA"/>
    <a:srgbClr val="486AE5"/>
    <a:srgbClr val="24357A"/>
    <a:srgbClr val="F5EEF8"/>
    <a:srgbClr val="142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92DC1A-A4F3-4201-8754-6EE0B28362F3}" v="1" dt="2023-08-08T11:40:58.369"/>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74" autoAdjust="0"/>
    <p:restoredTop sz="95067" autoAdjust="0"/>
  </p:normalViewPr>
  <p:slideViewPr>
    <p:cSldViewPr>
      <p:cViewPr varScale="1">
        <p:scale>
          <a:sx n="83" d="100"/>
          <a:sy n="83" d="100"/>
        </p:scale>
        <p:origin x="1116" y="-120"/>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19" Type="http://schemas.openxmlformats.org/officeDocument/2006/relationships/theme" Target="theme/theme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microsoft.com/office/2016/11/relationships/changesInfo" Target="changesInfos/changesInfo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EB5CFF90-8C79-42E4-9A23-2D3FA11D4D76}"/>
    <pc:docChg chg="undo custSel addSld delSld modSld sldOrd modMainMaster">
      <pc:chgData name="Yoel Kortick" userId="167978f5-7f40-4909-85d5-d4149554ad4e" providerId="ADAL" clId="{EB5CFF90-8C79-42E4-9A23-2D3FA11D4D76}" dt="2023-07-04T11:20:12.656" v="12850"/>
      <pc:docMkLst>
        <pc:docMk/>
      </pc:docMkLst>
      <pc:sldChg chg="del">
        <pc:chgData name="Yoel Kortick" userId="167978f5-7f40-4909-85d5-d4149554ad4e" providerId="ADAL" clId="{EB5CFF90-8C79-42E4-9A23-2D3FA11D4D76}" dt="2023-06-30T14:44:32.139" v="37" actId="47"/>
        <pc:sldMkLst>
          <pc:docMk/>
          <pc:sldMk cId="3906028945" sldId="1692"/>
        </pc:sldMkLst>
      </pc:sldChg>
      <pc:sldChg chg="modSp mod">
        <pc:chgData name="Yoel Kortick" userId="167978f5-7f40-4909-85d5-d4149554ad4e" providerId="ADAL" clId="{EB5CFF90-8C79-42E4-9A23-2D3FA11D4D76}" dt="2023-07-04T11:16:15.267" v="12767"/>
        <pc:sldMkLst>
          <pc:docMk/>
          <pc:sldMk cId="3458908038" sldId="1708"/>
        </pc:sldMkLst>
        <pc:spChg chg="mod">
          <ac:chgData name="Yoel Kortick" userId="167978f5-7f40-4909-85d5-d4149554ad4e" providerId="ADAL" clId="{EB5CFF90-8C79-42E4-9A23-2D3FA11D4D76}" dt="2023-07-04T11:16:15.267" v="12767"/>
          <ac:spMkLst>
            <pc:docMk/>
            <pc:sldMk cId="3458908038" sldId="1708"/>
            <ac:spMk id="6" creationId="{A71215A1-7835-4033-9657-BEA33A271663}"/>
          </ac:spMkLst>
        </pc:spChg>
      </pc:sldChg>
      <pc:sldChg chg="modSp add mod">
        <pc:chgData name="Yoel Kortick" userId="167978f5-7f40-4909-85d5-d4149554ad4e" providerId="ADAL" clId="{EB5CFF90-8C79-42E4-9A23-2D3FA11D4D76}" dt="2023-07-04T11:18:19.164" v="12834" actId="20577"/>
        <pc:sldMkLst>
          <pc:docMk/>
          <pc:sldMk cId="3267142644" sldId="1724"/>
        </pc:sldMkLst>
        <pc:spChg chg="mod">
          <ac:chgData name="Yoel Kortick" userId="167978f5-7f40-4909-85d5-d4149554ad4e" providerId="ADAL" clId="{EB5CFF90-8C79-42E4-9A23-2D3FA11D4D76}" dt="2023-07-02T06:50:50.271" v="694" actId="1036"/>
          <ac:spMkLst>
            <pc:docMk/>
            <pc:sldMk cId="3267142644" sldId="1724"/>
            <ac:spMk id="5" creationId="{77645853-B052-4972-8BD1-007D5104ABFD}"/>
          </ac:spMkLst>
        </pc:spChg>
        <pc:spChg chg="mod">
          <ac:chgData name="Yoel Kortick" userId="167978f5-7f40-4909-85d5-d4149554ad4e" providerId="ADAL" clId="{EB5CFF90-8C79-42E4-9A23-2D3FA11D4D76}" dt="2023-07-04T11:18:19.164" v="12834" actId="20577"/>
          <ac:spMkLst>
            <pc:docMk/>
            <pc:sldMk cId="3267142644" sldId="1724"/>
            <ac:spMk id="63" creationId="{2818E309-CE24-45E0-8F37-EFD6121F7540}"/>
          </ac:spMkLst>
        </pc:spChg>
      </pc:sldChg>
      <pc:sldChg chg="del">
        <pc:chgData name="Yoel Kortick" userId="167978f5-7f40-4909-85d5-d4149554ad4e" providerId="ADAL" clId="{EB5CFF90-8C79-42E4-9A23-2D3FA11D4D76}" dt="2023-06-30T14:44:46.203" v="39" actId="47"/>
        <pc:sldMkLst>
          <pc:docMk/>
          <pc:sldMk cId="2031831518" sldId="1731"/>
        </pc:sldMkLst>
      </pc:sldChg>
      <pc:sldChg chg="del">
        <pc:chgData name="Yoel Kortick" userId="167978f5-7f40-4909-85d5-d4149554ad4e" providerId="ADAL" clId="{EB5CFF90-8C79-42E4-9A23-2D3FA11D4D76}" dt="2023-06-30T14:40:09.106" v="7" actId="47"/>
        <pc:sldMkLst>
          <pc:docMk/>
          <pc:sldMk cId="4012285507" sldId="1737"/>
        </pc:sldMkLst>
      </pc:sldChg>
      <pc:sldChg chg="del">
        <pc:chgData name="Yoel Kortick" userId="167978f5-7f40-4909-85d5-d4149554ad4e" providerId="ADAL" clId="{EB5CFF90-8C79-42E4-9A23-2D3FA11D4D76}" dt="2023-06-30T14:39:19.112" v="2" actId="47"/>
        <pc:sldMkLst>
          <pc:docMk/>
          <pc:sldMk cId="1345255529" sldId="1760"/>
        </pc:sldMkLst>
      </pc:sldChg>
      <pc:sldChg chg="addSp delSp modSp mod">
        <pc:chgData name="Yoel Kortick" userId="167978f5-7f40-4909-85d5-d4149554ad4e" providerId="ADAL" clId="{EB5CFF90-8C79-42E4-9A23-2D3FA11D4D76}" dt="2023-07-04T11:16:15.267" v="12767"/>
        <pc:sldMkLst>
          <pc:docMk/>
          <pc:sldMk cId="2269896481" sldId="1763"/>
        </pc:sldMkLst>
        <pc:spChg chg="mod">
          <ac:chgData name="Yoel Kortick" userId="167978f5-7f40-4909-85d5-d4149554ad4e" providerId="ADAL" clId="{EB5CFF90-8C79-42E4-9A23-2D3FA11D4D76}" dt="2023-07-04T11:16:15.267" v="12767"/>
          <ac:spMkLst>
            <pc:docMk/>
            <pc:sldMk cId="2269896481" sldId="1763"/>
            <ac:spMk id="5" creationId="{E8A1DDA2-AC00-41D8-9746-AC602EB1E40A}"/>
          </ac:spMkLst>
        </pc:spChg>
        <pc:spChg chg="mod">
          <ac:chgData name="Yoel Kortick" userId="167978f5-7f40-4909-85d5-d4149554ad4e" providerId="ADAL" clId="{EB5CFF90-8C79-42E4-9A23-2D3FA11D4D76}" dt="2023-07-04T11:16:15.267" v="12767"/>
          <ac:spMkLst>
            <pc:docMk/>
            <pc:sldMk cId="2269896481" sldId="1763"/>
            <ac:spMk id="6" creationId="{A71215A1-7835-4033-9657-BEA33A271663}"/>
          </ac:spMkLst>
        </pc:spChg>
        <pc:spChg chg="mod">
          <ac:chgData name="Yoel Kortick" userId="167978f5-7f40-4909-85d5-d4149554ad4e" providerId="ADAL" clId="{EB5CFF90-8C79-42E4-9A23-2D3FA11D4D76}" dt="2023-07-02T12:37:03.656" v="7900" actId="1076"/>
          <ac:spMkLst>
            <pc:docMk/>
            <pc:sldMk cId="2269896481" sldId="1763"/>
            <ac:spMk id="8" creationId="{1615BC56-ABA6-4F14-901D-C2C95E992830}"/>
          </ac:spMkLst>
        </pc:spChg>
        <pc:picChg chg="del">
          <ac:chgData name="Yoel Kortick" userId="167978f5-7f40-4909-85d5-d4149554ad4e" providerId="ADAL" clId="{EB5CFF90-8C79-42E4-9A23-2D3FA11D4D76}" dt="2023-07-02T06:08:12.428" v="209" actId="478"/>
          <ac:picMkLst>
            <pc:docMk/>
            <pc:sldMk cId="2269896481" sldId="1763"/>
            <ac:picMk id="4" creationId="{05B49E5F-D9EE-47FD-9759-FA81B71FD030}"/>
          </ac:picMkLst>
        </pc:picChg>
        <pc:picChg chg="add mod ord">
          <ac:chgData name="Yoel Kortick" userId="167978f5-7f40-4909-85d5-d4149554ad4e" providerId="ADAL" clId="{EB5CFF90-8C79-42E4-9A23-2D3FA11D4D76}" dt="2023-07-02T12:37:03.656" v="7900" actId="1076"/>
          <ac:picMkLst>
            <pc:docMk/>
            <pc:sldMk cId="2269896481" sldId="1763"/>
            <ac:picMk id="7" creationId="{3AE40D24-0F69-B791-371E-F20948A1C7B1}"/>
          </ac:picMkLst>
        </pc:picChg>
      </pc:sldChg>
      <pc:sldChg chg="addSp delSp modSp mod">
        <pc:chgData name="Yoel Kortick" userId="167978f5-7f40-4909-85d5-d4149554ad4e" providerId="ADAL" clId="{EB5CFF90-8C79-42E4-9A23-2D3FA11D4D76}" dt="2023-07-04T11:16:15.267" v="12767"/>
        <pc:sldMkLst>
          <pc:docMk/>
          <pc:sldMk cId="895273610" sldId="1767"/>
        </pc:sldMkLst>
        <pc:spChg chg="mod">
          <ac:chgData name="Yoel Kortick" userId="167978f5-7f40-4909-85d5-d4149554ad4e" providerId="ADAL" clId="{EB5CFF90-8C79-42E4-9A23-2D3FA11D4D76}" dt="2023-07-04T11:16:15.267" v="12767"/>
          <ac:spMkLst>
            <pc:docMk/>
            <pc:sldMk cId="895273610" sldId="1767"/>
            <ac:spMk id="5" creationId="{E8A1DDA2-AC00-41D8-9746-AC602EB1E40A}"/>
          </ac:spMkLst>
        </pc:spChg>
        <pc:spChg chg="mod">
          <ac:chgData name="Yoel Kortick" userId="167978f5-7f40-4909-85d5-d4149554ad4e" providerId="ADAL" clId="{EB5CFF90-8C79-42E4-9A23-2D3FA11D4D76}" dt="2023-07-02T06:17:06.175" v="251" actId="14100"/>
          <ac:spMkLst>
            <pc:docMk/>
            <pc:sldMk cId="895273610" sldId="1767"/>
            <ac:spMk id="7" creationId="{FBE8D9C6-6794-4F3A-BE85-C2F53CD85B2F}"/>
          </ac:spMkLst>
        </pc:spChg>
        <pc:spChg chg="mod">
          <ac:chgData name="Yoel Kortick" userId="167978f5-7f40-4909-85d5-d4149554ad4e" providerId="ADAL" clId="{EB5CFF90-8C79-42E4-9A23-2D3FA11D4D76}" dt="2023-07-02T06:17:20.854" v="273" actId="14100"/>
          <ac:spMkLst>
            <pc:docMk/>
            <pc:sldMk cId="895273610" sldId="1767"/>
            <ac:spMk id="14" creationId="{0F054DE7-1E25-454A-BF40-BAFB8DB1BC9A}"/>
          </ac:spMkLst>
        </pc:spChg>
        <pc:picChg chg="del">
          <ac:chgData name="Yoel Kortick" userId="167978f5-7f40-4909-85d5-d4149554ad4e" providerId="ADAL" clId="{EB5CFF90-8C79-42E4-9A23-2D3FA11D4D76}" dt="2023-07-02T06:16:51.106" v="239" actId="478"/>
          <ac:picMkLst>
            <pc:docMk/>
            <pc:sldMk cId="895273610" sldId="1767"/>
            <ac:picMk id="4" creationId="{6CC84CC8-44A9-4274-861B-E1AF919754F0}"/>
          </ac:picMkLst>
        </pc:picChg>
        <pc:picChg chg="add mod ord">
          <ac:chgData name="Yoel Kortick" userId="167978f5-7f40-4909-85d5-d4149554ad4e" providerId="ADAL" clId="{EB5CFF90-8C79-42E4-9A23-2D3FA11D4D76}" dt="2023-07-02T06:17:23.289" v="274" actId="208"/>
          <ac:picMkLst>
            <pc:docMk/>
            <pc:sldMk cId="895273610" sldId="1767"/>
            <ac:picMk id="8" creationId="{A405E8A6-CE04-A850-9F72-28C3F998BBC7}"/>
          </ac:picMkLst>
        </pc:picChg>
      </pc:sldChg>
      <pc:sldChg chg="del">
        <pc:chgData name="Yoel Kortick" userId="167978f5-7f40-4909-85d5-d4149554ad4e" providerId="ADAL" clId="{EB5CFF90-8C79-42E4-9A23-2D3FA11D4D76}" dt="2023-06-30T14:45:03.356" v="41" actId="47"/>
        <pc:sldMkLst>
          <pc:docMk/>
          <pc:sldMk cId="631639966" sldId="1773"/>
        </pc:sldMkLst>
      </pc:sldChg>
      <pc:sldChg chg="addSp delSp modSp mod">
        <pc:chgData name="Yoel Kortick" userId="167978f5-7f40-4909-85d5-d4149554ad4e" providerId="ADAL" clId="{EB5CFF90-8C79-42E4-9A23-2D3FA11D4D76}" dt="2023-07-04T11:16:15.267" v="12767"/>
        <pc:sldMkLst>
          <pc:docMk/>
          <pc:sldMk cId="3489117184" sldId="1774"/>
        </pc:sldMkLst>
        <pc:spChg chg="mod">
          <ac:chgData name="Yoel Kortick" userId="167978f5-7f40-4909-85d5-d4149554ad4e" providerId="ADAL" clId="{EB5CFF90-8C79-42E4-9A23-2D3FA11D4D76}" dt="2023-07-02T14:06:31.974" v="9915"/>
          <ac:spMkLst>
            <pc:docMk/>
            <pc:sldMk cId="3489117184" sldId="1774"/>
            <ac:spMk id="5" creationId="{E8A1DDA2-AC00-41D8-9746-AC602EB1E40A}"/>
          </ac:spMkLst>
        </pc:spChg>
        <pc:spChg chg="mod">
          <ac:chgData name="Yoel Kortick" userId="167978f5-7f40-4909-85d5-d4149554ad4e" providerId="ADAL" clId="{EB5CFF90-8C79-42E4-9A23-2D3FA11D4D76}" dt="2023-07-04T11:16:15.267" v="12767"/>
          <ac:spMkLst>
            <pc:docMk/>
            <pc:sldMk cId="3489117184" sldId="1774"/>
            <ac:spMk id="6" creationId="{A71215A1-7835-4033-9657-BEA33A271663}"/>
          </ac:spMkLst>
        </pc:spChg>
        <pc:spChg chg="mod">
          <ac:chgData name="Yoel Kortick" userId="167978f5-7f40-4909-85d5-d4149554ad4e" providerId="ADAL" clId="{EB5CFF90-8C79-42E4-9A23-2D3FA11D4D76}" dt="2023-07-02T06:41:41.336" v="505" actId="1036"/>
          <ac:spMkLst>
            <pc:docMk/>
            <pc:sldMk cId="3489117184" sldId="1774"/>
            <ac:spMk id="7" creationId="{9205AA9F-8ACA-413E-80C1-B6DE77F4E66A}"/>
          </ac:spMkLst>
        </pc:spChg>
        <pc:spChg chg="add mod">
          <ac:chgData name="Yoel Kortick" userId="167978f5-7f40-4909-85d5-d4149554ad4e" providerId="ADAL" clId="{EB5CFF90-8C79-42E4-9A23-2D3FA11D4D76}" dt="2023-07-02T06:41:41.336" v="505" actId="1036"/>
          <ac:spMkLst>
            <pc:docMk/>
            <pc:sldMk cId="3489117184" sldId="1774"/>
            <ac:spMk id="9" creationId="{CA900C6A-6677-07F0-4A9F-81765E9089D5}"/>
          </ac:spMkLst>
        </pc:spChg>
        <pc:picChg chg="del">
          <ac:chgData name="Yoel Kortick" userId="167978f5-7f40-4909-85d5-d4149554ad4e" providerId="ADAL" clId="{EB5CFF90-8C79-42E4-9A23-2D3FA11D4D76}" dt="2023-07-02T06:35:54.835" v="317" actId="478"/>
          <ac:picMkLst>
            <pc:docMk/>
            <pc:sldMk cId="3489117184" sldId="1774"/>
            <ac:picMk id="3" creationId="{F6B26D84-2619-45C6-9346-A2CFFC6D1EE1}"/>
          </ac:picMkLst>
        </pc:picChg>
        <pc:picChg chg="add mod ord">
          <ac:chgData name="Yoel Kortick" userId="167978f5-7f40-4909-85d5-d4149554ad4e" providerId="ADAL" clId="{EB5CFF90-8C79-42E4-9A23-2D3FA11D4D76}" dt="2023-07-02T06:41:41.336" v="505" actId="1036"/>
          <ac:picMkLst>
            <pc:docMk/>
            <pc:sldMk cId="3489117184" sldId="1774"/>
            <ac:picMk id="8" creationId="{32766A29-E80D-ED7B-A912-E056612C35E0}"/>
          </ac:picMkLst>
        </pc:picChg>
      </pc:sldChg>
      <pc:sldChg chg="modSp add mod">
        <pc:chgData name="Yoel Kortick" userId="167978f5-7f40-4909-85d5-d4149554ad4e" providerId="ADAL" clId="{EB5CFF90-8C79-42E4-9A23-2D3FA11D4D76}" dt="2023-06-30T14:39:13.098" v="1"/>
        <pc:sldMkLst>
          <pc:docMk/>
          <pc:sldMk cId="78585819" sldId="1778"/>
        </pc:sldMkLst>
        <pc:spChg chg="mod">
          <ac:chgData name="Yoel Kortick" userId="167978f5-7f40-4909-85d5-d4149554ad4e" providerId="ADAL" clId="{EB5CFF90-8C79-42E4-9A23-2D3FA11D4D76}" dt="2023-06-30T14:39:13.098" v="1"/>
          <ac:spMkLst>
            <pc:docMk/>
            <pc:sldMk cId="78585819" sldId="1778"/>
            <ac:spMk id="5" creationId="{FF8C144D-8324-4169-A0CD-3C427B16D1BA}"/>
          </ac:spMkLst>
        </pc:spChg>
      </pc:sldChg>
      <pc:sldChg chg="addSp delSp modSp mod">
        <pc:chgData name="Yoel Kortick" userId="167978f5-7f40-4909-85d5-d4149554ad4e" providerId="ADAL" clId="{EB5CFF90-8C79-42E4-9A23-2D3FA11D4D76}" dt="2023-07-04T11:16:15.267" v="12767"/>
        <pc:sldMkLst>
          <pc:docMk/>
          <pc:sldMk cId="2451016510" sldId="1782"/>
        </pc:sldMkLst>
        <pc:spChg chg="mod">
          <ac:chgData name="Yoel Kortick" userId="167978f5-7f40-4909-85d5-d4149554ad4e" providerId="ADAL" clId="{EB5CFF90-8C79-42E4-9A23-2D3FA11D4D76}" dt="2023-07-02T06:18:06.255" v="281" actId="14100"/>
          <ac:spMkLst>
            <pc:docMk/>
            <pc:sldMk cId="2451016510" sldId="1782"/>
            <ac:spMk id="4" creationId="{746024EF-84AD-4F98-B784-A3089571BAA5}"/>
          </ac:spMkLst>
        </pc:spChg>
        <pc:spChg chg="mod">
          <ac:chgData name="Yoel Kortick" userId="167978f5-7f40-4909-85d5-d4149554ad4e" providerId="ADAL" clId="{EB5CFF90-8C79-42E4-9A23-2D3FA11D4D76}" dt="2023-07-04T11:16:15.267" v="12767"/>
          <ac:spMkLst>
            <pc:docMk/>
            <pc:sldMk cId="2451016510" sldId="1782"/>
            <ac:spMk id="5" creationId="{E8A1DDA2-AC00-41D8-9746-AC602EB1E40A}"/>
          </ac:spMkLst>
        </pc:spChg>
        <pc:spChg chg="mod">
          <ac:chgData name="Yoel Kortick" userId="167978f5-7f40-4909-85d5-d4149554ad4e" providerId="ADAL" clId="{EB5CFF90-8C79-42E4-9A23-2D3FA11D4D76}" dt="2023-07-02T06:17:41.251" v="275" actId="33524"/>
          <ac:spMkLst>
            <pc:docMk/>
            <pc:sldMk cId="2451016510" sldId="1782"/>
            <ac:spMk id="8" creationId="{16374C29-DCF8-45E5-8BBD-40B9AE435B35}"/>
          </ac:spMkLst>
        </pc:spChg>
        <pc:picChg chg="del">
          <ac:chgData name="Yoel Kortick" userId="167978f5-7f40-4909-85d5-d4149554ad4e" providerId="ADAL" clId="{EB5CFF90-8C79-42E4-9A23-2D3FA11D4D76}" dt="2023-07-02T06:17:57.216" v="276" actId="478"/>
          <ac:picMkLst>
            <pc:docMk/>
            <pc:sldMk cId="2451016510" sldId="1782"/>
            <ac:picMk id="7" creationId="{DA256178-9DBD-45A2-A67C-EDD26085379C}"/>
          </ac:picMkLst>
        </pc:picChg>
        <pc:picChg chg="add mod ord">
          <ac:chgData name="Yoel Kortick" userId="167978f5-7f40-4909-85d5-d4149554ad4e" providerId="ADAL" clId="{EB5CFF90-8C79-42E4-9A23-2D3FA11D4D76}" dt="2023-07-02T06:18:08.878" v="282" actId="208"/>
          <ac:picMkLst>
            <pc:docMk/>
            <pc:sldMk cId="2451016510" sldId="1782"/>
            <ac:picMk id="9" creationId="{81EFF8A3-F849-BE42-0CD8-873B86B4739F}"/>
          </ac:picMkLst>
        </pc:picChg>
      </pc:sldChg>
      <pc:sldChg chg="addSp delSp modSp mod">
        <pc:chgData name="Yoel Kortick" userId="167978f5-7f40-4909-85d5-d4149554ad4e" providerId="ADAL" clId="{EB5CFF90-8C79-42E4-9A23-2D3FA11D4D76}" dt="2023-07-02T14:06:53.313" v="9916"/>
        <pc:sldMkLst>
          <pc:docMk/>
          <pc:sldMk cId="3111209733" sldId="1783"/>
        </pc:sldMkLst>
        <pc:spChg chg="mod">
          <ac:chgData name="Yoel Kortick" userId="167978f5-7f40-4909-85d5-d4149554ad4e" providerId="ADAL" clId="{EB5CFF90-8C79-42E4-9A23-2D3FA11D4D76}" dt="2023-07-02T14:06:53.313" v="9916"/>
          <ac:spMkLst>
            <pc:docMk/>
            <pc:sldMk cId="3111209733" sldId="1783"/>
            <ac:spMk id="5" creationId="{E8A1DDA2-AC00-41D8-9746-AC602EB1E40A}"/>
          </ac:spMkLst>
        </pc:spChg>
        <pc:spChg chg="del mod">
          <ac:chgData name="Yoel Kortick" userId="167978f5-7f40-4909-85d5-d4149554ad4e" providerId="ADAL" clId="{EB5CFF90-8C79-42E4-9A23-2D3FA11D4D76}" dt="2023-07-02T06:41:27.557" v="488" actId="478"/>
          <ac:spMkLst>
            <pc:docMk/>
            <pc:sldMk cId="3111209733" sldId="1783"/>
            <ac:spMk id="6" creationId="{A71215A1-7835-4033-9657-BEA33A271663}"/>
          </ac:spMkLst>
        </pc:spChg>
        <pc:spChg chg="add mod">
          <ac:chgData name="Yoel Kortick" userId="167978f5-7f40-4909-85d5-d4149554ad4e" providerId="ADAL" clId="{EB5CFF90-8C79-42E4-9A23-2D3FA11D4D76}" dt="2023-07-02T06:42:24.224" v="583" actId="1036"/>
          <ac:spMkLst>
            <pc:docMk/>
            <pc:sldMk cId="3111209733" sldId="1783"/>
            <ac:spMk id="7" creationId="{C81CF513-6E8D-4917-E515-BBC5BE0846DD}"/>
          </ac:spMkLst>
        </pc:spChg>
        <pc:spChg chg="mod">
          <ac:chgData name="Yoel Kortick" userId="167978f5-7f40-4909-85d5-d4149554ad4e" providerId="ADAL" clId="{EB5CFF90-8C79-42E4-9A23-2D3FA11D4D76}" dt="2023-07-02T06:43:08.585" v="614" actId="1035"/>
          <ac:spMkLst>
            <pc:docMk/>
            <pc:sldMk cId="3111209733" sldId="1783"/>
            <ac:spMk id="10" creationId="{61BA0D88-51B8-4234-A7C5-D36B89455D4E}"/>
          </ac:spMkLst>
        </pc:spChg>
        <pc:spChg chg="mod">
          <ac:chgData name="Yoel Kortick" userId="167978f5-7f40-4909-85d5-d4149554ad4e" providerId="ADAL" clId="{EB5CFF90-8C79-42E4-9A23-2D3FA11D4D76}" dt="2023-07-02T06:42:55.288" v="607" actId="1038"/>
          <ac:spMkLst>
            <pc:docMk/>
            <pc:sldMk cId="3111209733" sldId="1783"/>
            <ac:spMk id="11" creationId="{C7881CAF-AD6A-4E16-AE93-5EBA5991E34D}"/>
          </ac:spMkLst>
        </pc:spChg>
        <pc:spChg chg="mod">
          <ac:chgData name="Yoel Kortick" userId="167978f5-7f40-4909-85d5-d4149554ad4e" providerId="ADAL" clId="{EB5CFF90-8C79-42E4-9A23-2D3FA11D4D76}" dt="2023-07-02T06:42:38.349" v="588" actId="1037"/>
          <ac:spMkLst>
            <pc:docMk/>
            <pc:sldMk cId="3111209733" sldId="1783"/>
            <ac:spMk id="12" creationId="{B72EB870-82BA-4A40-BD1C-8681EC67E9AB}"/>
          </ac:spMkLst>
        </pc:spChg>
        <pc:spChg chg="mod">
          <ac:chgData name="Yoel Kortick" userId="167978f5-7f40-4909-85d5-d4149554ad4e" providerId="ADAL" clId="{EB5CFF90-8C79-42E4-9A23-2D3FA11D4D76}" dt="2023-07-02T06:42:17.680" v="545" actId="14100"/>
          <ac:spMkLst>
            <pc:docMk/>
            <pc:sldMk cId="3111209733" sldId="1783"/>
            <ac:spMk id="13" creationId="{81A26E59-59DD-41C1-8AC9-2AB5B30788DD}"/>
          </ac:spMkLst>
        </pc:spChg>
        <pc:picChg chg="add mod ord">
          <ac:chgData name="Yoel Kortick" userId="167978f5-7f40-4909-85d5-d4149554ad4e" providerId="ADAL" clId="{EB5CFF90-8C79-42E4-9A23-2D3FA11D4D76}" dt="2023-07-02T06:43:06.861" v="613" actId="208"/>
          <ac:picMkLst>
            <pc:docMk/>
            <pc:sldMk cId="3111209733" sldId="1783"/>
            <ac:picMk id="4" creationId="{39F33BDA-94C3-393D-F743-60E141B3B2D4}"/>
          </ac:picMkLst>
        </pc:picChg>
        <pc:picChg chg="del">
          <ac:chgData name="Yoel Kortick" userId="167978f5-7f40-4909-85d5-d4149554ad4e" providerId="ADAL" clId="{EB5CFF90-8C79-42E4-9A23-2D3FA11D4D76}" dt="2023-07-02T06:40:46.972" v="480" actId="478"/>
          <ac:picMkLst>
            <pc:docMk/>
            <pc:sldMk cId="3111209733" sldId="1783"/>
            <ac:picMk id="9" creationId="{C35759A1-B157-4A58-BDCF-769CDE2DF988}"/>
          </ac:picMkLst>
        </pc:picChg>
      </pc:sldChg>
      <pc:sldChg chg="add">
        <pc:chgData name="Yoel Kortick" userId="167978f5-7f40-4909-85d5-d4149554ad4e" providerId="ADAL" clId="{EB5CFF90-8C79-42E4-9A23-2D3FA11D4D76}" dt="2023-06-30T14:44:29.164" v="36"/>
        <pc:sldMkLst>
          <pc:docMk/>
          <pc:sldMk cId="2694515923" sldId="1787"/>
        </pc:sldMkLst>
      </pc:sldChg>
      <pc:sldChg chg="del">
        <pc:chgData name="Yoel Kortick" userId="167978f5-7f40-4909-85d5-d4149554ad4e" providerId="ADAL" clId="{EB5CFF90-8C79-42E4-9A23-2D3FA11D4D76}" dt="2023-06-30T14:48:19.151" v="48" actId="47"/>
        <pc:sldMkLst>
          <pc:docMk/>
          <pc:sldMk cId="2427006618" sldId="1789"/>
        </pc:sldMkLst>
      </pc:sldChg>
      <pc:sldChg chg="addSp delSp modSp mod">
        <pc:chgData name="Yoel Kortick" userId="167978f5-7f40-4909-85d5-d4149554ad4e" providerId="ADAL" clId="{EB5CFF90-8C79-42E4-9A23-2D3FA11D4D76}" dt="2023-07-04T11:16:15.267" v="12767"/>
        <pc:sldMkLst>
          <pc:docMk/>
          <pc:sldMk cId="4130989435" sldId="1790"/>
        </pc:sldMkLst>
        <pc:spChg chg="mod">
          <ac:chgData name="Yoel Kortick" userId="167978f5-7f40-4909-85d5-d4149554ad4e" providerId="ADAL" clId="{EB5CFF90-8C79-42E4-9A23-2D3FA11D4D76}" dt="2023-07-04T11:16:15.267" v="12767"/>
          <ac:spMkLst>
            <pc:docMk/>
            <pc:sldMk cId="4130989435" sldId="1790"/>
            <ac:spMk id="6" creationId="{A71215A1-7835-4033-9657-BEA33A271663}"/>
          </ac:spMkLst>
        </pc:spChg>
        <pc:spChg chg="add del mod">
          <ac:chgData name="Yoel Kortick" userId="167978f5-7f40-4909-85d5-d4149554ad4e" providerId="ADAL" clId="{EB5CFF90-8C79-42E4-9A23-2D3FA11D4D76}" dt="2023-07-02T11:48:47.587" v="7608" actId="478"/>
          <ac:spMkLst>
            <pc:docMk/>
            <pc:sldMk cId="4130989435" sldId="1790"/>
            <ac:spMk id="8" creationId="{F2624AB1-90EC-BD70-274F-3A12D4F6CAEE}"/>
          </ac:spMkLst>
        </pc:spChg>
        <pc:spChg chg="add del mod">
          <ac:chgData name="Yoel Kortick" userId="167978f5-7f40-4909-85d5-d4149554ad4e" providerId="ADAL" clId="{EB5CFF90-8C79-42E4-9A23-2D3FA11D4D76}" dt="2023-07-02T11:48:47.587" v="7608" actId="478"/>
          <ac:spMkLst>
            <pc:docMk/>
            <pc:sldMk cId="4130989435" sldId="1790"/>
            <ac:spMk id="10" creationId="{941C3CD9-2956-A2E0-D99C-C3EF0B04D10A}"/>
          </ac:spMkLst>
        </pc:spChg>
        <pc:spChg chg="add del mod">
          <ac:chgData name="Yoel Kortick" userId="167978f5-7f40-4909-85d5-d4149554ad4e" providerId="ADAL" clId="{EB5CFF90-8C79-42E4-9A23-2D3FA11D4D76}" dt="2023-07-02T11:48:47.587" v="7608" actId="478"/>
          <ac:spMkLst>
            <pc:docMk/>
            <pc:sldMk cId="4130989435" sldId="1790"/>
            <ac:spMk id="13" creationId="{1B6A3A8E-981A-96A3-9B15-B838F2F27A52}"/>
          </ac:spMkLst>
        </pc:spChg>
        <pc:spChg chg="add del mod">
          <ac:chgData name="Yoel Kortick" userId="167978f5-7f40-4909-85d5-d4149554ad4e" providerId="ADAL" clId="{EB5CFF90-8C79-42E4-9A23-2D3FA11D4D76}" dt="2023-07-02T11:48:47.587" v="7608" actId="478"/>
          <ac:spMkLst>
            <pc:docMk/>
            <pc:sldMk cId="4130989435" sldId="1790"/>
            <ac:spMk id="14" creationId="{B79EF9AD-8E05-24C9-1EE6-39C835B38FBC}"/>
          </ac:spMkLst>
        </pc:spChg>
        <pc:picChg chg="del">
          <ac:chgData name="Yoel Kortick" userId="167978f5-7f40-4909-85d5-d4149554ad4e" providerId="ADAL" clId="{EB5CFF90-8C79-42E4-9A23-2D3FA11D4D76}" dt="2023-07-02T11:27:15.805" v="6586" actId="478"/>
          <ac:picMkLst>
            <pc:docMk/>
            <pc:sldMk cId="4130989435" sldId="1790"/>
            <ac:picMk id="4" creationId="{91C70D19-AADD-4A93-88A0-EF75952EF36B}"/>
          </ac:picMkLst>
        </pc:picChg>
        <pc:picChg chg="add del mod">
          <ac:chgData name="Yoel Kortick" userId="167978f5-7f40-4909-85d5-d4149554ad4e" providerId="ADAL" clId="{EB5CFF90-8C79-42E4-9A23-2D3FA11D4D76}" dt="2023-07-02T11:48:47.587" v="7608" actId="478"/>
          <ac:picMkLst>
            <pc:docMk/>
            <pc:sldMk cId="4130989435" sldId="1790"/>
            <ac:picMk id="7" creationId="{3A4BCAEC-0691-FD2A-455F-7D5ADFA32E1F}"/>
          </ac:picMkLst>
        </pc:picChg>
        <pc:cxnChg chg="add del mod">
          <ac:chgData name="Yoel Kortick" userId="167978f5-7f40-4909-85d5-d4149554ad4e" providerId="ADAL" clId="{EB5CFF90-8C79-42E4-9A23-2D3FA11D4D76}" dt="2023-07-02T11:48:47.587" v="7608" actId="478"/>
          <ac:cxnSpMkLst>
            <pc:docMk/>
            <pc:sldMk cId="4130989435" sldId="1790"/>
            <ac:cxnSpMk id="9" creationId="{4BEF8FBB-2EED-FBB7-4C1D-7A9C98412FE4}"/>
          </ac:cxnSpMkLst>
        </pc:cxnChg>
        <pc:cxnChg chg="add del mod">
          <ac:chgData name="Yoel Kortick" userId="167978f5-7f40-4909-85d5-d4149554ad4e" providerId="ADAL" clId="{EB5CFF90-8C79-42E4-9A23-2D3FA11D4D76}" dt="2023-07-02T11:48:47.587" v="7608" actId="478"/>
          <ac:cxnSpMkLst>
            <pc:docMk/>
            <pc:sldMk cId="4130989435" sldId="1790"/>
            <ac:cxnSpMk id="11" creationId="{8F814C43-24D9-0DCD-4F5F-C33161EBDD0E}"/>
          </ac:cxnSpMkLst>
        </pc:cxnChg>
        <pc:cxnChg chg="add del mod">
          <ac:chgData name="Yoel Kortick" userId="167978f5-7f40-4909-85d5-d4149554ad4e" providerId="ADAL" clId="{EB5CFF90-8C79-42E4-9A23-2D3FA11D4D76}" dt="2023-07-02T11:48:47.587" v="7608" actId="478"/>
          <ac:cxnSpMkLst>
            <pc:docMk/>
            <pc:sldMk cId="4130989435" sldId="1790"/>
            <ac:cxnSpMk id="15" creationId="{DA4DED8D-69F4-CFE0-85AF-C7C21833FCCA}"/>
          </ac:cxnSpMkLst>
        </pc:cxnChg>
        <pc:cxnChg chg="add del mod">
          <ac:chgData name="Yoel Kortick" userId="167978f5-7f40-4909-85d5-d4149554ad4e" providerId="ADAL" clId="{EB5CFF90-8C79-42E4-9A23-2D3FA11D4D76}" dt="2023-07-02T11:48:47.587" v="7608" actId="478"/>
          <ac:cxnSpMkLst>
            <pc:docMk/>
            <pc:sldMk cId="4130989435" sldId="1790"/>
            <ac:cxnSpMk id="16" creationId="{0D535573-0099-387C-308A-9661C5F65064}"/>
          </ac:cxnSpMkLst>
        </pc:cxnChg>
      </pc:sldChg>
      <pc:sldChg chg="del">
        <pc:chgData name="Yoel Kortick" userId="167978f5-7f40-4909-85d5-d4149554ad4e" providerId="ADAL" clId="{EB5CFF90-8C79-42E4-9A23-2D3FA11D4D76}" dt="2023-07-02T11:47:56.236" v="7583" actId="47"/>
        <pc:sldMkLst>
          <pc:docMk/>
          <pc:sldMk cId="2259122159" sldId="1791"/>
        </pc:sldMkLst>
      </pc:sldChg>
      <pc:sldChg chg="del">
        <pc:chgData name="Yoel Kortick" userId="167978f5-7f40-4909-85d5-d4149554ad4e" providerId="ADAL" clId="{EB5CFF90-8C79-42E4-9A23-2D3FA11D4D76}" dt="2023-07-02T12:19:20.655" v="7690" actId="47"/>
        <pc:sldMkLst>
          <pc:docMk/>
          <pc:sldMk cId="198144015" sldId="1792"/>
        </pc:sldMkLst>
      </pc:sldChg>
      <pc:sldChg chg="addSp delSp modSp mod">
        <pc:chgData name="Yoel Kortick" userId="167978f5-7f40-4909-85d5-d4149554ad4e" providerId="ADAL" clId="{EB5CFF90-8C79-42E4-9A23-2D3FA11D4D76}" dt="2023-07-02T12:21:41.764" v="7696" actId="11529"/>
        <pc:sldMkLst>
          <pc:docMk/>
          <pc:sldMk cId="461908747" sldId="1793"/>
        </pc:sldMkLst>
        <pc:spChg chg="add">
          <ac:chgData name="Yoel Kortick" userId="167978f5-7f40-4909-85d5-d4149554ad4e" providerId="ADAL" clId="{EB5CFF90-8C79-42E4-9A23-2D3FA11D4D76}" dt="2023-07-02T12:21:31.450" v="7694" actId="11529"/>
          <ac:spMkLst>
            <pc:docMk/>
            <pc:sldMk cId="461908747" sldId="1793"/>
            <ac:spMk id="9" creationId="{C0ACD18B-0C79-2676-36A1-2031C30AE661}"/>
          </ac:spMkLst>
        </pc:spChg>
        <pc:spChg chg="add">
          <ac:chgData name="Yoel Kortick" userId="167978f5-7f40-4909-85d5-d4149554ad4e" providerId="ADAL" clId="{EB5CFF90-8C79-42E4-9A23-2D3FA11D4D76}" dt="2023-07-02T12:21:36.705" v="7695" actId="11529"/>
          <ac:spMkLst>
            <pc:docMk/>
            <pc:sldMk cId="461908747" sldId="1793"/>
            <ac:spMk id="10" creationId="{3CD14103-BE54-50D4-0BF0-A1665F013E61}"/>
          </ac:spMkLst>
        </pc:spChg>
        <pc:spChg chg="add">
          <ac:chgData name="Yoel Kortick" userId="167978f5-7f40-4909-85d5-d4149554ad4e" providerId="ADAL" clId="{EB5CFF90-8C79-42E4-9A23-2D3FA11D4D76}" dt="2023-07-02T12:21:41.764" v="7696" actId="11529"/>
          <ac:spMkLst>
            <pc:docMk/>
            <pc:sldMk cId="461908747" sldId="1793"/>
            <ac:spMk id="11" creationId="{0126099C-CA35-3D39-E4BC-C4E6F167BEF6}"/>
          </ac:spMkLst>
        </pc:spChg>
        <pc:picChg chg="del">
          <ac:chgData name="Yoel Kortick" userId="167978f5-7f40-4909-85d5-d4149554ad4e" providerId="ADAL" clId="{EB5CFF90-8C79-42E4-9A23-2D3FA11D4D76}" dt="2023-07-02T12:19:24.490" v="7691" actId="478"/>
          <ac:picMkLst>
            <pc:docMk/>
            <pc:sldMk cId="461908747" sldId="1793"/>
            <ac:picMk id="3" creationId="{14753F8C-08BF-45CB-9AEA-B1310A75606B}"/>
          </ac:picMkLst>
        </pc:picChg>
        <pc:picChg chg="add mod">
          <ac:chgData name="Yoel Kortick" userId="167978f5-7f40-4909-85d5-d4149554ad4e" providerId="ADAL" clId="{EB5CFF90-8C79-42E4-9A23-2D3FA11D4D76}" dt="2023-07-02T12:21:26.169" v="7693" actId="208"/>
          <ac:picMkLst>
            <pc:docMk/>
            <pc:sldMk cId="461908747" sldId="1793"/>
            <ac:picMk id="8" creationId="{72789CEA-8925-C18C-691C-C7B86ECF6A82}"/>
          </ac:picMkLst>
        </pc:picChg>
      </pc:sldChg>
      <pc:sldChg chg="del">
        <pc:chgData name="Yoel Kortick" userId="167978f5-7f40-4909-85d5-d4149554ad4e" providerId="ADAL" clId="{EB5CFF90-8C79-42E4-9A23-2D3FA11D4D76}" dt="2023-07-02T11:23:32.099" v="6572" actId="47"/>
        <pc:sldMkLst>
          <pc:docMk/>
          <pc:sldMk cId="3677589981" sldId="1797"/>
        </pc:sldMkLst>
      </pc:sldChg>
      <pc:sldChg chg="modSp del mod">
        <pc:chgData name="Yoel Kortick" userId="167978f5-7f40-4909-85d5-d4149554ad4e" providerId="ADAL" clId="{EB5CFF90-8C79-42E4-9A23-2D3FA11D4D76}" dt="2023-06-30T14:43:12.443" v="28" actId="47"/>
        <pc:sldMkLst>
          <pc:docMk/>
          <pc:sldMk cId="64861564" sldId="1811"/>
        </pc:sldMkLst>
        <pc:spChg chg="mod">
          <ac:chgData name="Yoel Kortick" userId="167978f5-7f40-4909-85d5-d4149554ad4e" providerId="ADAL" clId="{EB5CFF90-8C79-42E4-9A23-2D3FA11D4D76}" dt="2023-06-30T14:41:08.753" v="16" actId="20577"/>
          <ac:spMkLst>
            <pc:docMk/>
            <pc:sldMk cId="64861564" sldId="1811"/>
            <ac:spMk id="6" creationId="{A71215A1-7835-4033-9657-BEA33A271663}"/>
          </ac:spMkLst>
        </pc:spChg>
      </pc:sldChg>
      <pc:sldChg chg="addSp delSp modSp mod">
        <pc:chgData name="Yoel Kortick" userId="167978f5-7f40-4909-85d5-d4149554ad4e" providerId="ADAL" clId="{EB5CFF90-8C79-42E4-9A23-2D3FA11D4D76}" dt="2023-07-04T11:16:15.267" v="12767"/>
        <pc:sldMkLst>
          <pc:docMk/>
          <pc:sldMk cId="2422377514" sldId="1812"/>
        </pc:sldMkLst>
        <pc:spChg chg="mod">
          <ac:chgData name="Yoel Kortick" userId="167978f5-7f40-4909-85d5-d4149554ad4e" providerId="ADAL" clId="{EB5CFF90-8C79-42E4-9A23-2D3FA11D4D76}" dt="2023-07-04T11:16:15.267" v="12767"/>
          <ac:spMkLst>
            <pc:docMk/>
            <pc:sldMk cId="2422377514" sldId="1812"/>
            <ac:spMk id="5" creationId="{E8A1DDA2-AC00-41D8-9746-AC602EB1E40A}"/>
          </ac:spMkLst>
        </pc:spChg>
        <pc:spChg chg="mod">
          <ac:chgData name="Yoel Kortick" userId="167978f5-7f40-4909-85d5-d4149554ad4e" providerId="ADAL" clId="{EB5CFF90-8C79-42E4-9A23-2D3FA11D4D76}" dt="2023-07-02T06:22:41.690" v="292" actId="14100"/>
          <ac:spMkLst>
            <pc:docMk/>
            <pc:sldMk cId="2422377514" sldId="1812"/>
            <ac:spMk id="8" creationId="{2326AAB5-A8C8-4F90-95FF-6948C4D8B40B}"/>
          </ac:spMkLst>
        </pc:spChg>
        <pc:spChg chg="mod">
          <ac:chgData name="Yoel Kortick" userId="167978f5-7f40-4909-85d5-d4149554ad4e" providerId="ADAL" clId="{EB5CFF90-8C79-42E4-9A23-2D3FA11D4D76}" dt="2023-07-02T06:22:45.596" v="293" actId="1076"/>
          <ac:spMkLst>
            <pc:docMk/>
            <pc:sldMk cId="2422377514" sldId="1812"/>
            <ac:spMk id="10" creationId="{ADC79F7D-8882-427F-9459-17B57157E1B5}"/>
          </ac:spMkLst>
        </pc:spChg>
        <pc:spChg chg="mod">
          <ac:chgData name="Yoel Kortick" userId="167978f5-7f40-4909-85d5-d4149554ad4e" providerId="ADAL" clId="{EB5CFF90-8C79-42E4-9A23-2D3FA11D4D76}" dt="2023-07-02T06:22:51.392" v="295" actId="20577"/>
          <ac:spMkLst>
            <pc:docMk/>
            <pc:sldMk cId="2422377514" sldId="1812"/>
            <ac:spMk id="12" creationId="{DBFEEF5E-6B61-4163-9472-DCDA2830BBF7}"/>
          </ac:spMkLst>
        </pc:spChg>
        <pc:picChg chg="add del ord">
          <ac:chgData name="Yoel Kortick" userId="167978f5-7f40-4909-85d5-d4149554ad4e" providerId="ADAL" clId="{EB5CFF90-8C79-42E4-9A23-2D3FA11D4D76}" dt="2023-07-02T06:22:30.965" v="287" actId="478"/>
          <ac:picMkLst>
            <pc:docMk/>
            <pc:sldMk cId="2422377514" sldId="1812"/>
            <ac:picMk id="4" creationId="{BE02E3D0-E5C4-FEE9-FB59-434D4D88801C}"/>
          </ac:picMkLst>
        </pc:picChg>
        <pc:picChg chg="add mod ord">
          <ac:chgData name="Yoel Kortick" userId="167978f5-7f40-4909-85d5-d4149554ad4e" providerId="ADAL" clId="{EB5CFF90-8C79-42E4-9A23-2D3FA11D4D76}" dt="2023-07-02T06:22:55.833" v="296" actId="208"/>
          <ac:picMkLst>
            <pc:docMk/>
            <pc:sldMk cId="2422377514" sldId="1812"/>
            <ac:picMk id="9" creationId="{9CFA56D8-9B8D-6EBC-4E4B-C8C82A3748DA}"/>
          </ac:picMkLst>
        </pc:picChg>
        <pc:picChg chg="del">
          <ac:chgData name="Yoel Kortick" userId="167978f5-7f40-4909-85d5-d4149554ad4e" providerId="ADAL" clId="{EB5CFF90-8C79-42E4-9A23-2D3FA11D4D76}" dt="2023-07-02T06:21:55.853" v="283" actId="478"/>
          <ac:picMkLst>
            <pc:docMk/>
            <pc:sldMk cId="2422377514" sldId="1812"/>
            <ac:picMk id="11" creationId="{500225CD-D2A6-413E-B18C-A247562A4CEB}"/>
          </ac:picMkLst>
        </pc:picChg>
        <pc:cxnChg chg="mod">
          <ac:chgData name="Yoel Kortick" userId="167978f5-7f40-4909-85d5-d4149554ad4e" providerId="ADAL" clId="{EB5CFF90-8C79-42E4-9A23-2D3FA11D4D76}" dt="2023-07-02T06:22:48.502" v="294" actId="14100"/>
          <ac:cxnSpMkLst>
            <pc:docMk/>
            <pc:sldMk cId="2422377514" sldId="1812"/>
            <ac:cxnSpMk id="15" creationId="{D0E625F8-7790-46E3-9A5F-2B85CC7217C1}"/>
          </ac:cxnSpMkLst>
        </pc:cxnChg>
      </pc:sldChg>
      <pc:sldChg chg="del">
        <pc:chgData name="Yoel Kortick" userId="167978f5-7f40-4909-85d5-d4149554ad4e" providerId="ADAL" clId="{EB5CFF90-8C79-42E4-9A23-2D3FA11D4D76}" dt="2023-06-30T14:48:34.429" v="57" actId="47"/>
        <pc:sldMkLst>
          <pc:docMk/>
          <pc:sldMk cId="2832740048" sldId="1813"/>
        </pc:sldMkLst>
      </pc:sldChg>
      <pc:sldChg chg="del">
        <pc:chgData name="Yoel Kortick" userId="167978f5-7f40-4909-85d5-d4149554ad4e" providerId="ADAL" clId="{EB5CFF90-8C79-42E4-9A23-2D3FA11D4D76}" dt="2023-07-02T11:23:32.099" v="6572" actId="47"/>
        <pc:sldMkLst>
          <pc:docMk/>
          <pc:sldMk cId="3942861059" sldId="1821"/>
        </pc:sldMkLst>
      </pc:sldChg>
      <pc:sldChg chg="addSp delSp modSp mod">
        <pc:chgData name="Yoel Kortick" userId="167978f5-7f40-4909-85d5-d4149554ad4e" providerId="ADAL" clId="{EB5CFF90-8C79-42E4-9A23-2D3FA11D4D76}" dt="2023-07-04T11:16:15.267" v="12767"/>
        <pc:sldMkLst>
          <pc:docMk/>
          <pc:sldMk cId="1753906469" sldId="1825"/>
        </pc:sldMkLst>
        <pc:spChg chg="mod">
          <ac:chgData name="Yoel Kortick" userId="167978f5-7f40-4909-85d5-d4149554ad4e" providerId="ADAL" clId="{EB5CFF90-8C79-42E4-9A23-2D3FA11D4D76}" dt="2023-07-04T11:16:15.267" v="12767"/>
          <ac:spMkLst>
            <pc:docMk/>
            <pc:sldMk cId="1753906469" sldId="1825"/>
            <ac:spMk id="5" creationId="{E8A1DDA2-AC00-41D8-9746-AC602EB1E40A}"/>
          </ac:spMkLst>
        </pc:spChg>
        <pc:spChg chg="mod">
          <ac:chgData name="Yoel Kortick" userId="167978f5-7f40-4909-85d5-d4149554ad4e" providerId="ADAL" clId="{EB5CFF90-8C79-42E4-9A23-2D3FA11D4D76}" dt="2023-07-02T06:15:46.775" v="232" actId="1038"/>
          <ac:spMkLst>
            <pc:docMk/>
            <pc:sldMk cId="1753906469" sldId="1825"/>
            <ac:spMk id="24" creationId="{0EE8555C-5C0A-457A-B656-A411F06DFC28}"/>
          </ac:spMkLst>
        </pc:spChg>
        <pc:picChg chg="del">
          <ac:chgData name="Yoel Kortick" userId="167978f5-7f40-4909-85d5-d4149554ad4e" providerId="ADAL" clId="{EB5CFF90-8C79-42E4-9A23-2D3FA11D4D76}" dt="2023-07-02T06:15:31.880" v="216" actId="478"/>
          <ac:picMkLst>
            <pc:docMk/>
            <pc:sldMk cId="1753906469" sldId="1825"/>
            <ac:picMk id="3" creationId="{8E571B02-6432-4AED-AD0C-2CCB70A221FA}"/>
          </ac:picMkLst>
        </pc:picChg>
        <pc:picChg chg="add mod ord">
          <ac:chgData name="Yoel Kortick" userId="167978f5-7f40-4909-85d5-d4149554ad4e" providerId="ADAL" clId="{EB5CFF90-8C79-42E4-9A23-2D3FA11D4D76}" dt="2023-07-02T06:16:09.889" v="238" actId="208"/>
          <ac:picMkLst>
            <pc:docMk/>
            <pc:sldMk cId="1753906469" sldId="1825"/>
            <ac:picMk id="6" creationId="{4C4E0C07-CBC8-6606-7399-6567FCDE57AD}"/>
          </ac:picMkLst>
        </pc:picChg>
        <pc:cxnChg chg="add mod">
          <ac:chgData name="Yoel Kortick" userId="167978f5-7f40-4909-85d5-d4149554ad4e" providerId="ADAL" clId="{EB5CFF90-8C79-42E4-9A23-2D3FA11D4D76}" dt="2023-07-02T06:16:07.733" v="237" actId="14100"/>
          <ac:cxnSpMkLst>
            <pc:docMk/>
            <pc:sldMk cId="1753906469" sldId="1825"/>
            <ac:cxnSpMk id="9" creationId="{E1DCE689-FF02-2276-34F9-DD7B5AF82100}"/>
          </ac:cxnSpMkLst>
        </pc:cxnChg>
        <pc:cxnChg chg="mod">
          <ac:chgData name="Yoel Kortick" userId="167978f5-7f40-4909-85d5-d4149554ad4e" providerId="ADAL" clId="{EB5CFF90-8C79-42E4-9A23-2D3FA11D4D76}" dt="2023-07-02T06:15:58.950" v="235" actId="14100"/>
          <ac:cxnSpMkLst>
            <pc:docMk/>
            <pc:sldMk cId="1753906469" sldId="1825"/>
            <ac:cxnSpMk id="13" creationId="{E86EA74E-8476-4CBC-AEEA-2CCE4983BC78}"/>
          </ac:cxnSpMkLst>
        </pc:cxnChg>
        <pc:cxnChg chg="mod">
          <ac:chgData name="Yoel Kortick" userId="167978f5-7f40-4909-85d5-d4149554ad4e" providerId="ADAL" clId="{EB5CFF90-8C79-42E4-9A23-2D3FA11D4D76}" dt="2023-07-02T06:15:52.425" v="233" actId="14100"/>
          <ac:cxnSpMkLst>
            <pc:docMk/>
            <pc:sldMk cId="1753906469" sldId="1825"/>
            <ac:cxnSpMk id="18" creationId="{F88FC72B-2D93-498E-A449-39557AE0C6FA}"/>
          </ac:cxnSpMkLst>
        </pc:cxnChg>
        <pc:cxnChg chg="mod">
          <ac:chgData name="Yoel Kortick" userId="167978f5-7f40-4909-85d5-d4149554ad4e" providerId="ADAL" clId="{EB5CFF90-8C79-42E4-9A23-2D3FA11D4D76}" dt="2023-07-02T06:15:46.775" v="232" actId="1038"/>
          <ac:cxnSpMkLst>
            <pc:docMk/>
            <pc:sldMk cId="1753906469" sldId="1825"/>
            <ac:cxnSpMk id="23" creationId="{4C5B7AA0-6AF7-463E-8363-C316CF56BDC7}"/>
          </ac:cxnSpMkLst>
        </pc:cxnChg>
      </pc:sldChg>
      <pc:sldChg chg="addSp delSp modSp mod">
        <pc:chgData name="Yoel Kortick" userId="167978f5-7f40-4909-85d5-d4149554ad4e" providerId="ADAL" clId="{EB5CFF90-8C79-42E4-9A23-2D3FA11D4D76}" dt="2023-07-04T11:16:15.267" v="12767"/>
        <pc:sldMkLst>
          <pc:docMk/>
          <pc:sldMk cId="272571755" sldId="1826"/>
        </pc:sldMkLst>
        <pc:spChg chg="mod">
          <ac:chgData name="Yoel Kortick" userId="167978f5-7f40-4909-85d5-d4149554ad4e" providerId="ADAL" clId="{EB5CFF90-8C79-42E4-9A23-2D3FA11D4D76}" dt="2023-07-02T06:26:24.803" v="314" actId="1036"/>
          <ac:spMkLst>
            <pc:docMk/>
            <pc:sldMk cId="272571755" sldId="1826"/>
            <ac:spMk id="4" creationId="{746024EF-84AD-4F98-B784-A3089571BAA5}"/>
          </ac:spMkLst>
        </pc:spChg>
        <pc:spChg chg="mod">
          <ac:chgData name="Yoel Kortick" userId="167978f5-7f40-4909-85d5-d4149554ad4e" providerId="ADAL" clId="{EB5CFF90-8C79-42E4-9A23-2D3FA11D4D76}" dt="2023-07-04T11:16:15.267" v="12767"/>
          <ac:spMkLst>
            <pc:docMk/>
            <pc:sldMk cId="272571755" sldId="1826"/>
            <ac:spMk id="5" creationId="{E8A1DDA2-AC00-41D8-9746-AC602EB1E40A}"/>
          </ac:spMkLst>
        </pc:spChg>
        <pc:spChg chg="mod">
          <ac:chgData name="Yoel Kortick" userId="167978f5-7f40-4909-85d5-d4149554ad4e" providerId="ADAL" clId="{EB5CFF90-8C79-42E4-9A23-2D3FA11D4D76}" dt="2023-07-04T11:16:15.267" v="12767"/>
          <ac:spMkLst>
            <pc:docMk/>
            <pc:sldMk cId="272571755" sldId="1826"/>
            <ac:spMk id="14" creationId="{0F054DE7-1E25-454A-BF40-BAFB8DB1BC9A}"/>
          </ac:spMkLst>
        </pc:spChg>
        <pc:picChg chg="del">
          <ac:chgData name="Yoel Kortick" userId="167978f5-7f40-4909-85d5-d4149554ad4e" providerId="ADAL" clId="{EB5CFF90-8C79-42E4-9A23-2D3FA11D4D76}" dt="2023-07-02T06:24:21.381" v="297" actId="478"/>
          <ac:picMkLst>
            <pc:docMk/>
            <pc:sldMk cId="272571755" sldId="1826"/>
            <ac:picMk id="3" creationId="{E715F92A-DE73-40CA-9271-276AA02C52D5}"/>
          </ac:picMkLst>
        </pc:picChg>
        <pc:picChg chg="add del ord">
          <ac:chgData name="Yoel Kortick" userId="167978f5-7f40-4909-85d5-d4149554ad4e" providerId="ADAL" clId="{EB5CFF90-8C79-42E4-9A23-2D3FA11D4D76}" dt="2023-07-02T06:26:01.154" v="300" actId="478"/>
          <ac:picMkLst>
            <pc:docMk/>
            <pc:sldMk cId="272571755" sldId="1826"/>
            <ac:picMk id="8" creationId="{CB18C4B0-BDFB-FB27-03B4-D2EBB30F1D8A}"/>
          </ac:picMkLst>
        </pc:picChg>
        <pc:picChg chg="add mod ord">
          <ac:chgData name="Yoel Kortick" userId="167978f5-7f40-4909-85d5-d4149554ad4e" providerId="ADAL" clId="{EB5CFF90-8C79-42E4-9A23-2D3FA11D4D76}" dt="2023-07-02T06:26:24.803" v="314" actId="1036"/>
          <ac:picMkLst>
            <pc:docMk/>
            <pc:sldMk cId="272571755" sldId="1826"/>
            <ac:picMk id="10" creationId="{66C461B1-1138-DFF8-DA06-6318A1E453BD}"/>
          </ac:picMkLst>
        </pc:picChg>
      </pc:sldChg>
      <pc:sldChg chg="del">
        <pc:chgData name="Yoel Kortick" userId="167978f5-7f40-4909-85d5-d4149554ad4e" providerId="ADAL" clId="{EB5CFF90-8C79-42E4-9A23-2D3FA11D4D76}" dt="2023-07-02T06:30:17.116" v="315" actId="47"/>
        <pc:sldMkLst>
          <pc:docMk/>
          <pc:sldMk cId="1631270701" sldId="1827"/>
        </pc:sldMkLst>
      </pc:sldChg>
      <pc:sldChg chg="del">
        <pc:chgData name="Yoel Kortick" userId="167978f5-7f40-4909-85d5-d4149554ad4e" providerId="ADAL" clId="{EB5CFF90-8C79-42E4-9A23-2D3FA11D4D76}" dt="2023-07-02T06:30:29.125" v="316" actId="47"/>
        <pc:sldMkLst>
          <pc:docMk/>
          <pc:sldMk cId="4133409256" sldId="1828"/>
        </pc:sldMkLst>
      </pc:sldChg>
      <pc:sldChg chg="addSp delSp modSp mod">
        <pc:chgData name="Yoel Kortick" userId="167978f5-7f40-4909-85d5-d4149554ad4e" providerId="ADAL" clId="{EB5CFF90-8C79-42E4-9A23-2D3FA11D4D76}" dt="2023-07-04T11:16:15.267" v="12767"/>
        <pc:sldMkLst>
          <pc:docMk/>
          <pc:sldMk cId="351013693" sldId="1829"/>
        </pc:sldMkLst>
        <pc:spChg chg="mod">
          <ac:chgData name="Yoel Kortick" userId="167978f5-7f40-4909-85d5-d4149554ad4e" providerId="ADAL" clId="{EB5CFF90-8C79-42E4-9A23-2D3FA11D4D76}" dt="2023-07-04T11:16:15.267" v="12767"/>
          <ac:spMkLst>
            <pc:docMk/>
            <pc:sldMk cId="351013693" sldId="1829"/>
            <ac:spMk id="6" creationId="{A71215A1-7835-4033-9657-BEA33A271663}"/>
          </ac:spMkLst>
        </pc:spChg>
        <pc:spChg chg="mod">
          <ac:chgData name="Yoel Kortick" userId="167978f5-7f40-4909-85d5-d4149554ad4e" providerId="ADAL" clId="{EB5CFF90-8C79-42E4-9A23-2D3FA11D4D76}" dt="2023-07-02T11:43:36.481" v="7359" actId="14100"/>
          <ac:spMkLst>
            <pc:docMk/>
            <pc:sldMk cId="351013693" sldId="1829"/>
            <ac:spMk id="7" creationId="{649DD934-1FFB-40BA-BD21-8D65537395B4}"/>
          </ac:spMkLst>
        </pc:spChg>
        <pc:spChg chg="add mod">
          <ac:chgData name="Yoel Kortick" userId="167978f5-7f40-4909-85d5-d4149554ad4e" providerId="ADAL" clId="{EB5CFF90-8C79-42E4-9A23-2D3FA11D4D76}" dt="2023-07-04T11:16:15.267" v="12767"/>
          <ac:spMkLst>
            <pc:docMk/>
            <pc:sldMk cId="351013693" sldId="1829"/>
            <ac:spMk id="9" creationId="{1E722CBF-E962-C9ED-DAC2-B9535B6181DA}"/>
          </ac:spMkLst>
        </pc:spChg>
        <pc:spChg chg="mod">
          <ac:chgData name="Yoel Kortick" userId="167978f5-7f40-4909-85d5-d4149554ad4e" providerId="ADAL" clId="{EB5CFF90-8C79-42E4-9A23-2D3FA11D4D76}" dt="2023-07-02T11:40:10.673" v="7261" actId="14100"/>
          <ac:spMkLst>
            <pc:docMk/>
            <pc:sldMk cId="351013693" sldId="1829"/>
            <ac:spMk id="11" creationId="{BE204E66-E0EB-4036-B3E6-E0F27F2A6242}"/>
          </ac:spMkLst>
        </pc:spChg>
        <pc:spChg chg="add mod">
          <ac:chgData name="Yoel Kortick" userId="167978f5-7f40-4909-85d5-d4149554ad4e" providerId="ADAL" clId="{EB5CFF90-8C79-42E4-9A23-2D3FA11D4D76}" dt="2023-07-02T11:41:26.910" v="7284" actId="14100"/>
          <ac:spMkLst>
            <pc:docMk/>
            <pc:sldMk cId="351013693" sldId="1829"/>
            <ac:spMk id="13" creationId="{FA2C2441-8C3A-B971-B85F-02916E5F104D}"/>
          </ac:spMkLst>
        </pc:spChg>
        <pc:picChg chg="del">
          <ac:chgData name="Yoel Kortick" userId="167978f5-7f40-4909-85d5-d4149554ad4e" providerId="ADAL" clId="{EB5CFF90-8C79-42E4-9A23-2D3FA11D4D76}" dt="2023-07-02T11:39:31.776" v="7219" actId="478"/>
          <ac:picMkLst>
            <pc:docMk/>
            <pc:sldMk cId="351013693" sldId="1829"/>
            <ac:picMk id="3" creationId="{F2B5F99C-5E75-46E4-A334-19A97C647E4B}"/>
          </ac:picMkLst>
        </pc:picChg>
        <pc:picChg chg="add mod ord">
          <ac:chgData name="Yoel Kortick" userId="167978f5-7f40-4909-85d5-d4149554ad4e" providerId="ADAL" clId="{EB5CFF90-8C79-42E4-9A23-2D3FA11D4D76}" dt="2023-07-02T11:41:32.310" v="7285" actId="208"/>
          <ac:picMkLst>
            <pc:docMk/>
            <pc:sldMk cId="351013693" sldId="1829"/>
            <ac:picMk id="8" creationId="{23DBACD7-E148-8143-2FED-EA7730526B40}"/>
          </ac:picMkLst>
        </pc:picChg>
        <pc:picChg chg="add mod">
          <ac:chgData name="Yoel Kortick" userId="167978f5-7f40-4909-85d5-d4149554ad4e" providerId="ADAL" clId="{EB5CFF90-8C79-42E4-9A23-2D3FA11D4D76}" dt="2023-07-02T11:41:20.756" v="7282" actId="208"/>
          <ac:picMkLst>
            <pc:docMk/>
            <pc:sldMk cId="351013693" sldId="1829"/>
            <ac:picMk id="12" creationId="{EBF67CE3-75F0-94F0-68E8-47D0489EFACB}"/>
          </ac:picMkLst>
        </pc:picChg>
      </pc:sldChg>
      <pc:sldChg chg="del">
        <pc:chgData name="Yoel Kortick" userId="167978f5-7f40-4909-85d5-d4149554ad4e" providerId="ADAL" clId="{EB5CFF90-8C79-42E4-9A23-2D3FA11D4D76}" dt="2023-07-02T11:47:53.497" v="7582" actId="47"/>
        <pc:sldMkLst>
          <pc:docMk/>
          <pc:sldMk cId="674645122" sldId="1830"/>
        </pc:sldMkLst>
      </pc:sldChg>
      <pc:sldChg chg="del">
        <pc:chgData name="Yoel Kortick" userId="167978f5-7f40-4909-85d5-d4149554ad4e" providerId="ADAL" clId="{EB5CFF90-8C79-42E4-9A23-2D3FA11D4D76}" dt="2023-07-02T11:23:32.099" v="6572" actId="47"/>
        <pc:sldMkLst>
          <pc:docMk/>
          <pc:sldMk cId="1341072315" sldId="1831"/>
        </pc:sldMkLst>
      </pc:sldChg>
      <pc:sldChg chg="del">
        <pc:chgData name="Yoel Kortick" userId="167978f5-7f40-4909-85d5-d4149554ad4e" providerId="ADAL" clId="{EB5CFF90-8C79-42E4-9A23-2D3FA11D4D76}" dt="2023-07-02T11:23:32.099" v="6572" actId="47"/>
        <pc:sldMkLst>
          <pc:docMk/>
          <pc:sldMk cId="127769709" sldId="1832"/>
        </pc:sldMkLst>
      </pc:sldChg>
      <pc:sldChg chg="del">
        <pc:chgData name="Yoel Kortick" userId="167978f5-7f40-4909-85d5-d4149554ad4e" providerId="ADAL" clId="{EB5CFF90-8C79-42E4-9A23-2D3FA11D4D76}" dt="2023-07-02T11:23:32.099" v="6572" actId="47"/>
        <pc:sldMkLst>
          <pc:docMk/>
          <pc:sldMk cId="2254494345" sldId="1833"/>
        </pc:sldMkLst>
      </pc:sldChg>
      <pc:sldChg chg="del">
        <pc:chgData name="Yoel Kortick" userId="167978f5-7f40-4909-85d5-d4149554ad4e" providerId="ADAL" clId="{EB5CFF90-8C79-42E4-9A23-2D3FA11D4D76}" dt="2023-07-02T11:23:32.099" v="6572" actId="47"/>
        <pc:sldMkLst>
          <pc:docMk/>
          <pc:sldMk cId="2409919655" sldId="1834"/>
        </pc:sldMkLst>
      </pc:sldChg>
      <pc:sldChg chg="del">
        <pc:chgData name="Yoel Kortick" userId="167978f5-7f40-4909-85d5-d4149554ad4e" providerId="ADAL" clId="{EB5CFF90-8C79-42E4-9A23-2D3FA11D4D76}" dt="2023-07-02T11:23:32.099" v="6572" actId="47"/>
        <pc:sldMkLst>
          <pc:docMk/>
          <pc:sldMk cId="1147431228" sldId="1835"/>
        </pc:sldMkLst>
      </pc:sldChg>
      <pc:sldChg chg="del">
        <pc:chgData name="Yoel Kortick" userId="167978f5-7f40-4909-85d5-d4149554ad4e" providerId="ADAL" clId="{EB5CFF90-8C79-42E4-9A23-2D3FA11D4D76}" dt="2023-06-30T14:48:58.974" v="59" actId="47"/>
        <pc:sldMkLst>
          <pc:docMk/>
          <pc:sldMk cId="3958812297" sldId="1836"/>
        </pc:sldMkLst>
      </pc:sldChg>
      <pc:sldChg chg="del">
        <pc:chgData name="Yoel Kortick" userId="167978f5-7f40-4909-85d5-d4149554ad4e" providerId="ADAL" clId="{EB5CFF90-8C79-42E4-9A23-2D3FA11D4D76}" dt="2023-07-02T11:23:32.099" v="6572" actId="47"/>
        <pc:sldMkLst>
          <pc:docMk/>
          <pc:sldMk cId="3667103058" sldId="1837"/>
        </pc:sldMkLst>
      </pc:sldChg>
      <pc:sldChg chg="del">
        <pc:chgData name="Yoel Kortick" userId="167978f5-7f40-4909-85d5-d4149554ad4e" providerId="ADAL" clId="{EB5CFF90-8C79-42E4-9A23-2D3FA11D4D76}" dt="2023-06-30T14:49:09.661" v="61" actId="47"/>
        <pc:sldMkLst>
          <pc:docMk/>
          <pc:sldMk cId="3256075369" sldId="1838"/>
        </pc:sldMkLst>
      </pc:sldChg>
      <pc:sldChg chg="addSp delSp modSp mod">
        <pc:chgData name="Yoel Kortick" userId="167978f5-7f40-4909-85d5-d4149554ad4e" providerId="ADAL" clId="{EB5CFF90-8C79-42E4-9A23-2D3FA11D4D76}" dt="2023-07-04T11:16:15.267" v="12767"/>
        <pc:sldMkLst>
          <pc:docMk/>
          <pc:sldMk cId="635292320" sldId="1839"/>
        </pc:sldMkLst>
        <pc:spChg chg="mod">
          <ac:chgData name="Yoel Kortick" userId="167978f5-7f40-4909-85d5-d4149554ad4e" providerId="ADAL" clId="{EB5CFF90-8C79-42E4-9A23-2D3FA11D4D76}" dt="2023-07-04T11:16:15.267" v="12767"/>
          <ac:spMkLst>
            <pc:docMk/>
            <pc:sldMk cId="635292320" sldId="1839"/>
            <ac:spMk id="6" creationId="{A71215A1-7835-4033-9657-BEA33A271663}"/>
          </ac:spMkLst>
        </pc:spChg>
        <pc:spChg chg="add del">
          <ac:chgData name="Yoel Kortick" userId="167978f5-7f40-4909-85d5-d4149554ad4e" providerId="ADAL" clId="{EB5CFF90-8C79-42E4-9A23-2D3FA11D4D76}" dt="2023-07-02T13:58:56.454" v="9911" actId="478"/>
          <ac:spMkLst>
            <pc:docMk/>
            <pc:sldMk cId="635292320" sldId="1839"/>
            <ac:spMk id="8" creationId="{91795C01-87F8-3FCF-B9DF-BA055856D4B3}"/>
          </ac:spMkLst>
        </pc:spChg>
      </pc:sldChg>
      <pc:sldChg chg="modSp">
        <pc:chgData name="Yoel Kortick" userId="167978f5-7f40-4909-85d5-d4149554ad4e" providerId="ADAL" clId="{EB5CFF90-8C79-42E4-9A23-2D3FA11D4D76}" dt="2023-07-04T11:16:15.267" v="12767"/>
        <pc:sldMkLst>
          <pc:docMk/>
          <pc:sldMk cId="1292469703" sldId="1840"/>
        </pc:sldMkLst>
        <pc:spChg chg="mod">
          <ac:chgData name="Yoel Kortick" userId="167978f5-7f40-4909-85d5-d4149554ad4e" providerId="ADAL" clId="{EB5CFF90-8C79-42E4-9A23-2D3FA11D4D76}" dt="2023-07-04T11:16:15.267" v="12767"/>
          <ac:spMkLst>
            <pc:docMk/>
            <pc:sldMk cId="1292469703" sldId="1840"/>
            <ac:spMk id="6" creationId="{A71215A1-7835-4033-9657-BEA33A271663}"/>
          </ac:spMkLst>
        </pc:spChg>
      </pc:sldChg>
      <pc:sldChg chg="addSp delSp modSp mod">
        <pc:chgData name="Yoel Kortick" userId="167978f5-7f40-4909-85d5-d4149554ad4e" providerId="ADAL" clId="{EB5CFF90-8C79-42E4-9A23-2D3FA11D4D76}" dt="2023-07-04T11:16:15.267" v="12767"/>
        <pc:sldMkLst>
          <pc:docMk/>
          <pc:sldMk cId="3990197628" sldId="1841"/>
        </pc:sldMkLst>
        <pc:spChg chg="del mod">
          <ac:chgData name="Yoel Kortick" userId="167978f5-7f40-4909-85d5-d4149554ad4e" providerId="ADAL" clId="{EB5CFF90-8C79-42E4-9A23-2D3FA11D4D76}" dt="2023-07-02T12:25:39.860" v="7770" actId="478"/>
          <ac:spMkLst>
            <pc:docMk/>
            <pc:sldMk cId="3990197628" sldId="1841"/>
            <ac:spMk id="4" creationId="{9085B7CA-33AB-4DA6-90FB-979217770C2A}"/>
          </ac:spMkLst>
        </pc:spChg>
        <pc:spChg chg="add del mod">
          <ac:chgData name="Yoel Kortick" userId="167978f5-7f40-4909-85d5-d4149554ad4e" providerId="ADAL" clId="{EB5CFF90-8C79-42E4-9A23-2D3FA11D4D76}" dt="2023-07-02T12:27:21.464" v="7794" actId="478"/>
          <ac:spMkLst>
            <pc:docMk/>
            <pc:sldMk cId="3990197628" sldId="1841"/>
            <ac:spMk id="8" creationId="{543FE94E-C6B0-3B9A-01A6-4E4FF2DF2338}"/>
          </ac:spMkLst>
        </pc:spChg>
        <pc:spChg chg="add mod">
          <ac:chgData name="Yoel Kortick" userId="167978f5-7f40-4909-85d5-d4149554ad4e" providerId="ADAL" clId="{EB5CFF90-8C79-42E4-9A23-2D3FA11D4D76}" dt="2023-07-04T11:16:15.267" v="12767"/>
          <ac:spMkLst>
            <pc:docMk/>
            <pc:sldMk cId="3990197628" sldId="1841"/>
            <ac:spMk id="9" creationId="{DB33896B-0051-76E9-6725-C5B37386C43F}"/>
          </ac:spMkLst>
        </pc:spChg>
        <pc:spChg chg="del mod">
          <ac:chgData name="Yoel Kortick" userId="167978f5-7f40-4909-85d5-d4149554ad4e" providerId="ADAL" clId="{EB5CFF90-8C79-42E4-9A23-2D3FA11D4D76}" dt="2023-07-02T12:27:19.866" v="7793" actId="478"/>
          <ac:spMkLst>
            <pc:docMk/>
            <pc:sldMk cId="3990197628" sldId="1841"/>
            <ac:spMk id="10" creationId="{98DA69F3-4FE6-4BEF-9E77-BC31ED2179FE}"/>
          </ac:spMkLst>
        </pc:spChg>
        <pc:spChg chg="del">
          <ac:chgData name="Yoel Kortick" userId="167978f5-7f40-4909-85d5-d4149554ad4e" providerId="ADAL" clId="{EB5CFF90-8C79-42E4-9A23-2D3FA11D4D76}" dt="2023-07-02T12:25:44.910" v="7771" actId="478"/>
          <ac:spMkLst>
            <pc:docMk/>
            <pc:sldMk cId="3990197628" sldId="1841"/>
            <ac:spMk id="11" creationId="{CCD72E07-1F10-4D98-B9AB-34B62821AE28}"/>
          </ac:spMkLst>
        </pc:spChg>
        <pc:spChg chg="del">
          <ac:chgData name="Yoel Kortick" userId="167978f5-7f40-4909-85d5-d4149554ad4e" providerId="ADAL" clId="{EB5CFF90-8C79-42E4-9A23-2D3FA11D4D76}" dt="2023-07-02T12:25:44.910" v="7771" actId="478"/>
          <ac:spMkLst>
            <pc:docMk/>
            <pc:sldMk cId="3990197628" sldId="1841"/>
            <ac:spMk id="12" creationId="{29A19D03-0EAB-433C-80A0-344AA69AEB18}"/>
          </ac:spMkLst>
        </pc:spChg>
        <pc:spChg chg="del">
          <ac:chgData name="Yoel Kortick" userId="167978f5-7f40-4909-85d5-d4149554ad4e" providerId="ADAL" clId="{EB5CFF90-8C79-42E4-9A23-2D3FA11D4D76}" dt="2023-07-02T12:25:44.910" v="7771" actId="478"/>
          <ac:spMkLst>
            <pc:docMk/>
            <pc:sldMk cId="3990197628" sldId="1841"/>
            <ac:spMk id="13" creationId="{4E778F6D-CA32-447A-9F7D-F9CDE21936E7}"/>
          </ac:spMkLst>
        </pc:spChg>
        <pc:spChg chg="del">
          <ac:chgData name="Yoel Kortick" userId="167978f5-7f40-4909-85d5-d4149554ad4e" providerId="ADAL" clId="{EB5CFF90-8C79-42E4-9A23-2D3FA11D4D76}" dt="2023-07-02T12:25:44.910" v="7771" actId="478"/>
          <ac:spMkLst>
            <pc:docMk/>
            <pc:sldMk cId="3990197628" sldId="1841"/>
            <ac:spMk id="14" creationId="{7F6B719A-8116-4C17-A574-2C59F0486429}"/>
          </ac:spMkLst>
        </pc:spChg>
        <pc:spChg chg="add mod">
          <ac:chgData name="Yoel Kortick" userId="167978f5-7f40-4909-85d5-d4149554ad4e" providerId="ADAL" clId="{EB5CFF90-8C79-42E4-9A23-2D3FA11D4D76}" dt="2023-07-02T12:27:57.505" v="7808" actId="1036"/>
          <ac:spMkLst>
            <pc:docMk/>
            <pc:sldMk cId="3990197628" sldId="1841"/>
            <ac:spMk id="15" creationId="{51E0F696-8D92-B6FD-1CF9-B0AA0D043D0C}"/>
          </ac:spMkLst>
        </pc:spChg>
        <pc:spChg chg="del">
          <ac:chgData name="Yoel Kortick" userId="167978f5-7f40-4909-85d5-d4149554ad4e" providerId="ADAL" clId="{EB5CFF90-8C79-42E4-9A23-2D3FA11D4D76}" dt="2023-07-02T12:25:44.910" v="7771" actId="478"/>
          <ac:spMkLst>
            <pc:docMk/>
            <pc:sldMk cId="3990197628" sldId="1841"/>
            <ac:spMk id="17" creationId="{C3E30D99-ADE1-45A3-A012-40D4B3801D41}"/>
          </ac:spMkLst>
        </pc:spChg>
        <pc:spChg chg="del">
          <ac:chgData name="Yoel Kortick" userId="167978f5-7f40-4909-85d5-d4149554ad4e" providerId="ADAL" clId="{EB5CFF90-8C79-42E4-9A23-2D3FA11D4D76}" dt="2023-07-02T12:25:44.910" v="7771" actId="478"/>
          <ac:spMkLst>
            <pc:docMk/>
            <pc:sldMk cId="3990197628" sldId="1841"/>
            <ac:spMk id="19" creationId="{B033EACE-E8B2-43EB-BA10-A0CBD25D66DB}"/>
          </ac:spMkLst>
        </pc:spChg>
        <pc:picChg chg="add mod">
          <ac:chgData name="Yoel Kortick" userId="167978f5-7f40-4909-85d5-d4149554ad4e" providerId="ADAL" clId="{EB5CFF90-8C79-42E4-9A23-2D3FA11D4D76}" dt="2023-07-02T12:27:27.246" v="7798" actId="208"/>
          <ac:picMkLst>
            <pc:docMk/>
            <pc:sldMk cId="3990197628" sldId="1841"/>
            <ac:picMk id="6" creationId="{FB4DA227-9F00-EDC2-80E4-91DB9544E507}"/>
          </ac:picMkLst>
        </pc:picChg>
        <pc:cxnChg chg="del">
          <ac:chgData name="Yoel Kortick" userId="167978f5-7f40-4909-85d5-d4149554ad4e" providerId="ADAL" clId="{EB5CFF90-8C79-42E4-9A23-2D3FA11D4D76}" dt="2023-07-02T12:25:44.910" v="7771" actId="478"/>
          <ac:cxnSpMkLst>
            <pc:docMk/>
            <pc:sldMk cId="3990197628" sldId="1841"/>
            <ac:cxnSpMk id="16" creationId="{8E2CC69F-9C32-4F62-B53F-FB2AFF38A43D}"/>
          </ac:cxnSpMkLst>
        </pc:cxnChg>
        <pc:cxnChg chg="del">
          <ac:chgData name="Yoel Kortick" userId="167978f5-7f40-4909-85d5-d4149554ad4e" providerId="ADAL" clId="{EB5CFF90-8C79-42E4-9A23-2D3FA11D4D76}" dt="2023-07-02T12:25:44.910" v="7771" actId="478"/>
          <ac:cxnSpMkLst>
            <pc:docMk/>
            <pc:sldMk cId="3990197628" sldId="1841"/>
            <ac:cxnSpMk id="18" creationId="{8F108DDF-7977-4089-B972-DE00C75C88F5}"/>
          </ac:cxnSpMkLst>
        </pc:cxnChg>
        <pc:cxnChg chg="del">
          <ac:chgData name="Yoel Kortick" userId="167978f5-7f40-4909-85d5-d4149554ad4e" providerId="ADAL" clId="{EB5CFF90-8C79-42E4-9A23-2D3FA11D4D76}" dt="2023-07-02T12:25:44.910" v="7771" actId="478"/>
          <ac:cxnSpMkLst>
            <pc:docMk/>
            <pc:sldMk cId="3990197628" sldId="1841"/>
            <ac:cxnSpMk id="20" creationId="{22FE098B-3E7F-4EBB-AE29-DFF994569AAE}"/>
          </ac:cxnSpMkLst>
        </pc:cxnChg>
        <pc:cxnChg chg="add mod">
          <ac:chgData name="Yoel Kortick" userId="167978f5-7f40-4909-85d5-d4149554ad4e" providerId="ADAL" clId="{EB5CFF90-8C79-42E4-9A23-2D3FA11D4D76}" dt="2023-07-02T12:28:10.226" v="7811" actId="208"/>
          <ac:cxnSpMkLst>
            <pc:docMk/>
            <pc:sldMk cId="3990197628" sldId="1841"/>
            <ac:cxnSpMk id="22" creationId="{CDC465C3-7116-3096-A5ED-6FB757B2E1DB}"/>
          </ac:cxnSpMkLst>
        </pc:cxnChg>
      </pc:sldChg>
      <pc:sldChg chg="addSp delSp modSp mod">
        <pc:chgData name="Yoel Kortick" userId="167978f5-7f40-4909-85d5-d4149554ad4e" providerId="ADAL" clId="{EB5CFF90-8C79-42E4-9A23-2D3FA11D4D76}" dt="2023-07-02T12:27:02.296" v="7788" actId="20577"/>
        <pc:sldMkLst>
          <pc:docMk/>
          <pc:sldMk cId="2698313889" sldId="1842"/>
        </pc:sldMkLst>
        <pc:spChg chg="mod">
          <ac:chgData name="Yoel Kortick" userId="167978f5-7f40-4909-85d5-d4149554ad4e" providerId="ADAL" clId="{EB5CFF90-8C79-42E4-9A23-2D3FA11D4D76}" dt="2023-07-02T12:23:33.294" v="7703" actId="14100"/>
          <ac:spMkLst>
            <pc:docMk/>
            <pc:sldMk cId="2698313889" sldId="1842"/>
            <ac:spMk id="7" creationId="{BB5776FA-6C28-4A2A-9244-325127665EF8}"/>
          </ac:spMkLst>
        </pc:spChg>
        <pc:spChg chg="mod">
          <ac:chgData name="Yoel Kortick" userId="167978f5-7f40-4909-85d5-d4149554ad4e" providerId="ADAL" clId="{EB5CFF90-8C79-42E4-9A23-2D3FA11D4D76}" dt="2023-07-02T12:23:38.640" v="7705" actId="14100"/>
          <ac:spMkLst>
            <pc:docMk/>
            <pc:sldMk cId="2698313889" sldId="1842"/>
            <ac:spMk id="9" creationId="{9536EF11-E8C6-412F-8FAF-AE47EB063D2F}"/>
          </ac:spMkLst>
        </pc:spChg>
        <pc:spChg chg="mod">
          <ac:chgData name="Yoel Kortick" userId="167978f5-7f40-4909-85d5-d4149554ad4e" providerId="ADAL" clId="{EB5CFF90-8C79-42E4-9A23-2D3FA11D4D76}" dt="2023-07-02T12:23:27.065" v="7701" actId="14100"/>
          <ac:spMkLst>
            <pc:docMk/>
            <pc:sldMk cId="2698313889" sldId="1842"/>
            <ac:spMk id="10" creationId="{1EC5D6DD-1B23-46FD-B5A7-74A316B8ABC2}"/>
          </ac:spMkLst>
        </pc:spChg>
        <pc:spChg chg="add mod">
          <ac:chgData name="Yoel Kortick" userId="167978f5-7f40-4909-85d5-d4149554ad4e" providerId="ADAL" clId="{EB5CFF90-8C79-42E4-9A23-2D3FA11D4D76}" dt="2023-07-02T12:27:02.296" v="7788" actId="20577"/>
          <ac:spMkLst>
            <pc:docMk/>
            <pc:sldMk cId="2698313889" sldId="1842"/>
            <ac:spMk id="11" creationId="{39B513C9-0D58-F121-AFBF-02CB66FBAB8C}"/>
          </ac:spMkLst>
        </pc:spChg>
        <pc:picChg chg="del">
          <ac:chgData name="Yoel Kortick" userId="167978f5-7f40-4909-85d5-d4149554ad4e" providerId="ADAL" clId="{EB5CFF90-8C79-42E4-9A23-2D3FA11D4D76}" dt="2023-07-02T12:23:12.704" v="7697" actId="478"/>
          <ac:picMkLst>
            <pc:docMk/>
            <pc:sldMk cId="2698313889" sldId="1842"/>
            <ac:picMk id="3" creationId="{67D26D56-9393-4CD5-86BF-C4C28FCB77EB}"/>
          </ac:picMkLst>
        </pc:picChg>
        <pc:picChg chg="add mod ord">
          <ac:chgData name="Yoel Kortick" userId="167978f5-7f40-4909-85d5-d4149554ad4e" providerId="ADAL" clId="{EB5CFF90-8C79-42E4-9A23-2D3FA11D4D76}" dt="2023-07-02T12:23:41.296" v="7706" actId="208"/>
          <ac:picMkLst>
            <pc:docMk/>
            <pc:sldMk cId="2698313889" sldId="1842"/>
            <ac:picMk id="8" creationId="{42339463-F769-2DC1-418D-38DF4D0A7425}"/>
          </ac:picMkLst>
        </pc:picChg>
      </pc:sldChg>
      <pc:sldChg chg="addSp delSp modSp mod">
        <pc:chgData name="Yoel Kortick" userId="167978f5-7f40-4909-85d5-d4149554ad4e" providerId="ADAL" clId="{EB5CFF90-8C79-42E4-9A23-2D3FA11D4D76}" dt="2023-07-04T11:16:15.267" v="12767"/>
        <pc:sldMkLst>
          <pc:docMk/>
          <pc:sldMk cId="2853986500" sldId="1843"/>
        </pc:sldMkLst>
        <pc:spChg chg="del">
          <ac:chgData name="Yoel Kortick" userId="167978f5-7f40-4909-85d5-d4149554ad4e" providerId="ADAL" clId="{EB5CFF90-8C79-42E4-9A23-2D3FA11D4D76}" dt="2023-07-02T12:37:20.342" v="7903" actId="478"/>
          <ac:spMkLst>
            <pc:docMk/>
            <pc:sldMk cId="2853986500" sldId="1843"/>
            <ac:spMk id="6" creationId="{09046380-BFB6-44FB-83F9-D9C00432E691}"/>
          </ac:spMkLst>
        </pc:spChg>
        <pc:spChg chg="add mod">
          <ac:chgData name="Yoel Kortick" userId="167978f5-7f40-4909-85d5-d4149554ad4e" providerId="ADAL" clId="{EB5CFF90-8C79-42E4-9A23-2D3FA11D4D76}" dt="2023-07-02T12:37:26.721" v="7914" actId="14100"/>
          <ac:spMkLst>
            <pc:docMk/>
            <pc:sldMk cId="2853986500" sldId="1843"/>
            <ac:spMk id="7" creationId="{CBC8EFD7-2755-5011-542A-1907E58750E4}"/>
          </ac:spMkLst>
        </pc:spChg>
        <pc:spChg chg="mod">
          <ac:chgData name="Yoel Kortick" userId="167978f5-7f40-4909-85d5-d4149554ad4e" providerId="ADAL" clId="{EB5CFF90-8C79-42E4-9A23-2D3FA11D4D76}" dt="2023-07-04T11:16:15.267" v="12767"/>
          <ac:spMkLst>
            <pc:docMk/>
            <pc:sldMk cId="2853986500" sldId="1843"/>
            <ac:spMk id="10" creationId="{98DA69F3-4FE6-4BEF-9E77-BC31ED2179FE}"/>
          </ac:spMkLst>
        </pc:spChg>
        <pc:picChg chg="add mod">
          <ac:chgData name="Yoel Kortick" userId="167978f5-7f40-4909-85d5-d4149554ad4e" providerId="ADAL" clId="{EB5CFF90-8C79-42E4-9A23-2D3FA11D4D76}" dt="2023-07-02T12:37:14.254" v="7902"/>
          <ac:picMkLst>
            <pc:docMk/>
            <pc:sldMk cId="2853986500" sldId="1843"/>
            <ac:picMk id="3" creationId="{EECC0ACA-01BD-6404-2A1A-41705B0C4058}"/>
          </ac:picMkLst>
        </pc:picChg>
        <pc:picChg chg="del">
          <ac:chgData name="Yoel Kortick" userId="167978f5-7f40-4909-85d5-d4149554ad4e" providerId="ADAL" clId="{EB5CFF90-8C79-42E4-9A23-2D3FA11D4D76}" dt="2023-07-02T12:37:13.328" v="7901" actId="478"/>
          <ac:picMkLst>
            <pc:docMk/>
            <pc:sldMk cId="2853986500" sldId="1843"/>
            <ac:picMk id="4" creationId="{BAC89379-845C-4A95-BFA7-B76C6BAEC889}"/>
          </ac:picMkLst>
        </pc:picChg>
      </pc:sldChg>
      <pc:sldChg chg="addSp delSp modSp mod">
        <pc:chgData name="Yoel Kortick" userId="167978f5-7f40-4909-85d5-d4149554ad4e" providerId="ADAL" clId="{EB5CFF90-8C79-42E4-9A23-2D3FA11D4D76}" dt="2023-07-02T12:41:23.261" v="7929" actId="208"/>
        <pc:sldMkLst>
          <pc:docMk/>
          <pc:sldMk cId="3834988301" sldId="1844"/>
        </pc:sldMkLst>
        <pc:spChg chg="mod">
          <ac:chgData name="Yoel Kortick" userId="167978f5-7f40-4909-85d5-d4149554ad4e" providerId="ADAL" clId="{EB5CFF90-8C79-42E4-9A23-2D3FA11D4D76}" dt="2023-07-02T12:41:21.105" v="7928" actId="1076"/>
          <ac:spMkLst>
            <pc:docMk/>
            <pc:sldMk cId="3834988301" sldId="1844"/>
            <ac:spMk id="9" creationId="{6673E8E8-2B49-451F-B1F2-41726762D666}"/>
          </ac:spMkLst>
        </pc:spChg>
        <pc:spChg chg="mod">
          <ac:chgData name="Yoel Kortick" userId="167978f5-7f40-4909-85d5-d4149554ad4e" providerId="ADAL" clId="{EB5CFF90-8C79-42E4-9A23-2D3FA11D4D76}" dt="2023-07-02T12:41:02.822" v="7916" actId="33524"/>
          <ac:spMkLst>
            <pc:docMk/>
            <pc:sldMk cId="3834988301" sldId="1844"/>
            <ac:spMk id="10" creationId="{98DA69F3-4FE6-4BEF-9E77-BC31ED2179FE}"/>
          </ac:spMkLst>
        </pc:spChg>
        <pc:picChg chg="add mod ord">
          <ac:chgData name="Yoel Kortick" userId="167978f5-7f40-4909-85d5-d4149554ad4e" providerId="ADAL" clId="{EB5CFF90-8C79-42E4-9A23-2D3FA11D4D76}" dt="2023-07-02T12:41:23.261" v="7929" actId="208"/>
          <ac:picMkLst>
            <pc:docMk/>
            <pc:sldMk cId="3834988301" sldId="1844"/>
            <ac:picMk id="4" creationId="{A689D0E7-8D68-3D88-D0DD-7E0F57E46C25}"/>
          </ac:picMkLst>
        </pc:picChg>
        <pc:picChg chg="del">
          <ac:chgData name="Yoel Kortick" userId="167978f5-7f40-4909-85d5-d4149554ad4e" providerId="ADAL" clId="{EB5CFF90-8C79-42E4-9A23-2D3FA11D4D76}" dt="2023-07-02T12:41:04.947" v="7917" actId="478"/>
          <ac:picMkLst>
            <pc:docMk/>
            <pc:sldMk cId="3834988301" sldId="1844"/>
            <ac:picMk id="7" creationId="{507C1CF0-B99A-40F5-A0E4-2C78176BF60A}"/>
          </ac:picMkLst>
        </pc:picChg>
      </pc:sldChg>
      <pc:sldChg chg="addSp delSp modSp mod">
        <pc:chgData name="Yoel Kortick" userId="167978f5-7f40-4909-85d5-d4149554ad4e" providerId="ADAL" clId="{EB5CFF90-8C79-42E4-9A23-2D3FA11D4D76}" dt="2023-07-02T12:42:24.987" v="7941" actId="11529"/>
        <pc:sldMkLst>
          <pc:docMk/>
          <pc:sldMk cId="2473728425" sldId="1845"/>
        </pc:sldMkLst>
        <pc:spChg chg="del">
          <ac:chgData name="Yoel Kortick" userId="167978f5-7f40-4909-85d5-d4149554ad4e" providerId="ADAL" clId="{EB5CFF90-8C79-42E4-9A23-2D3FA11D4D76}" dt="2023-07-02T12:42:04.523" v="7930" actId="478"/>
          <ac:spMkLst>
            <pc:docMk/>
            <pc:sldMk cId="2473728425" sldId="1845"/>
            <ac:spMk id="3" creationId="{C9E5D001-9286-446B-85FF-2F4E812631E7}"/>
          </ac:spMkLst>
        </pc:spChg>
        <pc:spChg chg="add">
          <ac:chgData name="Yoel Kortick" userId="167978f5-7f40-4909-85d5-d4149554ad4e" providerId="ADAL" clId="{EB5CFF90-8C79-42E4-9A23-2D3FA11D4D76}" dt="2023-07-02T12:42:24.987" v="7941" actId="11529"/>
          <ac:spMkLst>
            <pc:docMk/>
            <pc:sldMk cId="2473728425" sldId="1845"/>
            <ac:spMk id="7" creationId="{23D43036-D242-67CC-BCB6-777134469847}"/>
          </ac:spMkLst>
        </pc:spChg>
        <pc:spChg chg="mod">
          <ac:chgData name="Yoel Kortick" userId="167978f5-7f40-4909-85d5-d4149554ad4e" providerId="ADAL" clId="{EB5CFF90-8C79-42E4-9A23-2D3FA11D4D76}" dt="2023-07-02T12:42:12.905" v="7939" actId="5793"/>
          <ac:spMkLst>
            <pc:docMk/>
            <pc:sldMk cId="2473728425" sldId="1845"/>
            <ac:spMk id="10" creationId="{98DA69F3-4FE6-4BEF-9E77-BC31ED2179FE}"/>
          </ac:spMkLst>
        </pc:spChg>
        <pc:picChg chg="add mod">
          <ac:chgData name="Yoel Kortick" userId="167978f5-7f40-4909-85d5-d4149554ad4e" providerId="ADAL" clId="{EB5CFF90-8C79-42E4-9A23-2D3FA11D4D76}" dt="2023-07-02T12:42:16.419" v="7940" actId="208"/>
          <ac:picMkLst>
            <pc:docMk/>
            <pc:sldMk cId="2473728425" sldId="1845"/>
            <ac:picMk id="6" creationId="{2D46D68A-85F1-FA38-1C02-2AD1E01CF659}"/>
          </ac:picMkLst>
        </pc:picChg>
      </pc:sldChg>
      <pc:sldChg chg="addSp delSp modSp mod">
        <pc:chgData name="Yoel Kortick" userId="167978f5-7f40-4909-85d5-d4149554ad4e" providerId="ADAL" clId="{EB5CFF90-8C79-42E4-9A23-2D3FA11D4D76}" dt="2023-07-04T11:16:15.267" v="12767"/>
        <pc:sldMkLst>
          <pc:docMk/>
          <pc:sldMk cId="2245029018" sldId="1847"/>
        </pc:sldMkLst>
        <pc:spChg chg="del">
          <ac:chgData name="Yoel Kortick" userId="167978f5-7f40-4909-85d5-d4149554ad4e" providerId="ADAL" clId="{EB5CFF90-8C79-42E4-9A23-2D3FA11D4D76}" dt="2023-07-02T12:43:15.412" v="7942" actId="478"/>
          <ac:spMkLst>
            <pc:docMk/>
            <pc:sldMk cId="2245029018" sldId="1847"/>
            <ac:spMk id="3" creationId="{C9E5D001-9286-446B-85FF-2F4E812631E7}"/>
          </ac:spMkLst>
        </pc:spChg>
        <pc:spChg chg="add mod">
          <ac:chgData name="Yoel Kortick" userId="167978f5-7f40-4909-85d5-d4149554ad4e" providerId="ADAL" clId="{EB5CFF90-8C79-42E4-9A23-2D3FA11D4D76}" dt="2023-07-02T12:43:38.207" v="7951" actId="14100"/>
          <ac:spMkLst>
            <pc:docMk/>
            <pc:sldMk cId="2245029018" sldId="1847"/>
            <ac:spMk id="7" creationId="{31838AD1-FB65-483D-ACFF-E3BC4C8D762B}"/>
          </ac:spMkLst>
        </pc:spChg>
        <pc:spChg chg="add mod">
          <ac:chgData name="Yoel Kortick" userId="167978f5-7f40-4909-85d5-d4149554ad4e" providerId="ADAL" clId="{EB5CFF90-8C79-42E4-9A23-2D3FA11D4D76}" dt="2023-07-04T11:16:15.267" v="12767"/>
          <ac:spMkLst>
            <pc:docMk/>
            <pc:sldMk cId="2245029018" sldId="1847"/>
            <ac:spMk id="8" creationId="{3E064AF1-98D2-BAB8-A7C2-315EF209B6BD}"/>
          </ac:spMkLst>
        </pc:spChg>
        <pc:picChg chg="add mod">
          <ac:chgData name="Yoel Kortick" userId="167978f5-7f40-4909-85d5-d4149554ad4e" providerId="ADAL" clId="{EB5CFF90-8C79-42E4-9A23-2D3FA11D4D76}" dt="2023-07-02T12:43:41.966" v="7952" actId="208"/>
          <ac:picMkLst>
            <pc:docMk/>
            <pc:sldMk cId="2245029018" sldId="1847"/>
            <ac:picMk id="6" creationId="{B43564A7-D7E7-AF76-36F8-C2BF20E3A3CA}"/>
          </ac:picMkLst>
        </pc:picChg>
      </pc:sldChg>
      <pc:sldChg chg="addSp delSp modSp mod">
        <pc:chgData name="Yoel Kortick" userId="167978f5-7f40-4909-85d5-d4149554ad4e" providerId="ADAL" clId="{EB5CFF90-8C79-42E4-9A23-2D3FA11D4D76}" dt="2023-07-02T12:49:31.024" v="8009" actId="20577"/>
        <pc:sldMkLst>
          <pc:docMk/>
          <pc:sldMk cId="2098077154" sldId="1848"/>
        </pc:sldMkLst>
        <pc:spChg chg="mod">
          <ac:chgData name="Yoel Kortick" userId="167978f5-7f40-4909-85d5-d4149554ad4e" providerId="ADAL" clId="{EB5CFF90-8C79-42E4-9A23-2D3FA11D4D76}" dt="2023-07-02T12:49:31.024" v="8009" actId="20577"/>
          <ac:spMkLst>
            <pc:docMk/>
            <pc:sldMk cId="2098077154" sldId="1848"/>
            <ac:spMk id="6" creationId="{A71215A1-7835-4033-9657-BEA33A271663}"/>
          </ac:spMkLst>
        </pc:spChg>
        <pc:spChg chg="mod">
          <ac:chgData name="Yoel Kortick" userId="167978f5-7f40-4909-85d5-d4149554ad4e" providerId="ADAL" clId="{EB5CFF90-8C79-42E4-9A23-2D3FA11D4D76}" dt="2023-07-02T12:49:22.886" v="7988" actId="14100"/>
          <ac:spMkLst>
            <pc:docMk/>
            <pc:sldMk cId="2098077154" sldId="1848"/>
            <ac:spMk id="10" creationId="{1EC5D6DD-1B23-46FD-B5A7-74A316B8ABC2}"/>
          </ac:spMkLst>
        </pc:spChg>
        <pc:picChg chg="del">
          <ac:chgData name="Yoel Kortick" userId="167978f5-7f40-4909-85d5-d4149554ad4e" providerId="ADAL" clId="{EB5CFF90-8C79-42E4-9A23-2D3FA11D4D76}" dt="2023-07-02T12:49:13.210" v="7984" actId="478"/>
          <ac:picMkLst>
            <pc:docMk/>
            <pc:sldMk cId="2098077154" sldId="1848"/>
            <ac:picMk id="3" creationId="{67D26D56-9393-4CD5-86BF-C4C28FCB77EB}"/>
          </ac:picMkLst>
        </pc:picChg>
        <pc:picChg chg="add mod ord">
          <ac:chgData name="Yoel Kortick" userId="167978f5-7f40-4909-85d5-d4149554ad4e" providerId="ADAL" clId="{EB5CFF90-8C79-42E4-9A23-2D3FA11D4D76}" dt="2023-07-02T12:49:24.763" v="7989" actId="208"/>
          <ac:picMkLst>
            <pc:docMk/>
            <pc:sldMk cId="2098077154" sldId="1848"/>
            <ac:picMk id="7" creationId="{F572D15A-4D97-A73A-46CA-785925F4F4A9}"/>
          </ac:picMkLst>
        </pc:picChg>
      </pc:sldChg>
      <pc:sldChg chg="addSp delSp modSp mod">
        <pc:chgData name="Yoel Kortick" userId="167978f5-7f40-4909-85d5-d4149554ad4e" providerId="ADAL" clId="{EB5CFF90-8C79-42E4-9A23-2D3FA11D4D76}" dt="2023-07-02T12:50:23.311" v="8017" actId="167"/>
        <pc:sldMkLst>
          <pc:docMk/>
          <pc:sldMk cId="2524015464" sldId="1849"/>
        </pc:sldMkLst>
        <pc:spChg chg="mod">
          <ac:chgData name="Yoel Kortick" userId="167978f5-7f40-4909-85d5-d4149554ad4e" providerId="ADAL" clId="{EB5CFF90-8C79-42E4-9A23-2D3FA11D4D76}" dt="2023-07-02T12:49:39.875" v="8011"/>
          <ac:spMkLst>
            <pc:docMk/>
            <pc:sldMk cId="2524015464" sldId="1849"/>
            <ac:spMk id="6" creationId="{A71215A1-7835-4033-9657-BEA33A271663}"/>
          </ac:spMkLst>
        </pc:spChg>
        <pc:spChg chg="mod">
          <ac:chgData name="Yoel Kortick" userId="167978f5-7f40-4909-85d5-d4149554ad4e" providerId="ADAL" clId="{EB5CFF90-8C79-42E4-9A23-2D3FA11D4D76}" dt="2023-07-02T12:50:18.031" v="8015" actId="14100"/>
          <ac:spMkLst>
            <pc:docMk/>
            <pc:sldMk cId="2524015464" sldId="1849"/>
            <ac:spMk id="10" creationId="{1EC5D6DD-1B23-46FD-B5A7-74A316B8ABC2}"/>
          </ac:spMkLst>
        </pc:spChg>
        <pc:picChg chg="del">
          <ac:chgData name="Yoel Kortick" userId="167978f5-7f40-4909-85d5-d4149554ad4e" providerId="ADAL" clId="{EB5CFF90-8C79-42E4-9A23-2D3FA11D4D76}" dt="2023-07-02T12:50:10.801" v="8012" actId="478"/>
          <ac:picMkLst>
            <pc:docMk/>
            <pc:sldMk cId="2524015464" sldId="1849"/>
            <ac:picMk id="4" creationId="{CDEB73DC-F774-46CB-B681-E6EF9EA568EC}"/>
          </ac:picMkLst>
        </pc:picChg>
        <pc:picChg chg="add mod ord">
          <ac:chgData name="Yoel Kortick" userId="167978f5-7f40-4909-85d5-d4149554ad4e" providerId="ADAL" clId="{EB5CFF90-8C79-42E4-9A23-2D3FA11D4D76}" dt="2023-07-02T12:50:23.311" v="8017" actId="167"/>
          <ac:picMkLst>
            <pc:docMk/>
            <pc:sldMk cId="2524015464" sldId="1849"/>
            <ac:picMk id="7" creationId="{FB722B5E-2F36-707B-1312-102985B5471B}"/>
          </ac:picMkLst>
        </pc:picChg>
      </pc:sldChg>
      <pc:sldChg chg="addSp delSp modSp mod">
        <pc:chgData name="Yoel Kortick" userId="167978f5-7f40-4909-85d5-d4149554ad4e" providerId="ADAL" clId="{EB5CFF90-8C79-42E4-9A23-2D3FA11D4D76}" dt="2023-07-04T11:16:15.267" v="12767"/>
        <pc:sldMkLst>
          <pc:docMk/>
          <pc:sldMk cId="4190854367" sldId="1850"/>
        </pc:sldMkLst>
        <pc:spChg chg="mod">
          <ac:chgData name="Yoel Kortick" userId="167978f5-7f40-4909-85d5-d4149554ad4e" providerId="ADAL" clId="{EB5CFF90-8C79-42E4-9A23-2D3FA11D4D76}" dt="2023-07-04T11:16:15.267" v="12767"/>
          <ac:spMkLst>
            <pc:docMk/>
            <pc:sldMk cId="4190854367" sldId="1850"/>
            <ac:spMk id="6" creationId="{A71215A1-7835-4033-9657-BEA33A271663}"/>
          </ac:spMkLst>
        </pc:spChg>
        <pc:spChg chg="mod">
          <ac:chgData name="Yoel Kortick" userId="167978f5-7f40-4909-85d5-d4149554ad4e" providerId="ADAL" clId="{EB5CFF90-8C79-42E4-9A23-2D3FA11D4D76}" dt="2023-07-04T11:16:15.267" v="12767"/>
          <ac:spMkLst>
            <pc:docMk/>
            <pc:sldMk cId="4190854367" sldId="1850"/>
            <ac:spMk id="7" creationId="{9DC547C7-2C12-476C-BB27-E8595AF983DD}"/>
          </ac:spMkLst>
        </pc:spChg>
        <pc:spChg chg="mod">
          <ac:chgData name="Yoel Kortick" userId="167978f5-7f40-4909-85d5-d4149554ad4e" providerId="ADAL" clId="{EB5CFF90-8C79-42E4-9A23-2D3FA11D4D76}" dt="2023-07-02T12:57:44.935" v="8047" actId="1036"/>
          <ac:spMkLst>
            <pc:docMk/>
            <pc:sldMk cId="4190854367" sldId="1850"/>
            <ac:spMk id="10" creationId="{1EC5D6DD-1B23-46FD-B5A7-74A316B8ABC2}"/>
          </ac:spMkLst>
        </pc:spChg>
        <pc:picChg chg="del">
          <ac:chgData name="Yoel Kortick" userId="167978f5-7f40-4909-85d5-d4149554ad4e" providerId="ADAL" clId="{EB5CFF90-8C79-42E4-9A23-2D3FA11D4D76}" dt="2023-07-02T12:57:15.027" v="8018" actId="478"/>
          <ac:picMkLst>
            <pc:docMk/>
            <pc:sldMk cId="4190854367" sldId="1850"/>
            <ac:picMk id="3" creationId="{49ABA9B7-646C-4720-92F9-CAAEE309244D}"/>
          </ac:picMkLst>
        </pc:picChg>
        <pc:picChg chg="add mod ord">
          <ac:chgData name="Yoel Kortick" userId="167978f5-7f40-4909-85d5-d4149554ad4e" providerId="ADAL" clId="{EB5CFF90-8C79-42E4-9A23-2D3FA11D4D76}" dt="2023-07-02T12:57:47.668" v="8048" actId="167"/>
          <ac:picMkLst>
            <pc:docMk/>
            <pc:sldMk cId="4190854367" sldId="1850"/>
            <ac:picMk id="8" creationId="{EEB4A7AA-D37B-FBE7-8035-486B03FEB784}"/>
          </ac:picMkLst>
        </pc:picChg>
      </pc:sldChg>
      <pc:sldChg chg="del">
        <pc:chgData name="Yoel Kortick" userId="167978f5-7f40-4909-85d5-d4149554ad4e" providerId="ADAL" clId="{EB5CFF90-8C79-42E4-9A23-2D3FA11D4D76}" dt="2023-06-30T14:49:43.037" v="63" actId="47"/>
        <pc:sldMkLst>
          <pc:docMk/>
          <pc:sldMk cId="1008681038" sldId="1851"/>
        </pc:sldMkLst>
      </pc:sldChg>
      <pc:sldChg chg="del">
        <pc:chgData name="Yoel Kortick" userId="167978f5-7f40-4909-85d5-d4149554ad4e" providerId="ADAL" clId="{EB5CFF90-8C79-42E4-9A23-2D3FA11D4D76}" dt="2023-07-02T12:58:08.018" v="8049" actId="47"/>
        <pc:sldMkLst>
          <pc:docMk/>
          <pc:sldMk cId="3413114982" sldId="1852"/>
        </pc:sldMkLst>
      </pc:sldChg>
      <pc:sldChg chg="del">
        <pc:chgData name="Yoel Kortick" userId="167978f5-7f40-4909-85d5-d4149554ad4e" providerId="ADAL" clId="{EB5CFF90-8C79-42E4-9A23-2D3FA11D4D76}" dt="2023-07-02T12:58:08.018" v="8049" actId="47"/>
        <pc:sldMkLst>
          <pc:docMk/>
          <pc:sldMk cId="1975961056" sldId="1853"/>
        </pc:sldMkLst>
      </pc:sldChg>
      <pc:sldChg chg="modSp add mod">
        <pc:chgData name="Yoel Kortick" userId="167978f5-7f40-4909-85d5-d4149554ad4e" providerId="ADAL" clId="{EB5CFF90-8C79-42E4-9A23-2D3FA11D4D76}" dt="2023-07-04T11:16:15.267" v="12767"/>
        <pc:sldMkLst>
          <pc:docMk/>
          <pc:sldMk cId="1434441375" sldId="1863"/>
        </pc:sldMkLst>
        <pc:spChg chg="mod">
          <ac:chgData name="Yoel Kortick" userId="167978f5-7f40-4909-85d5-d4149554ad4e" providerId="ADAL" clId="{EB5CFF90-8C79-42E4-9A23-2D3FA11D4D76}" dt="2023-07-04T11:16:15.267" v="12767"/>
          <ac:spMkLst>
            <pc:docMk/>
            <pc:sldMk cId="1434441375" sldId="1863"/>
            <ac:spMk id="3" creationId="{440E2C51-CB70-4EE1-8E6B-DADCB74DEC44}"/>
          </ac:spMkLst>
        </pc:spChg>
      </pc:sldChg>
      <pc:sldChg chg="del">
        <pc:chgData name="Yoel Kortick" userId="167978f5-7f40-4909-85d5-d4149554ad4e" providerId="ADAL" clId="{EB5CFF90-8C79-42E4-9A23-2D3FA11D4D76}" dt="2023-07-02T12:58:08.018" v="8049" actId="47"/>
        <pc:sldMkLst>
          <pc:docMk/>
          <pc:sldMk cId="595006770" sldId="1869"/>
        </pc:sldMkLst>
      </pc:sldChg>
      <pc:sldChg chg="del">
        <pc:chgData name="Yoel Kortick" userId="167978f5-7f40-4909-85d5-d4149554ad4e" providerId="ADAL" clId="{EB5CFF90-8C79-42E4-9A23-2D3FA11D4D76}" dt="2023-07-02T12:58:08.018" v="8049" actId="47"/>
        <pc:sldMkLst>
          <pc:docMk/>
          <pc:sldMk cId="1763145218" sldId="1870"/>
        </pc:sldMkLst>
      </pc:sldChg>
      <pc:sldChg chg="del">
        <pc:chgData name="Yoel Kortick" userId="167978f5-7f40-4909-85d5-d4149554ad4e" providerId="ADAL" clId="{EB5CFF90-8C79-42E4-9A23-2D3FA11D4D76}" dt="2023-07-02T12:58:08.018" v="8049" actId="47"/>
        <pc:sldMkLst>
          <pc:docMk/>
          <pc:sldMk cId="4130928694" sldId="1871"/>
        </pc:sldMkLst>
      </pc:sldChg>
      <pc:sldChg chg="del">
        <pc:chgData name="Yoel Kortick" userId="167978f5-7f40-4909-85d5-d4149554ad4e" providerId="ADAL" clId="{EB5CFF90-8C79-42E4-9A23-2D3FA11D4D76}" dt="2023-07-02T12:58:08.018" v="8049" actId="47"/>
        <pc:sldMkLst>
          <pc:docMk/>
          <pc:sldMk cId="1274225089" sldId="1872"/>
        </pc:sldMkLst>
      </pc:sldChg>
      <pc:sldChg chg="del">
        <pc:chgData name="Yoel Kortick" userId="167978f5-7f40-4909-85d5-d4149554ad4e" providerId="ADAL" clId="{EB5CFF90-8C79-42E4-9A23-2D3FA11D4D76}" dt="2023-07-02T12:58:08.018" v="8049" actId="47"/>
        <pc:sldMkLst>
          <pc:docMk/>
          <pc:sldMk cId="3665966013" sldId="1873"/>
        </pc:sldMkLst>
      </pc:sldChg>
      <pc:sldChg chg="del">
        <pc:chgData name="Yoel Kortick" userId="167978f5-7f40-4909-85d5-d4149554ad4e" providerId="ADAL" clId="{EB5CFF90-8C79-42E4-9A23-2D3FA11D4D76}" dt="2023-07-02T12:58:08.018" v="8049" actId="47"/>
        <pc:sldMkLst>
          <pc:docMk/>
          <pc:sldMk cId="964522123" sldId="1874"/>
        </pc:sldMkLst>
      </pc:sldChg>
      <pc:sldChg chg="del">
        <pc:chgData name="Yoel Kortick" userId="167978f5-7f40-4909-85d5-d4149554ad4e" providerId="ADAL" clId="{EB5CFF90-8C79-42E4-9A23-2D3FA11D4D76}" dt="2023-07-02T12:58:08.018" v="8049" actId="47"/>
        <pc:sldMkLst>
          <pc:docMk/>
          <pc:sldMk cId="444118386" sldId="1875"/>
        </pc:sldMkLst>
      </pc:sldChg>
      <pc:sldChg chg="del">
        <pc:chgData name="Yoel Kortick" userId="167978f5-7f40-4909-85d5-d4149554ad4e" providerId="ADAL" clId="{EB5CFF90-8C79-42E4-9A23-2D3FA11D4D76}" dt="2023-07-02T12:58:08.018" v="8049" actId="47"/>
        <pc:sldMkLst>
          <pc:docMk/>
          <pc:sldMk cId="3264099815" sldId="1877"/>
        </pc:sldMkLst>
      </pc:sldChg>
      <pc:sldChg chg="del">
        <pc:chgData name="Yoel Kortick" userId="167978f5-7f40-4909-85d5-d4149554ad4e" providerId="ADAL" clId="{EB5CFF90-8C79-42E4-9A23-2D3FA11D4D76}" dt="2023-07-02T12:58:08.018" v="8049" actId="47"/>
        <pc:sldMkLst>
          <pc:docMk/>
          <pc:sldMk cId="3733915964" sldId="1878"/>
        </pc:sldMkLst>
      </pc:sldChg>
      <pc:sldChg chg="del">
        <pc:chgData name="Yoel Kortick" userId="167978f5-7f40-4909-85d5-d4149554ad4e" providerId="ADAL" clId="{EB5CFF90-8C79-42E4-9A23-2D3FA11D4D76}" dt="2023-07-02T12:58:08.018" v="8049" actId="47"/>
        <pc:sldMkLst>
          <pc:docMk/>
          <pc:sldMk cId="3063896785" sldId="1879"/>
        </pc:sldMkLst>
      </pc:sldChg>
      <pc:sldChg chg="del">
        <pc:chgData name="Yoel Kortick" userId="167978f5-7f40-4909-85d5-d4149554ad4e" providerId="ADAL" clId="{EB5CFF90-8C79-42E4-9A23-2D3FA11D4D76}" dt="2023-07-02T12:58:08.018" v="8049" actId="47"/>
        <pc:sldMkLst>
          <pc:docMk/>
          <pc:sldMk cId="3061164056" sldId="1880"/>
        </pc:sldMkLst>
      </pc:sldChg>
      <pc:sldChg chg="del">
        <pc:chgData name="Yoel Kortick" userId="167978f5-7f40-4909-85d5-d4149554ad4e" providerId="ADAL" clId="{EB5CFF90-8C79-42E4-9A23-2D3FA11D4D76}" dt="2023-07-02T12:58:08.018" v="8049" actId="47"/>
        <pc:sldMkLst>
          <pc:docMk/>
          <pc:sldMk cId="517471072" sldId="1881"/>
        </pc:sldMkLst>
      </pc:sldChg>
      <pc:sldChg chg="del">
        <pc:chgData name="Yoel Kortick" userId="167978f5-7f40-4909-85d5-d4149554ad4e" providerId="ADAL" clId="{EB5CFF90-8C79-42E4-9A23-2D3FA11D4D76}" dt="2023-07-02T12:58:08.018" v="8049" actId="47"/>
        <pc:sldMkLst>
          <pc:docMk/>
          <pc:sldMk cId="2995008753" sldId="1882"/>
        </pc:sldMkLst>
      </pc:sldChg>
      <pc:sldChg chg="del">
        <pc:chgData name="Yoel Kortick" userId="167978f5-7f40-4909-85d5-d4149554ad4e" providerId="ADAL" clId="{EB5CFF90-8C79-42E4-9A23-2D3FA11D4D76}" dt="2023-07-02T12:58:08.018" v="8049" actId="47"/>
        <pc:sldMkLst>
          <pc:docMk/>
          <pc:sldMk cId="2721856422" sldId="1883"/>
        </pc:sldMkLst>
      </pc:sldChg>
      <pc:sldChg chg="del">
        <pc:chgData name="Yoel Kortick" userId="167978f5-7f40-4909-85d5-d4149554ad4e" providerId="ADAL" clId="{EB5CFF90-8C79-42E4-9A23-2D3FA11D4D76}" dt="2023-07-02T12:58:08.018" v="8049" actId="47"/>
        <pc:sldMkLst>
          <pc:docMk/>
          <pc:sldMk cId="3066171479" sldId="1884"/>
        </pc:sldMkLst>
      </pc:sldChg>
      <pc:sldChg chg="del">
        <pc:chgData name="Yoel Kortick" userId="167978f5-7f40-4909-85d5-d4149554ad4e" providerId="ADAL" clId="{EB5CFF90-8C79-42E4-9A23-2D3FA11D4D76}" dt="2023-07-02T12:58:08.018" v="8049" actId="47"/>
        <pc:sldMkLst>
          <pc:docMk/>
          <pc:sldMk cId="1501315914" sldId="1885"/>
        </pc:sldMkLst>
      </pc:sldChg>
      <pc:sldChg chg="del">
        <pc:chgData name="Yoel Kortick" userId="167978f5-7f40-4909-85d5-d4149554ad4e" providerId="ADAL" clId="{EB5CFF90-8C79-42E4-9A23-2D3FA11D4D76}" dt="2023-07-02T12:58:08.018" v="8049" actId="47"/>
        <pc:sldMkLst>
          <pc:docMk/>
          <pc:sldMk cId="2799277783" sldId="1887"/>
        </pc:sldMkLst>
      </pc:sldChg>
      <pc:sldChg chg="addSp delSp modSp add mod">
        <pc:chgData name="Yoel Kortick" userId="167978f5-7f40-4909-85d5-d4149554ad4e" providerId="ADAL" clId="{EB5CFF90-8C79-42E4-9A23-2D3FA11D4D76}" dt="2023-06-30T14:43:07.601" v="27" actId="27636"/>
        <pc:sldMkLst>
          <pc:docMk/>
          <pc:sldMk cId="3709975216" sldId="1888"/>
        </pc:sldMkLst>
        <pc:spChg chg="add del mod">
          <ac:chgData name="Yoel Kortick" userId="167978f5-7f40-4909-85d5-d4149554ad4e" providerId="ADAL" clId="{EB5CFF90-8C79-42E4-9A23-2D3FA11D4D76}" dt="2023-06-30T14:41:50.089" v="19" actId="478"/>
          <ac:spMkLst>
            <pc:docMk/>
            <pc:sldMk cId="3709975216" sldId="1888"/>
            <ac:spMk id="4" creationId="{632931EB-A722-A06B-D468-A113F9ABDC68}"/>
          </ac:spMkLst>
        </pc:spChg>
        <pc:spChg chg="del">
          <ac:chgData name="Yoel Kortick" userId="167978f5-7f40-4909-85d5-d4149554ad4e" providerId="ADAL" clId="{EB5CFF90-8C79-42E4-9A23-2D3FA11D4D76}" dt="2023-06-30T14:41:45.848" v="18" actId="478"/>
          <ac:spMkLst>
            <pc:docMk/>
            <pc:sldMk cId="3709975216" sldId="1888"/>
            <ac:spMk id="6" creationId="{A71215A1-7835-4033-9657-BEA33A271663}"/>
          </ac:spMkLst>
        </pc:spChg>
        <pc:spChg chg="add mod">
          <ac:chgData name="Yoel Kortick" userId="167978f5-7f40-4909-85d5-d4149554ad4e" providerId="ADAL" clId="{EB5CFF90-8C79-42E4-9A23-2D3FA11D4D76}" dt="2023-06-30T14:43:07.601" v="27" actId="27636"/>
          <ac:spMkLst>
            <pc:docMk/>
            <pc:sldMk cId="3709975216" sldId="1888"/>
            <ac:spMk id="7" creationId="{294F1EAF-08BA-676D-BE31-60B1ACC0E87F}"/>
          </ac:spMkLst>
        </pc:spChg>
      </pc:sldChg>
      <pc:sldChg chg="addSp delSp modSp add mod">
        <pc:chgData name="Yoel Kortick" userId="167978f5-7f40-4909-85d5-d4149554ad4e" providerId="ADAL" clId="{EB5CFF90-8C79-42E4-9A23-2D3FA11D4D76}" dt="2023-07-04T11:16:15.267" v="12767"/>
        <pc:sldMkLst>
          <pc:docMk/>
          <pc:sldMk cId="502313223" sldId="1889"/>
        </pc:sldMkLst>
        <pc:spChg chg="add del mod">
          <ac:chgData name="Yoel Kortick" userId="167978f5-7f40-4909-85d5-d4149554ad4e" providerId="ADAL" clId="{EB5CFF90-8C79-42E4-9A23-2D3FA11D4D76}" dt="2023-06-30T14:42:08.447" v="23" actId="478"/>
          <ac:spMkLst>
            <pc:docMk/>
            <pc:sldMk cId="502313223" sldId="1889"/>
            <ac:spMk id="4" creationId="{6A7508E1-3852-02C8-B92D-40DAA9F51276}"/>
          </ac:spMkLst>
        </pc:spChg>
        <pc:spChg chg="add mod">
          <ac:chgData name="Yoel Kortick" userId="167978f5-7f40-4909-85d5-d4149554ad4e" providerId="ADAL" clId="{EB5CFF90-8C79-42E4-9A23-2D3FA11D4D76}" dt="2023-07-04T11:16:15.267" v="12767"/>
          <ac:spMkLst>
            <pc:docMk/>
            <pc:sldMk cId="502313223" sldId="1889"/>
            <ac:spMk id="6" creationId="{9376E92D-1B0C-1F72-57A3-003D8C2F81F8}"/>
          </ac:spMkLst>
        </pc:spChg>
        <pc:spChg chg="del">
          <ac:chgData name="Yoel Kortick" userId="167978f5-7f40-4909-85d5-d4149554ad4e" providerId="ADAL" clId="{EB5CFF90-8C79-42E4-9A23-2D3FA11D4D76}" dt="2023-06-30T14:42:07.691" v="22" actId="478"/>
          <ac:spMkLst>
            <pc:docMk/>
            <pc:sldMk cId="502313223" sldId="1889"/>
            <ac:spMk id="7" creationId="{294F1EAF-08BA-676D-BE31-60B1ACC0E87F}"/>
          </ac:spMkLst>
        </pc:spChg>
      </pc:sldChg>
      <pc:sldChg chg="modSp add mod">
        <pc:chgData name="Yoel Kortick" userId="167978f5-7f40-4909-85d5-d4149554ad4e" providerId="ADAL" clId="{EB5CFF90-8C79-42E4-9A23-2D3FA11D4D76}" dt="2023-07-02T14:06:31.974" v="9915"/>
        <pc:sldMkLst>
          <pc:docMk/>
          <pc:sldMk cId="3649405248" sldId="1890"/>
        </pc:sldMkLst>
        <pc:spChg chg="mod">
          <ac:chgData name="Yoel Kortick" userId="167978f5-7f40-4909-85d5-d4149554ad4e" providerId="ADAL" clId="{EB5CFF90-8C79-42E4-9A23-2D3FA11D4D76}" dt="2023-07-02T14:06:31.974" v="9915"/>
          <ac:spMkLst>
            <pc:docMk/>
            <pc:sldMk cId="3649405248" sldId="1890"/>
            <ac:spMk id="3" creationId="{440E2C51-CB70-4EE1-8E6B-DADCB74DEC44}"/>
          </ac:spMkLst>
        </pc:spChg>
      </pc:sldChg>
      <pc:sldChg chg="modSp add mod">
        <pc:chgData name="Yoel Kortick" userId="167978f5-7f40-4909-85d5-d4149554ad4e" providerId="ADAL" clId="{EB5CFF90-8C79-42E4-9A23-2D3FA11D4D76}" dt="2023-06-30T14:48:14.941" v="47" actId="20577"/>
        <pc:sldMkLst>
          <pc:docMk/>
          <pc:sldMk cId="2343264024" sldId="1891"/>
        </pc:sldMkLst>
        <pc:spChg chg="mod">
          <ac:chgData name="Yoel Kortick" userId="167978f5-7f40-4909-85d5-d4149554ad4e" providerId="ADAL" clId="{EB5CFF90-8C79-42E4-9A23-2D3FA11D4D76}" dt="2023-06-30T14:48:14.941" v="47" actId="20577"/>
          <ac:spMkLst>
            <pc:docMk/>
            <pc:sldMk cId="2343264024" sldId="1891"/>
            <ac:spMk id="3" creationId="{440E2C51-CB70-4EE1-8E6B-DADCB74DEC44}"/>
          </ac:spMkLst>
        </pc:spChg>
      </pc:sldChg>
      <pc:sldChg chg="modSp add del mod">
        <pc:chgData name="Yoel Kortick" userId="167978f5-7f40-4909-85d5-d4149554ad4e" providerId="ADAL" clId="{EB5CFF90-8C79-42E4-9A23-2D3FA11D4D76}" dt="2023-07-02T11:23:32.099" v="6572" actId="47"/>
        <pc:sldMkLst>
          <pc:docMk/>
          <pc:sldMk cId="346295272" sldId="1892"/>
        </pc:sldMkLst>
        <pc:spChg chg="mod">
          <ac:chgData name="Yoel Kortick" userId="167978f5-7f40-4909-85d5-d4149554ad4e" providerId="ADAL" clId="{EB5CFF90-8C79-42E4-9A23-2D3FA11D4D76}" dt="2023-06-30T14:48:31.814" v="56" actId="20577"/>
          <ac:spMkLst>
            <pc:docMk/>
            <pc:sldMk cId="346295272" sldId="1892"/>
            <ac:spMk id="3" creationId="{440E2C51-CB70-4EE1-8E6B-DADCB74DEC44}"/>
          </ac:spMkLst>
        </pc:spChg>
      </pc:sldChg>
      <pc:sldChg chg="modSp add del mod">
        <pc:chgData name="Yoel Kortick" userId="167978f5-7f40-4909-85d5-d4149554ad4e" providerId="ADAL" clId="{EB5CFF90-8C79-42E4-9A23-2D3FA11D4D76}" dt="2023-07-02T11:23:32.099" v="6572" actId="47"/>
        <pc:sldMkLst>
          <pc:docMk/>
          <pc:sldMk cId="1694051181" sldId="1893"/>
        </pc:sldMkLst>
        <pc:spChg chg="mod">
          <ac:chgData name="Yoel Kortick" userId="167978f5-7f40-4909-85d5-d4149554ad4e" providerId="ADAL" clId="{EB5CFF90-8C79-42E4-9A23-2D3FA11D4D76}" dt="2023-06-30T14:48:56.411" v="58"/>
          <ac:spMkLst>
            <pc:docMk/>
            <pc:sldMk cId="1694051181" sldId="1893"/>
            <ac:spMk id="3" creationId="{440E2C51-CB70-4EE1-8E6B-DADCB74DEC44}"/>
          </ac:spMkLst>
        </pc:spChg>
      </pc:sldChg>
      <pc:sldChg chg="modSp add mod">
        <pc:chgData name="Yoel Kortick" userId="167978f5-7f40-4909-85d5-d4149554ad4e" providerId="ADAL" clId="{EB5CFF90-8C79-42E4-9A23-2D3FA11D4D76}" dt="2023-06-30T14:49:07.597" v="60"/>
        <pc:sldMkLst>
          <pc:docMk/>
          <pc:sldMk cId="2904902847" sldId="1894"/>
        </pc:sldMkLst>
        <pc:spChg chg="mod">
          <ac:chgData name="Yoel Kortick" userId="167978f5-7f40-4909-85d5-d4149554ad4e" providerId="ADAL" clId="{EB5CFF90-8C79-42E4-9A23-2D3FA11D4D76}" dt="2023-06-30T14:49:07.597" v="60"/>
          <ac:spMkLst>
            <pc:docMk/>
            <pc:sldMk cId="2904902847" sldId="1894"/>
            <ac:spMk id="3" creationId="{440E2C51-CB70-4EE1-8E6B-DADCB74DEC44}"/>
          </ac:spMkLst>
        </pc:spChg>
      </pc:sldChg>
      <pc:sldChg chg="modSp add del mod">
        <pc:chgData name="Yoel Kortick" userId="167978f5-7f40-4909-85d5-d4149554ad4e" providerId="ADAL" clId="{EB5CFF90-8C79-42E4-9A23-2D3FA11D4D76}" dt="2023-07-02T12:58:08.018" v="8049" actId="47"/>
        <pc:sldMkLst>
          <pc:docMk/>
          <pc:sldMk cId="1300427827" sldId="1895"/>
        </pc:sldMkLst>
        <pc:spChg chg="mod">
          <ac:chgData name="Yoel Kortick" userId="167978f5-7f40-4909-85d5-d4149554ad4e" providerId="ADAL" clId="{EB5CFF90-8C79-42E4-9A23-2D3FA11D4D76}" dt="2023-06-30T14:49:38.625" v="62"/>
          <ac:spMkLst>
            <pc:docMk/>
            <pc:sldMk cId="1300427827" sldId="1895"/>
            <ac:spMk id="3" creationId="{440E2C51-CB70-4EE1-8E6B-DADCB74DEC44}"/>
          </ac:spMkLst>
        </pc:spChg>
      </pc:sldChg>
      <pc:sldChg chg="modSp add mod">
        <pc:chgData name="Yoel Kortick" userId="167978f5-7f40-4909-85d5-d4149554ad4e" providerId="ADAL" clId="{EB5CFF90-8C79-42E4-9A23-2D3FA11D4D76}" dt="2023-07-02T06:47:12.867" v="630" actId="20577"/>
        <pc:sldMkLst>
          <pc:docMk/>
          <pc:sldMk cId="2821596750" sldId="1896"/>
        </pc:sldMkLst>
        <pc:spChg chg="mod">
          <ac:chgData name="Yoel Kortick" userId="167978f5-7f40-4909-85d5-d4149554ad4e" providerId="ADAL" clId="{EB5CFF90-8C79-42E4-9A23-2D3FA11D4D76}" dt="2023-07-02T06:47:12.867" v="630" actId="20577"/>
          <ac:spMkLst>
            <pc:docMk/>
            <pc:sldMk cId="2821596750" sldId="1896"/>
            <ac:spMk id="3" creationId="{440E2C51-CB70-4EE1-8E6B-DADCB74DEC44}"/>
          </ac:spMkLst>
        </pc:spChg>
      </pc:sldChg>
      <pc:sldChg chg="delSp modSp add mod ord">
        <pc:chgData name="Yoel Kortick" userId="167978f5-7f40-4909-85d5-d4149554ad4e" providerId="ADAL" clId="{EB5CFF90-8C79-42E4-9A23-2D3FA11D4D76}" dt="2023-07-02T10:09:12.085" v="4116"/>
        <pc:sldMkLst>
          <pc:docMk/>
          <pc:sldMk cId="4221218357" sldId="1897"/>
        </pc:sldMkLst>
        <pc:spChg chg="mod">
          <ac:chgData name="Yoel Kortick" userId="167978f5-7f40-4909-85d5-d4149554ad4e" providerId="ADAL" clId="{EB5CFF90-8C79-42E4-9A23-2D3FA11D4D76}" dt="2023-07-02T06:47:28.199" v="647" actId="20577"/>
          <ac:spMkLst>
            <pc:docMk/>
            <pc:sldMk cId="4221218357" sldId="1897"/>
            <ac:spMk id="5" creationId="{E8A1DDA2-AC00-41D8-9746-AC602EB1E40A}"/>
          </ac:spMkLst>
        </pc:spChg>
        <pc:spChg chg="mod">
          <ac:chgData name="Yoel Kortick" userId="167978f5-7f40-4909-85d5-d4149554ad4e" providerId="ADAL" clId="{EB5CFF90-8C79-42E4-9A23-2D3FA11D4D76}" dt="2023-07-02T10:09:09.635" v="4114" actId="313"/>
          <ac:spMkLst>
            <pc:docMk/>
            <pc:sldMk cId="4221218357" sldId="1897"/>
            <ac:spMk id="6" creationId="{A71215A1-7835-4033-9657-BEA33A271663}"/>
          </ac:spMkLst>
        </pc:spChg>
        <pc:picChg chg="del">
          <ac:chgData name="Yoel Kortick" userId="167978f5-7f40-4909-85d5-d4149554ad4e" providerId="ADAL" clId="{EB5CFF90-8C79-42E4-9A23-2D3FA11D4D76}" dt="2023-07-02T06:52:28.692" v="713" actId="478"/>
          <ac:picMkLst>
            <pc:docMk/>
            <pc:sldMk cId="4221218357" sldId="1897"/>
            <ac:picMk id="4" creationId="{91C70D19-AADD-4A93-88A0-EF75952EF36B}"/>
          </ac:picMkLst>
        </pc:picChg>
      </pc:sldChg>
      <pc:sldChg chg="addSp delSp modSp add mod">
        <pc:chgData name="Yoel Kortick" userId="167978f5-7f40-4909-85d5-d4149554ad4e" providerId="ADAL" clId="{EB5CFF90-8C79-42E4-9A23-2D3FA11D4D76}" dt="2023-07-02T07:33:26.046" v="2236" actId="11529"/>
        <pc:sldMkLst>
          <pc:docMk/>
          <pc:sldMk cId="4141728747" sldId="1898"/>
        </pc:sldMkLst>
        <pc:spChg chg="add mod">
          <ac:chgData name="Yoel Kortick" userId="167978f5-7f40-4909-85d5-d4149554ad4e" providerId="ADAL" clId="{EB5CFF90-8C79-42E4-9A23-2D3FA11D4D76}" dt="2023-07-02T06:53:12.382" v="741" actId="208"/>
          <ac:spMkLst>
            <pc:docMk/>
            <pc:sldMk cId="4141728747" sldId="1898"/>
            <ac:spMk id="3" creationId="{8FCC9101-2F57-7192-4840-242681388E6C}"/>
          </ac:spMkLst>
        </pc:spChg>
        <pc:spChg chg="mod">
          <ac:chgData name="Yoel Kortick" userId="167978f5-7f40-4909-85d5-d4149554ad4e" providerId="ADAL" clId="{EB5CFF90-8C79-42E4-9A23-2D3FA11D4D76}" dt="2023-07-02T07:33:18.241" v="2235"/>
          <ac:spMkLst>
            <pc:docMk/>
            <pc:sldMk cId="4141728747" sldId="1898"/>
            <ac:spMk id="5" creationId="{E8A1DDA2-AC00-41D8-9746-AC602EB1E40A}"/>
          </ac:spMkLst>
        </pc:spChg>
        <pc:spChg chg="add">
          <ac:chgData name="Yoel Kortick" userId="167978f5-7f40-4909-85d5-d4149554ad4e" providerId="ADAL" clId="{EB5CFF90-8C79-42E4-9A23-2D3FA11D4D76}" dt="2023-07-02T07:33:26.046" v="2236" actId="11529"/>
          <ac:spMkLst>
            <pc:docMk/>
            <pc:sldMk cId="4141728747" sldId="1898"/>
            <ac:spMk id="6" creationId="{EF3EC266-8A3A-E6D3-7810-A06101C335D3}"/>
          </ac:spMkLst>
        </pc:spChg>
        <pc:spChg chg="del">
          <ac:chgData name="Yoel Kortick" userId="167978f5-7f40-4909-85d5-d4149554ad4e" providerId="ADAL" clId="{EB5CFF90-8C79-42E4-9A23-2D3FA11D4D76}" dt="2023-07-02T06:52:54.420" v="723" actId="478"/>
          <ac:spMkLst>
            <pc:docMk/>
            <pc:sldMk cId="4141728747" sldId="1898"/>
            <ac:spMk id="7" creationId="{C81CF513-6E8D-4917-E515-BBC5BE0846DD}"/>
          </ac:spMkLst>
        </pc:spChg>
        <pc:spChg chg="del">
          <ac:chgData name="Yoel Kortick" userId="167978f5-7f40-4909-85d5-d4149554ad4e" providerId="ADAL" clId="{EB5CFF90-8C79-42E4-9A23-2D3FA11D4D76}" dt="2023-07-02T06:52:53.091" v="722" actId="478"/>
          <ac:spMkLst>
            <pc:docMk/>
            <pc:sldMk cId="4141728747" sldId="1898"/>
            <ac:spMk id="10" creationId="{61BA0D88-51B8-4234-A7C5-D36B89455D4E}"/>
          </ac:spMkLst>
        </pc:spChg>
        <pc:spChg chg="del">
          <ac:chgData name="Yoel Kortick" userId="167978f5-7f40-4909-85d5-d4149554ad4e" providerId="ADAL" clId="{EB5CFF90-8C79-42E4-9A23-2D3FA11D4D76}" dt="2023-07-02T06:52:52.332" v="721" actId="478"/>
          <ac:spMkLst>
            <pc:docMk/>
            <pc:sldMk cId="4141728747" sldId="1898"/>
            <ac:spMk id="11" creationId="{C7881CAF-AD6A-4E16-AE93-5EBA5991E34D}"/>
          </ac:spMkLst>
        </pc:spChg>
        <pc:spChg chg="del">
          <ac:chgData name="Yoel Kortick" userId="167978f5-7f40-4909-85d5-d4149554ad4e" providerId="ADAL" clId="{EB5CFF90-8C79-42E4-9A23-2D3FA11D4D76}" dt="2023-07-02T06:52:50.955" v="720" actId="478"/>
          <ac:spMkLst>
            <pc:docMk/>
            <pc:sldMk cId="4141728747" sldId="1898"/>
            <ac:spMk id="12" creationId="{B72EB870-82BA-4A40-BD1C-8681EC67E9AB}"/>
          </ac:spMkLst>
        </pc:spChg>
        <pc:spChg chg="del">
          <ac:chgData name="Yoel Kortick" userId="167978f5-7f40-4909-85d5-d4149554ad4e" providerId="ADAL" clId="{EB5CFF90-8C79-42E4-9A23-2D3FA11D4D76}" dt="2023-07-02T06:52:56.213" v="724" actId="478"/>
          <ac:spMkLst>
            <pc:docMk/>
            <pc:sldMk cId="4141728747" sldId="1898"/>
            <ac:spMk id="13" creationId="{81A26E59-59DD-41C1-8AC9-2AB5B30788DD}"/>
          </ac:spMkLst>
        </pc:spChg>
      </pc:sldChg>
      <pc:sldChg chg="modSp add mod">
        <pc:chgData name="Yoel Kortick" userId="167978f5-7f40-4909-85d5-d4149554ad4e" providerId="ADAL" clId="{EB5CFF90-8C79-42E4-9A23-2D3FA11D4D76}" dt="2023-07-02T07:16:03.375" v="1804" actId="33524"/>
        <pc:sldMkLst>
          <pc:docMk/>
          <pc:sldMk cId="2580472570" sldId="1899"/>
        </pc:sldMkLst>
        <pc:spChg chg="mod">
          <ac:chgData name="Yoel Kortick" userId="167978f5-7f40-4909-85d5-d4149554ad4e" providerId="ADAL" clId="{EB5CFF90-8C79-42E4-9A23-2D3FA11D4D76}" dt="2023-07-02T07:16:03.375" v="1804" actId="33524"/>
          <ac:spMkLst>
            <pc:docMk/>
            <pc:sldMk cId="2580472570" sldId="1899"/>
            <ac:spMk id="6" creationId="{A71215A1-7835-4033-9657-BEA33A271663}"/>
          </ac:spMkLst>
        </pc:spChg>
      </pc:sldChg>
      <pc:sldChg chg="addSp delSp modSp add mod">
        <pc:chgData name="Yoel Kortick" userId="167978f5-7f40-4909-85d5-d4149554ad4e" providerId="ADAL" clId="{EB5CFF90-8C79-42E4-9A23-2D3FA11D4D76}" dt="2023-07-02T07:34:19.864" v="2267" actId="1035"/>
        <pc:sldMkLst>
          <pc:docMk/>
          <pc:sldMk cId="619483314" sldId="1900"/>
        </pc:sldMkLst>
        <pc:spChg chg="add del mod">
          <ac:chgData name="Yoel Kortick" userId="167978f5-7f40-4909-85d5-d4149554ad4e" providerId="ADAL" clId="{EB5CFF90-8C79-42E4-9A23-2D3FA11D4D76}" dt="2023-07-02T07:00:10.748" v="1413" actId="478"/>
          <ac:spMkLst>
            <pc:docMk/>
            <pc:sldMk cId="619483314" sldId="1900"/>
            <ac:spMk id="4" creationId="{FFC0360D-C641-AF5B-99EA-8A27DF4D8B4C}"/>
          </ac:spMkLst>
        </pc:spChg>
        <pc:spChg chg="del">
          <ac:chgData name="Yoel Kortick" userId="167978f5-7f40-4909-85d5-d4149554ad4e" providerId="ADAL" clId="{EB5CFF90-8C79-42E4-9A23-2D3FA11D4D76}" dt="2023-07-02T07:00:08.591" v="1412" actId="478"/>
          <ac:spMkLst>
            <pc:docMk/>
            <pc:sldMk cId="619483314" sldId="1900"/>
            <ac:spMk id="6" creationId="{A71215A1-7835-4033-9657-BEA33A271663}"/>
          </ac:spMkLst>
        </pc:spChg>
        <pc:spChg chg="add mod">
          <ac:chgData name="Yoel Kortick" userId="167978f5-7f40-4909-85d5-d4149554ad4e" providerId="ADAL" clId="{EB5CFF90-8C79-42E4-9A23-2D3FA11D4D76}" dt="2023-07-02T07:01:26.663" v="1444" actId="14100"/>
          <ac:spMkLst>
            <pc:docMk/>
            <pc:sldMk cId="619483314" sldId="1900"/>
            <ac:spMk id="9" creationId="{D93E33BC-7C22-20E2-B28A-24C89387FF1C}"/>
          </ac:spMkLst>
        </pc:spChg>
        <pc:spChg chg="add mod">
          <ac:chgData name="Yoel Kortick" userId="167978f5-7f40-4909-85d5-d4149554ad4e" providerId="ADAL" clId="{EB5CFF90-8C79-42E4-9A23-2D3FA11D4D76}" dt="2023-07-02T07:01:39.866" v="1463" actId="14100"/>
          <ac:spMkLst>
            <pc:docMk/>
            <pc:sldMk cId="619483314" sldId="1900"/>
            <ac:spMk id="10" creationId="{9719D696-6565-0C6A-C653-0F015CF343BD}"/>
          </ac:spMkLst>
        </pc:spChg>
        <pc:spChg chg="add mod">
          <ac:chgData name="Yoel Kortick" userId="167978f5-7f40-4909-85d5-d4149554ad4e" providerId="ADAL" clId="{EB5CFF90-8C79-42E4-9A23-2D3FA11D4D76}" dt="2023-07-02T07:05:13.495" v="1670" actId="1036"/>
          <ac:spMkLst>
            <pc:docMk/>
            <pc:sldMk cId="619483314" sldId="1900"/>
            <ac:spMk id="11" creationId="{03AD7E63-6A07-2048-3683-824D4DA2777D}"/>
          </ac:spMkLst>
        </pc:spChg>
        <pc:spChg chg="add mod">
          <ac:chgData name="Yoel Kortick" userId="167978f5-7f40-4909-85d5-d4149554ad4e" providerId="ADAL" clId="{EB5CFF90-8C79-42E4-9A23-2D3FA11D4D76}" dt="2023-07-02T07:02:52.142" v="1512" actId="33524"/>
          <ac:spMkLst>
            <pc:docMk/>
            <pc:sldMk cId="619483314" sldId="1900"/>
            <ac:spMk id="12" creationId="{C8EAFE7B-5F29-54E2-44AC-402A3DC4A64F}"/>
          </ac:spMkLst>
        </pc:spChg>
        <pc:spChg chg="add mod">
          <ac:chgData name="Yoel Kortick" userId="167978f5-7f40-4909-85d5-d4149554ad4e" providerId="ADAL" clId="{EB5CFF90-8C79-42E4-9A23-2D3FA11D4D76}" dt="2023-07-02T07:03:54.969" v="1520" actId="14100"/>
          <ac:spMkLst>
            <pc:docMk/>
            <pc:sldMk cId="619483314" sldId="1900"/>
            <ac:spMk id="14" creationId="{2D7D7759-2F42-90DA-F52D-83C0EA0701A2}"/>
          </ac:spMkLst>
        </pc:spChg>
        <pc:spChg chg="add mod">
          <ac:chgData name="Yoel Kortick" userId="167978f5-7f40-4909-85d5-d4149554ad4e" providerId="ADAL" clId="{EB5CFF90-8C79-42E4-9A23-2D3FA11D4D76}" dt="2023-07-02T07:04:31.132" v="1659" actId="1076"/>
          <ac:spMkLst>
            <pc:docMk/>
            <pc:sldMk cId="619483314" sldId="1900"/>
            <ac:spMk id="15" creationId="{87177807-57D2-89FC-4A33-3C60B8EDEF97}"/>
          </ac:spMkLst>
        </pc:spChg>
        <pc:spChg chg="add mod">
          <ac:chgData name="Yoel Kortick" userId="167978f5-7f40-4909-85d5-d4149554ad4e" providerId="ADAL" clId="{EB5CFF90-8C79-42E4-9A23-2D3FA11D4D76}" dt="2023-07-02T07:33:49.021" v="2261" actId="20577"/>
          <ac:spMkLst>
            <pc:docMk/>
            <pc:sldMk cId="619483314" sldId="1900"/>
            <ac:spMk id="34" creationId="{199C1C74-95F2-FA05-699A-846CA7F571CF}"/>
          </ac:spMkLst>
        </pc:spChg>
        <pc:picChg chg="add mod">
          <ac:chgData name="Yoel Kortick" userId="167978f5-7f40-4909-85d5-d4149554ad4e" providerId="ADAL" clId="{EB5CFF90-8C79-42E4-9A23-2D3FA11D4D76}" dt="2023-07-02T07:04:39.934" v="1662" actId="208"/>
          <ac:picMkLst>
            <pc:docMk/>
            <pc:sldMk cId="619483314" sldId="1900"/>
            <ac:picMk id="8" creationId="{B2E1A180-B78D-9FE4-FAE6-33CEDC194807}"/>
          </ac:picMkLst>
        </pc:picChg>
        <pc:picChg chg="add mod">
          <ac:chgData name="Yoel Kortick" userId="167978f5-7f40-4909-85d5-d4149554ad4e" providerId="ADAL" clId="{EB5CFF90-8C79-42E4-9A23-2D3FA11D4D76}" dt="2023-07-02T07:03:43.837" v="1515" actId="571"/>
          <ac:picMkLst>
            <pc:docMk/>
            <pc:sldMk cId="619483314" sldId="1900"/>
            <ac:picMk id="13" creationId="{E1B37ABF-160F-8564-DEBF-188021DDB12D}"/>
          </ac:picMkLst>
        </pc:picChg>
        <pc:cxnChg chg="add mod">
          <ac:chgData name="Yoel Kortick" userId="167978f5-7f40-4909-85d5-d4149554ad4e" providerId="ADAL" clId="{EB5CFF90-8C79-42E4-9A23-2D3FA11D4D76}" dt="2023-07-02T07:05:13.495" v="1670" actId="1036"/>
          <ac:cxnSpMkLst>
            <pc:docMk/>
            <pc:sldMk cId="619483314" sldId="1900"/>
            <ac:cxnSpMk id="17" creationId="{DD6A7873-9921-CDA7-A156-333C4C64D4ED}"/>
          </ac:cxnSpMkLst>
        </pc:cxnChg>
        <pc:cxnChg chg="add mod">
          <ac:chgData name="Yoel Kortick" userId="167978f5-7f40-4909-85d5-d4149554ad4e" providerId="ADAL" clId="{EB5CFF90-8C79-42E4-9A23-2D3FA11D4D76}" dt="2023-07-02T07:06:00.939" v="1694" actId="1037"/>
          <ac:cxnSpMkLst>
            <pc:docMk/>
            <pc:sldMk cId="619483314" sldId="1900"/>
            <ac:cxnSpMk id="18" creationId="{CB03FA24-E7FA-1FC4-239A-EBC3EB67E13C}"/>
          </ac:cxnSpMkLst>
        </pc:cxnChg>
        <pc:cxnChg chg="add mod">
          <ac:chgData name="Yoel Kortick" userId="167978f5-7f40-4909-85d5-d4149554ad4e" providerId="ADAL" clId="{EB5CFF90-8C79-42E4-9A23-2D3FA11D4D76}" dt="2023-07-02T07:05:25.902" v="1674" actId="14100"/>
          <ac:cxnSpMkLst>
            <pc:docMk/>
            <pc:sldMk cId="619483314" sldId="1900"/>
            <ac:cxnSpMk id="21" creationId="{5C874922-5985-500C-122E-7C825B6BCD8B}"/>
          </ac:cxnSpMkLst>
        </pc:cxnChg>
        <pc:cxnChg chg="add mod">
          <ac:chgData name="Yoel Kortick" userId="167978f5-7f40-4909-85d5-d4149554ad4e" providerId="ADAL" clId="{EB5CFF90-8C79-42E4-9A23-2D3FA11D4D76}" dt="2023-07-02T07:05:49.479" v="1690" actId="14100"/>
          <ac:cxnSpMkLst>
            <pc:docMk/>
            <pc:sldMk cId="619483314" sldId="1900"/>
            <ac:cxnSpMk id="24" creationId="{90255F54-95C6-974A-489A-FA6859E82107}"/>
          </ac:cxnSpMkLst>
        </pc:cxnChg>
        <pc:cxnChg chg="add mod">
          <ac:chgData name="Yoel Kortick" userId="167978f5-7f40-4909-85d5-d4149554ad4e" providerId="ADAL" clId="{EB5CFF90-8C79-42E4-9A23-2D3FA11D4D76}" dt="2023-07-02T07:05:46.741" v="1689" actId="14100"/>
          <ac:cxnSpMkLst>
            <pc:docMk/>
            <pc:sldMk cId="619483314" sldId="1900"/>
            <ac:cxnSpMk id="25" creationId="{F8C1B6B1-1E32-236C-51E2-613B782841B4}"/>
          </ac:cxnSpMkLst>
        </pc:cxnChg>
        <pc:cxnChg chg="add mod">
          <ac:chgData name="Yoel Kortick" userId="167978f5-7f40-4909-85d5-d4149554ad4e" providerId="ADAL" clId="{EB5CFF90-8C79-42E4-9A23-2D3FA11D4D76}" dt="2023-07-02T07:05:57.065" v="1692" actId="14100"/>
          <ac:cxnSpMkLst>
            <pc:docMk/>
            <pc:sldMk cId="619483314" sldId="1900"/>
            <ac:cxnSpMk id="28" creationId="{3DFBBA87-C28E-EF93-4961-334B2D6C45DA}"/>
          </ac:cxnSpMkLst>
        </pc:cxnChg>
        <pc:cxnChg chg="add mod">
          <ac:chgData name="Yoel Kortick" userId="167978f5-7f40-4909-85d5-d4149554ad4e" providerId="ADAL" clId="{EB5CFF90-8C79-42E4-9A23-2D3FA11D4D76}" dt="2023-07-02T07:06:07.621" v="1696" actId="14100"/>
          <ac:cxnSpMkLst>
            <pc:docMk/>
            <pc:sldMk cId="619483314" sldId="1900"/>
            <ac:cxnSpMk id="30" creationId="{D560C5A9-5D9D-F2DA-19A4-AFDA75881969}"/>
          </ac:cxnSpMkLst>
        </pc:cxnChg>
        <pc:cxnChg chg="add mod">
          <ac:chgData name="Yoel Kortick" userId="167978f5-7f40-4909-85d5-d4149554ad4e" providerId="ADAL" clId="{EB5CFF90-8C79-42E4-9A23-2D3FA11D4D76}" dt="2023-07-02T07:06:17.531" v="1698" actId="14100"/>
          <ac:cxnSpMkLst>
            <pc:docMk/>
            <pc:sldMk cId="619483314" sldId="1900"/>
            <ac:cxnSpMk id="32" creationId="{9734D39A-1B55-1DD8-901F-1FB4CC86CCE1}"/>
          </ac:cxnSpMkLst>
        </pc:cxnChg>
        <pc:cxnChg chg="add mod">
          <ac:chgData name="Yoel Kortick" userId="167978f5-7f40-4909-85d5-d4149554ad4e" providerId="ADAL" clId="{EB5CFF90-8C79-42E4-9A23-2D3FA11D4D76}" dt="2023-07-02T07:34:19.864" v="2267" actId="1035"/>
          <ac:cxnSpMkLst>
            <pc:docMk/>
            <pc:sldMk cId="619483314" sldId="1900"/>
            <ac:cxnSpMk id="35" creationId="{BCBDCD87-2CE9-4225-7A9D-00F63AABCECE}"/>
          </ac:cxnSpMkLst>
        </pc:cxnChg>
        <pc:cxnChg chg="add mod">
          <ac:chgData name="Yoel Kortick" userId="167978f5-7f40-4909-85d5-d4149554ad4e" providerId="ADAL" clId="{EB5CFF90-8C79-42E4-9A23-2D3FA11D4D76}" dt="2023-07-02T07:34:05.427" v="2264" actId="14100"/>
          <ac:cxnSpMkLst>
            <pc:docMk/>
            <pc:sldMk cId="619483314" sldId="1900"/>
            <ac:cxnSpMk id="36" creationId="{967527A7-62A6-C075-4502-9B56D8646E66}"/>
          </ac:cxnSpMkLst>
        </pc:cxnChg>
      </pc:sldChg>
      <pc:sldChg chg="addSp delSp modSp add mod">
        <pc:chgData name="Yoel Kortick" userId="167978f5-7f40-4909-85d5-d4149554ad4e" providerId="ADAL" clId="{EB5CFF90-8C79-42E4-9A23-2D3FA11D4D76}" dt="2023-07-02T07:23:59.324" v="1950" actId="14100"/>
        <pc:sldMkLst>
          <pc:docMk/>
          <pc:sldMk cId="1074663965" sldId="1901"/>
        </pc:sldMkLst>
        <pc:spChg chg="del mod">
          <ac:chgData name="Yoel Kortick" userId="167978f5-7f40-4909-85d5-d4149554ad4e" providerId="ADAL" clId="{EB5CFF90-8C79-42E4-9A23-2D3FA11D4D76}" dt="2023-07-02T07:21:10.778" v="1809" actId="478"/>
          <ac:spMkLst>
            <pc:docMk/>
            <pc:sldMk cId="1074663965" sldId="1901"/>
            <ac:spMk id="6" creationId="{A71215A1-7835-4033-9657-BEA33A271663}"/>
          </ac:spMkLst>
        </pc:spChg>
        <pc:spChg chg="add del mod">
          <ac:chgData name="Yoel Kortick" userId="167978f5-7f40-4909-85d5-d4149554ad4e" providerId="ADAL" clId="{EB5CFF90-8C79-42E4-9A23-2D3FA11D4D76}" dt="2023-07-02T07:21:13.134" v="1810" actId="478"/>
          <ac:spMkLst>
            <pc:docMk/>
            <pc:sldMk cId="1074663965" sldId="1901"/>
            <ac:spMk id="8" creationId="{B72F5F54-A4E5-CB4E-A6D1-C3F0493A4567}"/>
          </ac:spMkLst>
        </pc:spChg>
        <pc:spChg chg="add">
          <ac:chgData name="Yoel Kortick" userId="167978f5-7f40-4909-85d5-d4149554ad4e" providerId="ADAL" clId="{EB5CFF90-8C79-42E4-9A23-2D3FA11D4D76}" dt="2023-07-02T07:21:26.306" v="1811" actId="11529"/>
          <ac:spMkLst>
            <pc:docMk/>
            <pc:sldMk cId="1074663965" sldId="1901"/>
            <ac:spMk id="9" creationId="{095A9266-BF8F-A7F8-B8A3-604497A9CD1A}"/>
          </ac:spMkLst>
        </pc:spChg>
        <pc:spChg chg="add">
          <ac:chgData name="Yoel Kortick" userId="167978f5-7f40-4909-85d5-d4149554ad4e" providerId="ADAL" clId="{EB5CFF90-8C79-42E4-9A23-2D3FA11D4D76}" dt="2023-07-02T07:21:39.556" v="1812" actId="11529"/>
          <ac:spMkLst>
            <pc:docMk/>
            <pc:sldMk cId="1074663965" sldId="1901"/>
            <ac:spMk id="10" creationId="{2B9C9F49-0F1F-F57D-A38F-28BCBCD2C46E}"/>
          </ac:spMkLst>
        </pc:spChg>
        <pc:spChg chg="add mod">
          <ac:chgData name="Yoel Kortick" userId="167978f5-7f40-4909-85d5-d4149554ad4e" providerId="ADAL" clId="{EB5CFF90-8C79-42E4-9A23-2D3FA11D4D76}" dt="2023-07-02T07:23:59.324" v="1950" actId="14100"/>
          <ac:spMkLst>
            <pc:docMk/>
            <pc:sldMk cId="1074663965" sldId="1901"/>
            <ac:spMk id="11" creationId="{01B2189D-76AD-61EB-3A0E-589C121550D1}"/>
          </ac:spMkLst>
        </pc:spChg>
        <pc:picChg chg="add mod ord">
          <ac:chgData name="Yoel Kortick" userId="167978f5-7f40-4909-85d5-d4149554ad4e" providerId="ADAL" clId="{EB5CFF90-8C79-42E4-9A23-2D3FA11D4D76}" dt="2023-07-02T07:21:44.166" v="1813" actId="208"/>
          <ac:picMkLst>
            <pc:docMk/>
            <pc:sldMk cId="1074663965" sldId="1901"/>
            <ac:picMk id="4" creationId="{10289C79-5F7D-1418-236D-1A9148B39105}"/>
          </ac:picMkLst>
        </pc:picChg>
      </pc:sldChg>
      <pc:sldChg chg="addSp modSp add mod">
        <pc:chgData name="Yoel Kortick" userId="167978f5-7f40-4909-85d5-d4149554ad4e" providerId="ADAL" clId="{EB5CFF90-8C79-42E4-9A23-2D3FA11D4D76}" dt="2023-07-04T11:16:15.267" v="12767"/>
        <pc:sldMkLst>
          <pc:docMk/>
          <pc:sldMk cId="1430534147" sldId="1902"/>
        </pc:sldMkLst>
        <pc:spChg chg="add mod">
          <ac:chgData name="Yoel Kortick" userId="167978f5-7f40-4909-85d5-d4149554ad4e" providerId="ADAL" clId="{EB5CFF90-8C79-42E4-9A23-2D3FA11D4D76}" dt="2023-07-02T07:27:23.557" v="2036" actId="1035"/>
          <ac:spMkLst>
            <pc:docMk/>
            <pc:sldMk cId="1430534147" sldId="1902"/>
            <ac:spMk id="3" creationId="{5F16C9E9-084A-278D-1AD4-AEE1B01F5802}"/>
          </ac:spMkLst>
        </pc:spChg>
        <pc:spChg chg="add mod">
          <ac:chgData name="Yoel Kortick" userId="167978f5-7f40-4909-85d5-d4149554ad4e" providerId="ADAL" clId="{EB5CFF90-8C79-42E4-9A23-2D3FA11D4D76}" dt="2023-07-02T07:27:59.964" v="2088" actId="6549"/>
          <ac:spMkLst>
            <pc:docMk/>
            <pc:sldMk cId="1430534147" sldId="1902"/>
            <ac:spMk id="4" creationId="{5FE18AA8-0B87-37D5-6BF3-451BDAA0B9A7}"/>
          </ac:spMkLst>
        </pc:spChg>
        <pc:spChg chg="mod">
          <ac:chgData name="Yoel Kortick" userId="167978f5-7f40-4909-85d5-d4149554ad4e" providerId="ADAL" clId="{EB5CFF90-8C79-42E4-9A23-2D3FA11D4D76}" dt="2023-07-02T07:26:05.596" v="1993" actId="27636"/>
          <ac:spMkLst>
            <pc:docMk/>
            <pc:sldMk cId="1430534147" sldId="1902"/>
            <ac:spMk id="6" creationId="{A71215A1-7835-4033-9657-BEA33A271663}"/>
          </ac:spMkLst>
        </pc:spChg>
        <pc:spChg chg="add mod">
          <ac:chgData name="Yoel Kortick" userId="167978f5-7f40-4909-85d5-d4149554ad4e" providerId="ADAL" clId="{EB5CFF90-8C79-42E4-9A23-2D3FA11D4D76}" dt="2023-07-04T11:16:15.267" v="12767"/>
          <ac:spMkLst>
            <pc:docMk/>
            <pc:sldMk cId="1430534147" sldId="1902"/>
            <ac:spMk id="7" creationId="{E4064B51-FBCE-BE05-BAA6-FD4C7BBA3A86}"/>
          </ac:spMkLst>
        </pc:spChg>
      </pc:sldChg>
      <pc:sldChg chg="addSp delSp modSp add mod">
        <pc:chgData name="Yoel Kortick" userId="167978f5-7f40-4909-85d5-d4149554ad4e" providerId="ADAL" clId="{EB5CFF90-8C79-42E4-9A23-2D3FA11D4D76}" dt="2023-07-02T07:37:28.138" v="2386" actId="1036"/>
        <pc:sldMkLst>
          <pc:docMk/>
          <pc:sldMk cId="2111799999" sldId="1903"/>
        </pc:sldMkLst>
        <pc:spChg chg="mod">
          <ac:chgData name="Yoel Kortick" userId="167978f5-7f40-4909-85d5-d4149554ad4e" providerId="ADAL" clId="{EB5CFF90-8C79-42E4-9A23-2D3FA11D4D76}" dt="2023-07-02T07:37:16.452" v="2374" actId="1036"/>
          <ac:spMkLst>
            <pc:docMk/>
            <pc:sldMk cId="2111799999" sldId="1903"/>
            <ac:spMk id="3" creationId="{8FCC9101-2F57-7192-4840-242681388E6C}"/>
          </ac:spMkLst>
        </pc:spChg>
        <pc:spChg chg="mod">
          <ac:chgData name="Yoel Kortick" userId="167978f5-7f40-4909-85d5-d4149554ad4e" providerId="ADAL" clId="{EB5CFF90-8C79-42E4-9A23-2D3FA11D4D76}" dt="2023-07-02T07:34:58.520" v="2268"/>
          <ac:spMkLst>
            <pc:docMk/>
            <pc:sldMk cId="2111799999" sldId="1903"/>
            <ac:spMk id="5" creationId="{E8A1DDA2-AC00-41D8-9746-AC602EB1E40A}"/>
          </ac:spMkLst>
        </pc:spChg>
        <pc:spChg chg="add">
          <ac:chgData name="Yoel Kortick" userId="167978f5-7f40-4909-85d5-d4149554ad4e" providerId="ADAL" clId="{EB5CFF90-8C79-42E4-9A23-2D3FA11D4D76}" dt="2023-07-02T07:31:19.636" v="2126" actId="11529"/>
          <ac:spMkLst>
            <pc:docMk/>
            <pc:sldMk cId="2111799999" sldId="1903"/>
            <ac:spMk id="8" creationId="{1177FECB-A843-BD61-A8C9-377293873536}"/>
          </ac:spMkLst>
        </pc:spChg>
        <pc:spChg chg="add mod">
          <ac:chgData name="Yoel Kortick" userId="167978f5-7f40-4909-85d5-d4149554ad4e" providerId="ADAL" clId="{EB5CFF90-8C79-42E4-9A23-2D3FA11D4D76}" dt="2023-07-02T07:37:28.138" v="2386" actId="1036"/>
          <ac:spMkLst>
            <pc:docMk/>
            <pc:sldMk cId="2111799999" sldId="1903"/>
            <ac:spMk id="11" creationId="{AC6212F4-C821-B38B-4795-0E7726FBCC5D}"/>
          </ac:spMkLst>
        </pc:spChg>
        <pc:spChg chg="add mod">
          <ac:chgData name="Yoel Kortick" userId="167978f5-7f40-4909-85d5-d4149554ad4e" providerId="ADAL" clId="{EB5CFF90-8C79-42E4-9A23-2D3FA11D4D76}" dt="2023-07-02T07:32:24.808" v="2233" actId="1037"/>
          <ac:spMkLst>
            <pc:docMk/>
            <pc:sldMk cId="2111799999" sldId="1903"/>
            <ac:spMk id="12" creationId="{9A9A6081-C474-8EE5-DB29-A6C682C5C8CE}"/>
          </ac:spMkLst>
        </pc:spChg>
        <pc:picChg chg="del">
          <ac:chgData name="Yoel Kortick" userId="167978f5-7f40-4909-85d5-d4149554ad4e" providerId="ADAL" clId="{EB5CFF90-8C79-42E4-9A23-2D3FA11D4D76}" dt="2023-07-02T07:30:47.237" v="2095" actId="478"/>
          <ac:picMkLst>
            <pc:docMk/>
            <pc:sldMk cId="2111799999" sldId="1903"/>
            <ac:picMk id="4" creationId="{39F33BDA-94C3-393D-F743-60E141B3B2D4}"/>
          </ac:picMkLst>
        </pc:picChg>
        <pc:picChg chg="add mod ord">
          <ac:chgData name="Yoel Kortick" userId="167978f5-7f40-4909-85d5-d4149554ad4e" providerId="ADAL" clId="{EB5CFF90-8C79-42E4-9A23-2D3FA11D4D76}" dt="2023-07-02T07:32:30.636" v="2234" actId="208"/>
          <ac:picMkLst>
            <pc:docMk/>
            <pc:sldMk cId="2111799999" sldId="1903"/>
            <ac:picMk id="7" creationId="{0E5E5F07-6B8C-9010-7CCD-6FB9357A22DE}"/>
          </ac:picMkLst>
        </pc:picChg>
        <pc:cxnChg chg="add mod">
          <ac:chgData name="Yoel Kortick" userId="167978f5-7f40-4909-85d5-d4149554ad4e" providerId="ADAL" clId="{EB5CFF90-8C79-42E4-9A23-2D3FA11D4D76}" dt="2023-07-02T07:31:37.317" v="2129" actId="208"/>
          <ac:cxnSpMkLst>
            <pc:docMk/>
            <pc:sldMk cId="2111799999" sldId="1903"/>
            <ac:cxnSpMk id="10" creationId="{EA77F871-CE0F-B5FD-393C-63655BDF745A}"/>
          </ac:cxnSpMkLst>
        </pc:cxnChg>
        <pc:cxnChg chg="add mod">
          <ac:chgData name="Yoel Kortick" userId="167978f5-7f40-4909-85d5-d4149554ad4e" providerId="ADAL" clId="{EB5CFF90-8C79-42E4-9A23-2D3FA11D4D76}" dt="2023-07-02T07:31:56.322" v="2179" actId="1038"/>
          <ac:cxnSpMkLst>
            <pc:docMk/>
            <pc:sldMk cId="2111799999" sldId="1903"/>
            <ac:cxnSpMk id="13" creationId="{4D56E9E2-9BE6-1562-7D7A-98D6319A9A5E}"/>
          </ac:cxnSpMkLst>
        </pc:cxnChg>
      </pc:sldChg>
      <pc:sldChg chg="addSp modSp add mod">
        <pc:chgData name="Yoel Kortick" userId="167978f5-7f40-4909-85d5-d4149554ad4e" providerId="ADAL" clId="{EB5CFF90-8C79-42E4-9A23-2D3FA11D4D76}" dt="2023-07-02T14:08:14.160" v="9980" actId="20577"/>
        <pc:sldMkLst>
          <pc:docMk/>
          <pc:sldMk cId="2279119412" sldId="1904"/>
        </pc:sldMkLst>
        <pc:spChg chg="mod">
          <ac:chgData name="Yoel Kortick" userId="167978f5-7f40-4909-85d5-d4149554ad4e" providerId="ADAL" clId="{EB5CFF90-8C79-42E4-9A23-2D3FA11D4D76}" dt="2023-07-02T14:08:14.160" v="9980" actId="20577"/>
          <ac:spMkLst>
            <pc:docMk/>
            <pc:sldMk cId="2279119412" sldId="1904"/>
            <ac:spMk id="3" creationId="{8FCC9101-2F57-7192-4840-242681388E6C}"/>
          </ac:spMkLst>
        </pc:spChg>
        <pc:spChg chg="mod">
          <ac:chgData name="Yoel Kortick" userId="167978f5-7f40-4909-85d5-d4149554ad4e" providerId="ADAL" clId="{EB5CFF90-8C79-42E4-9A23-2D3FA11D4D76}" dt="2023-07-02T07:35:38.616" v="2336" actId="14100"/>
          <ac:spMkLst>
            <pc:docMk/>
            <pc:sldMk cId="2279119412" sldId="1904"/>
            <ac:spMk id="8" creationId="{1177FECB-A843-BD61-A8C9-377293873536}"/>
          </ac:spMkLst>
        </pc:spChg>
        <pc:spChg chg="mod">
          <ac:chgData name="Yoel Kortick" userId="167978f5-7f40-4909-85d5-d4149554ad4e" providerId="ADAL" clId="{EB5CFF90-8C79-42E4-9A23-2D3FA11D4D76}" dt="2023-07-02T07:37:54.756" v="2395" actId="404"/>
          <ac:spMkLst>
            <pc:docMk/>
            <pc:sldMk cId="2279119412" sldId="1904"/>
            <ac:spMk id="11" creationId="{AC6212F4-C821-B38B-4795-0E7726FBCC5D}"/>
          </ac:spMkLst>
        </pc:spChg>
        <pc:spChg chg="mod">
          <ac:chgData name="Yoel Kortick" userId="167978f5-7f40-4909-85d5-d4149554ad4e" providerId="ADAL" clId="{EB5CFF90-8C79-42E4-9A23-2D3FA11D4D76}" dt="2023-07-02T07:38:13.312" v="2407" actId="14100"/>
          <ac:spMkLst>
            <pc:docMk/>
            <pc:sldMk cId="2279119412" sldId="1904"/>
            <ac:spMk id="12" creationId="{9A9A6081-C474-8EE5-DB29-A6C682C5C8CE}"/>
          </ac:spMkLst>
        </pc:spChg>
        <pc:cxnChg chg="add mod">
          <ac:chgData name="Yoel Kortick" userId="167978f5-7f40-4909-85d5-d4149554ad4e" providerId="ADAL" clId="{EB5CFF90-8C79-42E4-9A23-2D3FA11D4D76}" dt="2023-07-02T07:36:01.641" v="2342"/>
          <ac:cxnSpMkLst>
            <pc:docMk/>
            <pc:sldMk cId="2279119412" sldId="1904"/>
            <ac:cxnSpMk id="6" creationId="{96C8D27A-18F0-4893-D7E3-FE4E1A08BCC1}"/>
          </ac:cxnSpMkLst>
        </pc:cxnChg>
        <pc:cxnChg chg="mod">
          <ac:chgData name="Yoel Kortick" userId="167978f5-7f40-4909-85d5-d4149554ad4e" providerId="ADAL" clId="{EB5CFF90-8C79-42E4-9A23-2D3FA11D4D76}" dt="2023-07-02T07:35:51.730" v="2339" actId="14100"/>
          <ac:cxnSpMkLst>
            <pc:docMk/>
            <pc:sldMk cId="2279119412" sldId="1904"/>
            <ac:cxnSpMk id="10" creationId="{EA77F871-CE0F-B5FD-393C-63655BDF745A}"/>
          </ac:cxnSpMkLst>
        </pc:cxnChg>
        <pc:cxnChg chg="mod">
          <ac:chgData name="Yoel Kortick" userId="167978f5-7f40-4909-85d5-d4149554ad4e" providerId="ADAL" clId="{EB5CFF90-8C79-42E4-9A23-2D3FA11D4D76}" dt="2023-07-02T07:38:02.661" v="2402" actId="1035"/>
          <ac:cxnSpMkLst>
            <pc:docMk/>
            <pc:sldMk cId="2279119412" sldId="1904"/>
            <ac:cxnSpMk id="13" creationId="{4D56E9E2-9BE6-1562-7D7A-98D6319A9A5E}"/>
          </ac:cxnSpMkLst>
        </pc:cxnChg>
        <pc:cxnChg chg="add mod">
          <ac:chgData name="Yoel Kortick" userId="167978f5-7f40-4909-85d5-d4149554ad4e" providerId="ADAL" clId="{EB5CFF90-8C79-42E4-9A23-2D3FA11D4D76}" dt="2023-07-02T07:38:02.661" v="2402" actId="1035"/>
          <ac:cxnSpMkLst>
            <pc:docMk/>
            <pc:sldMk cId="2279119412" sldId="1904"/>
            <ac:cxnSpMk id="15" creationId="{05C3618D-4C65-BB9D-87B3-89F57291EA0E}"/>
          </ac:cxnSpMkLst>
        </pc:cxnChg>
      </pc:sldChg>
      <pc:sldChg chg="addSp delSp modSp add mod">
        <pc:chgData name="Yoel Kortick" userId="167978f5-7f40-4909-85d5-d4149554ad4e" providerId="ADAL" clId="{EB5CFF90-8C79-42E4-9A23-2D3FA11D4D76}" dt="2023-07-02T07:42:43.979" v="2536" actId="208"/>
        <pc:sldMkLst>
          <pc:docMk/>
          <pc:sldMk cId="629354693" sldId="1905"/>
        </pc:sldMkLst>
        <pc:spChg chg="del">
          <ac:chgData name="Yoel Kortick" userId="167978f5-7f40-4909-85d5-d4149554ad4e" providerId="ADAL" clId="{EB5CFF90-8C79-42E4-9A23-2D3FA11D4D76}" dt="2023-07-02T07:39:11.620" v="2418" actId="478"/>
          <ac:spMkLst>
            <pc:docMk/>
            <pc:sldMk cId="629354693" sldId="1905"/>
            <ac:spMk id="3" creationId="{8FCC9101-2F57-7192-4840-242681388E6C}"/>
          </ac:spMkLst>
        </pc:spChg>
        <pc:spChg chg="mod">
          <ac:chgData name="Yoel Kortick" userId="167978f5-7f40-4909-85d5-d4149554ad4e" providerId="ADAL" clId="{EB5CFF90-8C79-42E4-9A23-2D3FA11D4D76}" dt="2023-07-02T07:39:19.446" v="2422" actId="14100"/>
          <ac:spMkLst>
            <pc:docMk/>
            <pc:sldMk cId="629354693" sldId="1905"/>
            <ac:spMk id="8" creationId="{1177FECB-A843-BD61-A8C9-377293873536}"/>
          </ac:spMkLst>
        </pc:spChg>
        <pc:spChg chg="mod">
          <ac:chgData name="Yoel Kortick" userId="167978f5-7f40-4909-85d5-d4149554ad4e" providerId="ADAL" clId="{EB5CFF90-8C79-42E4-9A23-2D3FA11D4D76}" dt="2023-07-02T07:39:43.216" v="2480" actId="20577"/>
          <ac:spMkLst>
            <pc:docMk/>
            <pc:sldMk cId="629354693" sldId="1905"/>
            <ac:spMk id="11" creationId="{AC6212F4-C821-B38B-4795-0E7726FBCC5D}"/>
          </ac:spMkLst>
        </pc:spChg>
        <pc:spChg chg="mod">
          <ac:chgData name="Yoel Kortick" userId="167978f5-7f40-4909-85d5-d4149554ad4e" providerId="ADAL" clId="{EB5CFF90-8C79-42E4-9A23-2D3FA11D4D76}" dt="2023-07-02T07:39:01.733" v="2412" actId="1076"/>
          <ac:spMkLst>
            <pc:docMk/>
            <pc:sldMk cId="629354693" sldId="1905"/>
            <ac:spMk id="12" creationId="{9A9A6081-C474-8EE5-DB29-A6C682C5C8CE}"/>
          </ac:spMkLst>
        </pc:spChg>
        <pc:picChg chg="del">
          <ac:chgData name="Yoel Kortick" userId="167978f5-7f40-4909-85d5-d4149554ad4e" providerId="ADAL" clId="{EB5CFF90-8C79-42E4-9A23-2D3FA11D4D76}" dt="2023-07-02T07:38:51.676" v="2409" actId="478"/>
          <ac:picMkLst>
            <pc:docMk/>
            <pc:sldMk cId="629354693" sldId="1905"/>
            <ac:picMk id="7" creationId="{0E5E5F07-6B8C-9010-7CCD-6FB9357A22DE}"/>
          </ac:picMkLst>
        </pc:picChg>
        <pc:picChg chg="add mod ord">
          <ac:chgData name="Yoel Kortick" userId="167978f5-7f40-4909-85d5-d4149554ad4e" providerId="ADAL" clId="{EB5CFF90-8C79-42E4-9A23-2D3FA11D4D76}" dt="2023-07-02T07:42:43.979" v="2536" actId="208"/>
          <ac:picMkLst>
            <pc:docMk/>
            <pc:sldMk cId="629354693" sldId="1905"/>
            <ac:picMk id="9" creationId="{12E4907C-8518-EFB3-700E-1A91FBC3217B}"/>
          </ac:picMkLst>
        </pc:picChg>
        <pc:cxnChg chg="del">
          <ac:chgData name="Yoel Kortick" userId="167978f5-7f40-4909-85d5-d4149554ad4e" providerId="ADAL" clId="{EB5CFF90-8C79-42E4-9A23-2D3FA11D4D76}" dt="2023-07-02T07:39:12.837" v="2419" actId="478"/>
          <ac:cxnSpMkLst>
            <pc:docMk/>
            <pc:sldMk cId="629354693" sldId="1905"/>
            <ac:cxnSpMk id="6" creationId="{96C8D27A-18F0-4893-D7E3-FE4E1A08BCC1}"/>
          </ac:cxnSpMkLst>
        </pc:cxnChg>
        <pc:cxnChg chg="del">
          <ac:chgData name="Yoel Kortick" userId="167978f5-7f40-4909-85d5-d4149554ad4e" providerId="ADAL" clId="{EB5CFF90-8C79-42E4-9A23-2D3FA11D4D76}" dt="2023-07-02T07:39:13.511" v="2420" actId="478"/>
          <ac:cxnSpMkLst>
            <pc:docMk/>
            <pc:sldMk cId="629354693" sldId="1905"/>
            <ac:cxnSpMk id="10" creationId="{EA77F871-CE0F-B5FD-393C-63655BDF745A}"/>
          </ac:cxnSpMkLst>
        </pc:cxnChg>
        <pc:cxnChg chg="mod">
          <ac:chgData name="Yoel Kortick" userId="167978f5-7f40-4909-85d5-d4149554ad4e" providerId="ADAL" clId="{EB5CFF90-8C79-42E4-9A23-2D3FA11D4D76}" dt="2023-07-02T07:39:08.310" v="2417" actId="1036"/>
          <ac:cxnSpMkLst>
            <pc:docMk/>
            <pc:sldMk cId="629354693" sldId="1905"/>
            <ac:cxnSpMk id="13" creationId="{4D56E9E2-9BE6-1562-7D7A-98D6319A9A5E}"/>
          </ac:cxnSpMkLst>
        </pc:cxnChg>
        <pc:cxnChg chg="mod">
          <ac:chgData name="Yoel Kortick" userId="167978f5-7f40-4909-85d5-d4149554ad4e" providerId="ADAL" clId="{EB5CFF90-8C79-42E4-9A23-2D3FA11D4D76}" dt="2023-07-02T07:39:08.310" v="2417" actId="1036"/>
          <ac:cxnSpMkLst>
            <pc:docMk/>
            <pc:sldMk cId="629354693" sldId="1905"/>
            <ac:cxnSpMk id="15" creationId="{05C3618D-4C65-BB9D-87B3-89F57291EA0E}"/>
          </ac:cxnSpMkLst>
        </pc:cxnChg>
      </pc:sldChg>
      <pc:sldChg chg="addSp delSp modSp add mod">
        <pc:chgData name="Yoel Kortick" userId="167978f5-7f40-4909-85d5-d4149554ad4e" providerId="ADAL" clId="{EB5CFF90-8C79-42E4-9A23-2D3FA11D4D76}" dt="2023-07-02T09:44:02.388" v="3660" actId="1076"/>
        <pc:sldMkLst>
          <pc:docMk/>
          <pc:sldMk cId="2680864469" sldId="1906"/>
        </pc:sldMkLst>
        <pc:spChg chg="mod">
          <ac:chgData name="Yoel Kortick" userId="167978f5-7f40-4909-85d5-d4149554ad4e" providerId="ADAL" clId="{EB5CFF90-8C79-42E4-9A23-2D3FA11D4D76}" dt="2023-07-02T09:44:02.388" v="3660" actId="1076"/>
          <ac:spMkLst>
            <pc:docMk/>
            <pc:sldMk cId="2680864469" sldId="1906"/>
            <ac:spMk id="6" creationId="{A71215A1-7835-4033-9657-BEA33A271663}"/>
          </ac:spMkLst>
        </pc:spChg>
        <pc:spChg chg="add del mod">
          <ac:chgData name="Yoel Kortick" userId="167978f5-7f40-4909-85d5-d4149554ad4e" providerId="ADAL" clId="{EB5CFF90-8C79-42E4-9A23-2D3FA11D4D76}" dt="2023-07-02T09:43:51.977" v="3656" actId="478"/>
          <ac:spMkLst>
            <pc:docMk/>
            <pc:sldMk cId="2680864469" sldId="1906"/>
            <ac:spMk id="7" creationId="{DDADA7A8-49B5-4721-19DC-87B314539D2D}"/>
          </ac:spMkLst>
        </pc:spChg>
        <pc:spChg chg="add del">
          <ac:chgData name="Yoel Kortick" userId="167978f5-7f40-4909-85d5-d4149554ad4e" providerId="ADAL" clId="{EB5CFF90-8C79-42E4-9A23-2D3FA11D4D76}" dt="2023-07-02T09:43:36.723" v="3648" actId="478"/>
          <ac:spMkLst>
            <pc:docMk/>
            <pc:sldMk cId="2680864469" sldId="1906"/>
            <ac:spMk id="8" creationId="{A3714DD5-A5C3-3A5A-DD2E-2F28B9292613}"/>
          </ac:spMkLst>
        </pc:spChg>
        <pc:picChg chg="add del mod">
          <ac:chgData name="Yoel Kortick" userId="167978f5-7f40-4909-85d5-d4149554ad4e" providerId="ADAL" clId="{EB5CFF90-8C79-42E4-9A23-2D3FA11D4D76}" dt="2023-07-02T09:43:33.961" v="3647" actId="478"/>
          <ac:picMkLst>
            <pc:docMk/>
            <pc:sldMk cId="2680864469" sldId="1906"/>
            <ac:picMk id="4" creationId="{2B8ADE21-16E8-5A6A-F259-2AD06012F95D}"/>
          </ac:picMkLst>
        </pc:picChg>
      </pc:sldChg>
      <pc:sldChg chg="addSp delSp modSp add mod">
        <pc:chgData name="Yoel Kortick" userId="167978f5-7f40-4909-85d5-d4149554ad4e" providerId="ADAL" clId="{EB5CFF90-8C79-42E4-9A23-2D3FA11D4D76}" dt="2023-07-02T07:45:15.036" v="2729" actId="255"/>
        <pc:sldMkLst>
          <pc:docMk/>
          <pc:sldMk cId="1057464979" sldId="1907"/>
        </pc:sldMkLst>
        <pc:spChg chg="mod">
          <ac:chgData name="Yoel Kortick" userId="167978f5-7f40-4909-85d5-d4149554ad4e" providerId="ADAL" clId="{EB5CFF90-8C79-42E4-9A23-2D3FA11D4D76}" dt="2023-07-02T07:45:15.036" v="2729" actId="255"/>
          <ac:spMkLst>
            <pc:docMk/>
            <pc:sldMk cId="1057464979" sldId="1907"/>
            <ac:spMk id="6" creationId="{A71215A1-7835-4033-9657-BEA33A271663}"/>
          </ac:spMkLst>
        </pc:spChg>
        <pc:spChg chg="del">
          <ac:chgData name="Yoel Kortick" userId="167978f5-7f40-4909-85d5-d4149554ad4e" providerId="ADAL" clId="{EB5CFF90-8C79-42E4-9A23-2D3FA11D4D76}" dt="2023-07-02T07:42:32.574" v="2534" actId="478"/>
          <ac:spMkLst>
            <pc:docMk/>
            <pc:sldMk cId="1057464979" sldId="1907"/>
            <ac:spMk id="7" creationId="{DDADA7A8-49B5-4721-19DC-87B314539D2D}"/>
          </ac:spMkLst>
        </pc:spChg>
        <pc:spChg chg="mod">
          <ac:chgData name="Yoel Kortick" userId="167978f5-7f40-4909-85d5-d4149554ad4e" providerId="ADAL" clId="{EB5CFF90-8C79-42E4-9A23-2D3FA11D4D76}" dt="2023-07-02T07:42:30.184" v="2533" actId="14100"/>
          <ac:spMkLst>
            <pc:docMk/>
            <pc:sldMk cId="1057464979" sldId="1907"/>
            <ac:spMk id="8" creationId="{A3714DD5-A5C3-3A5A-DD2E-2F28B9292613}"/>
          </ac:spMkLst>
        </pc:spChg>
        <pc:spChg chg="add mod">
          <ac:chgData name="Yoel Kortick" userId="167978f5-7f40-4909-85d5-d4149554ad4e" providerId="ADAL" clId="{EB5CFF90-8C79-42E4-9A23-2D3FA11D4D76}" dt="2023-07-02T07:43:13.971" v="2626" actId="1076"/>
          <ac:spMkLst>
            <pc:docMk/>
            <pc:sldMk cId="1057464979" sldId="1907"/>
            <ac:spMk id="10" creationId="{D5F64B17-9D51-2740-2D8E-1CEEDF659489}"/>
          </ac:spMkLst>
        </pc:spChg>
        <pc:picChg chg="del">
          <ac:chgData name="Yoel Kortick" userId="167978f5-7f40-4909-85d5-d4149554ad4e" providerId="ADAL" clId="{EB5CFF90-8C79-42E4-9A23-2D3FA11D4D76}" dt="2023-07-02T07:42:04.471" v="2520" actId="478"/>
          <ac:picMkLst>
            <pc:docMk/>
            <pc:sldMk cId="1057464979" sldId="1907"/>
            <ac:picMk id="4" creationId="{2B8ADE21-16E8-5A6A-F259-2AD06012F95D}"/>
          </ac:picMkLst>
        </pc:picChg>
        <pc:picChg chg="add mod ord">
          <ac:chgData name="Yoel Kortick" userId="167978f5-7f40-4909-85d5-d4149554ad4e" providerId="ADAL" clId="{EB5CFF90-8C79-42E4-9A23-2D3FA11D4D76}" dt="2023-07-02T07:42:34.540" v="2535" actId="208"/>
          <ac:picMkLst>
            <pc:docMk/>
            <pc:sldMk cId="1057464979" sldId="1907"/>
            <ac:picMk id="9" creationId="{65FB7411-F260-5A75-44B0-E34D3612B4DC}"/>
          </ac:picMkLst>
        </pc:picChg>
        <pc:cxnChg chg="add mod">
          <ac:chgData name="Yoel Kortick" userId="167978f5-7f40-4909-85d5-d4149554ad4e" providerId="ADAL" clId="{EB5CFF90-8C79-42E4-9A23-2D3FA11D4D76}" dt="2023-07-02T07:43:18.246" v="2628" actId="14100"/>
          <ac:cxnSpMkLst>
            <pc:docMk/>
            <pc:sldMk cId="1057464979" sldId="1907"/>
            <ac:cxnSpMk id="11" creationId="{AA3EEC3C-05AA-F68B-6E62-396C8BD41F81}"/>
          </ac:cxnSpMkLst>
        </pc:cxnChg>
        <pc:cxnChg chg="add mod">
          <ac:chgData name="Yoel Kortick" userId="167978f5-7f40-4909-85d5-d4149554ad4e" providerId="ADAL" clId="{EB5CFF90-8C79-42E4-9A23-2D3FA11D4D76}" dt="2023-07-02T07:43:26.364" v="2632" actId="14100"/>
          <ac:cxnSpMkLst>
            <pc:docMk/>
            <pc:sldMk cId="1057464979" sldId="1907"/>
            <ac:cxnSpMk id="12" creationId="{90D5C60D-2171-B216-DC1E-DE827AFD885A}"/>
          </ac:cxnSpMkLst>
        </pc:cxnChg>
      </pc:sldChg>
      <pc:sldChg chg="addSp delSp modSp add mod">
        <pc:chgData name="Yoel Kortick" userId="167978f5-7f40-4909-85d5-d4149554ad4e" providerId="ADAL" clId="{EB5CFF90-8C79-42E4-9A23-2D3FA11D4D76}" dt="2023-07-02T07:44:57.518" v="2725" actId="27636"/>
        <pc:sldMkLst>
          <pc:docMk/>
          <pc:sldMk cId="2526833796" sldId="1908"/>
        </pc:sldMkLst>
        <pc:spChg chg="mod">
          <ac:chgData name="Yoel Kortick" userId="167978f5-7f40-4909-85d5-d4149554ad4e" providerId="ADAL" clId="{EB5CFF90-8C79-42E4-9A23-2D3FA11D4D76}" dt="2023-07-02T07:44:57.518" v="2725" actId="27636"/>
          <ac:spMkLst>
            <pc:docMk/>
            <pc:sldMk cId="2526833796" sldId="1908"/>
            <ac:spMk id="6" creationId="{A71215A1-7835-4033-9657-BEA33A271663}"/>
          </ac:spMkLst>
        </pc:spChg>
        <pc:spChg chg="del">
          <ac:chgData name="Yoel Kortick" userId="167978f5-7f40-4909-85d5-d4149554ad4e" providerId="ADAL" clId="{EB5CFF90-8C79-42E4-9A23-2D3FA11D4D76}" dt="2023-07-02T07:44:04.069" v="2670" actId="478"/>
          <ac:spMkLst>
            <pc:docMk/>
            <pc:sldMk cId="2526833796" sldId="1908"/>
            <ac:spMk id="8" creationId="{A3714DD5-A5C3-3A5A-DD2E-2F28B9292613}"/>
          </ac:spMkLst>
        </pc:spChg>
        <pc:spChg chg="del">
          <ac:chgData name="Yoel Kortick" userId="167978f5-7f40-4909-85d5-d4149554ad4e" providerId="ADAL" clId="{EB5CFF90-8C79-42E4-9A23-2D3FA11D4D76}" dt="2023-07-02T07:43:51.859" v="2635" actId="478"/>
          <ac:spMkLst>
            <pc:docMk/>
            <pc:sldMk cId="2526833796" sldId="1908"/>
            <ac:spMk id="10" creationId="{D5F64B17-9D51-2740-2D8E-1CEEDF659489}"/>
          </ac:spMkLst>
        </pc:spChg>
        <pc:picChg chg="add mod">
          <ac:chgData name="Yoel Kortick" userId="167978f5-7f40-4909-85d5-d4149554ad4e" providerId="ADAL" clId="{EB5CFF90-8C79-42E4-9A23-2D3FA11D4D76}" dt="2023-07-02T07:44:06.742" v="2672" actId="208"/>
          <ac:picMkLst>
            <pc:docMk/>
            <pc:sldMk cId="2526833796" sldId="1908"/>
            <ac:picMk id="4" creationId="{7866D518-9DF9-4CBB-C1A3-5D8EFD4598B2}"/>
          </ac:picMkLst>
        </pc:picChg>
        <pc:picChg chg="del">
          <ac:chgData name="Yoel Kortick" userId="167978f5-7f40-4909-85d5-d4149554ad4e" providerId="ADAL" clId="{EB5CFF90-8C79-42E4-9A23-2D3FA11D4D76}" dt="2023-07-02T07:43:50.488" v="2634" actId="478"/>
          <ac:picMkLst>
            <pc:docMk/>
            <pc:sldMk cId="2526833796" sldId="1908"/>
            <ac:picMk id="9" creationId="{65FB7411-F260-5A75-44B0-E34D3612B4DC}"/>
          </ac:picMkLst>
        </pc:picChg>
        <pc:cxnChg chg="del">
          <ac:chgData name="Yoel Kortick" userId="167978f5-7f40-4909-85d5-d4149554ad4e" providerId="ADAL" clId="{EB5CFF90-8C79-42E4-9A23-2D3FA11D4D76}" dt="2023-07-02T07:43:53.446" v="2637" actId="478"/>
          <ac:cxnSpMkLst>
            <pc:docMk/>
            <pc:sldMk cId="2526833796" sldId="1908"/>
            <ac:cxnSpMk id="11" creationId="{AA3EEC3C-05AA-F68B-6E62-396C8BD41F81}"/>
          </ac:cxnSpMkLst>
        </pc:cxnChg>
        <pc:cxnChg chg="del">
          <ac:chgData name="Yoel Kortick" userId="167978f5-7f40-4909-85d5-d4149554ad4e" providerId="ADAL" clId="{EB5CFF90-8C79-42E4-9A23-2D3FA11D4D76}" dt="2023-07-02T07:43:52.729" v="2636" actId="478"/>
          <ac:cxnSpMkLst>
            <pc:docMk/>
            <pc:sldMk cId="2526833796" sldId="1908"/>
            <ac:cxnSpMk id="12" creationId="{90D5C60D-2171-B216-DC1E-DE827AFD885A}"/>
          </ac:cxnSpMkLst>
        </pc:cxnChg>
      </pc:sldChg>
      <pc:sldChg chg="modSp add mod">
        <pc:chgData name="Yoel Kortick" userId="167978f5-7f40-4909-85d5-d4149554ad4e" providerId="ADAL" clId="{EB5CFF90-8C79-42E4-9A23-2D3FA11D4D76}" dt="2023-07-02T07:45:42.599" v="2741" actId="20577"/>
        <pc:sldMkLst>
          <pc:docMk/>
          <pc:sldMk cId="2738357314" sldId="1909"/>
        </pc:sldMkLst>
        <pc:spChg chg="mod">
          <ac:chgData name="Yoel Kortick" userId="167978f5-7f40-4909-85d5-d4149554ad4e" providerId="ADAL" clId="{EB5CFF90-8C79-42E4-9A23-2D3FA11D4D76}" dt="2023-07-02T07:45:42.599" v="2741" actId="20577"/>
          <ac:spMkLst>
            <pc:docMk/>
            <pc:sldMk cId="2738357314" sldId="1909"/>
            <ac:spMk id="6" creationId="{A71215A1-7835-4033-9657-BEA33A271663}"/>
          </ac:spMkLst>
        </pc:spChg>
        <pc:spChg chg="mod">
          <ac:chgData name="Yoel Kortick" userId="167978f5-7f40-4909-85d5-d4149554ad4e" providerId="ADAL" clId="{EB5CFF90-8C79-42E4-9A23-2D3FA11D4D76}" dt="2023-07-02T07:44:27.761" v="2677" actId="1036"/>
          <ac:spMkLst>
            <pc:docMk/>
            <pc:sldMk cId="2738357314" sldId="1909"/>
            <ac:spMk id="8" creationId="{A3714DD5-A5C3-3A5A-DD2E-2F28B9292613}"/>
          </ac:spMkLst>
        </pc:spChg>
      </pc:sldChg>
      <pc:sldChg chg="addSp delSp modSp add mod">
        <pc:chgData name="Yoel Kortick" userId="167978f5-7f40-4909-85d5-d4149554ad4e" providerId="ADAL" clId="{EB5CFF90-8C79-42E4-9A23-2D3FA11D4D76}" dt="2023-07-02T07:49:52.182" v="2925" actId="14100"/>
        <pc:sldMkLst>
          <pc:docMk/>
          <pc:sldMk cId="1054755222" sldId="1910"/>
        </pc:sldMkLst>
        <pc:spChg chg="add del mod">
          <ac:chgData name="Yoel Kortick" userId="167978f5-7f40-4909-85d5-d4149554ad4e" providerId="ADAL" clId="{EB5CFF90-8C79-42E4-9A23-2D3FA11D4D76}" dt="2023-07-02T07:46:39.770" v="2743" actId="478"/>
          <ac:spMkLst>
            <pc:docMk/>
            <pc:sldMk cId="1054755222" sldId="1910"/>
            <ac:spMk id="4" creationId="{0AF6ADF6-AF54-EAAB-207C-ACBE4E98885C}"/>
          </ac:spMkLst>
        </pc:spChg>
        <pc:spChg chg="del">
          <ac:chgData name="Yoel Kortick" userId="167978f5-7f40-4909-85d5-d4149554ad4e" providerId="ADAL" clId="{EB5CFF90-8C79-42E4-9A23-2D3FA11D4D76}" dt="2023-07-02T07:46:37.920" v="2742" actId="478"/>
          <ac:spMkLst>
            <pc:docMk/>
            <pc:sldMk cId="1054755222" sldId="1910"/>
            <ac:spMk id="6" creationId="{A71215A1-7835-4033-9657-BEA33A271663}"/>
          </ac:spMkLst>
        </pc:spChg>
        <pc:spChg chg="mod">
          <ac:chgData name="Yoel Kortick" userId="167978f5-7f40-4909-85d5-d4149554ad4e" providerId="ADAL" clId="{EB5CFF90-8C79-42E4-9A23-2D3FA11D4D76}" dt="2023-07-02T07:46:58.098" v="2753" actId="14100"/>
          <ac:spMkLst>
            <pc:docMk/>
            <pc:sldMk cId="1054755222" sldId="1910"/>
            <ac:spMk id="8" creationId="{A3714DD5-A5C3-3A5A-DD2E-2F28B9292613}"/>
          </ac:spMkLst>
        </pc:spChg>
        <pc:spChg chg="mod">
          <ac:chgData name="Yoel Kortick" userId="167978f5-7f40-4909-85d5-d4149554ad4e" providerId="ADAL" clId="{EB5CFF90-8C79-42E4-9A23-2D3FA11D4D76}" dt="2023-07-02T07:48:55.912" v="2862" actId="20577"/>
          <ac:spMkLst>
            <pc:docMk/>
            <pc:sldMk cId="1054755222" sldId="1910"/>
            <ac:spMk id="10" creationId="{D5F64B17-9D51-2740-2D8E-1CEEDF659489}"/>
          </ac:spMkLst>
        </pc:spChg>
        <pc:spChg chg="add mod">
          <ac:chgData name="Yoel Kortick" userId="167978f5-7f40-4909-85d5-d4149554ad4e" providerId="ADAL" clId="{EB5CFF90-8C79-42E4-9A23-2D3FA11D4D76}" dt="2023-07-02T07:47:06.903" v="2757" actId="14100"/>
          <ac:spMkLst>
            <pc:docMk/>
            <pc:sldMk cId="1054755222" sldId="1910"/>
            <ac:spMk id="15" creationId="{593ACD21-761D-4C98-0E2A-A96E8D5EB15F}"/>
          </ac:spMkLst>
        </pc:spChg>
        <pc:spChg chg="add mod">
          <ac:chgData name="Yoel Kortick" userId="167978f5-7f40-4909-85d5-d4149554ad4e" providerId="ADAL" clId="{EB5CFF90-8C79-42E4-9A23-2D3FA11D4D76}" dt="2023-07-02T07:48:02.653" v="2849" actId="1036"/>
          <ac:spMkLst>
            <pc:docMk/>
            <pc:sldMk cId="1054755222" sldId="1910"/>
            <ac:spMk id="17" creationId="{E315AD7A-ED7B-07A6-D4DB-579598DF4F88}"/>
          </ac:spMkLst>
        </pc:spChg>
        <pc:spChg chg="add mod">
          <ac:chgData name="Yoel Kortick" userId="167978f5-7f40-4909-85d5-d4149554ad4e" providerId="ADAL" clId="{EB5CFF90-8C79-42E4-9A23-2D3FA11D4D76}" dt="2023-07-02T07:47:53.415" v="2843" actId="14100"/>
          <ac:spMkLst>
            <pc:docMk/>
            <pc:sldMk cId="1054755222" sldId="1910"/>
            <ac:spMk id="18" creationId="{7809F054-4027-A27C-8220-EB45D7941610}"/>
          </ac:spMkLst>
        </pc:spChg>
        <pc:spChg chg="add mod">
          <ac:chgData name="Yoel Kortick" userId="167978f5-7f40-4909-85d5-d4149554ad4e" providerId="ADAL" clId="{EB5CFF90-8C79-42E4-9A23-2D3FA11D4D76}" dt="2023-07-02T07:48:08.239" v="2851" actId="571"/>
          <ac:spMkLst>
            <pc:docMk/>
            <pc:sldMk cId="1054755222" sldId="1910"/>
            <ac:spMk id="21" creationId="{411F62F9-7127-B02D-9F31-5B005D34E343}"/>
          </ac:spMkLst>
        </pc:spChg>
        <pc:spChg chg="add mod">
          <ac:chgData name="Yoel Kortick" userId="167978f5-7f40-4909-85d5-d4149554ad4e" providerId="ADAL" clId="{EB5CFF90-8C79-42E4-9A23-2D3FA11D4D76}" dt="2023-07-02T07:49:06.934" v="2864" actId="14100"/>
          <ac:spMkLst>
            <pc:docMk/>
            <pc:sldMk cId="1054755222" sldId="1910"/>
            <ac:spMk id="26" creationId="{7291E53C-DB11-DA82-9AD0-99BF18DCB275}"/>
          </ac:spMkLst>
        </pc:spChg>
        <pc:spChg chg="add mod">
          <ac:chgData name="Yoel Kortick" userId="167978f5-7f40-4909-85d5-d4149554ad4e" providerId="ADAL" clId="{EB5CFF90-8C79-42E4-9A23-2D3FA11D4D76}" dt="2023-07-02T07:49:30.392" v="2914" actId="1076"/>
          <ac:spMkLst>
            <pc:docMk/>
            <pc:sldMk cId="1054755222" sldId="1910"/>
            <ac:spMk id="27" creationId="{1A6A66DC-26CC-D24A-6EB0-C79F6B339909}"/>
          </ac:spMkLst>
        </pc:spChg>
        <pc:picChg chg="del">
          <ac:chgData name="Yoel Kortick" userId="167978f5-7f40-4909-85d5-d4149554ad4e" providerId="ADAL" clId="{EB5CFF90-8C79-42E4-9A23-2D3FA11D4D76}" dt="2023-07-02T07:46:40.426" v="2744" actId="478"/>
          <ac:picMkLst>
            <pc:docMk/>
            <pc:sldMk cId="1054755222" sldId="1910"/>
            <ac:picMk id="9" creationId="{65FB7411-F260-5A75-44B0-E34D3612B4DC}"/>
          </ac:picMkLst>
        </pc:picChg>
        <pc:picChg chg="add mod ord">
          <ac:chgData name="Yoel Kortick" userId="167978f5-7f40-4909-85d5-d4149554ad4e" providerId="ADAL" clId="{EB5CFF90-8C79-42E4-9A23-2D3FA11D4D76}" dt="2023-07-02T07:48:00.255" v="2847" actId="1076"/>
          <ac:picMkLst>
            <pc:docMk/>
            <pc:sldMk cId="1054755222" sldId="1910"/>
            <ac:picMk id="13" creationId="{EA1AE7C0-0184-D475-6921-E6B464480A34}"/>
          </ac:picMkLst>
        </pc:picChg>
        <pc:picChg chg="add mod">
          <ac:chgData name="Yoel Kortick" userId="167978f5-7f40-4909-85d5-d4149554ad4e" providerId="ADAL" clId="{EB5CFF90-8C79-42E4-9A23-2D3FA11D4D76}" dt="2023-07-02T07:47:01.094" v="2755" actId="571"/>
          <ac:picMkLst>
            <pc:docMk/>
            <pc:sldMk cId="1054755222" sldId="1910"/>
            <ac:picMk id="14" creationId="{435691AC-66CC-67F4-410E-5E3C8FEBFD58}"/>
          </ac:picMkLst>
        </pc:picChg>
        <pc:cxnChg chg="mod">
          <ac:chgData name="Yoel Kortick" userId="167978f5-7f40-4909-85d5-d4149554ad4e" providerId="ADAL" clId="{EB5CFF90-8C79-42E4-9A23-2D3FA11D4D76}" dt="2023-07-02T07:48:45.992" v="2860" actId="14100"/>
          <ac:cxnSpMkLst>
            <pc:docMk/>
            <pc:sldMk cId="1054755222" sldId="1910"/>
            <ac:cxnSpMk id="11" creationId="{AA3EEC3C-05AA-F68B-6E62-396C8BD41F81}"/>
          </ac:cxnSpMkLst>
        </pc:cxnChg>
        <pc:cxnChg chg="del">
          <ac:chgData name="Yoel Kortick" userId="167978f5-7f40-4909-85d5-d4149554ad4e" providerId="ADAL" clId="{EB5CFF90-8C79-42E4-9A23-2D3FA11D4D76}" dt="2023-07-02T07:47:14.526" v="2760" actId="478"/>
          <ac:cxnSpMkLst>
            <pc:docMk/>
            <pc:sldMk cId="1054755222" sldId="1910"/>
            <ac:cxnSpMk id="12" creationId="{90D5C60D-2171-B216-DC1E-DE827AFD885A}"/>
          </ac:cxnSpMkLst>
        </pc:cxnChg>
        <pc:cxnChg chg="add mod">
          <ac:chgData name="Yoel Kortick" userId="167978f5-7f40-4909-85d5-d4149554ad4e" providerId="ADAL" clId="{EB5CFF90-8C79-42E4-9A23-2D3FA11D4D76}" dt="2023-07-02T07:48:25.083" v="2856" actId="1038"/>
          <ac:cxnSpMkLst>
            <pc:docMk/>
            <pc:sldMk cId="1054755222" sldId="1910"/>
            <ac:cxnSpMk id="19" creationId="{B8B4FB04-5AE8-0BAB-DFC7-F4C5B48E4AFD}"/>
          </ac:cxnSpMkLst>
        </pc:cxnChg>
        <pc:cxnChg chg="add mod">
          <ac:chgData name="Yoel Kortick" userId="167978f5-7f40-4909-85d5-d4149554ad4e" providerId="ADAL" clId="{EB5CFF90-8C79-42E4-9A23-2D3FA11D4D76}" dt="2023-07-02T07:48:08.239" v="2851" actId="571"/>
          <ac:cxnSpMkLst>
            <pc:docMk/>
            <pc:sldMk cId="1054755222" sldId="1910"/>
            <ac:cxnSpMk id="22" creationId="{D5553E32-3C66-950D-824E-190ED508302E}"/>
          </ac:cxnSpMkLst>
        </pc:cxnChg>
        <pc:cxnChg chg="add mod">
          <ac:chgData name="Yoel Kortick" userId="167978f5-7f40-4909-85d5-d4149554ad4e" providerId="ADAL" clId="{EB5CFF90-8C79-42E4-9A23-2D3FA11D4D76}" dt="2023-07-02T07:48:21.631" v="2854"/>
          <ac:cxnSpMkLst>
            <pc:docMk/>
            <pc:sldMk cId="1054755222" sldId="1910"/>
            <ac:cxnSpMk id="23" creationId="{879F84DB-CF94-39FF-C637-474273E54137}"/>
          </ac:cxnSpMkLst>
        </pc:cxnChg>
        <pc:cxnChg chg="add mod">
          <ac:chgData name="Yoel Kortick" userId="167978f5-7f40-4909-85d5-d4149554ad4e" providerId="ADAL" clId="{EB5CFF90-8C79-42E4-9A23-2D3FA11D4D76}" dt="2023-07-02T07:49:52.182" v="2925" actId="14100"/>
          <ac:cxnSpMkLst>
            <pc:docMk/>
            <pc:sldMk cId="1054755222" sldId="1910"/>
            <ac:cxnSpMk id="28" creationId="{32BA5907-84EF-8F11-03C7-60F45D3F7827}"/>
          </ac:cxnSpMkLst>
        </pc:cxnChg>
        <pc:cxnChg chg="add mod">
          <ac:chgData name="Yoel Kortick" userId="167978f5-7f40-4909-85d5-d4149554ad4e" providerId="ADAL" clId="{EB5CFF90-8C79-42E4-9A23-2D3FA11D4D76}" dt="2023-07-02T07:49:49.025" v="2924" actId="14100"/>
          <ac:cxnSpMkLst>
            <pc:docMk/>
            <pc:sldMk cId="1054755222" sldId="1910"/>
            <ac:cxnSpMk id="29" creationId="{59C8C9FD-BA33-B21E-08F9-827E9E62A255}"/>
          </ac:cxnSpMkLst>
        </pc:cxnChg>
      </pc:sldChg>
      <pc:sldChg chg="addSp add del mod">
        <pc:chgData name="Yoel Kortick" userId="167978f5-7f40-4909-85d5-d4149554ad4e" providerId="ADAL" clId="{EB5CFF90-8C79-42E4-9A23-2D3FA11D4D76}" dt="2023-07-02T14:09:12.817" v="10000" actId="47"/>
        <pc:sldMkLst>
          <pc:docMk/>
          <pc:sldMk cId="177574402" sldId="1911"/>
        </pc:sldMkLst>
        <pc:spChg chg="add">
          <ac:chgData name="Yoel Kortick" userId="167978f5-7f40-4909-85d5-d4149554ad4e" providerId="ADAL" clId="{EB5CFF90-8C79-42E4-9A23-2D3FA11D4D76}" dt="2023-07-02T07:50:49.106" v="2926" actId="11529"/>
          <ac:spMkLst>
            <pc:docMk/>
            <pc:sldMk cId="177574402" sldId="1911"/>
            <ac:spMk id="3" creationId="{2D668B8E-45DC-66EA-681E-D75CD22E9572}"/>
          </ac:spMkLst>
        </pc:spChg>
      </pc:sldChg>
      <pc:sldChg chg="addSp delSp modSp add del mod">
        <pc:chgData name="Yoel Kortick" userId="167978f5-7f40-4909-85d5-d4149554ad4e" providerId="ADAL" clId="{EB5CFF90-8C79-42E4-9A23-2D3FA11D4D76}" dt="2023-07-02T09:42:36.088" v="3456" actId="2696"/>
        <pc:sldMkLst>
          <pc:docMk/>
          <pc:sldMk cId="1017343305" sldId="1912"/>
        </pc:sldMkLst>
        <pc:spChg chg="mod">
          <ac:chgData name="Yoel Kortick" userId="167978f5-7f40-4909-85d5-d4149554ad4e" providerId="ADAL" clId="{EB5CFF90-8C79-42E4-9A23-2D3FA11D4D76}" dt="2023-07-02T07:56:51.974" v="3197" actId="1036"/>
          <ac:spMkLst>
            <pc:docMk/>
            <pc:sldMk cId="1017343305" sldId="1912"/>
            <ac:spMk id="3" creationId="{2D668B8E-45DC-66EA-681E-D75CD22E9572}"/>
          </ac:spMkLst>
        </pc:spChg>
        <pc:spChg chg="mod">
          <ac:chgData name="Yoel Kortick" userId="167978f5-7f40-4909-85d5-d4149554ad4e" providerId="ADAL" clId="{EB5CFF90-8C79-42E4-9A23-2D3FA11D4D76}" dt="2023-07-02T07:59:54.293" v="3373" actId="20577"/>
          <ac:spMkLst>
            <pc:docMk/>
            <pc:sldMk cId="1017343305" sldId="1912"/>
            <ac:spMk id="6" creationId="{A71215A1-7835-4033-9657-BEA33A271663}"/>
          </ac:spMkLst>
        </pc:spChg>
        <pc:spChg chg="add mod">
          <ac:chgData name="Yoel Kortick" userId="167978f5-7f40-4909-85d5-d4149554ad4e" providerId="ADAL" clId="{EB5CFF90-8C79-42E4-9A23-2D3FA11D4D76}" dt="2023-07-02T07:57:28.452" v="3205" actId="14100"/>
          <ac:spMkLst>
            <pc:docMk/>
            <pc:sldMk cId="1017343305" sldId="1912"/>
            <ac:spMk id="14" creationId="{A954570C-DDB1-02CD-E2DA-4DFD903EF4AA}"/>
          </ac:spMkLst>
        </pc:spChg>
        <pc:picChg chg="del">
          <ac:chgData name="Yoel Kortick" userId="167978f5-7f40-4909-85d5-d4149554ad4e" providerId="ADAL" clId="{EB5CFF90-8C79-42E4-9A23-2D3FA11D4D76}" dt="2023-07-02T07:51:50.132" v="3018" actId="478"/>
          <ac:picMkLst>
            <pc:docMk/>
            <pc:sldMk cId="1017343305" sldId="1912"/>
            <ac:picMk id="4" creationId="{7866D518-9DF9-4CBB-C1A3-5D8EFD4598B2}"/>
          </ac:picMkLst>
        </pc:picChg>
        <pc:picChg chg="add del mod">
          <ac:chgData name="Yoel Kortick" userId="167978f5-7f40-4909-85d5-d4149554ad4e" providerId="ADAL" clId="{EB5CFF90-8C79-42E4-9A23-2D3FA11D4D76}" dt="2023-07-02T07:56:23.915" v="3149" actId="478"/>
          <ac:picMkLst>
            <pc:docMk/>
            <pc:sldMk cId="1017343305" sldId="1912"/>
            <ac:picMk id="8" creationId="{4577CEA4-A5EA-976A-3018-18AC6970F559}"/>
          </ac:picMkLst>
        </pc:picChg>
        <pc:picChg chg="add mod ord">
          <ac:chgData name="Yoel Kortick" userId="167978f5-7f40-4909-85d5-d4149554ad4e" providerId="ADAL" clId="{EB5CFF90-8C79-42E4-9A23-2D3FA11D4D76}" dt="2023-07-02T07:58:12.039" v="3368" actId="208"/>
          <ac:picMkLst>
            <pc:docMk/>
            <pc:sldMk cId="1017343305" sldId="1912"/>
            <ac:picMk id="10" creationId="{9E02428B-AC9B-E7FD-8005-3E4741ACCC42}"/>
          </ac:picMkLst>
        </pc:picChg>
        <pc:cxnChg chg="add mod">
          <ac:chgData name="Yoel Kortick" userId="167978f5-7f40-4909-85d5-d4149554ad4e" providerId="ADAL" clId="{EB5CFF90-8C79-42E4-9A23-2D3FA11D4D76}" dt="2023-07-02T07:57:19.203" v="3203" actId="208"/>
          <ac:cxnSpMkLst>
            <pc:docMk/>
            <pc:sldMk cId="1017343305" sldId="1912"/>
            <ac:cxnSpMk id="12" creationId="{2C40CAA2-A79E-A5D1-817C-103D32D71A45}"/>
          </ac:cxnSpMkLst>
        </pc:cxnChg>
        <pc:cxnChg chg="add mod">
          <ac:chgData name="Yoel Kortick" userId="167978f5-7f40-4909-85d5-d4149554ad4e" providerId="ADAL" clId="{EB5CFF90-8C79-42E4-9A23-2D3FA11D4D76}" dt="2023-07-02T07:57:19.203" v="3203" actId="208"/>
          <ac:cxnSpMkLst>
            <pc:docMk/>
            <pc:sldMk cId="1017343305" sldId="1912"/>
            <ac:cxnSpMk id="13" creationId="{5A733B08-A31F-578A-0E6E-4BC1FFBE370D}"/>
          </ac:cxnSpMkLst>
        </pc:cxnChg>
        <pc:cxnChg chg="add mod">
          <ac:chgData name="Yoel Kortick" userId="167978f5-7f40-4909-85d5-d4149554ad4e" providerId="ADAL" clId="{EB5CFF90-8C79-42E4-9A23-2D3FA11D4D76}" dt="2023-07-02T08:00:07.188" v="3377" actId="1035"/>
          <ac:cxnSpMkLst>
            <pc:docMk/>
            <pc:sldMk cId="1017343305" sldId="1912"/>
            <ac:cxnSpMk id="15" creationId="{B31EE8A3-91D2-B613-189B-4F71B83373D8}"/>
          </ac:cxnSpMkLst>
        </pc:cxnChg>
      </pc:sldChg>
      <pc:sldChg chg="add">
        <pc:chgData name="Yoel Kortick" userId="167978f5-7f40-4909-85d5-d4149554ad4e" providerId="ADAL" clId="{EB5CFF90-8C79-42E4-9A23-2D3FA11D4D76}" dt="2023-07-02T09:42:40.016" v="3457"/>
        <pc:sldMkLst>
          <pc:docMk/>
          <pc:sldMk cId="3056301979" sldId="1912"/>
        </pc:sldMkLst>
      </pc:sldChg>
      <pc:sldChg chg="modSp add">
        <pc:chgData name="Yoel Kortick" userId="167978f5-7f40-4909-85d5-d4149554ad4e" providerId="ADAL" clId="{EB5CFF90-8C79-42E4-9A23-2D3FA11D4D76}" dt="2023-07-04T11:16:15.267" v="12767"/>
        <pc:sldMkLst>
          <pc:docMk/>
          <pc:sldMk cId="3524950858" sldId="1913"/>
        </pc:sldMkLst>
        <pc:spChg chg="mod">
          <ac:chgData name="Yoel Kortick" userId="167978f5-7f40-4909-85d5-d4149554ad4e" providerId="ADAL" clId="{EB5CFF90-8C79-42E4-9A23-2D3FA11D4D76}" dt="2023-07-04T11:16:15.267" v="12767"/>
          <ac:spMkLst>
            <pc:docMk/>
            <pc:sldMk cId="3524950858" sldId="1913"/>
            <ac:spMk id="6" creationId="{A71215A1-7835-4033-9657-BEA33A271663}"/>
          </ac:spMkLst>
        </pc:spChg>
      </pc:sldChg>
      <pc:sldChg chg="addSp delSp modSp add del mod">
        <pc:chgData name="Yoel Kortick" userId="167978f5-7f40-4909-85d5-d4149554ad4e" providerId="ADAL" clId="{EB5CFF90-8C79-42E4-9A23-2D3FA11D4D76}" dt="2023-07-02T09:42:13.232" v="3454" actId="2696"/>
        <pc:sldMkLst>
          <pc:docMk/>
          <pc:sldMk cId="3649079242" sldId="1913"/>
        </pc:sldMkLst>
        <pc:spChg chg="mod">
          <ac:chgData name="Yoel Kortick" userId="167978f5-7f40-4909-85d5-d4149554ad4e" providerId="ADAL" clId="{EB5CFF90-8C79-42E4-9A23-2D3FA11D4D76}" dt="2023-07-02T08:00:53.341" v="3447" actId="1035"/>
          <ac:spMkLst>
            <pc:docMk/>
            <pc:sldMk cId="3649079242" sldId="1913"/>
            <ac:spMk id="3" creationId="{2D668B8E-45DC-66EA-681E-D75CD22E9572}"/>
          </ac:spMkLst>
        </pc:spChg>
        <pc:spChg chg="mod">
          <ac:chgData name="Yoel Kortick" userId="167978f5-7f40-4909-85d5-d4149554ad4e" providerId="ADAL" clId="{EB5CFF90-8C79-42E4-9A23-2D3FA11D4D76}" dt="2023-07-02T08:00:37.663" v="3416" actId="6549"/>
          <ac:spMkLst>
            <pc:docMk/>
            <pc:sldMk cId="3649079242" sldId="1913"/>
            <ac:spMk id="6" creationId="{A71215A1-7835-4033-9657-BEA33A271663}"/>
          </ac:spMkLst>
        </pc:spChg>
        <pc:spChg chg="mod">
          <ac:chgData name="Yoel Kortick" userId="167978f5-7f40-4909-85d5-d4149554ad4e" providerId="ADAL" clId="{EB5CFF90-8C79-42E4-9A23-2D3FA11D4D76}" dt="2023-07-02T08:00:47.713" v="3442" actId="14100"/>
          <ac:spMkLst>
            <pc:docMk/>
            <pc:sldMk cId="3649079242" sldId="1913"/>
            <ac:spMk id="14" creationId="{A954570C-DDB1-02CD-E2DA-4DFD903EF4AA}"/>
          </ac:spMkLst>
        </pc:spChg>
        <pc:picChg chg="add mod ord">
          <ac:chgData name="Yoel Kortick" userId="167978f5-7f40-4909-85d5-d4149554ad4e" providerId="ADAL" clId="{EB5CFF90-8C79-42E4-9A23-2D3FA11D4D76}" dt="2023-07-02T08:01:08.684" v="3453" actId="208"/>
          <ac:picMkLst>
            <pc:docMk/>
            <pc:sldMk cId="3649079242" sldId="1913"/>
            <ac:picMk id="7" creationId="{1AE6F1AE-44C1-0DF8-BB05-B72B54B08904}"/>
          </ac:picMkLst>
        </pc:picChg>
        <pc:picChg chg="del">
          <ac:chgData name="Yoel Kortick" userId="167978f5-7f40-4909-85d5-d4149554ad4e" providerId="ADAL" clId="{EB5CFF90-8C79-42E4-9A23-2D3FA11D4D76}" dt="2023-07-02T07:59:45.307" v="3371" actId="478"/>
          <ac:picMkLst>
            <pc:docMk/>
            <pc:sldMk cId="3649079242" sldId="1913"/>
            <ac:picMk id="10" creationId="{9E02428B-AC9B-E7FD-8005-3E4741ACCC42}"/>
          </ac:picMkLst>
        </pc:picChg>
        <pc:cxnChg chg="mod">
          <ac:chgData name="Yoel Kortick" userId="167978f5-7f40-4909-85d5-d4149554ad4e" providerId="ADAL" clId="{EB5CFF90-8C79-42E4-9A23-2D3FA11D4D76}" dt="2023-07-02T08:01:06.317" v="3452" actId="1076"/>
          <ac:cxnSpMkLst>
            <pc:docMk/>
            <pc:sldMk cId="3649079242" sldId="1913"/>
            <ac:cxnSpMk id="12" creationId="{2C40CAA2-A79E-A5D1-817C-103D32D71A45}"/>
          </ac:cxnSpMkLst>
        </pc:cxnChg>
        <pc:cxnChg chg="mod">
          <ac:chgData name="Yoel Kortick" userId="167978f5-7f40-4909-85d5-d4149554ad4e" providerId="ADAL" clId="{EB5CFF90-8C79-42E4-9A23-2D3FA11D4D76}" dt="2023-07-02T08:01:01.474" v="3451" actId="1038"/>
          <ac:cxnSpMkLst>
            <pc:docMk/>
            <pc:sldMk cId="3649079242" sldId="1913"/>
            <ac:cxnSpMk id="13" creationId="{5A733B08-A31F-578A-0E6E-4BC1FFBE370D}"/>
          </ac:cxnSpMkLst>
        </pc:cxnChg>
      </pc:sldChg>
      <pc:sldChg chg="modSp add mod">
        <pc:chgData name="Yoel Kortick" userId="167978f5-7f40-4909-85d5-d4149554ad4e" providerId="ADAL" clId="{EB5CFF90-8C79-42E4-9A23-2D3FA11D4D76}" dt="2023-07-02T14:08:43.309" v="9999" actId="20577"/>
        <pc:sldMkLst>
          <pc:docMk/>
          <pc:sldMk cId="148472393" sldId="1914"/>
        </pc:sldMkLst>
        <pc:spChg chg="mod">
          <ac:chgData name="Yoel Kortick" userId="167978f5-7f40-4909-85d5-d4149554ad4e" providerId="ADAL" clId="{EB5CFF90-8C79-42E4-9A23-2D3FA11D4D76}" dt="2023-07-02T14:08:43.309" v="9999" actId="20577"/>
          <ac:spMkLst>
            <pc:docMk/>
            <pc:sldMk cId="148472393" sldId="1914"/>
            <ac:spMk id="6" creationId="{A71215A1-7835-4033-9657-BEA33A271663}"/>
          </ac:spMkLst>
        </pc:spChg>
      </pc:sldChg>
      <pc:sldChg chg="addSp delSp modSp add mod">
        <pc:chgData name="Yoel Kortick" userId="167978f5-7f40-4909-85d5-d4149554ad4e" providerId="ADAL" clId="{EB5CFF90-8C79-42E4-9A23-2D3FA11D4D76}" dt="2023-07-02T09:50:48.994" v="3835" actId="208"/>
        <pc:sldMkLst>
          <pc:docMk/>
          <pc:sldMk cId="1435705747" sldId="1915"/>
        </pc:sldMkLst>
        <pc:spChg chg="add del mod">
          <ac:chgData name="Yoel Kortick" userId="167978f5-7f40-4909-85d5-d4149554ad4e" providerId="ADAL" clId="{EB5CFF90-8C79-42E4-9A23-2D3FA11D4D76}" dt="2023-07-02T09:48:28.143" v="3663" actId="478"/>
          <ac:spMkLst>
            <pc:docMk/>
            <pc:sldMk cId="1435705747" sldId="1915"/>
            <ac:spMk id="4" creationId="{6C64676C-D5A9-A687-3641-F12D48876F11}"/>
          </ac:spMkLst>
        </pc:spChg>
        <pc:spChg chg="del">
          <ac:chgData name="Yoel Kortick" userId="167978f5-7f40-4909-85d5-d4149554ad4e" providerId="ADAL" clId="{EB5CFF90-8C79-42E4-9A23-2D3FA11D4D76}" dt="2023-07-02T09:48:25.928" v="3662" actId="478"/>
          <ac:spMkLst>
            <pc:docMk/>
            <pc:sldMk cId="1435705747" sldId="1915"/>
            <ac:spMk id="6" creationId="{A71215A1-7835-4033-9657-BEA33A271663}"/>
          </ac:spMkLst>
        </pc:spChg>
        <pc:spChg chg="add mod">
          <ac:chgData name="Yoel Kortick" userId="167978f5-7f40-4909-85d5-d4149554ad4e" providerId="ADAL" clId="{EB5CFF90-8C79-42E4-9A23-2D3FA11D4D76}" dt="2023-07-02T09:50:44.834" v="3834" actId="14100"/>
          <ac:spMkLst>
            <pc:docMk/>
            <pc:sldMk cId="1435705747" sldId="1915"/>
            <ac:spMk id="11" creationId="{85A1E9C9-A7BA-93B7-4A45-395CE64F9197}"/>
          </ac:spMkLst>
        </pc:spChg>
        <pc:spChg chg="add">
          <ac:chgData name="Yoel Kortick" userId="167978f5-7f40-4909-85d5-d4149554ad4e" providerId="ADAL" clId="{EB5CFF90-8C79-42E4-9A23-2D3FA11D4D76}" dt="2023-07-02T09:50:25.363" v="3826" actId="11529"/>
          <ac:spMkLst>
            <pc:docMk/>
            <pc:sldMk cId="1435705747" sldId="1915"/>
            <ac:spMk id="17" creationId="{DDE8CD09-DE10-0129-670D-3AF5B68BB3C9}"/>
          </ac:spMkLst>
        </pc:spChg>
        <pc:spChg chg="add mod">
          <ac:chgData name="Yoel Kortick" userId="167978f5-7f40-4909-85d5-d4149554ad4e" providerId="ADAL" clId="{EB5CFF90-8C79-42E4-9A23-2D3FA11D4D76}" dt="2023-07-02T09:50:36.685" v="3833" actId="1036"/>
          <ac:spMkLst>
            <pc:docMk/>
            <pc:sldMk cId="1435705747" sldId="1915"/>
            <ac:spMk id="18" creationId="{F2CFC003-34BD-930A-2618-4CE0173E3E2B}"/>
          </ac:spMkLst>
        </pc:spChg>
        <pc:picChg chg="add mod">
          <ac:chgData name="Yoel Kortick" userId="167978f5-7f40-4909-85d5-d4149554ad4e" providerId="ADAL" clId="{EB5CFF90-8C79-42E4-9A23-2D3FA11D4D76}" dt="2023-07-02T09:50:48.994" v="3835" actId="208"/>
          <ac:picMkLst>
            <pc:docMk/>
            <pc:sldMk cId="1435705747" sldId="1915"/>
            <ac:picMk id="8" creationId="{CA0BA6DE-D810-F628-6A6A-340F591D4563}"/>
          </ac:picMkLst>
        </pc:picChg>
        <pc:picChg chg="add del">
          <ac:chgData name="Yoel Kortick" userId="167978f5-7f40-4909-85d5-d4149554ad4e" providerId="ADAL" clId="{EB5CFF90-8C79-42E4-9A23-2D3FA11D4D76}" dt="2023-07-02T09:48:49.130" v="3669" actId="22"/>
          <ac:picMkLst>
            <pc:docMk/>
            <pc:sldMk cId="1435705747" sldId="1915"/>
            <ac:picMk id="10" creationId="{79CCFE84-21FD-576D-33FA-0AF5BB78DB3B}"/>
          </ac:picMkLst>
        </pc:picChg>
        <pc:cxnChg chg="add mod">
          <ac:chgData name="Yoel Kortick" userId="167978f5-7f40-4909-85d5-d4149554ad4e" providerId="ADAL" clId="{EB5CFF90-8C79-42E4-9A23-2D3FA11D4D76}" dt="2023-07-02T09:50:14.309" v="3825" actId="14100"/>
          <ac:cxnSpMkLst>
            <pc:docMk/>
            <pc:sldMk cId="1435705747" sldId="1915"/>
            <ac:cxnSpMk id="12" creationId="{6A76F7D0-15AD-978C-5F43-61CD283EA304}"/>
          </ac:cxnSpMkLst>
        </pc:cxnChg>
        <pc:cxnChg chg="add mod">
          <ac:chgData name="Yoel Kortick" userId="167978f5-7f40-4909-85d5-d4149554ad4e" providerId="ADAL" clId="{EB5CFF90-8C79-42E4-9A23-2D3FA11D4D76}" dt="2023-07-02T09:50:08.505" v="3824"/>
          <ac:cxnSpMkLst>
            <pc:docMk/>
            <pc:sldMk cId="1435705747" sldId="1915"/>
            <ac:cxnSpMk id="14" creationId="{2650E19B-F2E0-12AC-8FE8-67ACB5FA8814}"/>
          </ac:cxnSpMkLst>
        </pc:cxnChg>
      </pc:sldChg>
      <pc:sldChg chg="addSp delSp modSp add mod">
        <pc:chgData name="Yoel Kortick" userId="167978f5-7f40-4909-85d5-d4149554ad4e" providerId="ADAL" clId="{EB5CFF90-8C79-42E4-9A23-2D3FA11D4D76}" dt="2023-07-02T09:53:18.319" v="3935" actId="14100"/>
        <pc:sldMkLst>
          <pc:docMk/>
          <pc:sldMk cId="38588128" sldId="1916"/>
        </pc:sldMkLst>
        <pc:spChg chg="mod">
          <ac:chgData name="Yoel Kortick" userId="167978f5-7f40-4909-85d5-d4149554ad4e" providerId="ADAL" clId="{EB5CFF90-8C79-42E4-9A23-2D3FA11D4D76}" dt="2023-07-02T09:53:18.319" v="3935" actId="14100"/>
          <ac:spMkLst>
            <pc:docMk/>
            <pc:sldMk cId="38588128" sldId="1916"/>
            <ac:spMk id="11" creationId="{85A1E9C9-A7BA-93B7-4A45-395CE64F9197}"/>
          </ac:spMkLst>
        </pc:spChg>
        <pc:spChg chg="del">
          <ac:chgData name="Yoel Kortick" userId="167978f5-7f40-4909-85d5-d4149554ad4e" providerId="ADAL" clId="{EB5CFF90-8C79-42E4-9A23-2D3FA11D4D76}" dt="2023-07-02T09:53:13.685" v="3933" actId="478"/>
          <ac:spMkLst>
            <pc:docMk/>
            <pc:sldMk cId="38588128" sldId="1916"/>
            <ac:spMk id="17" creationId="{DDE8CD09-DE10-0129-670D-3AF5B68BB3C9}"/>
          </ac:spMkLst>
        </pc:spChg>
        <pc:spChg chg="mod">
          <ac:chgData name="Yoel Kortick" userId="167978f5-7f40-4909-85d5-d4149554ad4e" providerId="ADAL" clId="{EB5CFF90-8C79-42E4-9A23-2D3FA11D4D76}" dt="2023-07-02T09:53:02.167" v="3930" actId="14100"/>
          <ac:spMkLst>
            <pc:docMk/>
            <pc:sldMk cId="38588128" sldId="1916"/>
            <ac:spMk id="18" creationId="{F2CFC003-34BD-930A-2618-4CE0173E3E2B}"/>
          </ac:spMkLst>
        </pc:spChg>
        <pc:picChg chg="add mod ord">
          <ac:chgData name="Yoel Kortick" userId="167978f5-7f40-4909-85d5-d4149554ad4e" providerId="ADAL" clId="{EB5CFF90-8C79-42E4-9A23-2D3FA11D4D76}" dt="2023-07-02T09:52:28.683" v="3840" actId="208"/>
          <ac:picMkLst>
            <pc:docMk/>
            <pc:sldMk cId="38588128" sldId="1916"/>
            <ac:picMk id="4" creationId="{F6DC26D1-668A-AA12-CF73-231F907A17C6}"/>
          </ac:picMkLst>
        </pc:picChg>
        <pc:picChg chg="del">
          <ac:chgData name="Yoel Kortick" userId="167978f5-7f40-4909-85d5-d4149554ad4e" providerId="ADAL" clId="{EB5CFF90-8C79-42E4-9A23-2D3FA11D4D76}" dt="2023-07-02T09:52:23.219" v="3837" actId="478"/>
          <ac:picMkLst>
            <pc:docMk/>
            <pc:sldMk cId="38588128" sldId="1916"/>
            <ac:picMk id="8" creationId="{CA0BA6DE-D810-F628-6A6A-340F591D4563}"/>
          </ac:picMkLst>
        </pc:picChg>
        <pc:cxnChg chg="mod">
          <ac:chgData name="Yoel Kortick" userId="167978f5-7f40-4909-85d5-d4149554ad4e" providerId="ADAL" clId="{EB5CFF90-8C79-42E4-9A23-2D3FA11D4D76}" dt="2023-07-02T09:53:08.649" v="3932" actId="14100"/>
          <ac:cxnSpMkLst>
            <pc:docMk/>
            <pc:sldMk cId="38588128" sldId="1916"/>
            <ac:cxnSpMk id="12" creationId="{6A76F7D0-15AD-978C-5F43-61CD283EA304}"/>
          </ac:cxnSpMkLst>
        </pc:cxnChg>
        <pc:cxnChg chg="del">
          <ac:chgData name="Yoel Kortick" userId="167978f5-7f40-4909-85d5-d4149554ad4e" providerId="ADAL" clId="{EB5CFF90-8C79-42E4-9A23-2D3FA11D4D76}" dt="2023-07-02T09:53:15.807" v="3934" actId="478"/>
          <ac:cxnSpMkLst>
            <pc:docMk/>
            <pc:sldMk cId="38588128" sldId="1916"/>
            <ac:cxnSpMk id="14" creationId="{2650E19B-F2E0-12AC-8FE8-67ACB5FA8814}"/>
          </ac:cxnSpMkLst>
        </pc:cxnChg>
      </pc:sldChg>
      <pc:sldChg chg="modSp add mod">
        <pc:chgData name="Yoel Kortick" userId="167978f5-7f40-4909-85d5-d4149554ad4e" providerId="ADAL" clId="{EB5CFF90-8C79-42E4-9A23-2D3FA11D4D76}" dt="2023-07-02T10:09:26.924" v="4118" actId="20577"/>
        <pc:sldMkLst>
          <pc:docMk/>
          <pc:sldMk cId="1041022311" sldId="1917"/>
        </pc:sldMkLst>
        <pc:spChg chg="mod">
          <ac:chgData name="Yoel Kortick" userId="167978f5-7f40-4909-85d5-d4149554ad4e" providerId="ADAL" clId="{EB5CFF90-8C79-42E4-9A23-2D3FA11D4D76}" dt="2023-07-02T10:09:26.924" v="4118" actId="20577"/>
          <ac:spMkLst>
            <pc:docMk/>
            <pc:sldMk cId="1041022311" sldId="1917"/>
            <ac:spMk id="3" creationId="{440E2C51-CB70-4EE1-8E6B-DADCB74DEC44}"/>
          </ac:spMkLst>
        </pc:spChg>
      </pc:sldChg>
      <pc:sldChg chg="modSp add mod">
        <pc:chgData name="Yoel Kortick" userId="167978f5-7f40-4909-85d5-d4149554ad4e" providerId="ADAL" clId="{EB5CFF90-8C79-42E4-9A23-2D3FA11D4D76}" dt="2023-07-02T13:18:38.612" v="8050" actId="20577"/>
        <pc:sldMkLst>
          <pc:docMk/>
          <pc:sldMk cId="1476759672" sldId="1918"/>
        </pc:sldMkLst>
        <pc:spChg chg="mod">
          <ac:chgData name="Yoel Kortick" userId="167978f5-7f40-4909-85d5-d4149554ad4e" providerId="ADAL" clId="{EB5CFF90-8C79-42E4-9A23-2D3FA11D4D76}" dt="2023-07-02T10:09:30.846" v="4119" actId="20577"/>
          <ac:spMkLst>
            <pc:docMk/>
            <pc:sldMk cId="1476759672" sldId="1918"/>
            <ac:spMk id="5" creationId="{E8A1DDA2-AC00-41D8-9746-AC602EB1E40A}"/>
          </ac:spMkLst>
        </pc:spChg>
        <pc:spChg chg="mod">
          <ac:chgData name="Yoel Kortick" userId="167978f5-7f40-4909-85d5-d4149554ad4e" providerId="ADAL" clId="{EB5CFF90-8C79-42E4-9A23-2D3FA11D4D76}" dt="2023-07-02T13:18:38.612" v="8050" actId="20577"/>
          <ac:spMkLst>
            <pc:docMk/>
            <pc:sldMk cId="1476759672" sldId="1918"/>
            <ac:spMk id="6" creationId="{A71215A1-7835-4033-9657-BEA33A271663}"/>
          </ac:spMkLst>
        </pc:spChg>
      </pc:sldChg>
      <pc:sldChg chg="modSp add mod">
        <pc:chgData name="Yoel Kortick" userId="167978f5-7f40-4909-85d5-d4149554ad4e" providerId="ADAL" clId="{EB5CFF90-8C79-42E4-9A23-2D3FA11D4D76}" dt="2023-07-02T10:11:52.106" v="4311" actId="1076"/>
        <pc:sldMkLst>
          <pc:docMk/>
          <pc:sldMk cId="483880759" sldId="1919"/>
        </pc:sldMkLst>
        <pc:spChg chg="mod">
          <ac:chgData name="Yoel Kortick" userId="167978f5-7f40-4909-85d5-d4149554ad4e" providerId="ADAL" clId="{EB5CFF90-8C79-42E4-9A23-2D3FA11D4D76}" dt="2023-07-02T10:11:52.106" v="4311" actId="1076"/>
          <ac:spMkLst>
            <pc:docMk/>
            <pc:sldMk cId="483880759" sldId="1919"/>
            <ac:spMk id="3" creationId="{8FCC9101-2F57-7192-4840-242681388E6C}"/>
          </ac:spMkLst>
        </pc:spChg>
        <pc:spChg chg="mod">
          <ac:chgData name="Yoel Kortick" userId="167978f5-7f40-4909-85d5-d4149554ad4e" providerId="ADAL" clId="{EB5CFF90-8C79-42E4-9A23-2D3FA11D4D76}" dt="2023-07-02T10:11:30.516" v="4289" actId="20577"/>
          <ac:spMkLst>
            <pc:docMk/>
            <pc:sldMk cId="483880759" sldId="1919"/>
            <ac:spMk id="5" creationId="{E8A1DDA2-AC00-41D8-9746-AC602EB1E40A}"/>
          </ac:spMkLst>
        </pc:spChg>
        <pc:spChg chg="mod">
          <ac:chgData name="Yoel Kortick" userId="167978f5-7f40-4909-85d5-d4149554ad4e" providerId="ADAL" clId="{EB5CFF90-8C79-42E4-9A23-2D3FA11D4D76}" dt="2023-07-02T10:11:48.766" v="4310" actId="14100"/>
          <ac:spMkLst>
            <pc:docMk/>
            <pc:sldMk cId="483880759" sldId="1919"/>
            <ac:spMk id="6" creationId="{EF3EC266-8A3A-E6D3-7810-A06101C335D3}"/>
          </ac:spMkLst>
        </pc:spChg>
      </pc:sldChg>
      <pc:sldChg chg="modSp add mod">
        <pc:chgData name="Yoel Kortick" userId="167978f5-7f40-4909-85d5-d4149554ad4e" providerId="ADAL" clId="{EB5CFF90-8C79-42E4-9A23-2D3FA11D4D76}" dt="2023-07-02T10:12:49.751" v="4327" actId="20577"/>
        <pc:sldMkLst>
          <pc:docMk/>
          <pc:sldMk cId="3640961983" sldId="1920"/>
        </pc:sldMkLst>
        <pc:spChg chg="mod">
          <ac:chgData name="Yoel Kortick" userId="167978f5-7f40-4909-85d5-d4149554ad4e" providerId="ADAL" clId="{EB5CFF90-8C79-42E4-9A23-2D3FA11D4D76}" dt="2023-07-02T10:12:49.751" v="4327" actId="20577"/>
          <ac:spMkLst>
            <pc:docMk/>
            <pc:sldMk cId="3640961983" sldId="1920"/>
            <ac:spMk id="5" creationId="{E8A1DDA2-AC00-41D8-9746-AC602EB1E40A}"/>
          </ac:spMkLst>
        </pc:spChg>
        <pc:spChg chg="mod">
          <ac:chgData name="Yoel Kortick" userId="167978f5-7f40-4909-85d5-d4149554ad4e" providerId="ADAL" clId="{EB5CFF90-8C79-42E4-9A23-2D3FA11D4D76}" dt="2023-07-02T10:12:45.920" v="4326" actId="20577"/>
          <ac:spMkLst>
            <pc:docMk/>
            <pc:sldMk cId="3640961983" sldId="1920"/>
            <ac:spMk id="6" creationId="{A71215A1-7835-4033-9657-BEA33A271663}"/>
          </ac:spMkLst>
        </pc:spChg>
      </pc:sldChg>
      <pc:sldChg chg="addSp delSp modSp add mod">
        <pc:chgData name="Yoel Kortick" userId="167978f5-7f40-4909-85d5-d4149554ad4e" providerId="ADAL" clId="{EB5CFF90-8C79-42E4-9A23-2D3FA11D4D76}" dt="2023-07-02T10:18:47.529" v="4467" actId="20577"/>
        <pc:sldMkLst>
          <pc:docMk/>
          <pc:sldMk cId="3780084155" sldId="1921"/>
        </pc:sldMkLst>
        <pc:spChg chg="mod">
          <ac:chgData name="Yoel Kortick" userId="167978f5-7f40-4909-85d5-d4149554ad4e" providerId="ADAL" clId="{EB5CFF90-8C79-42E4-9A23-2D3FA11D4D76}" dt="2023-07-02T10:13:33.826" v="4388" actId="20577"/>
          <ac:spMkLst>
            <pc:docMk/>
            <pc:sldMk cId="3780084155" sldId="1921"/>
            <ac:spMk id="5" creationId="{E8A1DDA2-AC00-41D8-9746-AC602EB1E40A}"/>
          </ac:spMkLst>
        </pc:spChg>
        <pc:spChg chg="mod">
          <ac:chgData name="Yoel Kortick" userId="167978f5-7f40-4909-85d5-d4149554ad4e" providerId="ADAL" clId="{EB5CFF90-8C79-42E4-9A23-2D3FA11D4D76}" dt="2023-07-02T10:18:47.529" v="4467" actId="20577"/>
          <ac:spMkLst>
            <pc:docMk/>
            <pc:sldMk cId="3780084155" sldId="1921"/>
            <ac:spMk id="9" creationId="{D93E33BC-7C22-20E2-B28A-24C89387FF1C}"/>
          </ac:spMkLst>
        </pc:spChg>
        <pc:spChg chg="del">
          <ac:chgData name="Yoel Kortick" userId="167978f5-7f40-4909-85d5-d4149554ad4e" providerId="ADAL" clId="{EB5CFF90-8C79-42E4-9A23-2D3FA11D4D76}" dt="2023-07-02T10:18:41.667" v="4465" actId="478"/>
          <ac:spMkLst>
            <pc:docMk/>
            <pc:sldMk cId="3780084155" sldId="1921"/>
            <ac:spMk id="10" creationId="{9719D696-6565-0C6A-C653-0F015CF343BD}"/>
          </ac:spMkLst>
        </pc:spChg>
        <pc:spChg chg="del">
          <ac:chgData name="Yoel Kortick" userId="167978f5-7f40-4909-85d5-d4149554ad4e" providerId="ADAL" clId="{EB5CFF90-8C79-42E4-9A23-2D3FA11D4D76}" dt="2023-07-02T10:18:40.254" v="4463" actId="478"/>
          <ac:spMkLst>
            <pc:docMk/>
            <pc:sldMk cId="3780084155" sldId="1921"/>
            <ac:spMk id="11" creationId="{03AD7E63-6A07-2048-3683-824D4DA2777D}"/>
          </ac:spMkLst>
        </pc:spChg>
        <pc:spChg chg="mod">
          <ac:chgData name="Yoel Kortick" userId="167978f5-7f40-4909-85d5-d4149554ad4e" providerId="ADAL" clId="{EB5CFF90-8C79-42E4-9A23-2D3FA11D4D76}" dt="2023-07-02T10:18:32.618" v="4457" actId="20577"/>
          <ac:spMkLst>
            <pc:docMk/>
            <pc:sldMk cId="3780084155" sldId="1921"/>
            <ac:spMk id="12" creationId="{C8EAFE7B-5F29-54E2-44AC-402A3DC4A64F}"/>
          </ac:spMkLst>
        </pc:spChg>
        <pc:spChg chg="mod">
          <ac:chgData name="Yoel Kortick" userId="167978f5-7f40-4909-85d5-d4149554ad4e" providerId="ADAL" clId="{EB5CFF90-8C79-42E4-9A23-2D3FA11D4D76}" dt="2023-07-02T10:17:49.134" v="4410" actId="20577"/>
          <ac:spMkLst>
            <pc:docMk/>
            <pc:sldMk cId="3780084155" sldId="1921"/>
            <ac:spMk id="14" creationId="{2D7D7759-2F42-90DA-F52D-83C0EA0701A2}"/>
          </ac:spMkLst>
        </pc:spChg>
        <pc:spChg chg="mod">
          <ac:chgData name="Yoel Kortick" userId="167978f5-7f40-4909-85d5-d4149554ad4e" providerId="ADAL" clId="{EB5CFF90-8C79-42E4-9A23-2D3FA11D4D76}" dt="2023-07-02T10:18:17.936" v="4455" actId="20577"/>
          <ac:spMkLst>
            <pc:docMk/>
            <pc:sldMk cId="3780084155" sldId="1921"/>
            <ac:spMk id="15" creationId="{87177807-57D2-89FC-4A33-3C60B8EDEF97}"/>
          </ac:spMkLst>
        </pc:spChg>
        <pc:spChg chg="del">
          <ac:chgData name="Yoel Kortick" userId="167978f5-7f40-4909-85d5-d4149554ad4e" providerId="ADAL" clId="{EB5CFF90-8C79-42E4-9A23-2D3FA11D4D76}" dt="2023-07-02T10:18:36.007" v="4458" actId="478"/>
          <ac:spMkLst>
            <pc:docMk/>
            <pc:sldMk cId="3780084155" sldId="1921"/>
            <ac:spMk id="34" creationId="{199C1C74-95F2-FA05-699A-846CA7F571CF}"/>
          </ac:spMkLst>
        </pc:spChg>
        <pc:picChg chg="add mod ord">
          <ac:chgData name="Yoel Kortick" userId="167978f5-7f40-4909-85d5-d4149554ad4e" providerId="ADAL" clId="{EB5CFF90-8C79-42E4-9A23-2D3FA11D4D76}" dt="2023-07-02T10:18:43.222" v="4466" actId="208"/>
          <ac:picMkLst>
            <pc:docMk/>
            <pc:sldMk cId="3780084155" sldId="1921"/>
            <ac:picMk id="4" creationId="{38937A50-CC58-CFBE-DF2A-48355D3C5311}"/>
          </ac:picMkLst>
        </pc:picChg>
        <pc:picChg chg="del">
          <ac:chgData name="Yoel Kortick" userId="167978f5-7f40-4909-85d5-d4149554ad4e" providerId="ADAL" clId="{EB5CFF90-8C79-42E4-9A23-2D3FA11D4D76}" dt="2023-07-02T10:17:21.462" v="4389" actId="478"/>
          <ac:picMkLst>
            <pc:docMk/>
            <pc:sldMk cId="3780084155" sldId="1921"/>
            <ac:picMk id="8" creationId="{B2E1A180-B78D-9FE4-FAE6-33CEDC194807}"/>
          </ac:picMkLst>
        </pc:picChg>
        <pc:cxnChg chg="del mod">
          <ac:chgData name="Yoel Kortick" userId="167978f5-7f40-4909-85d5-d4149554ad4e" providerId="ADAL" clId="{EB5CFF90-8C79-42E4-9A23-2D3FA11D4D76}" dt="2023-07-02T10:18:39.562" v="4462" actId="478"/>
          <ac:cxnSpMkLst>
            <pc:docMk/>
            <pc:sldMk cId="3780084155" sldId="1921"/>
            <ac:cxnSpMk id="17" creationId="{DD6A7873-9921-CDA7-A156-333C4C64D4ED}"/>
          </ac:cxnSpMkLst>
        </pc:cxnChg>
        <pc:cxnChg chg="del">
          <ac:chgData name="Yoel Kortick" userId="167978f5-7f40-4909-85d5-d4149554ad4e" providerId="ADAL" clId="{EB5CFF90-8C79-42E4-9A23-2D3FA11D4D76}" dt="2023-07-02T10:18:38.961" v="4461" actId="478"/>
          <ac:cxnSpMkLst>
            <pc:docMk/>
            <pc:sldMk cId="3780084155" sldId="1921"/>
            <ac:cxnSpMk id="18" creationId="{CB03FA24-E7FA-1FC4-239A-EBC3EB67E13C}"/>
          </ac:cxnSpMkLst>
        </pc:cxnChg>
        <pc:cxnChg chg="del mod">
          <ac:chgData name="Yoel Kortick" userId="167978f5-7f40-4909-85d5-d4149554ad4e" providerId="ADAL" clId="{EB5CFF90-8C79-42E4-9A23-2D3FA11D4D76}" dt="2023-07-02T10:18:40.897" v="4464" actId="478"/>
          <ac:cxnSpMkLst>
            <pc:docMk/>
            <pc:sldMk cId="3780084155" sldId="1921"/>
            <ac:cxnSpMk id="21" creationId="{5C874922-5985-500C-122E-7C825B6BCD8B}"/>
          </ac:cxnSpMkLst>
        </pc:cxnChg>
        <pc:cxnChg chg="mod">
          <ac:chgData name="Yoel Kortick" userId="167978f5-7f40-4909-85d5-d4149554ad4e" providerId="ADAL" clId="{EB5CFF90-8C79-42E4-9A23-2D3FA11D4D76}" dt="2023-07-02T10:18:30.497" v="4456" actId="1076"/>
          <ac:cxnSpMkLst>
            <pc:docMk/>
            <pc:sldMk cId="3780084155" sldId="1921"/>
            <ac:cxnSpMk id="24" creationId="{90255F54-95C6-974A-489A-FA6859E82107}"/>
          </ac:cxnSpMkLst>
        </pc:cxnChg>
        <pc:cxnChg chg="mod">
          <ac:chgData name="Yoel Kortick" userId="167978f5-7f40-4909-85d5-d4149554ad4e" providerId="ADAL" clId="{EB5CFF90-8C79-42E4-9A23-2D3FA11D4D76}" dt="2023-07-02T10:18:30.497" v="4456" actId="1076"/>
          <ac:cxnSpMkLst>
            <pc:docMk/>
            <pc:sldMk cId="3780084155" sldId="1921"/>
            <ac:cxnSpMk id="25" creationId="{F8C1B6B1-1E32-236C-51E2-613B782841B4}"/>
          </ac:cxnSpMkLst>
        </pc:cxnChg>
        <pc:cxnChg chg="mod">
          <ac:chgData name="Yoel Kortick" userId="167978f5-7f40-4909-85d5-d4149554ad4e" providerId="ADAL" clId="{EB5CFF90-8C79-42E4-9A23-2D3FA11D4D76}" dt="2023-07-02T10:17:33.983" v="4397" actId="1036"/>
          <ac:cxnSpMkLst>
            <pc:docMk/>
            <pc:sldMk cId="3780084155" sldId="1921"/>
            <ac:cxnSpMk id="28" creationId="{3DFBBA87-C28E-EF93-4961-334B2D6C45DA}"/>
          </ac:cxnSpMkLst>
        </pc:cxnChg>
        <pc:cxnChg chg="mod">
          <ac:chgData name="Yoel Kortick" userId="167978f5-7f40-4909-85d5-d4149554ad4e" providerId="ADAL" clId="{EB5CFF90-8C79-42E4-9A23-2D3FA11D4D76}" dt="2023-07-02T10:18:08.536" v="4426" actId="14100"/>
          <ac:cxnSpMkLst>
            <pc:docMk/>
            <pc:sldMk cId="3780084155" sldId="1921"/>
            <ac:cxnSpMk id="30" creationId="{D560C5A9-5D9D-F2DA-19A4-AFDA75881969}"/>
          </ac:cxnSpMkLst>
        </pc:cxnChg>
        <pc:cxnChg chg="del mod">
          <ac:chgData name="Yoel Kortick" userId="167978f5-7f40-4909-85d5-d4149554ad4e" providerId="ADAL" clId="{EB5CFF90-8C79-42E4-9A23-2D3FA11D4D76}" dt="2023-07-02T10:18:10.087" v="4427" actId="478"/>
          <ac:cxnSpMkLst>
            <pc:docMk/>
            <pc:sldMk cId="3780084155" sldId="1921"/>
            <ac:cxnSpMk id="32" creationId="{9734D39A-1B55-1DD8-901F-1FB4CC86CCE1}"/>
          </ac:cxnSpMkLst>
        </pc:cxnChg>
        <pc:cxnChg chg="del">
          <ac:chgData name="Yoel Kortick" userId="167978f5-7f40-4909-85d5-d4149554ad4e" providerId="ADAL" clId="{EB5CFF90-8C79-42E4-9A23-2D3FA11D4D76}" dt="2023-07-02T10:18:37.811" v="4460" actId="478"/>
          <ac:cxnSpMkLst>
            <pc:docMk/>
            <pc:sldMk cId="3780084155" sldId="1921"/>
            <ac:cxnSpMk id="35" creationId="{BCBDCD87-2CE9-4225-7A9D-00F63AABCECE}"/>
          </ac:cxnSpMkLst>
        </pc:cxnChg>
        <pc:cxnChg chg="del">
          <ac:chgData name="Yoel Kortick" userId="167978f5-7f40-4909-85d5-d4149554ad4e" providerId="ADAL" clId="{EB5CFF90-8C79-42E4-9A23-2D3FA11D4D76}" dt="2023-07-02T10:18:37.096" v="4459" actId="478"/>
          <ac:cxnSpMkLst>
            <pc:docMk/>
            <pc:sldMk cId="3780084155" sldId="1921"/>
            <ac:cxnSpMk id="36" creationId="{967527A7-62A6-C075-4502-9B56D8646E66}"/>
          </ac:cxnSpMkLst>
        </pc:cxnChg>
      </pc:sldChg>
      <pc:sldChg chg="addSp delSp modSp add mod">
        <pc:chgData name="Yoel Kortick" userId="167978f5-7f40-4909-85d5-d4149554ad4e" providerId="ADAL" clId="{EB5CFF90-8C79-42E4-9A23-2D3FA11D4D76}" dt="2023-07-02T10:27:01.440" v="4696" actId="6549"/>
        <pc:sldMkLst>
          <pc:docMk/>
          <pc:sldMk cId="3364624776" sldId="1922"/>
        </pc:sldMkLst>
        <pc:spChg chg="mod">
          <ac:chgData name="Yoel Kortick" userId="167978f5-7f40-4909-85d5-d4149554ad4e" providerId="ADAL" clId="{EB5CFF90-8C79-42E4-9A23-2D3FA11D4D76}" dt="2023-07-02T10:25:28.075" v="4575" actId="20577"/>
          <ac:spMkLst>
            <pc:docMk/>
            <pc:sldMk cId="3364624776" sldId="1922"/>
            <ac:spMk id="5" creationId="{E8A1DDA2-AC00-41D8-9746-AC602EB1E40A}"/>
          </ac:spMkLst>
        </pc:spChg>
        <pc:spChg chg="add mod">
          <ac:chgData name="Yoel Kortick" userId="167978f5-7f40-4909-85d5-d4149554ad4e" providerId="ADAL" clId="{EB5CFF90-8C79-42E4-9A23-2D3FA11D4D76}" dt="2023-07-02T10:26:17.008" v="4670" actId="1036"/>
          <ac:spMkLst>
            <pc:docMk/>
            <pc:sldMk cId="3364624776" sldId="1922"/>
            <ac:spMk id="7" creationId="{A445B09C-65D1-DB94-E3DF-46C8852497E6}"/>
          </ac:spMkLst>
        </pc:spChg>
        <pc:spChg chg="del">
          <ac:chgData name="Yoel Kortick" userId="167978f5-7f40-4909-85d5-d4149554ad4e" providerId="ADAL" clId="{EB5CFF90-8C79-42E4-9A23-2D3FA11D4D76}" dt="2023-07-02T10:25:46.256" v="4579" actId="478"/>
          <ac:spMkLst>
            <pc:docMk/>
            <pc:sldMk cId="3364624776" sldId="1922"/>
            <ac:spMk id="9" creationId="{095A9266-BF8F-A7F8-B8A3-604497A9CD1A}"/>
          </ac:spMkLst>
        </pc:spChg>
        <pc:spChg chg="mod">
          <ac:chgData name="Yoel Kortick" userId="167978f5-7f40-4909-85d5-d4149554ad4e" providerId="ADAL" clId="{EB5CFF90-8C79-42E4-9A23-2D3FA11D4D76}" dt="2023-07-02T10:25:59.105" v="4587" actId="1037"/>
          <ac:spMkLst>
            <pc:docMk/>
            <pc:sldMk cId="3364624776" sldId="1922"/>
            <ac:spMk id="10" creationId="{2B9C9F49-0F1F-F57D-A38F-28BCBCD2C46E}"/>
          </ac:spMkLst>
        </pc:spChg>
        <pc:spChg chg="mod">
          <ac:chgData name="Yoel Kortick" userId="167978f5-7f40-4909-85d5-d4149554ad4e" providerId="ADAL" clId="{EB5CFF90-8C79-42E4-9A23-2D3FA11D4D76}" dt="2023-07-02T10:27:01.440" v="4696" actId="6549"/>
          <ac:spMkLst>
            <pc:docMk/>
            <pc:sldMk cId="3364624776" sldId="1922"/>
            <ac:spMk id="11" creationId="{01B2189D-76AD-61EB-3A0E-589C121550D1}"/>
          </ac:spMkLst>
        </pc:spChg>
        <pc:picChg chg="del">
          <ac:chgData name="Yoel Kortick" userId="167978f5-7f40-4909-85d5-d4149554ad4e" providerId="ADAL" clId="{EB5CFF90-8C79-42E4-9A23-2D3FA11D4D76}" dt="2023-07-02T10:25:31.413" v="4576" actId="478"/>
          <ac:picMkLst>
            <pc:docMk/>
            <pc:sldMk cId="3364624776" sldId="1922"/>
            <ac:picMk id="4" creationId="{10289C79-5F7D-1418-236D-1A9148B39105}"/>
          </ac:picMkLst>
        </pc:picChg>
        <pc:picChg chg="add mod ord">
          <ac:chgData name="Yoel Kortick" userId="167978f5-7f40-4909-85d5-d4149554ad4e" providerId="ADAL" clId="{EB5CFF90-8C79-42E4-9A23-2D3FA11D4D76}" dt="2023-07-02T10:26:20.099" v="4671" actId="208"/>
          <ac:picMkLst>
            <pc:docMk/>
            <pc:sldMk cId="3364624776" sldId="1922"/>
            <ac:picMk id="6" creationId="{7DC632BE-FE77-8D40-5924-D9BEC89471A8}"/>
          </ac:picMkLst>
        </pc:picChg>
      </pc:sldChg>
      <pc:sldChg chg="addSp delSp modSp add mod">
        <pc:chgData name="Yoel Kortick" userId="167978f5-7f40-4909-85d5-d4149554ad4e" providerId="ADAL" clId="{EB5CFF90-8C79-42E4-9A23-2D3FA11D4D76}" dt="2023-07-02T10:29:28.504" v="4766" actId="20577"/>
        <pc:sldMkLst>
          <pc:docMk/>
          <pc:sldMk cId="184818970" sldId="1923"/>
        </pc:sldMkLst>
        <pc:spChg chg="mod">
          <ac:chgData name="Yoel Kortick" userId="167978f5-7f40-4909-85d5-d4149554ad4e" providerId="ADAL" clId="{EB5CFF90-8C79-42E4-9A23-2D3FA11D4D76}" dt="2023-07-02T10:29:04.913" v="4762" actId="13926"/>
          <ac:spMkLst>
            <pc:docMk/>
            <pc:sldMk cId="184818970" sldId="1923"/>
            <ac:spMk id="4" creationId="{5FE18AA8-0B87-37D5-6BF3-451BDAA0B9A7}"/>
          </ac:spMkLst>
        </pc:spChg>
        <pc:spChg chg="mod">
          <ac:chgData name="Yoel Kortick" userId="167978f5-7f40-4909-85d5-d4149554ad4e" providerId="ADAL" clId="{EB5CFF90-8C79-42E4-9A23-2D3FA11D4D76}" dt="2023-07-02T10:29:28.504" v="4766" actId="20577"/>
          <ac:spMkLst>
            <pc:docMk/>
            <pc:sldMk cId="184818970" sldId="1923"/>
            <ac:spMk id="5" creationId="{E8A1DDA2-AC00-41D8-9746-AC602EB1E40A}"/>
          </ac:spMkLst>
        </pc:spChg>
        <pc:spChg chg="del">
          <ac:chgData name="Yoel Kortick" userId="167978f5-7f40-4909-85d5-d4149554ad4e" providerId="ADAL" clId="{EB5CFF90-8C79-42E4-9A23-2D3FA11D4D76}" dt="2023-07-02T10:28:24.684" v="4706" actId="478"/>
          <ac:spMkLst>
            <pc:docMk/>
            <pc:sldMk cId="184818970" sldId="1923"/>
            <ac:spMk id="7" creationId="{E4064B51-FBCE-BE05-BAA6-FD4C7BBA3A86}"/>
          </ac:spMkLst>
        </pc:spChg>
        <pc:spChg chg="add mod">
          <ac:chgData name="Yoel Kortick" userId="167978f5-7f40-4909-85d5-d4149554ad4e" providerId="ADAL" clId="{EB5CFF90-8C79-42E4-9A23-2D3FA11D4D76}" dt="2023-07-02T10:29:13.056" v="4763" actId="13926"/>
          <ac:spMkLst>
            <pc:docMk/>
            <pc:sldMk cId="184818970" sldId="1923"/>
            <ac:spMk id="8" creationId="{409006EA-4070-738D-E348-62C06DBFC459}"/>
          </ac:spMkLst>
        </pc:spChg>
      </pc:sldChg>
      <pc:sldChg chg="addSp delSp modSp add mod">
        <pc:chgData name="Yoel Kortick" userId="167978f5-7f40-4909-85d5-d4149554ad4e" providerId="ADAL" clId="{EB5CFF90-8C79-42E4-9A23-2D3FA11D4D76}" dt="2023-07-02T10:31:52.963" v="4918" actId="208"/>
        <pc:sldMkLst>
          <pc:docMk/>
          <pc:sldMk cId="866184795" sldId="1924"/>
        </pc:sldMkLst>
        <pc:spChg chg="mod">
          <ac:chgData name="Yoel Kortick" userId="167978f5-7f40-4909-85d5-d4149554ad4e" providerId="ADAL" clId="{EB5CFF90-8C79-42E4-9A23-2D3FA11D4D76}" dt="2023-07-02T10:31:07.463" v="4835" actId="1037"/>
          <ac:spMkLst>
            <pc:docMk/>
            <pc:sldMk cId="866184795" sldId="1924"/>
            <ac:spMk id="3" creationId="{8FCC9101-2F57-7192-4840-242681388E6C}"/>
          </ac:spMkLst>
        </pc:spChg>
        <pc:spChg chg="mod">
          <ac:chgData name="Yoel Kortick" userId="167978f5-7f40-4909-85d5-d4149554ad4e" providerId="ADAL" clId="{EB5CFF90-8C79-42E4-9A23-2D3FA11D4D76}" dt="2023-07-02T10:29:24.565" v="4765" actId="20577"/>
          <ac:spMkLst>
            <pc:docMk/>
            <pc:sldMk cId="866184795" sldId="1924"/>
            <ac:spMk id="5" creationId="{E8A1DDA2-AC00-41D8-9746-AC602EB1E40A}"/>
          </ac:spMkLst>
        </pc:spChg>
        <pc:spChg chg="mod">
          <ac:chgData name="Yoel Kortick" userId="167978f5-7f40-4909-85d5-d4149554ad4e" providerId="ADAL" clId="{EB5CFF90-8C79-42E4-9A23-2D3FA11D4D76}" dt="2023-07-02T10:31:03.104" v="4826" actId="1036"/>
          <ac:spMkLst>
            <pc:docMk/>
            <pc:sldMk cId="866184795" sldId="1924"/>
            <ac:spMk id="8" creationId="{1177FECB-A843-BD61-A8C9-377293873536}"/>
          </ac:spMkLst>
        </pc:spChg>
        <pc:spChg chg="add mod">
          <ac:chgData name="Yoel Kortick" userId="167978f5-7f40-4909-85d5-d4149554ad4e" providerId="ADAL" clId="{EB5CFF90-8C79-42E4-9A23-2D3FA11D4D76}" dt="2023-07-02T10:31:45.783" v="4915" actId="14100"/>
          <ac:spMkLst>
            <pc:docMk/>
            <pc:sldMk cId="866184795" sldId="1924"/>
            <ac:spMk id="9" creationId="{81CAE121-86D7-E4F3-03A2-312969372ADA}"/>
          </ac:spMkLst>
        </pc:spChg>
        <pc:spChg chg="mod">
          <ac:chgData name="Yoel Kortick" userId="167978f5-7f40-4909-85d5-d4149554ad4e" providerId="ADAL" clId="{EB5CFF90-8C79-42E4-9A23-2D3FA11D4D76}" dt="2023-07-02T10:31:50.761" v="4917" actId="1076"/>
          <ac:spMkLst>
            <pc:docMk/>
            <pc:sldMk cId="866184795" sldId="1924"/>
            <ac:spMk id="11" creationId="{AC6212F4-C821-B38B-4795-0E7726FBCC5D}"/>
          </ac:spMkLst>
        </pc:spChg>
        <pc:spChg chg="del">
          <ac:chgData name="Yoel Kortick" userId="167978f5-7f40-4909-85d5-d4149554ad4e" providerId="ADAL" clId="{EB5CFF90-8C79-42E4-9A23-2D3FA11D4D76}" dt="2023-07-02T10:31:34.390" v="4911" actId="478"/>
          <ac:spMkLst>
            <pc:docMk/>
            <pc:sldMk cId="866184795" sldId="1924"/>
            <ac:spMk id="12" creationId="{9A9A6081-C474-8EE5-DB29-A6C682C5C8CE}"/>
          </ac:spMkLst>
        </pc:spChg>
        <pc:picChg chg="add mod ord">
          <ac:chgData name="Yoel Kortick" userId="167978f5-7f40-4909-85d5-d4149554ad4e" providerId="ADAL" clId="{EB5CFF90-8C79-42E4-9A23-2D3FA11D4D76}" dt="2023-07-02T10:31:52.963" v="4918" actId="208"/>
          <ac:picMkLst>
            <pc:docMk/>
            <pc:sldMk cId="866184795" sldId="1924"/>
            <ac:picMk id="6" creationId="{EEE3B669-1CAD-9841-DBE0-9E21BDCE30F0}"/>
          </ac:picMkLst>
        </pc:picChg>
        <pc:picChg chg="del">
          <ac:chgData name="Yoel Kortick" userId="167978f5-7f40-4909-85d5-d4149554ad4e" providerId="ADAL" clId="{EB5CFF90-8C79-42E4-9A23-2D3FA11D4D76}" dt="2023-07-02T10:30:31.935" v="4767" actId="478"/>
          <ac:picMkLst>
            <pc:docMk/>
            <pc:sldMk cId="866184795" sldId="1924"/>
            <ac:picMk id="7" creationId="{0E5E5F07-6B8C-9010-7CCD-6FB9357A22DE}"/>
          </ac:picMkLst>
        </pc:picChg>
        <pc:cxnChg chg="mod">
          <ac:chgData name="Yoel Kortick" userId="167978f5-7f40-4909-85d5-d4149554ad4e" providerId="ADAL" clId="{EB5CFF90-8C79-42E4-9A23-2D3FA11D4D76}" dt="2023-07-02T10:31:07.463" v="4835" actId="1037"/>
          <ac:cxnSpMkLst>
            <pc:docMk/>
            <pc:sldMk cId="866184795" sldId="1924"/>
            <ac:cxnSpMk id="10" creationId="{EA77F871-CE0F-B5FD-393C-63655BDF745A}"/>
          </ac:cxnSpMkLst>
        </pc:cxnChg>
        <pc:cxnChg chg="del">
          <ac:chgData name="Yoel Kortick" userId="167978f5-7f40-4909-85d5-d4149554ad4e" providerId="ADAL" clId="{EB5CFF90-8C79-42E4-9A23-2D3FA11D4D76}" dt="2023-07-02T10:31:36.261" v="4912" actId="478"/>
          <ac:cxnSpMkLst>
            <pc:docMk/>
            <pc:sldMk cId="866184795" sldId="1924"/>
            <ac:cxnSpMk id="13" creationId="{4D56E9E2-9BE6-1562-7D7A-98D6319A9A5E}"/>
          </ac:cxnSpMkLst>
        </pc:cxnChg>
        <pc:cxnChg chg="add mod">
          <ac:chgData name="Yoel Kortick" userId="167978f5-7f40-4909-85d5-d4149554ad4e" providerId="ADAL" clId="{EB5CFF90-8C79-42E4-9A23-2D3FA11D4D76}" dt="2023-07-02T10:31:47.631" v="4916" actId="1076"/>
          <ac:cxnSpMkLst>
            <pc:docMk/>
            <pc:sldMk cId="866184795" sldId="1924"/>
            <ac:cxnSpMk id="14" creationId="{EB1A733F-82F0-1FEC-6808-E11F171A66ED}"/>
          </ac:cxnSpMkLst>
        </pc:cxnChg>
      </pc:sldChg>
      <pc:sldChg chg="addSp delSp modSp add mod">
        <pc:chgData name="Yoel Kortick" userId="167978f5-7f40-4909-85d5-d4149554ad4e" providerId="ADAL" clId="{EB5CFF90-8C79-42E4-9A23-2D3FA11D4D76}" dt="2023-07-04T11:16:15.267" v="12767"/>
        <pc:sldMkLst>
          <pc:docMk/>
          <pc:sldMk cId="1892437717" sldId="1925"/>
        </pc:sldMkLst>
        <pc:spChg chg="del">
          <ac:chgData name="Yoel Kortick" userId="167978f5-7f40-4909-85d5-d4149554ad4e" providerId="ADAL" clId="{EB5CFF90-8C79-42E4-9A23-2D3FA11D4D76}" dt="2023-07-02T10:33:37.335" v="4975" actId="478"/>
          <ac:spMkLst>
            <pc:docMk/>
            <pc:sldMk cId="1892437717" sldId="1925"/>
            <ac:spMk id="3" creationId="{2D668B8E-45DC-66EA-681E-D75CD22E9572}"/>
          </ac:spMkLst>
        </pc:spChg>
        <pc:spChg chg="add del mod">
          <ac:chgData name="Yoel Kortick" userId="167978f5-7f40-4909-85d5-d4149554ad4e" providerId="ADAL" clId="{EB5CFF90-8C79-42E4-9A23-2D3FA11D4D76}" dt="2023-07-02T10:34:53.832" v="5044" actId="21"/>
          <ac:spMkLst>
            <pc:docMk/>
            <pc:sldMk cId="1892437717" sldId="1925"/>
            <ac:spMk id="4" creationId="{9CF9F489-DB86-5762-CAC5-1AC3505A85DF}"/>
          </ac:spMkLst>
        </pc:spChg>
        <pc:spChg chg="mod">
          <ac:chgData name="Yoel Kortick" userId="167978f5-7f40-4909-85d5-d4149554ad4e" providerId="ADAL" clId="{EB5CFF90-8C79-42E4-9A23-2D3FA11D4D76}" dt="2023-07-02T10:36:10.016" v="5091" actId="20577"/>
          <ac:spMkLst>
            <pc:docMk/>
            <pc:sldMk cId="1892437717" sldId="1925"/>
            <ac:spMk id="5" creationId="{E8A1DDA2-AC00-41D8-9746-AC602EB1E40A}"/>
          </ac:spMkLst>
        </pc:spChg>
        <pc:spChg chg="mod">
          <ac:chgData name="Yoel Kortick" userId="167978f5-7f40-4909-85d5-d4149554ad4e" providerId="ADAL" clId="{EB5CFF90-8C79-42E4-9A23-2D3FA11D4D76}" dt="2023-07-04T11:16:15.267" v="12767"/>
          <ac:spMkLst>
            <pc:docMk/>
            <pc:sldMk cId="1892437717" sldId="1925"/>
            <ac:spMk id="6" creationId="{A71215A1-7835-4033-9657-BEA33A271663}"/>
          </ac:spMkLst>
        </pc:spChg>
        <pc:spChg chg="add mod">
          <ac:chgData name="Yoel Kortick" userId="167978f5-7f40-4909-85d5-d4149554ad4e" providerId="ADAL" clId="{EB5CFF90-8C79-42E4-9A23-2D3FA11D4D76}" dt="2023-07-02T10:34:50.027" v="5042" actId="14100"/>
          <ac:spMkLst>
            <pc:docMk/>
            <pc:sldMk cId="1892437717" sldId="1925"/>
            <ac:spMk id="7" creationId="{5FA78F8A-9417-88E8-7F64-E0D1A86730C0}"/>
          </ac:spMkLst>
        </pc:spChg>
        <pc:spChg chg="add mod">
          <ac:chgData name="Yoel Kortick" userId="167978f5-7f40-4909-85d5-d4149554ad4e" providerId="ADAL" clId="{EB5CFF90-8C79-42E4-9A23-2D3FA11D4D76}" dt="2023-07-02T10:35:07.440" v="5063" actId="13926"/>
          <ac:spMkLst>
            <pc:docMk/>
            <pc:sldMk cId="1892437717" sldId="1925"/>
            <ac:spMk id="8" creationId="{DE2E5B1E-465B-F1FA-6376-599FC23E2685}"/>
          </ac:spMkLst>
        </pc:spChg>
        <pc:spChg chg="add mod">
          <ac:chgData name="Yoel Kortick" userId="167978f5-7f40-4909-85d5-d4149554ad4e" providerId="ADAL" clId="{EB5CFF90-8C79-42E4-9A23-2D3FA11D4D76}" dt="2023-07-02T10:35:10.559" v="5064" actId="6549"/>
          <ac:spMkLst>
            <pc:docMk/>
            <pc:sldMk cId="1892437717" sldId="1925"/>
            <ac:spMk id="9" creationId="{337FC7F4-6334-A4B4-1E4D-CF2F75DFFC45}"/>
          </ac:spMkLst>
        </pc:spChg>
        <pc:spChg chg="add mod">
          <ac:chgData name="Yoel Kortick" userId="167978f5-7f40-4909-85d5-d4149554ad4e" providerId="ADAL" clId="{EB5CFF90-8C79-42E4-9A23-2D3FA11D4D76}" dt="2023-07-04T11:16:15.267" v="12767"/>
          <ac:spMkLst>
            <pc:docMk/>
            <pc:sldMk cId="1892437717" sldId="1925"/>
            <ac:spMk id="11" creationId="{E9B6A7E7-0ECD-CEEA-A587-F9539A36305C}"/>
          </ac:spMkLst>
        </pc:spChg>
        <pc:spChg chg="del">
          <ac:chgData name="Yoel Kortick" userId="167978f5-7f40-4909-85d5-d4149554ad4e" providerId="ADAL" clId="{EB5CFF90-8C79-42E4-9A23-2D3FA11D4D76}" dt="2023-07-02T10:33:35.933" v="4974" actId="478"/>
          <ac:spMkLst>
            <pc:docMk/>
            <pc:sldMk cId="1892437717" sldId="1925"/>
            <ac:spMk id="14" creationId="{A954570C-DDB1-02CD-E2DA-4DFD903EF4AA}"/>
          </ac:spMkLst>
        </pc:spChg>
        <pc:picChg chg="del">
          <ac:chgData name="Yoel Kortick" userId="167978f5-7f40-4909-85d5-d4149554ad4e" providerId="ADAL" clId="{EB5CFF90-8C79-42E4-9A23-2D3FA11D4D76}" dt="2023-07-02T10:33:32.942" v="4973" actId="478"/>
          <ac:picMkLst>
            <pc:docMk/>
            <pc:sldMk cId="1892437717" sldId="1925"/>
            <ac:picMk id="10" creationId="{9E02428B-AC9B-E7FD-8005-3E4741ACCC42}"/>
          </ac:picMkLst>
        </pc:picChg>
        <pc:cxnChg chg="del">
          <ac:chgData name="Yoel Kortick" userId="167978f5-7f40-4909-85d5-d4149554ad4e" providerId="ADAL" clId="{EB5CFF90-8C79-42E4-9A23-2D3FA11D4D76}" dt="2023-07-02T10:33:35.933" v="4974" actId="478"/>
          <ac:cxnSpMkLst>
            <pc:docMk/>
            <pc:sldMk cId="1892437717" sldId="1925"/>
            <ac:cxnSpMk id="12" creationId="{2C40CAA2-A79E-A5D1-817C-103D32D71A45}"/>
          </ac:cxnSpMkLst>
        </pc:cxnChg>
        <pc:cxnChg chg="del">
          <ac:chgData name="Yoel Kortick" userId="167978f5-7f40-4909-85d5-d4149554ad4e" providerId="ADAL" clId="{EB5CFF90-8C79-42E4-9A23-2D3FA11D4D76}" dt="2023-07-02T10:33:35.933" v="4974" actId="478"/>
          <ac:cxnSpMkLst>
            <pc:docMk/>
            <pc:sldMk cId="1892437717" sldId="1925"/>
            <ac:cxnSpMk id="13" creationId="{5A733B08-A31F-578A-0E6E-4BC1FFBE370D}"/>
          </ac:cxnSpMkLst>
        </pc:cxnChg>
        <pc:cxnChg chg="del">
          <ac:chgData name="Yoel Kortick" userId="167978f5-7f40-4909-85d5-d4149554ad4e" providerId="ADAL" clId="{EB5CFF90-8C79-42E4-9A23-2D3FA11D4D76}" dt="2023-07-02T10:33:35.933" v="4974" actId="478"/>
          <ac:cxnSpMkLst>
            <pc:docMk/>
            <pc:sldMk cId="1892437717" sldId="1925"/>
            <ac:cxnSpMk id="15" creationId="{B31EE8A3-91D2-B613-189B-4F71B83373D8}"/>
          </ac:cxnSpMkLst>
        </pc:cxnChg>
        <pc:cxnChg chg="add mod">
          <ac:chgData name="Yoel Kortick" userId="167978f5-7f40-4909-85d5-d4149554ad4e" providerId="ADAL" clId="{EB5CFF90-8C79-42E4-9A23-2D3FA11D4D76}" dt="2023-07-02T10:35:43.165" v="5087" actId="1076"/>
          <ac:cxnSpMkLst>
            <pc:docMk/>
            <pc:sldMk cId="1892437717" sldId="1925"/>
            <ac:cxnSpMk id="16" creationId="{263BEF7F-3AA1-E086-9946-B5E2955B29D7}"/>
          </ac:cxnSpMkLst>
        </pc:cxnChg>
      </pc:sldChg>
      <pc:sldChg chg="addSp delSp modSp add mod">
        <pc:chgData name="Yoel Kortick" userId="167978f5-7f40-4909-85d5-d4149554ad4e" providerId="ADAL" clId="{EB5CFF90-8C79-42E4-9A23-2D3FA11D4D76}" dt="2023-07-02T10:37:50.767" v="5105" actId="208"/>
        <pc:sldMkLst>
          <pc:docMk/>
          <pc:sldMk cId="3547799706" sldId="1926"/>
        </pc:sldMkLst>
        <pc:spChg chg="mod">
          <ac:chgData name="Yoel Kortick" userId="167978f5-7f40-4909-85d5-d4149554ad4e" providerId="ADAL" clId="{EB5CFF90-8C79-42E4-9A23-2D3FA11D4D76}" dt="2023-07-02T10:37:39.431" v="5102" actId="14100"/>
          <ac:spMkLst>
            <pc:docMk/>
            <pc:sldMk cId="3547799706" sldId="1926"/>
            <ac:spMk id="3" creationId="{2D668B8E-45DC-66EA-681E-D75CD22E9572}"/>
          </ac:spMkLst>
        </pc:spChg>
        <pc:spChg chg="mod">
          <ac:chgData name="Yoel Kortick" userId="167978f5-7f40-4909-85d5-d4149554ad4e" providerId="ADAL" clId="{EB5CFF90-8C79-42E4-9A23-2D3FA11D4D76}" dt="2023-07-02T10:36:05.338" v="5090" actId="20577"/>
          <ac:spMkLst>
            <pc:docMk/>
            <pc:sldMk cId="3547799706" sldId="1926"/>
            <ac:spMk id="5" creationId="{E8A1DDA2-AC00-41D8-9746-AC602EB1E40A}"/>
          </ac:spMkLst>
        </pc:spChg>
        <pc:spChg chg="mod">
          <ac:chgData name="Yoel Kortick" userId="167978f5-7f40-4909-85d5-d4149554ad4e" providerId="ADAL" clId="{EB5CFF90-8C79-42E4-9A23-2D3FA11D4D76}" dt="2023-07-02T10:36:00.017" v="5089" actId="6549"/>
          <ac:spMkLst>
            <pc:docMk/>
            <pc:sldMk cId="3547799706" sldId="1926"/>
            <ac:spMk id="6" creationId="{A71215A1-7835-4033-9657-BEA33A271663}"/>
          </ac:spMkLst>
        </pc:spChg>
        <pc:spChg chg="mod">
          <ac:chgData name="Yoel Kortick" userId="167978f5-7f40-4909-85d5-d4149554ad4e" providerId="ADAL" clId="{EB5CFF90-8C79-42E4-9A23-2D3FA11D4D76}" dt="2023-07-02T10:37:44.272" v="5103" actId="1076"/>
          <ac:spMkLst>
            <pc:docMk/>
            <pc:sldMk cId="3547799706" sldId="1926"/>
            <ac:spMk id="14" creationId="{A954570C-DDB1-02CD-E2DA-4DFD903EF4AA}"/>
          </ac:spMkLst>
        </pc:spChg>
        <pc:picChg chg="del">
          <ac:chgData name="Yoel Kortick" userId="167978f5-7f40-4909-85d5-d4149554ad4e" providerId="ADAL" clId="{EB5CFF90-8C79-42E4-9A23-2D3FA11D4D76}" dt="2023-07-02T10:37:22.574" v="5092" actId="478"/>
          <ac:picMkLst>
            <pc:docMk/>
            <pc:sldMk cId="3547799706" sldId="1926"/>
            <ac:picMk id="7" creationId="{1AE6F1AE-44C1-0DF8-BB05-B72B54B08904}"/>
          </ac:picMkLst>
        </pc:picChg>
        <pc:picChg chg="add mod ord">
          <ac:chgData name="Yoel Kortick" userId="167978f5-7f40-4909-85d5-d4149554ad4e" providerId="ADAL" clId="{EB5CFF90-8C79-42E4-9A23-2D3FA11D4D76}" dt="2023-07-02T10:37:50.767" v="5105" actId="208"/>
          <ac:picMkLst>
            <pc:docMk/>
            <pc:sldMk cId="3547799706" sldId="1926"/>
            <ac:picMk id="8" creationId="{32800A8D-D028-2D8E-0D63-ADC4BBD0D0F3}"/>
          </ac:picMkLst>
        </pc:picChg>
        <pc:cxnChg chg="del">
          <ac:chgData name="Yoel Kortick" userId="167978f5-7f40-4909-85d5-d4149554ad4e" providerId="ADAL" clId="{EB5CFF90-8C79-42E4-9A23-2D3FA11D4D76}" dt="2023-07-02T10:37:48.043" v="5104" actId="478"/>
          <ac:cxnSpMkLst>
            <pc:docMk/>
            <pc:sldMk cId="3547799706" sldId="1926"/>
            <ac:cxnSpMk id="12" creationId="{2C40CAA2-A79E-A5D1-817C-103D32D71A45}"/>
          </ac:cxnSpMkLst>
        </pc:cxnChg>
        <pc:cxnChg chg="mod">
          <ac:chgData name="Yoel Kortick" userId="167978f5-7f40-4909-85d5-d4149554ad4e" providerId="ADAL" clId="{EB5CFF90-8C79-42E4-9A23-2D3FA11D4D76}" dt="2023-07-02T10:37:32.589" v="5100" actId="1076"/>
          <ac:cxnSpMkLst>
            <pc:docMk/>
            <pc:sldMk cId="3547799706" sldId="1926"/>
            <ac:cxnSpMk id="13" creationId="{5A733B08-A31F-578A-0E6E-4BC1FFBE370D}"/>
          </ac:cxnSpMkLst>
        </pc:cxnChg>
      </pc:sldChg>
      <pc:sldChg chg="addSp delSp modSp add mod ord">
        <pc:chgData name="Yoel Kortick" userId="167978f5-7f40-4909-85d5-d4149554ad4e" providerId="ADAL" clId="{EB5CFF90-8C79-42E4-9A23-2D3FA11D4D76}" dt="2023-07-02T11:26:16.619" v="6584" actId="208"/>
        <pc:sldMkLst>
          <pc:docMk/>
          <pc:sldMk cId="2596752549" sldId="1927"/>
        </pc:sldMkLst>
        <pc:spChg chg="mod">
          <ac:chgData name="Yoel Kortick" userId="167978f5-7f40-4909-85d5-d4149554ad4e" providerId="ADAL" clId="{EB5CFF90-8C79-42E4-9A23-2D3FA11D4D76}" dt="2023-07-02T10:43:04.645" v="5118" actId="1076"/>
          <ac:spMkLst>
            <pc:docMk/>
            <pc:sldMk cId="2596752549" sldId="1927"/>
            <ac:spMk id="3" creationId="{8FCC9101-2F57-7192-4840-242681388E6C}"/>
          </ac:spMkLst>
        </pc:spChg>
        <pc:spChg chg="mod">
          <ac:chgData name="Yoel Kortick" userId="167978f5-7f40-4909-85d5-d4149554ad4e" providerId="ADAL" clId="{EB5CFF90-8C79-42E4-9A23-2D3FA11D4D76}" dt="2023-07-02T10:42:10.395" v="5106" actId="20577"/>
          <ac:spMkLst>
            <pc:docMk/>
            <pc:sldMk cId="2596752549" sldId="1927"/>
            <ac:spMk id="5" creationId="{E8A1DDA2-AC00-41D8-9746-AC602EB1E40A}"/>
          </ac:spMkLst>
        </pc:spChg>
        <pc:spChg chg="mod">
          <ac:chgData name="Yoel Kortick" userId="167978f5-7f40-4909-85d5-d4149554ad4e" providerId="ADAL" clId="{EB5CFF90-8C79-42E4-9A23-2D3FA11D4D76}" dt="2023-07-02T10:42:57.662" v="5115" actId="1038"/>
          <ac:spMkLst>
            <pc:docMk/>
            <pc:sldMk cId="2596752549" sldId="1927"/>
            <ac:spMk id="8" creationId="{1177FECB-A843-BD61-A8C9-377293873536}"/>
          </ac:spMkLst>
        </pc:spChg>
        <pc:spChg chg="del">
          <ac:chgData name="Yoel Kortick" userId="167978f5-7f40-4909-85d5-d4149554ad4e" providerId="ADAL" clId="{EB5CFF90-8C79-42E4-9A23-2D3FA11D4D76}" dt="2023-07-02T10:43:19.287" v="5125" actId="478"/>
          <ac:spMkLst>
            <pc:docMk/>
            <pc:sldMk cId="2596752549" sldId="1927"/>
            <ac:spMk id="11" creationId="{AC6212F4-C821-B38B-4795-0E7726FBCC5D}"/>
          </ac:spMkLst>
        </pc:spChg>
        <pc:spChg chg="mod">
          <ac:chgData name="Yoel Kortick" userId="167978f5-7f40-4909-85d5-d4149554ad4e" providerId="ADAL" clId="{EB5CFF90-8C79-42E4-9A23-2D3FA11D4D76}" dt="2023-07-02T11:26:13.681" v="6583" actId="1036"/>
          <ac:spMkLst>
            <pc:docMk/>
            <pc:sldMk cId="2596752549" sldId="1927"/>
            <ac:spMk id="12" creationId="{9A9A6081-C474-8EE5-DB29-A6C682C5C8CE}"/>
          </ac:spMkLst>
        </pc:spChg>
        <pc:picChg chg="del">
          <ac:chgData name="Yoel Kortick" userId="167978f5-7f40-4909-85d5-d4149554ad4e" providerId="ADAL" clId="{EB5CFF90-8C79-42E4-9A23-2D3FA11D4D76}" dt="2023-07-02T10:42:42.051" v="5107" actId="478"/>
          <ac:picMkLst>
            <pc:docMk/>
            <pc:sldMk cId="2596752549" sldId="1927"/>
            <ac:picMk id="7" creationId="{0E5E5F07-6B8C-9010-7CCD-6FB9357A22DE}"/>
          </ac:picMkLst>
        </pc:picChg>
        <pc:picChg chg="add del mod ord">
          <ac:chgData name="Yoel Kortick" userId="167978f5-7f40-4909-85d5-d4149554ad4e" providerId="ADAL" clId="{EB5CFF90-8C79-42E4-9A23-2D3FA11D4D76}" dt="2023-07-02T11:26:03.878" v="6574" actId="478"/>
          <ac:picMkLst>
            <pc:docMk/>
            <pc:sldMk cId="2596752549" sldId="1927"/>
            <ac:picMk id="9" creationId="{2B95F105-7763-D3A2-2AAD-271B400CC149}"/>
          </ac:picMkLst>
        </pc:picChg>
        <pc:picChg chg="add mod ord">
          <ac:chgData name="Yoel Kortick" userId="167978f5-7f40-4909-85d5-d4149554ad4e" providerId="ADAL" clId="{EB5CFF90-8C79-42E4-9A23-2D3FA11D4D76}" dt="2023-07-02T11:26:16.619" v="6584" actId="208"/>
          <ac:picMkLst>
            <pc:docMk/>
            <pc:sldMk cId="2596752549" sldId="1927"/>
            <ac:picMk id="17" creationId="{B779533F-4C1C-A683-B00F-B1336FABB943}"/>
          </ac:picMkLst>
        </pc:picChg>
        <pc:cxnChg chg="del">
          <ac:chgData name="Yoel Kortick" userId="167978f5-7f40-4909-85d5-d4149554ad4e" providerId="ADAL" clId="{EB5CFF90-8C79-42E4-9A23-2D3FA11D4D76}" dt="2023-07-02T10:43:22.745" v="5128" actId="478"/>
          <ac:cxnSpMkLst>
            <pc:docMk/>
            <pc:sldMk cId="2596752549" sldId="1927"/>
            <ac:cxnSpMk id="6" creationId="{96C8D27A-18F0-4893-D7E3-FE4E1A08BCC1}"/>
          </ac:cxnSpMkLst>
        </pc:cxnChg>
        <pc:cxnChg chg="mod">
          <ac:chgData name="Yoel Kortick" userId="167978f5-7f40-4909-85d5-d4149554ad4e" providerId="ADAL" clId="{EB5CFF90-8C79-42E4-9A23-2D3FA11D4D76}" dt="2023-07-02T10:43:02.321" v="5117" actId="14100"/>
          <ac:cxnSpMkLst>
            <pc:docMk/>
            <pc:sldMk cId="2596752549" sldId="1927"/>
            <ac:cxnSpMk id="10" creationId="{EA77F871-CE0F-B5FD-393C-63655BDF745A}"/>
          </ac:cxnSpMkLst>
        </pc:cxnChg>
        <pc:cxnChg chg="del mod">
          <ac:chgData name="Yoel Kortick" userId="167978f5-7f40-4909-85d5-d4149554ad4e" providerId="ADAL" clId="{EB5CFF90-8C79-42E4-9A23-2D3FA11D4D76}" dt="2023-07-02T10:43:20.683" v="5126" actId="478"/>
          <ac:cxnSpMkLst>
            <pc:docMk/>
            <pc:sldMk cId="2596752549" sldId="1927"/>
            <ac:cxnSpMk id="13" creationId="{4D56E9E2-9BE6-1562-7D7A-98D6319A9A5E}"/>
          </ac:cxnSpMkLst>
        </pc:cxnChg>
        <pc:cxnChg chg="del">
          <ac:chgData name="Yoel Kortick" userId="167978f5-7f40-4909-85d5-d4149554ad4e" providerId="ADAL" clId="{EB5CFF90-8C79-42E4-9A23-2D3FA11D4D76}" dt="2023-07-02T10:43:21.391" v="5127" actId="478"/>
          <ac:cxnSpMkLst>
            <pc:docMk/>
            <pc:sldMk cId="2596752549" sldId="1927"/>
            <ac:cxnSpMk id="15" creationId="{05C3618D-4C65-BB9D-87B3-89F57291EA0E}"/>
          </ac:cxnSpMkLst>
        </pc:cxnChg>
      </pc:sldChg>
      <pc:sldChg chg="add del">
        <pc:chgData name="Yoel Kortick" userId="167978f5-7f40-4909-85d5-d4149554ad4e" providerId="ADAL" clId="{EB5CFF90-8C79-42E4-9A23-2D3FA11D4D76}" dt="2023-07-02T10:43:41.345" v="5131" actId="47"/>
        <pc:sldMkLst>
          <pc:docMk/>
          <pc:sldMk cId="2767589262" sldId="1928"/>
        </pc:sldMkLst>
      </pc:sldChg>
      <pc:sldChg chg="delSp modSp add mod">
        <pc:chgData name="Yoel Kortick" userId="167978f5-7f40-4909-85d5-d4149554ad4e" providerId="ADAL" clId="{EB5CFF90-8C79-42E4-9A23-2D3FA11D4D76}" dt="2023-07-04T11:16:15.267" v="12767"/>
        <pc:sldMkLst>
          <pc:docMk/>
          <pc:sldMk cId="3523535066" sldId="1928"/>
        </pc:sldMkLst>
        <pc:spChg chg="del">
          <ac:chgData name="Yoel Kortick" userId="167978f5-7f40-4909-85d5-d4149554ad4e" providerId="ADAL" clId="{EB5CFF90-8C79-42E4-9A23-2D3FA11D4D76}" dt="2023-07-02T10:44:18.354" v="5143" actId="478"/>
          <ac:spMkLst>
            <pc:docMk/>
            <pc:sldMk cId="3523535066" sldId="1928"/>
            <ac:spMk id="3" creationId="{2D668B8E-45DC-66EA-681E-D75CD22E9572}"/>
          </ac:spMkLst>
        </pc:spChg>
        <pc:spChg chg="mod">
          <ac:chgData name="Yoel Kortick" userId="167978f5-7f40-4909-85d5-d4149554ad4e" providerId="ADAL" clId="{EB5CFF90-8C79-42E4-9A23-2D3FA11D4D76}" dt="2023-07-04T11:16:15.267" v="12767"/>
          <ac:spMkLst>
            <pc:docMk/>
            <pc:sldMk cId="3523535066" sldId="1928"/>
            <ac:spMk id="6" creationId="{A71215A1-7835-4033-9657-BEA33A271663}"/>
          </ac:spMkLst>
        </pc:spChg>
        <pc:spChg chg="del">
          <ac:chgData name="Yoel Kortick" userId="167978f5-7f40-4909-85d5-d4149554ad4e" providerId="ADAL" clId="{EB5CFF90-8C79-42E4-9A23-2D3FA11D4D76}" dt="2023-07-02T10:44:19.884" v="5145" actId="478"/>
          <ac:spMkLst>
            <pc:docMk/>
            <pc:sldMk cId="3523535066" sldId="1928"/>
            <ac:spMk id="14" creationId="{A954570C-DDB1-02CD-E2DA-4DFD903EF4AA}"/>
          </ac:spMkLst>
        </pc:spChg>
        <pc:picChg chg="del">
          <ac:chgData name="Yoel Kortick" userId="167978f5-7f40-4909-85d5-d4149554ad4e" providerId="ADAL" clId="{EB5CFF90-8C79-42E4-9A23-2D3FA11D4D76}" dt="2023-07-02T10:44:17.530" v="5142" actId="478"/>
          <ac:picMkLst>
            <pc:docMk/>
            <pc:sldMk cId="3523535066" sldId="1928"/>
            <ac:picMk id="8" creationId="{32800A8D-D028-2D8E-0D63-ADC4BBD0D0F3}"/>
          </ac:picMkLst>
        </pc:picChg>
        <pc:cxnChg chg="del">
          <ac:chgData name="Yoel Kortick" userId="167978f5-7f40-4909-85d5-d4149554ad4e" providerId="ADAL" clId="{EB5CFF90-8C79-42E4-9A23-2D3FA11D4D76}" dt="2023-07-02T10:44:18.983" v="5144" actId="478"/>
          <ac:cxnSpMkLst>
            <pc:docMk/>
            <pc:sldMk cId="3523535066" sldId="1928"/>
            <ac:cxnSpMk id="13" creationId="{5A733B08-A31F-578A-0E6E-4BC1FFBE370D}"/>
          </ac:cxnSpMkLst>
        </pc:cxnChg>
      </pc:sldChg>
      <pc:sldChg chg="addSp modSp add mod">
        <pc:chgData name="Yoel Kortick" userId="167978f5-7f40-4909-85d5-d4149554ad4e" providerId="ADAL" clId="{EB5CFF90-8C79-42E4-9A23-2D3FA11D4D76}" dt="2023-07-04T11:16:15.267" v="12767"/>
        <pc:sldMkLst>
          <pc:docMk/>
          <pc:sldMk cId="508621512" sldId="1929"/>
        </pc:sldMkLst>
        <pc:spChg chg="mod">
          <ac:chgData name="Yoel Kortick" userId="167978f5-7f40-4909-85d5-d4149554ad4e" providerId="ADAL" clId="{EB5CFF90-8C79-42E4-9A23-2D3FA11D4D76}" dt="2023-07-04T11:16:15.267" v="12767"/>
          <ac:spMkLst>
            <pc:docMk/>
            <pc:sldMk cId="508621512" sldId="1929"/>
            <ac:spMk id="6" creationId="{A71215A1-7835-4033-9657-BEA33A271663}"/>
          </ac:spMkLst>
        </pc:spChg>
        <pc:spChg chg="add mod">
          <ac:chgData name="Yoel Kortick" userId="167978f5-7f40-4909-85d5-d4149554ad4e" providerId="ADAL" clId="{EB5CFF90-8C79-42E4-9A23-2D3FA11D4D76}" dt="2023-07-02T11:19:53.646" v="6431" actId="1036"/>
          <ac:spMkLst>
            <pc:docMk/>
            <pc:sldMk cId="508621512" sldId="1929"/>
            <ac:spMk id="7" creationId="{511982B5-1067-D86F-4569-95566DAE1AA2}"/>
          </ac:spMkLst>
        </pc:spChg>
        <pc:spChg chg="add mod">
          <ac:chgData name="Yoel Kortick" userId="167978f5-7f40-4909-85d5-d4149554ad4e" providerId="ADAL" clId="{EB5CFF90-8C79-42E4-9A23-2D3FA11D4D76}" dt="2023-07-02T11:20:16.905" v="6565" actId="14100"/>
          <ac:spMkLst>
            <pc:docMk/>
            <pc:sldMk cId="508621512" sldId="1929"/>
            <ac:spMk id="8" creationId="{382D5B2C-B3A0-0707-7A94-F71E0A7EF948}"/>
          </ac:spMkLst>
        </pc:spChg>
        <pc:picChg chg="add mod">
          <ac:chgData name="Yoel Kortick" userId="167978f5-7f40-4909-85d5-d4149554ad4e" providerId="ADAL" clId="{EB5CFF90-8C79-42E4-9A23-2D3FA11D4D76}" dt="2023-07-02T11:19:53.646" v="6431" actId="1036"/>
          <ac:picMkLst>
            <pc:docMk/>
            <pc:sldMk cId="508621512" sldId="1929"/>
            <ac:picMk id="4" creationId="{1AB57E8E-2136-55F1-DB79-8A5899CFDFF4}"/>
          </ac:picMkLst>
        </pc:picChg>
      </pc:sldChg>
      <pc:sldChg chg="add del">
        <pc:chgData name="Yoel Kortick" userId="167978f5-7f40-4909-85d5-d4149554ad4e" providerId="ADAL" clId="{EB5CFF90-8C79-42E4-9A23-2D3FA11D4D76}" dt="2023-07-02T10:43:46.788" v="5132" actId="47"/>
        <pc:sldMkLst>
          <pc:docMk/>
          <pc:sldMk cId="3528034255" sldId="1929"/>
        </pc:sldMkLst>
      </pc:sldChg>
      <pc:sldChg chg="add del">
        <pc:chgData name="Yoel Kortick" userId="167978f5-7f40-4909-85d5-d4149554ad4e" providerId="ADAL" clId="{EB5CFF90-8C79-42E4-9A23-2D3FA11D4D76}" dt="2023-07-02T10:43:48.458" v="5133" actId="47"/>
        <pc:sldMkLst>
          <pc:docMk/>
          <pc:sldMk cId="1065219408" sldId="1930"/>
        </pc:sldMkLst>
      </pc:sldChg>
      <pc:sldChg chg="addSp delSp modSp add mod">
        <pc:chgData name="Yoel Kortick" userId="167978f5-7f40-4909-85d5-d4149554ad4e" providerId="ADAL" clId="{EB5CFF90-8C79-42E4-9A23-2D3FA11D4D76}" dt="2023-07-02T11:20:30.613" v="6566" actId="11529"/>
        <pc:sldMkLst>
          <pc:docMk/>
          <pc:sldMk cId="4026441608" sldId="1930"/>
        </pc:sldMkLst>
        <pc:spChg chg="mod">
          <ac:chgData name="Yoel Kortick" userId="167978f5-7f40-4909-85d5-d4149554ad4e" providerId="ADAL" clId="{EB5CFF90-8C79-42E4-9A23-2D3FA11D4D76}" dt="2023-07-02T10:59:14.725" v="5523" actId="20577"/>
          <ac:spMkLst>
            <pc:docMk/>
            <pc:sldMk cId="4026441608" sldId="1930"/>
            <ac:spMk id="6" creationId="{A71215A1-7835-4033-9657-BEA33A271663}"/>
          </ac:spMkLst>
        </pc:spChg>
        <pc:spChg chg="del">
          <ac:chgData name="Yoel Kortick" userId="167978f5-7f40-4909-85d5-d4149554ad4e" providerId="ADAL" clId="{EB5CFF90-8C79-42E4-9A23-2D3FA11D4D76}" dt="2023-07-02T10:59:51.962" v="5610" actId="478"/>
          <ac:spMkLst>
            <pc:docMk/>
            <pc:sldMk cId="4026441608" sldId="1930"/>
            <ac:spMk id="7" creationId="{511982B5-1067-D86F-4569-95566DAE1AA2}"/>
          </ac:spMkLst>
        </pc:spChg>
        <pc:spChg chg="add">
          <ac:chgData name="Yoel Kortick" userId="167978f5-7f40-4909-85d5-d4149554ad4e" providerId="ADAL" clId="{EB5CFF90-8C79-42E4-9A23-2D3FA11D4D76}" dt="2023-07-02T11:20:30.613" v="6566" actId="11529"/>
          <ac:spMkLst>
            <pc:docMk/>
            <pc:sldMk cId="4026441608" sldId="1930"/>
            <ac:spMk id="9" creationId="{DC9C0D82-8F37-E70F-5DC2-70EB9410CB28}"/>
          </ac:spMkLst>
        </pc:spChg>
        <pc:picChg chg="del">
          <ac:chgData name="Yoel Kortick" userId="167978f5-7f40-4909-85d5-d4149554ad4e" providerId="ADAL" clId="{EB5CFF90-8C79-42E4-9A23-2D3FA11D4D76}" dt="2023-07-02T10:59:16.329" v="5524" actId="478"/>
          <ac:picMkLst>
            <pc:docMk/>
            <pc:sldMk cId="4026441608" sldId="1930"/>
            <ac:picMk id="4" creationId="{1AB57E8E-2136-55F1-DB79-8A5899CFDFF4}"/>
          </ac:picMkLst>
        </pc:picChg>
        <pc:picChg chg="add mod ord">
          <ac:chgData name="Yoel Kortick" userId="167978f5-7f40-4909-85d5-d4149554ad4e" providerId="ADAL" clId="{EB5CFF90-8C79-42E4-9A23-2D3FA11D4D76}" dt="2023-07-02T10:59:49.168" v="5609" actId="167"/>
          <ac:picMkLst>
            <pc:docMk/>
            <pc:sldMk cId="4026441608" sldId="1930"/>
            <ac:picMk id="8" creationId="{0771E32A-A328-1F64-E1D8-E0827224556C}"/>
          </ac:picMkLst>
        </pc:picChg>
      </pc:sldChg>
      <pc:sldChg chg="add del">
        <pc:chgData name="Yoel Kortick" userId="167978f5-7f40-4909-85d5-d4149554ad4e" providerId="ADAL" clId="{EB5CFF90-8C79-42E4-9A23-2D3FA11D4D76}" dt="2023-07-02T10:43:50.210" v="5134" actId="47"/>
        <pc:sldMkLst>
          <pc:docMk/>
          <pc:sldMk cId="1470946086" sldId="1931"/>
        </pc:sldMkLst>
      </pc:sldChg>
      <pc:sldChg chg="addSp delSp modSp add mod">
        <pc:chgData name="Yoel Kortick" userId="167978f5-7f40-4909-85d5-d4149554ad4e" providerId="ADAL" clId="{EB5CFF90-8C79-42E4-9A23-2D3FA11D4D76}" dt="2023-07-04T11:16:15.267" v="12767"/>
        <pc:sldMkLst>
          <pc:docMk/>
          <pc:sldMk cId="3888129679" sldId="1931"/>
        </pc:sldMkLst>
        <pc:spChg chg="add">
          <ac:chgData name="Yoel Kortick" userId="167978f5-7f40-4909-85d5-d4149554ad4e" providerId="ADAL" clId="{EB5CFF90-8C79-42E4-9A23-2D3FA11D4D76}" dt="2023-07-02T13:19:23.175" v="8051" actId="11529"/>
          <ac:spMkLst>
            <pc:docMk/>
            <pc:sldMk cId="3888129679" sldId="1931"/>
            <ac:spMk id="3" creationId="{0C810E18-837C-A8C9-3D8E-BBEBD91EC3DC}"/>
          </ac:spMkLst>
        </pc:spChg>
        <pc:spChg chg="mod">
          <ac:chgData name="Yoel Kortick" userId="167978f5-7f40-4909-85d5-d4149554ad4e" providerId="ADAL" clId="{EB5CFF90-8C79-42E4-9A23-2D3FA11D4D76}" dt="2023-07-02T11:04:12.614" v="5649" actId="20577"/>
          <ac:spMkLst>
            <pc:docMk/>
            <pc:sldMk cId="3888129679" sldId="1931"/>
            <ac:spMk id="6" creationId="{A71215A1-7835-4033-9657-BEA33A271663}"/>
          </ac:spMkLst>
        </pc:spChg>
        <pc:spChg chg="add mod">
          <ac:chgData name="Yoel Kortick" userId="167978f5-7f40-4909-85d5-d4149554ad4e" providerId="ADAL" clId="{EB5CFF90-8C79-42E4-9A23-2D3FA11D4D76}" dt="2023-07-04T11:16:15.267" v="12767"/>
          <ac:spMkLst>
            <pc:docMk/>
            <pc:sldMk cId="3888129679" sldId="1931"/>
            <ac:spMk id="9" creationId="{BAA56E71-AFA6-1E2D-381F-4D27442DE1D6}"/>
          </ac:spMkLst>
        </pc:spChg>
        <pc:picChg chg="add mod">
          <ac:chgData name="Yoel Kortick" userId="167978f5-7f40-4909-85d5-d4149554ad4e" providerId="ADAL" clId="{EB5CFF90-8C79-42E4-9A23-2D3FA11D4D76}" dt="2023-07-02T11:00:58.498" v="5612" actId="208"/>
          <ac:picMkLst>
            <pc:docMk/>
            <pc:sldMk cId="3888129679" sldId="1931"/>
            <ac:picMk id="4" creationId="{7D969FC9-1EB6-115C-812F-FD0644FF505F}"/>
          </ac:picMkLst>
        </pc:picChg>
        <pc:picChg chg="del">
          <ac:chgData name="Yoel Kortick" userId="167978f5-7f40-4909-85d5-d4149554ad4e" providerId="ADAL" clId="{EB5CFF90-8C79-42E4-9A23-2D3FA11D4D76}" dt="2023-07-02T10:59:44.968" v="5608" actId="478"/>
          <ac:picMkLst>
            <pc:docMk/>
            <pc:sldMk cId="3888129679" sldId="1931"/>
            <ac:picMk id="8" creationId="{0771E32A-A328-1F64-E1D8-E0827224556C}"/>
          </ac:picMkLst>
        </pc:picChg>
        <pc:cxnChg chg="add mod">
          <ac:chgData name="Yoel Kortick" userId="167978f5-7f40-4909-85d5-d4149554ad4e" providerId="ADAL" clId="{EB5CFF90-8C79-42E4-9A23-2D3FA11D4D76}" dt="2023-07-02T11:04:08.719" v="5648" actId="1076"/>
          <ac:cxnSpMkLst>
            <pc:docMk/>
            <pc:sldMk cId="3888129679" sldId="1931"/>
            <ac:cxnSpMk id="10" creationId="{AB0FA78A-E2E9-9A50-2D2A-6C167F542FCD}"/>
          </ac:cxnSpMkLst>
        </pc:cxnChg>
      </pc:sldChg>
      <pc:sldChg chg="addSp delSp modSp add mod">
        <pc:chgData name="Yoel Kortick" userId="167978f5-7f40-4909-85d5-d4149554ad4e" providerId="ADAL" clId="{EB5CFF90-8C79-42E4-9A23-2D3FA11D4D76}" dt="2023-07-04T11:16:15.267" v="12767"/>
        <pc:sldMkLst>
          <pc:docMk/>
          <pc:sldMk cId="474334041" sldId="1932"/>
        </pc:sldMkLst>
        <pc:spChg chg="mod">
          <ac:chgData name="Yoel Kortick" userId="167978f5-7f40-4909-85d5-d4149554ad4e" providerId="ADAL" clId="{EB5CFF90-8C79-42E4-9A23-2D3FA11D4D76}" dt="2023-07-04T11:16:15.267" v="12767"/>
          <ac:spMkLst>
            <pc:docMk/>
            <pc:sldMk cId="474334041" sldId="1932"/>
            <ac:spMk id="6" creationId="{A71215A1-7835-4033-9657-BEA33A271663}"/>
          </ac:spMkLst>
        </pc:spChg>
        <pc:spChg chg="mod">
          <ac:chgData name="Yoel Kortick" userId="167978f5-7f40-4909-85d5-d4149554ad4e" providerId="ADAL" clId="{EB5CFF90-8C79-42E4-9A23-2D3FA11D4D76}" dt="2023-07-02T11:07:36.931" v="5817" actId="1036"/>
          <ac:spMkLst>
            <pc:docMk/>
            <pc:sldMk cId="474334041" sldId="1932"/>
            <ac:spMk id="7" creationId="{511982B5-1067-D86F-4569-95566DAE1AA2}"/>
          </ac:spMkLst>
        </pc:spChg>
        <pc:spChg chg="mod">
          <ac:chgData name="Yoel Kortick" userId="167978f5-7f40-4909-85d5-d4149554ad4e" providerId="ADAL" clId="{EB5CFF90-8C79-42E4-9A23-2D3FA11D4D76}" dt="2023-07-02T11:07:36.931" v="5817" actId="1036"/>
          <ac:spMkLst>
            <pc:docMk/>
            <pc:sldMk cId="474334041" sldId="1932"/>
            <ac:spMk id="9" creationId="{BAA56E71-AFA6-1E2D-381F-4D27442DE1D6}"/>
          </ac:spMkLst>
        </pc:spChg>
        <pc:spChg chg="add mod">
          <ac:chgData name="Yoel Kortick" userId="167978f5-7f40-4909-85d5-d4149554ad4e" providerId="ADAL" clId="{EB5CFF90-8C79-42E4-9A23-2D3FA11D4D76}" dt="2023-07-02T11:07:36.931" v="5817" actId="1036"/>
          <ac:spMkLst>
            <pc:docMk/>
            <pc:sldMk cId="474334041" sldId="1932"/>
            <ac:spMk id="12" creationId="{35B2E6D7-A30D-B2C0-2FFF-7A1956448C97}"/>
          </ac:spMkLst>
        </pc:spChg>
        <pc:spChg chg="add mod">
          <ac:chgData name="Yoel Kortick" userId="167978f5-7f40-4909-85d5-d4149554ad4e" providerId="ADAL" clId="{EB5CFF90-8C79-42E4-9A23-2D3FA11D4D76}" dt="2023-07-04T11:16:15.267" v="12767"/>
          <ac:spMkLst>
            <pc:docMk/>
            <pc:sldMk cId="474334041" sldId="1932"/>
            <ac:spMk id="13" creationId="{85480B7D-BDC2-CFAF-641B-7C99F90DA751}"/>
          </ac:spMkLst>
        </pc:spChg>
        <pc:spChg chg="add mod">
          <ac:chgData name="Yoel Kortick" userId="167978f5-7f40-4909-85d5-d4149554ad4e" providerId="ADAL" clId="{EB5CFF90-8C79-42E4-9A23-2D3FA11D4D76}" dt="2023-07-02T11:07:55.687" v="5825" actId="1036"/>
          <ac:spMkLst>
            <pc:docMk/>
            <pc:sldMk cId="474334041" sldId="1932"/>
            <ac:spMk id="15" creationId="{3F81A238-E4E1-C761-3214-929938B8B80B}"/>
          </ac:spMkLst>
        </pc:spChg>
        <pc:spChg chg="add mod">
          <ac:chgData name="Yoel Kortick" userId="167978f5-7f40-4909-85d5-d4149554ad4e" providerId="ADAL" clId="{EB5CFF90-8C79-42E4-9A23-2D3FA11D4D76}" dt="2023-07-02T11:08:37.966" v="5881" actId="20577"/>
          <ac:spMkLst>
            <pc:docMk/>
            <pc:sldMk cId="474334041" sldId="1932"/>
            <ac:spMk id="20" creationId="{BD59BE7B-E869-2085-BFFF-037245987DD7}"/>
          </ac:spMkLst>
        </pc:spChg>
        <pc:picChg chg="del">
          <ac:chgData name="Yoel Kortick" userId="167978f5-7f40-4909-85d5-d4149554ad4e" providerId="ADAL" clId="{EB5CFF90-8C79-42E4-9A23-2D3FA11D4D76}" dt="2023-07-02T11:04:58.765" v="5681" actId="478"/>
          <ac:picMkLst>
            <pc:docMk/>
            <pc:sldMk cId="474334041" sldId="1932"/>
            <ac:picMk id="4" creationId="{7D969FC9-1EB6-115C-812F-FD0644FF505F}"/>
          </ac:picMkLst>
        </pc:picChg>
        <pc:picChg chg="add mod ord">
          <ac:chgData name="Yoel Kortick" userId="167978f5-7f40-4909-85d5-d4149554ad4e" providerId="ADAL" clId="{EB5CFF90-8C79-42E4-9A23-2D3FA11D4D76}" dt="2023-07-02T11:08:06.690" v="5830" actId="1076"/>
          <ac:picMkLst>
            <pc:docMk/>
            <pc:sldMk cId="474334041" sldId="1932"/>
            <ac:picMk id="8" creationId="{7B1F1D7C-71BB-3D5A-A1C5-193275FC3EEA}"/>
          </ac:picMkLst>
        </pc:picChg>
        <pc:cxnChg chg="mod">
          <ac:chgData name="Yoel Kortick" userId="167978f5-7f40-4909-85d5-d4149554ad4e" providerId="ADAL" clId="{EB5CFF90-8C79-42E4-9A23-2D3FA11D4D76}" dt="2023-07-02T11:07:36.931" v="5817" actId="1036"/>
          <ac:cxnSpMkLst>
            <pc:docMk/>
            <pc:sldMk cId="474334041" sldId="1932"/>
            <ac:cxnSpMk id="10" creationId="{AB0FA78A-E2E9-9A50-2D2A-6C167F542FCD}"/>
          </ac:cxnSpMkLst>
        </pc:cxnChg>
        <pc:cxnChg chg="add mod">
          <ac:chgData name="Yoel Kortick" userId="167978f5-7f40-4909-85d5-d4149554ad4e" providerId="ADAL" clId="{EB5CFF90-8C79-42E4-9A23-2D3FA11D4D76}" dt="2023-07-02T11:08:13.004" v="5832" actId="14100"/>
          <ac:cxnSpMkLst>
            <pc:docMk/>
            <pc:sldMk cId="474334041" sldId="1932"/>
            <ac:cxnSpMk id="14" creationId="{FE683EC0-7F71-D09B-3868-4396F7CE5A41}"/>
          </ac:cxnSpMkLst>
        </pc:cxnChg>
        <pc:cxnChg chg="add mod">
          <ac:chgData name="Yoel Kortick" userId="167978f5-7f40-4909-85d5-d4149554ad4e" providerId="ADAL" clId="{EB5CFF90-8C79-42E4-9A23-2D3FA11D4D76}" dt="2023-07-02T11:08:19.834" v="5834" actId="14100"/>
          <ac:cxnSpMkLst>
            <pc:docMk/>
            <pc:sldMk cId="474334041" sldId="1932"/>
            <ac:cxnSpMk id="16" creationId="{EAE77473-4410-E026-B051-E3B6A37F3FF0}"/>
          </ac:cxnSpMkLst>
        </pc:cxnChg>
        <pc:cxnChg chg="add del mod">
          <ac:chgData name="Yoel Kortick" userId="167978f5-7f40-4909-85d5-d4149554ad4e" providerId="ADAL" clId="{EB5CFF90-8C79-42E4-9A23-2D3FA11D4D76}" dt="2023-07-02T11:08:26.744" v="5836" actId="478"/>
          <ac:cxnSpMkLst>
            <pc:docMk/>
            <pc:sldMk cId="474334041" sldId="1932"/>
            <ac:cxnSpMk id="21" creationId="{F3796D0B-ADD2-CF6F-03F1-BC44E9F593B4}"/>
          </ac:cxnSpMkLst>
        </pc:cxnChg>
      </pc:sldChg>
      <pc:sldChg chg="add del">
        <pc:chgData name="Yoel Kortick" userId="167978f5-7f40-4909-85d5-d4149554ad4e" providerId="ADAL" clId="{EB5CFF90-8C79-42E4-9A23-2D3FA11D4D76}" dt="2023-07-02T10:43:51.880" v="5135" actId="47"/>
        <pc:sldMkLst>
          <pc:docMk/>
          <pc:sldMk cId="508044163" sldId="1932"/>
        </pc:sldMkLst>
      </pc:sldChg>
      <pc:sldChg chg="addSp delSp modSp add mod">
        <pc:chgData name="Yoel Kortick" userId="167978f5-7f40-4909-85d5-d4149554ad4e" providerId="ADAL" clId="{EB5CFF90-8C79-42E4-9A23-2D3FA11D4D76}" dt="2023-07-04T11:16:15.267" v="12767"/>
        <pc:sldMkLst>
          <pc:docMk/>
          <pc:sldMk cId="1242317006" sldId="1933"/>
        </pc:sldMkLst>
        <pc:spChg chg="mod">
          <ac:chgData name="Yoel Kortick" userId="167978f5-7f40-4909-85d5-d4149554ad4e" providerId="ADAL" clId="{EB5CFF90-8C79-42E4-9A23-2D3FA11D4D76}" dt="2023-07-04T11:16:15.267" v="12767"/>
          <ac:spMkLst>
            <pc:docMk/>
            <pc:sldMk cId="1242317006" sldId="1933"/>
            <ac:spMk id="6" creationId="{A71215A1-7835-4033-9657-BEA33A271663}"/>
          </ac:spMkLst>
        </pc:spChg>
        <pc:spChg chg="del">
          <ac:chgData name="Yoel Kortick" userId="167978f5-7f40-4909-85d5-d4149554ad4e" providerId="ADAL" clId="{EB5CFF90-8C79-42E4-9A23-2D3FA11D4D76}" dt="2023-07-02T11:09:47.449" v="5916" actId="478"/>
          <ac:spMkLst>
            <pc:docMk/>
            <pc:sldMk cId="1242317006" sldId="1933"/>
            <ac:spMk id="7" creationId="{511982B5-1067-D86F-4569-95566DAE1AA2}"/>
          </ac:spMkLst>
        </pc:spChg>
        <pc:spChg chg="del">
          <ac:chgData name="Yoel Kortick" userId="167978f5-7f40-4909-85d5-d4149554ad4e" providerId="ADAL" clId="{EB5CFF90-8C79-42E4-9A23-2D3FA11D4D76}" dt="2023-07-02T11:09:49.266" v="5918" actId="478"/>
          <ac:spMkLst>
            <pc:docMk/>
            <pc:sldMk cId="1242317006" sldId="1933"/>
            <ac:spMk id="9" creationId="{BAA56E71-AFA6-1E2D-381F-4D27442DE1D6}"/>
          </ac:spMkLst>
        </pc:spChg>
        <pc:spChg chg="mod">
          <ac:chgData name="Yoel Kortick" userId="167978f5-7f40-4909-85d5-d4149554ad4e" providerId="ADAL" clId="{EB5CFF90-8C79-42E4-9A23-2D3FA11D4D76}" dt="2023-07-02T11:10:31.720" v="5999" actId="14100"/>
          <ac:spMkLst>
            <pc:docMk/>
            <pc:sldMk cId="1242317006" sldId="1933"/>
            <ac:spMk id="12" creationId="{35B2E6D7-A30D-B2C0-2FFF-7A1956448C97}"/>
          </ac:spMkLst>
        </pc:spChg>
        <pc:spChg chg="mod">
          <ac:chgData name="Yoel Kortick" userId="167978f5-7f40-4909-85d5-d4149554ad4e" providerId="ADAL" clId="{EB5CFF90-8C79-42E4-9A23-2D3FA11D4D76}" dt="2023-07-02T11:10:22.099" v="5996" actId="14100"/>
          <ac:spMkLst>
            <pc:docMk/>
            <pc:sldMk cId="1242317006" sldId="1933"/>
            <ac:spMk id="13" creationId="{85480B7D-BDC2-CFAF-641B-7C99F90DA751}"/>
          </ac:spMkLst>
        </pc:spChg>
        <pc:spChg chg="del">
          <ac:chgData name="Yoel Kortick" userId="167978f5-7f40-4909-85d5-d4149554ad4e" providerId="ADAL" clId="{EB5CFF90-8C79-42E4-9A23-2D3FA11D4D76}" dt="2023-07-02T11:09:45.807" v="5915" actId="478"/>
          <ac:spMkLst>
            <pc:docMk/>
            <pc:sldMk cId="1242317006" sldId="1933"/>
            <ac:spMk id="15" creationId="{3F81A238-E4E1-C761-3214-929938B8B80B}"/>
          </ac:spMkLst>
        </pc:spChg>
        <pc:spChg chg="del">
          <ac:chgData name="Yoel Kortick" userId="167978f5-7f40-4909-85d5-d4149554ad4e" providerId="ADAL" clId="{EB5CFF90-8C79-42E4-9A23-2D3FA11D4D76}" dt="2023-07-02T11:09:42.052" v="5913" actId="478"/>
          <ac:spMkLst>
            <pc:docMk/>
            <pc:sldMk cId="1242317006" sldId="1933"/>
            <ac:spMk id="20" creationId="{BD59BE7B-E869-2085-BFFF-037245987DD7}"/>
          </ac:spMkLst>
        </pc:spChg>
        <pc:picChg chg="add mod ord">
          <ac:chgData name="Yoel Kortick" userId="167978f5-7f40-4909-85d5-d4149554ad4e" providerId="ADAL" clId="{EB5CFF90-8C79-42E4-9A23-2D3FA11D4D76}" dt="2023-07-02T11:10:39.260" v="6002" actId="208"/>
          <ac:picMkLst>
            <pc:docMk/>
            <pc:sldMk cId="1242317006" sldId="1933"/>
            <ac:picMk id="4" creationId="{F07A16E9-C7CA-B287-C646-78B88FD89434}"/>
          </ac:picMkLst>
        </pc:picChg>
        <pc:picChg chg="del">
          <ac:chgData name="Yoel Kortick" userId="167978f5-7f40-4909-85d5-d4149554ad4e" providerId="ADAL" clId="{EB5CFF90-8C79-42E4-9A23-2D3FA11D4D76}" dt="2023-07-02T11:09:52.144" v="5919" actId="478"/>
          <ac:picMkLst>
            <pc:docMk/>
            <pc:sldMk cId="1242317006" sldId="1933"/>
            <ac:picMk id="8" creationId="{7B1F1D7C-71BB-3D5A-A1C5-193275FC3EEA}"/>
          </ac:picMkLst>
        </pc:picChg>
        <pc:cxnChg chg="del">
          <ac:chgData name="Yoel Kortick" userId="167978f5-7f40-4909-85d5-d4149554ad4e" providerId="ADAL" clId="{EB5CFF90-8C79-42E4-9A23-2D3FA11D4D76}" dt="2023-07-02T11:09:48.278" v="5917" actId="478"/>
          <ac:cxnSpMkLst>
            <pc:docMk/>
            <pc:sldMk cId="1242317006" sldId="1933"/>
            <ac:cxnSpMk id="10" creationId="{AB0FA78A-E2E9-9A50-2D2A-6C167F542FCD}"/>
          </ac:cxnSpMkLst>
        </pc:cxnChg>
        <pc:cxnChg chg="mod">
          <ac:chgData name="Yoel Kortick" userId="167978f5-7f40-4909-85d5-d4149554ad4e" providerId="ADAL" clId="{EB5CFF90-8C79-42E4-9A23-2D3FA11D4D76}" dt="2023-07-02T11:10:36.903" v="6001" actId="14100"/>
          <ac:cxnSpMkLst>
            <pc:docMk/>
            <pc:sldMk cId="1242317006" sldId="1933"/>
            <ac:cxnSpMk id="14" creationId="{FE683EC0-7F71-D09B-3868-4396F7CE5A41}"/>
          </ac:cxnSpMkLst>
        </pc:cxnChg>
        <pc:cxnChg chg="del">
          <ac:chgData name="Yoel Kortick" userId="167978f5-7f40-4909-85d5-d4149554ad4e" providerId="ADAL" clId="{EB5CFF90-8C79-42E4-9A23-2D3FA11D4D76}" dt="2023-07-02T11:09:43.004" v="5914" actId="478"/>
          <ac:cxnSpMkLst>
            <pc:docMk/>
            <pc:sldMk cId="1242317006" sldId="1933"/>
            <ac:cxnSpMk id="16" creationId="{EAE77473-4410-E026-B051-E3B6A37F3FF0}"/>
          </ac:cxnSpMkLst>
        </pc:cxnChg>
      </pc:sldChg>
      <pc:sldChg chg="add del">
        <pc:chgData name="Yoel Kortick" userId="167978f5-7f40-4909-85d5-d4149554ad4e" providerId="ADAL" clId="{EB5CFF90-8C79-42E4-9A23-2D3FA11D4D76}" dt="2023-07-02T10:43:52.865" v="5136" actId="47"/>
        <pc:sldMkLst>
          <pc:docMk/>
          <pc:sldMk cId="1430828909" sldId="1933"/>
        </pc:sldMkLst>
      </pc:sldChg>
      <pc:sldChg chg="add del">
        <pc:chgData name="Yoel Kortick" userId="167978f5-7f40-4909-85d5-d4149554ad4e" providerId="ADAL" clId="{EB5CFF90-8C79-42E4-9A23-2D3FA11D4D76}" dt="2023-07-02T10:43:53.682" v="5137" actId="47"/>
        <pc:sldMkLst>
          <pc:docMk/>
          <pc:sldMk cId="1094368707" sldId="1934"/>
        </pc:sldMkLst>
      </pc:sldChg>
      <pc:sldChg chg="addSp delSp modSp add mod">
        <pc:chgData name="Yoel Kortick" userId="167978f5-7f40-4909-85d5-d4149554ad4e" providerId="ADAL" clId="{EB5CFF90-8C79-42E4-9A23-2D3FA11D4D76}" dt="2023-07-04T11:16:15.267" v="12767"/>
        <pc:sldMkLst>
          <pc:docMk/>
          <pc:sldMk cId="2171600036" sldId="1934"/>
        </pc:sldMkLst>
        <pc:spChg chg="mod">
          <ac:chgData name="Yoel Kortick" userId="167978f5-7f40-4909-85d5-d4149554ad4e" providerId="ADAL" clId="{EB5CFF90-8C79-42E4-9A23-2D3FA11D4D76}" dt="2023-07-04T11:16:15.267" v="12767"/>
          <ac:spMkLst>
            <pc:docMk/>
            <pc:sldMk cId="2171600036" sldId="1934"/>
            <ac:spMk id="6" creationId="{A71215A1-7835-4033-9657-BEA33A271663}"/>
          </ac:spMkLst>
        </pc:spChg>
        <pc:spChg chg="add mod">
          <ac:chgData name="Yoel Kortick" userId="167978f5-7f40-4909-85d5-d4149554ad4e" providerId="ADAL" clId="{EB5CFF90-8C79-42E4-9A23-2D3FA11D4D76}" dt="2023-07-02T11:12:26.048" v="6164" actId="6549"/>
          <ac:spMkLst>
            <pc:docMk/>
            <pc:sldMk cId="2171600036" sldId="1934"/>
            <ac:spMk id="8" creationId="{EDB49532-BE44-1FA4-3B51-1390B928EB5C}"/>
          </ac:spMkLst>
        </pc:spChg>
        <pc:spChg chg="add mod">
          <ac:chgData name="Yoel Kortick" userId="167978f5-7f40-4909-85d5-d4149554ad4e" providerId="ADAL" clId="{EB5CFF90-8C79-42E4-9A23-2D3FA11D4D76}" dt="2023-07-02T11:12:50.602" v="6251" actId="1035"/>
          <ac:spMkLst>
            <pc:docMk/>
            <pc:sldMk cId="2171600036" sldId="1934"/>
            <ac:spMk id="9" creationId="{1253F36F-E107-F2A7-8586-F346FD2BFAD2}"/>
          </ac:spMkLst>
        </pc:spChg>
        <pc:spChg chg="add mod">
          <ac:chgData name="Yoel Kortick" userId="167978f5-7f40-4909-85d5-d4149554ad4e" providerId="ADAL" clId="{EB5CFF90-8C79-42E4-9A23-2D3FA11D4D76}" dt="2023-07-02T11:12:46.657" v="6247" actId="1035"/>
          <ac:spMkLst>
            <pc:docMk/>
            <pc:sldMk cId="2171600036" sldId="1934"/>
            <ac:spMk id="10" creationId="{30A88C26-4F38-D3AA-D0EB-B0C8D2AAE8D8}"/>
          </ac:spMkLst>
        </pc:spChg>
        <pc:spChg chg="del">
          <ac:chgData name="Yoel Kortick" userId="167978f5-7f40-4909-85d5-d4149554ad4e" providerId="ADAL" clId="{EB5CFF90-8C79-42E4-9A23-2D3FA11D4D76}" dt="2023-07-02T11:13:13.439" v="6258" actId="478"/>
          <ac:spMkLst>
            <pc:docMk/>
            <pc:sldMk cId="2171600036" sldId="1934"/>
            <ac:spMk id="12" creationId="{35B2E6D7-A30D-B2C0-2FFF-7A1956448C97}"/>
          </ac:spMkLst>
        </pc:spChg>
        <pc:spChg chg="mod">
          <ac:chgData name="Yoel Kortick" userId="167978f5-7f40-4909-85d5-d4149554ad4e" providerId="ADAL" clId="{EB5CFF90-8C79-42E4-9A23-2D3FA11D4D76}" dt="2023-07-04T11:16:15.267" v="12767"/>
          <ac:spMkLst>
            <pc:docMk/>
            <pc:sldMk cId="2171600036" sldId="1934"/>
            <ac:spMk id="13" creationId="{85480B7D-BDC2-CFAF-641B-7C99F90DA751}"/>
          </ac:spMkLst>
        </pc:spChg>
        <pc:picChg chg="del">
          <ac:chgData name="Yoel Kortick" userId="167978f5-7f40-4909-85d5-d4149554ad4e" providerId="ADAL" clId="{EB5CFF90-8C79-42E4-9A23-2D3FA11D4D76}" dt="2023-07-02T11:11:37.129" v="6081" actId="478"/>
          <ac:picMkLst>
            <pc:docMk/>
            <pc:sldMk cId="2171600036" sldId="1934"/>
            <ac:picMk id="4" creationId="{F07A16E9-C7CA-B287-C646-78B88FD89434}"/>
          </ac:picMkLst>
        </pc:picChg>
        <pc:picChg chg="add mod ord">
          <ac:chgData name="Yoel Kortick" userId="167978f5-7f40-4909-85d5-d4149554ad4e" providerId="ADAL" clId="{EB5CFF90-8C79-42E4-9A23-2D3FA11D4D76}" dt="2023-07-02T11:13:42.566" v="6360" actId="208"/>
          <ac:picMkLst>
            <pc:docMk/>
            <pc:sldMk cId="2171600036" sldId="1934"/>
            <ac:picMk id="7" creationId="{DCD88752-22BE-4E25-F327-DD35FB042BE4}"/>
          </ac:picMkLst>
        </pc:picChg>
        <pc:cxnChg chg="del mod">
          <ac:chgData name="Yoel Kortick" userId="167978f5-7f40-4909-85d5-d4149554ad4e" providerId="ADAL" clId="{EB5CFF90-8C79-42E4-9A23-2D3FA11D4D76}" dt="2023-07-02T11:13:26.823" v="6263" actId="478"/>
          <ac:cxnSpMkLst>
            <pc:docMk/>
            <pc:sldMk cId="2171600036" sldId="1934"/>
            <ac:cxnSpMk id="14" creationId="{FE683EC0-7F71-D09B-3868-4396F7CE5A41}"/>
          </ac:cxnSpMkLst>
        </pc:cxnChg>
        <pc:cxnChg chg="add mod">
          <ac:chgData name="Yoel Kortick" userId="167978f5-7f40-4909-85d5-d4149554ad4e" providerId="ADAL" clId="{EB5CFF90-8C79-42E4-9A23-2D3FA11D4D76}" dt="2023-07-02T11:13:02.466" v="6254" actId="208"/>
          <ac:cxnSpMkLst>
            <pc:docMk/>
            <pc:sldMk cId="2171600036" sldId="1934"/>
            <ac:cxnSpMk id="15" creationId="{3D947649-3FB5-41AA-D20D-1CD25C741C3E}"/>
          </ac:cxnSpMkLst>
        </pc:cxnChg>
        <pc:cxnChg chg="add del mod">
          <ac:chgData name="Yoel Kortick" userId="167978f5-7f40-4909-85d5-d4149554ad4e" providerId="ADAL" clId="{EB5CFF90-8C79-42E4-9A23-2D3FA11D4D76}" dt="2023-07-02T11:13:06.878" v="6256"/>
          <ac:cxnSpMkLst>
            <pc:docMk/>
            <pc:sldMk cId="2171600036" sldId="1934"/>
            <ac:cxnSpMk id="16" creationId="{D7B38DBB-9D05-5769-8735-85035B20D98C}"/>
          </ac:cxnSpMkLst>
        </pc:cxnChg>
        <pc:cxnChg chg="add mod">
          <ac:chgData name="Yoel Kortick" userId="167978f5-7f40-4909-85d5-d4149554ad4e" providerId="ADAL" clId="{EB5CFF90-8C79-42E4-9A23-2D3FA11D4D76}" dt="2023-07-02T11:13:38" v="6359" actId="1038"/>
          <ac:cxnSpMkLst>
            <pc:docMk/>
            <pc:sldMk cId="2171600036" sldId="1934"/>
            <ac:cxnSpMk id="18" creationId="{8E7CDC06-96B4-FC1D-004C-1E9960AD450F}"/>
          </ac:cxnSpMkLst>
        </pc:cxnChg>
      </pc:sldChg>
      <pc:sldChg chg="addSp delSp modSp add mod">
        <pc:chgData name="Yoel Kortick" userId="167978f5-7f40-4909-85d5-d4149554ad4e" providerId="ADAL" clId="{EB5CFF90-8C79-42E4-9A23-2D3FA11D4D76}" dt="2023-07-02T11:20:45.427" v="6567" actId="208"/>
        <pc:sldMkLst>
          <pc:docMk/>
          <pc:sldMk cId="939869713" sldId="1935"/>
        </pc:sldMkLst>
        <pc:spChg chg="add del mod">
          <ac:chgData name="Yoel Kortick" userId="167978f5-7f40-4909-85d5-d4149554ad4e" providerId="ADAL" clId="{EB5CFF90-8C79-42E4-9A23-2D3FA11D4D76}" dt="2023-07-02T11:18:15.186" v="6366" actId="478"/>
          <ac:spMkLst>
            <pc:docMk/>
            <pc:sldMk cId="939869713" sldId="1935"/>
            <ac:spMk id="4" creationId="{A37E7C14-2E24-64C0-59C2-82967CAC08B0}"/>
          </ac:spMkLst>
        </pc:spChg>
        <pc:spChg chg="del">
          <ac:chgData name="Yoel Kortick" userId="167978f5-7f40-4909-85d5-d4149554ad4e" providerId="ADAL" clId="{EB5CFF90-8C79-42E4-9A23-2D3FA11D4D76}" dt="2023-07-02T11:18:13.795" v="6365" actId="478"/>
          <ac:spMkLst>
            <pc:docMk/>
            <pc:sldMk cId="939869713" sldId="1935"/>
            <ac:spMk id="6" creationId="{A71215A1-7835-4033-9657-BEA33A271663}"/>
          </ac:spMkLst>
        </pc:spChg>
        <pc:spChg chg="mod">
          <ac:chgData name="Yoel Kortick" userId="167978f5-7f40-4909-85d5-d4149554ad4e" providerId="ADAL" clId="{EB5CFF90-8C79-42E4-9A23-2D3FA11D4D76}" dt="2023-07-02T11:19:01.917" v="6384" actId="1076"/>
          <ac:spMkLst>
            <pc:docMk/>
            <pc:sldMk cId="939869713" sldId="1935"/>
            <ac:spMk id="8" creationId="{EDB49532-BE44-1FA4-3B51-1390B928EB5C}"/>
          </ac:spMkLst>
        </pc:spChg>
        <pc:spChg chg="mod">
          <ac:chgData name="Yoel Kortick" userId="167978f5-7f40-4909-85d5-d4149554ad4e" providerId="ADAL" clId="{EB5CFF90-8C79-42E4-9A23-2D3FA11D4D76}" dt="2023-07-02T11:18:42.200" v="6379" actId="1036"/>
          <ac:spMkLst>
            <pc:docMk/>
            <pc:sldMk cId="939869713" sldId="1935"/>
            <ac:spMk id="9" creationId="{1253F36F-E107-F2A7-8586-F346FD2BFAD2}"/>
          </ac:spMkLst>
        </pc:spChg>
        <pc:spChg chg="del">
          <ac:chgData name="Yoel Kortick" userId="167978f5-7f40-4909-85d5-d4149554ad4e" providerId="ADAL" clId="{EB5CFF90-8C79-42E4-9A23-2D3FA11D4D76}" dt="2023-07-02T11:18:45.727" v="6380" actId="478"/>
          <ac:spMkLst>
            <pc:docMk/>
            <pc:sldMk cId="939869713" sldId="1935"/>
            <ac:spMk id="10" creationId="{30A88C26-4F38-D3AA-D0EB-B0C8D2AAE8D8}"/>
          </ac:spMkLst>
        </pc:spChg>
        <pc:spChg chg="del mod">
          <ac:chgData name="Yoel Kortick" userId="167978f5-7f40-4909-85d5-d4149554ad4e" providerId="ADAL" clId="{EB5CFF90-8C79-42E4-9A23-2D3FA11D4D76}" dt="2023-07-02T11:19:04.125" v="6385" actId="478"/>
          <ac:spMkLst>
            <pc:docMk/>
            <pc:sldMk cId="939869713" sldId="1935"/>
            <ac:spMk id="13" creationId="{85480B7D-BDC2-CFAF-641B-7C99F90DA751}"/>
          </ac:spMkLst>
        </pc:spChg>
        <pc:spChg chg="add mod">
          <ac:chgData name="Yoel Kortick" userId="167978f5-7f40-4909-85d5-d4149554ad4e" providerId="ADAL" clId="{EB5CFF90-8C79-42E4-9A23-2D3FA11D4D76}" dt="2023-07-02T11:18:54.072" v="6382" actId="14100"/>
          <ac:spMkLst>
            <pc:docMk/>
            <pc:sldMk cId="939869713" sldId="1935"/>
            <ac:spMk id="14" creationId="{220BC680-F23E-E1C2-D0A8-7E9427A552D4}"/>
          </ac:spMkLst>
        </pc:spChg>
        <pc:picChg chg="del">
          <ac:chgData name="Yoel Kortick" userId="167978f5-7f40-4909-85d5-d4149554ad4e" providerId="ADAL" clId="{EB5CFF90-8C79-42E4-9A23-2D3FA11D4D76}" dt="2023-07-02T11:18:16.509" v="6367" actId="478"/>
          <ac:picMkLst>
            <pc:docMk/>
            <pc:sldMk cId="939869713" sldId="1935"/>
            <ac:picMk id="7" creationId="{DCD88752-22BE-4E25-F327-DD35FB042BE4}"/>
          </ac:picMkLst>
        </pc:picChg>
        <pc:picChg chg="add mod ord">
          <ac:chgData name="Yoel Kortick" userId="167978f5-7f40-4909-85d5-d4149554ad4e" providerId="ADAL" clId="{EB5CFF90-8C79-42E4-9A23-2D3FA11D4D76}" dt="2023-07-02T11:20:45.427" v="6567" actId="208"/>
          <ac:picMkLst>
            <pc:docMk/>
            <pc:sldMk cId="939869713" sldId="1935"/>
            <ac:picMk id="12" creationId="{A0D481CA-5580-99E5-7F1B-4C25F33E968A}"/>
          </ac:picMkLst>
        </pc:picChg>
        <pc:cxnChg chg="del">
          <ac:chgData name="Yoel Kortick" userId="167978f5-7f40-4909-85d5-d4149554ad4e" providerId="ADAL" clId="{EB5CFF90-8C79-42E4-9A23-2D3FA11D4D76}" dt="2023-07-02T11:18:57.178" v="6383" actId="478"/>
          <ac:cxnSpMkLst>
            <pc:docMk/>
            <pc:sldMk cId="939869713" sldId="1935"/>
            <ac:cxnSpMk id="15" creationId="{3D947649-3FB5-41AA-D20D-1CD25C741C3E}"/>
          </ac:cxnSpMkLst>
        </pc:cxnChg>
        <pc:cxnChg chg="del mod">
          <ac:chgData name="Yoel Kortick" userId="167978f5-7f40-4909-85d5-d4149554ad4e" providerId="ADAL" clId="{EB5CFF90-8C79-42E4-9A23-2D3FA11D4D76}" dt="2023-07-02T11:19:06.792" v="6387" actId="478"/>
          <ac:cxnSpMkLst>
            <pc:docMk/>
            <pc:sldMk cId="939869713" sldId="1935"/>
            <ac:cxnSpMk id="18" creationId="{8E7CDC06-96B4-FC1D-004C-1E9960AD450F}"/>
          </ac:cxnSpMkLst>
        </pc:cxnChg>
      </pc:sldChg>
      <pc:sldChg chg="add del">
        <pc:chgData name="Yoel Kortick" userId="167978f5-7f40-4909-85d5-d4149554ad4e" providerId="ADAL" clId="{EB5CFF90-8C79-42E4-9A23-2D3FA11D4D76}" dt="2023-07-02T10:43:54.568" v="5138" actId="47"/>
        <pc:sldMkLst>
          <pc:docMk/>
          <pc:sldMk cId="3344787517" sldId="1935"/>
        </pc:sldMkLst>
      </pc:sldChg>
      <pc:sldChg chg="add del">
        <pc:chgData name="Yoel Kortick" userId="167978f5-7f40-4909-85d5-d4149554ad4e" providerId="ADAL" clId="{EB5CFF90-8C79-42E4-9A23-2D3FA11D4D76}" dt="2023-07-02T10:43:57.714" v="5139" actId="47"/>
        <pc:sldMkLst>
          <pc:docMk/>
          <pc:sldMk cId="1871610883" sldId="1936"/>
        </pc:sldMkLst>
      </pc:sldChg>
      <pc:sldChg chg="addSp delSp modSp add mod">
        <pc:chgData name="Yoel Kortick" userId="167978f5-7f40-4909-85d5-d4149554ad4e" providerId="ADAL" clId="{EB5CFF90-8C79-42E4-9A23-2D3FA11D4D76}" dt="2023-07-04T11:16:15.267" v="12767"/>
        <pc:sldMkLst>
          <pc:docMk/>
          <pc:sldMk cId="2080233509" sldId="1936"/>
        </pc:sldMkLst>
        <pc:spChg chg="mod">
          <ac:chgData name="Yoel Kortick" userId="167978f5-7f40-4909-85d5-d4149554ad4e" providerId="ADAL" clId="{EB5CFF90-8C79-42E4-9A23-2D3FA11D4D76}" dt="2023-07-04T11:16:15.267" v="12767"/>
          <ac:spMkLst>
            <pc:docMk/>
            <pc:sldMk cId="2080233509" sldId="1936"/>
            <ac:spMk id="6" creationId="{A71215A1-7835-4033-9657-BEA33A271663}"/>
          </ac:spMkLst>
        </pc:spChg>
        <pc:spChg chg="add mod">
          <ac:chgData name="Yoel Kortick" userId="167978f5-7f40-4909-85d5-d4149554ad4e" providerId="ADAL" clId="{EB5CFF90-8C79-42E4-9A23-2D3FA11D4D76}" dt="2023-07-02T11:33:44.649" v="6945" actId="1038"/>
          <ac:spMkLst>
            <pc:docMk/>
            <pc:sldMk cId="2080233509" sldId="1936"/>
            <ac:spMk id="8" creationId="{F0439F83-9B40-AB78-71E8-C3BDAD34D91F}"/>
          </ac:spMkLst>
        </pc:spChg>
        <pc:picChg chg="del">
          <ac:chgData name="Yoel Kortick" userId="167978f5-7f40-4909-85d5-d4149554ad4e" providerId="ADAL" clId="{EB5CFF90-8C79-42E4-9A23-2D3FA11D4D76}" dt="2023-07-02T11:32:31.108" v="6920" actId="478"/>
          <ac:picMkLst>
            <pc:docMk/>
            <pc:sldMk cId="2080233509" sldId="1936"/>
            <ac:picMk id="4" creationId="{91C70D19-AADD-4A93-88A0-EF75952EF36B}"/>
          </ac:picMkLst>
        </pc:picChg>
        <pc:picChg chg="add mod ord">
          <ac:chgData name="Yoel Kortick" userId="167978f5-7f40-4909-85d5-d4149554ad4e" providerId="ADAL" clId="{EB5CFF90-8C79-42E4-9A23-2D3FA11D4D76}" dt="2023-07-02T11:33:48.110" v="6946" actId="208"/>
          <ac:picMkLst>
            <pc:docMk/>
            <pc:sldMk cId="2080233509" sldId="1936"/>
            <ac:picMk id="7" creationId="{14411F54-3F47-7FAE-241C-CE0790CE6312}"/>
          </ac:picMkLst>
        </pc:picChg>
        <pc:cxnChg chg="add mod">
          <ac:chgData name="Yoel Kortick" userId="167978f5-7f40-4909-85d5-d4149554ad4e" providerId="ADAL" clId="{EB5CFF90-8C79-42E4-9A23-2D3FA11D4D76}" dt="2023-07-02T11:34:00.203" v="6949" actId="208"/>
          <ac:cxnSpMkLst>
            <pc:docMk/>
            <pc:sldMk cId="2080233509" sldId="1936"/>
            <ac:cxnSpMk id="10" creationId="{68502695-8BF0-3D84-C483-986A064AFC12}"/>
          </ac:cxnSpMkLst>
        </pc:cxnChg>
      </pc:sldChg>
      <pc:sldChg chg="add del">
        <pc:chgData name="Yoel Kortick" userId="167978f5-7f40-4909-85d5-d4149554ad4e" providerId="ADAL" clId="{EB5CFF90-8C79-42E4-9A23-2D3FA11D4D76}" dt="2023-07-02T10:43:58.577" v="5140" actId="47"/>
        <pc:sldMkLst>
          <pc:docMk/>
          <pc:sldMk cId="3451529698" sldId="1937"/>
        </pc:sldMkLst>
      </pc:sldChg>
      <pc:sldChg chg="addSp delSp modSp add mod">
        <pc:chgData name="Yoel Kortick" userId="167978f5-7f40-4909-85d5-d4149554ad4e" providerId="ADAL" clId="{EB5CFF90-8C79-42E4-9A23-2D3FA11D4D76}" dt="2023-07-04T11:16:15.267" v="12767"/>
        <pc:sldMkLst>
          <pc:docMk/>
          <pc:sldMk cId="3986541820" sldId="1937"/>
        </pc:sldMkLst>
        <pc:spChg chg="mod">
          <ac:chgData name="Yoel Kortick" userId="167978f5-7f40-4909-85d5-d4149554ad4e" providerId="ADAL" clId="{EB5CFF90-8C79-42E4-9A23-2D3FA11D4D76}" dt="2023-07-04T11:16:15.267" v="12767"/>
          <ac:spMkLst>
            <pc:docMk/>
            <pc:sldMk cId="3986541820" sldId="1937"/>
            <ac:spMk id="6" creationId="{A71215A1-7835-4033-9657-BEA33A271663}"/>
          </ac:spMkLst>
        </pc:spChg>
        <pc:spChg chg="add mod">
          <ac:chgData name="Yoel Kortick" userId="167978f5-7f40-4909-85d5-d4149554ad4e" providerId="ADAL" clId="{EB5CFF90-8C79-42E4-9A23-2D3FA11D4D76}" dt="2023-07-02T11:47:05.319" v="7525" actId="1036"/>
          <ac:spMkLst>
            <pc:docMk/>
            <pc:sldMk cId="3986541820" sldId="1937"/>
            <ac:spMk id="8" creationId="{8C3995E1-934E-EEAB-B312-CD3FA2E31EDA}"/>
          </ac:spMkLst>
        </pc:spChg>
        <pc:spChg chg="add mod">
          <ac:chgData name="Yoel Kortick" userId="167978f5-7f40-4909-85d5-d4149554ad4e" providerId="ADAL" clId="{EB5CFF90-8C79-42E4-9A23-2D3FA11D4D76}" dt="2023-07-02T11:47:30.454" v="7581" actId="14100"/>
          <ac:spMkLst>
            <pc:docMk/>
            <pc:sldMk cId="3986541820" sldId="1937"/>
            <ac:spMk id="9" creationId="{8D213F8D-2D31-B73D-13DB-2B90F77391F3}"/>
          </ac:spMkLst>
        </pc:spChg>
        <pc:picChg chg="del">
          <ac:chgData name="Yoel Kortick" userId="167978f5-7f40-4909-85d5-d4149554ad4e" providerId="ADAL" clId="{EB5CFF90-8C79-42E4-9A23-2D3FA11D4D76}" dt="2023-07-02T11:34:14.325" v="6950" actId="478"/>
          <ac:picMkLst>
            <pc:docMk/>
            <pc:sldMk cId="3986541820" sldId="1937"/>
            <ac:picMk id="4" creationId="{91C70D19-AADD-4A93-88A0-EF75952EF36B}"/>
          </ac:picMkLst>
        </pc:picChg>
        <pc:picChg chg="add mod">
          <ac:chgData name="Yoel Kortick" userId="167978f5-7f40-4909-85d5-d4149554ad4e" providerId="ADAL" clId="{EB5CFF90-8C79-42E4-9A23-2D3FA11D4D76}" dt="2023-07-02T11:47:05.319" v="7525" actId="1036"/>
          <ac:picMkLst>
            <pc:docMk/>
            <pc:sldMk cId="3986541820" sldId="1937"/>
            <ac:picMk id="7" creationId="{CF7CEFEB-9694-E681-936E-69CE9F4AABAD}"/>
          </ac:picMkLst>
        </pc:picChg>
      </pc:sldChg>
      <pc:sldChg chg="addSp delSp modSp add mod">
        <pc:chgData name="Yoel Kortick" userId="167978f5-7f40-4909-85d5-d4149554ad4e" providerId="ADAL" clId="{EB5CFF90-8C79-42E4-9A23-2D3FA11D4D76}" dt="2023-07-04T11:16:15.267" v="12767"/>
        <pc:sldMkLst>
          <pc:docMk/>
          <pc:sldMk cId="479775951" sldId="1938"/>
        </pc:sldMkLst>
        <pc:spChg chg="mod">
          <ac:chgData name="Yoel Kortick" userId="167978f5-7f40-4909-85d5-d4149554ad4e" providerId="ADAL" clId="{EB5CFF90-8C79-42E4-9A23-2D3FA11D4D76}" dt="2023-07-04T11:16:15.267" v="12767"/>
          <ac:spMkLst>
            <pc:docMk/>
            <pc:sldMk cId="479775951" sldId="1938"/>
            <ac:spMk id="6" creationId="{A71215A1-7835-4033-9657-BEA33A271663}"/>
          </ac:spMkLst>
        </pc:spChg>
        <pc:spChg chg="del">
          <ac:chgData name="Yoel Kortick" userId="167978f5-7f40-4909-85d5-d4149554ad4e" providerId="ADAL" clId="{EB5CFF90-8C79-42E4-9A23-2D3FA11D4D76}" dt="2023-07-02T11:35:50.091" v="6964" actId="478"/>
          <ac:spMkLst>
            <pc:docMk/>
            <pc:sldMk cId="479775951" sldId="1938"/>
            <ac:spMk id="8" creationId="{F0439F83-9B40-AB78-71E8-C3BDAD34D91F}"/>
          </ac:spMkLst>
        </pc:spChg>
        <pc:picChg chg="add mod ord">
          <ac:chgData name="Yoel Kortick" userId="167978f5-7f40-4909-85d5-d4149554ad4e" providerId="ADAL" clId="{EB5CFF90-8C79-42E4-9A23-2D3FA11D4D76}" dt="2023-07-02T11:36:31.367" v="7053" actId="208"/>
          <ac:picMkLst>
            <pc:docMk/>
            <pc:sldMk cId="479775951" sldId="1938"/>
            <ac:picMk id="4" creationId="{AD84B343-4FCB-C88F-6276-9353394FB18A}"/>
          </ac:picMkLst>
        </pc:picChg>
        <pc:picChg chg="del">
          <ac:chgData name="Yoel Kortick" userId="167978f5-7f40-4909-85d5-d4149554ad4e" providerId="ADAL" clId="{EB5CFF90-8C79-42E4-9A23-2D3FA11D4D76}" dt="2023-07-02T11:35:26.871" v="6952" actId="478"/>
          <ac:picMkLst>
            <pc:docMk/>
            <pc:sldMk cId="479775951" sldId="1938"/>
            <ac:picMk id="7" creationId="{14411F54-3F47-7FAE-241C-CE0790CE6312}"/>
          </ac:picMkLst>
        </pc:picChg>
        <pc:picChg chg="add del">
          <ac:chgData name="Yoel Kortick" userId="167978f5-7f40-4909-85d5-d4149554ad4e" providerId="ADAL" clId="{EB5CFF90-8C79-42E4-9A23-2D3FA11D4D76}" dt="2023-07-02T11:37:18.783" v="7063" actId="22"/>
          <ac:picMkLst>
            <pc:docMk/>
            <pc:sldMk cId="479775951" sldId="1938"/>
            <ac:picMk id="11" creationId="{B0E1B3D7-0D88-6C09-1C0D-E4F5D1AD75D1}"/>
          </ac:picMkLst>
        </pc:picChg>
        <pc:cxnChg chg="del">
          <ac:chgData name="Yoel Kortick" userId="167978f5-7f40-4909-85d5-d4149554ad4e" providerId="ADAL" clId="{EB5CFF90-8C79-42E4-9A23-2D3FA11D4D76}" dt="2023-07-02T11:35:48.987" v="6963" actId="478"/>
          <ac:cxnSpMkLst>
            <pc:docMk/>
            <pc:sldMk cId="479775951" sldId="1938"/>
            <ac:cxnSpMk id="10" creationId="{68502695-8BF0-3D84-C483-986A064AFC12}"/>
          </ac:cxnSpMkLst>
        </pc:cxnChg>
      </pc:sldChg>
      <pc:sldChg chg="addSp delSp modSp add mod">
        <pc:chgData name="Yoel Kortick" userId="167978f5-7f40-4909-85d5-d4149554ad4e" providerId="ADAL" clId="{EB5CFF90-8C79-42E4-9A23-2D3FA11D4D76}" dt="2023-07-04T11:16:15.267" v="12767"/>
        <pc:sldMkLst>
          <pc:docMk/>
          <pc:sldMk cId="1977314312" sldId="1939"/>
        </pc:sldMkLst>
        <pc:spChg chg="mod">
          <ac:chgData name="Yoel Kortick" userId="167978f5-7f40-4909-85d5-d4149554ad4e" providerId="ADAL" clId="{EB5CFF90-8C79-42E4-9A23-2D3FA11D4D76}" dt="2023-07-04T11:16:15.267" v="12767"/>
          <ac:spMkLst>
            <pc:docMk/>
            <pc:sldMk cId="1977314312" sldId="1939"/>
            <ac:spMk id="6" creationId="{A71215A1-7835-4033-9657-BEA33A271663}"/>
          </ac:spMkLst>
        </pc:spChg>
        <pc:spChg chg="mod">
          <ac:chgData name="Yoel Kortick" userId="167978f5-7f40-4909-85d5-d4149554ad4e" providerId="ADAL" clId="{EB5CFF90-8C79-42E4-9A23-2D3FA11D4D76}" dt="2023-07-02T11:43:30.084" v="7357" actId="14100"/>
          <ac:spMkLst>
            <pc:docMk/>
            <pc:sldMk cId="1977314312" sldId="1939"/>
            <ac:spMk id="7" creationId="{649DD934-1FFB-40BA-BD21-8D65537395B4}"/>
          </ac:spMkLst>
        </pc:spChg>
        <pc:spChg chg="mod">
          <ac:chgData name="Yoel Kortick" userId="167978f5-7f40-4909-85d5-d4149554ad4e" providerId="ADAL" clId="{EB5CFF90-8C79-42E4-9A23-2D3FA11D4D76}" dt="2023-07-04T11:16:15.267" v="12767"/>
          <ac:spMkLst>
            <pc:docMk/>
            <pc:sldMk cId="1977314312" sldId="1939"/>
            <ac:spMk id="9" creationId="{1E722CBF-E962-C9ED-DAC2-B9535B6181DA}"/>
          </ac:spMkLst>
        </pc:spChg>
        <pc:picChg chg="add mod ord">
          <ac:chgData name="Yoel Kortick" userId="167978f5-7f40-4909-85d5-d4149554ad4e" providerId="ADAL" clId="{EB5CFF90-8C79-42E4-9A23-2D3FA11D4D76}" dt="2023-07-02T11:42:14.106" v="7314" actId="1035"/>
          <ac:picMkLst>
            <pc:docMk/>
            <pc:sldMk cId="1977314312" sldId="1939"/>
            <ac:picMk id="4" creationId="{C62B7D2A-F54B-A852-D85F-778915DA0197}"/>
          </ac:picMkLst>
        </pc:picChg>
        <pc:picChg chg="del">
          <ac:chgData name="Yoel Kortick" userId="167978f5-7f40-4909-85d5-d4149554ad4e" providerId="ADAL" clId="{EB5CFF90-8C79-42E4-9A23-2D3FA11D4D76}" dt="2023-07-02T11:42:08.920" v="7304" actId="478"/>
          <ac:picMkLst>
            <pc:docMk/>
            <pc:sldMk cId="1977314312" sldId="1939"/>
            <ac:picMk id="8" creationId="{23DBACD7-E148-8143-2FED-EA7730526B40}"/>
          </ac:picMkLst>
        </pc:picChg>
        <pc:picChg chg="del">
          <ac:chgData name="Yoel Kortick" userId="167978f5-7f40-4909-85d5-d4149554ad4e" providerId="ADAL" clId="{EB5CFF90-8C79-42E4-9A23-2D3FA11D4D76}" dt="2023-07-02T11:42:48.665" v="7315" actId="478"/>
          <ac:picMkLst>
            <pc:docMk/>
            <pc:sldMk cId="1977314312" sldId="1939"/>
            <ac:picMk id="12" creationId="{EBF67CE3-75F0-94F0-68E8-47D0489EFACB}"/>
          </ac:picMkLst>
        </pc:picChg>
        <pc:picChg chg="add mod ord">
          <ac:chgData name="Yoel Kortick" userId="167978f5-7f40-4909-85d5-d4149554ad4e" providerId="ADAL" clId="{EB5CFF90-8C79-42E4-9A23-2D3FA11D4D76}" dt="2023-07-02T11:42:57.830" v="7336" actId="167"/>
          <ac:picMkLst>
            <pc:docMk/>
            <pc:sldMk cId="1977314312" sldId="1939"/>
            <ac:picMk id="14" creationId="{1F15EC2F-2588-425A-FA5D-F896249F4158}"/>
          </ac:picMkLst>
        </pc:picChg>
      </pc:sldChg>
      <pc:sldChg chg="addSp delSp modSp add mod">
        <pc:chgData name="Yoel Kortick" userId="167978f5-7f40-4909-85d5-d4149554ad4e" providerId="ADAL" clId="{EB5CFF90-8C79-42E4-9A23-2D3FA11D4D76}" dt="2023-07-04T11:16:15.267" v="12767"/>
        <pc:sldMkLst>
          <pc:docMk/>
          <pc:sldMk cId="1855485583" sldId="1940"/>
        </pc:sldMkLst>
        <pc:spChg chg="mod">
          <ac:chgData name="Yoel Kortick" userId="167978f5-7f40-4909-85d5-d4149554ad4e" providerId="ADAL" clId="{EB5CFF90-8C79-42E4-9A23-2D3FA11D4D76}" dt="2023-07-04T11:16:15.267" v="12767"/>
          <ac:spMkLst>
            <pc:docMk/>
            <pc:sldMk cId="1855485583" sldId="1940"/>
            <ac:spMk id="6" creationId="{A71215A1-7835-4033-9657-BEA33A271663}"/>
          </ac:spMkLst>
        </pc:spChg>
        <pc:spChg chg="mod">
          <ac:chgData name="Yoel Kortick" userId="167978f5-7f40-4909-85d5-d4149554ad4e" providerId="ADAL" clId="{EB5CFF90-8C79-42E4-9A23-2D3FA11D4D76}" dt="2023-07-02T11:43:45.883" v="7361" actId="14100"/>
          <ac:spMkLst>
            <pc:docMk/>
            <pc:sldMk cId="1855485583" sldId="1940"/>
            <ac:spMk id="7" creationId="{649DD934-1FFB-40BA-BD21-8D65537395B4}"/>
          </ac:spMkLst>
        </pc:spChg>
        <pc:spChg chg="mod">
          <ac:chgData name="Yoel Kortick" userId="167978f5-7f40-4909-85d5-d4149554ad4e" providerId="ADAL" clId="{EB5CFF90-8C79-42E4-9A23-2D3FA11D4D76}" dt="2023-07-04T11:16:15.267" v="12767"/>
          <ac:spMkLst>
            <pc:docMk/>
            <pc:sldMk cId="1855485583" sldId="1940"/>
            <ac:spMk id="9" creationId="{1E722CBF-E962-C9ED-DAC2-B9535B6181DA}"/>
          </ac:spMkLst>
        </pc:spChg>
        <pc:picChg chg="del mod">
          <ac:chgData name="Yoel Kortick" userId="167978f5-7f40-4909-85d5-d4149554ad4e" providerId="ADAL" clId="{EB5CFF90-8C79-42E4-9A23-2D3FA11D4D76}" dt="2023-07-02T11:44:10.161" v="7363" actId="478"/>
          <ac:picMkLst>
            <pc:docMk/>
            <pc:sldMk cId="1855485583" sldId="1940"/>
            <ac:picMk id="4" creationId="{C62B7D2A-F54B-A852-D85F-778915DA0197}"/>
          </ac:picMkLst>
        </pc:picChg>
        <pc:picChg chg="add mod ord">
          <ac:chgData name="Yoel Kortick" userId="167978f5-7f40-4909-85d5-d4149554ad4e" providerId="ADAL" clId="{EB5CFF90-8C79-42E4-9A23-2D3FA11D4D76}" dt="2023-07-02T11:44:16.350" v="7373" actId="167"/>
          <ac:picMkLst>
            <pc:docMk/>
            <pc:sldMk cId="1855485583" sldId="1940"/>
            <ac:picMk id="8" creationId="{44F95248-39AA-460D-44E5-1CB42018D244}"/>
          </ac:picMkLst>
        </pc:picChg>
        <pc:picChg chg="add mod ord">
          <ac:chgData name="Yoel Kortick" userId="167978f5-7f40-4909-85d5-d4149554ad4e" providerId="ADAL" clId="{EB5CFF90-8C79-42E4-9A23-2D3FA11D4D76}" dt="2023-07-02T11:45:04.057" v="7396" actId="167"/>
          <ac:picMkLst>
            <pc:docMk/>
            <pc:sldMk cId="1855485583" sldId="1940"/>
            <ac:picMk id="12" creationId="{C563A22F-81ED-F100-B78D-DD54C5F749B0}"/>
          </ac:picMkLst>
        </pc:picChg>
        <pc:picChg chg="del">
          <ac:chgData name="Yoel Kortick" userId="167978f5-7f40-4909-85d5-d4149554ad4e" providerId="ADAL" clId="{EB5CFF90-8C79-42E4-9A23-2D3FA11D4D76}" dt="2023-07-02T11:44:55.100" v="7374" actId="478"/>
          <ac:picMkLst>
            <pc:docMk/>
            <pc:sldMk cId="1855485583" sldId="1940"/>
            <ac:picMk id="14" creationId="{1F15EC2F-2588-425A-FA5D-F896249F4158}"/>
          </ac:picMkLst>
        </pc:picChg>
      </pc:sldChg>
      <pc:sldChg chg="addSp delSp modSp add mod">
        <pc:chgData name="Yoel Kortick" userId="167978f5-7f40-4909-85d5-d4149554ad4e" providerId="ADAL" clId="{EB5CFF90-8C79-42E4-9A23-2D3FA11D4D76}" dt="2023-07-04T11:16:15.267" v="12767"/>
        <pc:sldMkLst>
          <pc:docMk/>
          <pc:sldMk cId="472745163" sldId="1941"/>
        </pc:sldMkLst>
        <pc:spChg chg="mod">
          <ac:chgData name="Yoel Kortick" userId="167978f5-7f40-4909-85d5-d4149554ad4e" providerId="ADAL" clId="{EB5CFF90-8C79-42E4-9A23-2D3FA11D4D76}" dt="2023-07-04T11:16:15.267" v="12767"/>
          <ac:spMkLst>
            <pc:docMk/>
            <pc:sldMk cId="472745163" sldId="1941"/>
            <ac:spMk id="6" creationId="{A71215A1-7835-4033-9657-BEA33A271663}"/>
          </ac:spMkLst>
        </pc:spChg>
        <pc:spChg chg="mod">
          <ac:chgData name="Yoel Kortick" userId="167978f5-7f40-4909-85d5-d4149554ad4e" providerId="ADAL" clId="{EB5CFF90-8C79-42E4-9A23-2D3FA11D4D76}" dt="2023-07-02T11:46:13.164" v="7455" actId="14100"/>
          <ac:spMkLst>
            <pc:docMk/>
            <pc:sldMk cId="472745163" sldId="1941"/>
            <ac:spMk id="7" creationId="{649DD934-1FFB-40BA-BD21-8D65537395B4}"/>
          </ac:spMkLst>
        </pc:spChg>
        <pc:spChg chg="del">
          <ac:chgData name="Yoel Kortick" userId="167978f5-7f40-4909-85d5-d4149554ad4e" providerId="ADAL" clId="{EB5CFF90-8C79-42E4-9A23-2D3FA11D4D76}" dt="2023-07-02T11:46:15.771" v="7457" actId="478"/>
          <ac:spMkLst>
            <pc:docMk/>
            <pc:sldMk cId="472745163" sldId="1941"/>
            <ac:spMk id="9" creationId="{1E722CBF-E962-C9ED-DAC2-B9535B6181DA}"/>
          </ac:spMkLst>
        </pc:spChg>
        <pc:spChg chg="del">
          <ac:chgData name="Yoel Kortick" userId="167978f5-7f40-4909-85d5-d4149554ad4e" providerId="ADAL" clId="{EB5CFF90-8C79-42E4-9A23-2D3FA11D4D76}" dt="2023-07-02T11:46:14.904" v="7456" actId="478"/>
          <ac:spMkLst>
            <pc:docMk/>
            <pc:sldMk cId="472745163" sldId="1941"/>
            <ac:spMk id="11" creationId="{BE204E66-E0EB-4036-B3E6-E0F27F2A6242}"/>
          </ac:spMkLst>
        </pc:spChg>
        <pc:spChg chg="del">
          <ac:chgData name="Yoel Kortick" userId="167978f5-7f40-4909-85d5-d4149554ad4e" providerId="ADAL" clId="{EB5CFF90-8C79-42E4-9A23-2D3FA11D4D76}" dt="2023-07-02T11:46:17.789" v="7459" actId="478"/>
          <ac:spMkLst>
            <pc:docMk/>
            <pc:sldMk cId="472745163" sldId="1941"/>
            <ac:spMk id="13" creationId="{FA2C2441-8C3A-B971-B85F-02916E5F104D}"/>
          </ac:spMkLst>
        </pc:spChg>
        <pc:picChg chg="add mod ord">
          <ac:chgData name="Yoel Kortick" userId="167978f5-7f40-4909-85d5-d4149554ad4e" providerId="ADAL" clId="{EB5CFF90-8C79-42E4-9A23-2D3FA11D4D76}" dt="2023-07-02T11:46:09.910" v="7454" actId="167"/>
          <ac:picMkLst>
            <pc:docMk/>
            <pc:sldMk cId="472745163" sldId="1941"/>
            <ac:picMk id="4" creationId="{31C92658-C702-99CF-F3DE-7328DACA5ABA}"/>
          </ac:picMkLst>
        </pc:picChg>
        <pc:picChg chg="del">
          <ac:chgData name="Yoel Kortick" userId="167978f5-7f40-4909-85d5-d4149554ad4e" providerId="ADAL" clId="{EB5CFF90-8C79-42E4-9A23-2D3FA11D4D76}" dt="2023-07-02T11:46:02.693" v="7442" actId="478"/>
          <ac:picMkLst>
            <pc:docMk/>
            <pc:sldMk cId="472745163" sldId="1941"/>
            <ac:picMk id="8" creationId="{44F95248-39AA-460D-44E5-1CB42018D244}"/>
          </ac:picMkLst>
        </pc:picChg>
        <pc:picChg chg="del">
          <ac:chgData name="Yoel Kortick" userId="167978f5-7f40-4909-85d5-d4149554ad4e" providerId="ADAL" clId="{EB5CFF90-8C79-42E4-9A23-2D3FA11D4D76}" dt="2023-07-02T11:46:16.471" v="7458" actId="478"/>
          <ac:picMkLst>
            <pc:docMk/>
            <pc:sldMk cId="472745163" sldId="1941"/>
            <ac:picMk id="12" creationId="{C563A22F-81ED-F100-B78D-DD54C5F749B0}"/>
          </ac:picMkLst>
        </pc:picChg>
      </pc:sldChg>
      <pc:sldChg chg="addSp delSp modSp add mod">
        <pc:chgData name="Yoel Kortick" userId="167978f5-7f40-4909-85d5-d4149554ad4e" providerId="ADAL" clId="{EB5CFF90-8C79-42E4-9A23-2D3FA11D4D76}" dt="2023-07-04T11:16:15.267" v="12767"/>
        <pc:sldMkLst>
          <pc:docMk/>
          <pc:sldMk cId="3805672309" sldId="1942"/>
        </pc:sldMkLst>
        <pc:spChg chg="add del mod">
          <ac:chgData name="Yoel Kortick" userId="167978f5-7f40-4909-85d5-d4149554ad4e" providerId="ADAL" clId="{EB5CFF90-8C79-42E4-9A23-2D3FA11D4D76}" dt="2023-07-02T11:48:34.890" v="7586" actId="478"/>
          <ac:spMkLst>
            <pc:docMk/>
            <pc:sldMk cId="3805672309" sldId="1942"/>
            <ac:spMk id="4" creationId="{20FD31B7-EDF8-70A1-E819-086B91F7B54B}"/>
          </ac:spMkLst>
        </pc:spChg>
        <pc:spChg chg="del">
          <ac:chgData name="Yoel Kortick" userId="167978f5-7f40-4909-85d5-d4149554ad4e" providerId="ADAL" clId="{EB5CFF90-8C79-42E4-9A23-2D3FA11D4D76}" dt="2023-07-02T11:48:32.754" v="7585" actId="478"/>
          <ac:spMkLst>
            <pc:docMk/>
            <pc:sldMk cId="3805672309" sldId="1942"/>
            <ac:spMk id="6" creationId="{A71215A1-7835-4033-9657-BEA33A271663}"/>
          </ac:spMkLst>
        </pc:spChg>
        <pc:spChg chg="mod">
          <ac:chgData name="Yoel Kortick" userId="167978f5-7f40-4909-85d5-d4149554ad4e" providerId="ADAL" clId="{EB5CFF90-8C79-42E4-9A23-2D3FA11D4D76}" dt="2023-07-04T11:16:15.267" v="12767"/>
          <ac:spMkLst>
            <pc:docMk/>
            <pc:sldMk cId="3805672309" sldId="1942"/>
            <ac:spMk id="8" creationId="{F2624AB1-90EC-BD70-274F-3A12D4F6CAEE}"/>
          </ac:spMkLst>
        </pc:spChg>
        <pc:spChg chg="mod">
          <ac:chgData name="Yoel Kortick" userId="167978f5-7f40-4909-85d5-d4149554ad4e" providerId="ADAL" clId="{EB5CFF90-8C79-42E4-9A23-2D3FA11D4D76}" dt="2023-07-04T11:16:15.267" v="12767"/>
          <ac:spMkLst>
            <pc:docMk/>
            <pc:sldMk cId="3805672309" sldId="1942"/>
            <ac:spMk id="10" creationId="{941C3CD9-2956-A2E0-D99C-C3EF0B04D10A}"/>
          </ac:spMkLst>
        </pc:spChg>
        <pc:spChg chg="mod">
          <ac:chgData name="Yoel Kortick" userId="167978f5-7f40-4909-85d5-d4149554ad4e" providerId="ADAL" clId="{EB5CFF90-8C79-42E4-9A23-2D3FA11D4D76}" dt="2023-07-04T11:16:15.267" v="12767"/>
          <ac:spMkLst>
            <pc:docMk/>
            <pc:sldMk cId="3805672309" sldId="1942"/>
            <ac:spMk id="13" creationId="{1B6A3A8E-981A-96A3-9B15-B838F2F27A52}"/>
          </ac:spMkLst>
        </pc:spChg>
        <pc:spChg chg="mod">
          <ac:chgData name="Yoel Kortick" userId="167978f5-7f40-4909-85d5-d4149554ad4e" providerId="ADAL" clId="{EB5CFF90-8C79-42E4-9A23-2D3FA11D4D76}" dt="2023-07-04T11:16:15.267" v="12767"/>
          <ac:spMkLst>
            <pc:docMk/>
            <pc:sldMk cId="3805672309" sldId="1942"/>
            <ac:spMk id="14" creationId="{B79EF9AD-8E05-24C9-1EE6-39C835B38FBC}"/>
          </ac:spMkLst>
        </pc:spChg>
        <pc:picChg chg="mod">
          <ac:chgData name="Yoel Kortick" userId="167978f5-7f40-4909-85d5-d4149554ad4e" providerId="ADAL" clId="{EB5CFF90-8C79-42E4-9A23-2D3FA11D4D76}" dt="2023-07-02T11:48:40.854" v="7607" actId="1037"/>
          <ac:picMkLst>
            <pc:docMk/>
            <pc:sldMk cId="3805672309" sldId="1942"/>
            <ac:picMk id="7" creationId="{3A4BCAEC-0691-FD2A-455F-7D5ADFA32E1F}"/>
          </ac:picMkLst>
        </pc:picChg>
        <pc:cxnChg chg="mod">
          <ac:chgData name="Yoel Kortick" userId="167978f5-7f40-4909-85d5-d4149554ad4e" providerId="ADAL" clId="{EB5CFF90-8C79-42E4-9A23-2D3FA11D4D76}" dt="2023-07-02T11:48:40.854" v="7607" actId="1037"/>
          <ac:cxnSpMkLst>
            <pc:docMk/>
            <pc:sldMk cId="3805672309" sldId="1942"/>
            <ac:cxnSpMk id="9" creationId="{4BEF8FBB-2EED-FBB7-4C1D-7A9C98412FE4}"/>
          </ac:cxnSpMkLst>
        </pc:cxnChg>
        <pc:cxnChg chg="mod">
          <ac:chgData name="Yoel Kortick" userId="167978f5-7f40-4909-85d5-d4149554ad4e" providerId="ADAL" clId="{EB5CFF90-8C79-42E4-9A23-2D3FA11D4D76}" dt="2023-07-02T11:48:40.854" v="7607" actId="1037"/>
          <ac:cxnSpMkLst>
            <pc:docMk/>
            <pc:sldMk cId="3805672309" sldId="1942"/>
            <ac:cxnSpMk id="11" creationId="{8F814C43-24D9-0DCD-4F5F-C33161EBDD0E}"/>
          </ac:cxnSpMkLst>
        </pc:cxnChg>
        <pc:cxnChg chg="mod">
          <ac:chgData name="Yoel Kortick" userId="167978f5-7f40-4909-85d5-d4149554ad4e" providerId="ADAL" clId="{EB5CFF90-8C79-42E4-9A23-2D3FA11D4D76}" dt="2023-07-02T11:48:40.854" v="7607" actId="1037"/>
          <ac:cxnSpMkLst>
            <pc:docMk/>
            <pc:sldMk cId="3805672309" sldId="1942"/>
            <ac:cxnSpMk id="15" creationId="{DA4DED8D-69F4-CFE0-85AF-C7C21833FCCA}"/>
          </ac:cxnSpMkLst>
        </pc:cxnChg>
        <pc:cxnChg chg="mod">
          <ac:chgData name="Yoel Kortick" userId="167978f5-7f40-4909-85d5-d4149554ad4e" providerId="ADAL" clId="{EB5CFF90-8C79-42E4-9A23-2D3FA11D4D76}" dt="2023-07-02T11:48:40.854" v="7607" actId="1037"/>
          <ac:cxnSpMkLst>
            <pc:docMk/>
            <pc:sldMk cId="3805672309" sldId="1942"/>
            <ac:cxnSpMk id="16" creationId="{0D535573-0099-387C-308A-9661C5F65064}"/>
          </ac:cxnSpMkLst>
        </pc:cxnChg>
      </pc:sldChg>
      <pc:sldChg chg="addSp delSp modSp add mod">
        <pc:chgData name="Yoel Kortick" userId="167978f5-7f40-4909-85d5-d4149554ad4e" providerId="ADAL" clId="{EB5CFF90-8C79-42E4-9A23-2D3FA11D4D76}" dt="2023-07-02T12:36:21.212" v="7897" actId="208"/>
        <pc:sldMkLst>
          <pc:docMk/>
          <pc:sldMk cId="1972707708" sldId="1943"/>
        </pc:sldMkLst>
        <pc:spChg chg="del">
          <ac:chgData name="Yoel Kortick" userId="167978f5-7f40-4909-85d5-d4149554ad4e" providerId="ADAL" clId="{EB5CFF90-8C79-42E4-9A23-2D3FA11D4D76}" dt="2023-07-02T12:30:35.678" v="7819" actId="478"/>
          <ac:spMkLst>
            <pc:docMk/>
            <pc:sldMk cId="1972707708" sldId="1943"/>
            <ac:spMk id="4" creationId="{9085B7CA-33AB-4DA6-90FB-979217770C2A}"/>
          </ac:spMkLst>
        </pc:spChg>
        <pc:spChg chg="add del mod">
          <ac:chgData name="Yoel Kortick" userId="167978f5-7f40-4909-85d5-d4149554ad4e" providerId="ADAL" clId="{EB5CFF90-8C79-42E4-9A23-2D3FA11D4D76}" dt="2023-07-02T12:30:39.146" v="7821" actId="478"/>
          <ac:spMkLst>
            <pc:docMk/>
            <pc:sldMk cId="1972707708" sldId="1943"/>
            <ac:spMk id="6" creationId="{81159873-B391-5570-41E3-7982D873954E}"/>
          </ac:spMkLst>
        </pc:spChg>
        <pc:spChg chg="add">
          <ac:chgData name="Yoel Kortick" userId="167978f5-7f40-4909-85d5-d4149554ad4e" providerId="ADAL" clId="{EB5CFF90-8C79-42E4-9A23-2D3FA11D4D76}" dt="2023-07-02T12:30:57.186" v="7827" actId="11529"/>
          <ac:spMkLst>
            <pc:docMk/>
            <pc:sldMk cId="1972707708" sldId="1943"/>
            <ac:spMk id="9" creationId="{79183975-B118-8D46-8E1B-1D07B1F155C9}"/>
          </ac:spMkLst>
        </pc:spChg>
        <pc:spChg chg="del mod">
          <ac:chgData name="Yoel Kortick" userId="167978f5-7f40-4909-85d5-d4149554ad4e" providerId="ADAL" clId="{EB5CFF90-8C79-42E4-9A23-2D3FA11D4D76}" dt="2023-07-02T12:30:37.899" v="7820" actId="478"/>
          <ac:spMkLst>
            <pc:docMk/>
            <pc:sldMk cId="1972707708" sldId="1943"/>
            <ac:spMk id="10" creationId="{98DA69F3-4FE6-4BEF-9E77-BC31ED2179FE}"/>
          </ac:spMkLst>
        </pc:spChg>
        <pc:spChg chg="mod">
          <ac:chgData name="Yoel Kortick" userId="167978f5-7f40-4909-85d5-d4149554ad4e" providerId="ADAL" clId="{EB5CFF90-8C79-42E4-9A23-2D3FA11D4D76}" dt="2023-07-02T12:31:29.546" v="7842" actId="1035"/>
          <ac:spMkLst>
            <pc:docMk/>
            <pc:sldMk cId="1972707708" sldId="1943"/>
            <ac:spMk id="11" creationId="{CCD72E07-1F10-4D98-B9AB-34B62821AE28}"/>
          </ac:spMkLst>
        </pc:spChg>
        <pc:spChg chg="mod">
          <ac:chgData name="Yoel Kortick" userId="167978f5-7f40-4909-85d5-d4149554ad4e" providerId="ADAL" clId="{EB5CFF90-8C79-42E4-9A23-2D3FA11D4D76}" dt="2023-07-02T12:35:57.126" v="7880" actId="1036"/>
          <ac:spMkLst>
            <pc:docMk/>
            <pc:sldMk cId="1972707708" sldId="1943"/>
            <ac:spMk id="12" creationId="{29A19D03-0EAB-433C-80A0-344AA69AEB18}"/>
          </ac:spMkLst>
        </pc:spChg>
        <pc:spChg chg="del">
          <ac:chgData name="Yoel Kortick" userId="167978f5-7f40-4909-85d5-d4149554ad4e" providerId="ADAL" clId="{EB5CFF90-8C79-42E4-9A23-2D3FA11D4D76}" dt="2023-07-02T12:36:15.382" v="7896" actId="478"/>
          <ac:spMkLst>
            <pc:docMk/>
            <pc:sldMk cId="1972707708" sldId="1943"/>
            <ac:spMk id="13" creationId="{4E778F6D-CA32-447A-9F7D-F9CDE21936E7}"/>
          </ac:spMkLst>
        </pc:spChg>
        <pc:spChg chg="mod">
          <ac:chgData name="Yoel Kortick" userId="167978f5-7f40-4909-85d5-d4149554ad4e" providerId="ADAL" clId="{EB5CFF90-8C79-42E4-9A23-2D3FA11D4D76}" dt="2023-07-02T12:31:34.450" v="7843" actId="207"/>
          <ac:spMkLst>
            <pc:docMk/>
            <pc:sldMk cId="1972707708" sldId="1943"/>
            <ac:spMk id="14" creationId="{7F6B719A-8116-4C17-A574-2C59F0486429}"/>
          </ac:spMkLst>
        </pc:spChg>
        <pc:spChg chg="mod">
          <ac:chgData name="Yoel Kortick" userId="167978f5-7f40-4909-85d5-d4149554ad4e" providerId="ADAL" clId="{EB5CFF90-8C79-42E4-9A23-2D3FA11D4D76}" dt="2023-07-02T12:35:43.132" v="7877" actId="207"/>
          <ac:spMkLst>
            <pc:docMk/>
            <pc:sldMk cId="1972707708" sldId="1943"/>
            <ac:spMk id="17" creationId="{C3E30D99-ADE1-45A3-A012-40D4B3801D41}"/>
          </ac:spMkLst>
        </pc:spChg>
        <pc:spChg chg="mod">
          <ac:chgData name="Yoel Kortick" userId="167978f5-7f40-4909-85d5-d4149554ad4e" providerId="ADAL" clId="{EB5CFF90-8C79-42E4-9A23-2D3FA11D4D76}" dt="2023-07-02T12:36:13.229" v="7895" actId="207"/>
          <ac:spMkLst>
            <pc:docMk/>
            <pc:sldMk cId="1972707708" sldId="1943"/>
            <ac:spMk id="19" creationId="{B033EACE-E8B2-43EB-BA10-A0CBD25D66DB}"/>
          </ac:spMkLst>
        </pc:spChg>
        <pc:spChg chg="add mod">
          <ac:chgData name="Yoel Kortick" userId="167978f5-7f40-4909-85d5-d4149554ad4e" providerId="ADAL" clId="{EB5CFF90-8C79-42E4-9A23-2D3FA11D4D76}" dt="2023-07-02T12:36:06.166" v="7893" actId="1036"/>
          <ac:spMkLst>
            <pc:docMk/>
            <pc:sldMk cId="1972707708" sldId="1943"/>
            <ac:spMk id="21" creationId="{A35C4E98-3344-ECE6-1E76-9D1997ED16CE}"/>
          </ac:spMkLst>
        </pc:spChg>
        <pc:picChg chg="add mod ord">
          <ac:chgData name="Yoel Kortick" userId="167978f5-7f40-4909-85d5-d4149554ad4e" providerId="ADAL" clId="{EB5CFF90-8C79-42E4-9A23-2D3FA11D4D76}" dt="2023-07-02T12:36:21.212" v="7897" actId="208"/>
          <ac:picMkLst>
            <pc:docMk/>
            <pc:sldMk cId="1972707708" sldId="1943"/>
            <ac:picMk id="8" creationId="{499B74D0-6AC9-4A79-4173-1BC83FB291FB}"/>
          </ac:picMkLst>
        </pc:picChg>
        <pc:cxnChg chg="mod">
          <ac:chgData name="Yoel Kortick" userId="167978f5-7f40-4909-85d5-d4149554ad4e" providerId="ADAL" clId="{EB5CFF90-8C79-42E4-9A23-2D3FA11D4D76}" dt="2023-07-02T12:31:29.546" v="7842" actId="1035"/>
          <ac:cxnSpMkLst>
            <pc:docMk/>
            <pc:sldMk cId="1972707708" sldId="1943"/>
            <ac:cxnSpMk id="16" creationId="{8E2CC69F-9C32-4F62-B53F-FB2AFF38A43D}"/>
          </ac:cxnSpMkLst>
        </pc:cxnChg>
        <pc:cxnChg chg="mod">
          <ac:chgData name="Yoel Kortick" userId="167978f5-7f40-4909-85d5-d4149554ad4e" providerId="ADAL" clId="{EB5CFF90-8C79-42E4-9A23-2D3FA11D4D76}" dt="2023-07-02T12:35:39.008" v="7875" actId="14100"/>
          <ac:cxnSpMkLst>
            <pc:docMk/>
            <pc:sldMk cId="1972707708" sldId="1943"/>
            <ac:cxnSpMk id="18" creationId="{8F108DDF-7977-4089-B972-DE00C75C88F5}"/>
          </ac:cxnSpMkLst>
        </pc:cxnChg>
        <pc:cxnChg chg="mod">
          <ac:chgData name="Yoel Kortick" userId="167978f5-7f40-4909-85d5-d4149554ad4e" providerId="ADAL" clId="{EB5CFF90-8C79-42E4-9A23-2D3FA11D4D76}" dt="2023-07-02T12:36:10.673" v="7894" actId="14100"/>
          <ac:cxnSpMkLst>
            <pc:docMk/>
            <pc:sldMk cId="1972707708" sldId="1943"/>
            <ac:cxnSpMk id="20" creationId="{22FE098B-3E7F-4EBB-AE29-DFF994569AAE}"/>
          </ac:cxnSpMkLst>
        </pc:cxnChg>
      </pc:sldChg>
      <pc:sldChg chg="modSp add mod">
        <pc:chgData name="Yoel Kortick" userId="167978f5-7f40-4909-85d5-d4149554ad4e" providerId="ADAL" clId="{EB5CFF90-8C79-42E4-9A23-2D3FA11D4D76}" dt="2023-07-03T10:41:18.309" v="10113"/>
        <pc:sldMkLst>
          <pc:docMk/>
          <pc:sldMk cId="1904487054" sldId="1944"/>
        </pc:sldMkLst>
        <pc:spChg chg="mod">
          <ac:chgData name="Yoel Kortick" userId="167978f5-7f40-4909-85d5-d4149554ad4e" providerId="ADAL" clId="{EB5CFF90-8C79-42E4-9A23-2D3FA11D4D76}" dt="2023-07-03T10:41:18.309" v="10113"/>
          <ac:spMkLst>
            <pc:docMk/>
            <pc:sldMk cId="1904487054" sldId="1944"/>
            <ac:spMk id="3" creationId="{440E2C51-CB70-4EE1-8E6B-DADCB74DEC44}"/>
          </ac:spMkLst>
        </pc:spChg>
      </pc:sldChg>
      <pc:sldChg chg="add del">
        <pc:chgData name="Yoel Kortick" userId="167978f5-7f40-4909-85d5-d4149554ad4e" providerId="ADAL" clId="{EB5CFF90-8C79-42E4-9A23-2D3FA11D4D76}" dt="2023-07-02T12:36:35.771" v="7898" actId="47"/>
        <pc:sldMkLst>
          <pc:docMk/>
          <pc:sldMk cId="3383758911" sldId="1944"/>
        </pc:sldMkLst>
      </pc:sldChg>
      <pc:sldChg chg="delSp modSp add mod">
        <pc:chgData name="Yoel Kortick" userId="167978f5-7f40-4909-85d5-d4149554ad4e" providerId="ADAL" clId="{EB5CFF90-8C79-42E4-9A23-2D3FA11D4D76}" dt="2023-07-03T10:41:18.309" v="10113"/>
        <pc:sldMkLst>
          <pc:docMk/>
          <pc:sldMk cId="3378127230" sldId="1945"/>
        </pc:sldMkLst>
        <pc:spChg chg="mod">
          <ac:chgData name="Yoel Kortick" userId="167978f5-7f40-4909-85d5-d4149554ad4e" providerId="ADAL" clId="{EB5CFF90-8C79-42E4-9A23-2D3FA11D4D76}" dt="2023-07-03T10:41:18.309" v="10113"/>
          <ac:spMkLst>
            <pc:docMk/>
            <pc:sldMk cId="3378127230" sldId="1945"/>
            <ac:spMk id="5" creationId="{E8A1DDA2-AC00-41D8-9746-AC602EB1E40A}"/>
          </ac:spMkLst>
        </pc:spChg>
        <pc:spChg chg="mod">
          <ac:chgData name="Yoel Kortick" userId="167978f5-7f40-4909-85d5-d4149554ad4e" providerId="ADAL" clId="{EB5CFF90-8C79-42E4-9A23-2D3FA11D4D76}" dt="2023-07-02T14:11:49.985" v="10005" actId="33524"/>
          <ac:spMkLst>
            <pc:docMk/>
            <pc:sldMk cId="3378127230" sldId="1945"/>
            <ac:spMk id="6" creationId="{A71215A1-7835-4033-9657-BEA33A271663}"/>
          </ac:spMkLst>
        </pc:spChg>
        <pc:spChg chg="del">
          <ac:chgData name="Yoel Kortick" userId="167978f5-7f40-4909-85d5-d4149554ad4e" providerId="ADAL" clId="{EB5CFF90-8C79-42E4-9A23-2D3FA11D4D76}" dt="2023-07-02T13:23:51.064" v="8127" actId="478"/>
          <ac:spMkLst>
            <pc:docMk/>
            <pc:sldMk cId="3378127230" sldId="1945"/>
            <ac:spMk id="7" creationId="{0759F23A-9E41-4CD8-81AE-31BA6D2CEA2A}"/>
          </ac:spMkLst>
        </pc:spChg>
        <pc:spChg chg="del">
          <ac:chgData name="Yoel Kortick" userId="167978f5-7f40-4909-85d5-d4149554ad4e" providerId="ADAL" clId="{EB5CFF90-8C79-42E4-9A23-2D3FA11D4D76}" dt="2023-07-02T13:23:45.753" v="8125" actId="478"/>
          <ac:spMkLst>
            <pc:docMk/>
            <pc:sldMk cId="3378127230" sldId="1945"/>
            <ac:spMk id="8" creationId="{91795C01-87F8-3FCF-B9DF-BA055856D4B3}"/>
          </ac:spMkLst>
        </pc:spChg>
        <pc:picChg chg="del">
          <ac:chgData name="Yoel Kortick" userId="167978f5-7f40-4909-85d5-d4149554ad4e" providerId="ADAL" clId="{EB5CFF90-8C79-42E4-9A23-2D3FA11D4D76}" dt="2023-07-02T13:23:49.608" v="8126" actId="478"/>
          <ac:picMkLst>
            <pc:docMk/>
            <pc:sldMk cId="3378127230" sldId="1945"/>
            <ac:picMk id="4" creationId="{1D984724-E283-4A5B-BF57-774170CDBF8C}"/>
          </ac:picMkLst>
        </pc:picChg>
      </pc:sldChg>
      <pc:sldChg chg="addSp modSp add mod">
        <pc:chgData name="Yoel Kortick" userId="167978f5-7f40-4909-85d5-d4149554ad4e" providerId="ADAL" clId="{EB5CFF90-8C79-42E4-9A23-2D3FA11D4D76}" dt="2023-07-04T11:16:15.267" v="12767"/>
        <pc:sldMkLst>
          <pc:docMk/>
          <pc:sldMk cId="3944973780" sldId="1946"/>
        </pc:sldMkLst>
        <pc:spChg chg="mod">
          <ac:chgData name="Yoel Kortick" userId="167978f5-7f40-4909-85d5-d4149554ad4e" providerId="ADAL" clId="{EB5CFF90-8C79-42E4-9A23-2D3FA11D4D76}" dt="2023-07-03T10:41:18.309" v="10113"/>
          <ac:spMkLst>
            <pc:docMk/>
            <pc:sldMk cId="3944973780" sldId="1946"/>
            <ac:spMk id="5" creationId="{E8A1DDA2-AC00-41D8-9746-AC602EB1E40A}"/>
          </ac:spMkLst>
        </pc:spChg>
        <pc:spChg chg="mod">
          <ac:chgData name="Yoel Kortick" userId="167978f5-7f40-4909-85d5-d4149554ad4e" providerId="ADAL" clId="{EB5CFF90-8C79-42E4-9A23-2D3FA11D4D76}" dt="2023-07-02T13:29:30.006" v="8570" actId="27636"/>
          <ac:spMkLst>
            <pc:docMk/>
            <pc:sldMk cId="3944973780" sldId="1946"/>
            <ac:spMk id="6" creationId="{A71215A1-7835-4033-9657-BEA33A271663}"/>
          </ac:spMkLst>
        </pc:spChg>
        <pc:spChg chg="add">
          <ac:chgData name="Yoel Kortick" userId="167978f5-7f40-4909-85d5-d4149554ad4e" providerId="ADAL" clId="{EB5CFF90-8C79-42E4-9A23-2D3FA11D4D76}" dt="2023-07-02T13:29:43.855" v="8573" actId="11529"/>
          <ac:spMkLst>
            <pc:docMk/>
            <pc:sldMk cId="3944973780" sldId="1946"/>
            <ac:spMk id="7" creationId="{5B278F19-9FBA-51E8-AA04-4D984BDA4033}"/>
          </ac:spMkLst>
        </pc:spChg>
        <pc:spChg chg="add mod">
          <ac:chgData name="Yoel Kortick" userId="167978f5-7f40-4909-85d5-d4149554ad4e" providerId="ADAL" clId="{EB5CFF90-8C79-42E4-9A23-2D3FA11D4D76}" dt="2023-07-02T13:29:51.223" v="8598" actId="1037"/>
          <ac:spMkLst>
            <pc:docMk/>
            <pc:sldMk cId="3944973780" sldId="1946"/>
            <ac:spMk id="8" creationId="{586B8B4E-2AC3-7759-521F-1B39D378160E}"/>
          </ac:spMkLst>
        </pc:spChg>
        <pc:spChg chg="add mod">
          <ac:chgData name="Yoel Kortick" userId="167978f5-7f40-4909-85d5-d4149554ad4e" providerId="ADAL" clId="{EB5CFF90-8C79-42E4-9A23-2D3FA11D4D76}" dt="2023-07-02T13:30:01.385" v="8689" actId="1037"/>
          <ac:spMkLst>
            <pc:docMk/>
            <pc:sldMk cId="3944973780" sldId="1946"/>
            <ac:spMk id="9" creationId="{BCB0EF4A-002C-FB59-9CA8-9AD5706543B2}"/>
          </ac:spMkLst>
        </pc:spChg>
        <pc:spChg chg="add mod">
          <ac:chgData name="Yoel Kortick" userId="167978f5-7f40-4909-85d5-d4149554ad4e" providerId="ADAL" clId="{EB5CFF90-8C79-42E4-9A23-2D3FA11D4D76}" dt="2023-07-04T11:16:15.267" v="12767"/>
          <ac:spMkLst>
            <pc:docMk/>
            <pc:sldMk cId="3944973780" sldId="1946"/>
            <ac:spMk id="10" creationId="{9040F4DD-450D-C3E7-8DA3-FC1FBB314719}"/>
          </ac:spMkLst>
        </pc:spChg>
        <pc:spChg chg="add mod">
          <ac:chgData name="Yoel Kortick" userId="167978f5-7f40-4909-85d5-d4149554ad4e" providerId="ADAL" clId="{EB5CFF90-8C79-42E4-9A23-2D3FA11D4D76}" dt="2023-07-04T11:16:15.267" v="12767"/>
          <ac:spMkLst>
            <pc:docMk/>
            <pc:sldMk cId="3944973780" sldId="1946"/>
            <ac:spMk id="18" creationId="{F1A6CD5F-76C8-63BE-A215-492DB3928E9F}"/>
          </ac:spMkLst>
        </pc:spChg>
        <pc:spChg chg="add mod">
          <ac:chgData name="Yoel Kortick" userId="167978f5-7f40-4909-85d5-d4149554ad4e" providerId="ADAL" clId="{EB5CFF90-8C79-42E4-9A23-2D3FA11D4D76}" dt="2023-07-02T13:31:50.486" v="8821" actId="571"/>
          <ac:spMkLst>
            <pc:docMk/>
            <pc:sldMk cId="3944973780" sldId="1946"/>
            <ac:spMk id="25" creationId="{9EEE29C0-E642-117D-E6CE-852B884543E1}"/>
          </ac:spMkLst>
        </pc:spChg>
        <pc:picChg chg="add mod">
          <ac:chgData name="Yoel Kortick" userId="167978f5-7f40-4909-85d5-d4149554ad4e" providerId="ADAL" clId="{EB5CFF90-8C79-42E4-9A23-2D3FA11D4D76}" dt="2023-07-02T13:29:35.804" v="8572" actId="208"/>
          <ac:picMkLst>
            <pc:docMk/>
            <pc:sldMk cId="3944973780" sldId="1946"/>
            <ac:picMk id="4" creationId="{B267C1B3-288F-C67C-DF69-DB6A694A2701}"/>
          </ac:picMkLst>
        </pc:picChg>
        <pc:cxnChg chg="add mod">
          <ac:chgData name="Yoel Kortick" userId="167978f5-7f40-4909-85d5-d4149554ad4e" providerId="ADAL" clId="{EB5CFF90-8C79-42E4-9A23-2D3FA11D4D76}" dt="2023-07-02T13:30:46.295" v="8756" actId="208"/>
          <ac:cxnSpMkLst>
            <pc:docMk/>
            <pc:sldMk cId="3944973780" sldId="1946"/>
            <ac:cxnSpMk id="12" creationId="{2A3E06CA-3660-8966-98C9-79BB0D287CDC}"/>
          </ac:cxnSpMkLst>
        </pc:cxnChg>
        <pc:cxnChg chg="add mod">
          <ac:chgData name="Yoel Kortick" userId="167978f5-7f40-4909-85d5-d4149554ad4e" providerId="ADAL" clId="{EB5CFF90-8C79-42E4-9A23-2D3FA11D4D76}" dt="2023-07-02T13:30:54.405" v="8759" actId="14100"/>
          <ac:cxnSpMkLst>
            <pc:docMk/>
            <pc:sldMk cId="3944973780" sldId="1946"/>
            <ac:cxnSpMk id="13" creationId="{74D2D9FC-761F-4700-3E4D-FA2BDDE54FDE}"/>
          </ac:cxnSpMkLst>
        </pc:cxnChg>
        <pc:cxnChg chg="add mod">
          <ac:chgData name="Yoel Kortick" userId="167978f5-7f40-4909-85d5-d4149554ad4e" providerId="ADAL" clId="{EB5CFF90-8C79-42E4-9A23-2D3FA11D4D76}" dt="2023-07-02T13:30:59.583" v="8761" actId="14100"/>
          <ac:cxnSpMkLst>
            <pc:docMk/>
            <pc:sldMk cId="3944973780" sldId="1946"/>
            <ac:cxnSpMk id="16" creationId="{36ECC4F6-C291-99DB-FD75-97A7885B0468}"/>
          </ac:cxnSpMkLst>
        </pc:cxnChg>
        <pc:cxnChg chg="add mod">
          <ac:chgData name="Yoel Kortick" userId="167978f5-7f40-4909-85d5-d4149554ad4e" providerId="ADAL" clId="{EB5CFF90-8C79-42E4-9A23-2D3FA11D4D76}" dt="2023-07-02T13:31:34.181" v="8817" actId="14100"/>
          <ac:cxnSpMkLst>
            <pc:docMk/>
            <pc:sldMk cId="3944973780" sldId="1946"/>
            <ac:cxnSpMk id="19" creationId="{96359BF6-AF4A-F154-F143-09FC8A146E20}"/>
          </ac:cxnSpMkLst>
        </pc:cxnChg>
        <pc:cxnChg chg="add mod">
          <ac:chgData name="Yoel Kortick" userId="167978f5-7f40-4909-85d5-d4149554ad4e" providerId="ADAL" clId="{EB5CFF90-8C79-42E4-9A23-2D3FA11D4D76}" dt="2023-07-02T13:31:45.459" v="8820"/>
          <ac:cxnSpMkLst>
            <pc:docMk/>
            <pc:sldMk cId="3944973780" sldId="1946"/>
            <ac:cxnSpMk id="23" creationId="{7A4855D1-E6C9-D669-3778-24D97FE0CE65}"/>
          </ac:cxnSpMkLst>
        </pc:cxnChg>
      </pc:sldChg>
      <pc:sldChg chg="addSp delSp modSp add mod">
        <pc:chgData name="Yoel Kortick" userId="167978f5-7f40-4909-85d5-d4149554ad4e" providerId="ADAL" clId="{EB5CFF90-8C79-42E4-9A23-2D3FA11D4D76}" dt="2023-07-04T11:16:15.267" v="12767"/>
        <pc:sldMkLst>
          <pc:docMk/>
          <pc:sldMk cId="1029525772" sldId="1947"/>
        </pc:sldMkLst>
        <pc:spChg chg="mod">
          <ac:chgData name="Yoel Kortick" userId="167978f5-7f40-4909-85d5-d4149554ad4e" providerId="ADAL" clId="{EB5CFF90-8C79-42E4-9A23-2D3FA11D4D76}" dt="2023-07-03T10:41:18.309" v="10113"/>
          <ac:spMkLst>
            <pc:docMk/>
            <pc:sldMk cId="1029525772" sldId="1947"/>
            <ac:spMk id="5" creationId="{E8A1DDA2-AC00-41D8-9746-AC602EB1E40A}"/>
          </ac:spMkLst>
        </pc:spChg>
        <pc:spChg chg="mod">
          <ac:chgData name="Yoel Kortick" userId="167978f5-7f40-4909-85d5-d4149554ad4e" providerId="ADAL" clId="{EB5CFF90-8C79-42E4-9A23-2D3FA11D4D76}" dt="2023-07-04T11:16:15.267" v="12767"/>
          <ac:spMkLst>
            <pc:docMk/>
            <pc:sldMk cId="1029525772" sldId="1947"/>
            <ac:spMk id="6" creationId="{A71215A1-7835-4033-9657-BEA33A271663}"/>
          </ac:spMkLst>
        </pc:spChg>
        <pc:spChg chg="del">
          <ac:chgData name="Yoel Kortick" userId="167978f5-7f40-4909-85d5-d4149554ad4e" providerId="ADAL" clId="{EB5CFF90-8C79-42E4-9A23-2D3FA11D4D76}" dt="2023-07-02T13:33:18.929" v="8946" actId="478"/>
          <ac:spMkLst>
            <pc:docMk/>
            <pc:sldMk cId="1029525772" sldId="1947"/>
            <ac:spMk id="7" creationId="{5B278F19-9FBA-51E8-AA04-4D984BDA4033}"/>
          </ac:spMkLst>
        </pc:spChg>
        <pc:spChg chg="del">
          <ac:chgData name="Yoel Kortick" userId="167978f5-7f40-4909-85d5-d4149554ad4e" providerId="ADAL" clId="{EB5CFF90-8C79-42E4-9A23-2D3FA11D4D76}" dt="2023-07-02T13:33:18.148" v="8945" actId="478"/>
          <ac:spMkLst>
            <pc:docMk/>
            <pc:sldMk cId="1029525772" sldId="1947"/>
            <ac:spMk id="8" creationId="{586B8B4E-2AC3-7759-521F-1B39D378160E}"/>
          </ac:spMkLst>
        </pc:spChg>
        <pc:spChg chg="del">
          <ac:chgData name="Yoel Kortick" userId="167978f5-7f40-4909-85d5-d4149554ad4e" providerId="ADAL" clId="{EB5CFF90-8C79-42E4-9A23-2D3FA11D4D76}" dt="2023-07-02T13:33:14.941" v="8943" actId="478"/>
          <ac:spMkLst>
            <pc:docMk/>
            <pc:sldMk cId="1029525772" sldId="1947"/>
            <ac:spMk id="9" creationId="{BCB0EF4A-002C-FB59-9CA8-9AD5706543B2}"/>
          </ac:spMkLst>
        </pc:spChg>
        <pc:spChg chg="del mod">
          <ac:chgData name="Yoel Kortick" userId="167978f5-7f40-4909-85d5-d4149554ad4e" providerId="ADAL" clId="{EB5CFF90-8C79-42E4-9A23-2D3FA11D4D76}" dt="2023-07-02T13:43:22.116" v="9438" actId="478"/>
          <ac:spMkLst>
            <pc:docMk/>
            <pc:sldMk cId="1029525772" sldId="1947"/>
            <ac:spMk id="10" creationId="{9040F4DD-450D-C3E7-8DA3-FC1FBB314719}"/>
          </ac:spMkLst>
        </pc:spChg>
        <pc:spChg chg="mod">
          <ac:chgData name="Yoel Kortick" userId="167978f5-7f40-4909-85d5-d4149554ad4e" providerId="ADAL" clId="{EB5CFF90-8C79-42E4-9A23-2D3FA11D4D76}" dt="2023-07-04T11:16:15.267" v="12767"/>
          <ac:spMkLst>
            <pc:docMk/>
            <pc:sldMk cId="1029525772" sldId="1947"/>
            <ac:spMk id="18" creationId="{F1A6CD5F-76C8-63BE-A215-492DB3928E9F}"/>
          </ac:spMkLst>
        </pc:spChg>
        <pc:spChg chg="mod">
          <ac:chgData name="Yoel Kortick" userId="167978f5-7f40-4909-85d5-d4149554ad4e" providerId="ADAL" clId="{EB5CFF90-8C79-42E4-9A23-2D3FA11D4D76}" dt="2023-07-02T13:44:04.890" v="9584" actId="1035"/>
          <ac:spMkLst>
            <pc:docMk/>
            <pc:sldMk cId="1029525772" sldId="1947"/>
            <ac:spMk id="25" creationId="{9EEE29C0-E642-117D-E6CE-852B884543E1}"/>
          </ac:spMkLst>
        </pc:spChg>
        <pc:picChg chg="del">
          <ac:chgData name="Yoel Kortick" userId="167978f5-7f40-4909-85d5-d4149554ad4e" providerId="ADAL" clId="{EB5CFF90-8C79-42E4-9A23-2D3FA11D4D76}" dt="2023-07-02T13:32:34.796" v="8823" actId="478"/>
          <ac:picMkLst>
            <pc:docMk/>
            <pc:sldMk cId="1029525772" sldId="1947"/>
            <ac:picMk id="4" creationId="{B267C1B3-288F-C67C-DF69-DB6A694A2701}"/>
          </ac:picMkLst>
        </pc:picChg>
        <pc:picChg chg="add del mod ord">
          <ac:chgData name="Yoel Kortick" userId="167978f5-7f40-4909-85d5-d4149554ad4e" providerId="ADAL" clId="{EB5CFF90-8C79-42E4-9A23-2D3FA11D4D76}" dt="2023-07-02T13:43:20.677" v="9437" actId="478"/>
          <ac:picMkLst>
            <pc:docMk/>
            <pc:sldMk cId="1029525772" sldId="1947"/>
            <ac:picMk id="11" creationId="{92284ABF-A0EC-AF6F-A6E8-AD6388AAB73B}"/>
          </ac:picMkLst>
        </pc:picChg>
        <pc:picChg chg="add mod ord">
          <ac:chgData name="Yoel Kortick" userId="167978f5-7f40-4909-85d5-d4149554ad4e" providerId="ADAL" clId="{EB5CFF90-8C79-42E4-9A23-2D3FA11D4D76}" dt="2023-07-02T13:44:47.911" v="9659" actId="208"/>
          <ac:picMkLst>
            <pc:docMk/>
            <pc:sldMk cId="1029525772" sldId="1947"/>
            <ac:picMk id="21" creationId="{95DBF6D3-1DE0-54F1-ED76-E4A3B7B5994B}"/>
          </ac:picMkLst>
        </pc:picChg>
        <pc:cxnChg chg="del">
          <ac:chgData name="Yoel Kortick" userId="167978f5-7f40-4909-85d5-d4149554ad4e" providerId="ADAL" clId="{EB5CFF90-8C79-42E4-9A23-2D3FA11D4D76}" dt="2023-07-02T13:33:19.646" v="8947" actId="478"/>
          <ac:cxnSpMkLst>
            <pc:docMk/>
            <pc:sldMk cId="1029525772" sldId="1947"/>
            <ac:cxnSpMk id="12" creationId="{2A3E06CA-3660-8966-98C9-79BB0D287CDC}"/>
          </ac:cxnSpMkLst>
        </pc:cxnChg>
        <pc:cxnChg chg="del">
          <ac:chgData name="Yoel Kortick" userId="167978f5-7f40-4909-85d5-d4149554ad4e" providerId="ADAL" clId="{EB5CFF90-8C79-42E4-9A23-2D3FA11D4D76}" dt="2023-07-02T13:33:17.272" v="8944" actId="478"/>
          <ac:cxnSpMkLst>
            <pc:docMk/>
            <pc:sldMk cId="1029525772" sldId="1947"/>
            <ac:cxnSpMk id="13" creationId="{74D2D9FC-761F-4700-3E4D-FA2BDDE54FDE}"/>
          </ac:cxnSpMkLst>
        </pc:cxnChg>
        <pc:cxnChg chg="del mod">
          <ac:chgData name="Yoel Kortick" userId="167978f5-7f40-4909-85d5-d4149554ad4e" providerId="ADAL" clId="{EB5CFF90-8C79-42E4-9A23-2D3FA11D4D76}" dt="2023-07-02T13:43:23.330" v="9439" actId="478"/>
          <ac:cxnSpMkLst>
            <pc:docMk/>
            <pc:sldMk cId="1029525772" sldId="1947"/>
            <ac:cxnSpMk id="16" creationId="{36ECC4F6-C291-99DB-FD75-97A7885B0468}"/>
          </ac:cxnSpMkLst>
        </pc:cxnChg>
        <pc:cxnChg chg="del mod">
          <ac:chgData name="Yoel Kortick" userId="167978f5-7f40-4909-85d5-d4149554ad4e" providerId="ADAL" clId="{EB5CFF90-8C79-42E4-9A23-2D3FA11D4D76}" dt="2023-07-02T13:44:34.596" v="9654" actId="478"/>
          <ac:cxnSpMkLst>
            <pc:docMk/>
            <pc:sldMk cId="1029525772" sldId="1947"/>
            <ac:cxnSpMk id="19" creationId="{96359BF6-AF4A-F154-F143-09FC8A146E20}"/>
          </ac:cxnSpMkLst>
        </pc:cxnChg>
        <pc:cxnChg chg="del mod">
          <ac:chgData name="Yoel Kortick" userId="167978f5-7f40-4909-85d5-d4149554ad4e" providerId="ADAL" clId="{EB5CFF90-8C79-42E4-9A23-2D3FA11D4D76}" dt="2023-07-02T13:44:35.617" v="9655" actId="478"/>
          <ac:cxnSpMkLst>
            <pc:docMk/>
            <pc:sldMk cId="1029525772" sldId="1947"/>
            <ac:cxnSpMk id="23" creationId="{7A4855D1-E6C9-D669-3778-24D97FE0CE65}"/>
          </ac:cxnSpMkLst>
        </pc:cxnChg>
      </pc:sldChg>
      <pc:sldChg chg="addSp delSp modSp add mod">
        <pc:chgData name="Yoel Kortick" userId="167978f5-7f40-4909-85d5-d4149554ad4e" providerId="ADAL" clId="{EB5CFF90-8C79-42E4-9A23-2D3FA11D4D76}" dt="2023-07-04T11:16:15.267" v="12767"/>
        <pc:sldMkLst>
          <pc:docMk/>
          <pc:sldMk cId="801114568" sldId="1948"/>
        </pc:sldMkLst>
        <pc:spChg chg="mod">
          <ac:chgData name="Yoel Kortick" userId="167978f5-7f40-4909-85d5-d4149554ad4e" providerId="ADAL" clId="{EB5CFF90-8C79-42E4-9A23-2D3FA11D4D76}" dt="2023-07-03T10:41:18.309" v="10113"/>
          <ac:spMkLst>
            <pc:docMk/>
            <pc:sldMk cId="801114568" sldId="1948"/>
            <ac:spMk id="5" creationId="{E8A1DDA2-AC00-41D8-9746-AC602EB1E40A}"/>
          </ac:spMkLst>
        </pc:spChg>
        <pc:spChg chg="mod">
          <ac:chgData name="Yoel Kortick" userId="167978f5-7f40-4909-85d5-d4149554ad4e" providerId="ADAL" clId="{EB5CFF90-8C79-42E4-9A23-2D3FA11D4D76}" dt="2023-07-02T13:37:15.400" v="9023" actId="1035"/>
          <ac:spMkLst>
            <pc:docMk/>
            <pc:sldMk cId="801114568" sldId="1948"/>
            <ac:spMk id="6" creationId="{A71215A1-7835-4033-9657-BEA33A271663}"/>
          </ac:spMkLst>
        </pc:spChg>
        <pc:spChg chg="del">
          <ac:chgData name="Yoel Kortick" userId="167978f5-7f40-4909-85d5-d4149554ad4e" providerId="ADAL" clId="{EB5CFF90-8C79-42E4-9A23-2D3FA11D4D76}" dt="2023-07-02T13:35:44.853" v="8967" actId="478"/>
          <ac:spMkLst>
            <pc:docMk/>
            <pc:sldMk cId="801114568" sldId="1948"/>
            <ac:spMk id="10" creationId="{9040F4DD-450D-C3E7-8DA3-FC1FBB314719}"/>
          </ac:spMkLst>
        </pc:spChg>
        <pc:spChg chg="mod">
          <ac:chgData name="Yoel Kortick" userId="167978f5-7f40-4909-85d5-d4149554ad4e" providerId="ADAL" clId="{EB5CFF90-8C79-42E4-9A23-2D3FA11D4D76}" dt="2023-07-04T11:16:15.267" v="12767"/>
          <ac:spMkLst>
            <pc:docMk/>
            <pc:sldMk cId="801114568" sldId="1948"/>
            <ac:spMk id="18" creationId="{F1A6CD5F-76C8-63BE-A215-492DB3928E9F}"/>
          </ac:spMkLst>
        </pc:spChg>
        <pc:spChg chg="mod">
          <ac:chgData name="Yoel Kortick" userId="167978f5-7f40-4909-85d5-d4149554ad4e" providerId="ADAL" clId="{EB5CFF90-8C79-42E4-9A23-2D3FA11D4D76}" dt="2023-07-02T13:37:10.850" v="9019" actId="1036"/>
          <ac:spMkLst>
            <pc:docMk/>
            <pc:sldMk cId="801114568" sldId="1948"/>
            <ac:spMk id="25" creationId="{9EEE29C0-E642-117D-E6CE-852B884543E1}"/>
          </ac:spMkLst>
        </pc:spChg>
        <pc:picChg chg="add mod ord">
          <ac:chgData name="Yoel Kortick" userId="167978f5-7f40-4909-85d5-d4149554ad4e" providerId="ADAL" clId="{EB5CFF90-8C79-42E4-9A23-2D3FA11D4D76}" dt="2023-07-02T14:12:26.967" v="10006" actId="208"/>
          <ac:picMkLst>
            <pc:docMk/>
            <pc:sldMk cId="801114568" sldId="1948"/>
            <ac:picMk id="4" creationId="{F48B6767-F718-C755-D25C-BB9B171EF68E}"/>
          </ac:picMkLst>
        </pc:picChg>
        <pc:picChg chg="del">
          <ac:chgData name="Yoel Kortick" userId="167978f5-7f40-4909-85d5-d4149554ad4e" providerId="ADAL" clId="{EB5CFF90-8C79-42E4-9A23-2D3FA11D4D76}" dt="2023-07-02T13:35:40.114" v="8965" actId="478"/>
          <ac:picMkLst>
            <pc:docMk/>
            <pc:sldMk cId="801114568" sldId="1948"/>
            <ac:picMk id="11" creationId="{92284ABF-A0EC-AF6F-A6E8-AD6388AAB73B}"/>
          </ac:picMkLst>
        </pc:picChg>
        <pc:cxnChg chg="del">
          <ac:chgData name="Yoel Kortick" userId="167978f5-7f40-4909-85d5-d4149554ad4e" providerId="ADAL" clId="{EB5CFF90-8C79-42E4-9A23-2D3FA11D4D76}" dt="2023-07-02T13:35:49.075" v="8969" actId="478"/>
          <ac:cxnSpMkLst>
            <pc:docMk/>
            <pc:sldMk cId="801114568" sldId="1948"/>
            <ac:cxnSpMk id="16" creationId="{36ECC4F6-C291-99DB-FD75-97A7885B0468}"/>
          </ac:cxnSpMkLst>
        </pc:cxnChg>
        <pc:cxnChg chg="mod">
          <ac:chgData name="Yoel Kortick" userId="167978f5-7f40-4909-85d5-d4149554ad4e" providerId="ADAL" clId="{EB5CFF90-8C79-42E4-9A23-2D3FA11D4D76}" dt="2023-07-02T13:37:10.850" v="9019" actId="1036"/>
          <ac:cxnSpMkLst>
            <pc:docMk/>
            <pc:sldMk cId="801114568" sldId="1948"/>
            <ac:cxnSpMk id="19" creationId="{96359BF6-AF4A-F154-F143-09FC8A146E20}"/>
          </ac:cxnSpMkLst>
        </pc:cxnChg>
        <pc:cxnChg chg="del">
          <ac:chgData name="Yoel Kortick" userId="167978f5-7f40-4909-85d5-d4149554ad4e" providerId="ADAL" clId="{EB5CFF90-8C79-42E4-9A23-2D3FA11D4D76}" dt="2023-07-02T13:36:29.446" v="9015" actId="478"/>
          <ac:cxnSpMkLst>
            <pc:docMk/>
            <pc:sldMk cId="801114568" sldId="1948"/>
            <ac:cxnSpMk id="23" creationId="{7A4855D1-E6C9-D669-3778-24D97FE0CE65}"/>
          </ac:cxnSpMkLst>
        </pc:cxnChg>
      </pc:sldChg>
      <pc:sldChg chg="addSp delSp modSp add mod">
        <pc:chgData name="Yoel Kortick" userId="167978f5-7f40-4909-85d5-d4149554ad4e" providerId="ADAL" clId="{EB5CFF90-8C79-42E4-9A23-2D3FA11D4D76}" dt="2023-07-04T11:16:15.267" v="12767"/>
        <pc:sldMkLst>
          <pc:docMk/>
          <pc:sldMk cId="1202183497" sldId="1949"/>
        </pc:sldMkLst>
        <pc:spChg chg="mod">
          <ac:chgData name="Yoel Kortick" userId="167978f5-7f40-4909-85d5-d4149554ad4e" providerId="ADAL" clId="{EB5CFF90-8C79-42E4-9A23-2D3FA11D4D76}" dt="2023-07-03T10:41:18.309" v="10113"/>
          <ac:spMkLst>
            <pc:docMk/>
            <pc:sldMk cId="1202183497" sldId="1949"/>
            <ac:spMk id="5" creationId="{E8A1DDA2-AC00-41D8-9746-AC602EB1E40A}"/>
          </ac:spMkLst>
        </pc:spChg>
        <pc:spChg chg="mod">
          <ac:chgData name="Yoel Kortick" userId="167978f5-7f40-4909-85d5-d4149554ad4e" providerId="ADAL" clId="{EB5CFF90-8C79-42E4-9A23-2D3FA11D4D76}" dt="2023-07-04T11:16:15.267" v="12767"/>
          <ac:spMkLst>
            <pc:docMk/>
            <pc:sldMk cId="1202183497" sldId="1949"/>
            <ac:spMk id="6" creationId="{A71215A1-7835-4033-9657-BEA33A271663}"/>
          </ac:spMkLst>
        </pc:spChg>
        <pc:spChg chg="add">
          <ac:chgData name="Yoel Kortick" userId="167978f5-7f40-4909-85d5-d4149554ad4e" providerId="ADAL" clId="{EB5CFF90-8C79-42E4-9A23-2D3FA11D4D76}" dt="2023-07-02T13:38:16.190" v="9135" actId="11529"/>
          <ac:spMkLst>
            <pc:docMk/>
            <pc:sldMk cId="1202183497" sldId="1949"/>
            <ac:spMk id="8" creationId="{A7A07B10-FB2E-E731-1C7D-6E5D8B17DC4B}"/>
          </ac:spMkLst>
        </pc:spChg>
        <pc:spChg chg="del">
          <ac:chgData name="Yoel Kortick" userId="167978f5-7f40-4909-85d5-d4149554ad4e" providerId="ADAL" clId="{EB5CFF90-8C79-42E4-9A23-2D3FA11D4D76}" dt="2023-07-02T13:37:27.919" v="9025" actId="478"/>
          <ac:spMkLst>
            <pc:docMk/>
            <pc:sldMk cId="1202183497" sldId="1949"/>
            <ac:spMk id="18" creationId="{F1A6CD5F-76C8-63BE-A215-492DB3928E9F}"/>
          </ac:spMkLst>
        </pc:spChg>
        <pc:spChg chg="del">
          <ac:chgData name="Yoel Kortick" userId="167978f5-7f40-4909-85d5-d4149554ad4e" providerId="ADAL" clId="{EB5CFF90-8C79-42E4-9A23-2D3FA11D4D76}" dt="2023-07-02T13:37:27.919" v="9025" actId="478"/>
          <ac:spMkLst>
            <pc:docMk/>
            <pc:sldMk cId="1202183497" sldId="1949"/>
            <ac:spMk id="25" creationId="{9EEE29C0-E642-117D-E6CE-852B884543E1}"/>
          </ac:spMkLst>
        </pc:spChg>
        <pc:picChg chg="del">
          <ac:chgData name="Yoel Kortick" userId="167978f5-7f40-4909-85d5-d4149554ad4e" providerId="ADAL" clId="{EB5CFF90-8C79-42E4-9A23-2D3FA11D4D76}" dt="2023-07-02T13:37:27.919" v="9025" actId="478"/>
          <ac:picMkLst>
            <pc:docMk/>
            <pc:sldMk cId="1202183497" sldId="1949"/>
            <ac:picMk id="4" creationId="{F48B6767-F718-C755-D25C-BB9B171EF68E}"/>
          </ac:picMkLst>
        </pc:picChg>
        <pc:picChg chg="add mod">
          <ac:chgData name="Yoel Kortick" userId="167978f5-7f40-4909-85d5-d4149554ad4e" providerId="ADAL" clId="{EB5CFF90-8C79-42E4-9A23-2D3FA11D4D76}" dt="2023-07-02T13:37:46.856" v="9065" actId="1076"/>
          <ac:picMkLst>
            <pc:docMk/>
            <pc:sldMk cId="1202183497" sldId="1949"/>
            <ac:picMk id="7" creationId="{BAB7D4EB-1D3C-FB4A-74A8-65AC70594FC6}"/>
          </ac:picMkLst>
        </pc:picChg>
        <pc:cxnChg chg="del">
          <ac:chgData name="Yoel Kortick" userId="167978f5-7f40-4909-85d5-d4149554ad4e" providerId="ADAL" clId="{EB5CFF90-8C79-42E4-9A23-2D3FA11D4D76}" dt="2023-07-02T13:37:27.919" v="9025" actId="478"/>
          <ac:cxnSpMkLst>
            <pc:docMk/>
            <pc:sldMk cId="1202183497" sldId="1949"/>
            <ac:cxnSpMk id="19" creationId="{96359BF6-AF4A-F154-F143-09FC8A146E20}"/>
          </ac:cxnSpMkLst>
        </pc:cxnChg>
      </pc:sldChg>
      <pc:sldChg chg="addSp delSp modSp add mod">
        <pc:chgData name="Yoel Kortick" userId="167978f5-7f40-4909-85d5-d4149554ad4e" providerId="ADAL" clId="{EB5CFF90-8C79-42E4-9A23-2D3FA11D4D76}" dt="2023-07-03T10:41:18.309" v="10113"/>
        <pc:sldMkLst>
          <pc:docMk/>
          <pc:sldMk cId="4126742501" sldId="1950"/>
        </pc:sldMkLst>
        <pc:spChg chg="mod">
          <ac:chgData name="Yoel Kortick" userId="167978f5-7f40-4909-85d5-d4149554ad4e" providerId="ADAL" clId="{EB5CFF90-8C79-42E4-9A23-2D3FA11D4D76}" dt="2023-07-03T10:41:18.309" v="10113"/>
          <ac:spMkLst>
            <pc:docMk/>
            <pc:sldMk cId="4126742501" sldId="1950"/>
            <ac:spMk id="5" creationId="{E8A1DDA2-AC00-41D8-9746-AC602EB1E40A}"/>
          </ac:spMkLst>
        </pc:spChg>
        <pc:spChg chg="mod">
          <ac:chgData name="Yoel Kortick" userId="167978f5-7f40-4909-85d5-d4149554ad4e" providerId="ADAL" clId="{EB5CFF90-8C79-42E4-9A23-2D3FA11D4D76}" dt="2023-07-02T13:39:27.447" v="9233" actId="20577"/>
          <ac:spMkLst>
            <pc:docMk/>
            <pc:sldMk cId="4126742501" sldId="1950"/>
            <ac:spMk id="6" creationId="{A71215A1-7835-4033-9657-BEA33A271663}"/>
          </ac:spMkLst>
        </pc:spChg>
        <pc:spChg chg="add mod">
          <ac:chgData name="Yoel Kortick" userId="167978f5-7f40-4909-85d5-d4149554ad4e" providerId="ADAL" clId="{EB5CFF90-8C79-42E4-9A23-2D3FA11D4D76}" dt="2023-07-02T13:39:39.037" v="9241" actId="1035"/>
          <ac:spMkLst>
            <pc:docMk/>
            <pc:sldMk cId="4126742501" sldId="1950"/>
            <ac:spMk id="9" creationId="{F584CD6D-9A2C-030D-F541-200757FE8A11}"/>
          </ac:spMkLst>
        </pc:spChg>
        <pc:spChg chg="add">
          <ac:chgData name="Yoel Kortick" userId="167978f5-7f40-4909-85d5-d4149554ad4e" providerId="ADAL" clId="{EB5CFF90-8C79-42E4-9A23-2D3FA11D4D76}" dt="2023-07-02T13:39:43.624" v="9242" actId="11529"/>
          <ac:spMkLst>
            <pc:docMk/>
            <pc:sldMk cId="4126742501" sldId="1950"/>
            <ac:spMk id="10" creationId="{8B017C36-83E8-CF6F-1811-79298DBE712B}"/>
          </ac:spMkLst>
        </pc:spChg>
        <pc:picChg chg="add mod">
          <ac:chgData name="Yoel Kortick" userId="167978f5-7f40-4909-85d5-d4149554ad4e" providerId="ADAL" clId="{EB5CFF90-8C79-42E4-9A23-2D3FA11D4D76}" dt="2023-07-02T13:39:29.920" v="9234" actId="208"/>
          <ac:picMkLst>
            <pc:docMk/>
            <pc:sldMk cId="4126742501" sldId="1950"/>
            <ac:picMk id="4" creationId="{38E95F75-5097-A645-86D0-52875F5645FC}"/>
          </ac:picMkLst>
        </pc:picChg>
        <pc:picChg chg="del">
          <ac:chgData name="Yoel Kortick" userId="167978f5-7f40-4909-85d5-d4149554ad4e" providerId="ADAL" clId="{EB5CFF90-8C79-42E4-9A23-2D3FA11D4D76}" dt="2023-07-02T13:39:04.550" v="9137" actId="478"/>
          <ac:picMkLst>
            <pc:docMk/>
            <pc:sldMk cId="4126742501" sldId="1950"/>
            <ac:picMk id="7" creationId="{BAB7D4EB-1D3C-FB4A-74A8-65AC70594FC6}"/>
          </ac:picMkLst>
        </pc:picChg>
        <pc:picChg chg="add del">
          <ac:chgData name="Yoel Kortick" userId="167978f5-7f40-4909-85d5-d4149554ad4e" providerId="ADAL" clId="{EB5CFF90-8C79-42E4-9A23-2D3FA11D4D76}" dt="2023-07-02T13:40:16.825" v="9244" actId="22"/>
          <ac:picMkLst>
            <pc:docMk/>
            <pc:sldMk cId="4126742501" sldId="1950"/>
            <ac:picMk id="12" creationId="{17C98FF9-F717-8F26-8E48-F7B2B8043648}"/>
          </ac:picMkLst>
        </pc:picChg>
      </pc:sldChg>
      <pc:sldChg chg="addSp delSp modSp add mod">
        <pc:chgData name="Yoel Kortick" userId="167978f5-7f40-4909-85d5-d4149554ad4e" providerId="ADAL" clId="{EB5CFF90-8C79-42E4-9A23-2D3FA11D4D76}" dt="2023-07-04T11:16:15.267" v="12767"/>
        <pc:sldMkLst>
          <pc:docMk/>
          <pc:sldMk cId="3281766744" sldId="1951"/>
        </pc:sldMkLst>
        <pc:spChg chg="mod">
          <ac:chgData name="Yoel Kortick" userId="167978f5-7f40-4909-85d5-d4149554ad4e" providerId="ADAL" clId="{EB5CFF90-8C79-42E4-9A23-2D3FA11D4D76}" dt="2023-07-03T10:41:18.309" v="10113"/>
          <ac:spMkLst>
            <pc:docMk/>
            <pc:sldMk cId="3281766744" sldId="1951"/>
            <ac:spMk id="5" creationId="{E8A1DDA2-AC00-41D8-9746-AC602EB1E40A}"/>
          </ac:spMkLst>
        </pc:spChg>
        <pc:spChg chg="mod">
          <ac:chgData name="Yoel Kortick" userId="167978f5-7f40-4909-85d5-d4149554ad4e" providerId="ADAL" clId="{EB5CFF90-8C79-42E4-9A23-2D3FA11D4D76}" dt="2023-07-04T11:16:15.267" v="12767"/>
          <ac:spMkLst>
            <pc:docMk/>
            <pc:sldMk cId="3281766744" sldId="1951"/>
            <ac:spMk id="6" creationId="{A71215A1-7835-4033-9657-BEA33A271663}"/>
          </ac:spMkLst>
        </pc:spChg>
        <pc:spChg chg="mod">
          <ac:chgData name="Yoel Kortick" userId="167978f5-7f40-4909-85d5-d4149554ad4e" providerId="ADAL" clId="{EB5CFF90-8C79-42E4-9A23-2D3FA11D4D76}" dt="2023-07-02T13:41:25.986" v="9433" actId="14100"/>
          <ac:spMkLst>
            <pc:docMk/>
            <pc:sldMk cId="3281766744" sldId="1951"/>
            <ac:spMk id="8" creationId="{A7A07B10-FB2E-E731-1C7D-6E5D8B17DC4B}"/>
          </ac:spMkLst>
        </pc:spChg>
        <pc:spChg chg="del">
          <ac:chgData name="Yoel Kortick" userId="167978f5-7f40-4909-85d5-d4149554ad4e" providerId="ADAL" clId="{EB5CFF90-8C79-42E4-9A23-2D3FA11D4D76}" dt="2023-07-02T13:41:28.959" v="9434" actId="478"/>
          <ac:spMkLst>
            <pc:docMk/>
            <pc:sldMk cId="3281766744" sldId="1951"/>
            <ac:spMk id="9" creationId="{F584CD6D-9A2C-030D-F541-200757FE8A11}"/>
          </ac:spMkLst>
        </pc:spChg>
        <pc:spChg chg="del">
          <ac:chgData name="Yoel Kortick" userId="167978f5-7f40-4909-85d5-d4149554ad4e" providerId="ADAL" clId="{EB5CFF90-8C79-42E4-9A23-2D3FA11D4D76}" dt="2023-07-02T13:41:30.145" v="9435" actId="478"/>
          <ac:spMkLst>
            <pc:docMk/>
            <pc:sldMk cId="3281766744" sldId="1951"/>
            <ac:spMk id="10" creationId="{8B017C36-83E8-CF6F-1811-79298DBE712B}"/>
          </ac:spMkLst>
        </pc:spChg>
        <pc:picChg chg="del">
          <ac:chgData name="Yoel Kortick" userId="167978f5-7f40-4909-85d5-d4149554ad4e" providerId="ADAL" clId="{EB5CFF90-8C79-42E4-9A23-2D3FA11D4D76}" dt="2023-07-02T13:41:12.661" v="9421" actId="478"/>
          <ac:picMkLst>
            <pc:docMk/>
            <pc:sldMk cId="3281766744" sldId="1951"/>
            <ac:picMk id="4" creationId="{38E95F75-5097-A645-86D0-52875F5645FC}"/>
          </ac:picMkLst>
        </pc:picChg>
        <pc:picChg chg="add mod ord">
          <ac:chgData name="Yoel Kortick" userId="167978f5-7f40-4909-85d5-d4149554ad4e" providerId="ADAL" clId="{EB5CFF90-8C79-42E4-9A23-2D3FA11D4D76}" dt="2023-07-02T13:41:19.080" v="9431" actId="167"/>
          <ac:picMkLst>
            <pc:docMk/>
            <pc:sldMk cId="3281766744" sldId="1951"/>
            <ac:picMk id="7" creationId="{67478EAC-B022-C3B0-2DCB-C1F123FE4195}"/>
          </ac:picMkLst>
        </pc:picChg>
        <pc:cxnChg chg="add mod">
          <ac:chgData name="Yoel Kortick" userId="167978f5-7f40-4909-85d5-d4149554ad4e" providerId="ADAL" clId="{EB5CFF90-8C79-42E4-9A23-2D3FA11D4D76}" dt="2023-07-02T13:48:55.466" v="9755" actId="208"/>
          <ac:cxnSpMkLst>
            <pc:docMk/>
            <pc:sldMk cId="3281766744" sldId="1951"/>
            <ac:cxnSpMk id="12" creationId="{22371792-23ED-1345-62EE-E81D17D7E9CA}"/>
          </ac:cxnSpMkLst>
        </pc:cxnChg>
      </pc:sldChg>
      <pc:sldChg chg="modSp add mod">
        <pc:chgData name="Yoel Kortick" userId="167978f5-7f40-4909-85d5-d4149554ad4e" providerId="ADAL" clId="{EB5CFF90-8C79-42E4-9A23-2D3FA11D4D76}" dt="2023-07-04T11:16:15.267" v="12767"/>
        <pc:sldMkLst>
          <pc:docMk/>
          <pc:sldMk cId="1145693962" sldId="1952"/>
        </pc:sldMkLst>
        <pc:spChg chg="mod">
          <ac:chgData name="Yoel Kortick" userId="167978f5-7f40-4909-85d5-d4149554ad4e" providerId="ADAL" clId="{EB5CFF90-8C79-42E4-9A23-2D3FA11D4D76}" dt="2023-07-03T10:41:18.309" v="10113"/>
          <ac:spMkLst>
            <pc:docMk/>
            <pc:sldMk cId="1145693962" sldId="1952"/>
            <ac:spMk id="5" creationId="{E8A1DDA2-AC00-41D8-9746-AC602EB1E40A}"/>
          </ac:spMkLst>
        </pc:spChg>
        <pc:spChg chg="mod">
          <ac:chgData name="Yoel Kortick" userId="167978f5-7f40-4909-85d5-d4149554ad4e" providerId="ADAL" clId="{EB5CFF90-8C79-42E4-9A23-2D3FA11D4D76}" dt="2023-07-04T11:16:15.267" v="12767"/>
          <ac:spMkLst>
            <pc:docMk/>
            <pc:sldMk cId="1145693962" sldId="1952"/>
            <ac:spMk id="18" creationId="{F1A6CD5F-76C8-63BE-A215-492DB3928E9F}"/>
          </ac:spMkLst>
        </pc:spChg>
      </pc:sldChg>
      <pc:sldChg chg="addSp delSp modSp add mod">
        <pc:chgData name="Yoel Kortick" userId="167978f5-7f40-4909-85d5-d4149554ad4e" providerId="ADAL" clId="{EB5CFF90-8C79-42E4-9A23-2D3FA11D4D76}" dt="2023-07-04T11:16:15.267" v="12767"/>
        <pc:sldMkLst>
          <pc:docMk/>
          <pc:sldMk cId="3453237443" sldId="1953"/>
        </pc:sldMkLst>
        <pc:spChg chg="mod">
          <ac:chgData name="Yoel Kortick" userId="167978f5-7f40-4909-85d5-d4149554ad4e" providerId="ADAL" clId="{EB5CFF90-8C79-42E4-9A23-2D3FA11D4D76}" dt="2023-07-03T10:41:18.309" v="10113"/>
          <ac:spMkLst>
            <pc:docMk/>
            <pc:sldMk cId="3453237443" sldId="1953"/>
            <ac:spMk id="5" creationId="{E8A1DDA2-AC00-41D8-9746-AC602EB1E40A}"/>
          </ac:spMkLst>
        </pc:spChg>
        <pc:spChg chg="mod">
          <ac:chgData name="Yoel Kortick" userId="167978f5-7f40-4909-85d5-d4149554ad4e" providerId="ADAL" clId="{EB5CFF90-8C79-42E4-9A23-2D3FA11D4D76}" dt="2023-07-04T11:16:15.267" v="12767"/>
          <ac:spMkLst>
            <pc:docMk/>
            <pc:sldMk cId="3453237443" sldId="1953"/>
            <ac:spMk id="6" creationId="{A71215A1-7835-4033-9657-BEA33A271663}"/>
          </ac:spMkLst>
        </pc:spChg>
        <pc:spChg chg="add">
          <ac:chgData name="Yoel Kortick" userId="167978f5-7f40-4909-85d5-d4149554ad4e" providerId="ADAL" clId="{EB5CFF90-8C79-42E4-9A23-2D3FA11D4D76}" dt="2023-07-02T13:47:53.951" v="9747" actId="11529"/>
          <ac:spMkLst>
            <pc:docMk/>
            <pc:sldMk cId="3453237443" sldId="1953"/>
            <ac:spMk id="7" creationId="{AE884B05-F64A-F585-2675-2DB8FE699D03}"/>
          </ac:spMkLst>
        </pc:spChg>
        <pc:spChg chg="mod">
          <ac:chgData name="Yoel Kortick" userId="167978f5-7f40-4909-85d5-d4149554ad4e" providerId="ADAL" clId="{EB5CFF90-8C79-42E4-9A23-2D3FA11D4D76}" dt="2023-07-04T11:16:15.267" v="12767"/>
          <ac:spMkLst>
            <pc:docMk/>
            <pc:sldMk cId="3453237443" sldId="1953"/>
            <ac:spMk id="18" creationId="{F1A6CD5F-76C8-63BE-A215-492DB3928E9F}"/>
          </ac:spMkLst>
        </pc:spChg>
        <pc:picChg chg="add mod">
          <ac:chgData name="Yoel Kortick" userId="167978f5-7f40-4909-85d5-d4149554ad4e" providerId="ADAL" clId="{EB5CFF90-8C79-42E4-9A23-2D3FA11D4D76}" dt="2023-07-02T13:47:44.294" v="9746" actId="208"/>
          <ac:picMkLst>
            <pc:docMk/>
            <pc:sldMk cId="3453237443" sldId="1953"/>
            <ac:picMk id="4" creationId="{984964A6-6395-F8A7-82E0-E19F7D78D40F}"/>
          </ac:picMkLst>
        </pc:picChg>
        <pc:picChg chg="del">
          <ac:chgData name="Yoel Kortick" userId="167978f5-7f40-4909-85d5-d4149554ad4e" providerId="ADAL" clId="{EB5CFF90-8C79-42E4-9A23-2D3FA11D4D76}" dt="2023-07-02T13:46:52.564" v="9661" actId="478"/>
          <ac:picMkLst>
            <pc:docMk/>
            <pc:sldMk cId="3453237443" sldId="1953"/>
            <ac:picMk id="21" creationId="{95DBF6D3-1DE0-54F1-ED76-E4A3B7B5994B}"/>
          </ac:picMkLst>
        </pc:picChg>
        <pc:cxnChg chg="add mod">
          <ac:chgData name="Yoel Kortick" userId="167978f5-7f40-4909-85d5-d4149554ad4e" providerId="ADAL" clId="{EB5CFF90-8C79-42E4-9A23-2D3FA11D4D76}" dt="2023-07-02T13:48:06.125" v="9750" actId="1582"/>
          <ac:cxnSpMkLst>
            <pc:docMk/>
            <pc:sldMk cId="3453237443" sldId="1953"/>
            <ac:cxnSpMk id="9" creationId="{796709BF-DC5E-2F52-822C-8DE37FD6FA5D}"/>
          </ac:cxnSpMkLst>
        </pc:cxnChg>
      </pc:sldChg>
      <pc:sldChg chg="addSp delSp modSp add mod">
        <pc:chgData name="Yoel Kortick" userId="167978f5-7f40-4909-85d5-d4149554ad4e" providerId="ADAL" clId="{EB5CFF90-8C79-42E4-9A23-2D3FA11D4D76}" dt="2023-07-04T11:16:15.267" v="12767"/>
        <pc:sldMkLst>
          <pc:docMk/>
          <pc:sldMk cId="3575201690" sldId="1954"/>
        </pc:sldMkLst>
        <pc:spChg chg="mod">
          <ac:chgData name="Yoel Kortick" userId="167978f5-7f40-4909-85d5-d4149554ad4e" providerId="ADAL" clId="{EB5CFF90-8C79-42E4-9A23-2D3FA11D4D76}" dt="2023-07-03T10:41:18.309" v="10113"/>
          <ac:spMkLst>
            <pc:docMk/>
            <pc:sldMk cId="3575201690" sldId="1954"/>
            <ac:spMk id="5" creationId="{E8A1DDA2-AC00-41D8-9746-AC602EB1E40A}"/>
          </ac:spMkLst>
        </pc:spChg>
        <pc:spChg chg="mod">
          <ac:chgData name="Yoel Kortick" userId="167978f5-7f40-4909-85d5-d4149554ad4e" providerId="ADAL" clId="{EB5CFF90-8C79-42E4-9A23-2D3FA11D4D76}" dt="2023-07-04T11:16:15.267" v="12767"/>
          <ac:spMkLst>
            <pc:docMk/>
            <pc:sldMk cId="3575201690" sldId="1954"/>
            <ac:spMk id="6" creationId="{A71215A1-7835-4033-9657-BEA33A271663}"/>
          </ac:spMkLst>
        </pc:spChg>
        <pc:spChg chg="del">
          <ac:chgData name="Yoel Kortick" userId="167978f5-7f40-4909-85d5-d4149554ad4e" providerId="ADAL" clId="{EB5CFF90-8C79-42E4-9A23-2D3FA11D4D76}" dt="2023-07-02T13:50:13.782" v="9770" actId="478"/>
          <ac:spMkLst>
            <pc:docMk/>
            <pc:sldMk cId="3575201690" sldId="1954"/>
            <ac:spMk id="8" creationId="{A7A07B10-FB2E-E731-1C7D-6E5D8B17DC4B}"/>
          </ac:spMkLst>
        </pc:spChg>
        <pc:spChg chg="add">
          <ac:chgData name="Yoel Kortick" userId="167978f5-7f40-4909-85d5-d4149554ad4e" providerId="ADAL" clId="{EB5CFF90-8C79-42E4-9A23-2D3FA11D4D76}" dt="2023-07-02T13:50:06.985" v="9767" actId="11529"/>
          <ac:spMkLst>
            <pc:docMk/>
            <pc:sldMk cId="3575201690" sldId="1954"/>
            <ac:spMk id="9" creationId="{7379DCA4-8EEF-2421-16D6-9378143997C3}"/>
          </ac:spMkLst>
        </pc:spChg>
        <pc:picChg chg="add mod ord">
          <ac:chgData name="Yoel Kortick" userId="167978f5-7f40-4909-85d5-d4149554ad4e" providerId="ADAL" clId="{EB5CFF90-8C79-42E4-9A23-2D3FA11D4D76}" dt="2023-07-02T13:50:08.637" v="9768" actId="167"/>
          <ac:picMkLst>
            <pc:docMk/>
            <pc:sldMk cId="3575201690" sldId="1954"/>
            <ac:picMk id="4" creationId="{5EEEF166-BABF-AE60-0D19-51E359BE9D24}"/>
          </ac:picMkLst>
        </pc:picChg>
        <pc:picChg chg="del">
          <ac:chgData name="Yoel Kortick" userId="167978f5-7f40-4909-85d5-d4149554ad4e" providerId="ADAL" clId="{EB5CFF90-8C79-42E4-9A23-2D3FA11D4D76}" dt="2023-07-02T13:49:26.590" v="9757" actId="478"/>
          <ac:picMkLst>
            <pc:docMk/>
            <pc:sldMk cId="3575201690" sldId="1954"/>
            <ac:picMk id="7" creationId="{67478EAC-B022-C3B0-2DCB-C1F123FE4195}"/>
          </ac:picMkLst>
        </pc:picChg>
        <pc:cxnChg chg="del">
          <ac:chgData name="Yoel Kortick" userId="167978f5-7f40-4909-85d5-d4149554ad4e" providerId="ADAL" clId="{EB5CFF90-8C79-42E4-9A23-2D3FA11D4D76}" dt="2023-07-02T13:50:13.045" v="9769" actId="478"/>
          <ac:cxnSpMkLst>
            <pc:docMk/>
            <pc:sldMk cId="3575201690" sldId="1954"/>
            <ac:cxnSpMk id="12" creationId="{22371792-23ED-1345-62EE-E81D17D7E9CA}"/>
          </ac:cxnSpMkLst>
        </pc:cxnChg>
      </pc:sldChg>
      <pc:sldChg chg="addSp delSp modSp add mod">
        <pc:chgData name="Yoel Kortick" userId="167978f5-7f40-4909-85d5-d4149554ad4e" providerId="ADAL" clId="{EB5CFF90-8C79-42E4-9A23-2D3FA11D4D76}" dt="2023-07-04T11:16:15.267" v="12767"/>
        <pc:sldMkLst>
          <pc:docMk/>
          <pc:sldMk cId="940254250" sldId="1955"/>
        </pc:sldMkLst>
        <pc:spChg chg="mod">
          <ac:chgData name="Yoel Kortick" userId="167978f5-7f40-4909-85d5-d4149554ad4e" providerId="ADAL" clId="{EB5CFF90-8C79-42E4-9A23-2D3FA11D4D76}" dt="2023-07-03T10:41:18.309" v="10113"/>
          <ac:spMkLst>
            <pc:docMk/>
            <pc:sldMk cId="940254250" sldId="1955"/>
            <ac:spMk id="5" creationId="{E8A1DDA2-AC00-41D8-9746-AC602EB1E40A}"/>
          </ac:spMkLst>
        </pc:spChg>
        <pc:spChg chg="mod">
          <ac:chgData name="Yoel Kortick" userId="167978f5-7f40-4909-85d5-d4149554ad4e" providerId="ADAL" clId="{EB5CFF90-8C79-42E4-9A23-2D3FA11D4D76}" dt="2023-07-02T13:50:48.933" v="9804" actId="20577"/>
          <ac:spMkLst>
            <pc:docMk/>
            <pc:sldMk cId="940254250" sldId="1955"/>
            <ac:spMk id="6" creationId="{A71215A1-7835-4033-9657-BEA33A271663}"/>
          </ac:spMkLst>
        </pc:spChg>
        <pc:spChg chg="add mod">
          <ac:chgData name="Yoel Kortick" userId="167978f5-7f40-4909-85d5-d4149554ad4e" providerId="ADAL" clId="{EB5CFF90-8C79-42E4-9A23-2D3FA11D4D76}" dt="2023-07-02T13:51:10.108" v="9816" actId="1038"/>
          <ac:spMkLst>
            <pc:docMk/>
            <pc:sldMk cId="940254250" sldId="1955"/>
            <ac:spMk id="8" creationId="{0E4D37D5-79D2-1C57-AF65-58BF771D6958}"/>
          </ac:spMkLst>
        </pc:spChg>
        <pc:spChg chg="add mod">
          <ac:chgData name="Yoel Kortick" userId="167978f5-7f40-4909-85d5-d4149554ad4e" providerId="ADAL" clId="{EB5CFF90-8C79-42E4-9A23-2D3FA11D4D76}" dt="2023-07-04T11:16:15.267" v="12767"/>
          <ac:spMkLst>
            <pc:docMk/>
            <pc:sldMk cId="940254250" sldId="1955"/>
            <ac:spMk id="11" creationId="{0A9E0B94-800E-395A-C699-EC8DB8EF7B6F}"/>
          </ac:spMkLst>
        </pc:spChg>
        <pc:spChg chg="add mod">
          <ac:chgData name="Yoel Kortick" userId="167978f5-7f40-4909-85d5-d4149554ad4e" providerId="ADAL" clId="{EB5CFF90-8C79-42E4-9A23-2D3FA11D4D76}" dt="2023-07-02T13:55:57.027" v="9908" actId="1076"/>
          <ac:spMkLst>
            <pc:docMk/>
            <pc:sldMk cId="940254250" sldId="1955"/>
            <ac:spMk id="12" creationId="{2DBFC357-2A3E-588B-0423-19F364675919}"/>
          </ac:spMkLst>
        </pc:spChg>
        <pc:picChg chg="del">
          <ac:chgData name="Yoel Kortick" userId="167978f5-7f40-4909-85d5-d4149554ad4e" providerId="ADAL" clId="{EB5CFF90-8C79-42E4-9A23-2D3FA11D4D76}" dt="2023-07-02T13:50:39.064" v="9772" actId="478"/>
          <ac:picMkLst>
            <pc:docMk/>
            <pc:sldMk cId="940254250" sldId="1955"/>
            <ac:picMk id="4" creationId="{5EEEF166-BABF-AE60-0D19-51E359BE9D24}"/>
          </ac:picMkLst>
        </pc:picChg>
        <pc:picChg chg="add mod">
          <ac:chgData name="Yoel Kortick" userId="167978f5-7f40-4909-85d5-d4149554ad4e" providerId="ADAL" clId="{EB5CFF90-8C79-42E4-9A23-2D3FA11D4D76}" dt="2023-07-02T13:50:52.746" v="9805" actId="208"/>
          <ac:picMkLst>
            <pc:docMk/>
            <pc:sldMk cId="940254250" sldId="1955"/>
            <ac:picMk id="7" creationId="{AD17C6A1-566C-9EEB-9DC8-3BC190E9B6EF}"/>
          </ac:picMkLst>
        </pc:picChg>
        <pc:cxnChg chg="add mod">
          <ac:chgData name="Yoel Kortick" userId="167978f5-7f40-4909-85d5-d4149554ad4e" providerId="ADAL" clId="{EB5CFF90-8C79-42E4-9A23-2D3FA11D4D76}" dt="2023-07-02T13:51:10.108" v="9816" actId="1038"/>
          <ac:cxnSpMkLst>
            <pc:docMk/>
            <pc:sldMk cId="940254250" sldId="1955"/>
            <ac:cxnSpMk id="10" creationId="{6CF2F510-4F69-2EF0-A08A-E09C2D2E88D9}"/>
          </ac:cxnSpMkLst>
        </pc:cxnChg>
        <pc:cxnChg chg="add mod">
          <ac:chgData name="Yoel Kortick" userId="167978f5-7f40-4909-85d5-d4149554ad4e" providerId="ADAL" clId="{EB5CFF90-8C79-42E4-9A23-2D3FA11D4D76}" dt="2023-07-02T13:58:49.640" v="9910" actId="14100"/>
          <ac:cxnSpMkLst>
            <pc:docMk/>
            <pc:sldMk cId="940254250" sldId="1955"/>
            <ac:cxnSpMk id="13" creationId="{866A46DE-3237-569B-9549-603C143652C9}"/>
          </ac:cxnSpMkLst>
        </pc:cxnChg>
      </pc:sldChg>
      <pc:sldChg chg="modSp add mod">
        <pc:chgData name="Yoel Kortick" userId="167978f5-7f40-4909-85d5-d4149554ad4e" providerId="ADAL" clId="{EB5CFF90-8C79-42E4-9A23-2D3FA11D4D76}" dt="2023-07-03T10:41:35.969" v="10114"/>
        <pc:sldMkLst>
          <pc:docMk/>
          <pc:sldMk cId="2057515343" sldId="1956"/>
        </pc:sldMkLst>
        <pc:spChg chg="mod">
          <ac:chgData name="Yoel Kortick" userId="167978f5-7f40-4909-85d5-d4149554ad4e" providerId="ADAL" clId="{EB5CFF90-8C79-42E4-9A23-2D3FA11D4D76}" dt="2023-07-03T10:41:35.969" v="10114"/>
          <ac:spMkLst>
            <pc:docMk/>
            <pc:sldMk cId="2057515343" sldId="1956"/>
            <ac:spMk id="3" creationId="{440E2C51-CB70-4EE1-8E6B-DADCB74DEC44}"/>
          </ac:spMkLst>
        </pc:spChg>
      </pc:sldChg>
      <pc:sldChg chg="addSp modSp add mod">
        <pc:chgData name="Yoel Kortick" userId="167978f5-7f40-4909-85d5-d4149554ad4e" providerId="ADAL" clId="{EB5CFF90-8C79-42E4-9A23-2D3FA11D4D76}" dt="2023-07-04T11:16:15.267" v="12767"/>
        <pc:sldMkLst>
          <pc:docMk/>
          <pc:sldMk cId="929329220" sldId="1957"/>
        </pc:sldMkLst>
        <pc:spChg chg="mod">
          <ac:chgData name="Yoel Kortick" userId="167978f5-7f40-4909-85d5-d4149554ad4e" providerId="ADAL" clId="{EB5CFF90-8C79-42E4-9A23-2D3FA11D4D76}" dt="2023-07-03T10:41:35.969" v="10114"/>
          <ac:spMkLst>
            <pc:docMk/>
            <pc:sldMk cId="929329220" sldId="1957"/>
            <ac:spMk id="5" creationId="{E8A1DDA2-AC00-41D8-9746-AC602EB1E40A}"/>
          </ac:spMkLst>
        </pc:spChg>
        <pc:spChg chg="mod">
          <ac:chgData name="Yoel Kortick" userId="167978f5-7f40-4909-85d5-d4149554ad4e" providerId="ADAL" clId="{EB5CFF90-8C79-42E4-9A23-2D3FA11D4D76}" dt="2023-07-04T11:16:15.267" v="12767"/>
          <ac:spMkLst>
            <pc:docMk/>
            <pc:sldMk cId="929329220" sldId="1957"/>
            <ac:spMk id="6" creationId="{A71215A1-7835-4033-9657-BEA33A271663}"/>
          </ac:spMkLst>
        </pc:spChg>
        <pc:spChg chg="add">
          <ac:chgData name="Yoel Kortick" userId="167978f5-7f40-4909-85d5-d4149554ad4e" providerId="ADAL" clId="{EB5CFF90-8C79-42E4-9A23-2D3FA11D4D76}" dt="2023-07-03T10:44:13.356" v="10185" actId="11529"/>
          <ac:spMkLst>
            <pc:docMk/>
            <pc:sldMk cId="929329220" sldId="1957"/>
            <ac:spMk id="7" creationId="{DFE7169E-451C-38FA-DA90-2FCBF837D5EC}"/>
          </ac:spMkLst>
        </pc:spChg>
        <pc:picChg chg="add mod">
          <ac:chgData name="Yoel Kortick" userId="167978f5-7f40-4909-85d5-d4149554ad4e" providerId="ADAL" clId="{EB5CFF90-8C79-42E4-9A23-2D3FA11D4D76}" dt="2023-07-03T10:44:06.862" v="10184" actId="1076"/>
          <ac:picMkLst>
            <pc:docMk/>
            <pc:sldMk cId="929329220" sldId="1957"/>
            <ac:picMk id="4" creationId="{D9033FD3-0A0D-08C4-826B-8B75FC970E48}"/>
          </ac:picMkLst>
        </pc:picChg>
      </pc:sldChg>
      <pc:sldChg chg="delSp modSp add mod">
        <pc:chgData name="Yoel Kortick" userId="167978f5-7f40-4909-85d5-d4149554ad4e" providerId="ADAL" clId="{EB5CFF90-8C79-42E4-9A23-2D3FA11D4D76}" dt="2023-07-04T11:16:15.267" v="12767"/>
        <pc:sldMkLst>
          <pc:docMk/>
          <pc:sldMk cId="2268237478" sldId="1958"/>
        </pc:sldMkLst>
        <pc:spChg chg="mod">
          <ac:chgData name="Yoel Kortick" userId="167978f5-7f40-4909-85d5-d4149554ad4e" providerId="ADAL" clId="{EB5CFF90-8C79-42E4-9A23-2D3FA11D4D76}" dt="2023-07-03T10:41:35.969" v="10114"/>
          <ac:spMkLst>
            <pc:docMk/>
            <pc:sldMk cId="2268237478" sldId="1958"/>
            <ac:spMk id="5" creationId="{E8A1DDA2-AC00-41D8-9746-AC602EB1E40A}"/>
          </ac:spMkLst>
        </pc:spChg>
        <pc:spChg chg="mod">
          <ac:chgData name="Yoel Kortick" userId="167978f5-7f40-4909-85d5-d4149554ad4e" providerId="ADAL" clId="{EB5CFF90-8C79-42E4-9A23-2D3FA11D4D76}" dt="2023-07-04T11:16:15.267" v="12767"/>
          <ac:spMkLst>
            <pc:docMk/>
            <pc:sldMk cId="2268237478" sldId="1958"/>
            <ac:spMk id="6" creationId="{A71215A1-7835-4033-9657-BEA33A271663}"/>
          </ac:spMkLst>
        </pc:spChg>
        <pc:spChg chg="del">
          <ac:chgData name="Yoel Kortick" userId="167978f5-7f40-4909-85d5-d4149554ad4e" providerId="ADAL" clId="{EB5CFF90-8C79-42E4-9A23-2D3FA11D4D76}" dt="2023-07-03T10:44:35.899" v="10186" actId="478"/>
          <ac:spMkLst>
            <pc:docMk/>
            <pc:sldMk cId="2268237478" sldId="1958"/>
            <ac:spMk id="7" creationId="{5B278F19-9FBA-51E8-AA04-4D984BDA4033}"/>
          </ac:spMkLst>
        </pc:spChg>
        <pc:spChg chg="del">
          <ac:chgData name="Yoel Kortick" userId="167978f5-7f40-4909-85d5-d4149554ad4e" providerId="ADAL" clId="{EB5CFF90-8C79-42E4-9A23-2D3FA11D4D76}" dt="2023-07-03T10:44:35.899" v="10186" actId="478"/>
          <ac:spMkLst>
            <pc:docMk/>
            <pc:sldMk cId="2268237478" sldId="1958"/>
            <ac:spMk id="8" creationId="{586B8B4E-2AC3-7759-521F-1B39D378160E}"/>
          </ac:spMkLst>
        </pc:spChg>
        <pc:spChg chg="del">
          <ac:chgData name="Yoel Kortick" userId="167978f5-7f40-4909-85d5-d4149554ad4e" providerId="ADAL" clId="{EB5CFF90-8C79-42E4-9A23-2D3FA11D4D76}" dt="2023-07-03T10:44:35.899" v="10186" actId="478"/>
          <ac:spMkLst>
            <pc:docMk/>
            <pc:sldMk cId="2268237478" sldId="1958"/>
            <ac:spMk id="9" creationId="{BCB0EF4A-002C-FB59-9CA8-9AD5706543B2}"/>
          </ac:spMkLst>
        </pc:spChg>
        <pc:spChg chg="del">
          <ac:chgData name="Yoel Kortick" userId="167978f5-7f40-4909-85d5-d4149554ad4e" providerId="ADAL" clId="{EB5CFF90-8C79-42E4-9A23-2D3FA11D4D76}" dt="2023-07-03T10:44:35.899" v="10186" actId="478"/>
          <ac:spMkLst>
            <pc:docMk/>
            <pc:sldMk cId="2268237478" sldId="1958"/>
            <ac:spMk id="10" creationId="{9040F4DD-450D-C3E7-8DA3-FC1FBB314719}"/>
          </ac:spMkLst>
        </pc:spChg>
        <pc:spChg chg="del">
          <ac:chgData name="Yoel Kortick" userId="167978f5-7f40-4909-85d5-d4149554ad4e" providerId="ADAL" clId="{EB5CFF90-8C79-42E4-9A23-2D3FA11D4D76}" dt="2023-07-03T10:44:37.498" v="10187" actId="478"/>
          <ac:spMkLst>
            <pc:docMk/>
            <pc:sldMk cId="2268237478" sldId="1958"/>
            <ac:spMk id="18" creationId="{F1A6CD5F-76C8-63BE-A215-492DB3928E9F}"/>
          </ac:spMkLst>
        </pc:spChg>
        <pc:spChg chg="del">
          <ac:chgData name="Yoel Kortick" userId="167978f5-7f40-4909-85d5-d4149554ad4e" providerId="ADAL" clId="{EB5CFF90-8C79-42E4-9A23-2D3FA11D4D76}" dt="2023-07-03T10:44:35.899" v="10186" actId="478"/>
          <ac:spMkLst>
            <pc:docMk/>
            <pc:sldMk cId="2268237478" sldId="1958"/>
            <ac:spMk id="25" creationId="{9EEE29C0-E642-117D-E6CE-852B884543E1}"/>
          </ac:spMkLst>
        </pc:spChg>
        <pc:picChg chg="del">
          <ac:chgData name="Yoel Kortick" userId="167978f5-7f40-4909-85d5-d4149554ad4e" providerId="ADAL" clId="{EB5CFF90-8C79-42E4-9A23-2D3FA11D4D76}" dt="2023-07-03T10:44:35.899" v="10186" actId="478"/>
          <ac:picMkLst>
            <pc:docMk/>
            <pc:sldMk cId="2268237478" sldId="1958"/>
            <ac:picMk id="4" creationId="{B267C1B3-288F-C67C-DF69-DB6A694A2701}"/>
          </ac:picMkLst>
        </pc:picChg>
        <pc:cxnChg chg="del">
          <ac:chgData name="Yoel Kortick" userId="167978f5-7f40-4909-85d5-d4149554ad4e" providerId="ADAL" clId="{EB5CFF90-8C79-42E4-9A23-2D3FA11D4D76}" dt="2023-07-03T10:44:35.899" v="10186" actId="478"/>
          <ac:cxnSpMkLst>
            <pc:docMk/>
            <pc:sldMk cId="2268237478" sldId="1958"/>
            <ac:cxnSpMk id="12" creationId="{2A3E06CA-3660-8966-98C9-79BB0D287CDC}"/>
          </ac:cxnSpMkLst>
        </pc:cxnChg>
        <pc:cxnChg chg="del">
          <ac:chgData name="Yoel Kortick" userId="167978f5-7f40-4909-85d5-d4149554ad4e" providerId="ADAL" clId="{EB5CFF90-8C79-42E4-9A23-2D3FA11D4D76}" dt="2023-07-03T10:44:35.899" v="10186" actId="478"/>
          <ac:cxnSpMkLst>
            <pc:docMk/>
            <pc:sldMk cId="2268237478" sldId="1958"/>
            <ac:cxnSpMk id="13" creationId="{74D2D9FC-761F-4700-3E4D-FA2BDDE54FDE}"/>
          </ac:cxnSpMkLst>
        </pc:cxnChg>
        <pc:cxnChg chg="del">
          <ac:chgData name="Yoel Kortick" userId="167978f5-7f40-4909-85d5-d4149554ad4e" providerId="ADAL" clId="{EB5CFF90-8C79-42E4-9A23-2D3FA11D4D76}" dt="2023-07-03T10:44:35.899" v="10186" actId="478"/>
          <ac:cxnSpMkLst>
            <pc:docMk/>
            <pc:sldMk cId="2268237478" sldId="1958"/>
            <ac:cxnSpMk id="16" creationId="{36ECC4F6-C291-99DB-FD75-97A7885B0468}"/>
          </ac:cxnSpMkLst>
        </pc:cxnChg>
        <pc:cxnChg chg="del">
          <ac:chgData name="Yoel Kortick" userId="167978f5-7f40-4909-85d5-d4149554ad4e" providerId="ADAL" clId="{EB5CFF90-8C79-42E4-9A23-2D3FA11D4D76}" dt="2023-07-03T10:44:35.899" v="10186" actId="478"/>
          <ac:cxnSpMkLst>
            <pc:docMk/>
            <pc:sldMk cId="2268237478" sldId="1958"/>
            <ac:cxnSpMk id="19" creationId="{96359BF6-AF4A-F154-F143-09FC8A146E20}"/>
          </ac:cxnSpMkLst>
        </pc:cxnChg>
        <pc:cxnChg chg="del">
          <ac:chgData name="Yoel Kortick" userId="167978f5-7f40-4909-85d5-d4149554ad4e" providerId="ADAL" clId="{EB5CFF90-8C79-42E4-9A23-2D3FA11D4D76}" dt="2023-07-03T10:44:35.899" v="10186" actId="478"/>
          <ac:cxnSpMkLst>
            <pc:docMk/>
            <pc:sldMk cId="2268237478" sldId="1958"/>
            <ac:cxnSpMk id="23" creationId="{7A4855D1-E6C9-D669-3778-24D97FE0CE65}"/>
          </ac:cxnSpMkLst>
        </pc:cxnChg>
      </pc:sldChg>
      <pc:sldChg chg="addSp delSp modSp add mod">
        <pc:chgData name="Yoel Kortick" userId="167978f5-7f40-4909-85d5-d4149554ad4e" providerId="ADAL" clId="{EB5CFF90-8C79-42E4-9A23-2D3FA11D4D76}" dt="2023-07-04T11:16:15.267" v="12767"/>
        <pc:sldMkLst>
          <pc:docMk/>
          <pc:sldMk cId="3431522363" sldId="1959"/>
        </pc:sldMkLst>
        <pc:spChg chg="mod">
          <ac:chgData name="Yoel Kortick" userId="167978f5-7f40-4909-85d5-d4149554ad4e" providerId="ADAL" clId="{EB5CFF90-8C79-42E4-9A23-2D3FA11D4D76}" dt="2023-07-03T10:41:35.969" v="10114"/>
          <ac:spMkLst>
            <pc:docMk/>
            <pc:sldMk cId="3431522363" sldId="1959"/>
            <ac:spMk id="5" creationId="{E8A1DDA2-AC00-41D8-9746-AC602EB1E40A}"/>
          </ac:spMkLst>
        </pc:spChg>
        <pc:spChg chg="mod">
          <ac:chgData name="Yoel Kortick" userId="167978f5-7f40-4909-85d5-d4149554ad4e" providerId="ADAL" clId="{EB5CFF90-8C79-42E4-9A23-2D3FA11D4D76}" dt="2023-07-04T11:16:15.267" v="12767"/>
          <ac:spMkLst>
            <pc:docMk/>
            <pc:sldMk cId="3431522363" sldId="1959"/>
            <ac:spMk id="6" creationId="{A71215A1-7835-4033-9657-BEA33A271663}"/>
          </ac:spMkLst>
        </pc:spChg>
        <pc:spChg chg="add mod">
          <ac:chgData name="Yoel Kortick" userId="167978f5-7f40-4909-85d5-d4149554ad4e" providerId="ADAL" clId="{EB5CFF90-8C79-42E4-9A23-2D3FA11D4D76}" dt="2023-07-03T10:51:51.594" v="10674" actId="14100"/>
          <ac:spMkLst>
            <pc:docMk/>
            <pc:sldMk cId="3431522363" sldId="1959"/>
            <ac:spMk id="7" creationId="{6148523C-91F3-0266-D714-AF07F09B4C52}"/>
          </ac:spMkLst>
        </pc:spChg>
        <pc:spChg chg="del">
          <ac:chgData name="Yoel Kortick" userId="167978f5-7f40-4909-85d5-d4149554ad4e" providerId="ADAL" clId="{EB5CFF90-8C79-42E4-9A23-2D3FA11D4D76}" dt="2023-07-03T10:51:14.935" v="10552" actId="478"/>
          <ac:spMkLst>
            <pc:docMk/>
            <pc:sldMk cId="3431522363" sldId="1959"/>
            <ac:spMk id="18" creationId="{F1A6CD5F-76C8-63BE-A215-492DB3928E9F}"/>
          </ac:spMkLst>
        </pc:spChg>
        <pc:spChg chg="mod">
          <ac:chgData name="Yoel Kortick" userId="167978f5-7f40-4909-85d5-d4149554ad4e" providerId="ADAL" clId="{EB5CFF90-8C79-42E4-9A23-2D3FA11D4D76}" dt="2023-07-03T10:51:34.196" v="10573" actId="1036"/>
          <ac:spMkLst>
            <pc:docMk/>
            <pc:sldMk cId="3431522363" sldId="1959"/>
            <ac:spMk id="25" creationId="{9EEE29C0-E642-117D-E6CE-852B884543E1}"/>
          </ac:spMkLst>
        </pc:spChg>
        <pc:picChg chg="add mod ord">
          <ac:chgData name="Yoel Kortick" userId="167978f5-7f40-4909-85d5-d4149554ad4e" providerId="ADAL" clId="{EB5CFF90-8C79-42E4-9A23-2D3FA11D4D76}" dt="2023-07-03T10:51:53.705" v="10675" actId="208"/>
          <ac:picMkLst>
            <pc:docMk/>
            <pc:sldMk cId="3431522363" sldId="1959"/>
            <ac:picMk id="4" creationId="{6588E129-747F-6C04-4AE8-378118CB6261}"/>
          </ac:picMkLst>
        </pc:picChg>
        <pc:picChg chg="del">
          <ac:chgData name="Yoel Kortick" userId="167978f5-7f40-4909-85d5-d4149554ad4e" providerId="ADAL" clId="{EB5CFF90-8C79-42E4-9A23-2D3FA11D4D76}" dt="2023-07-03T10:51:12.148" v="10551" actId="478"/>
          <ac:picMkLst>
            <pc:docMk/>
            <pc:sldMk cId="3431522363" sldId="1959"/>
            <ac:picMk id="21" creationId="{95DBF6D3-1DE0-54F1-ED76-E4A3B7B5994B}"/>
          </ac:picMkLst>
        </pc:picChg>
      </pc:sldChg>
      <pc:sldChg chg="addSp delSp modSp add mod">
        <pc:chgData name="Yoel Kortick" userId="167978f5-7f40-4909-85d5-d4149554ad4e" providerId="ADAL" clId="{EB5CFF90-8C79-42E4-9A23-2D3FA11D4D76}" dt="2023-07-04T11:16:15.267" v="12767"/>
        <pc:sldMkLst>
          <pc:docMk/>
          <pc:sldMk cId="3538302042" sldId="1960"/>
        </pc:sldMkLst>
        <pc:spChg chg="add mod">
          <ac:chgData name="Yoel Kortick" userId="167978f5-7f40-4909-85d5-d4149554ad4e" providerId="ADAL" clId="{EB5CFF90-8C79-42E4-9A23-2D3FA11D4D76}" dt="2023-07-04T11:16:15.267" v="12767"/>
          <ac:spMkLst>
            <pc:docMk/>
            <pc:sldMk cId="3538302042" sldId="1960"/>
            <ac:spMk id="3" creationId="{B5643A3D-A03F-5DC5-77E4-0D0F8EF69C8C}"/>
          </ac:spMkLst>
        </pc:spChg>
        <pc:spChg chg="mod">
          <ac:chgData name="Yoel Kortick" userId="167978f5-7f40-4909-85d5-d4149554ad4e" providerId="ADAL" clId="{EB5CFF90-8C79-42E4-9A23-2D3FA11D4D76}" dt="2023-07-03T10:41:35.969" v="10114"/>
          <ac:spMkLst>
            <pc:docMk/>
            <pc:sldMk cId="3538302042" sldId="1960"/>
            <ac:spMk id="5" creationId="{E8A1DDA2-AC00-41D8-9746-AC602EB1E40A}"/>
          </ac:spMkLst>
        </pc:spChg>
        <pc:spChg chg="mod">
          <ac:chgData name="Yoel Kortick" userId="167978f5-7f40-4909-85d5-d4149554ad4e" providerId="ADAL" clId="{EB5CFF90-8C79-42E4-9A23-2D3FA11D4D76}" dt="2023-07-03T10:53:11.101" v="10696" actId="14100"/>
          <ac:spMkLst>
            <pc:docMk/>
            <pc:sldMk cId="3538302042" sldId="1960"/>
            <ac:spMk id="6" creationId="{A71215A1-7835-4033-9657-BEA33A271663}"/>
          </ac:spMkLst>
        </pc:spChg>
        <pc:spChg chg="del">
          <ac:chgData name="Yoel Kortick" userId="167978f5-7f40-4909-85d5-d4149554ad4e" providerId="ADAL" clId="{EB5CFF90-8C79-42E4-9A23-2D3FA11D4D76}" dt="2023-07-03T10:53:20.401" v="10701" actId="478"/>
          <ac:spMkLst>
            <pc:docMk/>
            <pc:sldMk cId="3538302042" sldId="1960"/>
            <ac:spMk id="7" creationId="{AE884B05-F64A-F585-2675-2DB8FE699D03}"/>
          </ac:spMkLst>
        </pc:spChg>
        <pc:spChg chg="del">
          <ac:chgData name="Yoel Kortick" userId="167978f5-7f40-4909-85d5-d4149554ad4e" providerId="ADAL" clId="{EB5CFF90-8C79-42E4-9A23-2D3FA11D4D76}" dt="2023-07-03T10:53:16.221" v="10699" actId="478"/>
          <ac:spMkLst>
            <pc:docMk/>
            <pc:sldMk cId="3538302042" sldId="1960"/>
            <ac:spMk id="18" creationId="{F1A6CD5F-76C8-63BE-A215-492DB3928E9F}"/>
          </ac:spMkLst>
        </pc:spChg>
        <pc:spChg chg="del">
          <ac:chgData name="Yoel Kortick" userId="167978f5-7f40-4909-85d5-d4149554ad4e" providerId="ADAL" clId="{EB5CFF90-8C79-42E4-9A23-2D3FA11D4D76}" dt="2023-07-03T10:53:19.119" v="10700" actId="478"/>
          <ac:spMkLst>
            <pc:docMk/>
            <pc:sldMk cId="3538302042" sldId="1960"/>
            <ac:spMk id="25" creationId="{9EEE29C0-E642-117D-E6CE-852B884543E1}"/>
          </ac:spMkLst>
        </pc:spChg>
        <pc:picChg chg="del">
          <ac:chgData name="Yoel Kortick" userId="167978f5-7f40-4909-85d5-d4149554ad4e" providerId="ADAL" clId="{EB5CFF90-8C79-42E4-9A23-2D3FA11D4D76}" dt="2023-07-03T10:53:14.171" v="10697" actId="478"/>
          <ac:picMkLst>
            <pc:docMk/>
            <pc:sldMk cId="3538302042" sldId="1960"/>
            <ac:picMk id="4" creationId="{984964A6-6395-F8A7-82E0-E19F7D78D40F}"/>
          </ac:picMkLst>
        </pc:picChg>
        <pc:cxnChg chg="del">
          <ac:chgData name="Yoel Kortick" userId="167978f5-7f40-4909-85d5-d4149554ad4e" providerId="ADAL" clId="{EB5CFF90-8C79-42E4-9A23-2D3FA11D4D76}" dt="2023-07-03T10:53:15.357" v="10698" actId="478"/>
          <ac:cxnSpMkLst>
            <pc:docMk/>
            <pc:sldMk cId="3538302042" sldId="1960"/>
            <ac:cxnSpMk id="9" creationId="{796709BF-DC5E-2F52-822C-8DE37FD6FA5D}"/>
          </ac:cxnSpMkLst>
        </pc:cxnChg>
      </pc:sldChg>
      <pc:sldChg chg="addSp delSp modSp add mod">
        <pc:chgData name="Yoel Kortick" userId="167978f5-7f40-4909-85d5-d4149554ad4e" providerId="ADAL" clId="{EB5CFF90-8C79-42E4-9A23-2D3FA11D4D76}" dt="2023-07-03T10:58:12.397" v="10853"/>
        <pc:sldMkLst>
          <pc:docMk/>
          <pc:sldMk cId="268348976" sldId="1961"/>
        </pc:sldMkLst>
        <pc:spChg chg="mod">
          <ac:chgData name="Yoel Kortick" userId="167978f5-7f40-4909-85d5-d4149554ad4e" providerId="ADAL" clId="{EB5CFF90-8C79-42E4-9A23-2D3FA11D4D76}" dt="2023-07-03T10:41:35.969" v="10114"/>
          <ac:spMkLst>
            <pc:docMk/>
            <pc:sldMk cId="268348976" sldId="1961"/>
            <ac:spMk id="5" creationId="{E8A1DDA2-AC00-41D8-9746-AC602EB1E40A}"/>
          </ac:spMkLst>
        </pc:spChg>
        <pc:spChg chg="mod">
          <ac:chgData name="Yoel Kortick" userId="167978f5-7f40-4909-85d5-d4149554ad4e" providerId="ADAL" clId="{EB5CFF90-8C79-42E4-9A23-2D3FA11D4D76}" dt="2023-07-03T10:57:51.437" v="10848" actId="207"/>
          <ac:spMkLst>
            <pc:docMk/>
            <pc:sldMk cId="268348976" sldId="1961"/>
            <ac:spMk id="6" creationId="{A71215A1-7835-4033-9657-BEA33A271663}"/>
          </ac:spMkLst>
        </pc:spChg>
        <pc:spChg chg="del">
          <ac:chgData name="Yoel Kortick" userId="167978f5-7f40-4909-85d5-d4149554ad4e" providerId="ADAL" clId="{EB5CFF90-8C79-42E4-9A23-2D3FA11D4D76}" dt="2023-07-03T10:57:00.273" v="10809" actId="478"/>
          <ac:spMkLst>
            <pc:docMk/>
            <pc:sldMk cId="268348976" sldId="1961"/>
            <ac:spMk id="10" creationId="{9040F4DD-450D-C3E7-8DA3-FC1FBB314719}"/>
          </ac:spMkLst>
        </pc:spChg>
        <pc:spChg chg="del mod">
          <ac:chgData name="Yoel Kortick" userId="167978f5-7f40-4909-85d5-d4149554ad4e" providerId="ADAL" clId="{EB5CFF90-8C79-42E4-9A23-2D3FA11D4D76}" dt="2023-07-03T10:57:03.568" v="10813" actId="478"/>
          <ac:spMkLst>
            <pc:docMk/>
            <pc:sldMk cId="268348976" sldId="1961"/>
            <ac:spMk id="18" creationId="{F1A6CD5F-76C8-63BE-A215-492DB3928E9F}"/>
          </ac:spMkLst>
        </pc:spChg>
        <pc:spChg chg="mod">
          <ac:chgData name="Yoel Kortick" userId="167978f5-7f40-4909-85d5-d4149554ad4e" providerId="ADAL" clId="{EB5CFF90-8C79-42E4-9A23-2D3FA11D4D76}" dt="2023-07-03T10:57:55.741" v="10849" actId="1076"/>
          <ac:spMkLst>
            <pc:docMk/>
            <pc:sldMk cId="268348976" sldId="1961"/>
            <ac:spMk id="25" creationId="{9EEE29C0-E642-117D-E6CE-852B884543E1}"/>
          </ac:spMkLst>
        </pc:spChg>
        <pc:picChg chg="add mod ord">
          <ac:chgData name="Yoel Kortick" userId="167978f5-7f40-4909-85d5-d4149554ad4e" providerId="ADAL" clId="{EB5CFF90-8C79-42E4-9A23-2D3FA11D4D76}" dt="2023-07-03T10:57:26.089" v="10824" actId="167"/>
          <ac:picMkLst>
            <pc:docMk/>
            <pc:sldMk cId="268348976" sldId="1961"/>
            <ac:picMk id="4" creationId="{F9165366-E254-7EF0-3650-293D042921C8}"/>
          </ac:picMkLst>
        </pc:picChg>
        <pc:picChg chg="del">
          <ac:chgData name="Yoel Kortick" userId="167978f5-7f40-4909-85d5-d4149554ad4e" providerId="ADAL" clId="{EB5CFF90-8C79-42E4-9A23-2D3FA11D4D76}" dt="2023-07-03T10:56:58.526" v="10808" actId="478"/>
          <ac:picMkLst>
            <pc:docMk/>
            <pc:sldMk cId="268348976" sldId="1961"/>
            <ac:picMk id="11" creationId="{92284ABF-A0EC-AF6F-A6E8-AD6388AAB73B}"/>
          </ac:picMkLst>
        </pc:picChg>
        <pc:cxnChg chg="add mod">
          <ac:chgData name="Yoel Kortick" userId="167978f5-7f40-4909-85d5-d4149554ad4e" providerId="ADAL" clId="{EB5CFF90-8C79-42E4-9A23-2D3FA11D4D76}" dt="2023-07-03T10:58:12.397" v="10853"/>
          <ac:cxnSpMkLst>
            <pc:docMk/>
            <pc:sldMk cId="268348976" sldId="1961"/>
            <ac:cxnSpMk id="8" creationId="{85F5E7DD-3A1D-CAE0-459C-F6CAF8D46BE6}"/>
          </ac:cxnSpMkLst>
        </pc:cxnChg>
        <pc:cxnChg chg="del">
          <ac:chgData name="Yoel Kortick" userId="167978f5-7f40-4909-85d5-d4149554ad4e" providerId="ADAL" clId="{EB5CFF90-8C79-42E4-9A23-2D3FA11D4D76}" dt="2023-07-03T10:57:00.273" v="10809" actId="478"/>
          <ac:cxnSpMkLst>
            <pc:docMk/>
            <pc:sldMk cId="268348976" sldId="1961"/>
            <ac:cxnSpMk id="16" creationId="{36ECC4F6-C291-99DB-FD75-97A7885B0468}"/>
          </ac:cxnSpMkLst>
        </pc:cxnChg>
        <pc:cxnChg chg="del mod">
          <ac:chgData name="Yoel Kortick" userId="167978f5-7f40-4909-85d5-d4149554ad4e" providerId="ADAL" clId="{EB5CFF90-8C79-42E4-9A23-2D3FA11D4D76}" dt="2023-07-03T10:57:02.045" v="10811" actId="478"/>
          <ac:cxnSpMkLst>
            <pc:docMk/>
            <pc:sldMk cId="268348976" sldId="1961"/>
            <ac:cxnSpMk id="19" creationId="{96359BF6-AF4A-F154-F143-09FC8A146E20}"/>
          </ac:cxnSpMkLst>
        </pc:cxnChg>
        <pc:cxnChg chg="del">
          <ac:chgData name="Yoel Kortick" userId="167978f5-7f40-4909-85d5-d4149554ad4e" providerId="ADAL" clId="{EB5CFF90-8C79-42E4-9A23-2D3FA11D4D76}" dt="2023-07-03T10:57:02.631" v="10812" actId="478"/>
          <ac:cxnSpMkLst>
            <pc:docMk/>
            <pc:sldMk cId="268348976" sldId="1961"/>
            <ac:cxnSpMk id="23" creationId="{7A4855D1-E6C9-D669-3778-24D97FE0CE65}"/>
          </ac:cxnSpMkLst>
        </pc:cxnChg>
      </pc:sldChg>
      <pc:sldChg chg="delSp modSp add mod">
        <pc:chgData name="Yoel Kortick" userId="167978f5-7f40-4909-85d5-d4149554ad4e" providerId="ADAL" clId="{EB5CFF90-8C79-42E4-9A23-2D3FA11D4D76}" dt="2023-07-04T11:16:15.267" v="12767"/>
        <pc:sldMkLst>
          <pc:docMk/>
          <pc:sldMk cId="897373972" sldId="1962"/>
        </pc:sldMkLst>
        <pc:spChg chg="mod">
          <ac:chgData name="Yoel Kortick" userId="167978f5-7f40-4909-85d5-d4149554ad4e" providerId="ADAL" clId="{EB5CFF90-8C79-42E4-9A23-2D3FA11D4D76}" dt="2023-07-03T10:41:35.969" v="10114"/>
          <ac:spMkLst>
            <pc:docMk/>
            <pc:sldMk cId="897373972" sldId="1962"/>
            <ac:spMk id="5" creationId="{E8A1DDA2-AC00-41D8-9746-AC602EB1E40A}"/>
          </ac:spMkLst>
        </pc:spChg>
        <pc:spChg chg="mod">
          <ac:chgData name="Yoel Kortick" userId="167978f5-7f40-4909-85d5-d4149554ad4e" providerId="ADAL" clId="{EB5CFF90-8C79-42E4-9A23-2D3FA11D4D76}" dt="2023-07-04T11:16:15.267" v="12767"/>
          <ac:spMkLst>
            <pc:docMk/>
            <pc:sldMk cId="897373972" sldId="1962"/>
            <ac:spMk id="6" creationId="{A71215A1-7835-4033-9657-BEA33A271663}"/>
          </ac:spMkLst>
        </pc:spChg>
        <pc:spChg chg="del mod">
          <ac:chgData name="Yoel Kortick" userId="167978f5-7f40-4909-85d5-d4149554ad4e" providerId="ADAL" clId="{EB5CFF90-8C79-42E4-9A23-2D3FA11D4D76}" dt="2023-07-03T11:01:02.077" v="10956" actId="478"/>
          <ac:spMkLst>
            <pc:docMk/>
            <pc:sldMk cId="897373972" sldId="1962"/>
            <ac:spMk id="18" creationId="{F1A6CD5F-76C8-63BE-A215-492DB3928E9F}"/>
          </ac:spMkLst>
        </pc:spChg>
        <pc:spChg chg="del">
          <ac:chgData name="Yoel Kortick" userId="167978f5-7f40-4909-85d5-d4149554ad4e" providerId="ADAL" clId="{EB5CFF90-8C79-42E4-9A23-2D3FA11D4D76}" dt="2023-07-03T11:01:03.763" v="10958" actId="478"/>
          <ac:spMkLst>
            <pc:docMk/>
            <pc:sldMk cId="897373972" sldId="1962"/>
            <ac:spMk id="25" creationId="{9EEE29C0-E642-117D-E6CE-852B884543E1}"/>
          </ac:spMkLst>
        </pc:spChg>
        <pc:picChg chg="del">
          <ac:chgData name="Yoel Kortick" userId="167978f5-7f40-4909-85d5-d4149554ad4e" providerId="ADAL" clId="{EB5CFF90-8C79-42E4-9A23-2D3FA11D4D76}" dt="2023-07-03T11:01:00.148" v="10955" actId="478"/>
          <ac:picMkLst>
            <pc:docMk/>
            <pc:sldMk cId="897373972" sldId="1962"/>
            <ac:picMk id="4" creationId="{F48B6767-F718-C755-D25C-BB9B171EF68E}"/>
          </ac:picMkLst>
        </pc:picChg>
        <pc:cxnChg chg="del">
          <ac:chgData name="Yoel Kortick" userId="167978f5-7f40-4909-85d5-d4149554ad4e" providerId="ADAL" clId="{EB5CFF90-8C79-42E4-9A23-2D3FA11D4D76}" dt="2023-07-03T11:01:02.913" v="10957" actId="478"/>
          <ac:cxnSpMkLst>
            <pc:docMk/>
            <pc:sldMk cId="897373972" sldId="1962"/>
            <ac:cxnSpMk id="19" creationId="{96359BF6-AF4A-F154-F143-09FC8A146E20}"/>
          </ac:cxnSpMkLst>
        </pc:cxnChg>
      </pc:sldChg>
      <pc:sldChg chg="modSp add mod">
        <pc:chgData name="Yoel Kortick" userId="167978f5-7f40-4909-85d5-d4149554ad4e" providerId="ADAL" clId="{EB5CFF90-8C79-42E4-9A23-2D3FA11D4D76}" dt="2023-07-04T11:16:15.267" v="12767"/>
        <pc:sldMkLst>
          <pc:docMk/>
          <pc:sldMk cId="1659826659" sldId="1963"/>
        </pc:sldMkLst>
        <pc:spChg chg="mod">
          <ac:chgData name="Yoel Kortick" userId="167978f5-7f40-4909-85d5-d4149554ad4e" providerId="ADAL" clId="{EB5CFF90-8C79-42E4-9A23-2D3FA11D4D76}" dt="2023-07-04T11:16:15.267" v="12767"/>
          <ac:spMkLst>
            <pc:docMk/>
            <pc:sldMk cId="1659826659" sldId="1963"/>
            <ac:spMk id="3" creationId="{B5643A3D-A03F-5DC5-77E4-0D0F8EF69C8C}"/>
          </ac:spMkLst>
        </pc:spChg>
        <pc:spChg chg="mod">
          <ac:chgData name="Yoel Kortick" userId="167978f5-7f40-4909-85d5-d4149554ad4e" providerId="ADAL" clId="{EB5CFF90-8C79-42E4-9A23-2D3FA11D4D76}" dt="2023-07-03T10:55:26.381" v="10762" actId="20577"/>
          <ac:spMkLst>
            <pc:docMk/>
            <pc:sldMk cId="1659826659" sldId="1963"/>
            <ac:spMk id="6" creationId="{A71215A1-7835-4033-9657-BEA33A271663}"/>
          </ac:spMkLst>
        </pc:spChg>
      </pc:sldChg>
      <pc:sldChg chg="addSp delSp modSp add mod">
        <pc:chgData name="Yoel Kortick" userId="167978f5-7f40-4909-85d5-d4149554ad4e" providerId="ADAL" clId="{EB5CFF90-8C79-42E4-9A23-2D3FA11D4D76}" dt="2023-07-03T10:59:53.557" v="10954" actId="1037"/>
        <pc:sldMkLst>
          <pc:docMk/>
          <pc:sldMk cId="938452944" sldId="1964"/>
        </pc:sldMkLst>
        <pc:spChg chg="mod">
          <ac:chgData name="Yoel Kortick" userId="167978f5-7f40-4909-85d5-d4149554ad4e" providerId="ADAL" clId="{EB5CFF90-8C79-42E4-9A23-2D3FA11D4D76}" dt="2023-07-03T10:59:22.019" v="10940" actId="14100"/>
          <ac:spMkLst>
            <pc:docMk/>
            <pc:sldMk cId="938452944" sldId="1964"/>
            <ac:spMk id="6" creationId="{A71215A1-7835-4033-9657-BEA33A271663}"/>
          </ac:spMkLst>
        </pc:spChg>
        <pc:spChg chg="del">
          <ac:chgData name="Yoel Kortick" userId="167978f5-7f40-4909-85d5-d4149554ad4e" providerId="ADAL" clId="{EB5CFF90-8C79-42E4-9A23-2D3FA11D4D76}" dt="2023-07-03T10:59:04.345" v="10881" actId="478"/>
          <ac:spMkLst>
            <pc:docMk/>
            <pc:sldMk cId="938452944" sldId="1964"/>
            <ac:spMk id="25" creationId="{9EEE29C0-E642-117D-E6CE-852B884543E1}"/>
          </ac:spMkLst>
        </pc:spChg>
        <pc:picChg chg="del">
          <ac:chgData name="Yoel Kortick" userId="167978f5-7f40-4909-85d5-d4149554ad4e" providerId="ADAL" clId="{EB5CFF90-8C79-42E4-9A23-2D3FA11D4D76}" dt="2023-07-03T10:58:39.060" v="10855" actId="478"/>
          <ac:picMkLst>
            <pc:docMk/>
            <pc:sldMk cId="938452944" sldId="1964"/>
            <ac:picMk id="4" creationId="{F9165366-E254-7EF0-3650-293D042921C8}"/>
          </ac:picMkLst>
        </pc:picChg>
        <pc:picChg chg="add mod ord">
          <ac:chgData name="Yoel Kortick" userId="167978f5-7f40-4909-85d5-d4149554ad4e" providerId="ADAL" clId="{EB5CFF90-8C79-42E4-9A23-2D3FA11D4D76}" dt="2023-07-03T10:59:53.557" v="10954" actId="1037"/>
          <ac:picMkLst>
            <pc:docMk/>
            <pc:sldMk cId="938452944" sldId="1964"/>
            <ac:picMk id="7" creationId="{B6708F94-FB8B-B8AC-8898-F58CD17FD89E}"/>
          </ac:picMkLst>
        </pc:picChg>
        <pc:cxnChg chg="del">
          <ac:chgData name="Yoel Kortick" userId="167978f5-7f40-4909-85d5-d4149554ad4e" providerId="ADAL" clId="{EB5CFF90-8C79-42E4-9A23-2D3FA11D4D76}" dt="2023-07-03T10:59:05.230" v="10882" actId="478"/>
          <ac:cxnSpMkLst>
            <pc:docMk/>
            <pc:sldMk cId="938452944" sldId="1964"/>
            <ac:cxnSpMk id="8" creationId="{85F5E7DD-3A1D-CAE0-459C-F6CAF8D46BE6}"/>
          </ac:cxnSpMkLst>
        </pc:cxnChg>
        <pc:cxnChg chg="add">
          <ac:chgData name="Yoel Kortick" userId="167978f5-7f40-4909-85d5-d4149554ad4e" providerId="ADAL" clId="{EB5CFF90-8C79-42E4-9A23-2D3FA11D4D76}" dt="2023-07-03T10:59:28.581" v="10941" actId="11529"/>
          <ac:cxnSpMkLst>
            <pc:docMk/>
            <pc:sldMk cId="938452944" sldId="1964"/>
            <ac:cxnSpMk id="10" creationId="{381D79A1-FE47-999B-DCA5-55ADAD2E7BD2}"/>
          </ac:cxnSpMkLst>
        </pc:cxnChg>
      </pc:sldChg>
      <pc:sldChg chg="addSp modSp add mod">
        <pc:chgData name="Yoel Kortick" userId="167978f5-7f40-4909-85d5-d4149554ad4e" providerId="ADAL" clId="{EB5CFF90-8C79-42E4-9A23-2D3FA11D4D76}" dt="2023-07-03T11:16:02.369" v="11562" actId="14100"/>
        <pc:sldMkLst>
          <pc:docMk/>
          <pc:sldMk cId="2843069077" sldId="1965"/>
        </pc:sldMkLst>
        <pc:spChg chg="mod">
          <ac:chgData name="Yoel Kortick" userId="167978f5-7f40-4909-85d5-d4149554ad4e" providerId="ADAL" clId="{EB5CFF90-8C79-42E4-9A23-2D3FA11D4D76}" dt="2023-07-03T11:16:02.369" v="11562" actId="14100"/>
          <ac:spMkLst>
            <pc:docMk/>
            <pc:sldMk cId="2843069077" sldId="1965"/>
            <ac:spMk id="6" creationId="{A71215A1-7835-4033-9657-BEA33A271663}"/>
          </ac:spMkLst>
        </pc:spChg>
        <pc:spChg chg="add mod">
          <ac:chgData name="Yoel Kortick" userId="167978f5-7f40-4909-85d5-d4149554ad4e" providerId="ADAL" clId="{EB5CFF90-8C79-42E4-9A23-2D3FA11D4D76}" dt="2023-07-03T11:11:44.081" v="11547" actId="1037"/>
          <ac:spMkLst>
            <pc:docMk/>
            <pc:sldMk cId="2843069077" sldId="1965"/>
            <ac:spMk id="7" creationId="{DD6469D4-80F7-C34C-A8BB-F52629242537}"/>
          </ac:spMkLst>
        </pc:spChg>
        <pc:spChg chg="add mod">
          <ac:chgData name="Yoel Kortick" userId="167978f5-7f40-4909-85d5-d4149554ad4e" providerId="ADAL" clId="{EB5CFF90-8C79-42E4-9A23-2D3FA11D4D76}" dt="2023-07-03T11:11:57.552" v="11558" actId="14100"/>
          <ac:spMkLst>
            <pc:docMk/>
            <pc:sldMk cId="2843069077" sldId="1965"/>
            <ac:spMk id="8" creationId="{66949EB4-10F7-4320-9AF8-89CB8C3576B8}"/>
          </ac:spMkLst>
        </pc:spChg>
        <pc:picChg chg="add mod">
          <ac:chgData name="Yoel Kortick" userId="167978f5-7f40-4909-85d5-d4149554ad4e" providerId="ADAL" clId="{EB5CFF90-8C79-42E4-9A23-2D3FA11D4D76}" dt="2023-07-03T11:11:36.449" v="11538" actId="208"/>
          <ac:picMkLst>
            <pc:docMk/>
            <pc:sldMk cId="2843069077" sldId="1965"/>
            <ac:picMk id="4" creationId="{9C2FDF0C-0A34-755F-8A9E-A92F6B9E90FF}"/>
          </ac:picMkLst>
        </pc:picChg>
      </pc:sldChg>
      <pc:sldChg chg="addSp delSp modSp add mod">
        <pc:chgData name="Yoel Kortick" userId="167978f5-7f40-4909-85d5-d4149554ad4e" providerId="ADAL" clId="{EB5CFF90-8C79-42E4-9A23-2D3FA11D4D76}" dt="2023-07-04T11:16:15.267" v="12767"/>
        <pc:sldMkLst>
          <pc:docMk/>
          <pc:sldMk cId="4207078168" sldId="1966"/>
        </pc:sldMkLst>
        <pc:spChg chg="del">
          <ac:chgData name="Yoel Kortick" userId="167978f5-7f40-4909-85d5-d4149554ad4e" providerId="ADAL" clId="{EB5CFF90-8C79-42E4-9A23-2D3FA11D4D76}" dt="2023-07-03T11:15:55.507" v="11560" actId="478"/>
          <ac:spMkLst>
            <pc:docMk/>
            <pc:sldMk cId="4207078168" sldId="1966"/>
            <ac:spMk id="6" creationId="{A71215A1-7835-4033-9657-BEA33A271663}"/>
          </ac:spMkLst>
        </pc:spChg>
        <pc:spChg chg="del">
          <ac:chgData name="Yoel Kortick" userId="167978f5-7f40-4909-85d5-d4149554ad4e" providerId="ADAL" clId="{EB5CFF90-8C79-42E4-9A23-2D3FA11D4D76}" dt="2023-07-03T11:16:06.348" v="11563" actId="478"/>
          <ac:spMkLst>
            <pc:docMk/>
            <pc:sldMk cId="4207078168" sldId="1966"/>
            <ac:spMk id="7" creationId="{DD6469D4-80F7-C34C-A8BB-F52629242537}"/>
          </ac:spMkLst>
        </pc:spChg>
        <pc:spChg chg="del">
          <ac:chgData name="Yoel Kortick" userId="167978f5-7f40-4909-85d5-d4149554ad4e" providerId="ADAL" clId="{EB5CFF90-8C79-42E4-9A23-2D3FA11D4D76}" dt="2023-07-03T11:16:06.348" v="11563" actId="478"/>
          <ac:spMkLst>
            <pc:docMk/>
            <pc:sldMk cId="4207078168" sldId="1966"/>
            <ac:spMk id="8" creationId="{66949EB4-10F7-4320-9AF8-89CB8C3576B8}"/>
          </ac:spMkLst>
        </pc:spChg>
        <pc:spChg chg="add del mod">
          <ac:chgData name="Yoel Kortick" userId="167978f5-7f40-4909-85d5-d4149554ad4e" providerId="ADAL" clId="{EB5CFF90-8C79-42E4-9A23-2D3FA11D4D76}" dt="2023-07-03T11:15:58.614" v="11561" actId="478"/>
          <ac:spMkLst>
            <pc:docMk/>
            <pc:sldMk cId="4207078168" sldId="1966"/>
            <ac:spMk id="9" creationId="{A611FC96-58F2-B959-9278-43D412F8CE76}"/>
          </ac:spMkLst>
        </pc:spChg>
        <pc:spChg chg="add mod">
          <ac:chgData name="Yoel Kortick" userId="167978f5-7f40-4909-85d5-d4149554ad4e" providerId="ADAL" clId="{EB5CFF90-8C79-42E4-9A23-2D3FA11D4D76}" dt="2023-07-04T11:16:15.267" v="12767"/>
          <ac:spMkLst>
            <pc:docMk/>
            <pc:sldMk cId="4207078168" sldId="1966"/>
            <ac:spMk id="12" creationId="{0500BAC6-C4B5-2B93-5C23-71A437C3A751}"/>
          </ac:spMkLst>
        </pc:spChg>
        <pc:spChg chg="add mod">
          <ac:chgData name="Yoel Kortick" userId="167978f5-7f40-4909-85d5-d4149554ad4e" providerId="ADAL" clId="{EB5CFF90-8C79-42E4-9A23-2D3FA11D4D76}" dt="2023-07-03T11:16:53.165" v="11608" actId="14100"/>
          <ac:spMkLst>
            <pc:docMk/>
            <pc:sldMk cId="4207078168" sldId="1966"/>
            <ac:spMk id="13" creationId="{7EA6CDAF-9928-4C05-751E-F34099B78F08}"/>
          </ac:spMkLst>
        </pc:spChg>
        <pc:spChg chg="add mod">
          <ac:chgData name="Yoel Kortick" userId="167978f5-7f40-4909-85d5-d4149554ad4e" providerId="ADAL" clId="{EB5CFF90-8C79-42E4-9A23-2D3FA11D4D76}" dt="2023-07-04T11:16:15.267" v="12767"/>
          <ac:spMkLst>
            <pc:docMk/>
            <pc:sldMk cId="4207078168" sldId="1966"/>
            <ac:spMk id="16" creationId="{C4B35078-07F5-3C0B-AF14-2524E3B24DC6}"/>
          </ac:spMkLst>
        </pc:spChg>
        <pc:spChg chg="add mod">
          <ac:chgData name="Yoel Kortick" userId="167978f5-7f40-4909-85d5-d4149554ad4e" providerId="ADAL" clId="{EB5CFF90-8C79-42E4-9A23-2D3FA11D4D76}" dt="2023-07-03T11:17:55.833" v="11707" actId="14100"/>
          <ac:spMkLst>
            <pc:docMk/>
            <pc:sldMk cId="4207078168" sldId="1966"/>
            <ac:spMk id="17" creationId="{BB7A94B9-6FAD-79C0-0438-5FD55523E6B0}"/>
          </ac:spMkLst>
        </pc:spChg>
        <pc:picChg chg="del">
          <ac:chgData name="Yoel Kortick" userId="167978f5-7f40-4909-85d5-d4149554ad4e" providerId="ADAL" clId="{EB5CFF90-8C79-42E4-9A23-2D3FA11D4D76}" dt="2023-07-03T11:16:06.348" v="11563" actId="478"/>
          <ac:picMkLst>
            <pc:docMk/>
            <pc:sldMk cId="4207078168" sldId="1966"/>
            <ac:picMk id="4" creationId="{9C2FDF0C-0A34-755F-8A9E-A92F6B9E90FF}"/>
          </ac:picMkLst>
        </pc:picChg>
        <pc:picChg chg="add mod">
          <ac:chgData name="Yoel Kortick" userId="167978f5-7f40-4909-85d5-d4149554ad4e" providerId="ADAL" clId="{EB5CFF90-8C79-42E4-9A23-2D3FA11D4D76}" dt="2023-07-03T11:18:03.789" v="11710" actId="208"/>
          <ac:picMkLst>
            <pc:docMk/>
            <pc:sldMk cId="4207078168" sldId="1966"/>
            <ac:picMk id="11" creationId="{95744975-6D7F-8962-E3F9-38678B1F40C8}"/>
          </ac:picMkLst>
        </pc:picChg>
        <pc:cxnChg chg="add mod">
          <ac:chgData name="Yoel Kortick" userId="167978f5-7f40-4909-85d5-d4149554ad4e" providerId="ADAL" clId="{EB5CFF90-8C79-42E4-9A23-2D3FA11D4D76}" dt="2023-07-03T11:16:58.328" v="11610" actId="14100"/>
          <ac:cxnSpMkLst>
            <pc:docMk/>
            <pc:sldMk cId="4207078168" sldId="1966"/>
            <ac:cxnSpMk id="14" creationId="{A10754C2-4169-F7EE-9A98-F7930EED9103}"/>
          </ac:cxnSpMkLst>
        </pc:cxnChg>
        <pc:cxnChg chg="add mod">
          <ac:chgData name="Yoel Kortick" userId="167978f5-7f40-4909-85d5-d4149554ad4e" providerId="ADAL" clId="{EB5CFF90-8C79-42E4-9A23-2D3FA11D4D76}" dt="2023-07-03T11:18:00.699" v="11709" actId="14100"/>
          <ac:cxnSpMkLst>
            <pc:docMk/>
            <pc:sldMk cId="4207078168" sldId="1966"/>
            <ac:cxnSpMk id="18" creationId="{BDC58B50-974B-A6AA-EC83-362EB2730F01}"/>
          </ac:cxnSpMkLst>
        </pc:cxnChg>
      </pc:sldChg>
      <pc:sldChg chg="addSp delSp modSp add mod">
        <pc:chgData name="Yoel Kortick" userId="167978f5-7f40-4909-85d5-d4149554ad4e" providerId="ADAL" clId="{EB5CFF90-8C79-42E4-9A23-2D3FA11D4D76}" dt="2023-07-04T11:16:15.267" v="12767"/>
        <pc:sldMkLst>
          <pc:docMk/>
          <pc:sldMk cId="1056898636" sldId="1967"/>
        </pc:sldMkLst>
        <pc:spChg chg="mod">
          <ac:chgData name="Yoel Kortick" userId="167978f5-7f40-4909-85d5-d4149554ad4e" providerId="ADAL" clId="{EB5CFF90-8C79-42E4-9A23-2D3FA11D4D76}" dt="2023-07-04T11:16:15.267" v="12767"/>
          <ac:spMkLst>
            <pc:docMk/>
            <pc:sldMk cId="1056898636" sldId="1967"/>
            <ac:spMk id="12" creationId="{0500BAC6-C4B5-2B93-5C23-71A437C3A751}"/>
          </ac:spMkLst>
        </pc:spChg>
        <pc:spChg chg="mod">
          <ac:chgData name="Yoel Kortick" userId="167978f5-7f40-4909-85d5-d4149554ad4e" providerId="ADAL" clId="{EB5CFF90-8C79-42E4-9A23-2D3FA11D4D76}" dt="2023-07-03T11:19:50.692" v="11729" actId="14100"/>
          <ac:spMkLst>
            <pc:docMk/>
            <pc:sldMk cId="1056898636" sldId="1967"/>
            <ac:spMk id="13" creationId="{7EA6CDAF-9928-4C05-751E-F34099B78F08}"/>
          </ac:spMkLst>
        </pc:spChg>
        <pc:spChg chg="mod">
          <ac:chgData name="Yoel Kortick" userId="167978f5-7f40-4909-85d5-d4149554ad4e" providerId="ADAL" clId="{EB5CFF90-8C79-42E4-9A23-2D3FA11D4D76}" dt="2023-07-04T11:16:15.267" v="12767"/>
          <ac:spMkLst>
            <pc:docMk/>
            <pc:sldMk cId="1056898636" sldId="1967"/>
            <ac:spMk id="16" creationId="{C4B35078-07F5-3C0B-AF14-2524E3B24DC6}"/>
          </ac:spMkLst>
        </pc:spChg>
        <pc:spChg chg="mod">
          <ac:chgData name="Yoel Kortick" userId="167978f5-7f40-4909-85d5-d4149554ad4e" providerId="ADAL" clId="{EB5CFF90-8C79-42E4-9A23-2D3FA11D4D76}" dt="2023-07-03T11:20:00.658" v="11730" actId="1076"/>
          <ac:spMkLst>
            <pc:docMk/>
            <pc:sldMk cId="1056898636" sldId="1967"/>
            <ac:spMk id="17" creationId="{BB7A94B9-6FAD-79C0-0438-5FD55523E6B0}"/>
          </ac:spMkLst>
        </pc:spChg>
        <pc:picChg chg="add mod ord">
          <ac:chgData name="Yoel Kortick" userId="167978f5-7f40-4909-85d5-d4149554ad4e" providerId="ADAL" clId="{EB5CFF90-8C79-42E4-9A23-2D3FA11D4D76}" dt="2023-07-03T11:20:09.444" v="11733" actId="208"/>
          <ac:picMkLst>
            <pc:docMk/>
            <pc:sldMk cId="1056898636" sldId="1967"/>
            <ac:picMk id="4" creationId="{F478443B-97FF-2BD3-B54A-A76B55E69A32}"/>
          </ac:picMkLst>
        </pc:picChg>
        <pc:picChg chg="del">
          <ac:chgData name="Yoel Kortick" userId="167978f5-7f40-4909-85d5-d4149554ad4e" providerId="ADAL" clId="{EB5CFF90-8C79-42E4-9A23-2D3FA11D4D76}" dt="2023-07-03T11:19:39.371" v="11726" actId="478"/>
          <ac:picMkLst>
            <pc:docMk/>
            <pc:sldMk cId="1056898636" sldId="1967"/>
            <ac:picMk id="11" creationId="{95744975-6D7F-8962-E3F9-38678B1F40C8}"/>
          </ac:picMkLst>
        </pc:picChg>
        <pc:cxnChg chg="mod">
          <ac:chgData name="Yoel Kortick" userId="167978f5-7f40-4909-85d5-d4149554ad4e" providerId="ADAL" clId="{EB5CFF90-8C79-42E4-9A23-2D3FA11D4D76}" dt="2023-07-03T11:20:05.370" v="11732" actId="14100"/>
          <ac:cxnSpMkLst>
            <pc:docMk/>
            <pc:sldMk cId="1056898636" sldId="1967"/>
            <ac:cxnSpMk id="18" creationId="{BDC58B50-974B-A6AA-EC83-362EB2730F01}"/>
          </ac:cxnSpMkLst>
        </pc:cxnChg>
      </pc:sldChg>
      <pc:sldChg chg="addSp delSp modSp add mod">
        <pc:chgData name="Yoel Kortick" userId="167978f5-7f40-4909-85d5-d4149554ad4e" providerId="ADAL" clId="{EB5CFF90-8C79-42E4-9A23-2D3FA11D4D76}" dt="2023-07-03T11:21:28.721" v="11838" actId="208"/>
        <pc:sldMkLst>
          <pc:docMk/>
          <pc:sldMk cId="4064211707" sldId="1968"/>
        </pc:sldMkLst>
        <pc:spChg chg="add mod">
          <ac:chgData name="Yoel Kortick" userId="167978f5-7f40-4909-85d5-d4149554ad4e" providerId="ADAL" clId="{EB5CFF90-8C79-42E4-9A23-2D3FA11D4D76}" dt="2023-07-03T11:21:19.582" v="11836" actId="20577"/>
          <ac:spMkLst>
            <pc:docMk/>
            <pc:sldMk cId="4064211707" sldId="1968"/>
            <ac:spMk id="7" creationId="{5C970616-1245-4AAF-4004-95E89CEAC597}"/>
          </ac:spMkLst>
        </pc:spChg>
        <pc:spChg chg="add del mod">
          <ac:chgData name="Yoel Kortick" userId="167978f5-7f40-4909-85d5-d4149554ad4e" providerId="ADAL" clId="{EB5CFF90-8C79-42E4-9A23-2D3FA11D4D76}" dt="2023-07-03T11:21:13.059" v="11805" actId="478"/>
          <ac:spMkLst>
            <pc:docMk/>
            <pc:sldMk cId="4064211707" sldId="1968"/>
            <ac:spMk id="8" creationId="{7BA06553-16E5-21D0-0E26-429ABA52117B}"/>
          </ac:spMkLst>
        </pc:spChg>
        <pc:spChg chg="mod">
          <ac:chgData name="Yoel Kortick" userId="167978f5-7f40-4909-85d5-d4149554ad4e" providerId="ADAL" clId="{EB5CFF90-8C79-42E4-9A23-2D3FA11D4D76}" dt="2023-07-03T11:20:47.248" v="11793" actId="27636"/>
          <ac:spMkLst>
            <pc:docMk/>
            <pc:sldMk cId="4064211707" sldId="1968"/>
            <ac:spMk id="12" creationId="{0500BAC6-C4B5-2B93-5C23-71A437C3A751}"/>
          </ac:spMkLst>
        </pc:spChg>
        <pc:spChg chg="mod">
          <ac:chgData name="Yoel Kortick" userId="167978f5-7f40-4909-85d5-d4149554ad4e" providerId="ADAL" clId="{EB5CFF90-8C79-42E4-9A23-2D3FA11D4D76}" dt="2023-07-03T11:21:01.873" v="11801" actId="14100"/>
          <ac:spMkLst>
            <pc:docMk/>
            <pc:sldMk cId="4064211707" sldId="1968"/>
            <ac:spMk id="13" creationId="{7EA6CDAF-9928-4C05-751E-F34099B78F08}"/>
          </ac:spMkLst>
        </pc:spChg>
        <pc:spChg chg="del">
          <ac:chgData name="Yoel Kortick" userId="167978f5-7f40-4909-85d5-d4149554ad4e" providerId="ADAL" clId="{EB5CFF90-8C79-42E4-9A23-2D3FA11D4D76}" dt="2023-07-03T11:20:29.596" v="11736" actId="478"/>
          <ac:spMkLst>
            <pc:docMk/>
            <pc:sldMk cId="4064211707" sldId="1968"/>
            <ac:spMk id="16" creationId="{C4B35078-07F5-3C0B-AF14-2524E3B24DC6}"/>
          </ac:spMkLst>
        </pc:spChg>
        <pc:spChg chg="del">
          <ac:chgData name="Yoel Kortick" userId="167978f5-7f40-4909-85d5-d4149554ad4e" providerId="ADAL" clId="{EB5CFF90-8C79-42E4-9A23-2D3FA11D4D76}" dt="2023-07-03T11:20:30.833" v="11737" actId="478"/>
          <ac:spMkLst>
            <pc:docMk/>
            <pc:sldMk cId="4064211707" sldId="1968"/>
            <ac:spMk id="17" creationId="{BB7A94B9-6FAD-79C0-0438-5FD55523E6B0}"/>
          </ac:spMkLst>
        </pc:spChg>
        <pc:picChg chg="del">
          <ac:chgData name="Yoel Kortick" userId="167978f5-7f40-4909-85d5-d4149554ad4e" providerId="ADAL" clId="{EB5CFF90-8C79-42E4-9A23-2D3FA11D4D76}" dt="2023-07-03T11:20:49.800" v="11794" actId="478"/>
          <ac:picMkLst>
            <pc:docMk/>
            <pc:sldMk cId="4064211707" sldId="1968"/>
            <ac:picMk id="4" creationId="{F478443B-97FF-2BD3-B54A-A76B55E69A32}"/>
          </ac:picMkLst>
        </pc:picChg>
        <pc:picChg chg="add mod ord">
          <ac:chgData name="Yoel Kortick" userId="167978f5-7f40-4909-85d5-d4149554ad4e" providerId="ADAL" clId="{EB5CFF90-8C79-42E4-9A23-2D3FA11D4D76}" dt="2023-07-03T11:21:28.721" v="11838" actId="208"/>
          <ac:picMkLst>
            <pc:docMk/>
            <pc:sldMk cId="4064211707" sldId="1968"/>
            <ac:picMk id="6" creationId="{991F540B-477B-07C8-D836-8BD8773D66D6}"/>
          </ac:picMkLst>
        </pc:picChg>
        <pc:cxnChg chg="add">
          <ac:chgData name="Yoel Kortick" userId="167978f5-7f40-4909-85d5-d4149554ad4e" providerId="ADAL" clId="{EB5CFF90-8C79-42E4-9A23-2D3FA11D4D76}" dt="2023-07-03T11:21:26.318" v="11837" actId="11529"/>
          <ac:cxnSpMkLst>
            <pc:docMk/>
            <pc:sldMk cId="4064211707" sldId="1968"/>
            <ac:cxnSpMk id="10" creationId="{24EE417F-E1E1-6BCD-1D5E-37C9EC791A95}"/>
          </ac:cxnSpMkLst>
        </pc:cxnChg>
        <pc:cxnChg chg="del">
          <ac:chgData name="Yoel Kortick" userId="167978f5-7f40-4909-85d5-d4149554ad4e" providerId="ADAL" clId="{EB5CFF90-8C79-42E4-9A23-2D3FA11D4D76}" dt="2023-07-03T11:20:33.337" v="11739" actId="478"/>
          <ac:cxnSpMkLst>
            <pc:docMk/>
            <pc:sldMk cId="4064211707" sldId="1968"/>
            <ac:cxnSpMk id="14" creationId="{A10754C2-4169-F7EE-9A98-F7930EED9103}"/>
          </ac:cxnSpMkLst>
        </pc:cxnChg>
        <pc:cxnChg chg="del">
          <ac:chgData name="Yoel Kortick" userId="167978f5-7f40-4909-85d5-d4149554ad4e" providerId="ADAL" clId="{EB5CFF90-8C79-42E4-9A23-2D3FA11D4D76}" dt="2023-07-03T11:20:32.068" v="11738" actId="478"/>
          <ac:cxnSpMkLst>
            <pc:docMk/>
            <pc:sldMk cId="4064211707" sldId="1968"/>
            <ac:cxnSpMk id="18" creationId="{BDC58B50-974B-A6AA-EC83-362EB2730F01}"/>
          </ac:cxnSpMkLst>
        </pc:cxnChg>
      </pc:sldChg>
      <pc:sldChg chg="modSp add mod">
        <pc:chgData name="Yoel Kortick" userId="167978f5-7f40-4909-85d5-d4149554ad4e" providerId="ADAL" clId="{EB5CFF90-8C79-42E4-9A23-2D3FA11D4D76}" dt="2023-07-04T11:16:15.267" v="12767"/>
        <pc:sldMkLst>
          <pc:docMk/>
          <pc:sldMk cId="3460873612" sldId="1969"/>
        </pc:sldMkLst>
        <pc:spChg chg="mod">
          <ac:chgData name="Yoel Kortick" userId="167978f5-7f40-4909-85d5-d4149554ad4e" providerId="ADAL" clId="{EB5CFF90-8C79-42E4-9A23-2D3FA11D4D76}" dt="2023-07-04T11:16:15.267" v="12767"/>
          <ac:spMkLst>
            <pc:docMk/>
            <pc:sldMk cId="3460873612" sldId="1969"/>
            <ac:spMk id="6" creationId="{A71215A1-7835-4033-9657-BEA33A271663}"/>
          </ac:spMkLst>
        </pc:spChg>
      </pc:sldChg>
      <pc:sldChg chg="modSp add mod">
        <pc:chgData name="Yoel Kortick" userId="167978f5-7f40-4909-85d5-d4149554ad4e" providerId="ADAL" clId="{EB5CFF90-8C79-42E4-9A23-2D3FA11D4D76}" dt="2023-07-04T11:19:47.644" v="12845"/>
        <pc:sldMkLst>
          <pc:docMk/>
          <pc:sldMk cId="2161065401" sldId="1970"/>
        </pc:sldMkLst>
        <pc:spChg chg="mod">
          <ac:chgData name="Yoel Kortick" userId="167978f5-7f40-4909-85d5-d4149554ad4e" providerId="ADAL" clId="{EB5CFF90-8C79-42E4-9A23-2D3FA11D4D76}" dt="2023-07-04T11:19:47.644" v="12845"/>
          <ac:spMkLst>
            <pc:docMk/>
            <pc:sldMk cId="2161065401" sldId="1970"/>
            <ac:spMk id="5" creationId="{E8A1DDA2-AC00-41D8-9746-AC602EB1E40A}"/>
          </ac:spMkLst>
        </pc:spChg>
        <pc:spChg chg="mod">
          <ac:chgData name="Yoel Kortick" userId="167978f5-7f40-4909-85d5-d4149554ad4e" providerId="ADAL" clId="{EB5CFF90-8C79-42E4-9A23-2D3FA11D4D76}" dt="2023-07-04T11:16:15.267" v="12767"/>
          <ac:spMkLst>
            <pc:docMk/>
            <pc:sldMk cId="2161065401" sldId="1970"/>
            <ac:spMk id="8" creationId="{EDB49532-BE44-1FA4-3B51-1390B928EB5C}"/>
          </ac:spMkLst>
        </pc:spChg>
      </pc:sldChg>
      <pc:sldChg chg="addSp delSp modSp add del mod">
        <pc:chgData name="Yoel Kortick" userId="167978f5-7f40-4909-85d5-d4149554ad4e" providerId="ADAL" clId="{EB5CFF90-8C79-42E4-9A23-2D3FA11D4D76}" dt="2023-07-04T11:04:49.390" v="12392" actId="2696"/>
        <pc:sldMkLst>
          <pc:docMk/>
          <pc:sldMk cId="2489335108" sldId="1970"/>
        </pc:sldMkLst>
        <pc:spChg chg="mod">
          <ac:chgData name="Yoel Kortick" userId="167978f5-7f40-4909-85d5-d4149554ad4e" providerId="ADAL" clId="{EB5CFF90-8C79-42E4-9A23-2D3FA11D4D76}" dt="2023-07-04T07:52:04.524" v="12098" actId="14100"/>
          <ac:spMkLst>
            <pc:docMk/>
            <pc:sldMk cId="2489335108" sldId="1970"/>
            <ac:spMk id="8" creationId="{EDB49532-BE44-1FA4-3B51-1390B928EB5C}"/>
          </ac:spMkLst>
        </pc:spChg>
        <pc:spChg chg="del">
          <ac:chgData name="Yoel Kortick" userId="167978f5-7f40-4909-85d5-d4149554ad4e" providerId="ADAL" clId="{EB5CFF90-8C79-42E4-9A23-2D3FA11D4D76}" dt="2023-07-04T07:53:01.157" v="12198" actId="478"/>
          <ac:spMkLst>
            <pc:docMk/>
            <pc:sldMk cId="2489335108" sldId="1970"/>
            <ac:spMk id="9" creationId="{1253F36F-E107-F2A7-8586-F346FD2BFAD2}"/>
          </ac:spMkLst>
        </pc:spChg>
        <pc:spChg chg="del">
          <ac:chgData name="Yoel Kortick" userId="167978f5-7f40-4909-85d5-d4149554ad4e" providerId="ADAL" clId="{EB5CFF90-8C79-42E4-9A23-2D3FA11D4D76}" dt="2023-07-04T07:53:02.313" v="12199" actId="478"/>
          <ac:spMkLst>
            <pc:docMk/>
            <pc:sldMk cId="2489335108" sldId="1970"/>
            <ac:spMk id="14" creationId="{220BC680-F23E-E1C2-D0A8-7E9427A552D4}"/>
          </ac:spMkLst>
        </pc:spChg>
        <pc:picChg chg="add mod ord">
          <ac:chgData name="Yoel Kortick" userId="167978f5-7f40-4909-85d5-d4149554ad4e" providerId="ADAL" clId="{EB5CFF90-8C79-42E4-9A23-2D3FA11D4D76}" dt="2023-07-04T07:53:03.799" v="12200" actId="208"/>
          <ac:picMkLst>
            <pc:docMk/>
            <pc:sldMk cId="2489335108" sldId="1970"/>
            <ac:picMk id="4" creationId="{1DF0893F-C9BF-A8F5-02E4-80558254FE37}"/>
          </ac:picMkLst>
        </pc:picChg>
        <pc:picChg chg="del">
          <ac:chgData name="Yoel Kortick" userId="167978f5-7f40-4909-85d5-d4149554ad4e" providerId="ADAL" clId="{EB5CFF90-8C79-42E4-9A23-2D3FA11D4D76}" dt="2023-07-04T07:50:47.673" v="11977" actId="478"/>
          <ac:picMkLst>
            <pc:docMk/>
            <pc:sldMk cId="2489335108" sldId="1970"/>
            <ac:picMk id="12" creationId="{A0D481CA-5580-99E5-7F1B-4C25F33E968A}"/>
          </ac:picMkLst>
        </pc:picChg>
        <pc:cxnChg chg="add mod">
          <ac:chgData name="Yoel Kortick" userId="167978f5-7f40-4909-85d5-d4149554ad4e" providerId="ADAL" clId="{EB5CFF90-8C79-42E4-9A23-2D3FA11D4D76}" dt="2023-07-04T07:53:23.766" v="12206" actId="1037"/>
          <ac:cxnSpMkLst>
            <pc:docMk/>
            <pc:sldMk cId="2489335108" sldId="1970"/>
            <ac:cxnSpMk id="7" creationId="{F50925EA-90A3-1D41-8D35-AD9AFED2E3F9}"/>
          </ac:cxnSpMkLst>
        </pc:cxnChg>
        <pc:cxnChg chg="add mod">
          <ac:chgData name="Yoel Kortick" userId="167978f5-7f40-4909-85d5-d4149554ad4e" providerId="ADAL" clId="{EB5CFF90-8C79-42E4-9A23-2D3FA11D4D76}" dt="2023-07-04T07:53:23.766" v="12206" actId="1037"/>
          <ac:cxnSpMkLst>
            <pc:docMk/>
            <pc:sldMk cId="2489335108" sldId="1970"/>
            <ac:cxnSpMk id="11" creationId="{16D25963-218F-17DD-6991-BE0B16B1BA3D}"/>
          </ac:cxnSpMkLst>
        </pc:cxnChg>
        <pc:cxnChg chg="add mod">
          <ac:chgData name="Yoel Kortick" userId="167978f5-7f40-4909-85d5-d4149554ad4e" providerId="ADAL" clId="{EB5CFF90-8C79-42E4-9A23-2D3FA11D4D76}" dt="2023-07-04T07:53:23.766" v="12206" actId="1037"/>
          <ac:cxnSpMkLst>
            <pc:docMk/>
            <pc:sldMk cId="2489335108" sldId="1970"/>
            <ac:cxnSpMk id="13" creationId="{139C3086-9084-40E3-683C-E886739DFD76}"/>
          </ac:cxnSpMkLst>
        </pc:cxnChg>
        <pc:cxnChg chg="add mod">
          <ac:chgData name="Yoel Kortick" userId="167978f5-7f40-4909-85d5-d4149554ad4e" providerId="ADAL" clId="{EB5CFF90-8C79-42E4-9A23-2D3FA11D4D76}" dt="2023-07-04T07:52:41.944" v="12137" actId="1036"/>
          <ac:cxnSpMkLst>
            <pc:docMk/>
            <pc:sldMk cId="2489335108" sldId="1970"/>
            <ac:cxnSpMk id="15" creationId="{09EAFD35-1BA1-4929-F527-8F81AB4090FF}"/>
          </ac:cxnSpMkLst>
        </pc:cxnChg>
        <pc:cxnChg chg="add mod">
          <ac:chgData name="Yoel Kortick" userId="167978f5-7f40-4909-85d5-d4149554ad4e" providerId="ADAL" clId="{EB5CFF90-8C79-42E4-9A23-2D3FA11D4D76}" dt="2023-07-04T07:52:49.966" v="12166" actId="1037"/>
          <ac:cxnSpMkLst>
            <pc:docMk/>
            <pc:sldMk cId="2489335108" sldId="1970"/>
            <ac:cxnSpMk id="16" creationId="{D0D4F88D-5588-E793-F585-66B918BAB8D9}"/>
          </ac:cxnSpMkLst>
        </pc:cxnChg>
        <pc:cxnChg chg="add mod">
          <ac:chgData name="Yoel Kortick" userId="167978f5-7f40-4909-85d5-d4149554ad4e" providerId="ADAL" clId="{EB5CFF90-8C79-42E4-9A23-2D3FA11D4D76}" dt="2023-07-04T07:52:49.966" v="12166" actId="1037"/>
          <ac:cxnSpMkLst>
            <pc:docMk/>
            <pc:sldMk cId="2489335108" sldId="1970"/>
            <ac:cxnSpMk id="17" creationId="{E991DFAD-FA19-7C07-9DB9-2A8A0E83EDB6}"/>
          </ac:cxnSpMkLst>
        </pc:cxnChg>
        <pc:cxnChg chg="add mod">
          <ac:chgData name="Yoel Kortick" userId="167978f5-7f40-4909-85d5-d4149554ad4e" providerId="ADAL" clId="{EB5CFF90-8C79-42E4-9A23-2D3FA11D4D76}" dt="2023-07-04T07:52:57.849" v="12197" actId="1035"/>
          <ac:cxnSpMkLst>
            <pc:docMk/>
            <pc:sldMk cId="2489335108" sldId="1970"/>
            <ac:cxnSpMk id="18" creationId="{56A8B746-64F1-1DF6-9828-F03DFD62F29E}"/>
          </ac:cxnSpMkLst>
        </pc:cxnChg>
        <pc:cxnChg chg="add mod">
          <ac:chgData name="Yoel Kortick" userId="167978f5-7f40-4909-85d5-d4149554ad4e" providerId="ADAL" clId="{EB5CFF90-8C79-42E4-9A23-2D3FA11D4D76}" dt="2023-07-04T07:52:57.849" v="12197" actId="1035"/>
          <ac:cxnSpMkLst>
            <pc:docMk/>
            <pc:sldMk cId="2489335108" sldId="1970"/>
            <ac:cxnSpMk id="19" creationId="{5815ED84-AD3F-1BCD-AD78-C791E14CD120}"/>
          </ac:cxnSpMkLst>
        </pc:cxnChg>
      </pc:sldChg>
      <pc:sldChg chg="addSp delSp modSp add del mod">
        <pc:chgData name="Yoel Kortick" userId="167978f5-7f40-4909-85d5-d4149554ad4e" providerId="ADAL" clId="{EB5CFF90-8C79-42E4-9A23-2D3FA11D4D76}" dt="2023-07-04T11:04:49.390" v="12392" actId="2696"/>
        <pc:sldMkLst>
          <pc:docMk/>
          <pc:sldMk cId="556682646" sldId="1971"/>
        </pc:sldMkLst>
        <pc:spChg chg="add mod">
          <ac:chgData name="Yoel Kortick" userId="167978f5-7f40-4909-85d5-d4149554ad4e" providerId="ADAL" clId="{EB5CFF90-8C79-42E4-9A23-2D3FA11D4D76}" dt="2023-07-04T07:54:07.561" v="12219" actId="1036"/>
          <ac:spMkLst>
            <pc:docMk/>
            <pc:sldMk cId="556682646" sldId="1971"/>
            <ac:spMk id="3" creationId="{B6A08E0D-EE93-B89F-9EB1-374F6E61F4FF}"/>
          </ac:spMkLst>
        </pc:spChg>
        <pc:spChg chg="mod">
          <ac:chgData name="Yoel Kortick" userId="167978f5-7f40-4909-85d5-d4149554ad4e" providerId="ADAL" clId="{EB5CFF90-8C79-42E4-9A23-2D3FA11D4D76}" dt="2023-07-04T07:54:39.911" v="12337" actId="14100"/>
          <ac:spMkLst>
            <pc:docMk/>
            <pc:sldMk cId="556682646" sldId="1971"/>
            <ac:spMk id="8" creationId="{EDB49532-BE44-1FA4-3B51-1390B928EB5C}"/>
          </ac:spMkLst>
        </pc:spChg>
        <pc:cxnChg chg="del">
          <ac:chgData name="Yoel Kortick" userId="167978f5-7f40-4909-85d5-d4149554ad4e" providerId="ADAL" clId="{EB5CFF90-8C79-42E4-9A23-2D3FA11D4D76}" dt="2023-07-04T07:53:54.061" v="12211" actId="478"/>
          <ac:cxnSpMkLst>
            <pc:docMk/>
            <pc:sldMk cId="556682646" sldId="1971"/>
            <ac:cxnSpMk id="7" creationId="{F50925EA-90A3-1D41-8D35-AD9AFED2E3F9}"/>
          </ac:cxnSpMkLst>
        </pc:cxnChg>
        <pc:cxnChg chg="del">
          <ac:chgData name="Yoel Kortick" userId="167978f5-7f40-4909-85d5-d4149554ad4e" providerId="ADAL" clId="{EB5CFF90-8C79-42E4-9A23-2D3FA11D4D76}" dt="2023-07-04T07:53:53.497" v="12210" actId="478"/>
          <ac:cxnSpMkLst>
            <pc:docMk/>
            <pc:sldMk cId="556682646" sldId="1971"/>
            <ac:cxnSpMk id="11" creationId="{16D25963-218F-17DD-6991-BE0B16B1BA3D}"/>
          </ac:cxnSpMkLst>
        </pc:cxnChg>
        <pc:cxnChg chg="del">
          <ac:chgData name="Yoel Kortick" userId="167978f5-7f40-4909-85d5-d4149554ad4e" providerId="ADAL" clId="{EB5CFF90-8C79-42E4-9A23-2D3FA11D4D76}" dt="2023-07-04T07:53:52.952" v="12209" actId="478"/>
          <ac:cxnSpMkLst>
            <pc:docMk/>
            <pc:sldMk cId="556682646" sldId="1971"/>
            <ac:cxnSpMk id="13" creationId="{139C3086-9084-40E3-683C-E886739DFD76}"/>
          </ac:cxnSpMkLst>
        </pc:cxnChg>
        <pc:cxnChg chg="del">
          <ac:chgData name="Yoel Kortick" userId="167978f5-7f40-4909-85d5-d4149554ad4e" providerId="ADAL" clId="{EB5CFF90-8C79-42E4-9A23-2D3FA11D4D76}" dt="2023-07-04T07:53:52.172" v="12208" actId="478"/>
          <ac:cxnSpMkLst>
            <pc:docMk/>
            <pc:sldMk cId="556682646" sldId="1971"/>
            <ac:cxnSpMk id="15" creationId="{09EAFD35-1BA1-4929-F527-8F81AB4090FF}"/>
          </ac:cxnSpMkLst>
        </pc:cxnChg>
        <pc:cxnChg chg="del">
          <ac:chgData name="Yoel Kortick" userId="167978f5-7f40-4909-85d5-d4149554ad4e" providerId="ADAL" clId="{EB5CFF90-8C79-42E4-9A23-2D3FA11D4D76}" dt="2023-07-04T07:53:55.111" v="12212" actId="478"/>
          <ac:cxnSpMkLst>
            <pc:docMk/>
            <pc:sldMk cId="556682646" sldId="1971"/>
            <ac:cxnSpMk id="17" creationId="{E991DFAD-FA19-7C07-9DB9-2A8A0E83EDB6}"/>
          </ac:cxnSpMkLst>
        </pc:cxnChg>
        <pc:cxnChg chg="del">
          <ac:chgData name="Yoel Kortick" userId="167978f5-7f40-4909-85d5-d4149554ad4e" providerId="ADAL" clId="{EB5CFF90-8C79-42E4-9A23-2D3FA11D4D76}" dt="2023-07-04T07:53:56.097" v="12213" actId="478"/>
          <ac:cxnSpMkLst>
            <pc:docMk/>
            <pc:sldMk cId="556682646" sldId="1971"/>
            <ac:cxnSpMk id="18" creationId="{56A8B746-64F1-1DF6-9828-F03DFD62F29E}"/>
          </ac:cxnSpMkLst>
        </pc:cxnChg>
        <pc:cxnChg chg="del">
          <ac:chgData name="Yoel Kortick" userId="167978f5-7f40-4909-85d5-d4149554ad4e" providerId="ADAL" clId="{EB5CFF90-8C79-42E4-9A23-2D3FA11D4D76}" dt="2023-07-04T07:53:57.651" v="12214" actId="478"/>
          <ac:cxnSpMkLst>
            <pc:docMk/>
            <pc:sldMk cId="556682646" sldId="1971"/>
            <ac:cxnSpMk id="19" creationId="{5815ED84-AD3F-1BCD-AD78-C791E14CD120}"/>
          </ac:cxnSpMkLst>
        </pc:cxnChg>
      </pc:sldChg>
      <pc:sldChg chg="modSp add mod">
        <pc:chgData name="Yoel Kortick" userId="167978f5-7f40-4909-85d5-d4149554ad4e" providerId="ADAL" clId="{EB5CFF90-8C79-42E4-9A23-2D3FA11D4D76}" dt="2023-07-04T11:19:55.571" v="12846"/>
        <pc:sldMkLst>
          <pc:docMk/>
          <pc:sldMk cId="2434816039" sldId="1971"/>
        </pc:sldMkLst>
        <pc:spChg chg="mod">
          <ac:chgData name="Yoel Kortick" userId="167978f5-7f40-4909-85d5-d4149554ad4e" providerId="ADAL" clId="{EB5CFF90-8C79-42E4-9A23-2D3FA11D4D76}" dt="2023-07-04T11:19:55.571" v="12846"/>
          <ac:spMkLst>
            <pc:docMk/>
            <pc:sldMk cId="2434816039" sldId="1971"/>
            <ac:spMk id="5" creationId="{E8A1DDA2-AC00-41D8-9746-AC602EB1E40A}"/>
          </ac:spMkLst>
        </pc:spChg>
        <pc:spChg chg="mod">
          <ac:chgData name="Yoel Kortick" userId="167978f5-7f40-4909-85d5-d4149554ad4e" providerId="ADAL" clId="{EB5CFF90-8C79-42E4-9A23-2D3FA11D4D76}" dt="2023-07-04T11:16:15.267" v="12767"/>
          <ac:spMkLst>
            <pc:docMk/>
            <pc:sldMk cId="2434816039" sldId="1971"/>
            <ac:spMk id="8" creationId="{EDB49532-BE44-1FA4-3B51-1390B928EB5C}"/>
          </ac:spMkLst>
        </pc:spChg>
      </pc:sldChg>
      <pc:sldChg chg="addSp delSp modSp add del mod">
        <pc:chgData name="Yoel Kortick" userId="167978f5-7f40-4909-85d5-d4149554ad4e" providerId="ADAL" clId="{EB5CFF90-8C79-42E4-9A23-2D3FA11D4D76}" dt="2023-07-04T11:04:49.390" v="12392" actId="2696"/>
        <pc:sldMkLst>
          <pc:docMk/>
          <pc:sldMk cId="643967248" sldId="1972"/>
        </pc:sldMkLst>
        <pc:spChg chg="del">
          <ac:chgData name="Yoel Kortick" userId="167978f5-7f40-4909-85d5-d4149554ad4e" providerId="ADAL" clId="{EB5CFF90-8C79-42E4-9A23-2D3FA11D4D76}" dt="2023-07-04T07:55:17.633" v="12356" actId="478"/>
          <ac:spMkLst>
            <pc:docMk/>
            <pc:sldMk cId="643967248" sldId="1972"/>
            <ac:spMk id="3" creationId="{B6A08E0D-EE93-B89F-9EB1-374F6E61F4FF}"/>
          </ac:spMkLst>
        </pc:spChg>
        <pc:spChg chg="mod">
          <ac:chgData name="Yoel Kortick" userId="167978f5-7f40-4909-85d5-d4149554ad4e" providerId="ADAL" clId="{EB5CFF90-8C79-42E4-9A23-2D3FA11D4D76}" dt="2023-07-04T07:55:40.500" v="12390" actId="6549"/>
          <ac:spMkLst>
            <pc:docMk/>
            <pc:sldMk cId="643967248" sldId="1972"/>
            <ac:spMk id="8" creationId="{EDB49532-BE44-1FA4-3B51-1390B928EB5C}"/>
          </ac:spMkLst>
        </pc:spChg>
        <pc:picChg chg="del">
          <ac:chgData name="Yoel Kortick" userId="167978f5-7f40-4909-85d5-d4149554ad4e" providerId="ADAL" clId="{EB5CFF90-8C79-42E4-9A23-2D3FA11D4D76}" dt="2023-07-04T07:55:04.211" v="12339" actId="478"/>
          <ac:picMkLst>
            <pc:docMk/>
            <pc:sldMk cId="643967248" sldId="1972"/>
            <ac:picMk id="4" creationId="{1DF0893F-C9BF-A8F5-02E4-80558254FE37}"/>
          </ac:picMkLst>
        </pc:picChg>
        <pc:picChg chg="add mod ord">
          <ac:chgData name="Yoel Kortick" userId="167978f5-7f40-4909-85d5-d4149554ad4e" providerId="ADAL" clId="{EB5CFF90-8C79-42E4-9A23-2D3FA11D4D76}" dt="2023-07-04T07:55:45.612" v="12391" actId="208"/>
          <ac:picMkLst>
            <pc:docMk/>
            <pc:sldMk cId="643967248" sldId="1972"/>
            <ac:picMk id="7" creationId="{FAC43952-AB81-0B99-82FF-EDB9611215A2}"/>
          </ac:picMkLst>
        </pc:picChg>
        <pc:cxnChg chg="mod">
          <ac:chgData name="Yoel Kortick" userId="167978f5-7f40-4909-85d5-d4149554ad4e" providerId="ADAL" clId="{EB5CFF90-8C79-42E4-9A23-2D3FA11D4D76}" dt="2023-07-04T07:55:22.626" v="12358" actId="14100"/>
          <ac:cxnSpMkLst>
            <pc:docMk/>
            <pc:sldMk cId="643967248" sldId="1972"/>
            <ac:cxnSpMk id="16" creationId="{D0D4F88D-5588-E793-F585-66B918BAB8D9}"/>
          </ac:cxnSpMkLst>
        </pc:cxnChg>
      </pc:sldChg>
      <pc:sldChg chg="modSp add mod ord">
        <pc:chgData name="Yoel Kortick" userId="167978f5-7f40-4909-85d5-d4149554ad4e" providerId="ADAL" clId="{EB5CFF90-8C79-42E4-9A23-2D3FA11D4D76}" dt="2023-07-04T11:19:59.111" v="12847"/>
        <pc:sldMkLst>
          <pc:docMk/>
          <pc:sldMk cId="3051847464" sldId="1972"/>
        </pc:sldMkLst>
        <pc:spChg chg="mod">
          <ac:chgData name="Yoel Kortick" userId="167978f5-7f40-4909-85d5-d4149554ad4e" providerId="ADAL" clId="{EB5CFF90-8C79-42E4-9A23-2D3FA11D4D76}" dt="2023-07-04T11:19:59.111" v="12847"/>
          <ac:spMkLst>
            <pc:docMk/>
            <pc:sldMk cId="3051847464" sldId="1972"/>
            <ac:spMk id="5" creationId="{E8A1DDA2-AC00-41D8-9746-AC602EB1E40A}"/>
          </ac:spMkLst>
        </pc:spChg>
        <pc:spChg chg="mod">
          <ac:chgData name="Yoel Kortick" userId="167978f5-7f40-4909-85d5-d4149554ad4e" providerId="ADAL" clId="{EB5CFF90-8C79-42E4-9A23-2D3FA11D4D76}" dt="2023-07-04T11:16:15.267" v="12767"/>
          <ac:spMkLst>
            <pc:docMk/>
            <pc:sldMk cId="3051847464" sldId="1972"/>
            <ac:spMk id="8" creationId="{EDB49532-BE44-1FA4-3B51-1390B928EB5C}"/>
          </ac:spMkLst>
        </pc:spChg>
      </pc:sldChg>
      <pc:sldChg chg="addSp delSp modSp add mod">
        <pc:chgData name="Yoel Kortick" userId="167978f5-7f40-4909-85d5-d4149554ad4e" providerId="ADAL" clId="{EB5CFF90-8C79-42E4-9A23-2D3FA11D4D76}" dt="2023-07-04T11:20:03.641" v="12848"/>
        <pc:sldMkLst>
          <pc:docMk/>
          <pc:sldMk cId="531464878" sldId="1973"/>
        </pc:sldMkLst>
        <pc:spChg chg="mod">
          <ac:chgData name="Yoel Kortick" userId="167978f5-7f40-4909-85d5-d4149554ad4e" providerId="ADAL" clId="{EB5CFF90-8C79-42E4-9A23-2D3FA11D4D76}" dt="2023-07-04T11:20:03.641" v="12848"/>
          <ac:spMkLst>
            <pc:docMk/>
            <pc:sldMk cId="531464878" sldId="1973"/>
            <ac:spMk id="5" creationId="{E8A1DDA2-AC00-41D8-9746-AC602EB1E40A}"/>
          </ac:spMkLst>
        </pc:spChg>
        <pc:spChg chg="mod">
          <ac:chgData name="Yoel Kortick" userId="167978f5-7f40-4909-85d5-d4149554ad4e" providerId="ADAL" clId="{EB5CFF90-8C79-42E4-9A23-2D3FA11D4D76}" dt="2023-07-04T11:17:59.582" v="12815" actId="20577"/>
          <ac:spMkLst>
            <pc:docMk/>
            <pc:sldMk cId="531464878" sldId="1973"/>
            <ac:spMk id="6" creationId="{A71215A1-7835-4033-9657-BEA33A271663}"/>
          </ac:spMkLst>
        </pc:spChg>
        <pc:spChg chg="del mod">
          <ac:chgData name="Yoel Kortick" userId="167978f5-7f40-4909-85d5-d4149554ad4e" providerId="ADAL" clId="{EB5CFF90-8C79-42E4-9A23-2D3FA11D4D76}" dt="2023-07-04T11:07:32.479" v="12521" actId="478"/>
          <ac:spMkLst>
            <pc:docMk/>
            <pc:sldMk cId="531464878" sldId="1973"/>
            <ac:spMk id="7" creationId="{DDADA7A8-49B5-4721-19DC-87B314539D2D}"/>
          </ac:spMkLst>
        </pc:spChg>
        <pc:spChg chg="mod">
          <ac:chgData name="Yoel Kortick" userId="167978f5-7f40-4909-85d5-d4149554ad4e" providerId="ADAL" clId="{EB5CFF90-8C79-42E4-9A23-2D3FA11D4D76}" dt="2023-07-04T11:09:51.359" v="12594" actId="14100"/>
          <ac:spMkLst>
            <pc:docMk/>
            <pc:sldMk cId="531464878" sldId="1973"/>
            <ac:spMk id="8" creationId="{A3714DD5-A5C3-3A5A-DD2E-2F28B9292613}"/>
          </ac:spMkLst>
        </pc:spChg>
        <pc:spChg chg="add mod">
          <ac:chgData name="Yoel Kortick" userId="167978f5-7f40-4909-85d5-d4149554ad4e" providerId="ADAL" clId="{EB5CFF90-8C79-42E4-9A23-2D3FA11D4D76}" dt="2023-07-04T11:07:54.416" v="12554" actId="208"/>
          <ac:spMkLst>
            <pc:docMk/>
            <pc:sldMk cId="531464878" sldId="1973"/>
            <ac:spMk id="10" creationId="{F4F7FE0F-F675-F1A2-F29E-55B919603022}"/>
          </ac:spMkLst>
        </pc:spChg>
        <pc:picChg chg="del">
          <ac:chgData name="Yoel Kortick" userId="167978f5-7f40-4909-85d5-d4149554ad4e" providerId="ADAL" clId="{EB5CFF90-8C79-42E4-9A23-2D3FA11D4D76}" dt="2023-07-04T11:05:25.089" v="12398" actId="478"/>
          <ac:picMkLst>
            <pc:docMk/>
            <pc:sldMk cId="531464878" sldId="1973"/>
            <ac:picMk id="4" creationId="{2B8ADE21-16E8-5A6A-F259-2AD06012F95D}"/>
          </ac:picMkLst>
        </pc:picChg>
        <pc:picChg chg="add mod ord">
          <ac:chgData name="Yoel Kortick" userId="167978f5-7f40-4909-85d5-d4149554ad4e" providerId="ADAL" clId="{EB5CFF90-8C79-42E4-9A23-2D3FA11D4D76}" dt="2023-07-04T11:09:55.704" v="12595" actId="208"/>
          <ac:picMkLst>
            <pc:docMk/>
            <pc:sldMk cId="531464878" sldId="1973"/>
            <ac:picMk id="9" creationId="{C6656233-88AB-D1C5-707A-914B78AF4505}"/>
          </ac:picMkLst>
        </pc:picChg>
      </pc:sldChg>
      <pc:sldChg chg="addSp delSp modSp add mod">
        <pc:chgData name="Yoel Kortick" userId="167978f5-7f40-4909-85d5-d4149554ad4e" providerId="ADAL" clId="{EB5CFF90-8C79-42E4-9A23-2D3FA11D4D76}" dt="2023-07-04T11:20:07.448" v="12849"/>
        <pc:sldMkLst>
          <pc:docMk/>
          <pc:sldMk cId="3894110090" sldId="1974"/>
        </pc:sldMkLst>
        <pc:spChg chg="mod">
          <ac:chgData name="Yoel Kortick" userId="167978f5-7f40-4909-85d5-d4149554ad4e" providerId="ADAL" clId="{EB5CFF90-8C79-42E4-9A23-2D3FA11D4D76}" dt="2023-07-04T11:20:07.448" v="12849"/>
          <ac:spMkLst>
            <pc:docMk/>
            <pc:sldMk cId="3894110090" sldId="1974"/>
            <ac:spMk id="5" creationId="{E8A1DDA2-AC00-41D8-9746-AC602EB1E40A}"/>
          </ac:spMkLst>
        </pc:spChg>
        <pc:spChg chg="mod">
          <ac:chgData name="Yoel Kortick" userId="167978f5-7f40-4909-85d5-d4149554ad4e" providerId="ADAL" clId="{EB5CFF90-8C79-42E4-9A23-2D3FA11D4D76}" dt="2023-07-04T11:08:31.709" v="12585" actId="20577"/>
          <ac:spMkLst>
            <pc:docMk/>
            <pc:sldMk cId="3894110090" sldId="1974"/>
            <ac:spMk id="6" creationId="{A71215A1-7835-4033-9657-BEA33A271663}"/>
          </ac:spMkLst>
        </pc:spChg>
        <pc:spChg chg="mod">
          <ac:chgData name="Yoel Kortick" userId="167978f5-7f40-4909-85d5-d4149554ad4e" providerId="ADAL" clId="{EB5CFF90-8C79-42E4-9A23-2D3FA11D4D76}" dt="2023-07-04T11:10:07.978" v="12597" actId="14100"/>
          <ac:spMkLst>
            <pc:docMk/>
            <pc:sldMk cId="3894110090" sldId="1974"/>
            <ac:spMk id="8" creationId="{A3714DD5-A5C3-3A5A-DD2E-2F28B9292613}"/>
          </ac:spMkLst>
        </pc:spChg>
        <pc:spChg chg="mod">
          <ac:chgData name="Yoel Kortick" userId="167978f5-7f40-4909-85d5-d4149554ad4e" providerId="ADAL" clId="{EB5CFF90-8C79-42E4-9A23-2D3FA11D4D76}" dt="2023-07-04T11:09:01.446" v="12591" actId="6549"/>
          <ac:spMkLst>
            <pc:docMk/>
            <pc:sldMk cId="3894110090" sldId="1974"/>
            <ac:spMk id="10" creationId="{F4F7FE0F-F675-F1A2-F29E-55B919603022}"/>
          </ac:spMkLst>
        </pc:spChg>
        <pc:picChg chg="add mod ord">
          <ac:chgData name="Yoel Kortick" userId="167978f5-7f40-4909-85d5-d4149554ad4e" providerId="ADAL" clId="{EB5CFF90-8C79-42E4-9A23-2D3FA11D4D76}" dt="2023-07-04T11:10:19.646" v="12598" actId="208"/>
          <ac:picMkLst>
            <pc:docMk/>
            <pc:sldMk cId="3894110090" sldId="1974"/>
            <ac:picMk id="4" creationId="{0A7A1EB2-8201-E906-53C7-0F1E59365F65}"/>
          </ac:picMkLst>
        </pc:picChg>
        <pc:picChg chg="del">
          <ac:chgData name="Yoel Kortick" userId="167978f5-7f40-4909-85d5-d4149554ad4e" providerId="ADAL" clId="{EB5CFF90-8C79-42E4-9A23-2D3FA11D4D76}" dt="2023-07-04T11:08:37.086" v="12586" actId="478"/>
          <ac:picMkLst>
            <pc:docMk/>
            <pc:sldMk cId="3894110090" sldId="1974"/>
            <ac:picMk id="9" creationId="{C6656233-88AB-D1C5-707A-914B78AF4505}"/>
          </ac:picMkLst>
        </pc:picChg>
      </pc:sldChg>
      <pc:sldChg chg="addSp delSp modSp add mod">
        <pc:chgData name="Yoel Kortick" userId="167978f5-7f40-4909-85d5-d4149554ad4e" providerId="ADAL" clId="{EB5CFF90-8C79-42E4-9A23-2D3FA11D4D76}" dt="2023-07-04T11:20:12.656" v="12850"/>
        <pc:sldMkLst>
          <pc:docMk/>
          <pc:sldMk cId="1139189507" sldId="1975"/>
        </pc:sldMkLst>
        <pc:spChg chg="mod">
          <ac:chgData name="Yoel Kortick" userId="167978f5-7f40-4909-85d5-d4149554ad4e" providerId="ADAL" clId="{EB5CFF90-8C79-42E4-9A23-2D3FA11D4D76}" dt="2023-07-04T11:20:12.656" v="12850"/>
          <ac:spMkLst>
            <pc:docMk/>
            <pc:sldMk cId="1139189507" sldId="1975"/>
            <ac:spMk id="5" creationId="{E8A1DDA2-AC00-41D8-9746-AC602EB1E40A}"/>
          </ac:spMkLst>
        </pc:spChg>
        <pc:spChg chg="mod">
          <ac:chgData name="Yoel Kortick" userId="167978f5-7f40-4909-85d5-d4149554ad4e" providerId="ADAL" clId="{EB5CFF90-8C79-42E4-9A23-2D3FA11D4D76}" dt="2023-07-04T11:13:12.078" v="12669" actId="20577"/>
          <ac:spMkLst>
            <pc:docMk/>
            <pc:sldMk cId="1139189507" sldId="1975"/>
            <ac:spMk id="6" creationId="{A71215A1-7835-4033-9657-BEA33A271663}"/>
          </ac:spMkLst>
        </pc:spChg>
        <pc:spChg chg="del">
          <ac:chgData name="Yoel Kortick" userId="167978f5-7f40-4909-85d5-d4149554ad4e" providerId="ADAL" clId="{EB5CFF90-8C79-42E4-9A23-2D3FA11D4D76}" dt="2023-07-04T11:13:17.306" v="12670" actId="478"/>
          <ac:spMkLst>
            <pc:docMk/>
            <pc:sldMk cId="1139189507" sldId="1975"/>
            <ac:spMk id="8" creationId="{A3714DD5-A5C3-3A5A-DD2E-2F28B9292613}"/>
          </ac:spMkLst>
        </pc:spChg>
        <pc:spChg chg="add mod">
          <ac:chgData name="Yoel Kortick" userId="167978f5-7f40-4909-85d5-d4149554ad4e" providerId="ADAL" clId="{EB5CFF90-8C79-42E4-9A23-2D3FA11D4D76}" dt="2023-07-04T11:15:45.867" v="12762" actId="1076"/>
          <ac:spMkLst>
            <pc:docMk/>
            <pc:sldMk cId="1139189507" sldId="1975"/>
            <ac:spMk id="9" creationId="{9C32C80E-8A13-C790-F79A-495BC946B903}"/>
          </ac:spMkLst>
        </pc:spChg>
        <pc:spChg chg="mod">
          <ac:chgData name="Yoel Kortick" userId="167978f5-7f40-4909-85d5-d4149554ad4e" providerId="ADAL" clId="{EB5CFF90-8C79-42E4-9A23-2D3FA11D4D76}" dt="2023-07-04T11:16:15.267" v="12767"/>
          <ac:spMkLst>
            <pc:docMk/>
            <pc:sldMk cId="1139189507" sldId="1975"/>
            <ac:spMk id="10" creationId="{F4F7FE0F-F675-F1A2-F29E-55B919603022}"/>
          </ac:spMkLst>
        </pc:spChg>
        <pc:picChg chg="del">
          <ac:chgData name="Yoel Kortick" userId="167978f5-7f40-4909-85d5-d4149554ad4e" providerId="ADAL" clId="{EB5CFF90-8C79-42E4-9A23-2D3FA11D4D76}" dt="2023-07-04T11:12:18.335" v="12602" actId="478"/>
          <ac:picMkLst>
            <pc:docMk/>
            <pc:sldMk cId="1139189507" sldId="1975"/>
            <ac:picMk id="4" creationId="{0A7A1EB2-8201-E906-53C7-0F1E59365F65}"/>
          </ac:picMkLst>
        </pc:picChg>
        <pc:picChg chg="add mod ord">
          <ac:chgData name="Yoel Kortick" userId="167978f5-7f40-4909-85d5-d4149554ad4e" providerId="ADAL" clId="{EB5CFF90-8C79-42E4-9A23-2D3FA11D4D76}" dt="2023-07-04T11:15:50.111" v="12764" actId="208"/>
          <ac:picMkLst>
            <pc:docMk/>
            <pc:sldMk cId="1139189507" sldId="1975"/>
            <ac:picMk id="7" creationId="{1EB2977D-1745-700A-F0FC-F04236420DEB}"/>
          </ac:picMkLst>
        </pc:picChg>
        <pc:cxnChg chg="add">
          <ac:chgData name="Yoel Kortick" userId="167978f5-7f40-4909-85d5-d4149554ad4e" providerId="ADAL" clId="{EB5CFF90-8C79-42E4-9A23-2D3FA11D4D76}" dt="2023-07-04T11:15:55.435" v="12765" actId="11529"/>
          <ac:cxnSpMkLst>
            <pc:docMk/>
            <pc:sldMk cId="1139189507" sldId="1975"/>
            <ac:cxnSpMk id="12" creationId="{569EFA6A-F665-BFB8-651A-5AEABC791149}"/>
          </ac:cxnSpMkLst>
        </pc:cxnChg>
        <pc:cxnChg chg="add">
          <ac:chgData name="Yoel Kortick" userId="167978f5-7f40-4909-85d5-d4149554ad4e" providerId="ADAL" clId="{EB5CFF90-8C79-42E4-9A23-2D3FA11D4D76}" dt="2023-07-04T11:16:01.678" v="12766" actId="11529"/>
          <ac:cxnSpMkLst>
            <pc:docMk/>
            <pc:sldMk cId="1139189507" sldId="1975"/>
            <ac:cxnSpMk id="14" creationId="{DB625C8C-5116-439A-1173-3F747E73CD34}"/>
          </ac:cxnSpMkLst>
        </pc:cxnChg>
      </pc:sldChg>
      <pc:sldChg chg="modSp add del mod">
        <pc:chgData name="Yoel Kortick" userId="167978f5-7f40-4909-85d5-d4149554ad4e" providerId="ADAL" clId="{EB5CFF90-8C79-42E4-9A23-2D3FA11D4D76}" dt="2023-07-04T11:19:20.313" v="12841" actId="2696"/>
        <pc:sldMkLst>
          <pc:docMk/>
          <pc:sldMk cId="625537183" sldId="1976"/>
        </pc:sldMkLst>
        <pc:spChg chg="mod">
          <ac:chgData name="Yoel Kortick" userId="167978f5-7f40-4909-85d5-d4149554ad4e" providerId="ADAL" clId="{EB5CFF90-8C79-42E4-9A23-2D3FA11D4D76}" dt="2023-07-04T11:18:54.334" v="12839" actId="14100"/>
          <ac:spMkLst>
            <pc:docMk/>
            <pc:sldMk cId="625537183" sldId="1976"/>
            <ac:spMk id="3" creationId="{440E2C51-CB70-4EE1-8E6B-DADCB74DEC44}"/>
          </ac:spMkLst>
        </pc:spChg>
      </pc:sldChg>
      <pc:sldChg chg="add">
        <pc:chgData name="Yoel Kortick" userId="167978f5-7f40-4909-85d5-d4149554ad4e" providerId="ADAL" clId="{EB5CFF90-8C79-42E4-9A23-2D3FA11D4D76}" dt="2023-07-04T11:19:25.523" v="12842"/>
        <pc:sldMkLst>
          <pc:docMk/>
          <pc:sldMk cId="3557758514" sldId="1976"/>
        </pc:sldMkLst>
      </pc:sldChg>
      <pc:sldChg chg="add del">
        <pc:chgData name="Yoel Kortick" userId="167978f5-7f40-4909-85d5-d4149554ad4e" providerId="ADAL" clId="{EB5CFF90-8C79-42E4-9A23-2D3FA11D4D76}" dt="2023-07-04T11:19:02.233" v="12840" actId="47"/>
        <pc:sldMkLst>
          <pc:docMk/>
          <pc:sldMk cId="3643805867" sldId="1977"/>
        </pc:sldMkLst>
      </pc:sldChg>
      <pc:sldMasterChg chg="addSp delSp modSp mod delSldLayout">
        <pc:chgData name="Yoel Kortick" userId="167978f5-7f40-4909-85d5-d4149554ad4e" providerId="ADAL" clId="{EB5CFF90-8C79-42E4-9A23-2D3FA11D4D76}" dt="2023-06-30T14:40:55.690" v="14"/>
        <pc:sldMasterMkLst>
          <pc:docMk/>
          <pc:sldMasterMk cId="2149381290" sldId="2147483648"/>
        </pc:sldMasterMkLst>
        <pc:spChg chg="mod">
          <ac:chgData name="Yoel Kortick" userId="167978f5-7f40-4909-85d5-d4149554ad4e" providerId="ADAL" clId="{EB5CFF90-8C79-42E4-9A23-2D3FA11D4D76}" dt="2023-06-30T14:40:41.307" v="12" actId="20577"/>
          <ac:spMkLst>
            <pc:docMk/>
            <pc:sldMasterMk cId="2149381290" sldId="2147483648"/>
            <ac:spMk id="27" creationId="{00000000-0000-0000-0000-000000000000}"/>
          </ac:spMkLst>
        </pc:spChg>
        <pc:picChg chg="del">
          <ac:chgData name="Yoel Kortick" userId="167978f5-7f40-4909-85d5-d4149554ad4e" providerId="ADAL" clId="{EB5CFF90-8C79-42E4-9A23-2D3FA11D4D76}" dt="2023-06-30T14:40:44.349" v="13" actId="478"/>
          <ac:picMkLst>
            <pc:docMk/>
            <pc:sldMasterMk cId="2149381290" sldId="2147483648"/>
            <ac:picMk id="4" creationId="{00000000-0000-0000-0000-000000000000}"/>
          </ac:picMkLst>
        </pc:picChg>
        <pc:picChg chg="add mod">
          <ac:chgData name="Yoel Kortick" userId="167978f5-7f40-4909-85d5-d4149554ad4e" providerId="ADAL" clId="{EB5CFF90-8C79-42E4-9A23-2D3FA11D4D76}" dt="2023-06-30T14:40:55.690" v="14"/>
          <ac:picMkLst>
            <pc:docMk/>
            <pc:sldMasterMk cId="2149381290" sldId="2147483648"/>
            <ac:picMk id="5" creationId="{C1FF1E4F-B469-7AE5-7206-94D7CA9B465A}"/>
          </ac:picMkLst>
        </pc:picChg>
        <pc:sldLayoutChg chg="del">
          <pc:chgData name="Yoel Kortick" userId="167978f5-7f40-4909-85d5-d4149554ad4e" providerId="ADAL" clId="{EB5CFF90-8C79-42E4-9A23-2D3FA11D4D76}" dt="2023-06-30T14:40:26.075" v="8" actId="2696"/>
          <pc:sldLayoutMkLst>
            <pc:docMk/>
            <pc:sldMasterMk cId="2149381290" sldId="2147483648"/>
            <pc:sldLayoutMk cId="2753834623" sldId="2147483805"/>
          </pc:sldLayoutMkLst>
        </pc:sldLayoutChg>
      </pc:sldMasterChg>
    </pc:docChg>
  </pc:docChgLst>
  <pc:docChgLst>
    <pc:chgData name="Yoel Kortick" userId="167978f5-7f40-4909-85d5-d4149554ad4e" providerId="ADAL" clId="{6392DC1A-A4F3-4201-8754-6EE0B28362F3}"/>
    <pc:docChg chg="custSel modSld">
      <pc:chgData name="Yoel Kortick" userId="167978f5-7f40-4909-85d5-d4149554ad4e" providerId="ADAL" clId="{6392DC1A-A4F3-4201-8754-6EE0B28362F3}" dt="2023-08-08T11:47:04.153" v="32" actId="20577"/>
      <pc:docMkLst>
        <pc:docMk/>
      </pc:docMkLst>
      <pc:sldChg chg="modSp mod">
        <pc:chgData name="Yoel Kortick" userId="167978f5-7f40-4909-85d5-d4149554ad4e" providerId="ADAL" clId="{6392DC1A-A4F3-4201-8754-6EE0B28362F3}" dt="2023-08-08T11:47:04.153" v="32" actId="20577"/>
        <pc:sldMkLst>
          <pc:docMk/>
          <pc:sldMk cId="4130989435" sldId="1790"/>
        </pc:sldMkLst>
        <pc:spChg chg="mod">
          <ac:chgData name="Yoel Kortick" userId="167978f5-7f40-4909-85d5-d4149554ad4e" providerId="ADAL" clId="{6392DC1A-A4F3-4201-8754-6EE0B28362F3}" dt="2023-08-08T11:47:04.153" v="32" actId="20577"/>
          <ac:spMkLst>
            <pc:docMk/>
            <pc:sldMk cId="4130989435" sldId="1790"/>
            <ac:spMk id="6" creationId="{A71215A1-7835-4033-9657-BEA33A271663}"/>
          </ac:spMkLst>
        </pc:spChg>
      </pc:sldChg>
      <pc:sldChg chg="modSp mod">
        <pc:chgData name="Yoel Kortick" userId="167978f5-7f40-4909-85d5-d4149554ad4e" providerId="ADAL" clId="{6392DC1A-A4F3-4201-8754-6EE0B28362F3}" dt="2023-08-08T07:34:46.379" v="0" actId="6549"/>
        <pc:sldMkLst>
          <pc:docMk/>
          <pc:sldMk cId="1753906469" sldId="1825"/>
        </pc:sldMkLst>
        <pc:spChg chg="mod">
          <ac:chgData name="Yoel Kortick" userId="167978f5-7f40-4909-85d5-d4149554ad4e" providerId="ADAL" clId="{6392DC1A-A4F3-4201-8754-6EE0B28362F3}" dt="2023-08-08T07:34:46.379" v="0" actId="6549"/>
          <ac:spMkLst>
            <pc:docMk/>
            <pc:sldMk cId="1753906469" sldId="1825"/>
            <ac:spMk id="24" creationId="{0EE8555C-5C0A-457A-B656-A411F06DFC28}"/>
          </ac:spMkLst>
        </pc:spChg>
      </pc:sldChg>
      <pc:sldChg chg="modSp">
        <pc:chgData name="Yoel Kortick" userId="167978f5-7f40-4909-85d5-d4149554ad4e" providerId="ADAL" clId="{6392DC1A-A4F3-4201-8754-6EE0B28362F3}" dt="2023-08-08T11:40:58.369" v="1"/>
        <pc:sldMkLst>
          <pc:docMk/>
          <pc:sldMk cId="502313223" sldId="1889"/>
        </pc:sldMkLst>
        <pc:spChg chg="mod">
          <ac:chgData name="Yoel Kortick" userId="167978f5-7f40-4909-85d5-d4149554ad4e" providerId="ADAL" clId="{6392DC1A-A4F3-4201-8754-6EE0B28362F3}" dt="2023-08-08T11:40:58.369" v="1"/>
          <ac:spMkLst>
            <pc:docMk/>
            <pc:sldMk cId="502313223" sldId="1889"/>
            <ac:spMk id="6" creationId="{9376E92D-1B0C-1F72-57A3-003D8C2F81F8}"/>
          </ac:spMkLst>
        </pc:spChg>
      </pc:sldChg>
      <pc:sldChg chg="modSp">
        <pc:chgData name="Yoel Kortick" userId="167978f5-7f40-4909-85d5-d4149554ad4e" providerId="ADAL" clId="{6392DC1A-A4F3-4201-8754-6EE0B28362F3}" dt="2023-08-08T11:40:58.369" v="1"/>
        <pc:sldMkLst>
          <pc:docMk/>
          <pc:sldMk cId="508621512" sldId="1929"/>
        </pc:sldMkLst>
        <pc:spChg chg="mod">
          <ac:chgData name="Yoel Kortick" userId="167978f5-7f40-4909-85d5-d4149554ad4e" providerId="ADAL" clId="{6392DC1A-A4F3-4201-8754-6EE0B28362F3}" dt="2023-08-08T11:40:58.369" v="1"/>
          <ac:spMkLst>
            <pc:docMk/>
            <pc:sldMk cId="508621512" sldId="1929"/>
            <ac:spMk id="6" creationId="{A71215A1-7835-4033-9657-BEA33A271663}"/>
          </ac:spMkLst>
        </pc:spChg>
      </pc:sldChg>
      <pc:sldChg chg="modSp">
        <pc:chgData name="Yoel Kortick" userId="167978f5-7f40-4909-85d5-d4149554ad4e" providerId="ADAL" clId="{6392DC1A-A4F3-4201-8754-6EE0B28362F3}" dt="2023-08-08T11:40:58.369" v="1"/>
        <pc:sldMkLst>
          <pc:docMk/>
          <pc:sldMk cId="3431522363" sldId="1959"/>
        </pc:sldMkLst>
        <pc:spChg chg="mod">
          <ac:chgData name="Yoel Kortick" userId="167978f5-7f40-4909-85d5-d4149554ad4e" providerId="ADAL" clId="{6392DC1A-A4F3-4201-8754-6EE0B28362F3}" dt="2023-08-08T11:40:58.369" v="1"/>
          <ac:spMkLst>
            <pc:docMk/>
            <pc:sldMk cId="3431522363" sldId="1959"/>
            <ac:spMk id="6" creationId="{A71215A1-7835-4033-9657-BEA33A271663}"/>
          </ac:spMkLst>
        </pc:spChg>
      </pc:sldChg>
      <pc:sldChg chg="modSp">
        <pc:chgData name="Yoel Kortick" userId="167978f5-7f40-4909-85d5-d4149554ad4e" providerId="ADAL" clId="{6392DC1A-A4F3-4201-8754-6EE0B28362F3}" dt="2023-08-08T11:40:58.369" v="1"/>
        <pc:sldMkLst>
          <pc:docMk/>
          <pc:sldMk cId="2843069077" sldId="1965"/>
        </pc:sldMkLst>
        <pc:spChg chg="mod">
          <ac:chgData name="Yoel Kortick" userId="167978f5-7f40-4909-85d5-d4149554ad4e" providerId="ADAL" clId="{6392DC1A-A4F3-4201-8754-6EE0B28362F3}" dt="2023-08-08T11:40:58.369" v="1"/>
          <ac:spMkLst>
            <pc:docMk/>
            <pc:sldMk cId="2843069077" sldId="1965"/>
            <ac:spMk id="6" creationId="{A71215A1-7835-4033-9657-BEA33A271663}"/>
          </ac:spMkLst>
        </pc:spChg>
      </pc:sldChg>
      <pc:sldChg chg="modSp">
        <pc:chgData name="Yoel Kortick" userId="167978f5-7f40-4909-85d5-d4149554ad4e" providerId="ADAL" clId="{6392DC1A-A4F3-4201-8754-6EE0B28362F3}" dt="2023-08-08T11:40:58.369" v="1"/>
        <pc:sldMkLst>
          <pc:docMk/>
          <pc:sldMk cId="1139189507" sldId="1975"/>
        </pc:sldMkLst>
        <pc:spChg chg="mod">
          <ac:chgData name="Yoel Kortick" userId="167978f5-7f40-4909-85d5-d4149554ad4e" providerId="ADAL" clId="{6392DC1A-A4F3-4201-8754-6EE0B28362F3}" dt="2023-08-08T11:40:58.369" v="1"/>
          <ac:spMkLst>
            <pc:docMk/>
            <pc:sldMk cId="1139189507" sldId="1975"/>
            <ac:spMk id="6" creationId="{A71215A1-7835-4033-9657-BEA33A27166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8/8/2023</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8/8/2023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7.svg"/><Relationship Id="rId4"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7" name="Graphic 6">
            <a:extLst>
              <a:ext uri="{FF2B5EF4-FFF2-40B4-BE49-F238E27FC236}">
                <a16:creationId xmlns:a16="http://schemas.microsoft.com/office/drawing/2014/main" id="{402F0A66-5C3E-4128-A52D-5CEDB7104F2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3595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9ACD8A1-852D-4736-8C78-7B64B96802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
          <a:stretch/>
        </p:blipFill>
        <p:spPr>
          <a:xfrm>
            <a:off x="0" y="0"/>
            <a:ext cx="9144000" cy="3147814"/>
          </a:xfrm>
          <a:prstGeom prst="rect">
            <a:avLst/>
          </a:prstGeom>
        </p:spPr>
      </p:pic>
    </p:spTree>
    <p:extLst>
      <p:ext uri="{BB962C8B-B14F-4D97-AF65-F5344CB8AC3E}">
        <p14:creationId xmlns:p14="http://schemas.microsoft.com/office/powerpoint/2010/main" val="1238527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309547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Graphic 5">
            <a:extLst>
              <a:ext uri="{FF2B5EF4-FFF2-40B4-BE49-F238E27FC236}">
                <a16:creationId xmlns:a16="http://schemas.microsoft.com/office/drawing/2014/main" id="{E613B080-DDAD-47E1-B619-25B420D2159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131749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2023 Ex Libris | Confidential &amp; Proprietary</a:t>
            </a:r>
            <a:endParaRPr lang="en-US" sz="900" dirty="0">
              <a:solidFill>
                <a:srgbClr val="787878"/>
              </a:solidFill>
              <a:latin typeface="+mn-lt"/>
            </a:endParaRPr>
          </a:p>
        </p:txBody>
      </p:sp>
      <p:pic>
        <p:nvPicPr>
          <p:cNvPr id="5" name="Graphic 4">
            <a:extLst>
              <a:ext uri="{FF2B5EF4-FFF2-40B4-BE49-F238E27FC236}">
                <a16:creationId xmlns:a16="http://schemas.microsoft.com/office/drawing/2014/main" id="{C1FF1E4F-B469-7AE5-7206-94D7CA9B465A}"/>
              </a:ext>
            </a:extLst>
          </p:cNvPr>
          <p:cNvPicPr>
            <a:picLocks noChangeAspect="1"/>
          </p:cNvPicPr>
          <p:nvPr userDrawn="1"/>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9"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 id="2147483810" r:id="rId21"/>
    <p:sldLayoutId id="2147483811" r:id="rId22"/>
    <p:sldLayoutId id="2147483812" r:id="rId23"/>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el-una.org/product-development/ners/" TargetMode="Externa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8C144D-8324-4169-A0CD-3C427B16D1BA}"/>
              </a:ext>
            </a:extLst>
          </p:cNvPr>
          <p:cNvSpPr>
            <a:spLocks noGrp="1"/>
          </p:cNvSpPr>
          <p:nvPr>
            <p:ph type="ctrTitle"/>
          </p:nvPr>
        </p:nvSpPr>
        <p:spPr>
          <a:xfrm>
            <a:off x="395536" y="2571750"/>
            <a:ext cx="6196533" cy="1305174"/>
          </a:xfrm>
        </p:spPr>
        <p:txBody>
          <a:bodyPr/>
          <a:lstStyle/>
          <a:p>
            <a:r>
              <a:rPr lang="en-US" sz="3200" dirty="0"/>
              <a:t>Letter Configuration in Alma</a:t>
            </a:r>
            <a:endParaRPr lang="LID4096" sz="3200" dirty="0"/>
          </a:p>
        </p:txBody>
      </p:sp>
      <p:sp>
        <p:nvSpPr>
          <p:cNvPr id="6" name="Subtitle 5">
            <a:extLst>
              <a:ext uri="{FF2B5EF4-FFF2-40B4-BE49-F238E27FC236}">
                <a16:creationId xmlns:a16="http://schemas.microsoft.com/office/drawing/2014/main" id="{77303539-D005-4366-BC54-8CA69FAEF93F}"/>
              </a:ext>
            </a:extLst>
          </p:cNvPr>
          <p:cNvSpPr>
            <a:spLocks noGrp="1"/>
          </p:cNvSpPr>
          <p:nvPr>
            <p:ph type="subTitle" idx="1"/>
          </p:nvPr>
        </p:nvSpPr>
        <p:spPr>
          <a:xfrm>
            <a:off x="323528" y="3939903"/>
            <a:ext cx="6196532" cy="1008112"/>
          </a:xfrm>
        </p:spPr>
        <p:txBody>
          <a:bodyPr>
            <a:normAutofit/>
          </a:bodyPr>
          <a:lstStyle/>
          <a:p>
            <a:r>
              <a:rPr lang="en-US" sz="2800" dirty="0"/>
              <a:t>Yoel Kortick</a:t>
            </a:r>
          </a:p>
          <a:p>
            <a:r>
              <a:rPr lang="en-US" sz="2800" dirty="0"/>
              <a:t>Senior Librarian</a:t>
            </a:r>
            <a:endParaRPr lang="LID4096" sz="2800" dirty="0"/>
          </a:p>
        </p:txBody>
      </p:sp>
    </p:spTree>
    <p:extLst>
      <p:ext uri="{BB962C8B-B14F-4D97-AF65-F5344CB8AC3E}">
        <p14:creationId xmlns:p14="http://schemas.microsoft.com/office/powerpoint/2010/main" val="78585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EFF8A3-F849-BE42-0CD8-873B86B4739F}"/>
              </a:ext>
            </a:extLst>
          </p:cNvPr>
          <p:cNvPicPr>
            <a:picLocks noChangeAspect="1"/>
          </p:cNvPicPr>
          <p:nvPr/>
        </p:nvPicPr>
        <p:blipFill>
          <a:blip r:embed="rId2"/>
          <a:stretch>
            <a:fillRect/>
          </a:stretch>
        </p:blipFill>
        <p:spPr>
          <a:xfrm>
            <a:off x="781050" y="1762125"/>
            <a:ext cx="7581900" cy="16192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"Letters Configuration" page (retention period)</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107504" y="711269"/>
            <a:ext cx="8856984" cy="939053"/>
          </a:xfrm>
        </p:spPr>
        <p:txBody>
          <a:bodyPr>
            <a:normAutofit/>
          </a:bodyPr>
          <a:lstStyle/>
          <a:p>
            <a:r>
              <a:rPr lang="en-US" dirty="0"/>
              <a:t>The retention period determines how long the letter will remain in the attachments tab of the patron</a:t>
            </a:r>
            <a:endParaRPr lang="en-US" sz="2400" dirty="0"/>
          </a:p>
          <a:p>
            <a:pPr marL="742950" lvl="1" indent="-285750"/>
            <a:endParaRPr lang="en-US" sz="2400" dirty="0"/>
          </a:p>
          <a:p>
            <a:endParaRPr lang="en-US" dirty="0"/>
          </a:p>
        </p:txBody>
      </p:sp>
      <p:sp>
        <p:nvSpPr>
          <p:cNvPr id="4" name="Rectangle 3">
            <a:extLst>
              <a:ext uri="{FF2B5EF4-FFF2-40B4-BE49-F238E27FC236}">
                <a16:creationId xmlns:a16="http://schemas.microsoft.com/office/drawing/2014/main" id="{746024EF-84AD-4F98-B784-A3089571BAA5}"/>
              </a:ext>
            </a:extLst>
          </p:cNvPr>
          <p:cNvSpPr/>
          <p:nvPr/>
        </p:nvSpPr>
        <p:spPr>
          <a:xfrm>
            <a:off x="6948265" y="2627365"/>
            <a:ext cx="504056" cy="352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8" name="Content Placeholder 20">
            <a:extLst>
              <a:ext uri="{FF2B5EF4-FFF2-40B4-BE49-F238E27FC236}">
                <a16:creationId xmlns:a16="http://schemas.microsoft.com/office/drawing/2014/main" id="{16374C29-DCF8-45E5-8BBD-40B9AE435B35}"/>
              </a:ext>
            </a:extLst>
          </p:cNvPr>
          <p:cNvSpPr txBox="1">
            <a:spLocks/>
          </p:cNvSpPr>
          <p:nvPr/>
        </p:nvSpPr>
        <p:spPr>
          <a:xfrm>
            <a:off x="107504" y="3648921"/>
            <a:ext cx="8856984" cy="93905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If there is no retention period, then the letters will remain in the attachments tab indefinitely.</a:t>
            </a:r>
          </a:p>
          <a:p>
            <a:pPr marL="742950" lvl="1" indent="-285750"/>
            <a:endParaRPr lang="en-US" sz="2400" dirty="0"/>
          </a:p>
          <a:p>
            <a:endParaRPr lang="en-US" dirty="0"/>
          </a:p>
        </p:txBody>
      </p:sp>
    </p:spTree>
    <p:extLst>
      <p:ext uri="{BB962C8B-B14F-4D97-AF65-F5344CB8AC3E}">
        <p14:creationId xmlns:p14="http://schemas.microsoft.com/office/powerpoint/2010/main" val="24510165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sz="2800" dirty="0"/>
              <a:t>Drafts for components in 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1"/>
            <a:ext cx="8928992" cy="2016225"/>
          </a:xfrm>
        </p:spPr>
        <p:txBody>
          <a:bodyPr>
            <a:normAutofit/>
          </a:bodyPr>
          <a:lstStyle/>
          <a:p>
            <a:pPr>
              <a:lnSpc>
                <a:spcPct val="90000"/>
              </a:lnSpc>
            </a:pPr>
            <a:r>
              <a:rPr lang="en-US" sz="2000" dirty="0"/>
              <a:t>Staff Users can configure a component and then save the letter as a draft.</a:t>
            </a:r>
          </a:p>
          <a:p>
            <a:pPr>
              <a:lnSpc>
                <a:spcPct val="90000"/>
              </a:lnSpc>
            </a:pPr>
            <a:r>
              <a:rPr lang="en-US" sz="2000" dirty="0"/>
              <a:t>In this way it is possible to see how it will look in a letter without saving as the active (in use) XSL.</a:t>
            </a:r>
          </a:p>
          <a:p>
            <a:pPr>
              <a:lnSpc>
                <a:spcPct val="90000"/>
              </a:lnSpc>
            </a:pPr>
            <a:r>
              <a:rPr lang="en-US" sz="2000" dirty="0"/>
              <a:t>As we will soon see, there is a special method to "call" the draft component from within the XSL of the letters.</a:t>
            </a:r>
          </a:p>
          <a:p>
            <a:pPr>
              <a:lnSpc>
                <a:spcPct val="90000"/>
              </a:lnSpc>
            </a:pPr>
            <a:endParaRPr lang="en-US" sz="2000" dirty="0"/>
          </a:p>
        </p:txBody>
      </p:sp>
    </p:spTree>
    <p:extLst>
      <p:ext uri="{BB962C8B-B14F-4D97-AF65-F5344CB8AC3E}">
        <p14:creationId xmlns:p14="http://schemas.microsoft.com/office/powerpoint/2010/main" val="22682374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88E129-747F-6C04-4AE8-378118CB6261}"/>
              </a:ext>
            </a:extLst>
          </p:cNvPr>
          <p:cNvPicPr>
            <a:picLocks noChangeAspect="1"/>
          </p:cNvPicPr>
          <p:nvPr/>
        </p:nvPicPr>
        <p:blipFill>
          <a:blip r:embed="rId2"/>
          <a:stretch>
            <a:fillRect/>
          </a:stretch>
        </p:blipFill>
        <p:spPr>
          <a:xfrm>
            <a:off x="0" y="1199216"/>
            <a:ext cx="9144000" cy="2745067"/>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sz="2800" dirty="0"/>
              <a:t>Drafts for components in 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1"/>
            <a:ext cx="8928992" cy="936105"/>
          </a:xfrm>
        </p:spPr>
        <p:txBody>
          <a:bodyPr>
            <a:normAutofit/>
          </a:bodyPr>
          <a:lstStyle/>
          <a:p>
            <a:pPr>
              <a:lnSpc>
                <a:spcPct val="90000"/>
              </a:lnSpc>
            </a:pPr>
            <a:r>
              <a:rPr lang="en-US" sz="2000" dirty="0"/>
              <a:t>Let's edit the component "footer.xsl"</a:t>
            </a:r>
          </a:p>
        </p:txBody>
      </p:sp>
      <p:sp>
        <p:nvSpPr>
          <p:cNvPr id="25" name="Rectangle 24">
            <a:extLst>
              <a:ext uri="{FF2B5EF4-FFF2-40B4-BE49-F238E27FC236}">
                <a16:creationId xmlns:a16="http://schemas.microsoft.com/office/drawing/2014/main" id="{9EEE29C0-E642-117D-E6CE-852B884543E1}"/>
              </a:ext>
            </a:extLst>
          </p:cNvPr>
          <p:cNvSpPr/>
          <p:nvPr/>
        </p:nvSpPr>
        <p:spPr>
          <a:xfrm>
            <a:off x="729672" y="3422842"/>
            <a:ext cx="520960" cy="2472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7" name="Rectangle 6">
            <a:extLst>
              <a:ext uri="{FF2B5EF4-FFF2-40B4-BE49-F238E27FC236}">
                <a16:creationId xmlns:a16="http://schemas.microsoft.com/office/drawing/2014/main" id="{6148523C-91F3-0266-D714-AF07F09B4C52}"/>
              </a:ext>
            </a:extLst>
          </p:cNvPr>
          <p:cNvSpPr/>
          <p:nvPr/>
        </p:nvSpPr>
        <p:spPr>
          <a:xfrm>
            <a:off x="7812360" y="3677285"/>
            <a:ext cx="360040" cy="2669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34315223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sz="2800" dirty="0"/>
              <a:t>Drafts for components in 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2"/>
            <a:ext cx="8928992" cy="412886"/>
          </a:xfrm>
        </p:spPr>
        <p:txBody>
          <a:bodyPr>
            <a:normAutofit/>
          </a:bodyPr>
          <a:lstStyle/>
          <a:p>
            <a:pPr>
              <a:lnSpc>
                <a:spcPct val="90000"/>
              </a:lnSpc>
            </a:pPr>
            <a:r>
              <a:rPr lang="en-US" sz="2000" dirty="0"/>
              <a:t>We will change this</a:t>
            </a:r>
          </a:p>
        </p:txBody>
      </p:sp>
      <p:sp>
        <p:nvSpPr>
          <p:cNvPr id="3" name="TextBox 2">
            <a:extLst>
              <a:ext uri="{FF2B5EF4-FFF2-40B4-BE49-F238E27FC236}">
                <a16:creationId xmlns:a16="http://schemas.microsoft.com/office/drawing/2014/main" id="{B5643A3D-A03F-5DC5-77E4-0D0F8EF69C8C}"/>
              </a:ext>
            </a:extLst>
          </p:cNvPr>
          <p:cNvSpPr txBox="1"/>
          <p:nvPr/>
        </p:nvSpPr>
        <p:spPr>
          <a:xfrm>
            <a:off x="827584" y="1059582"/>
            <a:ext cx="7416824" cy="3662541"/>
          </a:xfrm>
          <a:prstGeom prst="rect">
            <a:avLst/>
          </a:prstGeom>
          <a:noFill/>
          <a:ln>
            <a:solidFill>
              <a:schemeClr val="accent1"/>
            </a:solidFill>
          </a:ln>
        </p:spPr>
        <p:txBody>
          <a:bodyPr wrap="square" rtlCol="0">
            <a:spAutoFit/>
          </a:bodyPr>
          <a:lstStyle/>
          <a:p>
            <a:r>
              <a:rPr lang="en-US" sz="1600" dirty="0"/>
              <a:t>&lt;</a:t>
            </a:r>
            <a:r>
              <a:rPr lang="en-US" sz="1600" dirty="0" err="1"/>
              <a:t>xsl:template</a:t>
            </a:r>
            <a:r>
              <a:rPr lang="en-US" sz="1600" dirty="0"/>
              <a:t> name="</a:t>
            </a:r>
            <a:r>
              <a:rPr lang="en-US" sz="1600" dirty="0" err="1"/>
              <a:t>myAccount</a:t>
            </a:r>
            <a:r>
              <a:rPr lang="en-US" sz="1600" dirty="0"/>
              <a:t>"&gt;	</a:t>
            </a:r>
          </a:p>
          <a:p>
            <a:r>
              <a:rPr lang="en-US" sz="1600" dirty="0"/>
              <a:t>&lt;table align="</a:t>
            </a:r>
            <a:r>
              <a:rPr lang="en-US" sz="1600" dirty="0">
                <a:highlight>
                  <a:srgbClr val="FFFF00"/>
                </a:highlight>
              </a:rPr>
              <a:t>right</a:t>
            </a:r>
            <a:r>
              <a:rPr lang="en-US" sz="1600" dirty="0"/>
              <a:t>"&gt;	</a:t>
            </a:r>
          </a:p>
          <a:p>
            <a:r>
              <a:rPr lang="en-US" sz="1600" dirty="0"/>
              <a:t> &lt;tr&gt;	</a:t>
            </a:r>
          </a:p>
          <a:p>
            <a:r>
              <a:rPr lang="en-US" sz="1600" dirty="0"/>
              <a:t>  &lt;td align="</a:t>
            </a:r>
            <a:r>
              <a:rPr lang="en-US" sz="1600" dirty="0">
                <a:highlight>
                  <a:srgbClr val="FFFF00"/>
                </a:highlight>
              </a:rPr>
              <a:t>right</a:t>
            </a:r>
            <a:r>
              <a:rPr lang="en-US" sz="1600" dirty="0"/>
              <a:t>"&gt;	</a:t>
            </a:r>
          </a:p>
          <a:p>
            <a:r>
              <a:rPr lang="en-US" sz="1600" dirty="0"/>
              <a:t>   &lt;a&gt;                        </a:t>
            </a:r>
          </a:p>
          <a:p>
            <a:r>
              <a:rPr lang="en-US" sz="1600" dirty="0"/>
              <a:t>    &lt;</a:t>
            </a:r>
            <a:r>
              <a:rPr lang="en-US" sz="1600" dirty="0" err="1"/>
              <a:t>xsl:attribute</a:t>
            </a:r>
            <a:r>
              <a:rPr lang="en-US" sz="1600" dirty="0"/>
              <a:t> name="</a:t>
            </a:r>
            <a:r>
              <a:rPr lang="en-US" sz="1600" dirty="0" err="1"/>
              <a:t>href</a:t>
            </a:r>
            <a:r>
              <a:rPr lang="en-US" sz="1600" dirty="0"/>
              <a:t>"&gt;                          </a:t>
            </a:r>
          </a:p>
          <a:p>
            <a:r>
              <a:rPr lang="en-US" sz="1600" dirty="0"/>
              <a:t>      @@email_my_account@@                        </a:t>
            </a:r>
          </a:p>
          <a:p>
            <a:r>
              <a:rPr lang="en-US" sz="1600" dirty="0"/>
              <a:t>     &lt;/</a:t>
            </a:r>
            <a:r>
              <a:rPr lang="en-US" sz="1600" dirty="0" err="1"/>
              <a:t>xsl:attribute</a:t>
            </a:r>
            <a:r>
              <a:rPr lang="en-US" sz="1600" dirty="0"/>
              <a:t>&gt;						</a:t>
            </a:r>
          </a:p>
          <a:p>
            <a:r>
              <a:rPr lang="en-US" sz="1600" dirty="0"/>
              <a:t>     @@my_account@@					</a:t>
            </a:r>
          </a:p>
          <a:p>
            <a:r>
              <a:rPr lang="en-US" sz="1600" dirty="0"/>
              <a:t>    &lt;/a&gt;	</a:t>
            </a:r>
          </a:p>
          <a:p>
            <a:r>
              <a:rPr lang="en-US" sz="1600" dirty="0"/>
              <a:t>   &lt;/td&gt;</a:t>
            </a:r>
          </a:p>
          <a:p>
            <a:r>
              <a:rPr lang="en-US" sz="1600" dirty="0"/>
              <a:t>  &lt;/tr&gt;	</a:t>
            </a:r>
          </a:p>
          <a:p>
            <a:r>
              <a:rPr lang="en-US" sz="1600" dirty="0"/>
              <a:t> &lt;/table&gt;</a:t>
            </a:r>
          </a:p>
          <a:p>
            <a:r>
              <a:rPr lang="en-US" sz="1600" dirty="0"/>
              <a:t>&lt;/</a:t>
            </a:r>
            <a:r>
              <a:rPr lang="en-US" sz="1600" dirty="0" err="1"/>
              <a:t>xsl:template</a:t>
            </a:r>
            <a:r>
              <a:rPr lang="en-US" sz="1600" dirty="0"/>
              <a:t>&gt;</a:t>
            </a:r>
          </a:p>
        </p:txBody>
      </p:sp>
    </p:spTree>
    <p:extLst>
      <p:ext uri="{BB962C8B-B14F-4D97-AF65-F5344CB8AC3E}">
        <p14:creationId xmlns:p14="http://schemas.microsoft.com/office/powerpoint/2010/main" val="35383020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sz="2800" dirty="0"/>
              <a:t>Drafts for components in 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2"/>
            <a:ext cx="8928992" cy="412886"/>
          </a:xfrm>
        </p:spPr>
        <p:txBody>
          <a:bodyPr>
            <a:normAutofit/>
          </a:bodyPr>
          <a:lstStyle/>
          <a:p>
            <a:pPr>
              <a:lnSpc>
                <a:spcPct val="90000"/>
              </a:lnSpc>
            </a:pPr>
            <a:r>
              <a:rPr lang="en-US" sz="2000" dirty="0"/>
              <a:t>To this</a:t>
            </a:r>
          </a:p>
        </p:txBody>
      </p:sp>
      <p:sp>
        <p:nvSpPr>
          <p:cNvPr id="3" name="TextBox 2">
            <a:extLst>
              <a:ext uri="{FF2B5EF4-FFF2-40B4-BE49-F238E27FC236}">
                <a16:creationId xmlns:a16="http://schemas.microsoft.com/office/drawing/2014/main" id="{B5643A3D-A03F-5DC5-77E4-0D0F8EF69C8C}"/>
              </a:ext>
            </a:extLst>
          </p:cNvPr>
          <p:cNvSpPr txBox="1"/>
          <p:nvPr/>
        </p:nvSpPr>
        <p:spPr>
          <a:xfrm>
            <a:off x="827584" y="1059582"/>
            <a:ext cx="7416824" cy="3662541"/>
          </a:xfrm>
          <a:prstGeom prst="rect">
            <a:avLst/>
          </a:prstGeom>
          <a:noFill/>
          <a:ln>
            <a:solidFill>
              <a:schemeClr val="accent1"/>
            </a:solidFill>
          </a:ln>
        </p:spPr>
        <p:txBody>
          <a:bodyPr wrap="square" rtlCol="0">
            <a:spAutoFit/>
          </a:bodyPr>
          <a:lstStyle/>
          <a:p>
            <a:r>
              <a:rPr lang="en-US" sz="1600" dirty="0"/>
              <a:t>&lt;</a:t>
            </a:r>
            <a:r>
              <a:rPr lang="en-US" sz="1600" dirty="0" err="1"/>
              <a:t>xsl:template</a:t>
            </a:r>
            <a:r>
              <a:rPr lang="en-US" sz="1600" dirty="0"/>
              <a:t> name="</a:t>
            </a:r>
            <a:r>
              <a:rPr lang="en-US" sz="1600" dirty="0" err="1"/>
              <a:t>myAccount</a:t>
            </a:r>
            <a:r>
              <a:rPr lang="en-US" sz="1600" dirty="0"/>
              <a:t>"&gt;	</a:t>
            </a:r>
          </a:p>
          <a:p>
            <a:r>
              <a:rPr lang="en-US" sz="1600" dirty="0"/>
              <a:t>&lt;table align="</a:t>
            </a:r>
            <a:r>
              <a:rPr lang="en-US" sz="1600" dirty="0">
                <a:highlight>
                  <a:srgbClr val="FFFF00"/>
                </a:highlight>
              </a:rPr>
              <a:t>center</a:t>
            </a:r>
            <a:r>
              <a:rPr lang="en-US" sz="1600" dirty="0"/>
              <a:t>"&gt;	</a:t>
            </a:r>
          </a:p>
          <a:p>
            <a:r>
              <a:rPr lang="en-US" sz="1600" dirty="0"/>
              <a:t> &lt;tr&gt;	</a:t>
            </a:r>
          </a:p>
          <a:p>
            <a:r>
              <a:rPr lang="en-US" sz="1600" dirty="0"/>
              <a:t>  &lt;td align="</a:t>
            </a:r>
            <a:r>
              <a:rPr lang="en-US" sz="1600" dirty="0">
                <a:highlight>
                  <a:srgbClr val="FFFF00"/>
                </a:highlight>
              </a:rPr>
              <a:t>center</a:t>
            </a:r>
            <a:r>
              <a:rPr lang="en-US" sz="1600" dirty="0"/>
              <a:t>"&gt;	</a:t>
            </a:r>
          </a:p>
          <a:p>
            <a:r>
              <a:rPr lang="en-US" sz="1600" dirty="0"/>
              <a:t>   &lt;a&gt;                        </a:t>
            </a:r>
          </a:p>
          <a:p>
            <a:r>
              <a:rPr lang="en-US" sz="1600" dirty="0"/>
              <a:t>    &lt;</a:t>
            </a:r>
            <a:r>
              <a:rPr lang="en-US" sz="1600" dirty="0" err="1"/>
              <a:t>xsl:attribute</a:t>
            </a:r>
            <a:r>
              <a:rPr lang="en-US" sz="1600" dirty="0"/>
              <a:t> name="</a:t>
            </a:r>
            <a:r>
              <a:rPr lang="en-US" sz="1600" dirty="0" err="1"/>
              <a:t>href</a:t>
            </a:r>
            <a:r>
              <a:rPr lang="en-US" sz="1600" dirty="0"/>
              <a:t>"&gt;                          </a:t>
            </a:r>
          </a:p>
          <a:p>
            <a:r>
              <a:rPr lang="en-US" sz="1600" dirty="0"/>
              <a:t>      @@email_my_account@@                        </a:t>
            </a:r>
          </a:p>
          <a:p>
            <a:r>
              <a:rPr lang="en-US" sz="1600" dirty="0"/>
              <a:t>     &lt;/</a:t>
            </a:r>
            <a:r>
              <a:rPr lang="en-US" sz="1600" dirty="0" err="1"/>
              <a:t>xsl:attribute</a:t>
            </a:r>
            <a:r>
              <a:rPr lang="en-US" sz="1600" dirty="0"/>
              <a:t>&gt;						</a:t>
            </a:r>
          </a:p>
          <a:p>
            <a:r>
              <a:rPr lang="en-US" sz="1600" dirty="0"/>
              <a:t>     @@my_account@@					</a:t>
            </a:r>
          </a:p>
          <a:p>
            <a:r>
              <a:rPr lang="en-US" sz="1600" dirty="0"/>
              <a:t>    &lt;/a&gt;	</a:t>
            </a:r>
          </a:p>
          <a:p>
            <a:r>
              <a:rPr lang="en-US" sz="1600" dirty="0"/>
              <a:t>   &lt;/td&gt;</a:t>
            </a:r>
          </a:p>
          <a:p>
            <a:r>
              <a:rPr lang="en-US" sz="1600" dirty="0"/>
              <a:t>  &lt;/tr&gt;	</a:t>
            </a:r>
          </a:p>
          <a:p>
            <a:r>
              <a:rPr lang="en-US" sz="1600" dirty="0"/>
              <a:t> &lt;/table&gt;</a:t>
            </a:r>
          </a:p>
          <a:p>
            <a:r>
              <a:rPr lang="en-US" sz="1600" dirty="0"/>
              <a:t>&lt;/</a:t>
            </a:r>
            <a:r>
              <a:rPr lang="en-US" sz="1600" dirty="0" err="1"/>
              <a:t>xsl:template</a:t>
            </a:r>
            <a:r>
              <a:rPr lang="en-US" sz="1600" dirty="0"/>
              <a:t>&gt;</a:t>
            </a:r>
          </a:p>
        </p:txBody>
      </p:sp>
    </p:spTree>
    <p:extLst>
      <p:ext uri="{BB962C8B-B14F-4D97-AF65-F5344CB8AC3E}">
        <p14:creationId xmlns:p14="http://schemas.microsoft.com/office/powerpoint/2010/main" val="16598266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165366-E254-7EF0-3650-293D042921C8}"/>
              </a:ext>
            </a:extLst>
          </p:cNvPr>
          <p:cNvPicPr>
            <a:picLocks noChangeAspect="1"/>
          </p:cNvPicPr>
          <p:nvPr/>
        </p:nvPicPr>
        <p:blipFill>
          <a:blip r:embed="rId2"/>
          <a:stretch>
            <a:fillRect/>
          </a:stretch>
        </p:blipFill>
        <p:spPr>
          <a:xfrm>
            <a:off x="1036126" y="646479"/>
            <a:ext cx="6532182" cy="4113493"/>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sz="2800" dirty="0"/>
              <a:t>Drafts for components in 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148064" y="2257681"/>
            <a:ext cx="1512168" cy="628138"/>
          </a:xfrm>
          <a:solidFill>
            <a:srgbClr val="FFFF00"/>
          </a:solidFill>
          <a:ln>
            <a:solidFill>
              <a:schemeClr val="accent1"/>
            </a:solidFill>
          </a:ln>
        </p:spPr>
        <p:txBody>
          <a:bodyPr>
            <a:normAutofit lnSpcReduction="10000"/>
          </a:bodyPr>
          <a:lstStyle/>
          <a:p>
            <a:pPr marL="0" indent="0">
              <a:lnSpc>
                <a:spcPct val="90000"/>
              </a:lnSpc>
              <a:buNone/>
            </a:pPr>
            <a:r>
              <a:rPr lang="en-US" sz="2000" dirty="0"/>
              <a:t>We will save it as a draft</a:t>
            </a:r>
            <a:endParaRPr lang="en-US" dirty="0"/>
          </a:p>
        </p:txBody>
      </p:sp>
      <p:sp>
        <p:nvSpPr>
          <p:cNvPr id="25" name="Rectangle 24">
            <a:extLst>
              <a:ext uri="{FF2B5EF4-FFF2-40B4-BE49-F238E27FC236}">
                <a16:creationId xmlns:a16="http://schemas.microsoft.com/office/drawing/2014/main" id="{9EEE29C0-E642-117D-E6CE-852B884543E1}"/>
              </a:ext>
            </a:extLst>
          </p:cNvPr>
          <p:cNvSpPr/>
          <p:nvPr/>
        </p:nvSpPr>
        <p:spPr>
          <a:xfrm>
            <a:off x="6093168" y="1119312"/>
            <a:ext cx="567064" cy="2064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8" name="Straight Arrow Connector 7">
            <a:extLst>
              <a:ext uri="{FF2B5EF4-FFF2-40B4-BE49-F238E27FC236}">
                <a16:creationId xmlns:a16="http://schemas.microsoft.com/office/drawing/2014/main" id="{85F5E7DD-3A1D-CAE0-459C-F6CAF8D46BE6}"/>
              </a:ext>
            </a:extLst>
          </p:cNvPr>
          <p:cNvCxnSpPr/>
          <p:nvPr/>
        </p:nvCxnSpPr>
        <p:spPr>
          <a:xfrm flipV="1">
            <a:off x="5940152" y="1325773"/>
            <a:ext cx="360040" cy="9319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489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708F94-FB8B-B8AC-8898-F58CD17FD89E}"/>
              </a:ext>
            </a:extLst>
          </p:cNvPr>
          <p:cNvPicPr>
            <a:picLocks noChangeAspect="1"/>
          </p:cNvPicPr>
          <p:nvPr/>
        </p:nvPicPr>
        <p:blipFill>
          <a:blip r:embed="rId2"/>
          <a:stretch>
            <a:fillRect/>
          </a:stretch>
        </p:blipFill>
        <p:spPr>
          <a:xfrm>
            <a:off x="1286636" y="646480"/>
            <a:ext cx="6528816" cy="4120458"/>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sz="2800" dirty="0"/>
              <a:t>Drafts for components in 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148064" y="2257681"/>
            <a:ext cx="1656184" cy="818126"/>
          </a:xfrm>
          <a:solidFill>
            <a:srgbClr val="FFFF00"/>
          </a:solidFill>
          <a:ln>
            <a:solidFill>
              <a:schemeClr val="accent1"/>
            </a:solidFill>
          </a:ln>
        </p:spPr>
        <p:txBody>
          <a:bodyPr>
            <a:normAutofit fontScale="85000" lnSpcReduction="10000"/>
          </a:bodyPr>
          <a:lstStyle/>
          <a:p>
            <a:pPr marL="0" indent="0">
              <a:lnSpc>
                <a:spcPct val="90000"/>
              </a:lnSpc>
              <a:buNone/>
            </a:pPr>
            <a:r>
              <a:rPr lang="en-US" sz="2000" dirty="0"/>
              <a:t>There is now a clear indication that it is a draft</a:t>
            </a:r>
            <a:endParaRPr lang="en-US" dirty="0"/>
          </a:p>
        </p:txBody>
      </p:sp>
      <p:cxnSp>
        <p:nvCxnSpPr>
          <p:cNvPr id="10" name="Straight Arrow Connector 9">
            <a:extLst>
              <a:ext uri="{FF2B5EF4-FFF2-40B4-BE49-F238E27FC236}">
                <a16:creationId xmlns:a16="http://schemas.microsoft.com/office/drawing/2014/main" id="{381D79A1-FE47-999B-DCA5-55ADAD2E7BD2}"/>
              </a:ext>
            </a:extLst>
          </p:cNvPr>
          <p:cNvCxnSpPr>
            <a:stCxn id="6" idx="1"/>
          </p:cNvCxnSpPr>
          <p:nvPr/>
        </p:nvCxnSpPr>
        <p:spPr>
          <a:xfrm flipH="1" flipV="1">
            <a:off x="4302217" y="2571750"/>
            <a:ext cx="845847" cy="949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4529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sz="2800" dirty="0"/>
              <a:t>Drafts for components in 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2"/>
            <a:ext cx="8928992" cy="3816424"/>
          </a:xfrm>
        </p:spPr>
        <p:txBody>
          <a:bodyPr>
            <a:normAutofit/>
          </a:bodyPr>
          <a:lstStyle/>
          <a:p>
            <a:pPr marL="0" indent="0">
              <a:lnSpc>
                <a:spcPct val="90000"/>
              </a:lnSpc>
              <a:buNone/>
            </a:pPr>
            <a:r>
              <a:rPr lang="en-US" sz="2000" dirty="0"/>
              <a:t>To use the component draft in a real letter:</a:t>
            </a:r>
          </a:p>
          <a:p>
            <a:pPr marL="457200" indent="-457200">
              <a:lnSpc>
                <a:spcPct val="90000"/>
              </a:lnSpc>
              <a:buFont typeface="+mj-lt"/>
              <a:buAutoNum type="arabicPeriod"/>
            </a:pPr>
            <a:r>
              <a:rPr lang="en-US" sz="2000" dirty="0"/>
              <a:t>Edit an XSL letter that uses the component (for example the Borrowing Activity Letter) and change the component name to include the suffix "_DRAFT"</a:t>
            </a:r>
          </a:p>
          <a:p>
            <a:pPr marL="914400" lvl="1" indent="-457200">
              <a:lnSpc>
                <a:spcPct val="90000"/>
              </a:lnSpc>
              <a:buFont typeface="+mj-lt"/>
              <a:buAutoNum type="arabicPeriod"/>
            </a:pPr>
            <a:r>
              <a:rPr lang="en-US" sz="1600" dirty="0"/>
              <a:t>For example, instead of: &lt;</a:t>
            </a:r>
            <a:r>
              <a:rPr lang="en-US" sz="1600" dirty="0" err="1"/>
              <a:t>xsl:include</a:t>
            </a:r>
            <a:r>
              <a:rPr lang="en-US" sz="1600" dirty="0"/>
              <a:t> </a:t>
            </a:r>
            <a:r>
              <a:rPr lang="en-US" sz="1600" dirty="0" err="1"/>
              <a:t>href</a:t>
            </a:r>
            <a:r>
              <a:rPr lang="en-US" sz="1600" dirty="0"/>
              <a:t>="footer.xsl" /&gt;</a:t>
            </a:r>
          </a:p>
          <a:p>
            <a:pPr marL="914400" lvl="1" indent="-457200">
              <a:lnSpc>
                <a:spcPct val="90000"/>
              </a:lnSpc>
              <a:buFont typeface="+mj-lt"/>
              <a:buAutoNum type="arabicPeriod"/>
            </a:pPr>
            <a:r>
              <a:rPr lang="en-US" sz="1600" dirty="0"/>
              <a:t>It will be:                           &lt;</a:t>
            </a:r>
            <a:r>
              <a:rPr lang="en-US" sz="1600" dirty="0" err="1"/>
              <a:t>xsl:include</a:t>
            </a:r>
            <a:r>
              <a:rPr lang="en-US" sz="1600" dirty="0"/>
              <a:t> </a:t>
            </a:r>
            <a:r>
              <a:rPr lang="en-US" sz="1600" dirty="0" err="1"/>
              <a:t>href</a:t>
            </a:r>
            <a:r>
              <a:rPr lang="en-US" sz="1600" dirty="0"/>
              <a:t>="</a:t>
            </a:r>
            <a:r>
              <a:rPr lang="en-US" sz="1600" dirty="0" err="1"/>
              <a:t>footer.xsl</a:t>
            </a:r>
            <a:r>
              <a:rPr lang="en-US" sz="1600" dirty="0" err="1">
                <a:highlight>
                  <a:srgbClr val="FFFF00"/>
                </a:highlight>
              </a:rPr>
              <a:t>_DRAFT</a:t>
            </a:r>
            <a:r>
              <a:rPr lang="en-US" sz="1600" dirty="0"/>
              <a:t>" /&gt;</a:t>
            </a:r>
          </a:p>
          <a:p>
            <a:pPr marL="457200" indent="-457200">
              <a:lnSpc>
                <a:spcPct val="90000"/>
              </a:lnSpc>
              <a:buFont typeface="+mj-lt"/>
              <a:buAutoNum type="arabicPeriod"/>
            </a:pPr>
            <a:r>
              <a:rPr lang="en-US" sz="2000" dirty="0"/>
              <a:t>Adding the "_DRAFT" suffix will cause the letter preview to use the draft component </a:t>
            </a:r>
          </a:p>
          <a:p>
            <a:pPr marL="914400" lvl="1" indent="-457200">
              <a:lnSpc>
                <a:spcPct val="90000"/>
              </a:lnSpc>
              <a:buFont typeface="+mj-lt"/>
              <a:buAutoNum type="arabicPeriod"/>
            </a:pPr>
            <a:r>
              <a:rPr lang="en-US" sz="1600" dirty="0"/>
              <a:t>In this manner the staff user can review the changes and decide whether to save the draft component as it is permanently</a:t>
            </a:r>
          </a:p>
          <a:p>
            <a:pPr marL="457200" indent="-457200">
              <a:lnSpc>
                <a:spcPct val="90000"/>
              </a:lnSpc>
              <a:buFont typeface="+mj-lt"/>
              <a:buAutoNum type="arabicPeriod"/>
            </a:pPr>
            <a:r>
              <a:rPr lang="en-US" sz="2000" dirty="0"/>
              <a:t>When changes are complete, the draft component can be saved (using the "Save" button instead of the "Save Draft" button)</a:t>
            </a:r>
          </a:p>
          <a:p>
            <a:pPr marL="457200" indent="-457200">
              <a:lnSpc>
                <a:spcPct val="90000"/>
              </a:lnSpc>
              <a:buFont typeface="+mj-lt"/>
              <a:buAutoNum type="arabicPeriod"/>
            </a:pPr>
            <a:r>
              <a:rPr lang="en-US" sz="2000" dirty="0"/>
              <a:t>The "_DRAFT" suffix can be removed from the letter XSL</a:t>
            </a:r>
          </a:p>
        </p:txBody>
      </p:sp>
    </p:spTree>
    <p:extLst>
      <p:ext uri="{BB962C8B-B14F-4D97-AF65-F5344CB8AC3E}">
        <p14:creationId xmlns:p14="http://schemas.microsoft.com/office/powerpoint/2010/main" val="89737397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sz="2800" dirty="0"/>
              <a:t>Drafts for components in 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2"/>
            <a:ext cx="8928992" cy="820745"/>
          </a:xfrm>
        </p:spPr>
        <p:txBody>
          <a:bodyPr>
            <a:normAutofit/>
          </a:bodyPr>
          <a:lstStyle/>
          <a:p>
            <a:pPr>
              <a:lnSpc>
                <a:spcPct val="90000"/>
              </a:lnSpc>
            </a:pPr>
            <a:r>
              <a:rPr lang="en-US" sz="2000" dirty="0"/>
              <a:t>Let's now go call the footer.xsl which we saved as a draft.</a:t>
            </a:r>
          </a:p>
          <a:p>
            <a:pPr>
              <a:lnSpc>
                <a:spcPct val="90000"/>
              </a:lnSpc>
            </a:pPr>
            <a:r>
              <a:rPr lang="en-US" sz="2000" dirty="0"/>
              <a:t>We will call it from the borrowing activity letter</a:t>
            </a:r>
          </a:p>
        </p:txBody>
      </p:sp>
      <p:pic>
        <p:nvPicPr>
          <p:cNvPr id="4" name="Picture 3">
            <a:extLst>
              <a:ext uri="{FF2B5EF4-FFF2-40B4-BE49-F238E27FC236}">
                <a16:creationId xmlns:a16="http://schemas.microsoft.com/office/drawing/2014/main" id="{9C2FDF0C-0A34-755F-8A9E-A92F6B9E90FF}"/>
              </a:ext>
            </a:extLst>
          </p:cNvPr>
          <p:cNvPicPr>
            <a:picLocks noChangeAspect="1"/>
          </p:cNvPicPr>
          <p:nvPr/>
        </p:nvPicPr>
        <p:blipFill>
          <a:blip r:embed="rId2"/>
          <a:stretch>
            <a:fillRect/>
          </a:stretch>
        </p:blipFill>
        <p:spPr>
          <a:xfrm>
            <a:off x="0" y="1957216"/>
            <a:ext cx="9144000" cy="1229067"/>
          </a:xfrm>
          <a:prstGeom prst="rect">
            <a:avLst/>
          </a:prstGeom>
          <a:ln>
            <a:solidFill>
              <a:schemeClr val="tx1"/>
            </a:solidFill>
          </a:ln>
        </p:spPr>
      </p:pic>
      <p:sp>
        <p:nvSpPr>
          <p:cNvPr id="7" name="Rectangle 6">
            <a:extLst>
              <a:ext uri="{FF2B5EF4-FFF2-40B4-BE49-F238E27FC236}">
                <a16:creationId xmlns:a16="http://schemas.microsoft.com/office/drawing/2014/main" id="{DD6469D4-80F7-C34C-A8BB-F52629242537}"/>
              </a:ext>
            </a:extLst>
          </p:cNvPr>
          <p:cNvSpPr/>
          <p:nvPr/>
        </p:nvSpPr>
        <p:spPr>
          <a:xfrm>
            <a:off x="8149348" y="2533330"/>
            <a:ext cx="28803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8" name="Rectangle 7">
            <a:extLst>
              <a:ext uri="{FF2B5EF4-FFF2-40B4-BE49-F238E27FC236}">
                <a16:creationId xmlns:a16="http://schemas.microsoft.com/office/drawing/2014/main" id="{66949EB4-10F7-4320-9AF8-89CB8C3576B8}"/>
              </a:ext>
            </a:extLst>
          </p:cNvPr>
          <p:cNvSpPr/>
          <p:nvPr/>
        </p:nvSpPr>
        <p:spPr>
          <a:xfrm>
            <a:off x="531868" y="2283759"/>
            <a:ext cx="1087804" cy="2160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84306907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sz="2800" dirty="0"/>
              <a:t>Drafts for components in the XSL Editor</a:t>
            </a:r>
          </a:p>
        </p:txBody>
      </p:sp>
      <p:pic>
        <p:nvPicPr>
          <p:cNvPr id="11" name="Picture 10">
            <a:extLst>
              <a:ext uri="{FF2B5EF4-FFF2-40B4-BE49-F238E27FC236}">
                <a16:creationId xmlns:a16="http://schemas.microsoft.com/office/drawing/2014/main" id="{95744975-6D7F-8962-E3F9-38678B1F40C8}"/>
              </a:ext>
            </a:extLst>
          </p:cNvPr>
          <p:cNvPicPr>
            <a:picLocks noChangeAspect="1"/>
          </p:cNvPicPr>
          <p:nvPr/>
        </p:nvPicPr>
        <p:blipFill>
          <a:blip r:embed="rId2"/>
          <a:stretch>
            <a:fillRect/>
          </a:stretch>
        </p:blipFill>
        <p:spPr>
          <a:xfrm>
            <a:off x="0" y="697465"/>
            <a:ext cx="9144000" cy="3748569"/>
          </a:xfrm>
          <a:prstGeom prst="rect">
            <a:avLst/>
          </a:prstGeom>
          <a:ln>
            <a:solidFill>
              <a:schemeClr val="tx1"/>
            </a:solidFill>
          </a:ln>
        </p:spPr>
      </p:pic>
      <p:sp>
        <p:nvSpPr>
          <p:cNvPr id="12" name="Content Placeholder 5">
            <a:extLst>
              <a:ext uri="{FF2B5EF4-FFF2-40B4-BE49-F238E27FC236}">
                <a16:creationId xmlns:a16="http://schemas.microsoft.com/office/drawing/2014/main" id="{0500BAC6-C4B5-2B93-5C23-71A437C3A751}"/>
              </a:ext>
            </a:extLst>
          </p:cNvPr>
          <p:cNvSpPr>
            <a:spLocks noGrp="1"/>
          </p:cNvSpPr>
          <p:nvPr>
            <p:ph idx="1"/>
          </p:nvPr>
        </p:nvSpPr>
        <p:spPr>
          <a:xfrm>
            <a:off x="1894946" y="2571749"/>
            <a:ext cx="2376264" cy="314069"/>
          </a:xfrm>
          <a:solidFill>
            <a:srgbClr val="FFFF00"/>
          </a:solidFill>
          <a:ln>
            <a:solidFill>
              <a:schemeClr val="accent1"/>
            </a:solidFill>
          </a:ln>
        </p:spPr>
        <p:txBody>
          <a:bodyPr>
            <a:normAutofit/>
          </a:bodyPr>
          <a:lstStyle/>
          <a:p>
            <a:pPr marL="0" indent="0">
              <a:lnSpc>
                <a:spcPct val="90000"/>
              </a:lnSpc>
              <a:buNone/>
            </a:pPr>
            <a:r>
              <a:rPr lang="en-US" sz="1600" dirty="0"/>
              <a:t>Using the "regular" footer</a:t>
            </a:r>
            <a:endParaRPr lang="en-US" sz="1800" dirty="0"/>
          </a:p>
        </p:txBody>
      </p:sp>
      <p:sp>
        <p:nvSpPr>
          <p:cNvPr id="13" name="Rectangle 12">
            <a:extLst>
              <a:ext uri="{FF2B5EF4-FFF2-40B4-BE49-F238E27FC236}">
                <a16:creationId xmlns:a16="http://schemas.microsoft.com/office/drawing/2014/main" id="{7EA6CDAF-9928-4C05-751E-F34099B78F08}"/>
              </a:ext>
            </a:extLst>
          </p:cNvPr>
          <p:cNvSpPr/>
          <p:nvPr/>
        </p:nvSpPr>
        <p:spPr>
          <a:xfrm>
            <a:off x="179512" y="1788162"/>
            <a:ext cx="1512168" cy="2075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4" name="Straight Arrow Connector 13">
            <a:extLst>
              <a:ext uri="{FF2B5EF4-FFF2-40B4-BE49-F238E27FC236}">
                <a16:creationId xmlns:a16="http://schemas.microsoft.com/office/drawing/2014/main" id="{A10754C2-4169-F7EE-9A98-F7930EED9103}"/>
              </a:ext>
            </a:extLst>
          </p:cNvPr>
          <p:cNvCxnSpPr>
            <a:cxnSpLocks/>
          </p:cNvCxnSpPr>
          <p:nvPr/>
        </p:nvCxnSpPr>
        <p:spPr>
          <a:xfrm flipH="1" flipV="1">
            <a:off x="1691680" y="1995686"/>
            <a:ext cx="224731" cy="5760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5">
            <a:extLst>
              <a:ext uri="{FF2B5EF4-FFF2-40B4-BE49-F238E27FC236}">
                <a16:creationId xmlns:a16="http://schemas.microsoft.com/office/drawing/2014/main" id="{C4B35078-07F5-3C0B-AF14-2524E3B24DC6}"/>
              </a:ext>
            </a:extLst>
          </p:cNvPr>
          <p:cNvSpPr txBox="1">
            <a:spLocks/>
          </p:cNvSpPr>
          <p:nvPr/>
        </p:nvSpPr>
        <p:spPr>
          <a:xfrm>
            <a:off x="5220072" y="2905753"/>
            <a:ext cx="2808312" cy="314069"/>
          </a:xfrm>
          <a:prstGeom prst="rect">
            <a:avLst/>
          </a:prstGeom>
          <a:solidFill>
            <a:srgbClr val="FFFF00"/>
          </a:solidFill>
          <a:ln>
            <a:solidFill>
              <a:schemeClr val="accent1"/>
            </a:solidFill>
          </a:ln>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600" dirty="0"/>
              <a:t>The "My Account" is right justified</a:t>
            </a:r>
          </a:p>
        </p:txBody>
      </p:sp>
      <p:sp>
        <p:nvSpPr>
          <p:cNvPr id="17" name="Rectangle 16">
            <a:extLst>
              <a:ext uri="{FF2B5EF4-FFF2-40B4-BE49-F238E27FC236}">
                <a16:creationId xmlns:a16="http://schemas.microsoft.com/office/drawing/2014/main" id="{BB7A94B9-6FAD-79C0-0438-5FD55523E6B0}"/>
              </a:ext>
            </a:extLst>
          </p:cNvPr>
          <p:cNvSpPr/>
          <p:nvPr/>
        </p:nvSpPr>
        <p:spPr>
          <a:xfrm>
            <a:off x="8460432" y="3692122"/>
            <a:ext cx="683568" cy="2477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8" name="Straight Arrow Connector 17">
            <a:extLst>
              <a:ext uri="{FF2B5EF4-FFF2-40B4-BE49-F238E27FC236}">
                <a16:creationId xmlns:a16="http://schemas.microsoft.com/office/drawing/2014/main" id="{BDC58B50-974B-A6AA-EC83-362EB2730F01}"/>
              </a:ext>
            </a:extLst>
          </p:cNvPr>
          <p:cNvCxnSpPr>
            <a:cxnSpLocks/>
          </p:cNvCxnSpPr>
          <p:nvPr/>
        </p:nvCxnSpPr>
        <p:spPr>
          <a:xfrm>
            <a:off x="8028384" y="3219822"/>
            <a:ext cx="432048" cy="4320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0781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78443B-97FF-2BD3-B54A-A76B55E69A32}"/>
              </a:ext>
            </a:extLst>
          </p:cNvPr>
          <p:cNvPicPr>
            <a:picLocks noChangeAspect="1"/>
          </p:cNvPicPr>
          <p:nvPr/>
        </p:nvPicPr>
        <p:blipFill>
          <a:blip r:embed="rId2"/>
          <a:stretch>
            <a:fillRect/>
          </a:stretch>
        </p:blipFill>
        <p:spPr>
          <a:xfrm>
            <a:off x="0" y="697465"/>
            <a:ext cx="9144000" cy="3748569"/>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sz="2800" dirty="0"/>
              <a:t>Drafts for components in the XSL Editor</a:t>
            </a:r>
          </a:p>
        </p:txBody>
      </p:sp>
      <p:sp>
        <p:nvSpPr>
          <p:cNvPr id="12" name="Content Placeholder 5">
            <a:extLst>
              <a:ext uri="{FF2B5EF4-FFF2-40B4-BE49-F238E27FC236}">
                <a16:creationId xmlns:a16="http://schemas.microsoft.com/office/drawing/2014/main" id="{0500BAC6-C4B5-2B93-5C23-71A437C3A751}"/>
              </a:ext>
            </a:extLst>
          </p:cNvPr>
          <p:cNvSpPr>
            <a:spLocks noGrp="1"/>
          </p:cNvSpPr>
          <p:nvPr>
            <p:ph idx="1"/>
          </p:nvPr>
        </p:nvSpPr>
        <p:spPr>
          <a:xfrm>
            <a:off x="1894946" y="2571749"/>
            <a:ext cx="2376264" cy="314069"/>
          </a:xfrm>
          <a:solidFill>
            <a:srgbClr val="FFFF00"/>
          </a:solidFill>
          <a:ln>
            <a:solidFill>
              <a:schemeClr val="accent1"/>
            </a:solidFill>
          </a:ln>
        </p:spPr>
        <p:txBody>
          <a:bodyPr>
            <a:normAutofit/>
          </a:bodyPr>
          <a:lstStyle/>
          <a:p>
            <a:pPr marL="0" indent="0">
              <a:lnSpc>
                <a:spcPct val="90000"/>
              </a:lnSpc>
              <a:buNone/>
            </a:pPr>
            <a:r>
              <a:rPr lang="en-US" sz="1600" dirty="0"/>
              <a:t>Using the "draft" footer</a:t>
            </a:r>
            <a:endParaRPr lang="en-US" sz="1800" dirty="0"/>
          </a:p>
        </p:txBody>
      </p:sp>
      <p:sp>
        <p:nvSpPr>
          <p:cNvPr id="13" name="Rectangle 12">
            <a:extLst>
              <a:ext uri="{FF2B5EF4-FFF2-40B4-BE49-F238E27FC236}">
                <a16:creationId xmlns:a16="http://schemas.microsoft.com/office/drawing/2014/main" id="{7EA6CDAF-9928-4C05-751E-F34099B78F08}"/>
              </a:ext>
            </a:extLst>
          </p:cNvPr>
          <p:cNvSpPr/>
          <p:nvPr/>
        </p:nvSpPr>
        <p:spPr>
          <a:xfrm>
            <a:off x="179511" y="1788162"/>
            <a:ext cx="1736899" cy="2075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4" name="Straight Arrow Connector 13">
            <a:extLst>
              <a:ext uri="{FF2B5EF4-FFF2-40B4-BE49-F238E27FC236}">
                <a16:creationId xmlns:a16="http://schemas.microsoft.com/office/drawing/2014/main" id="{A10754C2-4169-F7EE-9A98-F7930EED9103}"/>
              </a:ext>
            </a:extLst>
          </p:cNvPr>
          <p:cNvCxnSpPr>
            <a:cxnSpLocks/>
          </p:cNvCxnSpPr>
          <p:nvPr/>
        </p:nvCxnSpPr>
        <p:spPr>
          <a:xfrm flipH="1" flipV="1">
            <a:off x="1691680" y="1995686"/>
            <a:ext cx="224731" cy="5760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5">
            <a:extLst>
              <a:ext uri="{FF2B5EF4-FFF2-40B4-BE49-F238E27FC236}">
                <a16:creationId xmlns:a16="http://schemas.microsoft.com/office/drawing/2014/main" id="{C4B35078-07F5-3C0B-AF14-2524E3B24DC6}"/>
              </a:ext>
            </a:extLst>
          </p:cNvPr>
          <p:cNvSpPr txBox="1">
            <a:spLocks/>
          </p:cNvSpPr>
          <p:nvPr/>
        </p:nvSpPr>
        <p:spPr>
          <a:xfrm>
            <a:off x="5220072" y="2905753"/>
            <a:ext cx="2808312" cy="314069"/>
          </a:xfrm>
          <a:prstGeom prst="rect">
            <a:avLst/>
          </a:prstGeom>
          <a:solidFill>
            <a:srgbClr val="FFFF00"/>
          </a:solidFill>
          <a:ln>
            <a:solidFill>
              <a:schemeClr val="accent1"/>
            </a:solidFill>
          </a:ln>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600" dirty="0"/>
              <a:t>The "My Account" is center justified</a:t>
            </a:r>
          </a:p>
        </p:txBody>
      </p:sp>
      <p:sp>
        <p:nvSpPr>
          <p:cNvPr id="17" name="Rectangle 16">
            <a:extLst>
              <a:ext uri="{FF2B5EF4-FFF2-40B4-BE49-F238E27FC236}">
                <a16:creationId xmlns:a16="http://schemas.microsoft.com/office/drawing/2014/main" id="{BB7A94B9-6FAD-79C0-0438-5FD55523E6B0}"/>
              </a:ext>
            </a:extLst>
          </p:cNvPr>
          <p:cNvSpPr/>
          <p:nvPr/>
        </p:nvSpPr>
        <p:spPr>
          <a:xfrm>
            <a:off x="6588971" y="3585148"/>
            <a:ext cx="683568" cy="2477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8" name="Straight Arrow Connector 17">
            <a:extLst>
              <a:ext uri="{FF2B5EF4-FFF2-40B4-BE49-F238E27FC236}">
                <a16:creationId xmlns:a16="http://schemas.microsoft.com/office/drawing/2014/main" id="{BDC58B50-974B-A6AA-EC83-362EB2730F01}"/>
              </a:ext>
            </a:extLst>
          </p:cNvPr>
          <p:cNvCxnSpPr>
            <a:cxnSpLocks/>
          </p:cNvCxnSpPr>
          <p:nvPr/>
        </p:nvCxnSpPr>
        <p:spPr>
          <a:xfrm>
            <a:off x="6948415" y="3219143"/>
            <a:ext cx="0" cy="3622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898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CFA56D8-9B8D-6EBC-4E4B-C8C82A3748DA}"/>
              </a:ext>
            </a:extLst>
          </p:cNvPr>
          <p:cNvPicPr>
            <a:picLocks noChangeAspect="1"/>
          </p:cNvPicPr>
          <p:nvPr/>
        </p:nvPicPr>
        <p:blipFill>
          <a:blip r:embed="rId2"/>
          <a:stretch>
            <a:fillRect/>
          </a:stretch>
        </p:blipFill>
        <p:spPr>
          <a:xfrm>
            <a:off x="0" y="1243359"/>
            <a:ext cx="9144000" cy="2656782"/>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"Letters Configuration" page (retention period)</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2326AAB5-A8C8-4F90-95FF-6948C4D8B40B}"/>
              </a:ext>
            </a:extLst>
          </p:cNvPr>
          <p:cNvSpPr/>
          <p:nvPr/>
        </p:nvSpPr>
        <p:spPr>
          <a:xfrm>
            <a:off x="4123609" y="1558377"/>
            <a:ext cx="664415" cy="3037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10" name="Rectangle 9">
            <a:extLst>
              <a:ext uri="{FF2B5EF4-FFF2-40B4-BE49-F238E27FC236}">
                <a16:creationId xmlns:a16="http://schemas.microsoft.com/office/drawing/2014/main" id="{ADC79F7D-8882-427F-9459-17B57157E1B5}"/>
              </a:ext>
            </a:extLst>
          </p:cNvPr>
          <p:cNvSpPr/>
          <p:nvPr/>
        </p:nvSpPr>
        <p:spPr>
          <a:xfrm>
            <a:off x="3353728" y="2289215"/>
            <a:ext cx="864096" cy="16904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12" name="TextBox 11">
            <a:extLst>
              <a:ext uri="{FF2B5EF4-FFF2-40B4-BE49-F238E27FC236}">
                <a16:creationId xmlns:a16="http://schemas.microsoft.com/office/drawing/2014/main" id="{DBFEEF5E-6B61-4163-9472-DCDA2830BBF7}"/>
              </a:ext>
            </a:extLst>
          </p:cNvPr>
          <p:cNvSpPr txBox="1"/>
          <p:nvPr/>
        </p:nvSpPr>
        <p:spPr>
          <a:xfrm>
            <a:off x="5652120" y="3796376"/>
            <a:ext cx="2808312" cy="954107"/>
          </a:xfrm>
          <a:prstGeom prst="rect">
            <a:avLst/>
          </a:prstGeom>
          <a:solidFill>
            <a:schemeClr val="bg1"/>
          </a:solidFill>
          <a:ln>
            <a:solidFill>
              <a:schemeClr val="accent1"/>
            </a:solidFill>
          </a:ln>
        </p:spPr>
        <p:txBody>
          <a:bodyPr wrap="square" rtlCol="0">
            <a:spAutoFit/>
          </a:bodyPr>
          <a:lstStyle/>
          <a:p>
            <a:r>
              <a:rPr lang="en-US" sz="1400" dirty="0"/>
              <a:t>If these letters have a retention period, then then they will be removed from this list when older (in days) than the retention period</a:t>
            </a:r>
          </a:p>
        </p:txBody>
      </p:sp>
      <p:cxnSp>
        <p:nvCxnSpPr>
          <p:cNvPr id="15" name="Straight Arrow Connector 14">
            <a:extLst>
              <a:ext uri="{FF2B5EF4-FFF2-40B4-BE49-F238E27FC236}">
                <a16:creationId xmlns:a16="http://schemas.microsoft.com/office/drawing/2014/main" id="{D0E625F8-7790-46E3-9A5F-2B85CC7217C1}"/>
              </a:ext>
            </a:extLst>
          </p:cNvPr>
          <p:cNvCxnSpPr>
            <a:cxnSpLocks/>
          </p:cNvCxnSpPr>
          <p:nvPr/>
        </p:nvCxnSpPr>
        <p:spPr>
          <a:xfrm flipH="1" flipV="1">
            <a:off x="4302217" y="3435846"/>
            <a:ext cx="1349903" cy="7200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3775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1F540B-477B-07C8-D836-8BD8773D66D6}"/>
              </a:ext>
            </a:extLst>
          </p:cNvPr>
          <p:cNvPicPr>
            <a:picLocks noChangeAspect="1"/>
          </p:cNvPicPr>
          <p:nvPr/>
        </p:nvPicPr>
        <p:blipFill>
          <a:blip r:embed="rId2"/>
          <a:stretch>
            <a:fillRect/>
          </a:stretch>
        </p:blipFill>
        <p:spPr>
          <a:xfrm>
            <a:off x="433387" y="845790"/>
            <a:ext cx="8277225" cy="3886200"/>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sz="2800" dirty="0"/>
              <a:t>Drafts for components in the XSL Editor</a:t>
            </a:r>
          </a:p>
        </p:txBody>
      </p:sp>
      <p:sp>
        <p:nvSpPr>
          <p:cNvPr id="12" name="Content Placeholder 5">
            <a:extLst>
              <a:ext uri="{FF2B5EF4-FFF2-40B4-BE49-F238E27FC236}">
                <a16:creationId xmlns:a16="http://schemas.microsoft.com/office/drawing/2014/main" id="{0500BAC6-C4B5-2B93-5C23-71A437C3A751}"/>
              </a:ext>
            </a:extLst>
          </p:cNvPr>
          <p:cNvSpPr>
            <a:spLocks noGrp="1"/>
          </p:cNvSpPr>
          <p:nvPr>
            <p:ph idx="1"/>
          </p:nvPr>
        </p:nvSpPr>
        <p:spPr>
          <a:xfrm>
            <a:off x="5004048" y="1493766"/>
            <a:ext cx="2376264" cy="645936"/>
          </a:xfrm>
          <a:solidFill>
            <a:srgbClr val="FFFF00"/>
          </a:solidFill>
          <a:ln>
            <a:solidFill>
              <a:schemeClr val="accent1"/>
            </a:solidFill>
          </a:ln>
        </p:spPr>
        <p:txBody>
          <a:bodyPr>
            <a:normAutofit/>
          </a:bodyPr>
          <a:lstStyle/>
          <a:p>
            <a:pPr marL="0" indent="0">
              <a:lnSpc>
                <a:spcPct val="90000"/>
              </a:lnSpc>
              <a:buNone/>
            </a:pPr>
            <a:r>
              <a:rPr lang="en-US" sz="1600" dirty="0"/>
              <a:t>A close-up of the XSL from the previous slide</a:t>
            </a:r>
            <a:endParaRPr lang="en-US" sz="1800" dirty="0"/>
          </a:p>
        </p:txBody>
      </p:sp>
      <p:sp>
        <p:nvSpPr>
          <p:cNvPr id="13" name="Rectangle 12">
            <a:extLst>
              <a:ext uri="{FF2B5EF4-FFF2-40B4-BE49-F238E27FC236}">
                <a16:creationId xmlns:a16="http://schemas.microsoft.com/office/drawing/2014/main" id="{7EA6CDAF-9928-4C05-751E-F34099B78F08}"/>
              </a:ext>
            </a:extLst>
          </p:cNvPr>
          <p:cNvSpPr/>
          <p:nvPr/>
        </p:nvSpPr>
        <p:spPr>
          <a:xfrm>
            <a:off x="981818" y="2139702"/>
            <a:ext cx="279809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7" name="Content Placeholder 5">
            <a:extLst>
              <a:ext uri="{FF2B5EF4-FFF2-40B4-BE49-F238E27FC236}">
                <a16:creationId xmlns:a16="http://schemas.microsoft.com/office/drawing/2014/main" id="{5C970616-1245-4AAF-4004-95E89CEAC597}"/>
              </a:ext>
            </a:extLst>
          </p:cNvPr>
          <p:cNvSpPr txBox="1">
            <a:spLocks/>
          </p:cNvSpPr>
          <p:nvPr/>
        </p:nvSpPr>
        <p:spPr>
          <a:xfrm>
            <a:off x="4968874" y="2680831"/>
            <a:ext cx="2376264" cy="645936"/>
          </a:xfrm>
          <a:prstGeom prst="rect">
            <a:avLst/>
          </a:prstGeom>
          <a:solidFill>
            <a:srgbClr val="FFFF00"/>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600" dirty="0"/>
              <a:t>The call to the draft component</a:t>
            </a:r>
            <a:endParaRPr lang="en-US" sz="1800" dirty="0"/>
          </a:p>
        </p:txBody>
      </p:sp>
      <p:cxnSp>
        <p:nvCxnSpPr>
          <p:cNvPr id="10" name="Straight Arrow Connector 9">
            <a:extLst>
              <a:ext uri="{FF2B5EF4-FFF2-40B4-BE49-F238E27FC236}">
                <a16:creationId xmlns:a16="http://schemas.microsoft.com/office/drawing/2014/main" id="{24EE417F-E1E1-6BCD-1D5E-37C9EC791A95}"/>
              </a:ext>
            </a:extLst>
          </p:cNvPr>
          <p:cNvCxnSpPr/>
          <p:nvPr/>
        </p:nvCxnSpPr>
        <p:spPr>
          <a:xfrm flipH="1" flipV="1">
            <a:off x="3851920" y="2427734"/>
            <a:ext cx="1116954" cy="4320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21170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sz="2800" dirty="0"/>
              <a:t>Drafts for components in 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2"/>
            <a:ext cx="8928992" cy="3816424"/>
          </a:xfrm>
        </p:spPr>
        <p:txBody>
          <a:bodyPr>
            <a:normAutofit/>
          </a:bodyPr>
          <a:lstStyle/>
          <a:p>
            <a:pPr>
              <a:lnSpc>
                <a:spcPct val="90000"/>
              </a:lnSpc>
            </a:pPr>
            <a:r>
              <a:rPr lang="en-US" sz="2000" dirty="0"/>
              <a:t>If the staff user is satisfied with the changes made in the draft, then the steps now would be:</a:t>
            </a:r>
            <a:endParaRPr lang="en-US" sz="1600" dirty="0"/>
          </a:p>
          <a:p>
            <a:pPr marL="457200" indent="-457200">
              <a:lnSpc>
                <a:spcPct val="90000"/>
              </a:lnSpc>
              <a:buFont typeface="+mj-lt"/>
              <a:buAutoNum type="arabicPeriod"/>
            </a:pPr>
            <a:r>
              <a:rPr lang="en-US" sz="2000" dirty="0"/>
              <a:t>Save the draft component using the "Save" button instead of the "Save Draft" button</a:t>
            </a:r>
          </a:p>
          <a:p>
            <a:pPr marL="457200" indent="-457200">
              <a:lnSpc>
                <a:spcPct val="90000"/>
              </a:lnSpc>
              <a:buFont typeface="+mj-lt"/>
              <a:buAutoNum type="arabicPeriod"/>
            </a:pPr>
            <a:r>
              <a:rPr lang="en-US" sz="2000" dirty="0"/>
              <a:t>Remove the "_DRAFT" suffix from the letter XSL</a:t>
            </a:r>
          </a:p>
        </p:txBody>
      </p:sp>
    </p:spTree>
    <p:extLst>
      <p:ext uri="{BB962C8B-B14F-4D97-AF65-F5344CB8AC3E}">
        <p14:creationId xmlns:p14="http://schemas.microsoft.com/office/powerpoint/2010/main" val="34608736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ACE2A91D-2EBB-45BC-B2E9-F9F9D41D28E1}"/>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2694515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6C461B1-1138-DFF8-DA06-6318A1E453BD}"/>
              </a:ext>
            </a:extLst>
          </p:cNvPr>
          <p:cNvPicPr>
            <a:picLocks noChangeAspect="1"/>
          </p:cNvPicPr>
          <p:nvPr/>
        </p:nvPicPr>
        <p:blipFill>
          <a:blip r:embed="rId2"/>
          <a:stretch>
            <a:fillRect/>
          </a:stretch>
        </p:blipFill>
        <p:spPr>
          <a:xfrm>
            <a:off x="0" y="1548775"/>
            <a:ext cx="9144000" cy="3111207"/>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"Letters Configuration" page (retention period)</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107504" y="711269"/>
            <a:ext cx="8856984" cy="725734"/>
          </a:xfrm>
        </p:spPr>
        <p:txBody>
          <a:bodyPr>
            <a:normAutofit fontScale="92500" lnSpcReduction="10000"/>
          </a:bodyPr>
          <a:lstStyle/>
          <a:p>
            <a:r>
              <a:rPr lang="en-US" dirty="0"/>
              <a:t>The letters are purged (removed) when the weekly scheduled job "Letters purge with retention" runs</a:t>
            </a:r>
            <a:endParaRPr lang="en-US" sz="2400" dirty="0"/>
          </a:p>
          <a:p>
            <a:pPr marL="742950" lvl="1" indent="-285750"/>
            <a:endParaRPr lang="en-US" sz="2400" dirty="0"/>
          </a:p>
          <a:p>
            <a:endParaRPr lang="en-US" dirty="0"/>
          </a:p>
        </p:txBody>
      </p:sp>
      <p:sp>
        <p:nvSpPr>
          <p:cNvPr id="4" name="Rectangle 3">
            <a:extLst>
              <a:ext uri="{FF2B5EF4-FFF2-40B4-BE49-F238E27FC236}">
                <a16:creationId xmlns:a16="http://schemas.microsoft.com/office/drawing/2014/main" id="{746024EF-84AD-4F98-B784-A3089571BAA5}"/>
              </a:ext>
            </a:extLst>
          </p:cNvPr>
          <p:cNvSpPr/>
          <p:nvPr/>
        </p:nvSpPr>
        <p:spPr>
          <a:xfrm>
            <a:off x="323527" y="3219821"/>
            <a:ext cx="1224137" cy="13564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272571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7933959" cy="1240583"/>
          </a:xfrm>
        </p:spPr>
        <p:txBody>
          <a:bodyPr/>
          <a:lstStyle/>
          <a:p>
            <a:pPr algn="ctr"/>
            <a:r>
              <a:rPr lang="en-US" dirty="0"/>
              <a:t>XSL, XML, Labels, and Letter Examples</a:t>
            </a:r>
            <a:endParaRPr lang="LID4096" dirty="0"/>
          </a:p>
        </p:txBody>
      </p:sp>
    </p:spTree>
    <p:extLst>
      <p:ext uri="{BB962C8B-B14F-4D97-AF65-F5344CB8AC3E}">
        <p14:creationId xmlns:p14="http://schemas.microsoft.com/office/powerpoint/2010/main" val="3649405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766A29-E80D-ED7B-A912-E056612C35E0}"/>
              </a:ext>
            </a:extLst>
          </p:cNvPr>
          <p:cNvPicPr>
            <a:picLocks noChangeAspect="1"/>
          </p:cNvPicPr>
          <p:nvPr/>
        </p:nvPicPr>
        <p:blipFill>
          <a:blip r:embed="rId2"/>
          <a:stretch>
            <a:fillRect/>
          </a:stretch>
        </p:blipFill>
        <p:spPr>
          <a:xfrm>
            <a:off x="0" y="2844125"/>
            <a:ext cx="9144000" cy="1599833"/>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XSL, XML, Labels, and Letter Examples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1872208"/>
          </a:xfrm>
        </p:spPr>
        <p:txBody>
          <a:bodyPr>
            <a:normAutofit/>
          </a:bodyPr>
          <a:lstStyle/>
          <a:p>
            <a:pPr>
              <a:lnSpc>
                <a:spcPct val="90000"/>
              </a:lnSpc>
            </a:pPr>
            <a:r>
              <a:rPr lang="en-US" dirty="0"/>
              <a:t>When a staff user selects "edit" from the "Letters Configuration" page he or she will arrive to the page of XSL, XML, Labels, and Letter Examples for the specific letter</a:t>
            </a:r>
          </a:p>
          <a:p>
            <a:pPr>
              <a:lnSpc>
                <a:spcPct val="90000"/>
              </a:lnSpc>
            </a:pPr>
            <a:r>
              <a:rPr lang="en-US" dirty="0"/>
              <a:t>This page is new for August 2023</a:t>
            </a:r>
          </a:p>
        </p:txBody>
      </p:sp>
      <p:sp>
        <p:nvSpPr>
          <p:cNvPr id="7" name="Rectangle 6">
            <a:extLst>
              <a:ext uri="{FF2B5EF4-FFF2-40B4-BE49-F238E27FC236}">
                <a16:creationId xmlns:a16="http://schemas.microsoft.com/office/drawing/2014/main" id="{9205AA9F-8ACA-413E-80C1-B6DE77F4E66A}"/>
              </a:ext>
            </a:extLst>
          </p:cNvPr>
          <p:cNvSpPr/>
          <p:nvPr/>
        </p:nvSpPr>
        <p:spPr>
          <a:xfrm>
            <a:off x="8102027" y="3791386"/>
            <a:ext cx="358405" cy="202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9" name="Rectangle 8">
            <a:extLst>
              <a:ext uri="{FF2B5EF4-FFF2-40B4-BE49-F238E27FC236}">
                <a16:creationId xmlns:a16="http://schemas.microsoft.com/office/drawing/2014/main" id="{CA900C6A-6677-07F0-4A9F-81765E9089D5}"/>
              </a:ext>
            </a:extLst>
          </p:cNvPr>
          <p:cNvSpPr/>
          <p:nvPr/>
        </p:nvSpPr>
        <p:spPr>
          <a:xfrm>
            <a:off x="560332" y="3530472"/>
            <a:ext cx="1131347" cy="202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3489117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F33BDA-94C3-393D-F743-60E141B3B2D4}"/>
              </a:ext>
            </a:extLst>
          </p:cNvPr>
          <p:cNvPicPr>
            <a:picLocks noChangeAspect="1"/>
          </p:cNvPicPr>
          <p:nvPr/>
        </p:nvPicPr>
        <p:blipFill>
          <a:blip r:embed="rId2"/>
          <a:stretch>
            <a:fillRect/>
          </a:stretch>
        </p:blipFill>
        <p:spPr>
          <a:xfrm>
            <a:off x="575017" y="592690"/>
            <a:ext cx="7992919" cy="4219349"/>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XSL, XML, Labels, and Letter Examples</a:t>
            </a:r>
          </a:p>
        </p:txBody>
      </p:sp>
      <p:sp>
        <p:nvSpPr>
          <p:cNvPr id="10" name="Rectangle 9">
            <a:extLst>
              <a:ext uri="{FF2B5EF4-FFF2-40B4-BE49-F238E27FC236}">
                <a16:creationId xmlns:a16="http://schemas.microsoft.com/office/drawing/2014/main" id="{61BA0D88-51B8-4234-A7C5-D36B89455D4E}"/>
              </a:ext>
            </a:extLst>
          </p:cNvPr>
          <p:cNvSpPr/>
          <p:nvPr/>
        </p:nvSpPr>
        <p:spPr>
          <a:xfrm>
            <a:off x="7412852" y="594421"/>
            <a:ext cx="5395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1" name="Rectangle 10">
            <a:extLst>
              <a:ext uri="{FF2B5EF4-FFF2-40B4-BE49-F238E27FC236}">
                <a16:creationId xmlns:a16="http://schemas.microsoft.com/office/drawing/2014/main" id="{C7881CAF-AD6A-4E16-AE93-5EBA5991E34D}"/>
              </a:ext>
            </a:extLst>
          </p:cNvPr>
          <p:cNvSpPr/>
          <p:nvPr/>
        </p:nvSpPr>
        <p:spPr>
          <a:xfrm>
            <a:off x="7068761" y="592690"/>
            <a:ext cx="2681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2" name="Rectangle 11">
            <a:extLst>
              <a:ext uri="{FF2B5EF4-FFF2-40B4-BE49-F238E27FC236}">
                <a16:creationId xmlns:a16="http://schemas.microsoft.com/office/drawing/2014/main" id="{B72EB870-82BA-4A40-BD1C-8681EC67E9AB}"/>
              </a:ext>
            </a:extLst>
          </p:cNvPr>
          <p:cNvSpPr/>
          <p:nvPr/>
        </p:nvSpPr>
        <p:spPr>
          <a:xfrm>
            <a:off x="4767243" y="1491630"/>
            <a:ext cx="43204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3" name="Rectangle 12">
            <a:extLst>
              <a:ext uri="{FF2B5EF4-FFF2-40B4-BE49-F238E27FC236}">
                <a16:creationId xmlns:a16="http://schemas.microsoft.com/office/drawing/2014/main" id="{81A26E59-59DD-41C1-8AC9-2AB5B30788DD}"/>
              </a:ext>
            </a:extLst>
          </p:cNvPr>
          <p:cNvSpPr/>
          <p:nvPr/>
        </p:nvSpPr>
        <p:spPr>
          <a:xfrm>
            <a:off x="610157" y="932629"/>
            <a:ext cx="289435" cy="236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7" name="Rectangle 6">
            <a:extLst>
              <a:ext uri="{FF2B5EF4-FFF2-40B4-BE49-F238E27FC236}">
                <a16:creationId xmlns:a16="http://schemas.microsoft.com/office/drawing/2014/main" id="{C81CF513-6E8D-4917-E515-BBC5BE0846DD}"/>
              </a:ext>
            </a:extLst>
          </p:cNvPr>
          <p:cNvSpPr/>
          <p:nvPr/>
        </p:nvSpPr>
        <p:spPr>
          <a:xfrm>
            <a:off x="611560" y="3487753"/>
            <a:ext cx="289435" cy="236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111209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XSL Editor</a:t>
            </a:r>
            <a:endParaRPr lang="LID4096" dirty="0"/>
          </a:p>
        </p:txBody>
      </p:sp>
    </p:spTree>
    <p:extLst>
      <p:ext uri="{BB962C8B-B14F-4D97-AF65-F5344CB8AC3E}">
        <p14:creationId xmlns:p14="http://schemas.microsoft.com/office/powerpoint/2010/main" val="2821596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4"/>
            <a:ext cx="8496944" cy="3888432"/>
          </a:xfrm>
        </p:spPr>
        <p:txBody>
          <a:bodyPr>
            <a:normAutofit/>
          </a:bodyPr>
          <a:lstStyle/>
          <a:p>
            <a:pPr>
              <a:lnSpc>
                <a:spcPct val="90000"/>
              </a:lnSpc>
            </a:pPr>
            <a:r>
              <a:rPr lang="en-US" dirty="0"/>
              <a:t>The XSL determines the appearance of the letter.  For example, if text will be bold, in a particular font, left, right or center justified, in a table or in text, etc.</a:t>
            </a:r>
          </a:p>
          <a:p>
            <a:pPr>
              <a:lnSpc>
                <a:spcPct val="90000"/>
              </a:lnSpc>
            </a:pPr>
            <a:r>
              <a:rPr lang="en-US" dirty="0"/>
              <a:t>When the user edits the XSL the Preview pane is updated according to the changes in the XSL.  </a:t>
            </a:r>
          </a:p>
          <a:p>
            <a:pPr>
              <a:lnSpc>
                <a:spcPct val="90000"/>
              </a:lnSpc>
            </a:pPr>
            <a:r>
              <a:rPr lang="en-US" dirty="0"/>
              <a:t>This is the case even before saving the XSL.</a:t>
            </a:r>
          </a:p>
          <a:p>
            <a:pPr>
              <a:lnSpc>
                <a:spcPct val="90000"/>
              </a:lnSpc>
            </a:pPr>
            <a:r>
              <a:rPr lang="en-US" dirty="0"/>
              <a:t>This allows users to see what the changes would look like in a letter without yet saving the changes.</a:t>
            </a:r>
          </a:p>
        </p:txBody>
      </p:sp>
    </p:spTree>
    <p:extLst>
      <p:ext uri="{BB962C8B-B14F-4D97-AF65-F5344CB8AC3E}">
        <p14:creationId xmlns:p14="http://schemas.microsoft.com/office/powerpoint/2010/main" val="4221218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F33BDA-94C3-393D-F743-60E141B3B2D4}"/>
              </a:ext>
            </a:extLst>
          </p:cNvPr>
          <p:cNvPicPr>
            <a:picLocks noChangeAspect="1"/>
          </p:cNvPicPr>
          <p:nvPr/>
        </p:nvPicPr>
        <p:blipFill>
          <a:blip r:embed="rId2"/>
          <a:stretch>
            <a:fillRect/>
          </a:stretch>
        </p:blipFill>
        <p:spPr>
          <a:xfrm>
            <a:off x="575017" y="592690"/>
            <a:ext cx="7992919" cy="4219349"/>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XSL Editor</a:t>
            </a:r>
          </a:p>
        </p:txBody>
      </p:sp>
      <p:sp>
        <p:nvSpPr>
          <p:cNvPr id="3" name="TextBox 2">
            <a:extLst>
              <a:ext uri="{FF2B5EF4-FFF2-40B4-BE49-F238E27FC236}">
                <a16:creationId xmlns:a16="http://schemas.microsoft.com/office/drawing/2014/main" id="{8FCC9101-2F57-7192-4840-242681388E6C}"/>
              </a:ext>
            </a:extLst>
          </p:cNvPr>
          <p:cNvSpPr txBox="1"/>
          <p:nvPr/>
        </p:nvSpPr>
        <p:spPr>
          <a:xfrm>
            <a:off x="2699792" y="1419622"/>
            <a:ext cx="1602425" cy="369332"/>
          </a:xfrm>
          <a:prstGeom prst="rect">
            <a:avLst/>
          </a:prstGeom>
          <a:solidFill>
            <a:srgbClr val="FFFF00"/>
          </a:solidFill>
          <a:ln>
            <a:solidFill>
              <a:schemeClr val="accent1"/>
            </a:solidFill>
          </a:ln>
        </p:spPr>
        <p:txBody>
          <a:bodyPr wrap="square" rtlCol="0">
            <a:spAutoFit/>
          </a:bodyPr>
          <a:lstStyle/>
          <a:p>
            <a:r>
              <a:rPr lang="en-US" dirty="0"/>
              <a:t>The XSL Editor</a:t>
            </a:r>
          </a:p>
        </p:txBody>
      </p:sp>
      <p:sp>
        <p:nvSpPr>
          <p:cNvPr id="6" name="Rectangle 5">
            <a:extLst>
              <a:ext uri="{FF2B5EF4-FFF2-40B4-BE49-F238E27FC236}">
                <a16:creationId xmlns:a16="http://schemas.microsoft.com/office/drawing/2014/main" id="{EF3EC266-8A3A-E6D3-7810-A06101C335D3}"/>
              </a:ext>
            </a:extLst>
          </p:cNvPr>
          <p:cNvSpPr/>
          <p:nvPr/>
        </p:nvSpPr>
        <p:spPr>
          <a:xfrm>
            <a:off x="575017" y="915566"/>
            <a:ext cx="4068991" cy="2520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4141728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4"/>
            <a:ext cx="8496944" cy="3888432"/>
          </a:xfrm>
        </p:spPr>
        <p:txBody>
          <a:bodyPr>
            <a:normAutofit/>
          </a:bodyPr>
          <a:lstStyle/>
          <a:p>
            <a:pPr>
              <a:lnSpc>
                <a:spcPct val="90000"/>
              </a:lnSpc>
            </a:pPr>
            <a:r>
              <a:rPr lang="en-US" dirty="0"/>
              <a:t>After editing the XSL users may</a:t>
            </a:r>
          </a:p>
          <a:p>
            <a:pPr lvl="1">
              <a:lnSpc>
                <a:spcPct val="90000"/>
              </a:lnSpc>
            </a:pPr>
            <a:r>
              <a:rPr lang="en-US" dirty="0"/>
              <a:t>Save the changes</a:t>
            </a:r>
          </a:p>
          <a:p>
            <a:pPr lvl="1">
              <a:lnSpc>
                <a:spcPct val="90000"/>
              </a:lnSpc>
            </a:pPr>
            <a:r>
              <a:rPr lang="en-US" dirty="0"/>
              <a:t>Restore the XSL to its original state (the default version supplied with Alma)</a:t>
            </a:r>
          </a:p>
          <a:p>
            <a:pPr lvl="1">
              <a:lnSpc>
                <a:spcPct val="90000"/>
              </a:lnSpc>
            </a:pPr>
            <a:r>
              <a:rPr lang="en-US" dirty="0"/>
              <a:t>Save the changes as a draft to continue editing later</a:t>
            </a:r>
          </a:p>
          <a:p>
            <a:pPr>
              <a:lnSpc>
                <a:spcPct val="90000"/>
              </a:lnSpc>
            </a:pPr>
            <a:r>
              <a:rPr lang="en-US" dirty="0"/>
              <a:t>Additionally, users may</a:t>
            </a:r>
          </a:p>
          <a:p>
            <a:pPr lvl="1">
              <a:lnSpc>
                <a:spcPct val="90000"/>
              </a:lnSpc>
            </a:pPr>
            <a:r>
              <a:rPr lang="en-US" dirty="0"/>
              <a:t>View the XSL in full screen mode</a:t>
            </a:r>
          </a:p>
          <a:p>
            <a:pPr lvl="1">
              <a:lnSpc>
                <a:spcPct val="90000"/>
              </a:lnSpc>
            </a:pPr>
            <a:r>
              <a:rPr lang="en-US" dirty="0"/>
              <a:t>Contribute the XSL to the community</a:t>
            </a:r>
          </a:p>
          <a:p>
            <a:pPr lvl="1">
              <a:lnSpc>
                <a:spcPct val="90000"/>
              </a:lnSpc>
            </a:pPr>
            <a:r>
              <a:rPr lang="en-US" dirty="0"/>
              <a:t>View other XSL versions contributed by other institutions in the community and if desired copy them to their own institution.</a:t>
            </a:r>
          </a:p>
          <a:p>
            <a:pPr>
              <a:lnSpc>
                <a:spcPct val="90000"/>
              </a:lnSpc>
            </a:pPr>
            <a:endParaRPr lang="en-US" dirty="0"/>
          </a:p>
        </p:txBody>
      </p:sp>
    </p:spTree>
    <p:extLst>
      <p:ext uri="{BB962C8B-B14F-4D97-AF65-F5344CB8AC3E}">
        <p14:creationId xmlns:p14="http://schemas.microsoft.com/office/powerpoint/2010/main" val="2580472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0"/>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501978" y="436492"/>
            <a:ext cx="5534519" cy="4208505"/>
          </a:xfrm>
        </p:spPr>
        <p:txBody>
          <a:bodyPr>
            <a:normAutofit/>
          </a:bodyPr>
          <a:lstStyle/>
          <a:p>
            <a:r>
              <a:rPr lang="en-US" sz="2000" dirty="0"/>
              <a:t>Introduction</a:t>
            </a:r>
          </a:p>
          <a:p>
            <a:r>
              <a:rPr lang="en-US" sz="2000" dirty="0"/>
              <a:t>The "Letters Configuration" page</a:t>
            </a:r>
          </a:p>
          <a:p>
            <a:r>
              <a:rPr lang="en-US" sz="2000" dirty="0"/>
              <a:t>XSL, XML, Labels, and Letter Examples</a:t>
            </a:r>
          </a:p>
          <a:p>
            <a:pPr lvl="1"/>
            <a:r>
              <a:rPr lang="en-US" sz="1800" dirty="0"/>
              <a:t>The XSL Editor</a:t>
            </a:r>
          </a:p>
          <a:p>
            <a:pPr lvl="1"/>
            <a:r>
              <a:rPr lang="en-US" sz="1800" dirty="0"/>
              <a:t>The XML Editor</a:t>
            </a:r>
          </a:p>
          <a:p>
            <a:pPr lvl="1"/>
            <a:r>
              <a:rPr lang="en-US" sz="1800" dirty="0"/>
              <a:t>Collapsing Sections, Indentation and Auto Complete</a:t>
            </a:r>
          </a:p>
          <a:p>
            <a:pPr lvl="1"/>
            <a:r>
              <a:rPr lang="en-US" sz="1800" dirty="0"/>
              <a:t>Labels</a:t>
            </a:r>
          </a:p>
          <a:p>
            <a:r>
              <a:rPr lang="en-US" sz="2000" dirty="0"/>
              <a:t>Drafts for letters in the XSL Editor</a:t>
            </a:r>
          </a:p>
          <a:p>
            <a:r>
              <a:rPr lang="en-US" sz="2000" dirty="0"/>
              <a:t>Components Configuration</a:t>
            </a:r>
          </a:p>
          <a:p>
            <a:r>
              <a:rPr lang="en-US" sz="2000" dirty="0"/>
              <a:t>Drafts for components in the XSL Editor</a:t>
            </a:r>
          </a:p>
          <a:p>
            <a:endParaRPr lang="en-US" sz="2000" dirty="0"/>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XSL Editor</a:t>
            </a:r>
          </a:p>
        </p:txBody>
      </p:sp>
      <p:pic>
        <p:nvPicPr>
          <p:cNvPr id="8" name="Picture 7">
            <a:extLst>
              <a:ext uri="{FF2B5EF4-FFF2-40B4-BE49-F238E27FC236}">
                <a16:creationId xmlns:a16="http://schemas.microsoft.com/office/drawing/2014/main" id="{B2E1A180-B78D-9FE4-FAE6-33CEDC194807}"/>
              </a:ext>
            </a:extLst>
          </p:cNvPr>
          <p:cNvPicPr>
            <a:picLocks noChangeAspect="1"/>
          </p:cNvPicPr>
          <p:nvPr/>
        </p:nvPicPr>
        <p:blipFill>
          <a:blip r:embed="rId2"/>
          <a:stretch>
            <a:fillRect/>
          </a:stretch>
        </p:blipFill>
        <p:spPr>
          <a:xfrm>
            <a:off x="1444675" y="734170"/>
            <a:ext cx="6254650" cy="3977274"/>
          </a:xfrm>
          <a:prstGeom prst="rect">
            <a:avLst/>
          </a:prstGeom>
          <a:ln>
            <a:solidFill>
              <a:schemeClr val="accent1"/>
            </a:solidFill>
          </a:ln>
        </p:spPr>
      </p:pic>
      <p:sp>
        <p:nvSpPr>
          <p:cNvPr id="9" name="TextBox 8">
            <a:extLst>
              <a:ext uri="{FF2B5EF4-FFF2-40B4-BE49-F238E27FC236}">
                <a16:creationId xmlns:a16="http://schemas.microsoft.com/office/drawing/2014/main" id="{D93E33BC-7C22-20E2-B28A-24C89387FF1C}"/>
              </a:ext>
            </a:extLst>
          </p:cNvPr>
          <p:cNvSpPr txBox="1"/>
          <p:nvPr/>
        </p:nvSpPr>
        <p:spPr>
          <a:xfrm>
            <a:off x="3923929" y="2067694"/>
            <a:ext cx="1296143" cy="276999"/>
          </a:xfrm>
          <a:prstGeom prst="rect">
            <a:avLst/>
          </a:prstGeom>
          <a:solidFill>
            <a:srgbClr val="FFFF00"/>
          </a:solidFill>
          <a:ln>
            <a:solidFill>
              <a:schemeClr val="accent1"/>
            </a:solidFill>
          </a:ln>
        </p:spPr>
        <p:txBody>
          <a:bodyPr wrap="square" rtlCol="0">
            <a:spAutoFit/>
          </a:bodyPr>
          <a:lstStyle/>
          <a:p>
            <a:r>
              <a:rPr lang="en-US" sz="1200" dirty="0"/>
              <a:t>Edit the XSL here</a:t>
            </a:r>
          </a:p>
        </p:txBody>
      </p:sp>
      <p:sp>
        <p:nvSpPr>
          <p:cNvPr id="10" name="TextBox 9">
            <a:extLst>
              <a:ext uri="{FF2B5EF4-FFF2-40B4-BE49-F238E27FC236}">
                <a16:creationId xmlns:a16="http://schemas.microsoft.com/office/drawing/2014/main" id="{9719D696-6565-0C6A-C653-0F015CF343BD}"/>
              </a:ext>
            </a:extLst>
          </p:cNvPr>
          <p:cNvSpPr txBox="1"/>
          <p:nvPr/>
        </p:nvSpPr>
        <p:spPr>
          <a:xfrm>
            <a:off x="2771800" y="457171"/>
            <a:ext cx="1152129" cy="276999"/>
          </a:xfrm>
          <a:prstGeom prst="rect">
            <a:avLst/>
          </a:prstGeom>
          <a:solidFill>
            <a:srgbClr val="FFFF00"/>
          </a:solidFill>
          <a:ln>
            <a:solidFill>
              <a:schemeClr val="accent1"/>
            </a:solidFill>
          </a:ln>
        </p:spPr>
        <p:txBody>
          <a:bodyPr wrap="square" rtlCol="0">
            <a:spAutoFit/>
          </a:bodyPr>
          <a:lstStyle/>
          <a:p>
            <a:r>
              <a:rPr lang="en-US" sz="1200" dirty="0"/>
              <a:t>Save as a draft</a:t>
            </a:r>
          </a:p>
        </p:txBody>
      </p:sp>
      <p:sp>
        <p:nvSpPr>
          <p:cNvPr id="11" name="TextBox 10">
            <a:extLst>
              <a:ext uri="{FF2B5EF4-FFF2-40B4-BE49-F238E27FC236}">
                <a16:creationId xmlns:a16="http://schemas.microsoft.com/office/drawing/2014/main" id="{03AD7E63-6A07-2048-3683-824D4DA2777D}"/>
              </a:ext>
            </a:extLst>
          </p:cNvPr>
          <p:cNvSpPr txBox="1"/>
          <p:nvPr/>
        </p:nvSpPr>
        <p:spPr>
          <a:xfrm>
            <a:off x="3851920" y="1142623"/>
            <a:ext cx="1152129" cy="276999"/>
          </a:xfrm>
          <a:prstGeom prst="rect">
            <a:avLst/>
          </a:prstGeom>
          <a:solidFill>
            <a:srgbClr val="FFFF00"/>
          </a:solidFill>
          <a:ln>
            <a:solidFill>
              <a:schemeClr val="accent1"/>
            </a:solidFill>
          </a:ln>
        </p:spPr>
        <p:txBody>
          <a:bodyPr wrap="square" rtlCol="0">
            <a:spAutoFit/>
          </a:bodyPr>
          <a:lstStyle/>
          <a:p>
            <a:r>
              <a:rPr lang="en-US" sz="1200" dirty="0"/>
              <a:t>Remove Draft</a:t>
            </a:r>
          </a:p>
        </p:txBody>
      </p:sp>
      <p:sp>
        <p:nvSpPr>
          <p:cNvPr id="12" name="TextBox 11">
            <a:extLst>
              <a:ext uri="{FF2B5EF4-FFF2-40B4-BE49-F238E27FC236}">
                <a16:creationId xmlns:a16="http://schemas.microsoft.com/office/drawing/2014/main" id="{C8EAFE7B-5F29-54E2-44AC-402A3DC4A64F}"/>
              </a:ext>
            </a:extLst>
          </p:cNvPr>
          <p:cNvSpPr txBox="1"/>
          <p:nvPr/>
        </p:nvSpPr>
        <p:spPr>
          <a:xfrm>
            <a:off x="5004048" y="171910"/>
            <a:ext cx="1368152" cy="461665"/>
          </a:xfrm>
          <a:prstGeom prst="rect">
            <a:avLst/>
          </a:prstGeom>
          <a:solidFill>
            <a:srgbClr val="FFFF00"/>
          </a:solidFill>
          <a:ln>
            <a:solidFill>
              <a:schemeClr val="accent1"/>
            </a:solidFill>
          </a:ln>
        </p:spPr>
        <p:txBody>
          <a:bodyPr wrap="square" rtlCol="0">
            <a:spAutoFit/>
          </a:bodyPr>
          <a:lstStyle/>
          <a:p>
            <a:r>
              <a:rPr lang="en-US" sz="1200" dirty="0"/>
              <a:t>Restore the XSL to its original state</a:t>
            </a:r>
          </a:p>
        </p:txBody>
      </p:sp>
      <p:sp>
        <p:nvSpPr>
          <p:cNvPr id="14" name="TextBox 13">
            <a:extLst>
              <a:ext uri="{FF2B5EF4-FFF2-40B4-BE49-F238E27FC236}">
                <a16:creationId xmlns:a16="http://schemas.microsoft.com/office/drawing/2014/main" id="{2D7D7759-2F42-90DA-F52D-83C0EA0701A2}"/>
              </a:ext>
            </a:extLst>
          </p:cNvPr>
          <p:cNvSpPr txBox="1"/>
          <p:nvPr/>
        </p:nvSpPr>
        <p:spPr>
          <a:xfrm>
            <a:off x="5868144" y="2456010"/>
            <a:ext cx="1440160" cy="461665"/>
          </a:xfrm>
          <a:prstGeom prst="rect">
            <a:avLst/>
          </a:prstGeom>
          <a:solidFill>
            <a:srgbClr val="FFFF00"/>
          </a:solidFill>
          <a:ln>
            <a:solidFill>
              <a:schemeClr val="accent1"/>
            </a:solidFill>
          </a:ln>
        </p:spPr>
        <p:txBody>
          <a:bodyPr wrap="square" rtlCol="0">
            <a:spAutoFit/>
          </a:bodyPr>
          <a:lstStyle/>
          <a:p>
            <a:r>
              <a:rPr lang="en-US" sz="1200" dirty="0"/>
              <a:t>Contribute the XSL to the community</a:t>
            </a:r>
          </a:p>
        </p:txBody>
      </p:sp>
      <p:sp>
        <p:nvSpPr>
          <p:cNvPr id="15" name="TextBox 14">
            <a:extLst>
              <a:ext uri="{FF2B5EF4-FFF2-40B4-BE49-F238E27FC236}">
                <a16:creationId xmlns:a16="http://schemas.microsoft.com/office/drawing/2014/main" id="{87177807-57D2-89FC-4A33-3C60B8EDEF97}"/>
              </a:ext>
            </a:extLst>
          </p:cNvPr>
          <p:cNvSpPr txBox="1"/>
          <p:nvPr/>
        </p:nvSpPr>
        <p:spPr>
          <a:xfrm>
            <a:off x="7596336" y="1450778"/>
            <a:ext cx="1440160" cy="1200329"/>
          </a:xfrm>
          <a:prstGeom prst="rect">
            <a:avLst/>
          </a:prstGeom>
          <a:solidFill>
            <a:srgbClr val="FFFF00"/>
          </a:solidFill>
          <a:ln>
            <a:solidFill>
              <a:schemeClr val="accent1"/>
            </a:solidFill>
          </a:ln>
        </p:spPr>
        <p:txBody>
          <a:bodyPr wrap="square" rtlCol="0">
            <a:spAutoFit/>
          </a:bodyPr>
          <a:lstStyle/>
          <a:p>
            <a:r>
              <a:rPr lang="en-US" sz="1200" dirty="0"/>
              <a:t>View and potentially copy other versions of the XSL which have been contributed by other institutions</a:t>
            </a:r>
          </a:p>
        </p:txBody>
      </p:sp>
      <p:cxnSp>
        <p:nvCxnSpPr>
          <p:cNvPr id="17" name="Straight Connector 16">
            <a:extLst>
              <a:ext uri="{FF2B5EF4-FFF2-40B4-BE49-F238E27FC236}">
                <a16:creationId xmlns:a16="http://schemas.microsoft.com/office/drawing/2014/main" id="{DD6A7873-9921-CDA7-A156-333C4C64D4ED}"/>
              </a:ext>
            </a:extLst>
          </p:cNvPr>
          <p:cNvCxnSpPr>
            <a:stCxn id="11" idx="3"/>
          </p:cNvCxnSpPr>
          <p:nvPr/>
        </p:nvCxnSpPr>
        <p:spPr>
          <a:xfrm flipV="1">
            <a:off x="5004049" y="1281122"/>
            <a:ext cx="1008111"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03FA24-E7FA-1FC4-239A-EBC3EB67E13C}"/>
              </a:ext>
            </a:extLst>
          </p:cNvPr>
          <p:cNvCxnSpPr>
            <a:cxnSpLocks/>
          </p:cNvCxnSpPr>
          <p:nvPr/>
        </p:nvCxnSpPr>
        <p:spPr>
          <a:xfrm flipV="1">
            <a:off x="6005232" y="1019291"/>
            <a:ext cx="0" cy="268758"/>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C874922-5985-500C-122E-7C825B6BCD8B}"/>
              </a:ext>
            </a:extLst>
          </p:cNvPr>
          <p:cNvCxnSpPr>
            <a:cxnSpLocks/>
            <a:stCxn id="10" idx="3"/>
          </p:cNvCxnSpPr>
          <p:nvPr/>
        </p:nvCxnSpPr>
        <p:spPr>
          <a:xfrm>
            <a:off x="3923929" y="595671"/>
            <a:ext cx="1152127" cy="302542"/>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0255F54-95C6-974A-489A-FA6859E82107}"/>
              </a:ext>
            </a:extLst>
          </p:cNvPr>
          <p:cNvCxnSpPr>
            <a:cxnSpLocks/>
          </p:cNvCxnSpPr>
          <p:nvPr/>
        </p:nvCxnSpPr>
        <p:spPr>
          <a:xfrm>
            <a:off x="6372383" y="394919"/>
            <a:ext cx="359855" cy="78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8C1B6B1-1E32-236C-51E2-613B782841B4}"/>
              </a:ext>
            </a:extLst>
          </p:cNvPr>
          <p:cNvCxnSpPr>
            <a:cxnSpLocks/>
          </p:cNvCxnSpPr>
          <p:nvPr/>
        </p:nvCxnSpPr>
        <p:spPr>
          <a:xfrm>
            <a:off x="6732238" y="394917"/>
            <a:ext cx="0" cy="461458"/>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DFBBA87-C28E-EF93-4961-334B2D6C45DA}"/>
              </a:ext>
            </a:extLst>
          </p:cNvPr>
          <p:cNvCxnSpPr>
            <a:cxnSpLocks/>
          </p:cNvCxnSpPr>
          <p:nvPr/>
        </p:nvCxnSpPr>
        <p:spPr>
          <a:xfrm flipV="1">
            <a:off x="6552310" y="1450778"/>
            <a:ext cx="179928" cy="1005232"/>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560C5A9-5D9D-F2DA-19A4-AFDA75881969}"/>
              </a:ext>
            </a:extLst>
          </p:cNvPr>
          <p:cNvCxnSpPr>
            <a:cxnSpLocks/>
          </p:cNvCxnSpPr>
          <p:nvPr/>
        </p:nvCxnSpPr>
        <p:spPr>
          <a:xfrm flipH="1" flipV="1">
            <a:off x="7308304" y="1142623"/>
            <a:ext cx="720080" cy="11047"/>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734D39A-1B55-1DD8-901F-1FB4CC86CCE1}"/>
              </a:ext>
            </a:extLst>
          </p:cNvPr>
          <p:cNvCxnSpPr>
            <a:cxnSpLocks/>
          </p:cNvCxnSpPr>
          <p:nvPr/>
        </p:nvCxnSpPr>
        <p:spPr>
          <a:xfrm>
            <a:off x="8029768" y="1142623"/>
            <a:ext cx="0" cy="311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99C1C74-95F2-FA05-699A-846CA7F571CF}"/>
              </a:ext>
            </a:extLst>
          </p:cNvPr>
          <p:cNvSpPr txBox="1"/>
          <p:nvPr/>
        </p:nvSpPr>
        <p:spPr>
          <a:xfrm>
            <a:off x="7592888" y="137198"/>
            <a:ext cx="1368152" cy="461665"/>
          </a:xfrm>
          <a:prstGeom prst="rect">
            <a:avLst/>
          </a:prstGeom>
          <a:solidFill>
            <a:srgbClr val="FFFF00"/>
          </a:solidFill>
          <a:ln>
            <a:solidFill>
              <a:schemeClr val="accent1"/>
            </a:solidFill>
          </a:ln>
        </p:spPr>
        <p:txBody>
          <a:bodyPr wrap="square" rtlCol="0">
            <a:spAutoFit/>
          </a:bodyPr>
          <a:lstStyle/>
          <a:p>
            <a:r>
              <a:rPr lang="en-US" sz="1200" dirty="0"/>
              <a:t>View in full screen mode</a:t>
            </a:r>
          </a:p>
        </p:txBody>
      </p:sp>
      <p:cxnSp>
        <p:nvCxnSpPr>
          <p:cNvPr id="35" name="Straight Connector 34">
            <a:extLst>
              <a:ext uri="{FF2B5EF4-FFF2-40B4-BE49-F238E27FC236}">
                <a16:creationId xmlns:a16="http://schemas.microsoft.com/office/drawing/2014/main" id="{BCBDCD87-2CE9-4225-7A9D-00F63AABCECE}"/>
              </a:ext>
            </a:extLst>
          </p:cNvPr>
          <p:cNvCxnSpPr>
            <a:cxnSpLocks/>
          </p:cNvCxnSpPr>
          <p:nvPr/>
        </p:nvCxnSpPr>
        <p:spPr>
          <a:xfrm>
            <a:off x="7459247" y="401896"/>
            <a:ext cx="0" cy="461458"/>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7527A7-62A6-C075-4502-9B56D8646E66}"/>
              </a:ext>
            </a:extLst>
          </p:cNvPr>
          <p:cNvCxnSpPr>
            <a:cxnSpLocks/>
          </p:cNvCxnSpPr>
          <p:nvPr/>
        </p:nvCxnSpPr>
        <p:spPr>
          <a:xfrm>
            <a:off x="7452319" y="402742"/>
            <a:ext cx="1403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483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289C79-5F7D-1418-236D-1A9148B39105}"/>
              </a:ext>
            </a:extLst>
          </p:cNvPr>
          <p:cNvPicPr>
            <a:picLocks noChangeAspect="1"/>
          </p:cNvPicPr>
          <p:nvPr/>
        </p:nvPicPr>
        <p:blipFill>
          <a:blip r:embed="rId2"/>
          <a:stretch>
            <a:fillRect/>
          </a:stretch>
        </p:blipFill>
        <p:spPr>
          <a:xfrm>
            <a:off x="521804" y="564987"/>
            <a:ext cx="8100392" cy="4220153"/>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XSL Editor</a:t>
            </a:r>
          </a:p>
        </p:txBody>
      </p:sp>
      <p:sp>
        <p:nvSpPr>
          <p:cNvPr id="9" name="Rectangle 8">
            <a:extLst>
              <a:ext uri="{FF2B5EF4-FFF2-40B4-BE49-F238E27FC236}">
                <a16:creationId xmlns:a16="http://schemas.microsoft.com/office/drawing/2014/main" id="{095A9266-BF8F-A7F8-B8A3-604497A9CD1A}"/>
              </a:ext>
            </a:extLst>
          </p:cNvPr>
          <p:cNvSpPr/>
          <p:nvPr/>
        </p:nvSpPr>
        <p:spPr>
          <a:xfrm>
            <a:off x="1547664" y="2571750"/>
            <a:ext cx="122413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0" name="Rectangle 9">
            <a:extLst>
              <a:ext uri="{FF2B5EF4-FFF2-40B4-BE49-F238E27FC236}">
                <a16:creationId xmlns:a16="http://schemas.microsoft.com/office/drawing/2014/main" id="{2B9C9F49-0F1F-F57D-A38F-28BCBCD2C46E}"/>
              </a:ext>
            </a:extLst>
          </p:cNvPr>
          <p:cNvSpPr/>
          <p:nvPr/>
        </p:nvSpPr>
        <p:spPr>
          <a:xfrm>
            <a:off x="4716016" y="3210338"/>
            <a:ext cx="2448272" cy="2255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1" name="TextBox 10">
            <a:extLst>
              <a:ext uri="{FF2B5EF4-FFF2-40B4-BE49-F238E27FC236}">
                <a16:creationId xmlns:a16="http://schemas.microsoft.com/office/drawing/2014/main" id="{01B2189D-76AD-61EB-3A0E-589C121550D1}"/>
              </a:ext>
            </a:extLst>
          </p:cNvPr>
          <p:cNvSpPr txBox="1"/>
          <p:nvPr/>
        </p:nvSpPr>
        <p:spPr>
          <a:xfrm>
            <a:off x="6084168" y="1498203"/>
            <a:ext cx="2448272" cy="830997"/>
          </a:xfrm>
          <a:prstGeom prst="rect">
            <a:avLst/>
          </a:prstGeom>
          <a:solidFill>
            <a:srgbClr val="FFFF00"/>
          </a:solidFill>
          <a:ln>
            <a:solidFill>
              <a:schemeClr val="accent1"/>
            </a:solidFill>
          </a:ln>
        </p:spPr>
        <p:txBody>
          <a:bodyPr wrap="square" rtlCol="0">
            <a:spAutoFit/>
          </a:bodyPr>
          <a:lstStyle/>
          <a:p>
            <a:r>
              <a:rPr lang="en-US" sz="1200" dirty="0"/>
              <a:t>We will now edit the reminder message (font color and size) and be able to see the change immediately before saving the letter</a:t>
            </a:r>
          </a:p>
        </p:txBody>
      </p:sp>
    </p:spTree>
    <p:extLst>
      <p:ext uri="{BB962C8B-B14F-4D97-AF65-F5344CB8AC3E}">
        <p14:creationId xmlns:p14="http://schemas.microsoft.com/office/powerpoint/2010/main" val="1074663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4"/>
            <a:ext cx="8496944" cy="432048"/>
          </a:xfrm>
        </p:spPr>
        <p:txBody>
          <a:bodyPr>
            <a:normAutofit/>
          </a:bodyPr>
          <a:lstStyle/>
          <a:p>
            <a:pPr>
              <a:lnSpc>
                <a:spcPct val="90000"/>
              </a:lnSpc>
            </a:pPr>
            <a:r>
              <a:rPr lang="en-US" dirty="0"/>
              <a:t>As an example, we will change this</a:t>
            </a:r>
          </a:p>
          <a:p>
            <a:pPr>
              <a:lnSpc>
                <a:spcPct val="90000"/>
              </a:lnSpc>
            </a:pPr>
            <a:endParaRPr lang="en-US" dirty="0"/>
          </a:p>
        </p:txBody>
      </p:sp>
      <p:sp>
        <p:nvSpPr>
          <p:cNvPr id="3" name="Content Placeholder 5">
            <a:extLst>
              <a:ext uri="{FF2B5EF4-FFF2-40B4-BE49-F238E27FC236}">
                <a16:creationId xmlns:a16="http://schemas.microsoft.com/office/drawing/2014/main" id="{5F16C9E9-084A-278D-1AD4-AEE1B01F5802}"/>
              </a:ext>
            </a:extLst>
          </p:cNvPr>
          <p:cNvSpPr txBox="1">
            <a:spLocks/>
          </p:cNvSpPr>
          <p:nvPr/>
        </p:nvSpPr>
        <p:spPr>
          <a:xfrm>
            <a:off x="359532" y="2571750"/>
            <a:ext cx="8496944" cy="43204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dirty="0"/>
              <a:t>To this</a:t>
            </a:r>
          </a:p>
          <a:p>
            <a:pPr>
              <a:lnSpc>
                <a:spcPct val="90000"/>
              </a:lnSpc>
            </a:pPr>
            <a:endParaRPr lang="en-US" dirty="0"/>
          </a:p>
        </p:txBody>
      </p:sp>
      <p:sp>
        <p:nvSpPr>
          <p:cNvPr id="4" name="TextBox 3">
            <a:extLst>
              <a:ext uri="{FF2B5EF4-FFF2-40B4-BE49-F238E27FC236}">
                <a16:creationId xmlns:a16="http://schemas.microsoft.com/office/drawing/2014/main" id="{5FE18AA8-0B87-37D5-6BF3-451BDAA0B9A7}"/>
              </a:ext>
            </a:extLst>
          </p:cNvPr>
          <p:cNvSpPr txBox="1"/>
          <p:nvPr/>
        </p:nvSpPr>
        <p:spPr>
          <a:xfrm>
            <a:off x="395536" y="1059582"/>
            <a:ext cx="8568952" cy="1384995"/>
          </a:xfrm>
          <a:prstGeom prst="rect">
            <a:avLst/>
          </a:prstGeom>
          <a:noFill/>
          <a:ln>
            <a:solidFill>
              <a:schemeClr val="tx1"/>
            </a:solidFill>
          </a:ln>
        </p:spPr>
        <p:txBody>
          <a:bodyPr wrap="square" rtlCol="0">
            <a:spAutoFit/>
          </a:bodyPr>
          <a:lstStyle/>
          <a:p>
            <a:r>
              <a:rPr lang="en-US" sz="1400" dirty="0"/>
              <a:t>&lt;tr&gt;	              	</a:t>
            </a:r>
          </a:p>
          <a:p>
            <a:r>
              <a:rPr lang="en-US" sz="1400" dirty="0"/>
              <a:t>   &lt;td&gt;				</a:t>
            </a:r>
          </a:p>
          <a:p>
            <a:r>
              <a:rPr lang="en-US" sz="1400" dirty="0"/>
              <a:t>     &lt;strong&gt;@@reminder_message@@&lt;/strong&gt;</a:t>
            </a:r>
          </a:p>
          <a:p>
            <a:r>
              <a:rPr lang="en-US" sz="1400" dirty="0"/>
              <a:t>     &lt;</a:t>
            </a:r>
            <a:r>
              <a:rPr lang="en-US" sz="1400" dirty="0" err="1"/>
              <a:t>br</a:t>
            </a:r>
            <a:r>
              <a:rPr lang="en-US" sz="1400" dirty="0"/>
              <a:t>/&gt;&lt;</a:t>
            </a:r>
            <a:r>
              <a:rPr lang="en-US" sz="1400" dirty="0" err="1"/>
              <a:t>br</a:t>
            </a:r>
            <a:r>
              <a:rPr lang="en-US" sz="1400" dirty="0"/>
              <a:t>/&gt;	                </a:t>
            </a:r>
          </a:p>
          <a:p>
            <a:r>
              <a:rPr lang="en-US" sz="1400" dirty="0"/>
              <a:t>   &lt;/td&gt;	              </a:t>
            </a:r>
          </a:p>
          <a:p>
            <a:r>
              <a:rPr lang="en-US" sz="1400" dirty="0"/>
              <a:t>&lt;/tr&gt;</a:t>
            </a:r>
          </a:p>
        </p:txBody>
      </p:sp>
      <p:sp>
        <p:nvSpPr>
          <p:cNvPr id="7" name="TextBox 6">
            <a:extLst>
              <a:ext uri="{FF2B5EF4-FFF2-40B4-BE49-F238E27FC236}">
                <a16:creationId xmlns:a16="http://schemas.microsoft.com/office/drawing/2014/main" id="{E4064B51-FBCE-BE05-BAA6-FD4C7BBA3A86}"/>
              </a:ext>
            </a:extLst>
          </p:cNvPr>
          <p:cNvSpPr txBox="1"/>
          <p:nvPr/>
        </p:nvSpPr>
        <p:spPr>
          <a:xfrm>
            <a:off x="395536" y="3058963"/>
            <a:ext cx="8568952" cy="1384995"/>
          </a:xfrm>
          <a:prstGeom prst="rect">
            <a:avLst/>
          </a:prstGeom>
          <a:noFill/>
          <a:ln>
            <a:solidFill>
              <a:schemeClr val="tx1"/>
            </a:solidFill>
          </a:ln>
        </p:spPr>
        <p:txBody>
          <a:bodyPr wrap="square" rtlCol="0">
            <a:spAutoFit/>
          </a:bodyPr>
          <a:lstStyle/>
          <a:p>
            <a:r>
              <a:rPr lang="en-US" sz="1400" dirty="0"/>
              <a:t>&lt;tr&gt;	              	</a:t>
            </a:r>
          </a:p>
          <a:p>
            <a:r>
              <a:rPr lang="en-US" sz="1400" dirty="0"/>
              <a:t>   &lt;td&gt;				</a:t>
            </a:r>
          </a:p>
          <a:p>
            <a:r>
              <a:rPr lang="en-US" sz="1400" dirty="0"/>
              <a:t>     </a:t>
            </a:r>
            <a:r>
              <a:rPr lang="en-US" sz="1400" dirty="0">
                <a:highlight>
                  <a:srgbClr val="FFFF00"/>
                </a:highlight>
              </a:rPr>
              <a:t>&lt;font color = "red" size = "5"&gt;</a:t>
            </a:r>
            <a:r>
              <a:rPr lang="en-US" sz="1400" dirty="0"/>
              <a:t>&lt;strong&gt;@@reminder_message@@&lt;/strong&gt;</a:t>
            </a:r>
            <a:r>
              <a:rPr lang="en-US" sz="1400" dirty="0">
                <a:highlight>
                  <a:srgbClr val="FFFF00"/>
                </a:highlight>
              </a:rPr>
              <a:t>&lt;/font&gt;</a:t>
            </a:r>
          </a:p>
          <a:p>
            <a:r>
              <a:rPr lang="en-US" sz="1400" dirty="0"/>
              <a:t>     &lt;</a:t>
            </a:r>
            <a:r>
              <a:rPr lang="en-US" sz="1400" dirty="0" err="1"/>
              <a:t>br</a:t>
            </a:r>
            <a:r>
              <a:rPr lang="en-US" sz="1400" dirty="0"/>
              <a:t>/&gt;&lt;</a:t>
            </a:r>
            <a:r>
              <a:rPr lang="en-US" sz="1400" dirty="0" err="1"/>
              <a:t>br</a:t>
            </a:r>
            <a:r>
              <a:rPr lang="en-US" sz="1400" dirty="0"/>
              <a:t>/&gt;	                </a:t>
            </a:r>
          </a:p>
          <a:p>
            <a:r>
              <a:rPr lang="en-US" sz="1400" dirty="0"/>
              <a:t>   &lt;/td&gt;	              </a:t>
            </a:r>
          </a:p>
          <a:p>
            <a:r>
              <a:rPr lang="en-US" sz="1400" dirty="0"/>
              <a:t>&lt;/tr&gt;</a:t>
            </a:r>
          </a:p>
        </p:txBody>
      </p:sp>
    </p:spTree>
    <p:extLst>
      <p:ext uri="{BB962C8B-B14F-4D97-AF65-F5344CB8AC3E}">
        <p14:creationId xmlns:p14="http://schemas.microsoft.com/office/powerpoint/2010/main" val="1430534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5E5F07-6B8C-9010-7CCD-6FB9357A22DE}"/>
              </a:ext>
            </a:extLst>
          </p:cNvPr>
          <p:cNvPicPr>
            <a:picLocks noChangeAspect="1"/>
          </p:cNvPicPr>
          <p:nvPr/>
        </p:nvPicPr>
        <p:blipFill>
          <a:blip r:embed="rId2"/>
          <a:stretch>
            <a:fillRect/>
          </a:stretch>
        </p:blipFill>
        <p:spPr>
          <a:xfrm>
            <a:off x="638690" y="659764"/>
            <a:ext cx="7866620" cy="4138990"/>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XSL Editor</a:t>
            </a:r>
          </a:p>
        </p:txBody>
      </p:sp>
      <p:sp>
        <p:nvSpPr>
          <p:cNvPr id="3" name="TextBox 2">
            <a:extLst>
              <a:ext uri="{FF2B5EF4-FFF2-40B4-BE49-F238E27FC236}">
                <a16:creationId xmlns:a16="http://schemas.microsoft.com/office/drawing/2014/main" id="{8FCC9101-2F57-7192-4840-242681388E6C}"/>
              </a:ext>
            </a:extLst>
          </p:cNvPr>
          <p:cNvSpPr txBox="1"/>
          <p:nvPr/>
        </p:nvSpPr>
        <p:spPr>
          <a:xfrm>
            <a:off x="2699793" y="1606029"/>
            <a:ext cx="1152128" cy="461665"/>
          </a:xfrm>
          <a:prstGeom prst="rect">
            <a:avLst/>
          </a:prstGeom>
          <a:solidFill>
            <a:srgbClr val="FFFF00"/>
          </a:solidFill>
          <a:ln>
            <a:solidFill>
              <a:schemeClr val="accent1"/>
            </a:solidFill>
          </a:ln>
        </p:spPr>
        <p:txBody>
          <a:bodyPr wrap="square" rtlCol="0">
            <a:spAutoFit/>
          </a:bodyPr>
          <a:lstStyle/>
          <a:p>
            <a:r>
              <a:rPr lang="en-US" sz="1200" dirty="0"/>
              <a:t>We changed the XSL here</a:t>
            </a:r>
          </a:p>
        </p:txBody>
      </p:sp>
      <p:sp>
        <p:nvSpPr>
          <p:cNvPr id="8" name="Rectangle 7">
            <a:extLst>
              <a:ext uri="{FF2B5EF4-FFF2-40B4-BE49-F238E27FC236}">
                <a16:creationId xmlns:a16="http://schemas.microsoft.com/office/drawing/2014/main" id="{1177FECB-A843-BD61-A8C9-377293873536}"/>
              </a:ext>
            </a:extLst>
          </p:cNvPr>
          <p:cNvSpPr/>
          <p:nvPr/>
        </p:nvSpPr>
        <p:spPr>
          <a:xfrm>
            <a:off x="1619672" y="2571750"/>
            <a:ext cx="244827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0" name="Straight Arrow Connector 9">
            <a:extLst>
              <a:ext uri="{FF2B5EF4-FFF2-40B4-BE49-F238E27FC236}">
                <a16:creationId xmlns:a16="http://schemas.microsoft.com/office/drawing/2014/main" id="{EA77F871-CE0F-B5FD-393C-63655BDF745A}"/>
              </a:ext>
            </a:extLst>
          </p:cNvPr>
          <p:cNvCxnSpPr/>
          <p:nvPr/>
        </p:nvCxnSpPr>
        <p:spPr>
          <a:xfrm flipH="1">
            <a:off x="3131840" y="2065953"/>
            <a:ext cx="144016" cy="5057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C6212F4-C821-B38B-4795-0E7726FBCC5D}"/>
              </a:ext>
            </a:extLst>
          </p:cNvPr>
          <p:cNvSpPr txBox="1"/>
          <p:nvPr/>
        </p:nvSpPr>
        <p:spPr>
          <a:xfrm>
            <a:off x="5883489" y="2254101"/>
            <a:ext cx="1928871" cy="461665"/>
          </a:xfrm>
          <a:prstGeom prst="rect">
            <a:avLst/>
          </a:prstGeom>
          <a:solidFill>
            <a:srgbClr val="FFFF00"/>
          </a:solidFill>
          <a:ln>
            <a:solidFill>
              <a:schemeClr val="accent1"/>
            </a:solidFill>
          </a:ln>
        </p:spPr>
        <p:txBody>
          <a:bodyPr wrap="square" rtlCol="0">
            <a:spAutoFit/>
          </a:bodyPr>
          <a:lstStyle/>
          <a:p>
            <a:r>
              <a:rPr lang="en-US" sz="1200" dirty="0"/>
              <a:t>We immediately see the change in the preview here</a:t>
            </a:r>
          </a:p>
        </p:txBody>
      </p:sp>
      <p:sp>
        <p:nvSpPr>
          <p:cNvPr id="12" name="Rectangle 11">
            <a:extLst>
              <a:ext uri="{FF2B5EF4-FFF2-40B4-BE49-F238E27FC236}">
                <a16:creationId xmlns:a16="http://schemas.microsoft.com/office/drawing/2014/main" id="{9A9A6081-C474-8EE5-DB29-A6C682C5C8CE}"/>
              </a:ext>
            </a:extLst>
          </p:cNvPr>
          <p:cNvSpPr/>
          <p:nvPr/>
        </p:nvSpPr>
        <p:spPr>
          <a:xfrm>
            <a:off x="4714358" y="3219822"/>
            <a:ext cx="347463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3" name="Straight Arrow Connector 12">
            <a:extLst>
              <a:ext uri="{FF2B5EF4-FFF2-40B4-BE49-F238E27FC236}">
                <a16:creationId xmlns:a16="http://schemas.microsoft.com/office/drawing/2014/main" id="{4D56E9E2-9BE6-1562-7D7A-98D6319A9A5E}"/>
              </a:ext>
            </a:extLst>
          </p:cNvPr>
          <p:cNvCxnSpPr/>
          <p:nvPr/>
        </p:nvCxnSpPr>
        <p:spPr>
          <a:xfrm flipH="1">
            <a:off x="6281943" y="2714025"/>
            <a:ext cx="144016" cy="5057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799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02428B-AC9B-E7FD-8005-3E4741ACCC42}"/>
              </a:ext>
            </a:extLst>
          </p:cNvPr>
          <p:cNvPicPr>
            <a:picLocks noChangeAspect="1"/>
          </p:cNvPicPr>
          <p:nvPr/>
        </p:nvPicPr>
        <p:blipFill>
          <a:blip r:embed="rId2"/>
          <a:stretch>
            <a:fillRect/>
          </a:stretch>
        </p:blipFill>
        <p:spPr>
          <a:xfrm>
            <a:off x="0" y="2707880"/>
            <a:ext cx="9144000" cy="1592062"/>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3"/>
            <a:ext cx="8496944" cy="1592061"/>
          </a:xfrm>
        </p:spPr>
        <p:txBody>
          <a:bodyPr>
            <a:normAutofit/>
          </a:bodyPr>
          <a:lstStyle/>
          <a:p>
            <a:pPr>
              <a:lnSpc>
                <a:spcPct val="90000"/>
              </a:lnSpc>
            </a:pPr>
            <a:r>
              <a:rPr lang="en-US" sz="2000" dirty="0"/>
              <a:t>Note that when editing the XSL, if the user makes a mistake, then Alma will not only state that there is an error but also state what it is and where it is.</a:t>
            </a:r>
          </a:p>
          <a:p>
            <a:pPr>
              <a:lnSpc>
                <a:spcPct val="90000"/>
              </a:lnSpc>
            </a:pPr>
            <a:r>
              <a:rPr lang="en-US" sz="2000" dirty="0"/>
              <a:t>Here for example the staff user editing the XSL forgot to put quotes around the font color.  Alma states what the error is and exactly where it is. </a:t>
            </a:r>
          </a:p>
          <a:p>
            <a:pPr>
              <a:lnSpc>
                <a:spcPct val="90000"/>
              </a:lnSpc>
            </a:pPr>
            <a:endParaRPr lang="en-US" sz="2000" dirty="0"/>
          </a:p>
        </p:txBody>
      </p:sp>
      <p:sp>
        <p:nvSpPr>
          <p:cNvPr id="3" name="Rectangle 2">
            <a:extLst>
              <a:ext uri="{FF2B5EF4-FFF2-40B4-BE49-F238E27FC236}">
                <a16:creationId xmlns:a16="http://schemas.microsoft.com/office/drawing/2014/main" id="{2D668B8E-45DC-66EA-681E-D75CD22E9572}"/>
              </a:ext>
            </a:extLst>
          </p:cNvPr>
          <p:cNvSpPr/>
          <p:nvPr/>
        </p:nvSpPr>
        <p:spPr>
          <a:xfrm>
            <a:off x="35496" y="3553605"/>
            <a:ext cx="3240360" cy="1259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2" name="Straight Arrow Connector 11">
            <a:extLst>
              <a:ext uri="{FF2B5EF4-FFF2-40B4-BE49-F238E27FC236}">
                <a16:creationId xmlns:a16="http://schemas.microsoft.com/office/drawing/2014/main" id="{2C40CAA2-A79E-A5D1-817C-103D32D71A45}"/>
              </a:ext>
            </a:extLst>
          </p:cNvPr>
          <p:cNvCxnSpPr/>
          <p:nvPr/>
        </p:nvCxnSpPr>
        <p:spPr>
          <a:xfrm>
            <a:off x="1259632" y="3073005"/>
            <a:ext cx="216024" cy="480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A733B08-A31F-578A-0E6E-4BC1FFBE370D}"/>
              </a:ext>
            </a:extLst>
          </p:cNvPr>
          <p:cNvCxnSpPr/>
          <p:nvPr/>
        </p:nvCxnSpPr>
        <p:spPr>
          <a:xfrm>
            <a:off x="1439652" y="3073005"/>
            <a:ext cx="216024" cy="480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954570C-DDB1-02CD-E2DA-4DFD903EF4AA}"/>
              </a:ext>
            </a:extLst>
          </p:cNvPr>
          <p:cNvSpPr/>
          <p:nvPr/>
        </p:nvSpPr>
        <p:spPr>
          <a:xfrm>
            <a:off x="4716016" y="3651870"/>
            <a:ext cx="42484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5" name="Straight Arrow Connector 14">
            <a:extLst>
              <a:ext uri="{FF2B5EF4-FFF2-40B4-BE49-F238E27FC236}">
                <a16:creationId xmlns:a16="http://schemas.microsoft.com/office/drawing/2014/main" id="{B31EE8A3-91D2-B613-189B-4F71B83373D8}"/>
              </a:ext>
            </a:extLst>
          </p:cNvPr>
          <p:cNvCxnSpPr/>
          <p:nvPr/>
        </p:nvCxnSpPr>
        <p:spPr>
          <a:xfrm>
            <a:off x="6516216" y="3242830"/>
            <a:ext cx="216024" cy="480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301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E6F1AE-44C1-0DF8-BB05-B72B54B08904}"/>
              </a:ext>
            </a:extLst>
          </p:cNvPr>
          <p:cNvPicPr>
            <a:picLocks noChangeAspect="1"/>
          </p:cNvPicPr>
          <p:nvPr/>
        </p:nvPicPr>
        <p:blipFill>
          <a:blip r:embed="rId2"/>
          <a:stretch>
            <a:fillRect/>
          </a:stretch>
        </p:blipFill>
        <p:spPr>
          <a:xfrm>
            <a:off x="0" y="1615027"/>
            <a:ext cx="9144000" cy="191344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3"/>
            <a:ext cx="8496944" cy="1592061"/>
          </a:xfrm>
        </p:spPr>
        <p:txBody>
          <a:bodyPr>
            <a:normAutofit/>
          </a:bodyPr>
          <a:lstStyle/>
          <a:p>
            <a:pPr>
              <a:lnSpc>
                <a:spcPct val="90000"/>
              </a:lnSpc>
            </a:pPr>
            <a:r>
              <a:rPr lang="en-US" sz="2000" dirty="0"/>
              <a:t>Here for example the staff user editing the XSL forgot to close the &lt;tr&gt; with a "&gt;". Alma states what the error is and exactly where it is. </a:t>
            </a:r>
          </a:p>
          <a:p>
            <a:pPr>
              <a:lnSpc>
                <a:spcPct val="90000"/>
              </a:lnSpc>
            </a:pPr>
            <a:endParaRPr lang="en-US" sz="2000" dirty="0"/>
          </a:p>
        </p:txBody>
      </p:sp>
      <p:sp>
        <p:nvSpPr>
          <p:cNvPr id="3" name="Rectangle 2">
            <a:extLst>
              <a:ext uri="{FF2B5EF4-FFF2-40B4-BE49-F238E27FC236}">
                <a16:creationId xmlns:a16="http://schemas.microsoft.com/office/drawing/2014/main" id="{2D668B8E-45DC-66EA-681E-D75CD22E9572}"/>
              </a:ext>
            </a:extLst>
          </p:cNvPr>
          <p:cNvSpPr/>
          <p:nvPr/>
        </p:nvSpPr>
        <p:spPr>
          <a:xfrm>
            <a:off x="35496" y="2651634"/>
            <a:ext cx="3240360" cy="1259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2" name="Straight Arrow Connector 11">
            <a:extLst>
              <a:ext uri="{FF2B5EF4-FFF2-40B4-BE49-F238E27FC236}">
                <a16:creationId xmlns:a16="http://schemas.microsoft.com/office/drawing/2014/main" id="{2C40CAA2-A79E-A5D1-817C-103D32D71A45}"/>
              </a:ext>
            </a:extLst>
          </p:cNvPr>
          <p:cNvCxnSpPr/>
          <p:nvPr/>
        </p:nvCxnSpPr>
        <p:spPr>
          <a:xfrm>
            <a:off x="8028384" y="2153133"/>
            <a:ext cx="216024" cy="480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A733B08-A31F-578A-0E6E-4BC1FFBE370D}"/>
              </a:ext>
            </a:extLst>
          </p:cNvPr>
          <p:cNvCxnSpPr/>
          <p:nvPr/>
        </p:nvCxnSpPr>
        <p:spPr>
          <a:xfrm>
            <a:off x="1561518" y="2209669"/>
            <a:ext cx="216024" cy="480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954570C-DDB1-02CD-E2DA-4DFD903EF4AA}"/>
              </a:ext>
            </a:extLst>
          </p:cNvPr>
          <p:cNvSpPr/>
          <p:nvPr/>
        </p:nvSpPr>
        <p:spPr>
          <a:xfrm>
            <a:off x="4786933" y="2578821"/>
            <a:ext cx="4033539"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524950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5E5F07-6B8C-9010-7CCD-6FB9357A22DE}"/>
              </a:ext>
            </a:extLst>
          </p:cNvPr>
          <p:cNvPicPr>
            <a:picLocks noChangeAspect="1"/>
          </p:cNvPicPr>
          <p:nvPr/>
        </p:nvPicPr>
        <p:blipFill>
          <a:blip r:embed="rId2"/>
          <a:stretch>
            <a:fillRect/>
          </a:stretch>
        </p:blipFill>
        <p:spPr>
          <a:xfrm>
            <a:off x="638690" y="659764"/>
            <a:ext cx="7866620" cy="4138990"/>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XSL Editor</a:t>
            </a:r>
          </a:p>
        </p:txBody>
      </p:sp>
      <p:sp>
        <p:nvSpPr>
          <p:cNvPr id="3" name="TextBox 2">
            <a:extLst>
              <a:ext uri="{FF2B5EF4-FFF2-40B4-BE49-F238E27FC236}">
                <a16:creationId xmlns:a16="http://schemas.microsoft.com/office/drawing/2014/main" id="{8FCC9101-2F57-7192-4840-242681388E6C}"/>
              </a:ext>
            </a:extLst>
          </p:cNvPr>
          <p:cNvSpPr txBox="1"/>
          <p:nvPr/>
        </p:nvSpPr>
        <p:spPr>
          <a:xfrm>
            <a:off x="3635896" y="525909"/>
            <a:ext cx="2574038" cy="830997"/>
          </a:xfrm>
          <a:prstGeom prst="rect">
            <a:avLst/>
          </a:prstGeom>
          <a:solidFill>
            <a:srgbClr val="FFFF00"/>
          </a:solidFill>
          <a:ln>
            <a:solidFill>
              <a:schemeClr val="accent1"/>
            </a:solidFill>
          </a:ln>
        </p:spPr>
        <p:txBody>
          <a:bodyPr wrap="square" rtlCol="0">
            <a:spAutoFit/>
          </a:bodyPr>
          <a:lstStyle/>
          <a:p>
            <a:r>
              <a:rPr lang="en-US" sz="1200" dirty="0"/>
              <a:t>We can save the changes as a draft to continue working on later (more on that later in a dedicated section of the presentation)</a:t>
            </a:r>
          </a:p>
        </p:txBody>
      </p:sp>
      <p:sp>
        <p:nvSpPr>
          <p:cNvPr id="8" name="Rectangle 7">
            <a:extLst>
              <a:ext uri="{FF2B5EF4-FFF2-40B4-BE49-F238E27FC236}">
                <a16:creationId xmlns:a16="http://schemas.microsoft.com/office/drawing/2014/main" id="{1177FECB-A843-BD61-A8C9-377293873536}"/>
              </a:ext>
            </a:extLst>
          </p:cNvPr>
          <p:cNvSpPr/>
          <p:nvPr/>
        </p:nvSpPr>
        <p:spPr>
          <a:xfrm>
            <a:off x="2915816" y="1004332"/>
            <a:ext cx="43204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0" name="Straight Arrow Connector 9">
            <a:extLst>
              <a:ext uri="{FF2B5EF4-FFF2-40B4-BE49-F238E27FC236}">
                <a16:creationId xmlns:a16="http://schemas.microsoft.com/office/drawing/2014/main" id="{EA77F871-CE0F-B5FD-393C-63655BDF745A}"/>
              </a:ext>
            </a:extLst>
          </p:cNvPr>
          <p:cNvCxnSpPr>
            <a:cxnSpLocks/>
          </p:cNvCxnSpPr>
          <p:nvPr/>
        </p:nvCxnSpPr>
        <p:spPr>
          <a:xfrm flipH="1">
            <a:off x="3131840" y="744791"/>
            <a:ext cx="72008" cy="2682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C6212F4-C821-B38B-4795-0E7726FBCC5D}"/>
              </a:ext>
            </a:extLst>
          </p:cNvPr>
          <p:cNvSpPr txBox="1"/>
          <p:nvPr/>
        </p:nvSpPr>
        <p:spPr>
          <a:xfrm>
            <a:off x="5883489" y="1793700"/>
            <a:ext cx="1818449" cy="276999"/>
          </a:xfrm>
          <a:prstGeom prst="rect">
            <a:avLst/>
          </a:prstGeom>
          <a:solidFill>
            <a:srgbClr val="FFFF00"/>
          </a:solidFill>
          <a:ln>
            <a:solidFill>
              <a:schemeClr val="accent1"/>
            </a:solidFill>
          </a:ln>
        </p:spPr>
        <p:txBody>
          <a:bodyPr wrap="square" rtlCol="0">
            <a:spAutoFit/>
          </a:bodyPr>
          <a:lstStyle/>
          <a:p>
            <a:r>
              <a:rPr lang="en-US" sz="1200" dirty="0"/>
              <a:t>We can save the changes</a:t>
            </a:r>
          </a:p>
        </p:txBody>
      </p:sp>
      <p:sp>
        <p:nvSpPr>
          <p:cNvPr id="12" name="Rectangle 11">
            <a:extLst>
              <a:ext uri="{FF2B5EF4-FFF2-40B4-BE49-F238E27FC236}">
                <a16:creationId xmlns:a16="http://schemas.microsoft.com/office/drawing/2014/main" id="{9A9A6081-C474-8EE5-DB29-A6C682C5C8CE}"/>
              </a:ext>
            </a:extLst>
          </p:cNvPr>
          <p:cNvSpPr/>
          <p:nvPr/>
        </p:nvSpPr>
        <p:spPr>
          <a:xfrm>
            <a:off x="8176496" y="672783"/>
            <a:ext cx="313770" cy="2510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3" name="Straight Arrow Connector 12">
            <a:extLst>
              <a:ext uri="{FF2B5EF4-FFF2-40B4-BE49-F238E27FC236}">
                <a16:creationId xmlns:a16="http://schemas.microsoft.com/office/drawing/2014/main" id="{4D56E9E2-9BE6-1562-7D7A-98D6319A9A5E}"/>
              </a:ext>
            </a:extLst>
          </p:cNvPr>
          <p:cNvCxnSpPr>
            <a:cxnSpLocks/>
          </p:cNvCxnSpPr>
          <p:nvPr/>
        </p:nvCxnSpPr>
        <p:spPr>
          <a:xfrm flipV="1">
            <a:off x="8028384" y="937111"/>
            <a:ext cx="313770" cy="10100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6C8D27A-18F0-4893-D7E3-FE4E1A08BCC1}"/>
              </a:ext>
            </a:extLst>
          </p:cNvPr>
          <p:cNvCxnSpPr>
            <a:cxnSpLocks/>
          </p:cNvCxnSpPr>
          <p:nvPr/>
        </p:nvCxnSpPr>
        <p:spPr>
          <a:xfrm flipH="1">
            <a:off x="3203848" y="744791"/>
            <a:ext cx="432048"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5C3618D-4C65-BB9D-87B3-89F57291EA0E}"/>
              </a:ext>
            </a:extLst>
          </p:cNvPr>
          <p:cNvCxnSpPr>
            <a:cxnSpLocks/>
          </p:cNvCxnSpPr>
          <p:nvPr/>
        </p:nvCxnSpPr>
        <p:spPr>
          <a:xfrm flipH="1">
            <a:off x="7701938" y="1929988"/>
            <a:ext cx="326446"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119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2E4907C-8518-EFB3-700E-1A91FBC3217B}"/>
              </a:ext>
            </a:extLst>
          </p:cNvPr>
          <p:cNvPicPr>
            <a:picLocks noChangeAspect="1"/>
          </p:cNvPicPr>
          <p:nvPr/>
        </p:nvPicPr>
        <p:blipFill>
          <a:blip r:embed="rId2"/>
          <a:stretch>
            <a:fillRect/>
          </a:stretch>
        </p:blipFill>
        <p:spPr>
          <a:xfrm>
            <a:off x="0" y="609366"/>
            <a:ext cx="9144000" cy="3924768"/>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XSL Editor</a:t>
            </a:r>
          </a:p>
        </p:txBody>
      </p:sp>
      <p:sp>
        <p:nvSpPr>
          <p:cNvPr id="8" name="Rectangle 7">
            <a:extLst>
              <a:ext uri="{FF2B5EF4-FFF2-40B4-BE49-F238E27FC236}">
                <a16:creationId xmlns:a16="http://schemas.microsoft.com/office/drawing/2014/main" id="{1177FECB-A843-BD61-A8C9-377293873536}"/>
              </a:ext>
            </a:extLst>
          </p:cNvPr>
          <p:cNvSpPr/>
          <p:nvPr/>
        </p:nvSpPr>
        <p:spPr>
          <a:xfrm>
            <a:off x="7969244" y="969405"/>
            <a:ext cx="1174755" cy="3075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1" name="TextBox 10">
            <a:extLst>
              <a:ext uri="{FF2B5EF4-FFF2-40B4-BE49-F238E27FC236}">
                <a16:creationId xmlns:a16="http://schemas.microsoft.com/office/drawing/2014/main" id="{AC6212F4-C821-B38B-4795-0E7726FBCC5D}"/>
              </a:ext>
            </a:extLst>
          </p:cNvPr>
          <p:cNvSpPr txBox="1"/>
          <p:nvPr/>
        </p:nvSpPr>
        <p:spPr>
          <a:xfrm>
            <a:off x="5883489" y="2150735"/>
            <a:ext cx="1818449" cy="830997"/>
          </a:xfrm>
          <a:prstGeom prst="rect">
            <a:avLst/>
          </a:prstGeom>
          <a:solidFill>
            <a:srgbClr val="FFFF00"/>
          </a:solidFill>
          <a:ln>
            <a:solidFill>
              <a:schemeClr val="accent1"/>
            </a:solidFill>
          </a:ln>
        </p:spPr>
        <p:txBody>
          <a:bodyPr wrap="square" rtlCol="0">
            <a:spAutoFit/>
          </a:bodyPr>
          <a:lstStyle/>
          <a:p>
            <a:r>
              <a:rPr lang="en-US" sz="1200" dirty="0"/>
              <a:t>We have saved the changes and now this is the letter that will be used by Alma</a:t>
            </a:r>
          </a:p>
        </p:txBody>
      </p:sp>
      <p:sp>
        <p:nvSpPr>
          <p:cNvPr id="12" name="Rectangle 11">
            <a:extLst>
              <a:ext uri="{FF2B5EF4-FFF2-40B4-BE49-F238E27FC236}">
                <a16:creationId xmlns:a16="http://schemas.microsoft.com/office/drawing/2014/main" id="{9A9A6081-C474-8EE5-DB29-A6C682C5C8CE}"/>
              </a:ext>
            </a:extLst>
          </p:cNvPr>
          <p:cNvSpPr/>
          <p:nvPr/>
        </p:nvSpPr>
        <p:spPr>
          <a:xfrm>
            <a:off x="8792260" y="659910"/>
            <a:ext cx="313770" cy="2510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3" name="Straight Arrow Connector 12">
            <a:extLst>
              <a:ext uri="{FF2B5EF4-FFF2-40B4-BE49-F238E27FC236}">
                <a16:creationId xmlns:a16="http://schemas.microsoft.com/office/drawing/2014/main" id="{4D56E9E2-9BE6-1562-7D7A-98D6319A9A5E}"/>
              </a:ext>
            </a:extLst>
          </p:cNvPr>
          <p:cNvCxnSpPr>
            <a:cxnSpLocks/>
          </p:cNvCxnSpPr>
          <p:nvPr/>
        </p:nvCxnSpPr>
        <p:spPr>
          <a:xfrm flipV="1">
            <a:off x="8028384" y="1294146"/>
            <a:ext cx="313770" cy="10100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5C3618D-4C65-BB9D-87B3-89F57291EA0E}"/>
              </a:ext>
            </a:extLst>
          </p:cNvPr>
          <p:cNvCxnSpPr>
            <a:cxnSpLocks/>
          </p:cNvCxnSpPr>
          <p:nvPr/>
        </p:nvCxnSpPr>
        <p:spPr>
          <a:xfrm flipH="1">
            <a:off x="7701938" y="2287023"/>
            <a:ext cx="326446"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354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63929" y="843558"/>
            <a:ext cx="8496944" cy="1296144"/>
          </a:xfrm>
        </p:spPr>
        <p:txBody>
          <a:bodyPr>
            <a:normAutofit/>
          </a:bodyPr>
          <a:lstStyle/>
          <a:p>
            <a:pPr>
              <a:lnSpc>
                <a:spcPct val="90000"/>
              </a:lnSpc>
            </a:pPr>
            <a:r>
              <a:rPr lang="en-US" sz="2000" dirty="0"/>
              <a:t>While editing the XSL it is possible to send it via email.  </a:t>
            </a:r>
          </a:p>
          <a:p>
            <a:pPr>
              <a:lnSpc>
                <a:spcPct val="90000"/>
              </a:lnSpc>
            </a:pPr>
            <a:r>
              <a:rPr lang="en-US" sz="2000" dirty="0"/>
              <a:t>In this way the staff user doing the editing will be able to see exactly how it would appear in an actual email.</a:t>
            </a:r>
          </a:p>
          <a:p>
            <a:pPr>
              <a:lnSpc>
                <a:spcPct val="90000"/>
              </a:lnSpc>
            </a:pPr>
            <a:endParaRPr lang="en-US" sz="2000" dirty="0"/>
          </a:p>
        </p:txBody>
      </p:sp>
    </p:spTree>
    <p:extLst>
      <p:ext uri="{BB962C8B-B14F-4D97-AF65-F5344CB8AC3E}">
        <p14:creationId xmlns:p14="http://schemas.microsoft.com/office/powerpoint/2010/main" val="2680864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XSL Editor</a:t>
            </a:r>
          </a:p>
        </p:txBody>
      </p:sp>
      <p:pic>
        <p:nvPicPr>
          <p:cNvPr id="8" name="Picture 7">
            <a:extLst>
              <a:ext uri="{FF2B5EF4-FFF2-40B4-BE49-F238E27FC236}">
                <a16:creationId xmlns:a16="http://schemas.microsoft.com/office/drawing/2014/main" id="{CA0BA6DE-D810-F628-6A6A-340F591D4563}"/>
              </a:ext>
            </a:extLst>
          </p:cNvPr>
          <p:cNvPicPr>
            <a:picLocks noChangeAspect="1"/>
          </p:cNvPicPr>
          <p:nvPr/>
        </p:nvPicPr>
        <p:blipFill>
          <a:blip r:embed="rId2"/>
          <a:stretch>
            <a:fillRect/>
          </a:stretch>
        </p:blipFill>
        <p:spPr>
          <a:xfrm>
            <a:off x="0" y="896934"/>
            <a:ext cx="9144000" cy="3763048"/>
          </a:xfrm>
          <a:prstGeom prst="rect">
            <a:avLst/>
          </a:prstGeom>
          <a:ln>
            <a:solidFill>
              <a:schemeClr val="accent1"/>
            </a:solidFill>
          </a:ln>
        </p:spPr>
      </p:pic>
      <p:sp>
        <p:nvSpPr>
          <p:cNvPr id="11" name="TextBox 10">
            <a:extLst>
              <a:ext uri="{FF2B5EF4-FFF2-40B4-BE49-F238E27FC236}">
                <a16:creationId xmlns:a16="http://schemas.microsoft.com/office/drawing/2014/main" id="{85A1E9C9-A7BA-93B7-4A45-395CE64F9197}"/>
              </a:ext>
            </a:extLst>
          </p:cNvPr>
          <p:cNvSpPr txBox="1"/>
          <p:nvPr/>
        </p:nvSpPr>
        <p:spPr>
          <a:xfrm>
            <a:off x="4572000" y="3611710"/>
            <a:ext cx="1962465" cy="1015663"/>
          </a:xfrm>
          <a:prstGeom prst="rect">
            <a:avLst/>
          </a:prstGeom>
          <a:solidFill>
            <a:srgbClr val="FFFF00"/>
          </a:solidFill>
          <a:ln>
            <a:solidFill>
              <a:schemeClr val="accent1"/>
            </a:solidFill>
          </a:ln>
        </p:spPr>
        <p:txBody>
          <a:bodyPr wrap="square" rtlCol="0">
            <a:spAutoFit/>
          </a:bodyPr>
          <a:lstStyle/>
          <a:p>
            <a:r>
              <a:rPr lang="en-US" sz="1200" dirty="0"/>
              <a:t>Click here to send the letter via email.  It will by default go to the email of the logged in user.  It can be changed to a different email</a:t>
            </a:r>
          </a:p>
        </p:txBody>
      </p:sp>
      <p:cxnSp>
        <p:nvCxnSpPr>
          <p:cNvPr id="12" name="Straight Arrow Connector 11">
            <a:extLst>
              <a:ext uri="{FF2B5EF4-FFF2-40B4-BE49-F238E27FC236}">
                <a16:creationId xmlns:a16="http://schemas.microsoft.com/office/drawing/2014/main" id="{6A76F7D0-15AD-978C-5F43-61CD283EA304}"/>
              </a:ext>
            </a:extLst>
          </p:cNvPr>
          <p:cNvCxnSpPr>
            <a:cxnSpLocks/>
          </p:cNvCxnSpPr>
          <p:nvPr/>
        </p:nvCxnSpPr>
        <p:spPr>
          <a:xfrm>
            <a:off x="8187768" y="4122338"/>
            <a:ext cx="663440" cy="2230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650E19B-F2E0-12AC-8FE8-67ACB5FA8814}"/>
              </a:ext>
            </a:extLst>
          </p:cNvPr>
          <p:cNvCxnSpPr>
            <a:cxnSpLocks/>
          </p:cNvCxnSpPr>
          <p:nvPr/>
        </p:nvCxnSpPr>
        <p:spPr>
          <a:xfrm>
            <a:off x="6534465" y="4100335"/>
            <a:ext cx="1709943" cy="22003"/>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DE8CD09-DE10-0129-670D-3AF5B68BB3C9}"/>
              </a:ext>
            </a:extLst>
          </p:cNvPr>
          <p:cNvSpPr/>
          <p:nvPr/>
        </p:nvSpPr>
        <p:spPr>
          <a:xfrm>
            <a:off x="7894976" y="1135104"/>
            <a:ext cx="1213528" cy="362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8" name="Rectangle 17">
            <a:extLst>
              <a:ext uri="{FF2B5EF4-FFF2-40B4-BE49-F238E27FC236}">
                <a16:creationId xmlns:a16="http://schemas.microsoft.com/office/drawing/2014/main" id="{F2CFC003-34BD-930A-2618-4CE0173E3E2B}"/>
              </a:ext>
            </a:extLst>
          </p:cNvPr>
          <p:cNvSpPr/>
          <p:nvPr/>
        </p:nvSpPr>
        <p:spPr>
          <a:xfrm>
            <a:off x="8748464" y="4352173"/>
            <a:ext cx="360040" cy="2230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435705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pPr>
              <a:lnSpc>
                <a:spcPct val="90000"/>
              </a:lnSpc>
            </a:pPr>
            <a:r>
              <a:rPr lang="en-US" dirty="0"/>
              <a:t>This presentation is designed to accompany a one hour live interactive demonstration of the new letter configuration capabilities (August 2023).</a:t>
            </a:r>
          </a:p>
          <a:p>
            <a:pPr>
              <a:lnSpc>
                <a:spcPct val="90000"/>
              </a:lnSpc>
            </a:pPr>
            <a:r>
              <a:rPr lang="en-US" dirty="0"/>
              <a:t>It can, however, also serve as a "standalone" document to learn about the new functionality.</a:t>
            </a:r>
          </a:p>
          <a:p>
            <a:pPr>
              <a:lnSpc>
                <a:spcPct val="90000"/>
              </a:lnSpc>
            </a:pPr>
            <a:r>
              <a:rPr lang="en-US" dirty="0"/>
              <a:t>We will not only point out the new features for August 2023 but also the entire process for configuring and customizing letters.</a:t>
            </a:r>
          </a:p>
        </p:txBody>
      </p:sp>
    </p:spTree>
    <p:extLst>
      <p:ext uri="{BB962C8B-B14F-4D97-AF65-F5344CB8AC3E}">
        <p14:creationId xmlns:p14="http://schemas.microsoft.com/office/powerpoint/2010/main" val="3458908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DC26D1-668A-AA12-CF73-231F907A17C6}"/>
              </a:ext>
            </a:extLst>
          </p:cNvPr>
          <p:cNvPicPr>
            <a:picLocks noChangeAspect="1"/>
          </p:cNvPicPr>
          <p:nvPr/>
        </p:nvPicPr>
        <p:blipFill>
          <a:blip r:embed="rId2"/>
          <a:stretch>
            <a:fillRect/>
          </a:stretch>
        </p:blipFill>
        <p:spPr>
          <a:xfrm>
            <a:off x="0" y="759692"/>
            <a:ext cx="9144000" cy="3624116"/>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XSL Editor</a:t>
            </a:r>
          </a:p>
        </p:txBody>
      </p:sp>
      <p:sp>
        <p:nvSpPr>
          <p:cNvPr id="11" name="TextBox 10">
            <a:extLst>
              <a:ext uri="{FF2B5EF4-FFF2-40B4-BE49-F238E27FC236}">
                <a16:creationId xmlns:a16="http://schemas.microsoft.com/office/drawing/2014/main" id="{85A1E9C9-A7BA-93B7-4A45-395CE64F9197}"/>
              </a:ext>
            </a:extLst>
          </p:cNvPr>
          <p:cNvSpPr txBox="1"/>
          <p:nvPr/>
        </p:nvSpPr>
        <p:spPr>
          <a:xfrm>
            <a:off x="4139952" y="1635646"/>
            <a:ext cx="2088232" cy="646331"/>
          </a:xfrm>
          <a:prstGeom prst="rect">
            <a:avLst/>
          </a:prstGeom>
          <a:solidFill>
            <a:srgbClr val="FFFF00"/>
          </a:solidFill>
          <a:ln>
            <a:solidFill>
              <a:schemeClr val="accent1"/>
            </a:solidFill>
          </a:ln>
        </p:spPr>
        <p:txBody>
          <a:bodyPr wrap="square" rtlCol="0">
            <a:spAutoFit/>
          </a:bodyPr>
          <a:lstStyle/>
          <a:p>
            <a:r>
              <a:rPr lang="en-US" sz="1200" dirty="0"/>
              <a:t>The letter gets sent to the specified email together with an attachment of the </a:t>
            </a:r>
            <a:r>
              <a:rPr lang="en-US" sz="1200" dirty="0" err="1"/>
              <a:t>xsl</a:t>
            </a:r>
            <a:r>
              <a:rPr lang="en-US" sz="1200" dirty="0"/>
              <a:t>.</a:t>
            </a:r>
          </a:p>
        </p:txBody>
      </p:sp>
      <p:cxnSp>
        <p:nvCxnSpPr>
          <p:cNvPr id="12" name="Straight Arrow Connector 11">
            <a:extLst>
              <a:ext uri="{FF2B5EF4-FFF2-40B4-BE49-F238E27FC236}">
                <a16:creationId xmlns:a16="http://schemas.microsoft.com/office/drawing/2014/main" id="{6A76F7D0-15AD-978C-5F43-61CD283EA304}"/>
              </a:ext>
            </a:extLst>
          </p:cNvPr>
          <p:cNvCxnSpPr>
            <a:cxnSpLocks/>
          </p:cNvCxnSpPr>
          <p:nvPr/>
        </p:nvCxnSpPr>
        <p:spPr>
          <a:xfrm flipH="1" flipV="1">
            <a:off x="1931067" y="1584435"/>
            <a:ext cx="2208885" cy="3392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2CFC003-34BD-930A-2618-4CE0173E3E2B}"/>
              </a:ext>
            </a:extLst>
          </p:cNvPr>
          <p:cNvSpPr/>
          <p:nvPr/>
        </p:nvSpPr>
        <p:spPr>
          <a:xfrm>
            <a:off x="35496" y="1386089"/>
            <a:ext cx="1872208" cy="362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8588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4"/>
            <a:ext cx="8496944" cy="360040"/>
          </a:xfrm>
        </p:spPr>
        <p:txBody>
          <a:bodyPr>
            <a:normAutofit lnSpcReduction="10000"/>
          </a:bodyPr>
          <a:lstStyle/>
          <a:p>
            <a:pPr>
              <a:lnSpc>
                <a:spcPct val="90000"/>
              </a:lnSpc>
            </a:pPr>
            <a:r>
              <a:rPr lang="en-US" sz="2000" dirty="0"/>
              <a:t>We can contribute the XSL to the Community</a:t>
            </a:r>
          </a:p>
          <a:p>
            <a:pPr>
              <a:lnSpc>
                <a:spcPct val="90000"/>
              </a:lnSpc>
            </a:pPr>
            <a:endParaRPr lang="en-US" sz="2000" dirty="0"/>
          </a:p>
        </p:txBody>
      </p:sp>
      <p:pic>
        <p:nvPicPr>
          <p:cNvPr id="4" name="Picture 3">
            <a:extLst>
              <a:ext uri="{FF2B5EF4-FFF2-40B4-BE49-F238E27FC236}">
                <a16:creationId xmlns:a16="http://schemas.microsoft.com/office/drawing/2014/main" id="{2B8ADE21-16E8-5A6A-F259-2AD06012F95D}"/>
              </a:ext>
            </a:extLst>
          </p:cNvPr>
          <p:cNvPicPr>
            <a:picLocks noChangeAspect="1"/>
          </p:cNvPicPr>
          <p:nvPr/>
        </p:nvPicPr>
        <p:blipFill>
          <a:blip r:embed="rId2"/>
          <a:stretch>
            <a:fillRect/>
          </a:stretch>
        </p:blipFill>
        <p:spPr>
          <a:xfrm>
            <a:off x="1453399" y="1059582"/>
            <a:ext cx="5697636" cy="3626438"/>
          </a:xfrm>
          <a:prstGeom prst="rect">
            <a:avLst/>
          </a:prstGeom>
          <a:ln>
            <a:solidFill>
              <a:schemeClr val="tx1"/>
            </a:solidFill>
          </a:ln>
        </p:spPr>
      </p:pic>
      <p:sp>
        <p:nvSpPr>
          <p:cNvPr id="7" name="Rectangle 6">
            <a:extLst>
              <a:ext uri="{FF2B5EF4-FFF2-40B4-BE49-F238E27FC236}">
                <a16:creationId xmlns:a16="http://schemas.microsoft.com/office/drawing/2014/main" id="{DDADA7A8-49B5-4721-19DC-87B314539D2D}"/>
              </a:ext>
            </a:extLst>
          </p:cNvPr>
          <p:cNvSpPr/>
          <p:nvPr/>
        </p:nvSpPr>
        <p:spPr>
          <a:xfrm>
            <a:off x="6553589" y="1203598"/>
            <a:ext cx="21602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8" name="Rectangle 7">
            <a:extLst>
              <a:ext uri="{FF2B5EF4-FFF2-40B4-BE49-F238E27FC236}">
                <a16:creationId xmlns:a16="http://schemas.microsoft.com/office/drawing/2014/main" id="{A3714DD5-A5C3-3A5A-DD2E-2F28B9292613}"/>
              </a:ext>
            </a:extLst>
          </p:cNvPr>
          <p:cNvSpPr/>
          <p:nvPr/>
        </p:nvSpPr>
        <p:spPr>
          <a:xfrm>
            <a:off x="6012160" y="1563638"/>
            <a:ext cx="757453" cy="1970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48472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5FB7411-F260-5A75-44B0-E34D3612B4DC}"/>
              </a:ext>
            </a:extLst>
          </p:cNvPr>
          <p:cNvPicPr>
            <a:picLocks noGrp="1" noRot="1" noChangeAspect="1" noMove="1" noResize="1" noEditPoints="1" noAdjustHandles="1" noChangeArrowheads="1" noChangeShapeType="1" noCrop="1"/>
          </p:cNvPicPr>
          <p:nvPr/>
        </p:nvPicPr>
        <p:blipFill>
          <a:blip r:embed="rId2"/>
          <a:stretch>
            <a:fillRect/>
          </a:stretch>
        </p:blipFill>
        <p:spPr>
          <a:xfrm>
            <a:off x="2399349" y="1051163"/>
            <a:ext cx="4345302" cy="3511578"/>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4"/>
            <a:ext cx="8496944" cy="360040"/>
          </a:xfrm>
        </p:spPr>
        <p:txBody>
          <a:bodyPr>
            <a:normAutofit fontScale="92500" lnSpcReduction="10000"/>
          </a:bodyPr>
          <a:lstStyle/>
          <a:p>
            <a:pPr>
              <a:lnSpc>
                <a:spcPct val="90000"/>
              </a:lnSpc>
            </a:pPr>
            <a:r>
              <a:rPr lang="en-US" sz="2200" dirty="0"/>
              <a:t>We contribute the XSL</a:t>
            </a:r>
          </a:p>
          <a:p>
            <a:pPr>
              <a:lnSpc>
                <a:spcPct val="90000"/>
              </a:lnSpc>
            </a:pPr>
            <a:endParaRPr lang="en-US" dirty="0"/>
          </a:p>
        </p:txBody>
      </p:sp>
      <p:sp>
        <p:nvSpPr>
          <p:cNvPr id="8" name="Rectangle 7">
            <a:extLst>
              <a:ext uri="{FF2B5EF4-FFF2-40B4-BE49-F238E27FC236}">
                <a16:creationId xmlns:a16="http://schemas.microsoft.com/office/drawing/2014/main" id="{A3714DD5-A5C3-3A5A-DD2E-2F28B9292613}"/>
              </a:ext>
            </a:extLst>
          </p:cNvPr>
          <p:cNvSpPr/>
          <p:nvPr/>
        </p:nvSpPr>
        <p:spPr>
          <a:xfrm>
            <a:off x="3347864" y="1923678"/>
            <a:ext cx="244827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0" name="TextBox 9">
            <a:extLst>
              <a:ext uri="{FF2B5EF4-FFF2-40B4-BE49-F238E27FC236}">
                <a16:creationId xmlns:a16="http://schemas.microsoft.com/office/drawing/2014/main" id="{D5F64B17-9D51-2740-2D8E-1CEEDF659489}"/>
              </a:ext>
            </a:extLst>
          </p:cNvPr>
          <p:cNvSpPr txBox="1"/>
          <p:nvPr/>
        </p:nvSpPr>
        <p:spPr>
          <a:xfrm>
            <a:off x="6588224" y="2466112"/>
            <a:ext cx="1818449" cy="830997"/>
          </a:xfrm>
          <a:prstGeom prst="rect">
            <a:avLst/>
          </a:prstGeom>
          <a:solidFill>
            <a:srgbClr val="FFFF00"/>
          </a:solidFill>
          <a:ln>
            <a:solidFill>
              <a:schemeClr val="accent1"/>
            </a:solidFill>
          </a:ln>
        </p:spPr>
        <p:txBody>
          <a:bodyPr wrap="square" rtlCol="0">
            <a:spAutoFit/>
          </a:bodyPr>
          <a:lstStyle/>
          <a:p>
            <a:r>
              <a:rPr lang="en-US" sz="1200" dirty="0"/>
              <a:t>Add a useful description so others will know what the change is from the default version</a:t>
            </a:r>
          </a:p>
        </p:txBody>
      </p:sp>
      <p:cxnSp>
        <p:nvCxnSpPr>
          <p:cNvPr id="11" name="Straight Arrow Connector 10">
            <a:extLst>
              <a:ext uri="{FF2B5EF4-FFF2-40B4-BE49-F238E27FC236}">
                <a16:creationId xmlns:a16="http://schemas.microsoft.com/office/drawing/2014/main" id="{AA3EEC3C-05AA-F68B-6E62-396C8BD41F81}"/>
              </a:ext>
            </a:extLst>
          </p:cNvPr>
          <p:cNvCxnSpPr>
            <a:cxnSpLocks/>
          </p:cNvCxnSpPr>
          <p:nvPr/>
        </p:nvCxnSpPr>
        <p:spPr>
          <a:xfrm flipH="1">
            <a:off x="5841860" y="2066707"/>
            <a:ext cx="122016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0D5C60D-2171-B216-DC1E-DE827AFD885A}"/>
              </a:ext>
            </a:extLst>
          </p:cNvPr>
          <p:cNvCxnSpPr>
            <a:cxnSpLocks/>
          </p:cNvCxnSpPr>
          <p:nvPr/>
        </p:nvCxnSpPr>
        <p:spPr>
          <a:xfrm flipH="1" flipV="1">
            <a:off x="7048169" y="2066707"/>
            <a:ext cx="260135" cy="399405"/>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464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4"/>
            <a:ext cx="8496944" cy="360040"/>
          </a:xfrm>
        </p:spPr>
        <p:txBody>
          <a:bodyPr>
            <a:normAutofit lnSpcReduction="10000"/>
          </a:bodyPr>
          <a:lstStyle/>
          <a:p>
            <a:pPr>
              <a:lnSpc>
                <a:spcPct val="90000"/>
              </a:lnSpc>
            </a:pPr>
            <a:r>
              <a:rPr lang="en-US" sz="2000" dirty="0"/>
              <a:t>The contribution has been made</a:t>
            </a:r>
          </a:p>
          <a:p>
            <a:pPr>
              <a:lnSpc>
                <a:spcPct val="90000"/>
              </a:lnSpc>
            </a:pPr>
            <a:endParaRPr lang="en-US" sz="2000" dirty="0"/>
          </a:p>
        </p:txBody>
      </p:sp>
      <p:pic>
        <p:nvPicPr>
          <p:cNvPr id="4" name="Picture 3">
            <a:extLst>
              <a:ext uri="{FF2B5EF4-FFF2-40B4-BE49-F238E27FC236}">
                <a16:creationId xmlns:a16="http://schemas.microsoft.com/office/drawing/2014/main" id="{7866D518-9DF9-4CBB-C1A3-5D8EFD4598B2}"/>
              </a:ext>
            </a:extLst>
          </p:cNvPr>
          <p:cNvPicPr>
            <a:picLocks noChangeAspect="1"/>
          </p:cNvPicPr>
          <p:nvPr/>
        </p:nvPicPr>
        <p:blipFill>
          <a:blip r:embed="rId2"/>
          <a:stretch>
            <a:fillRect/>
          </a:stretch>
        </p:blipFill>
        <p:spPr>
          <a:xfrm>
            <a:off x="2533650" y="1843087"/>
            <a:ext cx="4076700" cy="1457325"/>
          </a:xfrm>
          <a:prstGeom prst="rect">
            <a:avLst/>
          </a:prstGeom>
          <a:ln>
            <a:solidFill>
              <a:schemeClr val="tx1"/>
            </a:solidFill>
          </a:ln>
        </p:spPr>
      </p:pic>
    </p:spTree>
    <p:extLst>
      <p:ext uri="{BB962C8B-B14F-4D97-AF65-F5344CB8AC3E}">
        <p14:creationId xmlns:p14="http://schemas.microsoft.com/office/powerpoint/2010/main" val="2526833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4"/>
            <a:ext cx="8496944" cy="432048"/>
          </a:xfrm>
        </p:spPr>
        <p:txBody>
          <a:bodyPr>
            <a:normAutofit/>
          </a:bodyPr>
          <a:lstStyle/>
          <a:p>
            <a:pPr>
              <a:lnSpc>
                <a:spcPct val="90000"/>
              </a:lnSpc>
            </a:pPr>
            <a:r>
              <a:rPr lang="en-US" sz="2000" dirty="0"/>
              <a:t>We can view and potentially copy other contributions of XSL versions</a:t>
            </a:r>
          </a:p>
          <a:p>
            <a:pPr>
              <a:lnSpc>
                <a:spcPct val="90000"/>
              </a:lnSpc>
            </a:pPr>
            <a:endParaRPr lang="en-US" sz="2000" dirty="0"/>
          </a:p>
        </p:txBody>
      </p:sp>
      <p:pic>
        <p:nvPicPr>
          <p:cNvPr id="4" name="Picture 3">
            <a:extLst>
              <a:ext uri="{FF2B5EF4-FFF2-40B4-BE49-F238E27FC236}">
                <a16:creationId xmlns:a16="http://schemas.microsoft.com/office/drawing/2014/main" id="{2B8ADE21-16E8-5A6A-F259-2AD06012F95D}"/>
              </a:ext>
            </a:extLst>
          </p:cNvPr>
          <p:cNvPicPr>
            <a:picLocks noChangeAspect="1"/>
          </p:cNvPicPr>
          <p:nvPr/>
        </p:nvPicPr>
        <p:blipFill>
          <a:blip r:embed="rId2"/>
          <a:stretch>
            <a:fillRect/>
          </a:stretch>
        </p:blipFill>
        <p:spPr>
          <a:xfrm>
            <a:off x="1453399" y="1059582"/>
            <a:ext cx="5697636" cy="3626438"/>
          </a:xfrm>
          <a:prstGeom prst="rect">
            <a:avLst/>
          </a:prstGeom>
          <a:ln>
            <a:solidFill>
              <a:schemeClr val="tx1"/>
            </a:solidFill>
          </a:ln>
        </p:spPr>
      </p:pic>
      <p:sp>
        <p:nvSpPr>
          <p:cNvPr id="7" name="Rectangle 6">
            <a:extLst>
              <a:ext uri="{FF2B5EF4-FFF2-40B4-BE49-F238E27FC236}">
                <a16:creationId xmlns:a16="http://schemas.microsoft.com/office/drawing/2014/main" id="{DDADA7A8-49B5-4721-19DC-87B314539D2D}"/>
              </a:ext>
            </a:extLst>
          </p:cNvPr>
          <p:cNvSpPr/>
          <p:nvPr/>
        </p:nvSpPr>
        <p:spPr>
          <a:xfrm>
            <a:off x="6553589" y="1203598"/>
            <a:ext cx="21602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8" name="Rectangle 7">
            <a:extLst>
              <a:ext uri="{FF2B5EF4-FFF2-40B4-BE49-F238E27FC236}">
                <a16:creationId xmlns:a16="http://schemas.microsoft.com/office/drawing/2014/main" id="{A3714DD5-A5C3-3A5A-DD2E-2F28B9292613}"/>
              </a:ext>
            </a:extLst>
          </p:cNvPr>
          <p:cNvSpPr/>
          <p:nvPr/>
        </p:nvSpPr>
        <p:spPr>
          <a:xfrm>
            <a:off x="6012160" y="1366559"/>
            <a:ext cx="757453" cy="1970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2738357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A1AE7C0-0184-D475-6921-E6B464480A34}"/>
              </a:ext>
            </a:extLst>
          </p:cNvPr>
          <p:cNvPicPr>
            <a:picLocks noChangeAspect="1"/>
          </p:cNvPicPr>
          <p:nvPr/>
        </p:nvPicPr>
        <p:blipFill>
          <a:blip r:embed="rId2"/>
          <a:stretch>
            <a:fillRect/>
          </a:stretch>
        </p:blipFill>
        <p:spPr>
          <a:xfrm>
            <a:off x="593812" y="647077"/>
            <a:ext cx="7956376" cy="4018851"/>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XSL Editor</a:t>
            </a:r>
          </a:p>
        </p:txBody>
      </p:sp>
      <p:sp>
        <p:nvSpPr>
          <p:cNvPr id="8" name="Rectangle 7">
            <a:extLst>
              <a:ext uri="{FF2B5EF4-FFF2-40B4-BE49-F238E27FC236}">
                <a16:creationId xmlns:a16="http://schemas.microsoft.com/office/drawing/2014/main" id="{A3714DD5-A5C3-3A5A-DD2E-2F28B9292613}"/>
              </a:ext>
            </a:extLst>
          </p:cNvPr>
          <p:cNvSpPr/>
          <p:nvPr/>
        </p:nvSpPr>
        <p:spPr>
          <a:xfrm>
            <a:off x="7452320" y="1779661"/>
            <a:ext cx="432048" cy="2864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0" name="TextBox 9">
            <a:extLst>
              <a:ext uri="{FF2B5EF4-FFF2-40B4-BE49-F238E27FC236}">
                <a16:creationId xmlns:a16="http://schemas.microsoft.com/office/drawing/2014/main" id="{D5F64B17-9D51-2740-2D8E-1CEEDF659489}"/>
              </a:ext>
            </a:extLst>
          </p:cNvPr>
          <p:cNvSpPr txBox="1"/>
          <p:nvPr/>
        </p:nvSpPr>
        <p:spPr>
          <a:xfrm>
            <a:off x="7549860" y="2466112"/>
            <a:ext cx="1414628" cy="646331"/>
          </a:xfrm>
          <a:prstGeom prst="rect">
            <a:avLst/>
          </a:prstGeom>
          <a:solidFill>
            <a:srgbClr val="FFFF00"/>
          </a:solidFill>
          <a:ln>
            <a:solidFill>
              <a:schemeClr val="accent1"/>
            </a:solidFill>
          </a:ln>
        </p:spPr>
        <p:txBody>
          <a:bodyPr wrap="square" rtlCol="0">
            <a:spAutoFit/>
          </a:bodyPr>
          <a:lstStyle/>
          <a:p>
            <a:r>
              <a:rPr lang="en-US" sz="1200" dirty="0"/>
              <a:t>We can preview an XSL before copying to our institution</a:t>
            </a:r>
          </a:p>
        </p:txBody>
      </p:sp>
      <p:cxnSp>
        <p:nvCxnSpPr>
          <p:cNvPr id="11" name="Straight Arrow Connector 10">
            <a:extLst>
              <a:ext uri="{FF2B5EF4-FFF2-40B4-BE49-F238E27FC236}">
                <a16:creationId xmlns:a16="http://schemas.microsoft.com/office/drawing/2014/main" id="{AA3EEC3C-05AA-F68B-6E62-396C8BD41F81}"/>
              </a:ext>
            </a:extLst>
          </p:cNvPr>
          <p:cNvCxnSpPr>
            <a:cxnSpLocks/>
          </p:cNvCxnSpPr>
          <p:nvPr/>
        </p:nvCxnSpPr>
        <p:spPr>
          <a:xfrm flipH="1" flipV="1">
            <a:off x="7668344" y="2066108"/>
            <a:ext cx="166108" cy="4000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93ACD21-761D-4C98-0E2A-A96E8D5EB15F}"/>
              </a:ext>
            </a:extLst>
          </p:cNvPr>
          <p:cNvSpPr/>
          <p:nvPr/>
        </p:nvSpPr>
        <p:spPr>
          <a:xfrm>
            <a:off x="8028384" y="1563638"/>
            <a:ext cx="288032" cy="2864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7" name="TextBox 16">
            <a:extLst>
              <a:ext uri="{FF2B5EF4-FFF2-40B4-BE49-F238E27FC236}">
                <a16:creationId xmlns:a16="http://schemas.microsoft.com/office/drawing/2014/main" id="{E315AD7A-ED7B-07A6-D4DB-579598DF4F88}"/>
              </a:ext>
            </a:extLst>
          </p:cNvPr>
          <p:cNvSpPr txBox="1"/>
          <p:nvPr/>
        </p:nvSpPr>
        <p:spPr>
          <a:xfrm>
            <a:off x="5580112" y="813941"/>
            <a:ext cx="1818449" cy="461665"/>
          </a:xfrm>
          <a:prstGeom prst="rect">
            <a:avLst/>
          </a:prstGeom>
          <a:solidFill>
            <a:srgbClr val="FFFF00"/>
          </a:solidFill>
          <a:ln>
            <a:solidFill>
              <a:schemeClr val="accent1"/>
            </a:solidFill>
          </a:ln>
        </p:spPr>
        <p:txBody>
          <a:bodyPr wrap="square" rtlCol="0">
            <a:spAutoFit/>
          </a:bodyPr>
          <a:lstStyle/>
          <a:p>
            <a:r>
              <a:rPr lang="en-US" sz="1200" dirty="0"/>
              <a:t>We can select an XSL to copy to our institution</a:t>
            </a:r>
          </a:p>
        </p:txBody>
      </p:sp>
      <p:sp>
        <p:nvSpPr>
          <p:cNvPr id="18" name="Rectangle 17">
            <a:extLst>
              <a:ext uri="{FF2B5EF4-FFF2-40B4-BE49-F238E27FC236}">
                <a16:creationId xmlns:a16="http://schemas.microsoft.com/office/drawing/2014/main" id="{7809F054-4027-A27C-8220-EB45D7941610}"/>
              </a:ext>
            </a:extLst>
          </p:cNvPr>
          <p:cNvSpPr/>
          <p:nvPr/>
        </p:nvSpPr>
        <p:spPr>
          <a:xfrm>
            <a:off x="8137640" y="667702"/>
            <a:ext cx="412547" cy="2864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9" name="Straight Arrow Connector 18">
            <a:extLst>
              <a:ext uri="{FF2B5EF4-FFF2-40B4-BE49-F238E27FC236}">
                <a16:creationId xmlns:a16="http://schemas.microsoft.com/office/drawing/2014/main" id="{B8B4FB04-5AE8-0BAB-DFC7-F4C5B48E4AFD}"/>
              </a:ext>
            </a:extLst>
          </p:cNvPr>
          <p:cNvCxnSpPr>
            <a:cxnSpLocks/>
          </p:cNvCxnSpPr>
          <p:nvPr/>
        </p:nvCxnSpPr>
        <p:spPr>
          <a:xfrm flipV="1">
            <a:off x="8122482" y="942204"/>
            <a:ext cx="97541" cy="2427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79F84DB-CF94-39FF-C637-474273E54137}"/>
              </a:ext>
            </a:extLst>
          </p:cNvPr>
          <p:cNvCxnSpPr>
            <a:cxnSpLocks/>
          </p:cNvCxnSpPr>
          <p:nvPr/>
        </p:nvCxnSpPr>
        <p:spPr>
          <a:xfrm>
            <a:off x="7403549" y="1175704"/>
            <a:ext cx="734090" cy="9278"/>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7291E53C-DB11-DA82-9AD0-99BF18DCB275}"/>
              </a:ext>
            </a:extLst>
          </p:cNvPr>
          <p:cNvSpPr/>
          <p:nvPr/>
        </p:nvSpPr>
        <p:spPr>
          <a:xfrm>
            <a:off x="1043608" y="4083918"/>
            <a:ext cx="6192688" cy="2864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27" name="TextBox 26">
            <a:extLst>
              <a:ext uri="{FF2B5EF4-FFF2-40B4-BE49-F238E27FC236}">
                <a16:creationId xmlns:a16="http://schemas.microsoft.com/office/drawing/2014/main" id="{1A6A66DC-26CC-D24A-6EB0-C79F6B339909}"/>
              </a:ext>
            </a:extLst>
          </p:cNvPr>
          <p:cNvSpPr txBox="1"/>
          <p:nvPr/>
        </p:nvSpPr>
        <p:spPr>
          <a:xfrm>
            <a:off x="1372460" y="3669080"/>
            <a:ext cx="3168352" cy="276999"/>
          </a:xfrm>
          <a:prstGeom prst="rect">
            <a:avLst/>
          </a:prstGeom>
          <a:solidFill>
            <a:srgbClr val="FFFF00"/>
          </a:solidFill>
          <a:ln>
            <a:solidFill>
              <a:schemeClr val="accent1"/>
            </a:solidFill>
          </a:ln>
        </p:spPr>
        <p:txBody>
          <a:bodyPr wrap="square" rtlCol="0">
            <a:spAutoFit/>
          </a:bodyPr>
          <a:lstStyle/>
          <a:p>
            <a:r>
              <a:rPr lang="en-US" sz="1200" dirty="0"/>
              <a:t>This is the one we contributed a moment ago</a:t>
            </a:r>
          </a:p>
        </p:txBody>
      </p:sp>
      <p:cxnSp>
        <p:nvCxnSpPr>
          <p:cNvPr id="28" name="Straight Arrow Connector 27">
            <a:extLst>
              <a:ext uri="{FF2B5EF4-FFF2-40B4-BE49-F238E27FC236}">
                <a16:creationId xmlns:a16="http://schemas.microsoft.com/office/drawing/2014/main" id="{32BA5907-84EF-8F11-03C7-60F45D3F7827}"/>
              </a:ext>
            </a:extLst>
          </p:cNvPr>
          <p:cNvCxnSpPr>
            <a:cxnSpLocks/>
          </p:cNvCxnSpPr>
          <p:nvPr/>
        </p:nvCxnSpPr>
        <p:spPr>
          <a:xfrm>
            <a:off x="4523228" y="3807579"/>
            <a:ext cx="318556" cy="4639"/>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9C8C9FD-BA33-B21E-08F9-827E9E62A255}"/>
              </a:ext>
            </a:extLst>
          </p:cNvPr>
          <p:cNvCxnSpPr>
            <a:cxnSpLocks/>
          </p:cNvCxnSpPr>
          <p:nvPr/>
        </p:nvCxnSpPr>
        <p:spPr>
          <a:xfrm>
            <a:off x="4841784" y="3816857"/>
            <a:ext cx="0" cy="2286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755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7933959" cy="1240583"/>
          </a:xfrm>
        </p:spPr>
        <p:txBody>
          <a:bodyPr/>
          <a:lstStyle/>
          <a:p>
            <a:r>
              <a:rPr lang="en-US" dirty="0"/>
              <a:t>Collapsing Sections, Indentation and Auto Complete</a:t>
            </a:r>
          </a:p>
        </p:txBody>
      </p:sp>
    </p:spTree>
    <p:extLst>
      <p:ext uri="{BB962C8B-B14F-4D97-AF65-F5344CB8AC3E}">
        <p14:creationId xmlns:p14="http://schemas.microsoft.com/office/powerpoint/2010/main" val="3557758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F0893F-C9BF-A8F5-02E4-80558254FE37}"/>
              </a:ext>
            </a:extLst>
          </p:cNvPr>
          <p:cNvPicPr>
            <a:picLocks noChangeAspect="1"/>
          </p:cNvPicPr>
          <p:nvPr/>
        </p:nvPicPr>
        <p:blipFill>
          <a:blip r:embed="rId2"/>
          <a:stretch>
            <a:fillRect/>
          </a:stretch>
        </p:blipFill>
        <p:spPr>
          <a:xfrm>
            <a:off x="1667634" y="699542"/>
            <a:ext cx="5808731" cy="3854747"/>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Collapsing Sections, Indentation and Auto Complete</a:t>
            </a:r>
          </a:p>
        </p:txBody>
      </p:sp>
      <p:sp>
        <p:nvSpPr>
          <p:cNvPr id="8" name="TextBox 7">
            <a:extLst>
              <a:ext uri="{FF2B5EF4-FFF2-40B4-BE49-F238E27FC236}">
                <a16:creationId xmlns:a16="http://schemas.microsoft.com/office/drawing/2014/main" id="{EDB49532-BE44-1FA4-3B51-1390B928EB5C}"/>
              </a:ext>
            </a:extLst>
          </p:cNvPr>
          <p:cNvSpPr txBox="1"/>
          <p:nvPr/>
        </p:nvSpPr>
        <p:spPr>
          <a:xfrm>
            <a:off x="4061710" y="1262422"/>
            <a:ext cx="3606633" cy="923330"/>
          </a:xfrm>
          <a:prstGeom prst="rect">
            <a:avLst/>
          </a:prstGeom>
          <a:solidFill>
            <a:srgbClr val="FFFF00"/>
          </a:solidFill>
          <a:ln>
            <a:solidFill>
              <a:schemeClr val="accent1"/>
            </a:solidFill>
          </a:ln>
        </p:spPr>
        <p:txBody>
          <a:bodyPr wrap="square" rtlCol="0">
            <a:spAutoFit/>
          </a:bodyPr>
          <a:lstStyle/>
          <a:p>
            <a:r>
              <a:rPr lang="en-US" dirty="0"/>
              <a:t>In both the XSL editor and the XML editor there are "folding arrows" which can collapse an entire section </a:t>
            </a:r>
          </a:p>
        </p:txBody>
      </p:sp>
      <p:cxnSp>
        <p:nvCxnSpPr>
          <p:cNvPr id="7" name="Straight Arrow Connector 6">
            <a:extLst>
              <a:ext uri="{FF2B5EF4-FFF2-40B4-BE49-F238E27FC236}">
                <a16:creationId xmlns:a16="http://schemas.microsoft.com/office/drawing/2014/main" id="{F50925EA-90A3-1D41-8D35-AD9AFED2E3F9}"/>
              </a:ext>
            </a:extLst>
          </p:cNvPr>
          <p:cNvCxnSpPr>
            <a:cxnSpLocks/>
          </p:cNvCxnSpPr>
          <p:nvPr/>
        </p:nvCxnSpPr>
        <p:spPr>
          <a:xfrm flipH="1">
            <a:off x="1963120" y="1826986"/>
            <a:ext cx="188316" cy="1379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6D25963-218F-17DD-6991-BE0B16B1BA3D}"/>
              </a:ext>
            </a:extLst>
          </p:cNvPr>
          <p:cNvCxnSpPr>
            <a:cxnSpLocks/>
          </p:cNvCxnSpPr>
          <p:nvPr/>
        </p:nvCxnSpPr>
        <p:spPr>
          <a:xfrm flipH="1">
            <a:off x="1970047" y="1937824"/>
            <a:ext cx="188316" cy="1379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39C3086-9084-40E3-683C-E886739DFD76}"/>
              </a:ext>
            </a:extLst>
          </p:cNvPr>
          <p:cNvCxnSpPr>
            <a:cxnSpLocks/>
          </p:cNvCxnSpPr>
          <p:nvPr/>
        </p:nvCxnSpPr>
        <p:spPr>
          <a:xfrm flipH="1">
            <a:off x="1979712" y="2014021"/>
            <a:ext cx="188316" cy="1379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9EAFD35-1BA1-4929-F527-8F81AB4090FF}"/>
              </a:ext>
            </a:extLst>
          </p:cNvPr>
          <p:cNvCxnSpPr>
            <a:cxnSpLocks/>
          </p:cNvCxnSpPr>
          <p:nvPr/>
        </p:nvCxnSpPr>
        <p:spPr>
          <a:xfrm flipH="1">
            <a:off x="1972785" y="2124859"/>
            <a:ext cx="188316" cy="1379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0D4F88D-5588-E793-F585-66B918BAB8D9}"/>
              </a:ext>
            </a:extLst>
          </p:cNvPr>
          <p:cNvCxnSpPr>
            <a:cxnSpLocks/>
          </p:cNvCxnSpPr>
          <p:nvPr/>
        </p:nvCxnSpPr>
        <p:spPr>
          <a:xfrm flipH="1">
            <a:off x="1975523" y="2539033"/>
            <a:ext cx="188316" cy="1379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991DFAD-FA19-7C07-9DB9-2A8A0E83EDB6}"/>
              </a:ext>
            </a:extLst>
          </p:cNvPr>
          <p:cNvCxnSpPr>
            <a:cxnSpLocks/>
          </p:cNvCxnSpPr>
          <p:nvPr/>
        </p:nvCxnSpPr>
        <p:spPr>
          <a:xfrm flipH="1">
            <a:off x="1982450" y="2649871"/>
            <a:ext cx="188316" cy="1379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6A8B746-64F1-1DF6-9828-F03DFD62F29E}"/>
              </a:ext>
            </a:extLst>
          </p:cNvPr>
          <p:cNvCxnSpPr>
            <a:cxnSpLocks/>
          </p:cNvCxnSpPr>
          <p:nvPr/>
        </p:nvCxnSpPr>
        <p:spPr>
          <a:xfrm flipH="1">
            <a:off x="1970047" y="3133960"/>
            <a:ext cx="188316" cy="1379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815ED84-AD3F-1BCD-AD78-C791E14CD120}"/>
              </a:ext>
            </a:extLst>
          </p:cNvPr>
          <p:cNvCxnSpPr>
            <a:cxnSpLocks/>
          </p:cNvCxnSpPr>
          <p:nvPr/>
        </p:nvCxnSpPr>
        <p:spPr>
          <a:xfrm flipH="1">
            <a:off x="1976974" y="3244798"/>
            <a:ext cx="188316" cy="1379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065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F0893F-C9BF-A8F5-02E4-80558254FE37}"/>
              </a:ext>
            </a:extLst>
          </p:cNvPr>
          <p:cNvPicPr>
            <a:picLocks noChangeAspect="1"/>
          </p:cNvPicPr>
          <p:nvPr/>
        </p:nvPicPr>
        <p:blipFill>
          <a:blip r:embed="rId2"/>
          <a:stretch>
            <a:fillRect/>
          </a:stretch>
        </p:blipFill>
        <p:spPr>
          <a:xfrm>
            <a:off x="1667634" y="699542"/>
            <a:ext cx="5808731" cy="3854747"/>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Collapsing Sections, Indentation and Auto Complete</a:t>
            </a:r>
          </a:p>
        </p:txBody>
      </p:sp>
      <p:sp>
        <p:nvSpPr>
          <p:cNvPr id="8" name="TextBox 7">
            <a:extLst>
              <a:ext uri="{FF2B5EF4-FFF2-40B4-BE49-F238E27FC236}">
                <a16:creationId xmlns:a16="http://schemas.microsoft.com/office/drawing/2014/main" id="{EDB49532-BE44-1FA4-3B51-1390B928EB5C}"/>
              </a:ext>
            </a:extLst>
          </p:cNvPr>
          <p:cNvSpPr txBox="1"/>
          <p:nvPr/>
        </p:nvSpPr>
        <p:spPr>
          <a:xfrm>
            <a:off x="4061710" y="1262422"/>
            <a:ext cx="3822658" cy="923330"/>
          </a:xfrm>
          <a:prstGeom prst="rect">
            <a:avLst/>
          </a:prstGeom>
          <a:solidFill>
            <a:srgbClr val="FFFF00"/>
          </a:solidFill>
          <a:ln>
            <a:solidFill>
              <a:schemeClr val="accent1"/>
            </a:solidFill>
          </a:ln>
        </p:spPr>
        <p:txBody>
          <a:bodyPr wrap="square" rtlCol="0">
            <a:spAutoFit/>
          </a:bodyPr>
          <a:lstStyle/>
          <a:p>
            <a:r>
              <a:rPr lang="en-US" dirty="0"/>
              <a:t>For example if we click the folding arrow on line 20 it will collapse the entire "head" section on lines 20 to 26</a:t>
            </a:r>
          </a:p>
        </p:txBody>
      </p:sp>
      <p:cxnSp>
        <p:nvCxnSpPr>
          <p:cNvPr id="16" name="Straight Arrow Connector 15">
            <a:extLst>
              <a:ext uri="{FF2B5EF4-FFF2-40B4-BE49-F238E27FC236}">
                <a16:creationId xmlns:a16="http://schemas.microsoft.com/office/drawing/2014/main" id="{D0D4F88D-5588-E793-F585-66B918BAB8D9}"/>
              </a:ext>
            </a:extLst>
          </p:cNvPr>
          <p:cNvCxnSpPr>
            <a:cxnSpLocks/>
          </p:cNvCxnSpPr>
          <p:nvPr/>
        </p:nvCxnSpPr>
        <p:spPr>
          <a:xfrm flipH="1">
            <a:off x="1975523" y="2539033"/>
            <a:ext cx="188316" cy="1379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6A08E0D-EE93-B89F-9EB1-374F6E61F4FF}"/>
              </a:ext>
            </a:extLst>
          </p:cNvPr>
          <p:cNvSpPr/>
          <p:nvPr/>
        </p:nvSpPr>
        <p:spPr>
          <a:xfrm>
            <a:off x="2163839" y="2599458"/>
            <a:ext cx="2984225"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434816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C43952-AB81-0B99-82FF-EDB9611215A2}"/>
              </a:ext>
            </a:extLst>
          </p:cNvPr>
          <p:cNvPicPr>
            <a:picLocks noChangeAspect="1"/>
          </p:cNvPicPr>
          <p:nvPr/>
        </p:nvPicPr>
        <p:blipFill>
          <a:blip r:embed="rId2"/>
          <a:stretch>
            <a:fillRect/>
          </a:stretch>
        </p:blipFill>
        <p:spPr>
          <a:xfrm>
            <a:off x="1464374" y="651177"/>
            <a:ext cx="6245698" cy="4056484"/>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Collapsing Sections, Indentation and Auto Complete</a:t>
            </a:r>
          </a:p>
        </p:txBody>
      </p:sp>
      <p:sp>
        <p:nvSpPr>
          <p:cNvPr id="8" name="TextBox 7">
            <a:extLst>
              <a:ext uri="{FF2B5EF4-FFF2-40B4-BE49-F238E27FC236}">
                <a16:creationId xmlns:a16="http://schemas.microsoft.com/office/drawing/2014/main" id="{EDB49532-BE44-1FA4-3B51-1390B928EB5C}"/>
              </a:ext>
            </a:extLst>
          </p:cNvPr>
          <p:cNvSpPr txBox="1"/>
          <p:nvPr/>
        </p:nvSpPr>
        <p:spPr>
          <a:xfrm>
            <a:off x="4061710" y="1262422"/>
            <a:ext cx="3822658" cy="646331"/>
          </a:xfrm>
          <a:prstGeom prst="rect">
            <a:avLst/>
          </a:prstGeom>
          <a:solidFill>
            <a:srgbClr val="FFFF00"/>
          </a:solidFill>
          <a:ln>
            <a:solidFill>
              <a:schemeClr val="accent1"/>
            </a:solidFill>
          </a:ln>
        </p:spPr>
        <p:txBody>
          <a:bodyPr wrap="square" rtlCol="0">
            <a:spAutoFit/>
          </a:bodyPr>
          <a:lstStyle/>
          <a:p>
            <a:r>
              <a:rPr lang="en-US" dirty="0"/>
              <a:t>Now the entire "head" section is collapsed</a:t>
            </a:r>
          </a:p>
        </p:txBody>
      </p:sp>
      <p:cxnSp>
        <p:nvCxnSpPr>
          <p:cNvPr id="16" name="Straight Arrow Connector 15">
            <a:extLst>
              <a:ext uri="{FF2B5EF4-FFF2-40B4-BE49-F238E27FC236}">
                <a16:creationId xmlns:a16="http://schemas.microsoft.com/office/drawing/2014/main" id="{D0D4F88D-5588-E793-F585-66B918BAB8D9}"/>
              </a:ext>
            </a:extLst>
          </p:cNvPr>
          <p:cNvCxnSpPr>
            <a:cxnSpLocks/>
          </p:cNvCxnSpPr>
          <p:nvPr/>
        </p:nvCxnSpPr>
        <p:spPr>
          <a:xfrm flipH="1">
            <a:off x="2699792" y="2748370"/>
            <a:ext cx="36004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84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7" name="Content Placeholder 3">
            <a:extLst>
              <a:ext uri="{FF2B5EF4-FFF2-40B4-BE49-F238E27FC236}">
                <a16:creationId xmlns:a16="http://schemas.microsoft.com/office/drawing/2014/main" id="{294F1EAF-08BA-676D-BE31-60B1ACC0E87F}"/>
              </a:ext>
            </a:extLst>
          </p:cNvPr>
          <p:cNvSpPr>
            <a:spLocks noGrp="1"/>
          </p:cNvSpPr>
          <p:nvPr>
            <p:ph idx="1"/>
          </p:nvPr>
        </p:nvSpPr>
        <p:spPr>
          <a:xfrm>
            <a:off x="395536" y="773959"/>
            <a:ext cx="8424936" cy="3886023"/>
          </a:xfrm>
        </p:spPr>
        <p:txBody>
          <a:bodyPr>
            <a:normAutofit lnSpcReduction="10000"/>
          </a:bodyPr>
          <a:lstStyle/>
          <a:p>
            <a:pPr algn="l"/>
            <a:r>
              <a:rPr lang="en-US" dirty="0"/>
              <a:t>In accordance with </a:t>
            </a:r>
            <a:r>
              <a:rPr lang="en-US" dirty="0">
                <a:hlinkClick r:id="rId2"/>
              </a:rPr>
              <a:t>NERS</a:t>
            </a:r>
            <a:r>
              <a:rPr lang="en-US" dirty="0"/>
              <a:t> request 7876 the interface in Alma for configuring letters has been redone.</a:t>
            </a:r>
          </a:p>
          <a:p>
            <a:pPr algn="l"/>
            <a:r>
              <a:rPr lang="en-US" dirty="0"/>
              <a:t>The new functionality will be released to the Alma community in August 2023.</a:t>
            </a:r>
          </a:p>
          <a:p>
            <a:pPr algn="l"/>
            <a:r>
              <a:rPr lang="en-US" dirty="0"/>
              <a:t>As we will see this new functionality provides a more intuitive and easy-to-use method, the most prevalent of which is the WYSIWYG (What You See is What You Get) feature when configuring the XSL.</a:t>
            </a:r>
          </a:p>
          <a:p>
            <a:pPr algn="l"/>
            <a:r>
              <a:rPr lang="en-US" dirty="0"/>
              <a:t>The next slide highlights some of the main features in the revamping of the configuration process.</a:t>
            </a:r>
          </a:p>
          <a:p>
            <a:pPr algn="l"/>
            <a:endParaRPr lang="en-US" dirty="0"/>
          </a:p>
          <a:p>
            <a:pPr algn="l"/>
            <a:endParaRPr lang="LID4096" dirty="0"/>
          </a:p>
        </p:txBody>
      </p:sp>
    </p:spTree>
    <p:extLst>
      <p:ext uri="{BB962C8B-B14F-4D97-AF65-F5344CB8AC3E}">
        <p14:creationId xmlns:p14="http://schemas.microsoft.com/office/powerpoint/2010/main" val="3709975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6656233-88AB-D1C5-707A-914B78AF4505}"/>
              </a:ext>
            </a:extLst>
          </p:cNvPr>
          <p:cNvPicPr>
            <a:picLocks noChangeAspect="1"/>
          </p:cNvPicPr>
          <p:nvPr/>
        </p:nvPicPr>
        <p:blipFill>
          <a:blip r:embed="rId2"/>
          <a:stretch>
            <a:fillRect/>
          </a:stretch>
        </p:blipFill>
        <p:spPr>
          <a:xfrm>
            <a:off x="1744711" y="1315964"/>
            <a:ext cx="5654578" cy="3409158"/>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Collapsing Sections, Indentation and Auto Complete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4"/>
            <a:ext cx="8496944" cy="1224136"/>
          </a:xfrm>
        </p:spPr>
        <p:txBody>
          <a:bodyPr>
            <a:normAutofit/>
          </a:bodyPr>
          <a:lstStyle/>
          <a:p>
            <a:pPr>
              <a:lnSpc>
                <a:spcPct val="90000"/>
              </a:lnSpc>
            </a:pPr>
            <a:r>
              <a:rPr lang="en-US" sz="2000" dirty="0"/>
              <a:t>It is also possible to use CTRL+SHIFT+F to fix indentation in both the XSL editor and XML editor.</a:t>
            </a:r>
          </a:p>
          <a:p>
            <a:pPr>
              <a:lnSpc>
                <a:spcPct val="90000"/>
              </a:lnSpc>
            </a:pPr>
            <a:endParaRPr lang="en-US" sz="2000" dirty="0"/>
          </a:p>
        </p:txBody>
      </p:sp>
      <p:sp>
        <p:nvSpPr>
          <p:cNvPr id="8" name="Rectangle 7">
            <a:extLst>
              <a:ext uri="{FF2B5EF4-FFF2-40B4-BE49-F238E27FC236}">
                <a16:creationId xmlns:a16="http://schemas.microsoft.com/office/drawing/2014/main" id="{A3714DD5-A5C3-3A5A-DD2E-2F28B9292613}"/>
              </a:ext>
            </a:extLst>
          </p:cNvPr>
          <p:cNvSpPr/>
          <p:nvPr/>
        </p:nvSpPr>
        <p:spPr>
          <a:xfrm>
            <a:off x="1835696" y="2408789"/>
            <a:ext cx="2664297" cy="1099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10" name="TextBox 9">
            <a:extLst>
              <a:ext uri="{FF2B5EF4-FFF2-40B4-BE49-F238E27FC236}">
                <a16:creationId xmlns:a16="http://schemas.microsoft.com/office/drawing/2014/main" id="{F4F7FE0F-F675-F1A2-F29E-55B919603022}"/>
              </a:ext>
            </a:extLst>
          </p:cNvPr>
          <p:cNvSpPr txBox="1"/>
          <p:nvPr/>
        </p:nvSpPr>
        <p:spPr>
          <a:xfrm>
            <a:off x="4644008" y="2715766"/>
            <a:ext cx="2232248" cy="646331"/>
          </a:xfrm>
          <a:prstGeom prst="rect">
            <a:avLst/>
          </a:prstGeom>
          <a:solidFill>
            <a:srgbClr val="FFFF00"/>
          </a:solidFill>
          <a:ln>
            <a:solidFill>
              <a:schemeClr val="accent1"/>
            </a:solidFill>
          </a:ln>
        </p:spPr>
        <p:txBody>
          <a:bodyPr wrap="square" rtlCol="0">
            <a:spAutoFit/>
          </a:bodyPr>
          <a:lstStyle/>
          <a:p>
            <a:r>
              <a:rPr lang="en-US" dirty="0"/>
              <a:t>We now have this and do </a:t>
            </a:r>
            <a:r>
              <a:rPr lang="en-US" sz="1800" dirty="0"/>
              <a:t>CTRL+SHIFT+F </a:t>
            </a:r>
            <a:endParaRPr lang="en-US" dirty="0"/>
          </a:p>
        </p:txBody>
      </p:sp>
    </p:spTree>
    <p:extLst>
      <p:ext uri="{BB962C8B-B14F-4D97-AF65-F5344CB8AC3E}">
        <p14:creationId xmlns:p14="http://schemas.microsoft.com/office/powerpoint/2010/main" val="531464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7A1EB2-8201-E906-53C7-0F1E59365F65}"/>
              </a:ext>
            </a:extLst>
          </p:cNvPr>
          <p:cNvPicPr>
            <a:picLocks noChangeAspect="1"/>
          </p:cNvPicPr>
          <p:nvPr/>
        </p:nvPicPr>
        <p:blipFill>
          <a:blip r:embed="rId2"/>
          <a:stretch>
            <a:fillRect/>
          </a:stretch>
        </p:blipFill>
        <p:spPr>
          <a:xfrm>
            <a:off x="1637460" y="1105254"/>
            <a:ext cx="5640560" cy="3554728"/>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Collapsing Sections, Indentation and Auto Complete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4"/>
            <a:ext cx="8496944" cy="1224136"/>
          </a:xfrm>
        </p:spPr>
        <p:txBody>
          <a:bodyPr>
            <a:normAutofit/>
          </a:bodyPr>
          <a:lstStyle/>
          <a:p>
            <a:pPr>
              <a:lnSpc>
                <a:spcPct val="90000"/>
              </a:lnSpc>
            </a:pPr>
            <a:r>
              <a:rPr lang="en-US" sz="2000" dirty="0"/>
              <a:t>The indentation has been fixed</a:t>
            </a:r>
          </a:p>
          <a:p>
            <a:pPr>
              <a:lnSpc>
                <a:spcPct val="90000"/>
              </a:lnSpc>
            </a:pPr>
            <a:endParaRPr lang="en-US" sz="2000" dirty="0"/>
          </a:p>
        </p:txBody>
      </p:sp>
      <p:sp>
        <p:nvSpPr>
          <p:cNvPr id="8" name="Rectangle 7">
            <a:extLst>
              <a:ext uri="{FF2B5EF4-FFF2-40B4-BE49-F238E27FC236}">
                <a16:creationId xmlns:a16="http://schemas.microsoft.com/office/drawing/2014/main" id="{A3714DD5-A5C3-3A5A-DD2E-2F28B9292613}"/>
              </a:ext>
            </a:extLst>
          </p:cNvPr>
          <p:cNvSpPr/>
          <p:nvPr/>
        </p:nvSpPr>
        <p:spPr>
          <a:xfrm>
            <a:off x="1907704" y="2310000"/>
            <a:ext cx="3096344" cy="10538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10" name="TextBox 9">
            <a:extLst>
              <a:ext uri="{FF2B5EF4-FFF2-40B4-BE49-F238E27FC236}">
                <a16:creationId xmlns:a16="http://schemas.microsoft.com/office/drawing/2014/main" id="{F4F7FE0F-F675-F1A2-F29E-55B919603022}"/>
              </a:ext>
            </a:extLst>
          </p:cNvPr>
          <p:cNvSpPr txBox="1"/>
          <p:nvPr/>
        </p:nvSpPr>
        <p:spPr>
          <a:xfrm>
            <a:off x="4644008" y="2715766"/>
            <a:ext cx="2232248" cy="369332"/>
          </a:xfrm>
          <a:prstGeom prst="rect">
            <a:avLst/>
          </a:prstGeom>
          <a:solidFill>
            <a:srgbClr val="FFFF00"/>
          </a:solidFill>
          <a:ln>
            <a:solidFill>
              <a:schemeClr val="accent1"/>
            </a:solidFill>
          </a:ln>
        </p:spPr>
        <p:txBody>
          <a:bodyPr wrap="square" rtlCol="0">
            <a:spAutoFit/>
          </a:bodyPr>
          <a:lstStyle/>
          <a:p>
            <a:r>
              <a:rPr lang="en-US" dirty="0"/>
              <a:t>We now have this</a:t>
            </a:r>
          </a:p>
        </p:txBody>
      </p:sp>
    </p:spTree>
    <p:extLst>
      <p:ext uri="{BB962C8B-B14F-4D97-AF65-F5344CB8AC3E}">
        <p14:creationId xmlns:p14="http://schemas.microsoft.com/office/powerpoint/2010/main" val="3894110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B2977D-1745-700A-F0FC-F04236420DEB}"/>
              </a:ext>
            </a:extLst>
          </p:cNvPr>
          <p:cNvPicPr>
            <a:picLocks noChangeAspect="1"/>
          </p:cNvPicPr>
          <p:nvPr/>
        </p:nvPicPr>
        <p:blipFill>
          <a:blip r:embed="rId2"/>
          <a:stretch>
            <a:fillRect/>
          </a:stretch>
        </p:blipFill>
        <p:spPr>
          <a:xfrm>
            <a:off x="1403648" y="1776482"/>
            <a:ext cx="6267450" cy="22479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Collapsing Sections, Indentation and Auto Complete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4"/>
            <a:ext cx="8496944" cy="1224136"/>
          </a:xfrm>
        </p:spPr>
        <p:txBody>
          <a:bodyPr>
            <a:normAutofit/>
          </a:bodyPr>
          <a:lstStyle/>
          <a:p>
            <a:pPr>
              <a:lnSpc>
                <a:spcPct val="90000"/>
              </a:lnSpc>
            </a:pPr>
            <a:r>
              <a:rPr lang="en-US" sz="2000" dirty="0"/>
              <a:t>The XSL and XML editor also have auto-complete for tags.</a:t>
            </a:r>
          </a:p>
          <a:p>
            <a:pPr>
              <a:lnSpc>
                <a:spcPct val="90000"/>
              </a:lnSpc>
            </a:pPr>
            <a:r>
              <a:rPr lang="en-US" sz="2000" dirty="0"/>
              <a:t>For example, if in XSL the user types '&lt;center&gt;' it adds '&lt;/center&gt;' ?</a:t>
            </a:r>
          </a:p>
          <a:p>
            <a:pPr>
              <a:lnSpc>
                <a:spcPct val="90000"/>
              </a:lnSpc>
            </a:pPr>
            <a:endParaRPr lang="en-US" sz="2000" dirty="0"/>
          </a:p>
        </p:txBody>
      </p:sp>
      <p:sp>
        <p:nvSpPr>
          <p:cNvPr id="10" name="TextBox 9">
            <a:extLst>
              <a:ext uri="{FF2B5EF4-FFF2-40B4-BE49-F238E27FC236}">
                <a16:creationId xmlns:a16="http://schemas.microsoft.com/office/drawing/2014/main" id="{F4F7FE0F-F675-F1A2-F29E-55B919603022}"/>
              </a:ext>
            </a:extLst>
          </p:cNvPr>
          <p:cNvSpPr txBox="1"/>
          <p:nvPr/>
        </p:nvSpPr>
        <p:spPr>
          <a:xfrm>
            <a:off x="1331640" y="1443780"/>
            <a:ext cx="4464496" cy="369332"/>
          </a:xfrm>
          <a:prstGeom prst="rect">
            <a:avLst/>
          </a:prstGeom>
          <a:solidFill>
            <a:srgbClr val="FFFF00"/>
          </a:solidFill>
          <a:ln>
            <a:solidFill>
              <a:schemeClr val="accent1"/>
            </a:solidFill>
          </a:ln>
        </p:spPr>
        <p:txBody>
          <a:bodyPr wrap="square" rtlCol="0">
            <a:spAutoFit/>
          </a:bodyPr>
          <a:lstStyle/>
          <a:p>
            <a:r>
              <a:rPr lang="en-US" dirty="0"/>
              <a:t>Staff user typed &lt;font color="red" size="5"&gt;</a:t>
            </a:r>
          </a:p>
        </p:txBody>
      </p:sp>
      <p:sp>
        <p:nvSpPr>
          <p:cNvPr id="9" name="TextBox 8">
            <a:extLst>
              <a:ext uri="{FF2B5EF4-FFF2-40B4-BE49-F238E27FC236}">
                <a16:creationId xmlns:a16="http://schemas.microsoft.com/office/drawing/2014/main" id="{9C32C80E-8A13-C790-F79A-495BC946B903}"/>
              </a:ext>
            </a:extLst>
          </p:cNvPr>
          <p:cNvSpPr txBox="1"/>
          <p:nvPr/>
        </p:nvSpPr>
        <p:spPr>
          <a:xfrm>
            <a:off x="1331640" y="4146634"/>
            <a:ext cx="4752528" cy="369332"/>
          </a:xfrm>
          <a:prstGeom prst="rect">
            <a:avLst/>
          </a:prstGeom>
          <a:solidFill>
            <a:srgbClr val="FFFF00"/>
          </a:solidFill>
          <a:ln>
            <a:solidFill>
              <a:schemeClr val="accent1"/>
            </a:solidFill>
          </a:ln>
        </p:spPr>
        <p:txBody>
          <a:bodyPr wrap="square" rtlCol="0">
            <a:spAutoFit/>
          </a:bodyPr>
          <a:lstStyle/>
          <a:p>
            <a:r>
              <a:rPr lang="en-US" dirty="0"/>
              <a:t>The closing tag &lt;/font&gt; was automatically added</a:t>
            </a:r>
          </a:p>
        </p:txBody>
      </p:sp>
      <p:cxnSp>
        <p:nvCxnSpPr>
          <p:cNvPr id="12" name="Straight Arrow Connector 11">
            <a:extLst>
              <a:ext uri="{FF2B5EF4-FFF2-40B4-BE49-F238E27FC236}">
                <a16:creationId xmlns:a16="http://schemas.microsoft.com/office/drawing/2014/main" id="{569EFA6A-F665-BFB8-651A-5AEABC791149}"/>
              </a:ext>
            </a:extLst>
          </p:cNvPr>
          <p:cNvCxnSpPr/>
          <p:nvPr/>
        </p:nvCxnSpPr>
        <p:spPr>
          <a:xfrm>
            <a:off x="2843808" y="1813112"/>
            <a:ext cx="576064" cy="10466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B625C8C-5116-439A-1173-3F747E73CD34}"/>
              </a:ext>
            </a:extLst>
          </p:cNvPr>
          <p:cNvCxnSpPr>
            <a:stCxn id="9" idx="0"/>
          </p:cNvCxnSpPr>
          <p:nvPr/>
        </p:nvCxnSpPr>
        <p:spPr>
          <a:xfrm flipV="1">
            <a:off x="3707904" y="2981673"/>
            <a:ext cx="360040" cy="11649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189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XML Editor</a:t>
            </a:r>
            <a:endParaRPr lang="LID4096" dirty="0"/>
          </a:p>
        </p:txBody>
      </p:sp>
    </p:spTree>
    <p:extLst>
      <p:ext uri="{BB962C8B-B14F-4D97-AF65-F5344CB8AC3E}">
        <p14:creationId xmlns:p14="http://schemas.microsoft.com/office/powerpoint/2010/main" val="1041022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XML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4"/>
            <a:ext cx="8496944" cy="3888432"/>
          </a:xfrm>
        </p:spPr>
        <p:txBody>
          <a:bodyPr>
            <a:normAutofit/>
          </a:bodyPr>
          <a:lstStyle/>
          <a:p>
            <a:pPr>
              <a:lnSpc>
                <a:spcPct val="90000"/>
              </a:lnSpc>
            </a:pPr>
            <a:r>
              <a:rPr lang="en-US" dirty="0"/>
              <a:t>The XML determines the data of the letter. </a:t>
            </a:r>
          </a:p>
          <a:p>
            <a:pPr>
              <a:lnSpc>
                <a:spcPct val="90000"/>
              </a:lnSpc>
            </a:pPr>
            <a:r>
              <a:rPr lang="en-US" dirty="0"/>
              <a:t>The XML is based on an actual letter already sent to a user. </a:t>
            </a:r>
          </a:p>
          <a:p>
            <a:pPr>
              <a:lnSpc>
                <a:spcPct val="90000"/>
              </a:lnSpc>
            </a:pPr>
            <a:r>
              <a:rPr lang="en-US" dirty="0"/>
              <a:t>For example, in the case of the borrowing activity letter it will include the name and address of the patron and the items which are on loan to the user.</a:t>
            </a:r>
          </a:p>
          <a:p>
            <a:pPr>
              <a:lnSpc>
                <a:spcPct val="90000"/>
              </a:lnSpc>
            </a:pPr>
            <a:r>
              <a:rPr lang="en-US" dirty="0"/>
              <a:t>When the user edits the XML the Preview pane is updated according to the changes in the XML.  </a:t>
            </a:r>
          </a:p>
          <a:p>
            <a:pPr>
              <a:lnSpc>
                <a:spcPct val="90000"/>
              </a:lnSpc>
            </a:pPr>
            <a:r>
              <a:rPr lang="en-US" dirty="0"/>
              <a:t>This is the case even before saving the XML.</a:t>
            </a:r>
          </a:p>
          <a:p>
            <a:pPr>
              <a:lnSpc>
                <a:spcPct val="90000"/>
              </a:lnSpc>
            </a:pPr>
            <a:r>
              <a:rPr lang="en-US" dirty="0"/>
              <a:t>This allows users to see what the changes would look like in a letter without yet saving the changes.</a:t>
            </a:r>
          </a:p>
        </p:txBody>
      </p:sp>
    </p:spTree>
    <p:extLst>
      <p:ext uri="{BB962C8B-B14F-4D97-AF65-F5344CB8AC3E}">
        <p14:creationId xmlns:p14="http://schemas.microsoft.com/office/powerpoint/2010/main" val="14767596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F33BDA-94C3-393D-F743-60E141B3B2D4}"/>
              </a:ext>
            </a:extLst>
          </p:cNvPr>
          <p:cNvPicPr>
            <a:picLocks noChangeAspect="1"/>
          </p:cNvPicPr>
          <p:nvPr/>
        </p:nvPicPr>
        <p:blipFill>
          <a:blip r:embed="rId2"/>
          <a:stretch>
            <a:fillRect/>
          </a:stretch>
        </p:blipFill>
        <p:spPr>
          <a:xfrm>
            <a:off x="575017" y="592690"/>
            <a:ext cx="7992919" cy="4219349"/>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XML Editor</a:t>
            </a:r>
          </a:p>
        </p:txBody>
      </p:sp>
      <p:sp>
        <p:nvSpPr>
          <p:cNvPr id="3" name="TextBox 2">
            <a:extLst>
              <a:ext uri="{FF2B5EF4-FFF2-40B4-BE49-F238E27FC236}">
                <a16:creationId xmlns:a16="http://schemas.microsoft.com/office/drawing/2014/main" id="{8FCC9101-2F57-7192-4840-242681388E6C}"/>
              </a:ext>
            </a:extLst>
          </p:cNvPr>
          <p:cNvSpPr txBox="1"/>
          <p:nvPr/>
        </p:nvSpPr>
        <p:spPr>
          <a:xfrm>
            <a:off x="2843808" y="3867894"/>
            <a:ext cx="1602425" cy="369332"/>
          </a:xfrm>
          <a:prstGeom prst="rect">
            <a:avLst/>
          </a:prstGeom>
          <a:solidFill>
            <a:srgbClr val="FFFF00"/>
          </a:solidFill>
          <a:ln>
            <a:solidFill>
              <a:schemeClr val="accent1"/>
            </a:solidFill>
          </a:ln>
        </p:spPr>
        <p:txBody>
          <a:bodyPr wrap="square" rtlCol="0">
            <a:spAutoFit/>
          </a:bodyPr>
          <a:lstStyle/>
          <a:p>
            <a:r>
              <a:rPr lang="en-US" dirty="0"/>
              <a:t>The XML Editor</a:t>
            </a:r>
          </a:p>
        </p:txBody>
      </p:sp>
      <p:sp>
        <p:nvSpPr>
          <p:cNvPr id="6" name="Rectangle 5">
            <a:extLst>
              <a:ext uri="{FF2B5EF4-FFF2-40B4-BE49-F238E27FC236}">
                <a16:creationId xmlns:a16="http://schemas.microsoft.com/office/drawing/2014/main" id="{EF3EC266-8A3A-E6D3-7810-A06101C335D3}"/>
              </a:ext>
            </a:extLst>
          </p:cNvPr>
          <p:cNvSpPr/>
          <p:nvPr/>
        </p:nvSpPr>
        <p:spPr>
          <a:xfrm>
            <a:off x="575017" y="3435846"/>
            <a:ext cx="4068991"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483880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XML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4"/>
            <a:ext cx="8496944" cy="3888432"/>
          </a:xfrm>
        </p:spPr>
        <p:txBody>
          <a:bodyPr>
            <a:normAutofit/>
          </a:bodyPr>
          <a:lstStyle/>
          <a:p>
            <a:pPr>
              <a:lnSpc>
                <a:spcPct val="90000"/>
              </a:lnSpc>
            </a:pPr>
            <a:r>
              <a:rPr lang="en-US" dirty="0"/>
              <a:t>After editing the XML users may</a:t>
            </a:r>
          </a:p>
          <a:p>
            <a:pPr lvl="1">
              <a:lnSpc>
                <a:spcPct val="90000"/>
              </a:lnSpc>
            </a:pPr>
            <a:r>
              <a:rPr lang="en-US" dirty="0"/>
              <a:t>Save the changes</a:t>
            </a:r>
          </a:p>
          <a:p>
            <a:pPr lvl="1">
              <a:lnSpc>
                <a:spcPct val="90000"/>
              </a:lnSpc>
            </a:pPr>
            <a:r>
              <a:rPr lang="en-US" dirty="0"/>
              <a:t>Restore the XML to its original state (the default version of the XML)</a:t>
            </a:r>
          </a:p>
          <a:p>
            <a:pPr>
              <a:lnSpc>
                <a:spcPct val="90000"/>
              </a:lnSpc>
            </a:pPr>
            <a:r>
              <a:rPr lang="en-US" dirty="0"/>
              <a:t>Additionally, users may</a:t>
            </a:r>
          </a:p>
          <a:p>
            <a:pPr lvl="1">
              <a:lnSpc>
                <a:spcPct val="90000"/>
              </a:lnSpc>
            </a:pPr>
            <a:r>
              <a:rPr lang="en-US" dirty="0"/>
              <a:t>View the XML in full screen mode</a:t>
            </a:r>
          </a:p>
          <a:p>
            <a:pPr>
              <a:lnSpc>
                <a:spcPct val="90000"/>
              </a:lnSpc>
            </a:pPr>
            <a:endParaRPr lang="en-US" dirty="0"/>
          </a:p>
        </p:txBody>
      </p:sp>
    </p:spTree>
    <p:extLst>
      <p:ext uri="{BB962C8B-B14F-4D97-AF65-F5344CB8AC3E}">
        <p14:creationId xmlns:p14="http://schemas.microsoft.com/office/powerpoint/2010/main" val="36409619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937A50-CC58-CFBE-DF2A-48355D3C5311}"/>
              </a:ext>
            </a:extLst>
          </p:cNvPr>
          <p:cNvPicPr>
            <a:picLocks noChangeAspect="1"/>
          </p:cNvPicPr>
          <p:nvPr/>
        </p:nvPicPr>
        <p:blipFill>
          <a:blip r:embed="rId2"/>
          <a:stretch>
            <a:fillRect/>
          </a:stretch>
        </p:blipFill>
        <p:spPr>
          <a:xfrm>
            <a:off x="414337" y="1476375"/>
            <a:ext cx="8315325" cy="21907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XML Editor</a:t>
            </a:r>
          </a:p>
        </p:txBody>
      </p:sp>
      <p:sp>
        <p:nvSpPr>
          <p:cNvPr id="9" name="TextBox 8">
            <a:extLst>
              <a:ext uri="{FF2B5EF4-FFF2-40B4-BE49-F238E27FC236}">
                <a16:creationId xmlns:a16="http://schemas.microsoft.com/office/drawing/2014/main" id="{D93E33BC-7C22-20E2-B28A-24C89387FF1C}"/>
              </a:ext>
            </a:extLst>
          </p:cNvPr>
          <p:cNvSpPr txBox="1"/>
          <p:nvPr/>
        </p:nvSpPr>
        <p:spPr>
          <a:xfrm>
            <a:off x="3923929" y="2067694"/>
            <a:ext cx="1296143" cy="276999"/>
          </a:xfrm>
          <a:prstGeom prst="rect">
            <a:avLst/>
          </a:prstGeom>
          <a:solidFill>
            <a:srgbClr val="FFFF00"/>
          </a:solidFill>
          <a:ln>
            <a:solidFill>
              <a:schemeClr val="accent1"/>
            </a:solidFill>
          </a:ln>
        </p:spPr>
        <p:txBody>
          <a:bodyPr wrap="square" rtlCol="0">
            <a:spAutoFit/>
          </a:bodyPr>
          <a:lstStyle/>
          <a:p>
            <a:r>
              <a:rPr lang="en-US" sz="1200" dirty="0"/>
              <a:t>Edit the XML here</a:t>
            </a:r>
          </a:p>
        </p:txBody>
      </p:sp>
      <p:sp>
        <p:nvSpPr>
          <p:cNvPr id="12" name="TextBox 11">
            <a:extLst>
              <a:ext uri="{FF2B5EF4-FFF2-40B4-BE49-F238E27FC236}">
                <a16:creationId xmlns:a16="http://schemas.microsoft.com/office/drawing/2014/main" id="{C8EAFE7B-5F29-54E2-44AC-402A3DC4A64F}"/>
              </a:ext>
            </a:extLst>
          </p:cNvPr>
          <p:cNvSpPr txBox="1"/>
          <p:nvPr/>
        </p:nvSpPr>
        <p:spPr>
          <a:xfrm>
            <a:off x="6244818" y="816726"/>
            <a:ext cx="1368152" cy="461665"/>
          </a:xfrm>
          <a:prstGeom prst="rect">
            <a:avLst/>
          </a:prstGeom>
          <a:solidFill>
            <a:srgbClr val="FFFF00"/>
          </a:solidFill>
          <a:ln>
            <a:solidFill>
              <a:schemeClr val="accent1"/>
            </a:solidFill>
          </a:ln>
        </p:spPr>
        <p:txBody>
          <a:bodyPr wrap="square" rtlCol="0">
            <a:spAutoFit/>
          </a:bodyPr>
          <a:lstStyle/>
          <a:p>
            <a:r>
              <a:rPr lang="en-US" sz="1200" dirty="0"/>
              <a:t>Restore the XML to its original state</a:t>
            </a:r>
          </a:p>
        </p:txBody>
      </p:sp>
      <p:sp>
        <p:nvSpPr>
          <p:cNvPr id="14" name="TextBox 13">
            <a:extLst>
              <a:ext uri="{FF2B5EF4-FFF2-40B4-BE49-F238E27FC236}">
                <a16:creationId xmlns:a16="http://schemas.microsoft.com/office/drawing/2014/main" id="{2D7D7759-2F42-90DA-F52D-83C0EA0701A2}"/>
              </a:ext>
            </a:extLst>
          </p:cNvPr>
          <p:cNvSpPr txBox="1"/>
          <p:nvPr/>
        </p:nvSpPr>
        <p:spPr>
          <a:xfrm>
            <a:off x="5868144" y="2830165"/>
            <a:ext cx="1440160" cy="461665"/>
          </a:xfrm>
          <a:prstGeom prst="rect">
            <a:avLst/>
          </a:prstGeom>
          <a:solidFill>
            <a:srgbClr val="FFFF00"/>
          </a:solidFill>
          <a:ln>
            <a:solidFill>
              <a:schemeClr val="accent1"/>
            </a:solidFill>
          </a:ln>
        </p:spPr>
        <p:txBody>
          <a:bodyPr wrap="square" rtlCol="0">
            <a:spAutoFit/>
          </a:bodyPr>
          <a:lstStyle/>
          <a:p>
            <a:r>
              <a:rPr lang="en-US" sz="1200" dirty="0"/>
              <a:t>Download the XML to the PC</a:t>
            </a:r>
          </a:p>
        </p:txBody>
      </p:sp>
      <p:sp>
        <p:nvSpPr>
          <p:cNvPr id="15" name="TextBox 14">
            <a:extLst>
              <a:ext uri="{FF2B5EF4-FFF2-40B4-BE49-F238E27FC236}">
                <a16:creationId xmlns:a16="http://schemas.microsoft.com/office/drawing/2014/main" id="{87177807-57D2-89FC-4A33-3C60B8EDEF97}"/>
              </a:ext>
            </a:extLst>
          </p:cNvPr>
          <p:cNvSpPr txBox="1"/>
          <p:nvPr/>
        </p:nvSpPr>
        <p:spPr>
          <a:xfrm>
            <a:off x="7596336" y="2379533"/>
            <a:ext cx="1440160" cy="461665"/>
          </a:xfrm>
          <a:prstGeom prst="rect">
            <a:avLst/>
          </a:prstGeom>
          <a:solidFill>
            <a:srgbClr val="FFFF00"/>
          </a:solidFill>
          <a:ln>
            <a:solidFill>
              <a:schemeClr val="accent1"/>
            </a:solidFill>
          </a:ln>
        </p:spPr>
        <p:txBody>
          <a:bodyPr wrap="square" rtlCol="0">
            <a:spAutoFit/>
          </a:bodyPr>
          <a:lstStyle/>
          <a:p>
            <a:r>
              <a:rPr lang="en-US" sz="1200" dirty="0"/>
              <a:t>Save changes made to the XML</a:t>
            </a:r>
          </a:p>
        </p:txBody>
      </p:sp>
      <p:cxnSp>
        <p:nvCxnSpPr>
          <p:cNvPr id="24" name="Straight Connector 23">
            <a:extLst>
              <a:ext uri="{FF2B5EF4-FFF2-40B4-BE49-F238E27FC236}">
                <a16:creationId xmlns:a16="http://schemas.microsoft.com/office/drawing/2014/main" id="{90255F54-95C6-974A-489A-FA6859E82107}"/>
              </a:ext>
            </a:extLst>
          </p:cNvPr>
          <p:cNvCxnSpPr>
            <a:cxnSpLocks/>
          </p:cNvCxnSpPr>
          <p:nvPr/>
        </p:nvCxnSpPr>
        <p:spPr>
          <a:xfrm>
            <a:off x="7613153" y="1039735"/>
            <a:ext cx="359855" cy="78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8C1B6B1-1E32-236C-51E2-613B782841B4}"/>
              </a:ext>
            </a:extLst>
          </p:cNvPr>
          <p:cNvCxnSpPr>
            <a:cxnSpLocks/>
          </p:cNvCxnSpPr>
          <p:nvPr/>
        </p:nvCxnSpPr>
        <p:spPr>
          <a:xfrm>
            <a:off x="7973008" y="1039733"/>
            <a:ext cx="0" cy="461458"/>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DFBBA87-C28E-EF93-4961-334B2D6C45DA}"/>
              </a:ext>
            </a:extLst>
          </p:cNvPr>
          <p:cNvCxnSpPr>
            <a:cxnSpLocks/>
          </p:cNvCxnSpPr>
          <p:nvPr/>
        </p:nvCxnSpPr>
        <p:spPr>
          <a:xfrm flipV="1">
            <a:off x="6552310" y="1824933"/>
            <a:ext cx="179928" cy="1005232"/>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560C5A9-5D9D-F2DA-19A4-AFDA75881969}"/>
              </a:ext>
            </a:extLst>
          </p:cNvPr>
          <p:cNvCxnSpPr>
            <a:cxnSpLocks/>
          </p:cNvCxnSpPr>
          <p:nvPr/>
        </p:nvCxnSpPr>
        <p:spPr>
          <a:xfrm flipH="1" flipV="1">
            <a:off x="7524328" y="1824933"/>
            <a:ext cx="288032" cy="554600"/>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0841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C632BE-FE77-8D40-5924-D9BEC89471A8}"/>
              </a:ext>
            </a:extLst>
          </p:cNvPr>
          <p:cNvPicPr>
            <a:picLocks noChangeAspect="1"/>
          </p:cNvPicPr>
          <p:nvPr/>
        </p:nvPicPr>
        <p:blipFill>
          <a:blip r:embed="rId2"/>
          <a:stretch>
            <a:fillRect/>
          </a:stretch>
        </p:blipFill>
        <p:spPr>
          <a:xfrm>
            <a:off x="0" y="674911"/>
            <a:ext cx="9144000" cy="3793678"/>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XML Editor</a:t>
            </a:r>
          </a:p>
        </p:txBody>
      </p:sp>
      <p:sp>
        <p:nvSpPr>
          <p:cNvPr id="10" name="Rectangle 9">
            <a:extLst>
              <a:ext uri="{FF2B5EF4-FFF2-40B4-BE49-F238E27FC236}">
                <a16:creationId xmlns:a16="http://schemas.microsoft.com/office/drawing/2014/main" id="{2B9C9F49-0F1F-F57D-A38F-28BCBCD2C46E}"/>
              </a:ext>
            </a:extLst>
          </p:cNvPr>
          <p:cNvSpPr/>
          <p:nvPr/>
        </p:nvSpPr>
        <p:spPr>
          <a:xfrm>
            <a:off x="4765338" y="3003798"/>
            <a:ext cx="135241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1" name="TextBox 10">
            <a:extLst>
              <a:ext uri="{FF2B5EF4-FFF2-40B4-BE49-F238E27FC236}">
                <a16:creationId xmlns:a16="http://schemas.microsoft.com/office/drawing/2014/main" id="{01B2189D-76AD-61EB-3A0E-589C121550D1}"/>
              </a:ext>
            </a:extLst>
          </p:cNvPr>
          <p:cNvSpPr txBox="1"/>
          <p:nvPr/>
        </p:nvSpPr>
        <p:spPr>
          <a:xfrm>
            <a:off x="2159732" y="1347614"/>
            <a:ext cx="2448272" cy="1200329"/>
          </a:xfrm>
          <a:prstGeom prst="rect">
            <a:avLst/>
          </a:prstGeom>
          <a:solidFill>
            <a:srgbClr val="FFFF00"/>
          </a:solidFill>
          <a:ln>
            <a:solidFill>
              <a:schemeClr val="accent1"/>
            </a:solidFill>
          </a:ln>
        </p:spPr>
        <p:txBody>
          <a:bodyPr wrap="square" rtlCol="0">
            <a:spAutoFit/>
          </a:bodyPr>
          <a:lstStyle/>
          <a:p>
            <a:r>
              <a:rPr lang="en-US" sz="1200" dirty="0"/>
              <a:t>We will now edit the title of the item on loan in the XML.  We will change the language to check how it will appear in the letter, and be able to see the change immediately before saving the letter</a:t>
            </a:r>
          </a:p>
        </p:txBody>
      </p:sp>
      <p:sp>
        <p:nvSpPr>
          <p:cNvPr id="7" name="Rectangle 6">
            <a:extLst>
              <a:ext uri="{FF2B5EF4-FFF2-40B4-BE49-F238E27FC236}">
                <a16:creationId xmlns:a16="http://schemas.microsoft.com/office/drawing/2014/main" id="{A445B09C-65D1-DB94-E3DF-46C8852497E6}"/>
              </a:ext>
            </a:extLst>
          </p:cNvPr>
          <p:cNvSpPr/>
          <p:nvPr/>
        </p:nvSpPr>
        <p:spPr>
          <a:xfrm>
            <a:off x="251520" y="3890946"/>
            <a:ext cx="208823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3646247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XML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4"/>
            <a:ext cx="8496944" cy="432048"/>
          </a:xfrm>
        </p:spPr>
        <p:txBody>
          <a:bodyPr>
            <a:normAutofit/>
          </a:bodyPr>
          <a:lstStyle/>
          <a:p>
            <a:pPr>
              <a:lnSpc>
                <a:spcPct val="90000"/>
              </a:lnSpc>
            </a:pPr>
            <a:r>
              <a:rPr lang="en-US" dirty="0"/>
              <a:t>As an example, we will change this</a:t>
            </a:r>
          </a:p>
          <a:p>
            <a:pPr>
              <a:lnSpc>
                <a:spcPct val="90000"/>
              </a:lnSpc>
            </a:pPr>
            <a:endParaRPr lang="en-US" dirty="0"/>
          </a:p>
        </p:txBody>
      </p:sp>
      <p:sp>
        <p:nvSpPr>
          <p:cNvPr id="3" name="Content Placeholder 5">
            <a:extLst>
              <a:ext uri="{FF2B5EF4-FFF2-40B4-BE49-F238E27FC236}">
                <a16:creationId xmlns:a16="http://schemas.microsoft.com/office/drawing/2014/main" id="{5F16C9E9-084A-278D-1AD4-AEE1B01F5802}"/>
              </a:ext>
            </a:extLst>
          </p:cNvPr>
          <p:cNvSpPr txBox="1">
            <a:spLocks/>
          </p:cNvSpPr>
          <p:nvPr/>
        </p:nvSpPr>
        <p:spPr>
          <a:xfrm>
            <a:off x="359532" y="2571750"/>
            <a:ext cx="8496944" cy="43204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dirty="0"/>
              <a:t>To this</a:t>
            </a:r>
          </a:p>
          <a:p>
            <a:pPr>
              <a:lnSpc>
                <a:spcPct val="90000"/>
              </a:lnSpc>
            </a:pPr>
            <a:endParaRPr lang="en-US" dirty="0"/>
          </a:p>
        </p:txBody>
      </p:sp>
      <p:sp>
        <p:nvSpPr>
          <p:cNvPr id="4" name="TextBox 3">
            <a:extLst>
              <a:ext uri="{FF2B5EF4-FFF2-40B4-BE49-F238E27FC236}">
                <a16:creationId xmlns:a16="http://schemas.microsoft.com/office/drawing/2014/main" id="{5FE18AA8-0B87-37D5-6BF3-451BDAA0B9A7}"/>
              </a:ext>
            </a:extLst>
          </p:cNvPr>
          <p:cNvSpPr txBox="1"/>
          <p:nvPr/>
        </p:nvSpPr>
        <p:spPr>
          <a:xfrm>
            <a:off x="395536" y="1059582"/>
            <a:ext cx="8568952" cy="1384995"/>
          </a:xfrm>
          <a:prstGeom prst="rect">
            <a:avLst/>
          </a:prstGeom>
          <a:noFill/>
          <a:ln>
            <a:solidFill>
              <a:schemeClr val="tx1"/>
            </a:solidFill>
          </a:ln>
        </p:spPr>
        <p:txBody>
          <a:bodyPr wrap="square" rtlCol="0">
            <a:spAutoFit/>
          </a:bodyPr>
          <a:lstStyle/>
          <a:p>
            <a:r>
              <a:rPr lang="en-US" sz="1200" dirty="0"/>
              <a:t>&lt;</a:t>
            </a:r>
            <a:r>
              <a:rPr lang="en-US" sz="1200" dirty="0" err="1"/>
              <a:t>shortened_due_date_reason</a:t>
            </a:r>
            <a:r>
              <a:rPr lang="en-US" sz="1200" dirty="0"/>
              <a:t>&gt;&lt;/</a:t>
            </a:r>
            <a:r>
              <a:rPr lang="en-US" sz="1200" dirty="0" err="1"/>
              <a:t>shortened_due_date_reason</a:t>
            </a:r>
            <a:r>
              <a:rPr lang="en-US" sz="1200" dirty="0"/>
              <a:t>&gt;</a:t>
            </a:r>
          </a:p>
          <a:p>
            <a:r>
              <a:rPr lang="en-US" sz="1200" dirty="0"/>
              <a:t>&lt;</a:t>
            </a:r>
            <a:r>
              <a:rPr lang="en-US" sz="1200" dirty="0" err="1"/>
              <a:t>source_institution_id</a:t>
            </a:r>
            <a:r>
              <a:rPr lang="en-US" sz="1200" dirty="0"/>
              <a:t>&gt;&lt;/</a:t>
            </a:r>
            <a:r>
              <a:rPr lang="en-US" sz="1200" dirty="0" err="1"/>
              <a:t>source_institution_id</a:t>
            </a:r>
            <a:r>
              <a:rPr lang="en-US" sz="1200" dirty="0"/>
              <a:t>&gt;</a:t>
            </a:r>
          </a:p>
          <a:p>
            <a:r>
              <a:rPr lang="en-US" sz="1200" dirty="0"/>
              <a:t>&lt;</a:t>
            </a:r>
            <a:r>
              <a:rPr lang="en-US" sz="1200" dirty="0" err="1"/>
              <a:t>source_institution_name</a:t>
            </a:r>
            <a:r>
              <a:rPr lang="en-US" sz="1200" dirty="0"/>
              <a:t>&gt;&lt;/</a:t>
            </a:r>
            <a:r>
              <a:rPr lang="en-US" sz="1200" dirty="0" err="1"/>
              <a:t>source_institution_name</a:t>
            </a:r>
            <a:r>
              <a:rPr lang="en-US" sz="1200" dirty="0"/>
              <a:t>&gt;</a:t>
            </a:r>
          </a:p>
          <a:p>
            <a:r>
              <a:rPr lang="en-US" sz="1200" dirty="0"/>
              <a:t>&lt;title&gt;</a:t>
            </a:r>
            <a:r>
              <a:rPr lang="ja-JP" altLang="en-US" sz="1200" dirty="0">
                <a:highlight>
                  <a:srgbClr val="FFFF00"/>
                </a:highlight>
              </a:rPr>
              <a:t>婀麗紗的日記 </a:t>
            </a:r>
            <a:r>
              <a:rPr lang="en-US" altLang="ja-JP" sz="1200" dirty="0">
                <a:highlight>
                  <a:srgbClr val="FFFF00"/>
                </a:highlight>
              </a:rPr>
              <a:t>/ </a:t>
            </a:r>
            <a:r>
              <a:rPr lang="ja-JP" altLang="en-US" sz="1200" dirty="0">
                <a:highlight>
                  <a:srgbClr val="FFFF00"/>
                </a:highlight>
              </a:rPr>
              <a:t>湯姆斯</a:t>
            </a:r>
            <a:r>
              <a:rPr lang="en-US" altLang="ja-JP" sz="1200" dirty="0">
                <a:highlight>
                  <a:srgbClr val="FFFF00"/>
                </a:highlight>
              </a:rPr>
              <a:t>.</a:t>
            </a:r>
            <a:r>
              <a:rPr lang="ja-JP" altLang="en-US" sz="1200" dirty="0">
                <a:highlight>
                  <a:srgbClr val="FFFF00"/>
                </a:highlight>
              </a:rPr>
              <a:t>哈代著 </a:t>
            </a:r>
            <a:r>
              <a:rPr lang="en-US" altLang="ja-JP" sz="1200" dirty="0">
                <a:highlight>
                  <a:srgbClr val="FFFF00"/>
                </a:highlight>
              </a:rPr>
              <a:t>; </a:t>
            </a:r>
            <a:r>
              <a:rPr lang="ja-JP" altLang="en-US" sz="1200" dirty="0">
                <a:highlight>
                  <a:srgbClr val="FFFF00"/>
                </a:highlight>
              </a:rPr>
              <a:t>楊杏芬譯</a:t>
            </a:r>
            <a:r>
              <a:rPr lang="en-US" altLang="ja-JP" sz="1200" dirty="0"/>
              <a:t>&lt;/</a:t>
            </a:r>
            <a:r>
              <a:rPr lang="en-US" sz="1200" dirty="0"/>
              <a:t>title&gt;</a:t>
            </a:r>
          </a:p>
          <a:p>
            <a:r>
              <a:rPr lang="en-US" sz="1200" dirty="0"/>
              <a:t>&lt;user&gt;&lt;/user&gt;</a:t>
            </a:r>
          </a:p>
          <a:p>
            <a:r>
              <a:rPr lang="en-US" sz="1200" dirty="0"/>
              <a:t>&lt;</a:t>
            </a:r>
            <a:r>
              <a:rPr lang="en-US" sz="1200" dirty="0" err="1"/>
              <a:t>user_expired</a:t>
            </a:r>
            <a:r>
              <a:rPr lang="en-US" sz="1200" dirty="0"/>
              <a:t>&gt;false&lt;/</a:t>
            </a:r>
            <a:r>
              <a:rPr lang="en-US" sz="1200" dirty="0" err="1"/>
              <a:t>user_expired</a:t>
            </a:r>
            <a:r>
              <a:rPr lang="en-US" sz="1200" dirty="0"/>
              <a:t>&gt;</a:t>
            </a:r>
          </a:p>
          <a:p>
            <a:r>
              <a:rPr lang="en-US" sz="1200" dirty="0"/>
              <a:t>&lt;</a:t>
            </a:r>
            <a:r>
              <a:rPr lang="en-US" sz="1200" dirty="0" err="1"/>
              <a:t>user_group</a:t>
            </a:r>
            <a:r>
              <a:rPr lang="en-US" sz="1200" dirty="0"/>
              <a:t>&gt;STUDENT_GRADUATE&lt;/</a:t>
            </a:r>
            <a:r>
              <a:rPr lang="en-US" sz="1200" dirty="0" err="1"/>
              <a:t>user_group</a:t>
            </a:r>
            <a:r>
              <a:rPr lang="en-US" sz="1200" dirty="0"/>
              <a:t>&gt;</a:t>
            </a:r>
          </a:p>
        </p:txBody>
      </p:sp>
      <p:sp>
        <p:nvSpPr>
          <p:cNvPr id="8" name="TextBox 7">
            <a:extLst>
              <a:ext uri="{FF2B5EF4-FFF2-40B4-BE49-F238E27FC236}">
                <a16:creationId xmlns:a16="http://schemas.microsoft.com/office/drawing/2014/main" id="{409006EA-4070-738D-E348-62C06DBFC459}"/>
              </a:ext>
            </a:extLst>
          </p:cNvPr>
          <p:cNvSpPr txBox="1"/>
          <p:nvPr/>
        </p:nvSpPr>
        <p:spPr>
          <a:xfrm>
            <a:off x="395536" y="2986955"/>
            <a:ext cx="8568952" cy="1384995"/>
          </a:xfrm>
          <a:prstGeom prst="rect">
            <a:avLst/>
          </a:prstGeom>
          <a:noFill/>
          <a:ln>
            <a:solidFill>
              <a:schemeClr val="tx1"/>
            </a:solidFill>
          </a:ln>
        </p:spPr>
        <p:txBody>
          <a:bodyPr wrap="square" rtlCol="0">
            <a:spAutoFit/>
          </a:bodyPr>
          <a:lstStyle/>
          <a:p>
            <a:r>
              <a:rPr lang="en-US" sz="1200" dirty="0"/>
              <a:t>&lt;</a:t>
            </a:r>
            <a:r>
              <a:rPr lang="en-US" sz="1200" dirty="0" err="1"/>
              <a:t>shortened_due_date_reason</a:t>
            </a:r>
            <a:r>
              <a:rPr lang="en-US" sz="1200" dirty="0"/>
              <a:t>&gt;&lt;/</a:t>
            </a:r>
            <a:r>
              <a:rPr lang="en-US" sz="1200" dirty="0" err="1"/>
              <a:t>shortened_due_date_reason</a:t>
            </a:r>
            <a:r>
              <a:rPr lang="en-US" sz="1200" dirty="0"/>
              <a:t>&gt;</a:t>
            </a:r>
          </a:p>
          <a:p>
            <a:r>
              <a:rPr lang="en-US" sz="1200" dirty="0"/>
              <a:t>&lt;</a:t>
            </a:r>
            <a:r>
              <a:rPr lang="en-US" sz="1200" dirty="0" err="1"/>
              <a:t>source_institution_id</a:t>
            </a:r>
            <a:r>
              <a:rPr lang="en-US" sz="1200" dirty="0"/>
              <a:t>&gt;&lt;/</a:t>
            </a:r>
            <a:r>
              <a:rPr lang="en-US" sz="1200" dirty="0" err="1"/>
              <a:t>source_institution_id</a:t>
            </a:r>
            <a:r>
              <a:rPr lang="en-US" sz="1200" dirty="0"/>
              <a:t>&gt;</a:t>
            </a:r>
          </a:p>
          <a:p>
            <a:r>
              <a:rPr lang="en-US" sz="1200" dirty="0"/>
              <a:t>&lt;</a:t>
            </a:r>
            <a:r>
              <a:rPr lang="en-US" sz="1200" dirty="0" err="1"/>
              <a:t>source_institution_name</a:t>
            </a:r>
            <a:r>
              <a:rPr lang="en-US" sz="1200" dirty="0"/>
              <a:t>&gt;&lt;/</a:t>
            </a:r>
            <a:r>
              <a:rPr lang="en-US" sz="1200" dirty="0" err="1"/>
              <a:t>source_institution_name</a:t>
            </a:r>
            <a:r>
              <a:rPr lang="en-US" sz="1200" dirty="0"/>
              <a:t>&gt;</a:t>
            </a:r>
          </a:p>
          <a:p>
            <a:r>
              <a:rPr lang="en-US" sz="1200" dirty="0"/>
              <a:t>&lt;title&gt;</a:t>
            </a:r>
            <a:r>
              <a:rPr lang="he-IL" altLang="ja-JP" sz="1200" dirty="0">
                <a:highlight>
                  <a:srgbClr val="FFFF00"/>
                </a:highlight>
              </a:rPr>
              <a:t>מבוא לספרנות</a:t>
            </a:r>
            <a:r>
              <a:rPr lang="en-US" altLang="ja-JP" sz="1200" dirty="0"/>
              <a:t>&lt;/</a:t>
            </a:r>
            <a:r>
              <a:rPr lang="en-US" sz="1200" dirty="0"/>
              <a:t>title&gt;</a:t>
            </a:r>
          </a:p>
          <a:p>
            <a:r>
              <a:rPr lang="en-US" sz="1200" dirty="0"/>
              <a:t>&lt;user&gt;&lt;/user&gt;</a:t>
            </a:r>
          </a:p>
          <a:p>
            <a:r>
              <a:rPr lang="en-US" sz="1200" dirty="0"/>
              <a:t>&lt;</a:t>
            </a:r>
            <a:r>
              <a:rPr lang="en-US" sz="1200" dirty="0" err="1"/>
              <a:t>user_expired</a:t>
            </a:r>
            <a:r>
              <a:rPr lang="en-US" sz="1200" dirty="0"/>
              <a:t>&gt;false&lt;/</a:t>
            </a:r>
            <a:r>
              <a:rPr lang="en-US" sz="1200" dirty="0" err="1"/>
              <a:t>user_expired</a:t>
            </a:r>
            <a:r>
              <a:rPr lang="en-US" sz="1200" dirty="0"/>
              <a:t>&gt;</a:t>
            </a:r>
          </a:p>
          <a:p>
            <a:r>
              <a:rPr lang="en-US" sz="1200" dirty="0"/>
              <a:t>&lt;</a:t>
            </a:r>
            <a:r>
              <a:rPr lang="en-US" sz="1200" dirty="0" err="1"/>
              <a:t>user_group</a:t>
            </a:r>
            <a:r>
              <a:rPr lang="en-US" sz="1200" dirty="0"/>
              <a:t>&gt;STUDENT_GRADUATE&lt;/</a:t>
            </a:r>
            <a:r>
              <a:rPr lang="en-US" sz="1200" dirty="0" err="1"/>
              <a:t>user_group</a:t>
            </a:r>
            <a:r>
              <a:rPr lang="en-US" sz="1200" dirty="0"/>
              <a:t>&gt;</a:t>
            </a:r>
          </a:p>
        </p:txBody>
      </p:sp>
    </p:spTree>
    <p:extLst>
      <p:ext uri="{BB962C8B-B14F-4D97-AF65-F5344CB8AC3E}">
        <p14:creationId xmlns:p14="http://schemas.microsoft.com/office/powerpoint/2010/main" val="18481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3">
            <a:extLst>
              <a:ext uri="{FF2B5EF4-FFF2-40B4-BE49-F238E27FC236}">
                <a16:creationId xmlns:a16="http://schemas.microsoft.com/office/drawing/2014/main" id="{9376E92D-1B0C-1F72-57A3-003D8C2F81F8}"/>
              </a:ext>
            </a:extLst>
          </p:cNvPr>
          <p:cNvSpPr>
            <a:spLocks noGrp="1"/>
          </p:cNvSpPr>
          <p:nvPr>
            <p:ph idx="1"/>
          </p:nvPr>
        </p:nvSpPr>
        <p:spPr>
          <a:xfrm>
            <a:off x="395536" y="773959"/>
            <a:ext cx="8424936" cy="3886023"/>
          </a:xfrm>
        </p:spPr>
        <p:txBody>
          <a:bodyPr>
            <a:normAutofit/>
          </a:bodyPr>
          <a:lstStyle/>
          <a:p>
            <a:pPr algn="l"/>
            <a:r>
              <a:rPr lang="en-US" dirty="0"/>
              <a:t>XML, XSL, and the output HTML (Preview) all appear in one tab allowing the users to an all-encompassing experience and view of changes</a:t>
            </a:r>
          </a:p>
          <a:p>
            <a:pPr algn="l"/>
            <a:r>
              <a:rPr lang="en-US" dirty="0"/>
              <a:t>The "preview" responds instantly upon editing the XSL</a:t>
            </a:r>
          </a:p>
          <a:p>
            <a:pPr algn="l"/>
            <a:r>
              <a:rPr lang="en-US" dirty="0"/>
              <a:t>An intuitive and "Smart" XML editor which indicates the XSL segments in color and includes "auto-complete"</a:t>
            </a:r>
          </a:p>
          <a:p>
            <a:pPr algn="l"/>
            <a:r>
              <a:rPr lang="en-US" dirty="0"/>
              <a:t>XSL/XML errors are detected during the editing process</a:t>
            </a:r>
          </a:p>
          <a:p>
            <a:pPr algn="l"/>
            <a:r>
              <a:rPr lang="en-US" dirty="0"/>
              <a:t>The ability to 'Save Draft' of a letter XSL</a:t>
            </a:r>
          </a:p>
          <a:p>
            <a:pPr algn="l"/>
            <a:r>
              <a:rPr lang="en-US" dirty="0"/>
              <a:t>The ability to 'Open in browser' for accessibility checks</a:t>
            </a:r>
          </a:p>
          <a:p>
            <a:pPr algn="l"/>
            <a:endParaRPr lang="LID4096" dirty="0"/>
          </a:p>
        </p:txBody>
      </p:sp>
    </p:spTree>
    <p:extLst>
      <p:ext uri="{BB962C8B-B14F-4D97-AF65-F5344CB8AC3E}">
        <p14:creationId xmlns:p14="http://schemas.microsoft.com/office/powerpoint/2010/main" val="5023132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E3B669-1CAD-9841-DBE0-9E21BDCE30F0}"/>
              </a:ext>
            </a:extLst>
          </p:cNvPr>
          <p:cNvPicPr>
            <a:picLocks noChangeAspect="1"/>
          </p:cNvPicPr>
          <p:nvPr/>
        </p:nvPicPr>
        <p:blipFill>
          <a:blip r:embed="rId2"/>
          <a:stretch>
            <a:fillRect/>
          </a:stretch>
        </p:blipFill>
        <p:spPr>
          <a:xfrm>
            <a:off x="0" y="875010"/>
            <a:ext cx="9144000" cy="3640956"/>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XML Editor</a:t>
            </a:r>
          </a:p>
        </p:txBody>
      </p:sp>
      <p:sp>
        <p:nvSpPr>
          <p:cNvPr id="3" name="TextBox 2">
            <a:extLst>
              <a:ext uri="{FF2B5EF4-FFF2-40B4-BE49-F238E27FC236}">
                <a16:creationId xmlns:a16="http://schemas.microsoft.com/office/drawing/2014/main" id="{8FCC9101-2F57-7192-4840-242681388E6C}"/>
              </a:ext>
            </a:extLst>
          </p:cNvPr>
          <p:cNvSpPr txBox="1"/>
          <p:nvPr/>
        </p:nvSpPr>
        <p:spPr>
          <a:xfrm>
            <a:off x="683568" y="2894489"/>
            <a:ext cx="1152128" cy="461665"/>
          </a:xfrm>
          <a:prstGeom prst="rect">
            <a:avLst/>
          </a:prstGeom>
          <a:solidFill>
            <a:srgbClr val="FFFF00"/>
          </a:solidFill>
          <a:ln>
            <a:solidFill>
              <a:schemeClr val="accent1"/>
            </a:solidFill>
          </a:ln>
        </p:spPr>
        <p:txBody>
          <a:bodyPr wrap="square" rtlCol="0">
            <a:spAutoFit/>
          </a:bodyPr>
          <a:lstStyle/>
          <a:p>
            <a:r>
              <a:rPr lang="en-US" sz="1200" dirty="0"/>
              <a:t>We changed the XML here</a:t>
            </a:r>
          </a:p>
        </p:txBody>
      </p:sp>
      <p:sp>
        <p:nvSpPr>
          <p:cNvPr id="8" name="Rectangle 7">
            <a:extLst>
              <a:ext uri="{FF2B5EF4-FFF2-40B4-BE49-F238E27FC236}">
                <a16:creationId xmlns:a16="http://schemas.microsoft.com/office/drawing/2014/main" id="{1177FECB-A843-BD61-A8C9-377293873536}"/>
              </a:ext>
            </a:extLst>
          </p:cNvPr>
          <p:cNvSpPr/>
          <p:nvPr/>
        </p:nvSpPr>
        <p:spPr>
          <a:xfrm>
            <a:off x="251520" y="3883262"/>
            <a:ext cx="1152128" cy="151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0" name="Straight Arrow Connector 9">
            <a:extLst>
              <a:ext uri="{FF2B5EF4-FFF2-40B4-BE49-F238E27FC236}">
                <a16:creationId xmlns:a16="http://schemas.microsoft.com/office/drawing/2014/main" id="{EA77F871-CE0F-B5FD-393C-63655BDF745A}"/>
              </a:ext>
            </a:extLst>
          </p:cNvPr>
          <p:cNvCxnSpPr/>
          <p:nvPr/>
        </p:nvCxnSpPr>
        <p:spPr>
          <a:xfrm flipH="1">
            <a:off x="1115615" y="3354413"/>
            <a:ext cx="144016" cy="5057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C6212F4-C821-B38B-4795-0E7726FBCC5D}"/>
              </a:ext>
            </a:extLst>
          </p:cNvPr>
          <p:cNvSpPr txBox="1"/>
          <p:nvPr/>
        </p:nvSpPr>
        <p:spPr>
          <a:xfrm>
            <a:off x="4716016" y="3857908"/>
            <a:ext cx="1928871" cy="461665"/>
          </a:xfrm>
          <a:prstGeom prst="rect">
            <a:avLst/>
          </a:prstGeom>
          <a:solidFill>
            <a:srgbClr val="FFFF00"/>
          </a:solidFill>
          <a:ln>
            <a:solidFill>
              <a:schemeClr val="accent1"/>
            </a:solidFill>
          </a:ln>
        </p:spPr>
        <p:txBody>
          <a:bodyPr wrap="square" rtlCol="0">
            <a:spAutoFit/>
          </a:bodyPr>
          <a:lstStyle/>
          <a:p>
            <a:r>
              <a:rPr lang="en-US" sz="1200" dirty="0"/>
              <a:t>We immediately see the change in the preview here</a:t>
            </a:r>
          </a:p>
        </p:txBody>
      </p:sp>
      <p:sp>
        <p:nvSpPr>
          <p:cNvPr id="9" name="Rectangle 8">
            <a:extLst>
              <a:ext uri="{FF2B5EF4-FFF2-40B4-BE49-F238E27FC236}">
                <a16:creationId xmlns:a16="http://schemas.microsoft.com/office/drawing/2014/main" id="{81CAE121-86D7-E4F3-03A2-312969372ADA}"/>
              </a:ext>
            </a:extLst>
          </p:cNvPr>
          <p:cNvSpPr/>
          <p:nvPr/>
        </p:nvSpPr>
        <p:spPr>
          <a:xfrm>
            <a:off x="4716016" y="3108283"/>
            <a:ext cx="576064" cy="151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cxnSp>
        <p:nvCxnSpPr>
          <p:cNvPr id="14" name="Straight Arrow Connector 13">
            <a:extLst>
              <a:ext uri="{FF2B5EF4-FFF2-40B4-BE49-F238E27FC236}">
                <a16:creationId xmlns:a16="http://schemas.microsoft.com/office/drawing/2014/main" id="{EB1A733F-82F0-1FEC-6808-E11F171A66ED}"/>
              </a:ext>
            </a:extLst>
          </p:cNvPr>
          <p:cNvCxnSpPr>
            <a:cxnSpLocks/>
          </p:cNvCxnSpPr>
          <p:nvPr/>
        </p:nvCxnSpPr>
        <p:spPr>
          <a:xfrm flipH="1" flipV="1">
            <a:off x="5191740" y="3259983"/>
            <a:ext cx="200679" cy="6002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184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779533F-4C1C-A683-B00F-B1336FABB943}"/>
              </a:ext>
            </a:extLst>
          </p:cNvPr>
          <p:cNvPicPr>
            <a:picLocks noChangeAspect="1"/>
          </p:cNvPicPr>
          <p:nvPr/>
        </p:nvPicPr>
        <p:blipFill>
          <a:blip r:embed="rId2"/>
          <a:stretch>
            <a:fillRect/>
          </a:stretch>
        </p:blipFill>
        <p:spPr>
          <a:xfrm>
            <a:off x="395287" y="1466850"/>
            <a:ext cx="8353425" cy="2209800"/>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XML Editor</a:t>
            </a:r>
          </a:p>
        </p:txBody>
      </p:sp>
      <p:sp>
        <p:nvSpPr>
          <p:cNvPr id="3" name="TextBox 2">
            <a:extLst>
              <a:ext uri="{FF2B5EF4-FFF2-40B4-BE49-F238E27FC236}">
                <a16:creationId xmlns:a16="http://schemas.microsoft.com/office/drawing/2014/main" id="{8FCC9101-2F57-7192-4840-242681388E6C}"/>
              </a:ext>
            </a:extLst>
          </p:cNvPr>
          <p:cNvSpPr txBox="1"/>
          <p:nvPr/>
        </p:nvSpPr>
        <p:spPr>
          <a:xfrm>
            <a:off x="5598767" y="840015"/>
            <a:ext cx="1800200" cy="276999"/>
          </a:xfrm>
          <a:prstGeom prst="rect">
            <a:avLst/>
          </a:prstGeom>
          <a:solidFill>
            <a:srgbClr val="FFFF00"/>
          </a:solidFill>
          <a:ln>
            <a:solidFill>
              <a:schemeClr val="accent1"/>
            </a:solidFill>
          </a:ln>
        </p:spPr>
        <p:txBody>
          <a:bodyPr wrap="square" rtlCol="0">
            <a:spAutoFit/>
          </a:bodyPr>
          <a:lstStyle/>
          <a:p>
            <a:r>
              <a:rPr lang="en-US" sz="1200" dirty="0"/>
              <a:t>We can save the changes</a:t>
            </a:r>
          </a:p>
        </p:txBody>
      </p:sp>
      <p:sp>
        <p:nvSpPr>
          <p:cNvPr id="8" name="Rectangle 7">
            <a:extLst>
              <a:ext uri="{FF2B5EF4-FFF2-40B4-BE49-F238E27FC236}">
                <a16:creationId xmlns:a16="http://schemas.microsoft.com/office/drawing/2014/main" id="{1177FECB-A843-BD61-A8C9-377293873536}"/>
              </a:ext>
            </a:extLst>
          </p:cNvPr>
          <p:cNvSpPr/>
          <p:nvPr/>
        </p:nvSpPr>
        <p:spPr>
          <a:xfrm>
            <a:off x="7164288" y="1510032"/>
            <a:ext cx="504056" cy="3416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0" name="Straight Arrow Connector 9">
            <a:extLst>
              <a:ext uri="{FF2B5EF4-FFF2-40B4-BE49-F238E27FC236}">
                <a16:creationId xmlns:a16="http://schemas.microsoft.com/office/drawing/2014/main" id="{EA77F871-CE0F-B5FD-393C-63655BDF745A}"/>
              </a:ext>
            </a:extLst>
          </p:cNvPr>
          <p:cNvCxnSpPr>
            <a:cxnSpLocks/>
          </p:cNvCxnSpPr>
          <p:nvPr/>
        </p:nvCxnSpPr>
        <p:spPr>
          <a:xfrm>
            <a:off x="6948264" y="1123830"/>
            <a:ext cx="288032" cy="3939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A9A6081-C474-8EE5-DB29-A6C682C5C8CE}"/>
              </a:ext>
            </a:extLst>
          </p:cNvPr>
          <p:cNvSpPr/>
          <p:nvPr/>
        </p:nvSpPr>
        <p:spPr>
          <a:xfrm>
            <a:off x="899592" y="2378778"/>
            <a:ext cx="1944216" cy="1975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5967525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XML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3"/>
            <a:ext cx="8496944" cy="1592061"/>
          </a:xfrm>
        </p:spPr>
        <p:txBody>
          <a:bodyPr>
            <a:normAutofit lnSpcReduction="10000"/>
          </a:bodyPr>
          <a:lstStyle/>
          <a:p>
            <a:pPr>
              <a:lnSpc>
                <a:spcPct val="90000"/>
              </a:lnSpc>
            </a:pPr>
            <a:r>
              <a:rPr lang="en-US" sz="2000" dirty="0"/>
              <a:t>Note that when editing the XML, if the user makes a mistake, then Alma will not only state that there is an error but also state what it is and where it is.</a:t>
            </a:r>
          </a:p>
          <a:p>
            <a:pPr>
              <a:lnSpc>
                <a:spcPct val="90000"/>
              </a:lnSpc>
            </a:pPr>
            <a:r>
              <a:rPr lang="en-US" sz="2000" dirty="0"/>
              <a:t>Here for example the staff user editing the XML by accident deleted the opening "&lt;" in "&lt;/title&gt;"</a:t>
            </a:r>
          </a:p>
          <a:p>
            <a:pPr>
              <a:lnSpc>
                <a:spcPct val="90000"/>
              </a:lnSpc>
            </a:pPr>
            <a:r>
              <a:rPr lang="en-US" sz="2000" dirty="0"/>
              <a:t>This</a:t>
            </a:r>
          </a:p>
        </p:txBody>
      </p:sp>
      <p:sp>
        <p:nvSpPr>
          <p:cNvPr id="7" name="Content Placeholder 5">
            <a:extLst>
              <a:ext uri="{FF2B5EF4-FFF2-40B4-BE49-F238E27FC236}">
                <a16:creationId xmlns:a16="http://schemas.microsoft.com/office/drawing/2014/main" id="{5FA78F8A-9417-88E8-7F64-E0D1A86730C0}"/>
              </a:ext>
            </a:extLst>
          </p:cNvPr>
          <p:cNvSpPr txBox="1">
            <a:spLocks/>
          </p:cNvSpPr>
          <p:nvPr/>
        </p:nvSpPr>
        <p:spPr>
          <a:xfrm>
            <a:off x="395536" y="2781839"/>
            <a:ext cx="8496944" cy="43798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sz="2000" dirty="0"/>
              <a:t>Was erroneously changed to this:</a:t>
            </a:r>
          </a:p>
        </p:txBody>
      </p:sp>
      <p:sp>
        <p:nvSpPr>
          <p:cNvPr id="8" name="TextBox 7">
            <a:extLst>
              <a:ext uri="{FF2B5EF4-FFF2-40B4-BE49-F238E27FC236}">
                <a16:creationId xmlns:a16="http://schemas.microsoft.com/office/drawing/2014/main" id="{DE2E5B1E-465B-F1FA-6376-599FC23E2685}"/>
              </a:ext>
            </a:extLst>
          </p:cNvPr>
          <p:cNvSpPr txBox="1"/>
          <p:nvPr/>
        </p:nvSpPr>
        <p:spPr>
          <a:xfrm>
            <a:off x="539552" y="2219594"/>
            <a:ext cx="8064896" cy="369332"/>
          </a:xfrm>
          <a:prstGeom prst="rect">
            <a:avLst/>
          </a:prstGeom>
          <a:noFill/>
          <a:ln>
            <a:solidFill>
              <a:schemeClr val="accent1"/>
            </a:solidFill>
          </a:ln>
        </p:spPr>
        <p:txBody>
          <a:bodyPr wrap="square" rtlCol="0">
            <a:spAutoFit/>
          </a:bodyPr>
          <a:lstStyle/>
          <a:p>
            <a:r>
              <a:rPr lang="en-US" dirty="0"/>
              <a:t>&lt;title&gt;</a:t>
            </a:r>
            <a:r>
              <a:rPr lang="he-IL" dirty="0"/>
              <a:t>מבוא לספרנות</a:t>
            </a:r>
            <a:r>
              <a:rPr lang="en-US" sz="1800" dirty="0">
                <a:highlight>
                  <a:srgbClr val="FFFF00"/>
                </a:highlight>
              </a:rPr>
              <a:t>&lt;</a:t>
            </a:r>
            <a:r>
              <a:rPr lang="en-US" sz="1800" dirty="0"/>
              <a:t>/title&gt;</a:t>
            </a:r>
            <a:endParaRPr lang="en-US" dirty="0"/>
          </a:p>
        </p:txBody>
      </p:sp>
      <p:sp>
        <p:nvSpPr>
          <p:cNvPr id="9" name="TextBox 8">
            <a:extLst>
              <a:ext uri="{FF2B5EF4-FFF2-40B4-BE49-F238E27FC236}">
                <a16:creationId xmlns:a16="http://schemas.microsoft.com/office/drawing/2014/main" id="{337FC7F4-6334-A4B4-1E4D-CF2F75DFFC45}"/>
              </a:ext>
            </a:extLst>
          </p:cNvPr>
          <p:cNvSpPr txBox="1"/>
          <p:nvPr/>
        </p:nvSpPr>
        <p:spPr>
          <a:xfrm>
            <a:off x="539552" y="3282538"/>
            <a:ext cx="8064896" cy="369332"/>
          </a:xfrm>
          <a:prstGeom prst="rect">
            <a:avLst/>
          </a:prstGeom>
          <a:noFill/>
          <a:ln>
            <a:solidFill>
              <a:schemeClr val="accent1"/>
            </a:solidFill>
          </a:ln>
        </p:spPr>
        <p:txBody>
          <a:bodyPr wrap="square" rtlCol="0">
            <a:spAutoFit/>
          </a:bodyPr>
          <a:lstStyle/>
          <a:p>
            <a:r>
              <a:rPr lang="en-US" dirty="0"/>
              <a:t>&lt;title&gt;</a:t>
            </a:r>
            <a:r>
              <a:rPr lang="he-IL" dirty="0"/>
              <a:t>מבוא לספרנות</a:t>
            </a:r>
            <a:r>
              <a:rPr lang="en-US" sz="1800" dirty="0"/>
              <a:t>/title&gt;</a:t>
            </a:r>
            <a:endParaRPr lang="en-US" dirty="0"/>
          </a:p>
        </p:txBody>
      </p:sp>
      <p:sp>
        <p:nvSpPr>
          <p:cNvPr id="11" name="TextBox 10">
            <a:extLst>
              <a:ext uri="{FF2B5EF4-FFF2-40B4-BE49-F238E27FC236}">
                <a16:creationId xmlns:a16="http://schemas.microsoft.com/office/drawing/2014/main" id="{E9B6A7E7-0ECD-CEEA-A587-F9539A36305C}"/>
              </a:ext>
            </a:extLst>
          </p:cNvPr>
          <p:cNvSpPr txBox="1"/>
          <p:nvPr/>
        </p:nvSpPr>
        <p:spPr>
          <a:xfrm>
            <a:off x="2123728" y="4150867"/>
            <a:ext cx="1800200" cy="369332"/>
          </a:xfrm>
          <a:prstGeom prst="rect">
            <a:avLst/>
          </a:prstGeom>
          <a:solidFill>
            <a:srgbClr val="FFFF00"/>
          </a:solidFill>
          <a:ln>
            <a:solidFill>
              <a:schemeClr val="accent1"/>
            </a:solidFill>
          </a:ln>
        </p:spPr>
        <p:txBody>
          <a:bodyPr wrap="square" rtlCol="0">
            <a:spAutoFit/>
          </a:bodyPr>
          <a:lstStyle/>
          <a:p>
            <a:r>
              <a:rPr lang="en-US" dirty="0"/>
              <a:t>Missing the "&lt;"</a:t>
            </a:r>
          </a:p>
        </p:txBody>
      </p:sp>
      <p:cxnSp>
        <p:nvCxnSpPr>
          <p:cNvPr id="16" name="Straight Arrow Connector 15">
            <a:extLst>
              <a:ext uri="{FF2B5EF4-FFF2-40B4-BE49-F238E27FC236}">
                <a16:creationId xmlns:a16="http://schemas.microsoft.com/office/drawing/2014/main" id="{263BEF7F-3AA1-E086-9946-B5E2955B29D7}"/>
              </a:ext>
            </a:extLst>
          </p:cNvPr>
          <p:cNvCxnSpPr>
            <a:cxnSpLocks/>
          </p:cNvCxnSpPr>
          <p:nvPr/>
        </p:nvCxnSpPr>
        <p:spPr>
          <a:xfrm flipH="1" flipV="1">
            <a:off x="2483768" y="3577419"/>
            <a:ext cx="200679" cy="6002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4377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800A8D-D028-2D8E-0D63-ADC4BBD0D0F3}"/>
              </a:ext>
            </a:extLst>
          </p:cNvPr>
          <p:cNvPicPr>
            <a:picLocks noChangeAspect="1"/>
          </p:cNvPicPr>
          <p:nvPr/>
        </p:nvPicPr>
        <p:blipFill>
          <a:blip r:embed="rId2"/>
          <a:stretch>
            <a:fillRect/>
          </a:stretch>
        </p:blipFill>
        <p:spPr>
          <a:xfrm>
            <a:off x="0" y="1095019"/>
            <a:ext cx="9144000" cy="3564963"/>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XML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3"/>
            <a:ext cx="8496944" cy="1592061"/>
          </a:xfrm>
        </p:spPr>
        <p:txBody>
          <a:bodyPr>
            <a:normAutofit/>
          </a:bodyPr>
          <a:lstStyle/>
          <a:p>
            <a:pPr>
              <a:lnSpc>
                <a:spcPct val="90000"/>
              </a:lnSpc>
            </a:pPr>
            <a:r>
              <a:rPr lang="en-US" sz="2000" dirty="0"/>
              <a:t>Alma states what the error is and exactly where it is. </a:t>
            </a:r>
          </a:p>
          <a:p>
            <a:pPr>
              <a:lnSpc>
                <a:spcPct val="90000"/>
              </a:lnSpc>
            </a:pPr>
            <a:endParaRPr lang="en-US" sz="2000" dirty="0"/>
          </a:p>
        </p:txBody>
      </p:sp>
      <p:sp>
        <p:nvSpPr>
          <p:cNvPr id="3" name="Rectangle 2">
            <a:extLst>
              <a:ext uri="{FF2B5EF4-FFF2-40B4-BE49-F238E27FC236}">
                <a16:creationId xmlns:a16="http://schemas.microsoft.com/office/drawing/2014/main" id="{2D668B8E-45DC-66EA-681E-D75CD22E9572}"/>
              </a:ext>
            </a:extLst>
          </p:cNvPr>
          <p:cNvSpPr/>
          <p:nvPr/>
        </p:nvSpPr>
        <p:spPr>
          <a:xfrm>
            <a:off x="0" y="4079667"/>
            <a:ext cx="1475656" cy="1482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3" name="Straight Arrow Connector 12">
            <a:extLst>
              <a:ext uri="{FF2B5EF4-FFF2-40B4-BE49-F238E27FC236}">
                <a16:creationId xmlns:a16="http://schemas.microsoft.com/office/drawing/2014/main" id="{5A733B08-A31F-578A-0E6E-4BC1FFBE370D}"/>
              </a:ext>
            </a:extLst>
          </p:cNvPr>
          <p:cNvCxnSpPr/>
          <p:nvPr/>
        </p:nvCxnSpPr>
        <p:spPr>
          <a:xfrm>
            <a:off x="827584" y="3567881"/>
            <a:ext cx="216024" cy="480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954570C-DDB1-02CD-E2DA-4DFD903EF4AA}"/>
              </a:ext>
            </a:extLst>
          </p:cNvPr>
          <p:cNvSpPr/>
          <p:nvPr/>
        </p:nvSpPr>
        <p:spPr>
          <a:xfrm>
            <a:off x="4714925" y="2007591"/>
            <a:ext cx="4033539"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5477997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XML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3"/>
            <a:ext cx="8496944" cy="1592061"/>
          </a:xfrm>
        </p:spPr>
        <p:txBody>
          <a:bodyPr>
            <a:normAutofit/>
          </a:bodyPr>
          <a:lstStyle/>
          <a:p>
            <a:pPr>
              <a:lnSpc>
                <a:spcPct val="90000"/>
              </a:lnSpc>
            </a:pPr>
            <a:r>
              <a:rPr lang="en-US" sz="2000" dirty="0"/>
              <a:t>The XML which appears in the XML editor is the default XML.</a:t>
            </a:r>
          </a:p>
          <a:p>
            <a:pPr>
              <a:lnSpc>
                <a:spcPct val="90000"/>
              </a:lnSpc>
            </a:pPr>
            <a:r>
              <a:rPr lang="en-US" sz="2000" dirty="0"/>
              <a:t>The default XML is determined by editing a specific letter and then clicking "Letter Examples" on the top right.</a:t>
            </a:r>
          </a:p>
          <a:p>
            <a:pPr>
              <a:lnSpc>
                <a:spcPct val="90000"/>
              </a:lnSpc>
            </a:pPr>
            <a:r>
              <a:rPr lang="en-US" sz="2000" dirty="0"/>
              <a:t> It is recommended to use previously-sent letters as the default XML.</a:t>
            </a:r>
          </a:p>
          <a:p>
            <a:pPr>
              <a:lnSpc>
                <a:spcPct val="90000"/>
              </a:lnSpc>
            </a:pPr>
            <a:endParaRPr lang="en-US" sz="2000" dirty="0"/>
          </a:p>
        </p:txBody>
      </p:sp>
    </p:spTree>
    <p:extLst>
      <p:ext uri="{BB962C8B-B14F-4D97-AF65-F5344CB8AC3E}">
        <p14:creationId xmlns:p14="http://schemas.microsoft.com/office/powerpoint/2010/main" val="35235350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XML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3"/>
            <a:ext cx="8496944" cy="1592061"/>
          </a:xfrm>
        </p:spPr>
        <p:txBody>
          <a:bodyPr>
            <a:normAutofit/>
          </a:bodyPr>
          <a:lstStyle/>
          <a:p>
            <a:pPr>
              <a:lnSpc>
                <a:spcPct val="90000"/>
              </a:lnSpc>
            </a:pPr>
            <a:r>
              <a:rPr lang="en-US" sz="2000" dirty="0"/>
              <a:t>For example, here we will send the borrowing activity letter to patron Caroline Devue.  Note that one of the titles is "Smart business : what Alibaba's success reveals about the future of strategy"</a:t>
            </a:r>
          </a:p>
          <a:p>
            <a:pPr>
              <a:lnSpc>
                <a:spcPct val="90000"/>
              </a:lnSpc>
            </a:pPr>
            <a:endParaRPr lang="en-US" sz="2000" dirty="0"/>
          </a:p>
        </p:txBody>
      </p:sp>
      <p:pic>
        <p:nvPicPr>
          <p:cNvPr id="4" name="Picture 3">
            <a:extLst>
              <a:ext uri="{FF2B5EF4-FFF2-40B4-BE49-F238E27FC236}">
                <a16:creationId xmlns:a16="http://schemas.microsoft.com/office/drawing/2014/main" id="{1AB57E8E-2136-55F1-DB79-8A5899CFDFF4}"/>
              </a:ext>
            </a:extLst>
          </p:cNvPr>
          <p:cNvPicPr>
            <a:picLocks noChangeAspect="1"/>
          </p:cNvPicPr>
          <p:nvPr/>
        </p:nvPicPr>
        <p:blipFill>
          <a:blip r:embed="rId2"/>
          <a:stretch>
            <a:fillRect/>
          </a:stretch>
        </p:blipFill>
        <p:spPr>
          <a:xfrm>
            <a:off x="0" y="1584137"/>
            <a:ext cx="9144000" cy="3219861"/>
          </a:xfrm>
          <a:prstGeom prst="rect">
            <a:avLst/>
          </a:prstGeom>
          <a:ln>
            <a:solidFill>
              <a:schemeClr val="accent1"/>
            </a:solidFill>
          </a:ln>
        </p:spPr>
      </p:pic>
      <p:sp>
        <p:nvSpPr>
          <p:cNvPr id="7" name="Rectangle 6">
            <a:extLst>
              <a:ext uri="{FF2B5EF4-FFF2-40B4-BE49-F238E27FC236}">
                <a16:creationId xmlns:a16="http://schemas.microsoft.com/office/drawing/2014/main" id="{511982B5-1067-D86F-4569-95566DAE1AA2}"/>
              </a:ext>
            </a:extLst>
          </p:cNvPr>
          <p:cNvSpPr/>
          <p:nvPr/>
        </p:nvSpPr>
        <p:spPr>
          <a:xfrm>
            <a:off x="7812360" y="1779662"/>
            <a:ext cx="86409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8" name="Rectangle 7">
            <a:extLst>
              <a:ext uri="{FF2B5EF4-FFF2-40B4-BE49-F238E27FC236}">
                <a16:creationId xmlns:a16="http://schemas.microsoft.com/office/drawing/2014/main" id="{382D5B2C-B3A0-0707-7A94-F71E0A7EF948}"/>
              </a:ext>
            </a:extLst>
          </p:cNvPr>
          <p:cNvSpPr/>
          <p:nvPr/>
        </p:nvSpPr>
        <p:spPr>
          <a:xfrm>
            <a:off x="395536" y="3435846"/>
            <a:ext cx="151216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5086215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71E32A-A328-1F64-E1D8-E0827224556C}"/>
              </a:ext>
            </a:extLst>
          </p:cNvPr>
          <p:cNvPicPr>
            <a:picLocks noChangeAspect="1"/>
          </p:cNvPicPr>
          <p:nvPr/>
        </p:nvPicPr>
        <p:blipFill>
          <a:blip r:embed="rId2"/>
          <a:stretch>
            <a:fillRect/>
          </a:stretch>
        </p:blipFill>
        <p:spPr>
          <a:xfrm>
            <a:off x="0" y="1202946"/>
            <a:ext cx="9144000" cy="3169004"/>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XML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3"/>
            <a:ext cx="8496944" cy="1592061"/>
          </a:xfrm>
        </p:spPr>
        <p:txBody>
          <a:bodyPr>
            <a:normAutofit/>
          </a:bodyPr>
          <a:lstStyle/>
          <a:p>
            <a:pPr>
              <a:lnSpc>
                <a:spcPct val="90000"/>
              </a:lnSpc>
            </a:pPr>
            <a:r>
              <a:rPr lang="en-US" sz="2000" dirty="0"/>
              <a:t>The letter was sent</a:t>
            </a:r>
          </a:p>
          <a:p>
            <a:pPr>
              <a:lnSpc>
                <a:spcPct val="90000"/>
              </a:lnSpc>
            </a:pPr>
            <a:endParaRPr lang="en-US" sz="2000" dirty="0"/>
          </a:p>
        </p:txBody>
      </p:sp>
      <p:sp>
        <p:nvSpPr>
          <p:cNvPr id="9" name="Rectangle 8">
            <a:extLst>
              <a:ext uri="{FF2B5EF4-FFF2-40B4-BE49-F238E27FC236}">
                <a16:creationId xmlns:a16="http://schemas.microsoft.com/office/drawing/2014/main" id="{DC9C0D82-8F37-E70F-5DC2-70EB9410CB28}"/>
              </a:ext>
            </a:extLst>
          </p:cNvPr>
          <p:cNvSpPr/>
          <p:nvPr/>
        </p:nvSpPr>
        <p:spPr>
          <a:xfrm>
            <a:off x="0" y="3940554"/>
            <a:ext cx="3995936" cy="2153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40264416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XML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3"/>
            <a:ext cx="8496944" cy="1592061"/>
          </a:xfrm>
        </p:spPr>
        <p:txBody>
          <a:bodyPr>
            <a:normAutofit/>
          </a:bodyPr>
          <a:lstStyle/>
          <a:p>
            <a:pPr>
              <a:lnSpc>
                <a:spcPct val="90000"/>
              </a:lnSpc>
            </a:pPr>
            <a:r>
              <a:rPr lang="en-US" sz="2000" dirty="0"/>
              <a:t>Now we will make the XML of the letter which was just sent be the default XML</a:t>
            </a:r>
          </a:p>
          <a:p>
            <a:pPr>
              <a:lnSpc>
                <a:spcPct val="90000"/>
              </a:lnSpc>
            </a:pPr>
            <a:endParaRPr lang="en-US" sz="2000" dirty="0"/>
          </a:p>
        </p:txBody>
      </p:sp>
      <p:sp>
        <p:nvSpPr>
          <p:cNvPr id="7" name="Rectangle 6">
            <a:extLst>
              <a:ext uri="{FF2B5EF4-FFF2-40B4-BE49-F238E27FC236}">
                <a16:creationId xmlns:a16="http://schemas.microsoft.com/office/drawing/2014/main" id="{511982B5-1067-D86F-4569-95566DAE1AA2}"/>
              </a:ext>
            </a:extLst>
          </p:cNvPr>
          <p:cNvSpPr/>
          <p:nvPr/>
        </p:nvSpPr>
        <p:spPr>
          <a:xfrm>
            <a:off x="7812360" y="1563638"/>
            <a:ext cx="86409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pic>
        <p:nvPicPr>
          <p:cNvPr id="4" name="Picture 3">
            <a:extLst>
              <a:ext uri="{FF2B5EF4-FFF2-40B4-BE49-F238E27FC236}">
                <a16:creationId xmlns:a16="http://schemas.microsoft.com/office/drawing/2014/main" id="{7D969FC9-1EB6-115C-812F-FD0644FF505F}"/>
              </a:ext>
            </a:extLst>
          </p:cNvPr>
          <p:cNvPicPr>
            <a:picLocks noChangeAspect="1"/>
          </p:cNvPicPr>
          <p:nvPr/>
        </p:nvPicPr>
        <p:blipFill>
          <a:blip r:embed="rId2"/>
          <a:stretch>
            <a:fillRect/>
          </a:stretch>
        </p:blipFill>
        <p:spPr>
          <a:xfrm>
            <a:off x="0" y="1542921"/>
            <a:ext cx="9144000" cy="2057657"/>
          </a:xfrm>
          <a:prstGeom prst="rect">
            <a:avLst/>
          </a:prstGeom>
          <a:ln>
            <a:solidFill>
              <a:schemeClr val="accent1"/>
            </a:solidFill>
          </a:ln>
        </p:spPr>
      </p:pic>
      <p:sp>
        <p:nvSpPr>
          <p:cNvPr id="9" name="TextBox 8">
            <a:extLst>
              <a:ext uri="{FF2B5EF4-FFF2-40B4-BE49-F238E27FC236}">
                <a16:creationId xmlns:a16="http://schemas.microsoft.com/office/drawing/2014/main" id="{BAA56E71-AFA6-1E2D-381F-4D27442DE1D6}"/>
              </a:ext>
            </a:extLst>
          </p:cNvPr>
          <p:cNvSpPr txBox="1"/>
          <p:nvPr/>
        </p:nvSpPr>
        <p:spPr>
          <a:xfrm>
            <a:off x="6710536" y="2379889"/>
            <a:ext cx="1944216" cy="646331"/>
          </a:xfrm>
          <a:prstGeom prst="rect">
            <a:avLst/>
          </a:prstGeom>
          <a:solidFill>
            <a:srgbClr val="FFFF00"/>
          </a:solidFill>
          <a:ln>
            <a:solidFill>
              <a:schemeClr val="accent1"/>
            </a:solidFill>
          </a:ln>
        </p:spPr>
        <p:txBody>
          <a:bodyPr wrap="square" rtlCol="0">
            <a:spAutoFit/>
          </a:bodyPr>
          <a:lstStyle/>
          <a:p>
            <a:r>
              <a:rPr lang="en-US" dirty="0"/>
              <a:t>We will click "Letter Examples"</a:t>
            </a:r>
          </a:p>
        </p:txBody>
      </p:sp>
      <p:cxnSp>
        <p:nvCxnSpPr>
          <p:cNvPr id="10" name="Straight Arrow Connector 9">
            <a:extLst>
              <a:ext uri="{FF2B5EF4-FFF2-40B4-BE49-F238E27FC236}">
                <a16:creationId xmlns:a16="http://schemas.microsoft.com/office/drawing/2014/main" id="{AB0FA78A-E2E9-9A50-2D2A-6C167F542FCD}"/>
              </a:ext>
            </a:extLst>
          </p:cNvPr>
          <p:cNvCxnSpPr>
            <a:cxnSpLocks/>
          </p:cNvCxnSpPr>
          <p:nvPr/>
        </p:nvCxnSpPr>
        <p:spPr>
          <a:xfrm flipH="1" flipV="1">
            <a:off x="8009986" y="1779662"/>
            <a:ext cx="200679" cy="6002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C810E18-837C-A8C9-3D8E-BBEBD91EC3DC}"/>
              </a:ext>
            </a:extLst>
          </p:cNvPr>
          <p:cNvSpPr/>
          <p:nvPr/>
        </p:nvSpPr>
        <p:spPr>
          <a:xfrm>
            <a:off x="7740352" y="1563638"/>
            <a:ext cx="648072" cy="2418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8881296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1F1D7C-71BB-3D5A-A1C5-193275FC3EEA}"/>
              </a:ext>
            </a:extLst>
          </p:cNvPr>
          <p:cNvPicPr>
            <a:picLocks noChangeAspect="1"/>
          </p:cNvPicPr>
          <p:nvPr/>
        </p:nvPicPr>
        <p:blipFill>
          <a:blip r:embed="rId2"/>
          <a:stretch>
            <a:fillRect/>
          </a:stretch>
        </p:blipFill>
        <p:spPr>
          <a:xfrm>
            <a:off x="0" y="1826212"/>
            <a:ext cx="9144000" cy="2219218"/>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XML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3"/>
            <a:ext cx="8496944" cy="1592061"/>
          </a:xfrm>
        </p:spPr>
        <p:txBody>
          <a:bodyPr>
            <a:normAutofit/>
          </a:bodyPr>
          <a:lstStyle/>
          <a:p>
            <a:pPr>
              <a:lnSpc>
                <a:spcPct val="90000"/>
              </a:lnSpc>
            </a:pPr>
            <a:r>
              <a:rPr lang="en-US" sz="2000" dirty="0"/>
              <a:t>Now we can determine the default XML</a:t>
            </a:r>
          </a:p>
          <a:p>
            <a:pPr>
              <a:lnSpc>
                <a:spcPct val="90000"/>
              </a:lnSpc>
            </a:pPr>
            <a:r>
              <a:rPr lang="en-US" sz="2000" dirty="0"/>
              <a:t>We will click "Add from system letters" to choose the XML of a previously-sent letter.</a:t>
            </a:r>
          </a:p>
        </p:txBody>
      </p:sp>
      <p:sp>
        <p:nvSpPr>
          <p:cNvPr id="7" name="Rectangle 6">
            <a:extLst>
              <a:ext uri="{FF2B5EF4-FFF2-40B4-BE49-F238E27FC236}">
                <a16:creationId xmlns:a16="http://schemas.microsoft.com/office/drawing/2014/main" id="{511982B5-1067-D86F-4569-95566DAE1AA2}"/>
              </a:ext>
            </a:extLst>
          </p:cNvPr>
          <p:cNvSpPr/>
          <p:nvPr/>
        </p:nvSpPr>
        <p:spPr>
          <a:xfrm>
            <a:off x="7934589" y="3578567"/>
            <a:ext cx="314496" cy="2933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9" name="TextBox 8">
            <a:extLst>
              <a:ext uri="{FF2B5EF4-FFF2-40B4-BE49-F238E27FC236}">
                <a16:creationId xmlns:a16="http://schemas.microsoft.com/office/drawing/2014/main" id="{BAA56E71-AFA6-1E2D-381F-4D27442DE1D6}"/>
              </a:ext>
            </a:extLst>
          </p:cNvPr>
          <p:cNvSpPr txBox="1"/>
          <p:nvPr/>
        </p:nvSpPr>
        <p:spPr>
          <a:xfrm>
            <a:off x="5940152" y="4301683"/>
            <a:ext cx="1944216" cy="646331"/>
          </a:xfrm>
          <a:prstGeom prst="rect">
            <a:avLst/>
          </a:prstGeom>
          <a:solidFill>
            <a:srgbClr val="FFFF00"/>
          </a:solidFill>
          <a:ln>
            <a:solidFill>
              <a:schemeClr val="accent1"/>
            </a:solidFill>
          </a:ln>
        </p:spPr>
        <p:txBody>
          <a:bodyPr wrap="square" rtlCol="0">
            <a:spAutoFit/>
          </a:bodyPr>
          <a:lstStyle/>
          <a:p>
            <a:r>
              <a:rPr lang="en-US" dirty="0"/>
              <a:t>This is the current default</a:t>
            </a:r>
          </a:p>
        </p:txBody>
      </p:sp>
      <p:cxnSp>
        <p:nvCxnSpPr>
          <p:cNvPr id="10" name="Straight Arrow Connector 9">
            <a:extLst>
              <a:ext uri="{FF2B5EF4-FFF2-40B4-BE49-F238E27FC236}">
                <a16:creationId xmlns:a16="http://schemas.microsoft.com/office/drawing/2014/main" id="{AB0FA78A-E2E9-9A50-2D2A-6C167F542FCD}"/>
              </a:ext>
            </a:extLst>
          </p:cNvPr>
          <p:cNvCxnSpPr>
            <a:cxnSpLocks/>
          </p:cNvCxnSpPr>
          <p:nvPr/>
        </p:nvCxnSpPr>
        <p:spPr>
          <a:xfrm flipV="1">
            <a:off x="7596336" y="3862077"/>
            <a:ext cx="362726" cy="4396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5B2E6D7-A30D-B2C0-2FFF-7A1956448C97}"/>
              </a:ext>
            </a:extLst>
          </p:cNvPr>
          <p:cNvSpPr/>
          <p:nvPr/>
        </p:nvSpPr>
        <p:spPr>
          <a:xfrm>
            <a:off x="5486316" y="2371992"/>
            <a:ext cx="1317931" cy="2835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3" name="TextBox 12">
            <a:extLst>
              <a:ext uri="{FF2B5EF4-FFF2-40B4-BE49-F238E27FC236}">
                <a16:creationId xmlns:a16="http://schemas.microsoft.com/office/drawing/2014/main" id="{85480B7D-BDC2-CFAF-641B-7C99F90DA751}"/>
              </a:ext>
            </a:extLst>
          </p:cNvPr>
          <p:cNvSpPr txBox="1"/>
          <p:nvPr/>
        </p:nvSpPr>
        <p:spPr>
          <a:xfrm>
            <a:off x="1511660" y="1826212"/>
            <a:ext cx="3096344" cy="923330"/>
          </a:xfrm>
          <a:prstGeom prst="rect">
            <a:avLst/>
          </a:prstGeom>
          <a:solidFill>
            <a:srgbClr val="FFFF00"/>
          </a:solidFill>
          <a:ln>
            <a:solidFill>
              <a:schemeClr val="accent1"/>
            </a:solidFill>
          </a:ln>
        </p:spPr>
        <p:txBody>
          <a:bodyPr wrap="square" rtlCol="0">
            <a:spAutoFit/>
          </a:bodyPr>
          <a:lstStyle/>
          <a:p>
            <a:r>
              <a:rPr lang="en-US" dirty="0"/>
              <a:t>We will click "Add from system letters" to choose the XML of a previously-sent letter.</a:t>
            </a:r>
          </a:p>
        </p:txBody>
      </p:sp>
      <p:cxnSp>
        <p:nvCxnSpPr>
          <p:cNvPr id="14" name="Straight Arrow Connector 13">
            <a:extLst>
              <a:ext uri="{FF2B5EF4-FFF2-40B4-BE49-F238E27FC236}">
                <a16:creationId xmlns:a16="http://schemas.microsoft.com/office/drawing/2014/main" id="{FE683EC0-7F71-D09B-3868-4396F7CE5A41}"/>
              </a:ext>
            </a:extLst>
          </p:cNvPr>
          <p:cNvCxnSpPr>
            <a:cxnSpLocks/>
            <a:stCxn id="13" idx="3"/>
          </p:cNvCxnSpPr>
          <p:nvPr/>
        </p:nvCxnSpPr>
        <p:spPr>
          <a:xfrm>
            <a:off x="4608004" y="2287877"/>
            <a:ext cx="878312" cy="2838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F81A238-E4E1-C761-3214-929938B8B80B}"/>
              </a:ext>
            </a:extLst>
          </p:cNvPr>
          <p:cNvSpPr/>
          <p:nvPr/>
        </p:nvSpPr>
        <p:spPr>
          <a:xfrm>
            <a:off x="6874554" y="2376502"/>
            <a:ext cx="1317931" cy="2835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6" name="Straight Arrow Connector 15">
            <a:extLst>
              <a:ext uri="{FF2B5EF4-FFF2-40B4-BE49-F238E27FC236}">
                <a16:creationId xmlns:a16="http://schemas.microsoft.com/office/drawing/2014/main" id="{EAE77473-4410-E026-B051-E3B6A37F3FF0}"/>
              </a:ext>
            </a:extLst>
          </p:cNvPr>
          <p:cNvCxnSpPr>
            <a:cxnSpLocks/>
          </p:cNvCxnSpPr>
          <p:nvPr/>
        </p:nvCxnSpPr>
        <p:spPr>
          <a:xfrm flipV="1">
            <a:off x="5940152" y="2655502"/>
            <a:ext cx="1153471" cy="7083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D59BE7B-E869-2085-BFFF-037245987DD7}"/>
              </a:ext>
            </a:extLst>
          </p:cNvPr>
          <p:cNvSpPr txBox="1"/>
          <p:nvPr/>
        </p:nvSpPr>
        <p:spPr>
          <a:xfrm>
            <a:off x="4703420" y="3290654"/>
            <a:ext cx="1944216" cy="923330"/>
          </a:xfrm>
          <a:prstGeom prst="rect">
            <a:avLst/>
          </a:prstGeom>
          <a:solidFill>
            <a:srgbClr val="FFFF00"/>
          </a:solidFill>
          <a:ln>
            <a:solidFill>
              <a:schemeClr val="accent1"/>
            </a:solidFill>
          </a:ln>
        </p:spPr>
        <p:txBody>
          <a:bodyPr wrap="square" rtlCol="0">
            <a:spAutoFit/>
          </a:bodyPr>
          <a:lstStyle/>
          <a:p>
            <a:r>
              <a:rPr lang="en-US" dirty="0"/>
              <a:t>From here we could upload an XML from the PC</a:t>
            </a:r>
          </a:p>
        </p:txBody>
      </p:sp>
    </p:spTree>
    <p:extLst>
      <p:ext uri="{BB962C8B-B14F-4D97-AF65-F5344CB8AC3E}">
        <p14:creationId xmlns:p14="http://schemas.microsoft.com/office/powerpoint/2010/main" val="4743340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7A16E9-C7CA-B287-C646-78B88FD89434}"/>
              </a:ext>
            </a:extLst>
          </p:cNvPr>
          <p:cNvPicPr>
            <a:picLocks noChangeAspect="1"/>
          </p:cNvPicPr>
          <p:nvPr/>
        </p:nvPicPr>
        <p:blipFill>
          <a:blip r:embed="rId2"/>
          <a:stretch>
            <a:fillRect/>
          </a:stretch>
        </p:blipFill>
        <p:spPr>
          <a:xfrm>
            <a:off x="989856" y="1318464"/>
            <a:ext cx="7164288" cy="321088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XML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3"/>
            <a:ext cx="8496944" cy="1592061"/>
          </a:xfrm>
        </p:spPr>
        <p:txBody>
          <a:bodyPr>
            <a:normAutofit/>
          </a:bodyPr>
          <a:lstStyle/>
          <a:p>
            <a:pPr>
              <a:lnSpc>
                <a:spcPct val="90000"/>
              </a:lnSpc>
            </a:pPr>
            <a:r>
              <a:rPr lang="en-US" sz="2000" dirty="0"/>
              <a:t>This is what we see after clicking "Add from system letters"</a:t>
            </a:r>
          </a:p>
        </p:txBody>
      </p:sp>
      <p:sp>
        <p:nvSpPr>
          <p:cNvPr id="12" name="Rectangle 11">
            <a:extLst>
              <a:ext uri="{FF2B5EF4-FFF2-40B4-BE49-F238E27FC236}">
                <a16:creationId xmlns:a16="http://schemas.microsoft.com/office/drawing/2014/main" id="{35B2E6D7-A30D-B2C0-2FFF-7A1956448C97}"/>
              </a:ext>
            </a:extLst>
          </p:cNvPr>
          <p:cNvSpPr/>
          <p:nvPr/>
        </p:nvSpPr>
        <p:spPr>
          <a:xfrm>
            <a:off x="989856" y="2285066"/>
            <a:ext cx="3851928" cy="2172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3" name="TextBox 12">
            <a:extLst>
              <a:ext uri="{FF2B5EF4-FFF2-40B4-BE49-F238E27FC236}">
                <a16:creationId xmlns:a16="http://schemas.microsoft.com/office/drawing/2014/main" id="{85480B7D-BDC2-CFAF-641B-7C99F90DA751}"/>
              </a:ext>
            </a:extLst>
          </p:cNvPr>
          <p:cNvSpPr txBox="1"/>
          <p:nvPr/>
        </p:nvSpPr>
        <p:spPr>
          <a:xfrm>
            <a:off x="5057800" y="1165972"/>
            <a:ext cx="3258616" cy="646331"/>
          </a:xfrm>
          <a:prstGeom prst="rect">
            <a:avLst/>
          </a:prstGeom>
          <a:solidFill>
            <a:srgbClr val="FFFF00"/>
          </a:solidFill>
          <a:ln>
            <a:solidFill>
              <a:schemeClr val="accent1"/>
            </a:solidFill>
          </a:ln>
        </p:spPr>
        <p:txBody>
          <a:bodyPr wrap="square" rtlCol="0">
            <a:spAutoFit/>
          </a:bodyPr>
          <a:lstStyle/>
          <a:p>
            <a:r>
              <a:rPr lang="en-US" dirty="0"/>
              <a:t>This is the most recently-sent letter.  We will click it to select it</a:t>
            </a:r>
          </a:p>
        </p:txBody>
      </p:sp>
      <p:cxnSp>
        <p:nvCxnSpPr>
          <p:cNvPr id="14" name="Straight Arrow Connector 13">
            <a:extLst>
              <a:ext uri="{FF2B5EF4-FFF2-40B4-BE49-F238E27FC236}">
                <a16:creationId xmlns:a16="http://schemas.microsoft.com/office/drawing/2014/main" id="{FE683EC0-7F71-D09B-3868-4396F7CE5A41}"/>
              </a:ext>
            </a:extLst>
          </p:cNvPr>
          <p:cNvCxnSpPr>
            <a:cxnSpLocks/>
          </p:cNvCxnSpPr>
          <p:nvPr/>
        </p:nvCxnSpPr>
        <p:spPr>
          <a:xfrm flipH="1">
            <a:off x="4564900" y="1812303"/>
            <a:ext cx="492900" cy="4727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31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"Letters Configuration" page</a:t>
            </a:r>
            <a:endParaRPr lang="LID4096" dirty="0"/>
          </a:p>
        </p:txBody>
      </p:sp>
    </p:spTree>
    <p:extLst>
      <p:ext uri="{BB962C8B-B14F-4D97-AF65-F5344CB8AC3E}">
        <p14:creationId xmlns:p14="http://schemas.microsoft.com/office/powerpoint/2010/main" val="14344413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D88752-22BE-4E25-F327-DD35FB042BE4}"/>
              </a:ext>
            </a:extLst>
          </p:cNvPr>
          <p:cNvPicPr>
            <a:picLocks noChangeAspect="1"/>
          </p:cNvPicPr>
          <p:nvPr/>
        </p:nvPicPr>
        <p:blipFill>
          <a:blip r:embed="rId2"/>
          <a:stretch>
            <a:fillRect/>
          </a:stretch>
        </p:blipFill>
        <p:spPr>
          <a:xfrm>
            <a:off x="0" y="1421067"/>
            <a:ext cx="9144000" cy="230136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XML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4"/>
            <a:ext cx="8496944" cy="469888"/>
          </a:xfrm>
        </p:spPr>
        <p:txBody>
          <a:bodyPr>
            <a:normAutofit/>
          </a:bodyPr>
          <a:lstStyle/>
          <a:p>
            <a:pPr>
              <a:lnSpc>
                <a:spcPct val="90000"/>
              </a:lnSpc>
            </a:pPr>
            <a:r>
              <a:rPr lang="en-US" sz="2000" dirty="0"/>
              <a:t>It now appears in the "Letter Examples" and we have made it the default XML</a:t>
            </a:r>
          </a:p>
        </p:txBody>
      </p:sp>
      <p:sp>
        <p:nvSpPr>
          <p:cNvPr id="13" name="TextBox 12">
            <a:extLst>
              <a:ext uri="{FF2B5EF4-FFF2-40B4-BE49-F238E27FC236}">
                <a16:creationId xmlns:a16="http://schemas.microsoft.com/office/drawing/2014/main" id="{85480B7D-BDC2-CFAF-641B-7C99F90DA751}"/>
              </a:ext>
            </a:extLst>
          </p:cNvPr>
          <p:cNvSpPr txBox="1"/>
          <p:nvPr/>
        </p:nvSpPr>
        <p:spPr>
          <a:xfrm>
            <a:off x="251520" y="4173374"/>
            <a:ext cx="3906688" cy="369332"/>
          </a:xfrm>
          <a:prstGeom prst="rect">
            <a:avLst/>
          </a:prstGeom>
          <a:solidFill>
            <a:srgbClr val="FFFF00"/>
          </a:solidFill>
          <a:ln>
            <a:solidFill>
              <a:schemeClr val="accent1"/>
            </a:solidFill>
          </a:ln>
        </p:spPr>
        <p:txBody>
          <a:bodyPr wrap="square" rtlCol="0">
            <a:spAutoFit/>
          </a:bodyPr>
          <a:lstStyle/>
          <a:p>
            <a:r>
              <a:rPr lang="en-US" dirty="0"/>
              <a:t>It now appears in the "Letter Examples"</a:t>
            </a:r>
          </a:p>
        </p:txBody>
      </p:sp>
      <p:sp>
        <p:nvSpPr>
          <p:cNvPr id="8" name="TextBox 7">
            <a:extLst>
              <a:ext uri="{FF2B5EF4-FFF2-40B4-BE49-F238E27FC236}">
                <a16:creationId xmlns:a16="http://schemas.microsoft.com/office/drawing/2014/main" id="{EDB49532-BE44-1FA4-3B51-1390B928EB5C}"/>
              </a:ext>
            </a:extLst>
          </p:cNvPr>
          <p:cNvSpPr txBox="1"/>
          <p:nvPr/>
        </p:nvSpPr>
        <p:spPr>
          <a:xfrm>
            <a:off x="5057800" y="4173374"/>
            <a:ext cx="3474640" cy="369332"/>
          </a:xfrm>
          <a:prstGeom prst="rect">
            <a:avLst/>
          </a:prstGeom>
          <a:solidFill>
            <a:srgbClr val="FFFF00"/>
          </a:solidFill>
          <a:ln>
            <a:solidFill>
              <a:schemeClr val="accent1"/>
            </a:solidFill>
          </a:ln>
        </p:spPr>
        <p:txBody>
          <a:bodyPr wrap="square" rtlCol="0">
            <a:spAutoFit/>
          </a:bodyPr>
          <a:lstStyle/>
          <a:p>
            <a:r>
              <a:rPr lang="en-US" dirty="0"/>
              <a:t>We have made it the default XML</a:t>
            </a:r>
          </a:p>
        </p:txBody>
      </p:sp>
      <p:sp>
        <p:nvSpPr>
          <p:cNvPr id="9" name="Rectangle 8">
            <a:extLst>
              <a:ext uri="{FF2B5EF4-FFF2-40B4-BE49-F238E27FC236}">
                <a16:creationId xmlns:a16="http://schemas.microsoft.com/office/drawing/2014/main" id="{1253F36F-E107-F2A7-8586-F346FD2BFAD2}"/>
              </a:ext>
            </a:extLst>
          </p:cNvPr>
          <p:cNvSpPr/>
          <p:nvPr/>
        </p:nvSpPr>
        <p:spPr>
          <a:xfrm>
            <a:off x="251520" y="3333102"/>
            <a:ext cx="2592288" cy="3585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0" name="Rectangle 9">
            <a:extLst>
              <a:ext uri="{FF2B5EF4-FFF2-40B4-BE49-F238E27FC236}">
                <a16:creationId xmlns:a16="http://schemas.microsoft.com/office/drawing/2014/main" id="{30A88C26-4F38-D3AA-D0EB-B0C8D2AAE8D8}"/>
              </a:ext>
            </a:extLst>
          </p:cNvPr>
          <p:cNvSpPr/>
          <p:nvPr/>
        </p:nvSpPr>
        <p:spPr>
          <a:xfrm>
            <a:off x="7892052" y="3340786"/>
            <a:ext cx="360040" cy="3585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5" name="Straight Arrow Connector 14">
            <a:extLst>
              <a:ext uri="{FF2B5EF4-FFF2-40B4-BE49-F238E27FC236}">
                <a16:creationId xmlns:a16="http://schemas.microsoft.com/office/drawing/2014/main" id="{3D947649-3FB5-41AA-D20D-1CD25C741C3E}"/>
              </a:ext>
            </a:extLst>
          </p:cNvPr>
          <p:cNvCxnSpPr/>
          <p:nvPr/>
        </p:nvCxnSpPr>
        <p:spPr>
          <a:xfrm flipV="1">
            <a:off x="1763688" y="3699380"/>
            <a:ext cx="0" cy="4739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E7CDC06-96B4-FC1D-004C-1E9960AD450F}"/>
              </a:ext>
            </a:extLst>
          </p:cNvPr>
          <p:cNvCxnSpPr/>
          <p:nvPr/>
        </p:nvCxnSpPr>
        <p:spPr>
          <a:xfrm flipV="1">
            <a:off x="8100392" y="3697974"/>
            <a:ext cx="0" cy="4739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6000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0D481CA-5580-99E5-7F1B-4C25F33E968A}"/>
              </a:ext>
            </a:extLst>
          </p:cNvPr>
          <p:cNvPicPr>
            <a:picLocks noChangeAspect="1"/>
          </p:cNvPicPr>
          <p:nvPr/>
        </p:nvPicPr>
        <p:blipFill>
          <a:blip r:embed="rId2"/>
          <a:stretch>
            <a:fillRect/>
          </a:stretch>
        </p:blipFill>
        <p:spPr>
          <a:xfrm>
            <a:off x="0" y="850841"/>
            <a:ext cx="9144000" cy="3809141"/>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XML Editor</a:t>
            </a:r>
          </a:p>
        </p:txBody>
      </p:sp>
      <p:sp>
        <p:nvSpPr>
          <p:cNvPr id="8" name="TextBox 7">
            <a:extLst>
              <a:ext uri="{FF2B5EF4-FFF2-40B4-BE49-F238E27FC236}">
                <a16:creationId xmlns:a16="http://schemas.microsoft.com/office/drawing/2014/main" id="{EDB49532-BE44-1FA4-3B51-1390B928EB5C}"/>
              </a:ext>
            </a:extLst>
          </p:cNvPr>
          <p:cNvSpPr txBox="1"/>
          <p:nvPr/>
        </p:nvSpPr>
        <p:spPr>
          <a:xfrm>
            <a:off x="2834680" y="1764125"/>
            <a:ext cx="3474640" cy="369332"/>
          </a:xfrm>
          <a:prstGeom prst="rect">
            <a:avLst/>
          </a:prstGeom>
          <a:solidFill>
            <a:srgbClr val="FFFF00"/>
          </a:solidFill>
          <a:ln>
            <a:solidFill>
              <a:schemeClr val="accent1"/>
            </a:solidFill>
          </a:ln>
        </p:spPr>
        <p:txBody>
          <a:bodyPr wrap="square" rtlCol="0">
            <a:spAutoFit/>
          </a:bodyPr>
          <a:lstStyle/>
          <a:p>
            <a:r>
              <a:rPr lang="en-US" dirty="0"/>
              <a:t>We have made it the default XML</a:t>
            </a:r>
          </a:p>
        </p:txBody>
      </p:sp>
      <p:sp>
        <p:nvSpPr>
          <p:cNvPr id="9" name="Rectangle 8">
            <a:extLst>
              <a:ext uri="{FF2B5EF4-FFF2-40B4-BE49-F238E27FC236}">
                <a16:creationId xmlns:a16="http://schemas.microsoft.com/office/drawing/2014/main" id="{1253F36F-E107-F2A7-8586-F346FD2BFAD2}"/>
              </a:ext>
            </a:extLst>
          </p:cNvPr>
          <p:cNvSpPr/>
          <p:nvPr/>
        </p:nvSpPr>
        <p:spPr>
          <a:xfrm>
            <a:off x="323527" y="3976751"/>
            <a:ext cx="3474627" cy="1379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4" name="Rectangle 13">
            <a:extLst>
              <a:ext uri="{FF2B5EF4-FFF2-40B4-BE49-F238E27FC236}">
                <a16:creationId xmlns:a16="http://schemas.microsoft.com/office/drawing/2014/main" id="{220BC680-F23E-E1C2-D0A8-7E9427A552D4}"/>
              </a:ext>
            </a:extLst>
          </p:cNvPr>
          <p:cNvSpPr/>
          <p:nvPr/>
        </p:nvSpPr>
        <p:spPr>
          <a:xfrm>
            <a:off x="4817229" y="3511746"/>
            <a:ext cx="2779108" cy="1862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9398697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Labels</a:t>
            </a:r>
            <a:endParaRPr lang="LID4096" dirty="0"/>
          </a:p>
        </p:txBody>
      </p:sp>
    </p:spTree>
    <p:extLst>
      <p:ext uri="{BB962C8B-B14F-4D97-AF65-F5344CB8AC3E}">
        <p14:creationId xmlns:p14="http://schemas.microsoft.com/office/powerpoint/2010/main" val="23432640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Labels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4"/>
            <a:ext cx="8496944" cy="4032448"/>
          </a:xfrm>
        </p:spPr>
        <p:txBody>
          <a:bodyPr>
            <a:normAutofit/>
          </a:bodyPr>
          <a:lstStyle/>
          <a:p>
            <a:pPr>
              <a:lnSpc>
                <a:spcPct val="90000"/>
              </a:lnSpc>
            </a:pPr>
            <a:r>
              <a:rPr lang="en-US" sz="2200" dirty="0"/>
              <a:t>The labels are used as placeholders for any place in the XSL of the letter which has text preceded and followed by @@.</a:t>
            </a:r>
          </a:p>
          <a:p>
            <a:pPr>
              <a:lnSpc>
                <a:spcPct val="90000"/>
              </a:lnSpc>
            </a:pPr>
            <a:r>
              <a:rPr lang="en-US" sz="2200" dirty="0"/>
              <a:t>Using the labels to change text of a letter is an easy way to edit letters without needing to edit the actual XSL.  It prevents the user from needing to repetitiously edit the XSL.</a:t>
            </a:r>
          </a:p>
          <a:p>
            <a:pPr>
              <a:lnSpc>
                <a:spcPct val="90000"/>
              </a:lnSpc>
            </a:pPr>
            <a:r>
              <a:rPr lang="en-US" sz="2200" dirty="0"/>
              <a:t>Instead of editing the XSL the staff user can just change the text in the label.</a:t>
            </a:r>
          </a:p>
          <a:p>
            <a:pPr>
              <a:lnSpc>
                <a:spcPct val="90000"/>
              </a:lnSpc>
            </a:pPr>
            <a:r>
              <a:rPr lang="en-US" sz="2200" dirty="0"/>
              <a:t>For example, if the staff user wants the letter to state "Return On" instead of "Due Date" then we can change it (as we will see very soon) in the labels.</a:t>
            </a:r>
          </a:p>
          <a:p>
            <a:pPr>
              <a:lnSpc>
                <a:spcPct val="90000"/>
              </a:lnSpc>
            </a:pPr>
            <a:endParaRPr lang="en-US" sz="2200" dirty="0"/>
          </a:p>
        </p:txBody>
      </p:sp>
    </p:spTree>
    <p:extLst>
      <p:ext uri="{BB962C8B-B14F-4D97-AF65-F5344CB8AC3E}">
        <p14:creationId xmlns:p14="http://schemas.microsoft.com/office/powerpoint/2010/main" val="41309894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Labels</a:t>
            </a:r>
          </a:p>
        </p:txBody>
      </p:sp>
      <p:pic>
        <p:nvPicPr>
          <p:cNvPr id="7" name="Picture 6">
            <a:extLst>
              <a:ext uri="{FF2B5EF4-FFF2-40B4-BE49-F238E27FC236}">
                <a16:creationId xmlns:a16="http://schemas.microsoft.com/office/drawing/2014/main" id="{3A4BCAEC-0691-FD2A-455F-7D5ADFA32E1F}"/>
              </a:ext>
            </a:extLst>
          </p:cNvPr>
          <p:cNvPicPr>
            <a:picLocks noChangeAspect="1"/>
          </p:cNvPicPr>
          <p:nvPr/>
        </p:nvPicPr>
        <p:blipFill>
          <a:blip r:embed="rId2"/>
          <a:stretch>
            <a:fillRect/>
          </a:stretch>
        </p:blipFill>
        <p:spPr>
          <a:xfrm>
            <a:off x="1475656" y="987574"/>
            <a:ext cx="6236369" cy="3164725"/>
          </a:xfrm>
          <a:prstGeom prst="rect">
            <a:avLst/>
          </a:prstGeom>
          <a:ln>
            <a:solidFill>
              <a:schemeClr val="tx1"/>
            </a:solidFill>
          </a:ln>
        </p:spPr>
      </p:pic>
      <p:sp>
        <p:nvSpPr>
          <p:cNvPr id="8" name="TextBox 7">
            <a:extLst>
              <a:ext uri="{FF2B5EF4-FFF2-40B4-BE49-F238E27FC236}">
                <a16:creationId xmlns:a16="http://schemas.microsoft.com/office/drawing/2014/main" id="{F2624AB1-90EC-BD70-274F-3A12D4F6CAEE}"/>
              </a:ext>
            </a:extLst>
          </p:cNvPr>
          <p:cNvSpPr txBox="1"/>
          <p:nvPr/>
        </p:nvSpPr>
        <p:spPr>
          <a:xfrm>
            <a:off x="179512" y="2051904"/>
            <a:ext cx="3096344" cy="369332"/>
          </a:xfrm>
          <a:prstGeom prst="rect">
            <a:avLst/>
          </a:prstGeom>
          <a:solidFill>
            <a:srgbClr val="FFFF00"/>
          </a:solidFill>
          <a:ln>
            <a:solidFill>
              <a:schemeClr val="accent1"/>
            </a:solidFill>
          </a:ln>
        </p:spPr>
        <p:txBody>
          <a:bodyPr wrap="square" rtlCol="0">
            <a:spAutoFit/>
          </a:bodyPr>
          <a:lstStyle/>
          <a:p>
            <a:r>
              <a:rPr lang="en-US" dirty="0"/>
              <a:t>This will use label "title"</a:t>
            </a:r>
          </a:p>
        </p:txBody>
      </p:sp>
      <p:cxnSp>
        <p:nvCxnSpPr>
          <p:cNvPr id="9" name="Straight Arrow Connector 8">
            <a:extLst>
              <a:ext uri="{FF2B5EF4-FFF2-40B4-BE49-F238E27FC236}">
                <a16:creationId xmlns:a16="http://schemas.microsoft.com/office/drawing/2014/main" id="{4BEF8FBB-2EED-FBB7-4C1D-7A9C98412FE4}"/>
              </a:ext>
            </a:extLst>
          </p:cNvPr>
          <p:cNvCxnSpPr>
            <a:cxnSpLocks/>
            <a:stCxn id="8" idx="3"/>
          </p:cNvCxnSpPr>
          <p:nvPr/>
        </p:nvCxnSpPr>
        <p:spPr>
          <a:xfrm>
            <a:off x="3275856" y="2236570"/>
            <a:ext cx="878312" cy="5608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41C3CD9-2956-A2E0-D99C-C3EF0B04D10A}"/>
              </a:ext>
            </a:extLst>
          </p:cNvPr>
          <p:cNvSpPr txBox="1"/>
          <p:nvPr/>
        </p:nvSpPr>
        <p:spPr>
          <a:xfrm>
            <a:off x="179512" y="3751823"/>
            <a:ext cx="3096344" cy="369332"/>
          </a:xfrm>
          <a:prstGeom prst="rect">
            <a:avLst/>
          </a:prstGeom>
          <a:solidFill>
            <a:srgbClr val="FFFF00"/>
          </a:solidFill>
          <a:ln>
            <a:solidFill>
              <a:schemeClr val="accent1"/>
            </a:solidFill>
          </a:ln>
        </p:spPr>
        <p:txBody>
          <a:bodyPr wrap="square" rtlCol="0">
            <a:spAutoFit/>
          </a:bodyPr>
          <a:lstStyle/>
          <a:p>
            <a:r>
              <a:rPr lang="en-US" dirty="0"/>
              <a:t>This will use label "description"</a:t>
            </a:r>
          </a:p>
        </p:txBody>
      </p:sp>
      <p:cxnSp>
        <p:nvCxnSpPr>
          <p:cNvPr id="11" name="Straight Arrow Connector 10">
            <a:extLst>
              <a:ext uri="{FF2B5EF4-FFF2-40B4-BE49-F238E27FC236}">
                <a16:creationId xmlns:a16="http://schemas.microsoft.com/office/drawing/2014/main" id="{8F814C43-24D9-0DCD-4F5F-C33161EBDD0E}"/>
              </a:ext>
            </a:extLst>
          </p:cNvPr>
          <p:cNvCxnSpPr>
            <a:cxnSpLocks/>
            <a:stCxn id="10" idx="3"/>
          </p:cNvCxnSpPr>
          <p:nvPr/>
        </p:nvCxnSpPr>
        <p:spPr>
          <a:xfrm flipV="1">
            <a:off x="3275856" y="3194434"/>
            <a:ext cx="864098" cy="7420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B6A3A8E-981A-96A3-9B15-B838F2F27A52}"/>
              </a:ext>
            </a:extLst>
          </p:cNvPr>
          <p:cNvSpPr txBox="1"/>
          <p:nvPr/>
        </p:nvSpPr>
        <p:spPr>
          <a:xfrm>
            <a:off x="187912" y="2541840"/>
            <a:ext cx="3096344" cy="369332"/>
          </a:xfrm>
          <a:prstGeom prst="rect">
            <a:avLst/>
          </a:prstGeom>
          <a:solidFill>
            <a:srgbClr val="FFFF00"/>
          </a:solidFill>
          <a:ln>
            <a:solidFill>
              <a:schemeClr val="accent1"/>
            </a:solidFill>
          </a:ln>
        </p:spPr>
        <p:txBody>
          <a:bodyPr wrap="square" rtlCol="0">
            <a:spAutoFit/>
          </a:bodyPr>
          <a:lstStyle/>
          <a:p>
            <a:r>
              <a:rPr lang="en-US" dirty="0"/>
              <a:t>This will use label "</a:t>
            </a:r>
            <a:r>
              <a:rPr lang="en-US" dirty="0" err="1"/>
              <a:t>due_date</a:t>
            </a:r>
            <a:r>
              <a:rPr lang="en-US" dirty="0"/>
              <a:t>"</a:t>
            </a:r>
          </a:p>
        </p:txBody>
      </p:sp>
      <p:sp>
        <p:nvSpPr>
          <p:cNvPr id="14" name="TextBox 13">
            <a:extLst>
              <a:ext uri="{FF2B5EF4-FFF2-40B4-BE49-F238E27FC236}">
                <a16:creationId xmlns:a16="http://schemas.microsoft.com/office/drawing/2014/main" id="{B79EF9AD-8E05-24C9-1EE6-39C835B38FBC}"/>
              </a:ext>
            </a:extLst>
          </p:cNvPr>
          <p:cNvSpPr txBox="1"/>
          <p:nvPr/>
        </p:nvSpPr>
        <p:spPr>
          <a:xfrm>
            <a:off x="179512" y="3089967"/>
            <a:ext cx="3096344" cy="369332"/>
          </a:xfrm>
          <a:prstGeom prst="rect">
            <a:avLst/>
          </a:prstGeom>
          <a:solidFill>
            <a:srgbClr val="FFFF00"/>
          </a:solidFill>
          <a:ln>
            <a:solidFill>
              <a:schemeClr val="accent1"/>
            </a:solidFill>
          </a:ln>
        </p:spPr>
        <p:txBody>
          <a:bodyPr wrap="square" rtlCol="0">
            <a:spAutoFit/>
          </a:bodyPr>
          <a:lstStyle/>
          <a:p>
            <a:r>
              <a:rPr lang="en-US" dirty="0"/>
              <a:t>This will use label "fine"</a:t>
            </a:r>
          </a:p>
        </p:txBody>
      </p:sp>
      <p:cxnSp>
        <p:nvCxnSpPr>
          <p:cNvPr id="15" name="Straight Arrow Connector 14">
            <a:extLst>
              <a:ext uri="{FF2B5EF4-FFF2-40B4-BE49-F238E27FC236}">
                <a16:creationId xmlns:a16="http://schemas.microsoft.com/office/drawing/2014/main" id="{DA4DED8D-69F4-CFE0-85AF-C7C21833FCCA}"/>
              </a:ext>
            </a:extLst>
          </p:cNvPr>
          <p:cNvCxnSpPr>
            <a:cxnSpLocks/>
          </p:cNvCxnSpPr>
          <p:nvPr/>
        </p:nvCxnSpPr>
        <p:spPr>
          <a:xfrm flipV="1">
            <a:off x="3290508" y="3073830"/>
            <a:ext cx="687180" cy="2362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D535573-0099-387C-308A-9661C5F65064}"/>
              </a:ext>
            </a:extLst>
          </p:cNvPr>
          <p:cNvCxnSpPr>
            <a:cxnSpLocks/>
          </p:cNvCxnSpPr>
          <p:nvPr/>
        </p:nvCxnSpPr>
        <p:spPr>
          <a:xfrm>
            <a:off x="3283401" y="2757891"/>
            <a:ext cx="784543" cy="1601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6723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411F54-3F47-7FAE-241C-CE0790CE6312}"/>
              </a:ext>
            </a:extLst>
          </p:cNvPr>
          <p:cNvPicPr>
            <a:picLocks noChangeAspect="1"/>
          </p:cNvPicPr>
          <p:nvPr/>
        </p:nvPicPr>
        <p:blipFill>
          <a:blip r:embed="rId2"/>
          <a:stretch>
            <a:fillRect/>
          </a:stretch>
        </p:blipFill>
        <p:spPr>
          <a:xfrm>
            <a:off x="-10774" y="771550"/>
            <a:ext cx="9144000" cy="3939510"/>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Labels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779912" y="1995686"/>
            <a:ext cx="3456384" cy="864096"/>
          </a:xfrm>
          <a:solidFill>
            <a:srgbClr val="FFFF00"/>
          </a:solidFill>
          <a:ln>
            <a:solidFill>
              <a:schemeClr val="tx1"/>
            </a:solidFill>
          </a:ln>
        </p:spPr>
        <p:txBody>
          <a:bodyPr>
            <a:normAutofit fontScale="92500" lnSpcReduction="10000"/>
          </a:bodyPr>
          <a:lstStyle/>
          <a:p>
            <a:pPr marL="0" indent="0">
              <a:lnSpc>
                <a:spcPct val="90000"/>
              </a:lnSpc>
              <a:buNone/>
            </a:pPr>
            <a:r>
              <a:rPr lang="en-US" sz="2000" dirty="0"/>
              <a:t>The labels are accessed by editing a specific letter and then clicking "Labels" on the top right.</a:t>
            </a:r>
          </a:p>
          <a:p>
            <a:pPr marL="0" indent="0">
              <a:lnSpc>
                <a:spcPct val="90000"/>
              </a:lnSpc>
              <a:buNone/>
            </a:pPr>
            <a:endParaRPr lang="en-US" sz="2000" dirty="0"/>
          </a:p>
        </p:txBody>
      </p:sp>
      <p:sp>
        <p:nvSpPr>
          <p:cNvPr id="8" name="Rectangle 7">
            <a:extLst>
              <a:ext uri="{FF2B5EF4-FFF2-40B4-BE49-F238E27FC236}">
                <a16:creationId xmlns:a16="http://schemas.microsoft.com/office/drawing/2014/main" id="{F0439F83-9B40-AB78-71E8-C3BDAD34D91F}"/>
              </a:ext>
            </a:extLst>
          </p:cNvPr>
          <p:cNvSpPr/>
          <p:nvPr/>
        </p:nvSpPr>
        <p:spPr>
          <a:xfrm>
            <a:off x="7418732" y="794602"/>
            <a:ext cx="43204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0" name="Straight Arrow Connector 9">
            <a:extLst>
              <a:ext uri="{FF2B5EF4-FFF2-40B4-BE49-F238E27FC236}">
                <a16:creationId xmlns:a16="http://schemas.microsoft.com/office/drawing/2014/main" id="{68502695-8BF0-3D84-C483-986A064AFC12}"/>
              </a:ext>
            </a:extLst>
          </p:cNvPr>
          <p:cNvCxnSpPr/>
          <p:nvPr/>
        </p:nvCxnSpPr>
        <p:spPr>
          <a:xfrm flipV="1">
            <a:off x="6804248" y="1010626"/>
            <a:ext cx="614484" cy="9850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2335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84B343-4FCB-C88F-6276-9353394FB18A}"/>
              </a:ext>
            </a:extLst>
          </p:cNvPr>
          <p:cNvPicPr>
            <a:picLocks noChangeAspect="1"/>
          </p:cNvPicPr>
          <p:nvPr/>
        </p:nvPicPr>
        <p:blipFill>
          <a:blip r:embed="rId2"/>
          <a:stretch>
            <a:fillRect/>
          </a:stretch>
        </p:blipFill>
        <p:spPr>
          <a:xfrm>
            <a:off x="1030565" y="770497"/>
            <a:ext cx="6835666" cy="3893733"/>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Labels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4067942" y="1480802"/>
            <a:ext cx="4320481" cy="576064"/>
          </a:xfrm>
          <a:solidFill>
            <a:srgbClr val="FFFF00"/>
          </a:solidFill>
          <a:ln>
            <a:solidFill>
              <a:schemeClr val="tx1"/>
            </a:solidFill>
          </a:ln>
        </p:spPr>
        <p:txBody>
          <a:bodyPr>
            <a:normAutofit fontScale="92500" lnSpcReduction="10000"/>
          </a:bodyPr>
          <a:lstStyle/>
          <a:p>
            <a:pPr marL="0" indent="0">
              <a:lnSpc>
                <a:spcPct val="90000"/>
              </a:lnSpc>
              <a:buNone/>
            </a:pPr>
            <a:r>
              <a:rPr lang="en-US" sz="2000" dirty="0"/>
              <a:t>This is a partial screenshot of the labels for the "Borrowing Activity Letter"</a:t>
            </a:r>
          </a:p>
          <a:p>
            <a:pPr marL="0" indent="0">
              <a:lnSpc>
                <a:spcPct val="90000"/>
              </a:lnSpc>
              <a:buNone/>
            </a:pPr>
            <a:endParaRPr lang="en-US" sz="2000" dirty="0"/>
          </a:p>
        </p:txBody>
      </p:sp>
    </p:spTree>
    <p:extLst>
      <p:ext uri="{BB962C8B-B14F-4D97-AF65-F5344CB8AC3E}">
        <p14:creationId xmlns:p14="http://schemas.microsoft.com/office/powerpoint/2010/main" val="4797759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Labels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3"/>
            <a:ext cx="8496944" cy="1001023"/>
          </a:xfrm>
        </p:spPr>
        <p:txBody>
          <a:bodyPr>
            <a:normAutofit/>
          </a:bodyPr>
          <a:lstStyle/>
          <a:p>
            <a:pPr>
              <a:lnSpc>
                <a:spcPct val="90000"/>
              </a:lnSpc>
            </a:pPr>
            <a:r>
              <a:rPr lang="en-US" dirty="0"/>
              <a:t>We will now change the labels "title" and "</a:t>
            </a:r>
            <a:r>
              <a:rPr lang="en-US" dirty="0" err="1"/>
              <a:t>due_date</a:t>
            </a:r>
            <a:r>
              <a:rPr lang="en-US" dirty="0"/>
              <a:t>" and "fine".</a:t>
            </a:r>
          </a:p>
          <a:p>
            <a:pPr>
              <a:lnSpc>
                <a:spcPct val="90000"/>
              </a:lnSpc>
            </a:pPr>
            <a:r>
              <a:rPr lang="en-US" dirty="0"/>
              <a:t>We will leave the label "description" as it is.</a:t>
            </a:r>
          </a:p>
        </p:txBody>
      </p:sp>
      <p:pic>
        <p:nvPicPr>
          <p:cNvPr id="7" name="Picture 6">
            <a:extLst>
              <a:ext uri="{FF2B5EF4-FFF2-40B4-BE49-F238E27FC236}">
                <a16:creationId xmlns:a16="http://schemas.microsoft.com/office/drawing/2014/main" id="{CF7CEFEB-9694-E681-936E-69CE9F4AABAD}"/>
              </a:ext>
            </a:extLst>
          </p:cNvPr>
          <p:cNvPicPr>
            <a:picLocks noChangeAspect="1"/>
          </p:cNvPicPr>
          <p:nvPr/>
        </p:nvPicPr>
        <p:blipFill>
          <a:blip r:embed="rId2"/>
          <a:stretch>
            <a:fillRect/>
          </a:stretch>
        </p:blipFill>
        <p:spPr>
          <a:xfrm>
            <a:off x="0" y="2278992"/>
            <a:ext cx="9144000" cy="2308982"/>
          </a:xfrm>
          <a:prstGeom prst="rect">
            <a:avLst/>
          </a:prstGeom>
          <a:ln>
            <a:solidFill>
              <a:schemeClr val="tx1"/>
            </a:solidFill>
          </a:ln>
        </p:spPr>
      </p:pic>
      <p:sp>
        <p:nvSpPr>
          <p:cNvPr id="8" name="Rectangle 7">
            <a:extLst>
              <a:ext uri="{FF2B5EF4-FFF2-40B4-BE49-F238E27FC236}">
                <a16:creationId xmlns:a16="http://schemas.microsoft.com/office/drawing/2014/main" id="{8C3995E1-934E-EEAB-B312-CD3FA2E31EDA}"/>
              </a:ext>
            </a:extLst>
          </p:cNvPr>
          <p:cNvSpPr/>
          <p:nvPr/>
        </p:nvSpPr>
        <p:spPr>
          <a:xfrm>
            <a:off x="1331640" y="3559279"/>
            <a:ext cx="1224136" cy="3782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9" name="Rectangle 8">
            <a:extLst>
              <a:ext uri="{FF2B5EF4-FFF2-40B4-BE49-F238E27FC236}">
                <a16:creationId xmlns:a16="http://schemas.microsoft.com/office/drawing/2014/main" id="{8D213F8D-2D31-B73D-13DB-2B90F77391F3}"/>
              </a:ext>
            </a:extLst>
          </p:cNvPr>
          <p:cNvSpPr/>
          <p:nvPr/>
        </p:nvSpPr>
        <p:spPr>
          <a:xfrm>
            <a:off x="4678550" y="4081554"/>
            <a:ext cx="4357946" cy="1463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9865418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DBACD7-E148-8143-2FED-EA7730526B40}"/>
              </a:ext>
            </a:extLst>
          </p:cNvPr>
          <p:cNvPicPr>
            <a:picLocks noChangeAspect="1"/>
          </p:cNvPicPr>
          <p:nvPr/>
        </p:nvPicPr>
        <p:blipFill>
          <a:blip r:embed="rId2"/>
          <a:stretch>
            <a:fillRect/>
          </a:stretch>
        </p:blipFill>
        <p:spPr>
          <a:xfrm>
            <a:off x="0" y="1635646"/>
            <a:ext cx="9144000" cy="685247"/>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Labels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4"/>
            <a:ext cx="8496944" cy="675456"/>
          </a:xfrm>
        </p:spPr>
        <p:txBody>
          <a:bodyPr>
            <a:normAutofit/>
          </a:bodyPr>
          <a:lstStyle/>
          <a:p>
            <a:pPr>
              <a:lnSpc>
                <a:spcPct val="90000"/>
              </a:lnSpc>
            </a:pPr>
            <a:r>
              <a:rPr lang="en-US" dirty="0"/>
              <a:t>Customize the label "title"</a:t>
            </a:r>
          </a:p>
        </p:txBody>
      </p:sp>
      <p:sp>
        <p:nvSpPr>
          <p:cNvPr id="11" name="Rectangle 10">
            <a:extLst>
              <a:ext uri="{FF2B5EF4-FFF2-40B4-BE49-F238E27FC236}">
                <a16:creationId xmlns:a16="http://schemas.microsoft.com/office/drawing/2014/main" id="{BE204E66-E0EB-4036-B3E6-E0F27F2A6242}"/>
              </a:ext>
            </a:extLst>
          </p:cNvPr>
          <p:cNvSpPr/>
          <p:nvPr/>
        </p:nvSpPr>
        <p:spPr>
          <a:xfrm>
            <a:off x="7991872" y="1982754"/>
            <a:ext cx="756592" cy="3094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7" name="Rectangle 6">
            <a:extLst>
              <a:ext uri="{FF2B5EF4-FFF2-40B4-BE49-F238E27FC236}">
                <a16:creationId xmlns:a16="http://schemas.microsoft.com/office/drawing/2014/main" id="{649DD934-1FFB-40BA-BD21-8D65537395B4}"/>
              </a:ext>
            </a:extLst>
          </p:cNvPr>
          <p:cNvSpPr/>
          <p:nvPr/>
        </p:nvSpPr>
        <p:spPr>
          <a:xfrm>
            <a:off x="899592" y="1736325"/>
            <a:ext cx="4464496" cy="2464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9" name="Content Placeholder 5">
            <a:extLst>
              <a:ext uri="{FF2B5EF4-FFF2-40B4-BE49-F238E27FC236}">
                <a16:creationId xmlns:a16="http://schemas.microsoft.com/office/drawing/2014/main" id="{1E722CBF-E962-C9ED-DAC2-B9535B6181DA}"/>
              </a:ext>
            </a:extLst>
          </p:cNvPr>
          <p:cNvSpPr txBox="1">
            <a:spLocks/>
          </p:cNvSpPr>
          <p:nvPr/>
        </p:nvSpPr>
        <p:spPr>
          <a:xfrm>
            <a:off x="290711" y="2756768"/>
            <a:ext cx="8496944" cy="67545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dirty="0"/>
              <a:t>Call it "Title of item"</a:t>
            </a:r>
          </a:p>
        </p:txBody>
      </p:sp>
      <p:pic>
        <p:nvPicPr>
          <p:cNvPr id="12" name="Picture 11">
            <a:extLst>
              <a:ext uri="{FF2B5EF4-FFF2-40B4-BE49-F238E27FC236}">
                <a16:creationId xmlns:a16="http://schemas.microsoft.com/office/drawing/2014/main" id="{EBF67CE3-75F0-94F0-68E8-47D0489EFACB}"/>
              </a:ext>
            </a:extLst>
          </p:cNvPr>
          <p:cNvPicPr>
            <a:picLocks noChangeAspect="1"/>
          </p:cNvPicPr>
          <p:nvPr/>
        </p:nvPicPr>
        <p:blipFill>
          <a:blip r:embed="rId3"/>
          <a:stretch>
            <a:fillRect/>
          </a:stretch>
        </p:blipFill>
        <p:spPr>
          <a:xfrm>
            <a:off x="0" y="3491507"/>
            <a:ext cx="9144000" cy="376387"/>
          </a:xfrm>
          <a:prstGeom prst="rect">
            <a:avLst/>
          </a:prstGeom>
          <a:ln>
            <a:solidFill>
              <a:schemeClr val="tx1"/>
            </a:solidFill>
          </a:ln>
        </p:spPr>
      </p:pic>
      <p:sp>
        <p:nvSpPr>
          <p:cNvPr id="13" name="Rectangle 12">
            <a:extLst>
              <a:ext uri="{FF2B5EF4-FFF2-40B4-BE49-F238E27FC236}">
                <a16:creationId xmlns:a16="http://schemas.microsoft.com/office/drawing/2014/main" id="{FA2C2441-8C3A-B971-B85F-02916E5F104D}"/>
              </a:ext>
            </a:extLst>
          </p:cNvPr>
          <p:cNvSpPr/>
          <p:nvPr/>
        </p:nvSpPr>
        <p:spPr>
          <a:xfrm>
            <a:off x="2771800" y="3501506"/>
            <a:ext cx="2016224" cy="3094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510136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F15EC2F-2588-425A-FA5D-F896249F4158}"/>
              </a:ext>
            </a:extLst>
          </p:cNvPr>
          <p:cNvPicPr>
            <a:picLocks noChangeAspect="1"/>
          </p:cNvPicPr>
          <p:nvPr/>
        </p:nvPicPr>
        <p:blipFill>
          <a:blip r:embed="rId2"/>
          <a:stretch>
            <a:fillRect/>
          </a:stretch>
        </p:blipFill>
        <p:spPr>
          <a:xfrm>
            <a:off x="0" y="3498534"/>
            <a:ext cx="9144000" cy="346308"/>
          </a:xfrm>
          <a:prstGeom prst="rect">
            <a:avLst/>
          </a:prstGeom>
        </p:spPr>
      </p:pic>
      <p:pic>
        <p:nvPicPr>
          <p:cNvPr id="4" name="Picture 3">
            <a:extLst>
              <a:ext uri="{FF2B5EF4-FFF2-40B4-BE49-F238E27FC236}">
                <a16:creationId xmlns:a16="http://schemas.microsoft.com/office/drawing/2014/main" id="{C62B7D2A-F54B-A852-D85F-778915DA0197}"/>
              </a:ext>
            </a:extLst>
          </p:cNvPr>
          <p:cNvPicPr>
            <a:picLocks noChangeAspect="1"/>
          </p:cNvPicPr>
          <p:nvPr/>
        </p:nvPicPr>
        <p:blipFill>
          <a:blip r:embed="rId3"/>
          <a:stretch>
            <a:fillRect/>
          </a:stretch>
        </p:blipFill>
        <p:spPr>
          <a:xfrm>
            <a:off x="0" y="1707654"/>
            <a:ext cx="9144000" cy="666364"/>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Labels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4"/>
            <a:ext cx="8496944" cy="675456"/>
          </a:xfrm>
        </p:spPr>
        <p:txBody>
          <a:bodyPr>
            <a:normAutofit/>
          </a:bodyPr>
          <a:lstStyle/>
          <a:p>
            <a:pPr>
              <a:lnSpc>
                <a:spcPct val="90000"/>
              </a:lnSpc>
            </a:pPr>
            <a:r>
              <a:rPr lang="en-US" dirty="0"/>
              <a:t>Customize the label "due date"</a:t>
            </a:r>
          </a:p>
        </p:txBody>
      </p:sp>
      <p:sp>
        <p:nvSpPr>
          <p:cNvPr id="11" name="Rectangle 10">
            <a:extLst>
              <a:ext uri="{FF2B5EF4-FFF2-40B4-BE49-F238E27FC236}">
                <a16:creationId xmlns:a16="http://schemas.microsoft.com/office/drawing/2014/main" id="{BE204E66-E0EB-4036-B3E6-E0F27F2A6242}"/>
              </a:ext>
            </a:extLst>
          </p:cNvPr>
          <p:cNvSpPr/>
          <p:nvPr/>
        </p:nvSpPr>
        <p:spPr>
          <a:xfrm>
            <a:off x="7991872" y="1982754"/>
            <a:ext cx="756592" cy="3094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7" name="Rectangle 6">
            <a:extLst>
              <a:ext uri="{FF2B5EF4-FFF2-40B4-BE49-F238E27FC236}">
                <a16:creationId xmlns:a16="http://schemas.microsoft.com/office/drawing/2014/main" id="{649DD934-1FFB-40BA-BD21-8D65537395B4}"/>
              </a:ext>
            </a:extLst>
          </p:cNvPr>
          <p:cNvSpPr/>
          <p:nvPr/>
        </p:nvSpPr>
        <p:spPr>
          <a:xfrm>
            <a:off x="899592" y="1736326"/>
            <a:ext cx="4536504" cy="2464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9" name="Content Placeholder 5">
            <a:extLst>
              <a:ext uri="{FF2B5EF4-FFF2-40B4-BE49-F238E27FC236}">
                <a16:creationId xmlns:a16="http://schemas.microsoft.com/office/drawing/2014/main" id="{1E722CBF-E962-C9ED-DAC2-B9535B6181DA}"/>
              </a:ext>
            </a:extLst>
          </p:cNvPr>
          <p:cNvSpPr txBox="1">
            <a:spLocks/>
          </p:cNvSpPr>
          <p:nvPr/>
        </p:nvSpPr>
        <p:spPr>
          <a:xfrm>
            <a:off x="290711" y="2756768"/>
            <a:ext cx="8496944" cy="67545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dirty="0"/>
              <a:t>Call it "Return on"</a:t>
            </a:r>
          </a:p>
        </p:txBody>
      </p:sp>
      <p:sp>
        <p:nvSpPr>
          <p:cNvPr id="13" name="Rectangle 12">
            <a:extLst>
              <a:ext uri="{FF2B5EF4-FFF2-40B4-BE49-F238E27FC236}">
                <a16:creationId xmlns:a16="http://schemas.microsoft.com/office/drawing/2014/main" id="{FA2C2441-8C3A-B971-B85F-02916E5F104D}"/>
              </a:ext>
            </a:extLst>
          </p:cNvPr>
          <p:cNvSpPr/>
          <p:nvPr/>
        </p:nvSpPr>
        <p:spPr>
          <a:xfrm>
            <a:off x="2771800" y="3501506"/>
            <a:ext cx="2016224" cy="3094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977314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E40D24-0F69-B791-371E-F20948A1C7B1}"/>
              </a:ext>
            </a:extLst>
          </p:cNvPr>
          <p:cNvPicPr>
            <a:picLocks noChangeAspect="1"/>
          </p:cNvPicPr>
          <p:nvPr/>
        </p:nvPicPr>
        <p:blipFill>
          <a:blip r:embed="rId2"/>
          <a:stretch>
            <a:fillRect/>
          </a:stretch>
        </p:blipFill>
        <p:spPr>
          <a:xfrm>
            <a:off x="2845183" y="2905295"/>
            <a:ext cx="2914068" cy="1061101"/>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"Letters Configuration" page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896502"/>
            <a:ext cx="8424936" cy="1531231"/>
          </a:xfrm>
        </p:spPr>
        <p:txBody>
          <a:bodyPr>
            <a:normAutofit/>
          </a:bodyPr>
          <a:lstStyle/>
          <a:p>
            <a:pPr>
              <a:lnSpc>
                <a:spcPct val="90000"/>
              </a:lnSpc>
            </a:pPr>
            <a:r>
              <a:rPr lang="en-US" dirty="0"/>
              <a:t>All Alma letters can be accessed for configuration via the Letters Configuration page</a:t>
            </a:r>
          </a:p>
          <a:p>
            <a:pPr>
              <a:lnSpc>
                <a:spcPct val="90000"/>
              </a:lnSpc>
            </a:pPr>
            <a:r>
              <a:rPr lang="en-US" dirty="0"/>
              <a:t>This page is accessed via "Configuration &gt; General &gt; Letters &gt; Letters Configuration"</a:t>
            </a:r>
          </a:p>
          <a:p>
            <a:pPr>
              <a:lnSpc>
                <a:spcPct val="90000"/>
              </a:lnSpc>
            </a:pPr>
            <a:endParaRPr lang="en-US" dirty="0"/>
          </a:p>
        </p:txBody>
      </p:sp>
      <p:sp>
        <p:nvSpPr>
          <p:cNvPr id="8" name="Rectangle 7">
            <a:extLst>
              <a:ext uri="{FF2B5EF4-FFF2-40B4-BE49-F238E27FC236}">
                <a16:creationId xmlns:a16="http://schemas.microsoft.com/office/drawing/2014/main" id="{1615BC56-ABA6-4F14-901D-C2C95E992830}"/>
              </a:ext>
            </a:extLst>
          </p:cNvPr>
          <p:cNvSpPr/>
          <p:nvPr/>
        </p:nvSpPr>
        <p:spPr>
          <a:xfrm>
            <a:off x="3059832" y="3244528"/>
            <a:ext cx="2122426" cy="3826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22698964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563A22F-81ED-F100-B78D-DD54C5F749B0}"/>
              </a:ext>
            </a:extLst>
          </p:cNvPr>
          <p:cNvPicPr>
            <a:picLocks noChangeAspect="1"/>
          </p:cNvPicPr>
          <p:nvPr/>
        </p:nvPicPr>
        <p:blipFill>
          <a:blip r:embed="rId2"/>
          <a:stretch>
            <a:fillRect/>
          </a:stretch>
        </p:blipFill>
        <p:spPr>
          <a:xfrm>
            <a:off x="0" y="3488603"/>
            <a:ext cx="9144000" cy="348555"/>
          </a:xfrm>
          <a:prstGeom prst="rect">
            <a:avLst/>
          </a:prstGeom>
        </p:spPr>
      </p:pic>
      <p:pic>
        <p:nvPicPr>
          <p:cNvPr id="8" name="Picture 7">
            <a:extLst>
              <a:ext uri="{FF2B5EF4-FFF2-40B4-BE49-F238E27FC236}">
                <a16:creationId xmlns:a16="http://schemas.microsoft.com/office/drawing/2014/main" id="{44F95248-39AA-460D-44E5-1CB42018D244}"/>
              </a:ext>
            </a:extLst>
          </p:cNvPr>
          <p:cNvPicPr>
            <a:picLocks noChangeAspect="1"/>
          </p:cNvPicPr>
          <p:nvPr/>
        </p:nvPicPr>
        <p:blipFill>
          <a:blip r:embed="rId3"/>
          <a:stretch>
            <a:fillRect/>
          </a:stretch>
        </p:blipFill>
        <p:spPr>
          <a:xfrm>
            <a:off x="0" y="1707654"/>
            <a:ext cx="9144000" cy="694198"/>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Labels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4"/>
            <a:ext cx="8496944" cy="675456"/>
          </a:xfrm>
        </p:spPr>
        <p:txBody>
          <a:bodyPr>
            <a:normAutofit/>
          </a:bodyPr>
          <a:lstStyle/>
          <a:p>
            <a:pPr>
              <a:lnSpc>
                <a:spcPct val="90000"/>
              </a:lnSpc>
            </a:pPr>
            <a:r>
              <a:rPr lang="en-US" dirty="0"/>
              <a:t>Customize the label "fine"</a:t>
            </a:r>
          </a:p>
        </p:txBody>
      </p:sp>
      <p:sp>
        <p:nvSpPr>
          <p:cNvPr id="11" name="Rectangle 10">
            <a:extLst>
              <a:ext uri="{FF2B5EF4-FFF2-40B4-BE49-F238E27FC236}">
                <a16:creationId xmlns:a16="http://schemas.microsoft.com/office/drawing/2014/main" id="{BE204E66-E0EB-4036-B3E6-E0F27F2A6242}"/>
              </a:ext>
            </a:extLst>
          </p:cNvPr>
          <p:cNvSpPr/>
          <p:nvPr/>
        </p:nvSpPr>
        <p:spPr>
          <a:xfrm>
            <a:off x="7991872" y="1982754"/>
            <a:ext cx="756592" cy="3094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7" name="Rectangle 6">
            <a:extLst>
              <a:ext uri="{FF2B5EF4-FFF2-40B4-BE49-F238E27FC236}">
                <a16:creationId xmlns:a16="http://schemas.microsoft.com/office/drawing/2014/main" id="{649DD934-1FFB-40BA-BD21-8D65537395B4}"/>
              </a:ext>
            </a:extLst>
          </p:cNvPr>
          <p:cNvSpPr/>
          <p:nvPr/>
        </p:nvSpPr>
        <p:spPr>
          <a:xfrm>
            <a:off x="899592" y="1736325"/>
            <a:ext cx="4536504" cy="3094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9" name="Content Placeholder 5">
            <a:extLst>
              <a:ext uri="{FF2B5EF4-FFF2-40B4-BE49-F238E27FC236}">
                <a16:creationId xmlns:a16="http://schemas.microsoft.com/office/drawing/2014/main" id="{1E722CBF-E962-C9ED-DAC2-B9535B6181DA}"/>
              </a:ext>
            </a:extLst>
          </p:cNvPr>
          <p:cNvSpPr txBox="1">
            <a:spLocks/>
          </p:cNvSpPr>
          <p:nvPr/>
        </p:nvSpPr>
        <p:spPr>
          <a:xfrm>
            <a:off x="290711" y="2756768"/>
            <a:ext cx="8496944" cy="67545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dirty="0"/>
              <a:t>Call it "Fines and Fees"</a:t>
            </a:r>
          </a:p>
        </p:txBody>
      </p:sp>
      <p:sp>
        <p:nvSpPr>
          <p:cNvPr id="13" name="Rectangle 12">
            <a:extLst>
              <a:ext uri="{FF2B5EF4-FFF2-40B4-BE49-F238E27FC236}">
                <a16:creationId xmlns:a16="http://schemas.microsoft.com/office/drawing/2014/main" id="{FA2C2441-8C3A-B971-B85F-02916E5F104D}"/>
              </a:ext>
            </a:extLst>
          </p:cNvPr>
          <p:cNvSpPr/>
          <p:nvPr/>
        </p:nvSpPr>
        <p:spPr>
          <a:xfrm>
            <a:off x="2771800" y="3501506"/>
            <a:ext cx="2016224" cy="3094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8554855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C92658-C702-99CF-F3DE-7328DACA5ABA}"/>
              </a:ext>
            </a:extLst>
          </p:cNvPr>
          <p:cNvPicPr>
            <a:picLocks noChangeAspect="1"/>
          </p:cNvPicPr>
          <p:nvPr/>
        </p:nvPicPr>
        <p:blipFill>
          <a:blip r:embed="rId2"/>
          <a:stretch>
            <a:fillRect/>
          </a:stretch>
        </p:blipFill>
        <p:spPr>
          <a:xfrm>
            <a:off x="0" y="1707654"/>
            <a:ext cx="9144000" cy="338667"/>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Labels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4"/>
            <a:ext cx="8496944" cy="675456"/>
          </a:xfrm>
        </p:spPr>
        <p:txBody>
          <a:bodyPr>
            <a:normAutofit/>
          </a:bodyPr>
          <a:lstStyle/>
          <a:p>
            <a:pPr>
              <a:lnSpc>
                <a:spcPct val="90000"/>
              </a:lnSpc>
            </a:pPr>
            <a:r>
              <a:rPr lang="en-US" dirty="0"/>
              <a:t>We will leave the label "description" as it is</a:t>
            </a:r>
          </a:p>
        </p:txBody>
      </p:sp>
      <p:sp>
        <p:nvSpPr>
          <p:cNvPr id="7" name="Rectangle 6">
            <a:extLst>
              <a:ext uri="{FF2B5EF4-FFF2-40B4-BE49-F238E27FC236}">
                <a16:creationId xmlns:a16="http://schemas.microsoft.com/office/drawing/2014/main" id="{649DD934-1FFB-40BA-BD21-8D65537395B4}"/>
              </a:ext>
            </a:extLst>
          </p:cNvPr>
          <p:cNvSpPr/>
          <p:nvPr/>
        </p:nvSpPr>
        <p:spPr>
          <a:xfrm>
            <a:off x="899592" y="1736325"/>
            <a:ext cx="4680520" cy="3094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4727451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Labels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2"/>
            <a:ext cx="8928992" cy="576064"/>
          </a:xfrm>
        </p:spPr>
        <p:txBody>
          <a:bodyPr>
            <a:normAutofit/>
          </a:bodyPr>
          <a:lstStyle/>
          <a:p>
            <a:pPr>
              <a:lnSpc>
                <a:spcPct val="90000"/>
              </a:lnSpc>
            </a:pPr>
            <a:r>
              <a:rPr lang="en-US" sz="2000" dirty="0"/>
              <a:t>Now the text of the letter has changed</a:t>
            </a:r>
          </a:p>
        </p:txBody>
      </p:sp>
      <p:sp>
        <p:nvSpPr>
          <p:cNvPr id="7" name="Rectangle 6">
            <a:extLst>
              <a:ext uri="{FF2B5EF4-FFF2-40B4-BE49-F238E27FC236}">
                <a16:creationId xmlns:a16="http://schemas.microsoft.com/office/drawing/2014/main" id="{F5DC22BF-48F4-4B09-A9C2-4855302625E3}"/>
              </a:ext>
            </a:extLst>
          </p:cNvPr>
          <p:cNvSpPr/>
          <p:nvPr/>
        </p:nvSpPr>
        <p:spPr>
          <a:xfrm>
            <a:off x="5724128" y="2643758"/>
            <a:ext cx="93610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pic>
        <p:nvPicPr>
          <p:cNvPr id="8" name="Picture 7">
            <a:extLst>
              <a:ext uri="{FF2B5EF4-FFF2-40B4-BE49-F238E27FC236}">
                <a16:creationId xmlns:a16="http://schemas.microsoft.com/office/drawing/2014/main" id="{72789CEA-8925-C18C-691C-C7B86ECF6A82}"/>
              </a:ext>
            </a:extLst>
          </p:cNvPr>
          <p:cNvPicPr>
            <a:picLocks noChangeAspect="1"/>
          </p:cNvPicPr>
          <p:nvPr/>
        </p:nvPicPr>
        <p:blipFill>
          <a:blip r:embed="rId2"/>
          <a:stretch>
            <a:fillRect/>
          </a:stretch>
        </p:blipFill>
        <p:spPr>
          <a:xfrm>
            <a:off x="0" y="1157654"/>
            <a:ext cx="9144000" cy="2828192"/>
          </a:xfrm>
          <a:prstGeom prst="rect">
            <a:avLst/>
          </a:prstGeom>
          <a:ln>
            <a:solidFill>
              <a:schemeClr val="tx1"/>
            </a:solidFill>
          </a:ln>
        </p:spPr>
      </p:pic>
      <p:sp>
        <p:nvSpPr>
          <p:cNvPr id="9" name="Rectangle 8">
            <a:extLst>
              <a:ext uri="{FF2B5EF4-FFF2-40B4-BE49-F238E27FC236}">
                <a16:creationId xmlns:a16="http://schemas.microsoft.com/office/drawing/2014/main" id="{C0ACD18B-0C79-2676-36A1-2031C30AE661}"/>
              </a:ext>
            </a:extLst>
          </p:cNvPr>
          <p:cNvSpPr/>
          <p:nvPr/>
        </p:nvSpPr>
        <p:spPr>
          <a:xfrm>
            <a:off x="1547664" y="3363838"/>
            <a:ext cx="93610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0" name="Rectangle 9">
            <a:extLst>
              <a:ext uri="{FF2B5EF4-FFF2-40B4-BE49-F238E27FC236}">
                <a16:creationId xmlns:a16="http://schemas.microsoft.com/office/drawing/2014/main" id="{3CD14103-BE54-50D4-0BF0-A1665F013E61}"/>
              </a:ext>
            </a:extLst>
          </p:cNvPr>
          <p:cNvSpPr/>
          <p:nvPr/>
        </p:nvSpPr>
        <p:spPr>
          <a:xfrm>
            <a:off x="4031432" y="3363838"/>
            <a:ext cx="54056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1" name="Rectangle 10">
            <a:extLst>
              <a:ext uri="{FF2B5EF4-FFF2-40B4-BE49-F238E27FC236}">
                <a16:creationId xmlns:a16="http://schemas.microsoft.com/office/drawing/2014/main" id="{0126099C-CA35-3D39-E4BC-C4E6F167BEF6}"/>
              </a:ext>
            </a:extLst>
          </p:cNvPr>
          <p:cNvSpPr/>
          <p:nvPr/>
        </p:nvSpPr>
        <p:spPr>
          <a:xfrm>
            <a:off x="4572000" y="3363838"/>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4619087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611560" y="3363838"/>
            <a:ext cx="7992888" cy="1240583"/>
          </a:xfrm>
        </p:spPr>
        <p:txBody>
          <a:bodyPr/>
          <a:lstStyle/>
          <a:p>
            <a:r>
              <a:rPr lang="en-US" sz="2800" dirty="0"/>
              <a:t>Drafts for letters in the XSL Editor</a:t>
            </a:r>
          </a:p>
        </p:txBody>
      </p:sp>
    </p:spTree>
    <p:extLst>
      <p:ext uri="{BB962C8B-B14F-4D97-AF65-F5344CB8AC3E}">
        <p14:creationId xmlns:p14="http://schemas.microsoft.com/office/powerpoint/2010/main" val="19044870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sz="2800" dirty="0"/>
              <a:t>Drafts for letters in 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1"/>
            <a:ext cx="8928992" cy="3528393"/>
          </a:xfrm>
        </p:spPr>
        <p:txBody>
          <a:bodyPr>
            <a:normAutofit/>
          </a:bodyPr>
          <a:lstStyle/>
          <a:p>
            <a:pPr>
              <a:lnSpc>
                <a:spcPct val="90000"/>
              </a:lnSpc>
            </a:pPr>
            <a:r>
              <a:rPr lang="en-US" sz="2000" dirty="0"/>
              <a:t>Working with drafts is useful when the staff user is working on a letter, has made some changes, but the changes are not finished, and the user does not want them to be the active (in use) XSL.</a:t>
            </a:r>
          </a:p>
          <a:p>
            <a:pPr>
              <a:lnSpc>
                <a:spcPct val="90000"/>
              </a:lnSpc>
            </a:pPr>
            <a:r>
              <a:rPr lang="en-US" sz="2000" dirty="0"/>
              <a:t>The staff user can save his or her changes as a draft and then come back to work on it later.</a:t>
            </a:r>
          </a:p>
          <a:p>
            <a:pPr>
              <a:lnSpc>
                <a:spcPct val="90000"/>
              </a:lnSpc>
            </a:pPr>
            <a:r>
              <a:rPr lang="en-US" sz="2000" dirty="0"/>
              <a:t>At the later time, the draft can be </a:t>
            </a:r>
          </a:p>
          <a:p>
            <a:pPr lvl="1">
              <a:lnSpc>
                <a:spcPct val="90000"/>
              </a:lnSpc>
            </a:pPr>
            <a:r>
              <a:rPr lang="en-US" dirty="0"/>
              <a:t>Saved as the active (in use) XSL</a:t>
            </a:r>
          </a:p>
          <a:p>
            <a:pPr lvl="1">
              <a:lnSpc>
                <a:spcPct val="90000"/>
              </a:lnSpc>
            </a:pPr>
            <a:r>
              <a:rPr lang="en-US" dirty="0"/>
              <a:t>Removed</a:t>
            </a:r>
          </a:p>
        </p:txBody>
      </p:sp>
    </p:spTree>
    <p:extLst>
      <p:ext uri="{BB962C8B-B14F-4D97-AF65-F5344CB8AC3E}">
        <p14:creationId xmlns:p14="http://schemas.microsoft.com/office/powerpoint/2010/main" val="33781272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sz="2800" dirty="0"/>
              <a:t>Drafts for letters in 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1"/>
            <a:ext cx="8928992" cy="365125"/>
          </a:xfrm>
        </p:spPr>
        <p:txBody>
          <a:bodyPr>
            <a:normAutofit lnSpcReduction="10000"/>
          </a:bodyPr>
          <a:lstStyle/>
          <a:p>
            <a:pPr>
              <a:lnSpc>
                <a:spcPct val="90000"/>
              </a:lnSpc>
            </a:pPr>
            <a:r>
              <a:rPr lang="en-US" sz="2000" dirty="0"/>
              <a:t>For example …</a:t>
            </a:r>
            <a:endParaRPr lang="en-US" dirty="0"/>
          </a:p>
        </p:txBody>
      </p:sp>
      <p:pic>
        <p:nvPicPr>
          <p:cNvPr id="4" name="Picture 3">
            <a:extLst>
              <a:ext uri="{FF2B5EF4-FFF2-40B4-BE49-F238E27FC236}">
                <a16:creationId xmlns:a16="http://schemas.microsoft.com/office/drawing/2014/main" id="{B267C1B3-288F-C67C-DF69-DB6A694A2701}"/>
              </a:ext>
            </a:extLst>
          </p:cNvPr>
          <p:cNvPicPr>
            <a:picLocks noChangeAspect="1"/>
          </p:cNvPicPr>
          <p:nvPr/>
        </p:nvPicPr>
        <p:blipFill>
          <a:blip r:embed="rId2"/>
          <a:stretch>
            <a:fillRect/>
          </a:stretch>
        </p:blipFill>
        <p:spPr>
          <a:xfrm>
            <a:off x="0" y="1467627"/>
            <a:ext cx="9144000" cy="2208245"/>
          </a:xfrm>
          <a:prstGeom prst="rect">
            <a:avLst/>
          </a:prstGeom>
          <a:ln>
            <a:solidFill>
              <a:schemeClr val="accent1"/>
            </a:solidFill>
          </a:ln>
        </p:spPr>
      </p:pic>
      <p:sp>
        <p:nvSpPr>
          <p:cNvPr id="7" name="Rectangle 6">
            <a:extLst>
              <a:ext uri="{FF2B5EF4-FFF2-40B4-BE49-F238E27FC236}">
                <a16:creationId xmlns:a16="http://schemas.microsoft.com/office/drawing/2014/main" id="{5B278F19-9FBA-51E8-AA04-4D984BDA4033}"/>
              </a:ext>
            </a:extLst>
          </p:cNvPr>
          <p:cNvSpPr/>
          <p:nvPr/>
        </p:nvSpPr>
        <p:spPr>
          <a:xfrm>
            <a:off x="1043608" y="2427734"/>
            <a:ext cx="43204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8" name="Rectangle 7">
            <a:extLst>
              <a:ext uri="{FF2B5EF4-FFF2-40B4-BE49-F238E27FC236}">
                <a16:creationId xmlns:a16="http://schemas.microsoft.com/office/drawing/2014/main" id="{586B8B4E-2AC3-7759-521F-1B39D378160E}"/>
              </a:ext>
            </a:extLst>
          </p:cNvPr>
          <p:cNvSpPr/>
          <p:nvPr/>
        </p:nvSpPr>
        <p:spPr>
          <a:xfrm>
            <a:off x="2555776" y="2427734"/>
            <a:ext cx="43204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9" name="Rectangle 8">
            <a:extLst>
              <a:ext uri="{FF2B5EF4-FFF2-40B4-BE49-F238E27FC236}">
                <a16:creationId xmlns:a16="http://schemas.microsoft.com/office/drawing/2014/main" id="{BCB0EF4A-002C-FB59-9CA8-9AD5706543B2}"/>
              </a:ext>
            </a:extLst>
          </p:cNvPr>
          <p:cNvSpPr/>
          <p:nvPr/>
        </p:nvSpPr>
        <p:spPr>
          <a:xfrm>
            <a:off x="6701504" y="2901054"/>
            <a:ext cx="43204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0" name="TextBox 9">
            <a:extLst>
              <a:ext uri="{FF2B5EF4-FFF2-40B4-BE49-F238E27FC236}">
                <a16:creationId xmlns:a16="http://schemas.microsoft.com/office/drawing/2014/main" id="{9040F4DD-450D-C3E7-8DA3-FC1FBB314719}"/>
              </a:ext>
            </a:extLst>
          </p:cNvPr>
          <p:cNvSpPr txBox="1"/>
          <p:nvPr/>
        </p:nvSpPr>
        <p:spPr>
          <a:xfrm>
            <a:off x="1475656" y="3867894"/>
            <a:ext cx="2826561" cy="646331"/>
          </a:xfrm>
          <a:prstGeom prst="rect">
            <a:avLst/>
          </a:prstGeom>
          <a:solidFill>
            <a:srgbClr val="FFFF00"/>
          </a:solidFill>
          <a:ln>
            <a:solidFill>
              <a:schemeClr val="accent1"/>
            </a:solidFill>
          </a:ln>
        </p:spPr>
        <p:txBody>
          <a:bodyPr wrap="square" rtlCol="0">
            <a:spAutoFit/>
          </a:bodyPr>
          <a:lstStyle/>
          <a:p>
            <a:r>
              <a:rPr lang="en-US" dirty="0"/>
              <a:t>We have changed the label "loans" to be centered</a:t>
            </a:r>
          </a:p>
        </p:txBody>
      </p:sp>
      <p:cxnSp>
        <p:nvCxnSpPr>
          <p:cNvPr id="12" name="Straight Arrow Connector 11">
            <a:extLst>
              <a:ext uri="{FF2B5EF4-FFF2-40B4-BE49-F238E27FC236}">
                <a16:creationId xmlns:a16="http://schemas.microsoft.com/office/drawing/2014/main" id="{2A3E06CA-3660-8966-98C9-79BB0D287CDC}"/>
              </a:ext>
            </a:extLst>
          </p:cNvPr>
          <p:cNvCxnSpPr/>
          <p:nvPr/>
        </p:nvCxnSpPr>
        <p:spPr>
          <a:xfrm flipH="1" flipV="1">
            <a:off x="1331640" y="2715766"/>
            <a:ext cx="648072" cy="11521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4D2D9FC-761F-4700-3E4D-FA2BDDE54FDE}"/>
              </a:ext>
            </a:extLst>
          </p:cNvPr>
          <p:cNvCxnSpPr>
            <a:cxnSpLocks/>
          </p:cNvCxnSpPr>
          <p:nvPr/>
        </p:nvCxnSpPr>
        <p:spPr>
          <a:xfrm flipV="1">
            <a:off x="2782008" y="2715766"/>
            <a:ext cx="10209" cy="11521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6ECC4F6-C291-99DB-FD75-97A7885B0468}"/>
              </a:ext>
            </a:extLst>
          </p:cNvPr>
          <p:cNvCxnSpPr>
            <a:cxnSpLocks/>
          </p:cNvCxnSpPr>
          <p:nvPr/>
        </p:nvCxnSpPr>
        <p:spPr>
          <a:xfrm flipV="1">
            <a:off x="3929639" y="3117078"/>
            <a:ext cx="2730593" cy="7508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1A6CD5F-76C8-63BE-A215-492DB3928E9F}"/>
              </a:ext>
            </a:extLst>
          </p:cNvPr>
          <p:cNvSpPr txBox="1"/>
          <p:nvPr/>
        </p:nvSpPr>
        <p:spPr>
          <a:xfrm>
            <a:off x="4302217" y="699541"/>
            <a:ext cx="2826561" cy="646331"/>
          </a:xfrm>
          <a:prstGeom prst="rect">
            <a:avLst/>
          </a:prstGeom>
          <a:solidFill>
            <a:srgbClr val="FFFF00"/>
          </a:solidFill>
          <a:ln>
            <a:solidFill>
              <a:schemeClr val="accent1"/>
            </a:solidFill>
          </a:ln>
        </p:spPr>
        <p:txBody>
          <a:bodyPr wrap="square" rtlCol="0">
            <a:spAutoFit/>
          </a:bodyPr>
          <a:lstStyle/>
          <a:p>
            <a:r>
              <a:rPr lang="en-US" dirty="0"/>
              <a:t>We will click "Save Draft" to save this as a draft</a:t>
            </a:r>
          </a:p>
        </p:txBody>
      </p:sp>
      <p:cxnSp>
        <p:nvCxnSpPr>
          <p:cNvPr id="19" name="Straight Arrow Connector 18">
            <a:extLst>
              <a:ext uri="{FF2B5EF4-FFF2-40B4-BE49-F238E27FC236}">
                <a16:creationId xmlns:a16="http://schemas.microsoft.com/office/drawing/2014/main" id="{96359BF6-AF4A-F154-F143-09FC8A146E20}"/>
              </a:ext>
            </a:extLst>
          </p:cNvPr>
          <p:cNvCxnSpPr>
            <a:cxnSpLocks/>
          </p:cNvCxnSpPr>
          <p:nvPr/>
        </p:nvCxnSpPr>
        <p:spPr>
          <a:xfrm flipH="1">
            <a:off x="3012141" y="1002389"/>
            <a:ext cx="4500" cy="7572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A4855D1-E6C9-D669-3778-24D97FE0CE65}"/>
              </a:ext>
            </a:extLst>
          </p:cNvPr>
          <p:cNvCxnSpPr>
            <a:cxnSpLocks/>
          </p:cNvCxnSpPr>
          <p:nvPr/>
        </p:nvCxnSpPr>
        <p:spPr>
          <a:xfrm flipH="1" flipV="1">
            <a:off x="3012141" y="1002389"/>
            <a:ext cx="1290076" cy="6815"/>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EEE29C0-E642-117D-E6CE-852B884543E1}"/>
              </a:ext>
            </a:extLst>
          </p:cNvPr>
          <p:cNvSpPr/>
          <p:nvPr/>
        </p:nvSpPr>
        <p:spPr>
          <a:xfrm>
            <a:off x="2796117" y="1806756"/>
            <a:ext cx="43204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9449737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5DBF6D3-1DE0-54F1-ED76-E4A3B7B5994B}"/>
              </a:ext>
            </a:extLst>
          </p:cNvPr>
          <p:cNvPicPr>
            <a:picLocks noChangeAspect="1"/>
          </p:cNvPicPr>
          <p:nvPr/>
        </p:nvPicPr>
        <p:blipFill>
          <a:blip r:embed="rId2"/>
          <a:stretch>
            <a:fillRect/>
          </a:stretch>
        </p:blipFill>
        <p:spPr>
          <a:xfrm>
            <a:off x="0" y="1785030"/>
            <a:ext cx="9144000" cy="1573439"/>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sz="2800" dirty="0"/>
              <a:t>Drafts for letters in 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1"/>
            <a:ext cx="8928992" cy="936105"/>
          </a:xfrm>
        </p:spPr>
        <p:txBody>
          <a:bodyPr>
            <a:normAutofit/>
          </a:bodyPr>
          <a:lstStyle/>
          <a:p>
            <a:pPr>
              <a:lnSpc>
                <a:spcPct val="90000"/>
              </a:lnSpc>
            </a:pPr>
            <a:r>
              <a:rPr lang="en-US" sz="2000" dirty="0"/>
              <a:t>When a letter is saved as a draft there is a clear indication of such in the list of letters at "Letters Configuration"</a:t>
            </a:r>
          </a:p>
        </p:txBody>
      </p:sp>
      <p:sp>
        <p:nvSpPr>
          <p:cNvPr id="18" name="TextBox 17">
            <a:extLst>
              <a:ext uri="{FF2B5EF4-FFF2-40B4-BE49-F238E27FC236}">
                <a16:creationId xmlns:a16="http://schemas.microsoft.com/office/drawing/2014/main" id="{F1A6CD5F-76C8-63BE-A215-492DB3928E9F}"/>
              </a:ext>
            </a:extLst>
          </p:cNvPr>
          <p:cNvSpPr txBox="1"/>
          <p:nvPr/>
        </p:nvSpPr>
        <p:spPr>
          <a:xfrm>
            <a:off x="3021454" y="3751329"/>
            <a:ext cx="3640659" cy="646331"/>
          </a:xfrm>
          <a:prstGeom prst="rect">
            <a:avLst/>
          </a:prstGeom>
          <a:solidFill>
            <a:srgbClr val="FFFF00"/>
          </a:solidFill>
          <a:ln>
            <a:solidFill>
              <a:schemeClr val="accent1"/>
            </a:solidFill>
          </a:ln>
        </p:spPr>
        <p:txBody>
          <a:bodyPr wrap="square" rtlCol="0">
            <a:spAutoFit/>
          </a:bodyPr>
          <a:lstStyle/>
          <a:p>
            <a:r>
              <a:rPr lang="en-US" dirty="0"/>
              <a:t>We will now edit the "Borrowing Activity letter" which is a draft</a:t>
            </a:r>
          </a:p>
        </p:txBody>
      </p:sp>
      <p:sp>
        <p:nvSpPr>
          <p:cNvPr id="25" name="Rectangle 24">
            <a:extLst>
              <a:ext uri="{FF2B5EF4-FFF2-40B4-BE49-F238E27FC236}">
                <a16:creationId xmlns:a16="http://schemas.microsoft.com/office/drawing/2014/main" id="{9EEE29C0-E642-117D-E6CE-852B884543E1}"/>
              </a:ext>
            </a:extLst>
          </p:cNvPr>
          <p:cNvSpPr/>
          <p:nvPr/>
        </p:nvSpPr>
        <p:spPr>
          <a:xfrm>
            <a:off x="1530760" y="2445466"/>
            <a:ext cx="520960" cy="2472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0295257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sz="2800" dirty="0"/>
              <a:t>Drafts for letters in 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1"/>
            <a:ext cx="8928992" cy="936105"/>
          </a:xfrm>
        </p:spPr>
        <p:txBody>
          <a:bodyPr>
            <a:normAutofit lnSpcReduction="10000"/>
          </a:bodyPr>
          <a:lstStyle/>
          <a:p>
            <a:pPr>
              <a:lnSpc>
                <a:spcPct val="90000"/>
              </a:lnSpc>
            </a:pPr>
            <a:r>
              <a:rPr lang="en-US" sz="2000" dirty="0"/>
              <a:t>From the list of letters at "Letters Configuration" it is possible to "Remove Draft" and "Edit Draft"</a:t>
            </a:r>
          </a:p>
          <a:p>
            <a:pPr>
              <a:lnSpc>
                <a:spcPct val="90000"/>
              </a:lnSpc>
            </a:pPr>
            <a:r>
              <a:rPr lang="en-US" sz="2000" dirty="0"/>
              <a:t>We will "Edit Draft"</a:t>
            </a:r>
          </a:p>
        </p:txBody>
      </p:sp>
      <p:sp>
        <p:nvSpPr>
          <p:cNvPr id="18" name="TextBox 17">
            <a:extLst>
              <a:ext uri="{FF2B5EF4-FFF2-40B4-BE49-F238E27FC236}">
                <a16:creationId xmlns:a16="http://schemas.microsoft.com/office/drawing/2014/main" id="{F1A6CD5F-76C8-63BE-A215-492DB3928E9F}"/>
              </a:ext>
            </a:extLst>
          </p:cNvPr>
          <p:cNvSpPr txBox="1"/>
          <p:nvPr/>
        </p:nvSpPr>
        <p:spPr>
          <a:xfrm>
            <a:off x="3021454" y="3751329"/>
            <a:ext cx="3640659" cy="646331"/>
          </a:xfrm>
          <a:prstGeom prst="rect">
            <a:avLst/>
          </a:prstGeom>
          <a:solidFill>
            <a:srgbClr val="FFFF00"/>
          </a:solidFill>
          <a:ln>
            <a:solidFill>
              <a:schemeClr val="accent1"/>
            </a:solidFill>
          </a:ln>
        </p:spPr>
        <p:txBody>
          <a:bodyPr wrap="square" rtlCol="0">
            <a:spAutoFit/>
          </a:bodyPr>
          <a:lstStyle/>
          <a:p>
            <a:r>
              <a:rPr lang="en-US" dirty="0"/>
              <a:t>We will now edit the "Borrowing Activity letter" which is a draft</a:t>
            </a:r>
          </a:p>
        </p:txBody>
      </p:sp>
      <p:sp>
        <p:nvSpPr>
          <p:cNvPr id="25" name="Rectangle 24">
            <a:extLst>
              <a:ext uri="{FF2B5EF4-FFF2-40B4-BE49-F238E27FC236}">
                <a16:creationId xmlns:a16="http://schemas.microsoft.com/office/drawing/2014/main" id="{9EEE29C0-E642-117D-E6CE-852B884543E1}"/>
              </a:ext>
            </a:extLst>
          </p:cNvPr>
          <p:cNvSpPr/>
          <p:nvPr/>
        </p:nvSpPr>
        <p:spPr>
          <a:xfrm>
            <a:off x="1530760" y="2445466"/>
            <a:ext cx="520960" cy="2472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pic>
        <p:nvPicPr>
          <p:cNvPr id="4" name="Picture 3">
            <a:extLst>
              <a:ext uri="{FF2B5EF4-FFF2-40B4-BE49-F238E27FC236}">
                <a16:creationId xmlns:a16="http://schemas.microsoft.com/office/drawing/2014/main" id="{984964A6-6395-F8A7-82E0-E19F7D78D40F}"/>
              </a:ext>
            </a:extLst>
          </p:cNvPr>
          <p:cNvPicPr>
            <a:picLocks noChangeAspect="1"/>
          </p:cNvPicPr>
          <p:nvPr/>
        </p:nvPicPr>
        <p:blipFill>
          <a:blip r:embed="rId2"/>
          <a:stretch>
            <a:fillRect/>
          </a:stretch>
        </p:blipFill>
        <p:spPr>
          <a:xfrm>
            <a:off x="0" y="1781606"/>
            <a:ext cx="9144000" cy="1580287"/>
          </a:xfrm>
          <a:prstGeom prst="rect">
            <a:avLst/>
          </a:prstGeom>
          <a:ln>
            <a:solidFill>
              <a:schemeClr val="tx1"/>
            </a:solidFill>
          </a:ln>
        </p:spPr>
      </p:pic>
      <p:sp>
        <p:nvSpPr>
          <p:cNvPr id="7" name="Rectangle 6">
            <a:extLst>
              <a:ext uri="{FF2B5EF4-FFF2-40B4-BE49-F238E27FC236}">
                <a16:creationId xmlns:a16="http://schemas.microsoft.com/office/drawing/2014/main" id="{AE884B05-F64A-F585-2675-2DB8FE699D03}"/>
              </a:ext>
            </a:extLst>
          </p:cNvPr>
          <p:cNvSpPr/>
          <p:nvPr/>
        </p:nvSpPr>
        <p:spPr>
          <a:xfrm>
            <a:off x="8100392" y="2445466"/>
            <a:ext cx="576064" cy="2472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9" name="Straight Arrow Connector 8">
            <a:extLst>
              <a:ext uri="{FF2B5EF4-FFF2-40B4-BE49-F238E27FC236}">
                <a16:creationId xmlns:a16="http://schemas.microsoft.com/office/drawing/2014/main" id="{796709BF-DC5E-2F52-822C-8DE37FD6FA5D}"/>
              </a:ext>
            </a:extLst>
          </p:cNvPr>
          <p:cNvCxnSpPr/>
          <p:nvPr/>
        </p:nvCxnSpPr>
        <p:spPr>
          <a:xfrm flipV="1">
            <a:off x="6156176" y="2692714"/>
            <a:ext cx="1944216" cy="10586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2374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2284ABF-A0EC-AF6F-A6E8-AD6388AAB73B}"/>
              </a:ext>
            </a:extLst>
          </p:cNvPr>
          <p:cNvPicPr>
            <a:picLocks noChangeAspect="1"/>
          </p:cNvPicPr>
          <p:nvPr/>
        </p:nvPicPr>
        <p:blipFill>
          <a:blip r:embed="rId2"/>
          <a:stretch>
            <a:fillRect/>
          </a:stretch>
        </p:blipFill>
        <p:spPr>
          <a:xfrm>
            <a:off x="0" y="1163747"/>
            <a:ext cx="9144000" cy="349623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sz="2800" dirty="0"/>
              <a:t>Drafts for letters in 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1"/>
            <a:ext cx="8928992" cy="365125"/>
          </a:xfrm>
        </p:spPr>
        <p:txBody>
          <a:bodyPr>
            <a:normAutofit lnSpcReduction="10000"/>
          </a:bodyPr>
          <a:lstStyle/>
          <a:p>
            <a:pPr>
              <a:lnSpc>
                <a:spcPct val="90000"/>
              </a:lnSpc>
            </a:pPr>
            <a:r>
              <a:rPr lang="en-US" sz="2000" dirty="0"/>
              <a:t>For example …</a:t>
            </a:r>
            <a:endParaRPr lang="en-US" dirty="0"/>
          </a:p>
        </p:txBody>
      </p:sp>
      <p:sp>
        <p:nvSpPr>
          <p:cNvPr id="10" name="TextBox 9">
            <a:extLst>
              <a:ext uri="{FF2B5EF4-FFF2-40B4-BE49-F238E27FC236}">
                <a16:creationId xmlns:a16="http://schemas.microsoft.com/office/drawing/2014/main" id="{9040F4DD-450D-C3E7-8DA3-FC1FBB314719}"/>
              </a:ext>
            </a:extLst>
          </p:cNvPr>
          <p:cNvSpPr txBox="1"/>
          <p:nvPr/>
        </p:nvSpPr>
        <p:spPr>
          <a:xfrm>
            <a:off x="1475656" y="3867894"/>
            <a:ext cx="2826561" cy="646331"/>
          </a:xfrm>
          <a:prstGeom prst="rect">
            <a:avLst/>
          </a:prstGeom>
          <a:solidFill>
            <a:srgbClr val="FFFF00"/>
          </a:solidFill>
          <a:ln>
            <a:solidFill>
              <a:schemeClr val="accent1"/>
            </a:solidFill>
          </a:ln>
        </p:spPr>
        <p:txBody>
          <a:bodyPr wrap="square" rtlCol="0">
            <a:spAutoFit/>
          </a:bodyPr>
          <a:lstStyle/>
          <a:p>
            <a:r>
              <a:rPr lang="en-US" dirty="0"/>
              <a:t>The preview has a clear indication that this is a draft</a:t>
            </a:r>
          </a:p>
        </p:txBody>
      </p:sp>
      <p:cxnSp>
        <p:nvCxnSpPr>
          <p:cNvPr id="16" name="Straight Arrow Connector 15">
            <a:extLst>
              <a:ext uri="{FF2B5EF4-FFF2-40B4-BE49-F238E27FC236}">
                <a16:creationId xmlns:a16="http://schemas.microsoft.com/office/drawing/2014/main" id="{36ECC4F6-C291-99DB-FD75-97A7885B0468}"/>
              </a:ext>
            </a:extLst>
          </p:cNvPr>
          <p:cNvCxnSpPr>
            <a:cxnSpLocks/>
          </p:cNvCxnSpPr>
          <p:nvPr/>
        </p:nvCxnSpPr>
        <p:spPr>
          <a:xfrm flipV="1">
            <a:off x="3929639" y="3147814"/>
            <a:ext cx="2442561" cy="7200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1A6CD5F-76C8-63BE-A215-492DB3928E9F}"/>
              </a:ext>
            </a:extLst>
          </p:cNvPr>
          <p:cNvSpPr txBox="1"/>
          <p:nvPr/>
        </p:nvSpPr>
        <p:spPr>
          <a:xfrm>
            <a:off x="4302217" y="699541"/>
            <a:ext cx="3640659" cy="646331"/>
          </a:xfrm>
          <a:prstGeom prst="rect">
            <a:avLst/>
          </a:prstGeom>
          <a:solidFill>
            <a:srgbClr val="FFFF00"/>
          </a:solidFill>
          <a:ln>
            <a:solidFill>
              <a:schemeClr val="accent1"/>
            </a:solidFill>
          </a:ln>
        </p:spPr>
        <p:txBody>
          <a:bodyPr wrap="square" rtlCol="0">
            <a:spAutoFit/>
          </a:bodyPr>
          <a:lstStyle/>
          <a:p>
            <a:r>
              <a:rPr lang="en-US" dirty="0"/>
              <a:t>Now "Remove Draft" has become active (previously it was greyed out)</a:t>
            </a:r>
          </a:p>
        </p:txBody>
      </p:sp>
      <p:cxnSp>
        <p:nvCxnSpPr>
          <p:cNvPr id="19" name="Straight Arrow Connector 18">
            <a:extLst>
              <a:ext uri="{FF2B5EF4-FFF2-40B4-BE49-F238E27FC236}">
                <a16:creationId xmlns:a16="http://schemas.microsoft.com/office/drawing/2014/main" id="{96359BF6-AF4A-F154-F143-09FC8A146E20}"/>
              </a:ext>
            </a:extLst>
          </p:cNvPr>
          <p:cNvCxnSpPr>
            <a:cxnSpLocks/>
          </p:cNvCxnSpPr>
          <p:nvPr/>
        </p:nvCxnSpPr>
        <p:spPr>
          <a:xfrm flipH="1">
            <a:off x="3410872" y="1002389"/>
            <a:ext cx="4500" cy="5507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A4855D1-E6C9-D669-3778-24D97FE0CE65}"/>
              </a:ext>
            </a:extLst>
          </p:cNvPr>
          <p:cNvCxnSpPr>
            <a:cxnSpLocks/>
          </p:cNvCxnSpPr>
          <p:nvPr/>
        </p:nvCxnSpPr>
        <p:spPr>
          <a:xfrm flipH="1" flipV="1">
            <a:off x="3410872" y="1008916"/>
            <a:ext cx="891345" cy="288"/>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EEE29C0-E642-117D-E6CE-852B884543E1}"/>
              </a:ext>
            </a:extLst>
          </p:cNvPr>
          <p:cNvSpPr/>
          <p:nvPr/>
        </p:nvSpPr>
        <p:spPr>
          <a:xfrm>
            <a:off x="3131840" y="1553183"/>
            <a:ext cx="567064" cy="2064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1456939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8B6767-F718-C755-D25C-BB9B171EF68E}"/>
              </a:ext>
            </a:extLst>
          </p:cNvPr>
          <p:cNvPicPr>
            <a:picLocks noChangeAspect="1"/>
          </p:cNvPicPr>
          <p:nvPr/>
        </p:nvPicPr>
        <p:blipFill>
          <a:blip r:embed="rId2"/>
          <a:stretch>
            <a:fillRect/>
          </a:stretch>
        </p:blipFill>
        <p:spPr>
          <a:xfrm>
            <a:off x="0" y="1223949"/>
            <a:ext cx="9144000" cy="3220009"/>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sz="2800" dirty="0"/>
              <a:t>Drafts for letters in 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2"/>
            <a:ext cx="8928992" cy="365125"/>
          </a:xfrm>
        </p:spPr>
        <p:txBody>
          <a:bodyPr>
            <a:normAutofit lnSpcReduction="10000"/>
          </a:bodyPr>
          <a:lstStyle/>
          <a:p>
            <a:pPr>
              <a:lnSpc>
                <a:spcPct val="90000"/>
              </a:lnSpc>
            </a:pPr>
            <a:r>
              <a:rPr lang="en-US" sz="2000" dirty="0"/>
              <a:t>For example …</a:t>
            </a:r>
            <a:endParaRPr lang="en-US" dirty="0"/>
          </a:p>
        </p:txBody>
      </p:sp>
      <p:sp>
        <p:nvSpPr>
          <p:cNvPr id="18" name="TextBox 17">
            <a:extLst>
              <a:ext uri="{FF2B5EF4-FFF2-40B4-BE49-F238E27FC236}">
                <a16:creationId xmlns:a16="http://schemas.microsoft.com/office/drawing/2014/main" id="{F1A6CD5F-76C8-63BE-A215-492DB3928E9F}"/>
              </a:ext>
            </a:extLst>
          </p:cNvPr>
          <p:cNvSpPr txBox="1"/>
          <p:nvPr/>
        </p:nvSpPr>
        <p:spPr>
          <a:xfrm>
            <a:off x="4302217" y="961745"/>
            <a:ext cx="3640659" cy="646331"/>
          </a:xfrm>
          <a:prstGeom prst="rect">
            <a:avLst/>
          </a:prstGeom>
          <a:solidFill>
            <a:srgbClr val="FFFF00"/>
          </a:solidFill>
          <a:ln>
            <a:solidFill>
              <a:schemeClr val="accent1"/>
            </a:solidFill>
          </a:ln>
        </p:spPr>
        <p:txBody>
          <a:bodyPr wrap="square" rtlCol="0">
            <a:spAutoFit/>
          </a:bodyPr>
          <a:lstStyle/>
          <a:p>
            <a:r>
              <a:rPr lang="en-US" dirty="0"/>
              <a:t>To save the draft as the </a:t>
            </a:r>
            <a:r>
              <a:rPr lang="en-US" sz="1800" dirty="0"/>
              <a:t>active (in use) XSL click "Save"</a:t>
            </a:r>
            <a:endParaRPr lang="en-US" dirty="0"/>
          </a:p>
        </p:txBody>
      </p:sp>
      <p:cxnSp>
        <p:nvCxnSpPr>
          <p:cNvPr id="19" name="Straight Arrow Connector 18">
            <a:extLst>
              <a:ext uri="{FF2B5EF4-FFF2-40B4-BE49-F238E27FC236}">
                <a16:creationId xmlns:a16="http://schemas.microsoft.com/office/drawing/2014/main" id="{96359BF6-AF4A-F154-F143-09FC8A146E20}"/>
              </a:ext>
            </a:extLst>
          </p:cNvPr>
          <p:cNvCxnSpPr>
            <a:cxnSpLocks/>
          </p:cNvCxnSpPr>
          <p:nvPr/>
        </p:nvCxnSpPr>
        <p:spPr>
          <a:xfrm>
            <a:off x="7972773" y="1258660"/>
            <a:ext cx="719689" cy="1212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EEE29C0-E642-117D-E6CE-852B884543E1}"/>
              </a:ext>
            </a:extLst>
          </p:cNvPr>
          <p:cNvSpPr/>
          <p:nvPr/>
        </p:nvSpPr>
        <p:spPr>
          <a:xfrm>
            <a:off x="8748464" y="1271121"/>
            <a:ext cx="355540" cy="1946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801114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4E0C07-CBC8-6606-7399-6567FCDE57AD}"/>
              </a:ext>
            </a:extLst>
          </p:cNvPr>
          <p:cNvPicPr>
            <a:picLocks noChangeAspect="1"/>
          </p:cNvPicPr>
          <p:nvPr/>
        </p:nvPicPr>
        <p:blipFill>
          <a:blip r:embed="rId2"/>
          <a:stretch>
            <a:fillRect/>
          </a:stretch>
        </p:blipFill>
        <p:spPr>
          <a:xfrm>
            <a:off x="0" y="752073"/>
            <a:ext cx="9144000" cy="3979917"/>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"Letters Configuration" page</a:t>
            </a:r>
          </a:p>
        </p:txBody>
      </p:sp>
      <p:sp>
        <p:nvSpPr>
          <p:cNvPr id="11" name="TextBox 10">
            <a:extLst>
              <a:ext uri="{FF2B5EF4-FFF2-40B4-BE49-F238E27FC236}">
                <a16:creationId xmlns:a16="http://schemas.microsoft.com/office/drawing/2014/main" id="{EB6496F9-073D-46C7-9E60-931E73A7BEBA}"/>
              </a:ext>
            </a:extLst>
          </p:cNvPr>
          <p:cNvSpPr txBox="1"/>
          <p:nvPr/>
        </p:nvSpPr>
        <p:spPr>
          <a:xfrm>
            <a:off x="2843808" y="915566"/>
            <a:ext cx="3528392" cy="400110"/>
          </a:xfrm>
          <a:prstGeom prst="rect">
            <a:avLst/>
          </a:prstGeom>
          <a:solidFill>
            <a:schemeClr val="bg1"/>
          </a:solidFill>
          <a:ln>
            <a:solidFill>
              <a:schemeClr val="accent1"/>
            </a:solidFill>
          </a:ln>
        </p:spPr>
        <p:txBody>
          <a:bodyPr wrap="square" rtlCol="0">
            <a:spAutoFit/>
          </a:bodyPr>
          <a:lstStyle/>
          <a:p>
            <a:r>
              <a:rPr lang="en-US" sz="2000" dirty="0"/>
              <a:t>The Letters Configuration Page</a:t>
            </a:r>
          </a:p>
        </p:txBody>
      </p:sp>
      <p:sp>
        <p:nvSpPr>
          <p:cNvPr id="12" name="TextBox 11">
            <a:extLst>
              <a:ext uri="{FF2B5EF4-FFF2-40B4-BE49-F238E27FC236}">
                <a16:creationId xmlns:a16="http://schemas.microsoft.com/office/drawing/2014/main" id="{C3E495DB-0F3F-4C8F-B7BF-17C7FC73708C}"/>
              </a:ext>
            </a:extLst>
          </p:cNvPr>
          <p:cNvSpPr txBox="1"/>
          <p:nvPr/>
        </p:nvSpPr>
        <p:spPr>
          <a:xfrm>
            <a:off x="1331640" y="4504262"/>
            <a:ext cx="1944216" cy="307777"/>
          </a:xfrm>
          <a:prstGeom prst="rect">
            <a:avLst/>
          </a:prstGeom>
          <a:solidFill>
            <a:schemeClr val="bg1"/>
          </a:solidFill>
          <a:ln>
            <a:solidFill>
              <a:schemeClr val="accent1"/>
            </a:solidFill>
          </a:ln>
        </p:spPr>
        <p:txBody>
          <a:bodyPr wrap="square" rtlCol="0">
            <a:spAutoFit/>
          </a:bodyPr>
          <a:lstStyle/>
          <a:p>
            <a:r>
              <a:rPr lang="en-US" sz="1400" dirty="0"/>
              <a:t>Enable / Disable a letter</a:t>
            </a:r>
          </a:p>
        </p:txBody>
      </p:sp>
      <p:cxnSp>
        <p:nvCxnSpPr>
          <p:cNvPr id="13" name="Straight Arrow Connector 12">
            <a:extLst>
              <a:ext uri="{FF2B5EF4-FFF2-40B4-BE49-F238E27FC236}">
                <a16:creationId xmlns:a16="http://schemas.microsoft.com/office/drawing/2014/main" id="{E86EA74E-8476-4CBC-AEEA-2CCE4983BC78}"/>
              </a:ext>
            </a:extLst>
          </p:cNvPr>
          <p:cNvCxnSpPr>
            <a:cxnSpLocks/>
          </p:cNvCxnSpPr>
          <p:nvPr/>
        </p:nvCxnSpPr>
        <p:spPr>
          <a:xfrm flipH="1" flipV="1">
            <a:off x="5004048" y="2571750"/>
            <a:ext cx="360040" cy="4078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5082FD5-EBC7-4A53-9470-D0AE284F5F16}"/>
              </a:ext>
            </a:extLst>
          </p:cNvPr>
          <p:cNvSpPr txBox="1"/>
          <p:nvPr/>
        </p:nvSpPr>
        <p:spPr>
          <a:xfrm>
            <a:off x="4842223" y="2979632"/>
            <a:ext cx="1656184" cy="307777"/>
          </a:xfrm>
          <a:prstGeom prst="rect">
            <a:avLst/>
          </a:prstGeom>
          <a:solidFill>
            <a:schemeClr val="bg1"/>
          </a:solidFill>
          <a:ln>
            <a:solidFill>
              <a:schemeClr val="accent1"/>
            </a:solidFill>
          </a:ln>
        </p:spPr>
        <p:txBody>
          <a:bodyPr wrap="square" rtlCol="0">
            <a:spAutoFit/>
          </a:bodyPr>
          <a:lstStyle/>
          <a:p>
            <a:r>
              <a:rPr lang="en-US" sz="1400" dirty="0"/>
              <a:t>Set letter retention</a:t>
            </a:r>
          </a:p>
        </p:txBody>
      </p:sp>
      <p:cxnSp>
        <p:nvCxnSpPr>
          <p:cNvPr id="18" name="Straight Arrow Connector 17">
            <a:extLst>
              <a:ext uri="{FF2B5EF4-FFF2-40B4-BE49-F238E27FC236}">
                <a16:creationId xmlns:a16="http://schemas.microsoft.com/office/drawing/2014/main" id="{F88FC72B-2D93-498E-A449-39557AE0C6FA}"/>
              </a:ext>
            </a:extLst>
          </p:cNvPr>
          <p:cNvCxnSpPr>
            <a:cxnSpLocks/>
            <a:stCxn id="12" idx="1"/>
          </p:cNvCxnSpPr>
          <p:nvPr/>
        </p:nvCxnSpPr>
        <p:spPr>
          <a:xfrm flipH="1" flipV="1">
            <a:off x="683568" y="4011910"/>
            <a:ext cx="648072" cy="6462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C5B7AA0-6AF7-463E-8363-C316CF56BDC7}"/>
              </a:ext>
            </a:extLst>
          </p:cNvPr>
          <p:cNvCxnSpPr>
            <a:cxnSpLocks/>
          </p:cNvCxnSpPr>
          <p:nvPr/>
        </p:nvCxnSpPr>
        <p:spPr>
          <a:xfrm flipV="1">
            <a:off x="7524328" y="4240546"/>
            <a:ext cx="432048" cy="1842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EE8555C-5C0A-457A-B656-A411F06DFC28}"/>
              </a:ext>
            </a:extLst>
          </p:cNvPr>
          <p:cNvSpPr txBox="1"/>
          <p:nvPr/>
        </p:nvSpPr>
        <p:spPr>
          <a:xfrm>
            <a:off x="4499799" y="4424794"/>
            <a:ext cx="3024529" cy="523220"/>
          </a:xfrm>
          <a:prstGeom prst="rect">
            <a:avLst/>
          </a:prstGeom>
          <a:solidFill>
            <a:schemeClr val="bg1"/>
          </a:solidFill>
          <a:ln>
            <a:solidFill>
              <a:schemeClr val="accent1"/>
            </a:solidFill>
          </a:ln>
        </p:spPr>
        <p:txBody>
          <a:bodyPr wrap="square" rtlCol="0">
            <a:spAutoFit/>
          </a:bodyPr>
          <a:lstStyle/>
          <a:p>
            <a:r>
              <a:rPr lang="en-US" sz="1400" dirty="0"/>
              <a:t>Access the Labels, Template and Letter Examples for the specific letter</a:t>
            </a:r>
          </a:p>
        </p:txBody>
      </p:sp>
      <p:cxnSp>
        <p:nvCxnSpPr>
          <p:cNvPr id="9" name="Straight Arrow Connector 8">
            <a:extLst>
              <a:ext uri="{FF2B5EF4-FFF2-40B4-BE49-F238E27FC236}">
                <a16:creationId xmlns:a16="http://schemas.microsoft.com/office/drawing/2014/main" id="{E1DCE689-FF02-2276-34F9-DD7B5AF82100}"/>
              </a:ext>
            </a:extLst>
          </p:cNvPr>
          <p:cNvCxnSpPr>
            <a:cxnSpLocks/>
          </p:cNvCxnSpPr>
          <p:nvPr/>
        </p:nvCxnSpPr>
        <p:spPr>
          <a:xfrm flipH="1">
            <a:off x="4972503" y="3298148"/>
            <a:ext cx="423130" cy="5296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9064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sz="2800" dirty="0"/>
              <a:t>Drafts for letters in 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2"/>
            <a:ext cx="8928992" cy="936104"/>
          </a:xfrm>
        </p:spPr>
        <p:txBody>
          <a:bodyPr>
            <a:normAutofit/>
          </a:bodyPr>
          <a:lstStyle/>
          <a:p>
            <a:pPr>
              <a:lnSpc>
                <a:spcPct val="90000"/>
              </a:lnSpc>
            </a:pPr>
            <a:r>
              <a:rPr lang="en-US" sz="2000" dirty="0"/>
              <a:t>We clicked "Save" from the draft.</a:t>
            </a:r>
          </a:p>
          <a:p>
            <a:pPr>
              <a:lnSpc>
                <a:spcPct val="90000"/>
              </a:lnSpc>
            </a:pPr>
            <a:r>
              <a:rPr lang="en-US" sz="2000" dirty="0"/>
              <a:t>Now we will click "Save" in the confirmation message pop-up</a:t>
            </a:r>
          </a:p>
        </p:txBody>
      </p:sp>
      <p:pic>
        <p:nvPicPr>
          <p:cNvPr id="7" name="Picture 6">
            <a:extLst>
              <a:ext uri="{FF2B5EF4-FFF2-40B4-BE49-F238E27FC236}">
                <a16:creationId xmlns:a16="http://schemas.microsoft.com/office/drawing/2014/main" id="{BAB7D4EB-1D3C-FB4A-74A8-65AC70594FC6}"/>
              </a:ext>
            </a:extLst>
          </p:cNvPr>
          <p:cNvPicPr>
            <a:picLocks noChangeAspect="1"/>
          </p:cNvPicPr>
          <p:nvPr/>
        </p:nvPicPr>
        <p:blipFill>
          <a:blip r:embed="rId2"/>
          <a:stretch>
            <a:fillRect/>
          </a:stretch>
        </p:blipFill>
        <p:spPr>
          <a:xfrm>
            <a:off x="1169876" y="1707654"/>
            <a:ext cx="6804248" cy="2785446"/>
          </a:xfrm>
          <a:prstGeom prst="rect">
            <a:avLst/>
          </a:prstGeom>
        </p:spPr>
      </p:pic>
      <p:sp>
        <p:nvSpPr>
          <p:cNvPr id="8" name="Rectangle 7">
            <a:extLst>
              <a:ext uri="{FF2B5EF4-FFF2-40B4-BE49-F238E27FC236}">
                <a16:creationId xmlns:a16="http://schemas.microsoft.com/office/drawing/2014/main" id="{A7A07B10-FB2E-E731-1C7D-6E5D8B17DC4B}"/>
              </a:ext>
            </a:extLst>
          </p:cNvPr>
          <p:cNvSpPr/>
          <p:nvPr/>
        </p:nvSpPr>
        <p:spPr>
          <a:xfrm>
            <a:off x="6300192" y="3219822"/>
            <a:ext cx="36004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2021834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sz="2800" dirty="0"/>
              <a:t>Drafts for letters in 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2"/>
            <a:ext cx="8928992" cy="936104"/>
          </a:xfrm>
        </p:spPr>
        <p:txBody>
          <a:bodyPr>
            <a:normAutofit/>
          </a:bodyPr>
          <a:lstStyle/>
          <a:p>
            <a:pPr>
              <a:lnSpc>
                <a:spcPct val="90000"/>
              </a:lnSpc>
            </a:pPr>
            <a:r>
              <a:rPr lang="en-US" sz="2000" dirty="0"/>
              <a:t>Now the active (in use) XSL has the changes that were originally made in the draft</a:t>
            </a:r>
          </a:p>
        </p:txBody>
      </p:sp>
      <p:sp>
        <p:nvSpPr>
          <p:cNvPr id="8" name="Rectangle 7">
            <a:extLst>
              <a:ext uri="{FF2B5EF4-FFF2-40B4-BE49-F238E27FC236}">
                <a16:creationId xmlns:a16="http://schemas.microsoft.com/office/drawing/2014/main" id="{A7A07B10-FB2E-E731-1C7D-6E5D8B17DC4B}"/>
              </a:ext>
            </a:extLst>
          </p:cNvPr>
          <p:cNvSpPr/>
          <p:nvPr/>
        </p:nvSpPr>
        <p:spPr>
          <a:xfrm>
            <a:off x="6300192" y="3219822"/>
            <a:ext cx="36004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pic>
        <p:nvPicPr>
          <p:cNvPr id="4" name="Picture 3">
            <a:extLst>
              <a:ext uri="{FF2B5EF4-FFF2-40B4-BE49-F238E27FC236}">
                <a16:creationId xmlns:a16="http://schemas.microsoft.com/office/drawing/2014/main" id="{38E95F75-5097-A645-86D0-52875F5645FC}"/>
              </a:ext>
            </a:extLst>
          </p:cNvPr>
          <p:cNvPicPr>
            <a:picLocks noChangeAspect="1"/>
          </p:cNvPicPr>
          <p:nvPr/>
        </p:nvPicPr>
        <p:blipFill>
          <a:blip r:embed="rId2"/>
          <a:stretch>
            <a:fillRect/>
          </a:stretch>
        </p:blipFill>
        <p:spPr>
          <a:xfrm>
            <a:off x="0" y="1751426"/>
            <a:ext cx="9144000" cy="2836548"/>
          </a:xfrm>
          <a:prstGeom prst="rect">
            <a:avLst/>
          </a:prstGeom>
          <a:ln>
            <a:solidFill>
              <a:schemeClr val="tx1"/>
            </a:solidFill>
          </a:ln>
        </p:spPr>
      </p:pic>
      <p:sp>
        <p:nvSpPr>
          <p:cNvPr id="9" name="Rectangle 8">
            <a:extLst>
              <a:ext uri="{FF2B5EF4-FFF2-40B4-BE49-F238E27FC236}">
                <a16:creationId xmlns:a16="http://schemas.microsoft.com/office/drawing/2014/main" id="{F584CD6D-9A2C-030D-F541-200757FE8A11}"/>
              </a:ext>
            </a:extLst>
          </p:cNvPr>
          <p:cNvSpPr/>
          <p:nvPr/>
        </p:nvSpPr>
        <p:spPr>
          <a:xfrm>
            <a:off x="971600" y="3037386"/>
            <a:ext cx="2160240" cy="2597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0" name="Rectangle 9">
            <a:extLst>
              <a:ext uri="{FF2B5EF4-FFF2-40B4-BE49-F238E27FC236}">
                <a16:creationId xmlns:a16="http://schemas.microsoft.com/office/drawing/2014/main" id="{8B017C36-83E8-CF6F-1811-79298DBE712B}"/>
              </a:ext>
            </a:extLst>
          </p:cNvPr>
          <p:cNvSpPr/>
          <p:nvPr/>
        </p:nvSpPr>
        <p:spPr>
          <a:xfrm>
            <a:off x="6588224" y="3147814"/>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41267425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478EAC-B022-C3B0-2DCB-C1F123FE4195}"/>
              </a:ext>
            </a:extLst>
          </p:cNvPr>
          <p:cNvPicPr>
            <a:picLocks noChangeAspect="1"/>
          </p:cNvPicPr>
          <p:nvPr/>
        </p:nvPicPr>
        <p:blipFill>
          <a:blip r:embed="rId2"/>
          <a:stretch>
            <a:fillRect/>
          </a:stretch>
        </p:blipFill>
        <p:spPr>
          <a:xfrm>
            <a:off x="0" y="1470695"/>
            <a:ext cx="9144000" cy="3189287"/>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sz="2800" dirty="0"/>
              <a:t>Drafts for letters in 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2"/>
            <a:ext cx="8928992" cy="936104"/>
          </a:xfrm>
        </p:spPr>
        <p:txBody>
          <a:bodyPr>
            <a:normAutofit/>
          </a:bodyPr>
          <a:lstStyle/>
          <a:p>
            <a:pPr>
              <a:lnSpc>
                <a:spcPct val="90000"/>
              </a:lnSpc>
            </a:pPr>
            <a:r>
              <a:rPr lang="en-US" sz="2000" dirty="0"/>
              <a:t>If the staff user made changes to the XSL, and did "Save Draft", and then decides that he or she does not want the draft, then he or she can click "Remove Draft"</a:t>
            </a:r>
          </a:p>
        </p:txBody>
      </p:sp>
      <p:sp>
        <p:nvSpPr>
          <p:cNvPr id="8" name="Rectangle 7">
            <a:extLst>
              <a:ext uri="{FF2B5EF4-FFF2-40B4-BE49-F238E27FC236}">
                <a16:creationId xmlns:a16="http://schemas.microsoft.com/office/drawing/2014/main" id="{A7A07B10-FB2E-E731-1C7D-6E5D8B17DC4B}"/>
              </a:ext>
            </a:extLst>
          </p:cNvPr>
          <p:cNvSpPr/>
          <p:nvPr/>
        </p:nvSpPr>
        <p:spPr>
          <a:xfrm>
            <a:off x="3131840" y="1814332"/>
            <a:ext cx="576064" cy="2917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2" name="Straight Arrow Connector 11">
            <a:extLst>
              <a:ext uri="{FF2B5EF4-FFF2-40B4-BE49-F238E27FC236}">
                <a16:creationId xmlns:a16="http://schemas.microsoft.com/office/drawing/2014/main" id="{22371792-23ED-1345-62EE-E81D17D7E9CA}"/>
              </a:ext>
            </a:extLst>
          </p:cNvPr>
          <p:cNvCxnSpPr/>
          <p:nvPr/>
        </p:nvCxnSpPr>
        <p:spPr>
          <a:xfrm flipH="1" flipV="1">
            <a:off x="3491880" y="2106113"/>
            <a:ext cx="216024" cy="4656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7667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EEF166-BABF-AE60-0D19-51E359BE9D24}"/>
              </a:ext>
            </a:extLst>
          </p:cNvPr>
          <p:cNvPicPr>
            <a:picLocks noChangeAspect="1"/>
          </p:cNvPicPr>
          <p:nvPr/>
        </p:nvPicPr>
        <p:blipFill>
          <a:blip r:embed="rId2"/>
          <a:stretch>
            <a:fillRect/>
          </a:stretch>
        </p:blipFill>
        <p:spPr>
          <a:xfrm>
            <a:off x="1633537" y="1742705"/>
            <a:ext cx="5876925" cy="2962275"/>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sz="2800" dirty="0"/>
              <a:t>Drafts for letters in 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2"/>
            <a:ext cx="8928992" cy="936104"/>
          </a:xfrm>
        </p:spPr>
        <p:txBody>
          <a:bodyPr>
            <a:normAutofit/>
          </a:bodyPr>
          <a:lstStyle/>
          <a:p>
            <a:pPr>
              <a:lnSpc>
                <a:spcPct val="90000"/>
              </a:lnSpc>
            </a:pPr>
            <a:r>
              <a:rPr lang="en-US" sz="2000" dirty="0"/>
              <a:t>Now we will click "Remove" in the confirmation message pop-up</a:t>
            </a:r>
          </a:p>
        </p:txBody>
      </p:sp>
      <p:sp>
        <p:nvSpPr>
          <p:cNvPr id="9" name="Rectangle 8">
            <a:extLst>
              <a:ext uri="{FF2B5EF4-FFF2-40B4-BE49-F238E27FC236}">
                <a16:creationId xmlns:a16="http://schemas.microsoft.com/office/drawing/2014/main" id="{7379DCA4-8EEF-2421-16D6-9378143997C3}"/>
              </a:ext>
            </a:extLst>
          </p:cNvPr>
          <p:cNvSpPr/>
          <p:nvPr/>
        </p:nvSpPr>
        <p:spPr>
          <a:xfrm>
            <a:off x="5076056" y="3291830"/>
            <a:ext cx="64807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5752016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sz="2800" dirty="0"/>
              <a:t>Drafts for letters in 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2"/>
            <a:ext cx="8928992" cy="936104"/>
          </a:xfrm>
        </p:spPr>
        <p:txBody>
          <a:bodyPr>
            <a:normAutofit/>
          </a:bodyPr>
          <a:lstStyle/>
          <a:p>
            <a:pPr>
              <a:lnSpc>
                <a:spcPct val="90000"/>
              </a:lnSpc>
            </a:pPr>
            <a:r>
              <a:rPr lang="en-US" sz="2000" dirty="0"/>
              <a:t>The draft has been removed</a:t>
            </a:r>
          </a:p>
        </p:txBody>
      </p:sp>
      <p:sp>
        <p:nvSpPr>
          <p:cNvPr id="9" name="Rectangle 8">
            <a:extLst>
              <a:ext uri="{FF2B5EF4-FFF2-40B4-BE49-F238E27FC236}">
                <a16:creationId xmlns:a16="http://schemas.microsoft.com/office/drawing/2014/main" id="{7379DCA4-8EEF-2421-16D6-9378143997C3}"/>
              </a:ext>
            </a:extLst>
          </p:cNvPr>
          <p:cNvSpPr/>
          <p:nvPr/>
        </p:nvSpPr>
        <p:spPr>
          <a:xfrm>
            <a:off x="5076056" y="3291830"/>
            <a:ext cx="64807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pic>
        <p:nvPicPr>
          <p:cNvPr id="7" name="Picture 6">
            <a:extLst>
              <a:ext uri="{FF2B5EF4-FFF2-40B4-BE49-F238E27FC236}">
                <a16:creationId xmlns:a16="http://schemas.microsoft.com/office/drawing/2014/main" id="{AD17C6A1-566C-9EEB-9DC8-3BC190E9B6EF}"/>
              </a:ext>
            </a:extLst>
          </p:cNvPr>
          <p:cNvPicPr>
            <a:picLocks noChangeAspect="1"/>
          </p:cNvPicPr>
          <p:nvPr/>
        </p:nvPicPr>
        <p:blipFill>
          <a:blip r:embed="rId2"/>
          <a:stretch>
            <a:fillRect/>
          </a:stretch>
        </p:blipFill>
        <p:spPr>
          <a:xfrm>
            <a:off x="0" y="1123398"/>
            <a:ext cx="9144000" cy="3536584"/>
          </a:xfrm>
          <a:prstGeom prst="rect">
            <a:avLst/>
          </a:prstGeom>
          <a:ln>
            <a:solidFill>
              <a:schemeClr val="tx1"/>
            </a:solidFill>
          </a:ln>
        </p:spPr>
      </p:pic>
      <p:sp>
        <p:nvSpPr>
          <p:cNvPr id="8" name="Rectangle 7">
            <a:extLst>
              <a:ext uri="{FF2B5EF4-FFF2-40B4-BE49-F238E27FC236}">
                <a16:creationId xmlns:a16="http://schemas.microsoft.com/office/drawing/2014/main" id="{0E4D37D5-79D2-1C57-AF65-58BF771D6958}"/>
              </a:ext>
            </a:extLst>
          </p:cNvPr>
          <p:cNvSpPr/>
          <p:nvPr/>
        </p:nvSpPr>
        <p:spPr>
          <a:xfrm>
            <a:off x="3170260" y="1491630"/>
            <a:ext cx="576064" cy="2917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0" name="Straight Arrow Connector 9">
            <a:extLst>
              <a:ext uri="{FF2B5EF4-FFF2-40B4-BE49-F238E27FC236}">
                <a16:creationId xmlns:a16="http://schemas.microsoft.com/office/drawing/2014/main" id="{6CF2F510-4F69-2EF0-A08A-E09C2D2E88D9}"/>
              </a:ext>
            </a:extLst>
          </p:cNvPr>
          <p:cNvCxnSpPr/>
          <p:nvPr/>
        </p:nvCxnSpPr>
        <p:spPr>
          <a:xfrm flipH="1" flipV="1">
            <a:off x="3530300" y="1783411"/>
            <a:ext cx="216024" cy="4656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A9E0B94-800E-395A-C699-EC8DB8EF7B6F}"/>
              </a:ext>
            </a:extLst>
          </p:cNvPr>
          <p:cNvSpPr txBox="1"/>
          <p:nvPr/>
        </p:nvSpPr>
        <p:spPr>
          <a:xfrm>
            <a:off x="3059832" y="2249048"/>
            <a:ext cx="1656184" cy="646331"/>
          </a:xfrm>
          <a:prstGeom prst="rect">
            <a:avLst/>
          </a:prstGeom>
          <a:solidFill>
            <a:srgbClr val="FFFF00"/>
          </a:solidFill>
          <a:ln>
            <a:solidFill>
              <a:schemeClr val="tx1"/>
            </a:solidFill>
          </a:ln>
        </p:spPr>
        <p:txBody>
          <a:bodyPr wrap="square" rtlCol="0">
            <a:spAutoFit/>
          </a:bodyPr>
          <a:lstStyle/>
          <a:p>
            <a:r>
              <a:rPr lang="en-US" dirty="0"/>
              <a:t>The text for "Remove Draft"</a:t>
            </a:r>
          </a:p>
        </p:txBody>
      </p:sp>
      <p:sp>
        <p:nvSpPr>
          <p:cNvPr id="12" name="TextBox 11">
            <a:extLst>
              <a:ext uri="{FF2B5EF4-FFF2-40B4-BE49-F238E27FC236}">
                <a16:creationId xmlns:a16="http://schemas.microsoft.com/office/drawing/2014/main" id="{2DBFC357-2A3E-588B-0423-19F364675919}"/>
              </a:ext>
            </a:extLst>
          </p:cNvPr>
          <p:cNvSpPr txBox="1"/>
          <p:nvPr/>
        </p:nvSpPr>
        <p:spPr>
          <a:xfrm>
            <a:off x="1120688" y="3651870"/>
            <a:ext cx="2913908" cy="646331"/>
          </a:xfrm>
          <a:prstGeom prst="rect">
            <a:avLst/>
          </a:prstGeom>
          <a:solidFill>
            <a:srgbClr val="FFFF00"/>
          </a:solidFill>
          <a:ln>
            <a:solidFill>
              <a:schemeClr val="tx1"/>
            </a:solidFill>
          </a:ln>
        </p:spPr>
        <p:txBody>
          <a:bodyPr wrap="square" rtlCol="0">
            <a:spAutoFit/>
          </a:bodyPr>
          <a:lstStyle/>
          <a:p>
            <a:r>
              <a:rPr lang="en-US" dirty="0"/>
              <a:t>There is no longer an indication that this is a draft</a:t>
            </a:r>
          </a:p>
        </p:txBody>
      </p:sp>
      <p:cxnSp>
        <p:nvCxnSpPr>
          <p:cNvPr id="13" name="Straight Arrow Connector 12">
            <a:extLst>
              <a:ext uri="{FF2B5EF4-FFF2-40B4-BE49-F238E27FC236}">
                <a16:creationId xmlns:a16="http://schemas.microsoft.com/office/drawing/2014/main" id="{866A46DE-3237-569B-9549-603C143652C9}"/>
              </a:ext>
            </a:extLst>
          </p:cNvPr>
          <p:cNvCxnSpPr>
            <a:cxnSpLocks/>
          </p:cNvCxnSpPr>
          <p:nvPr/>
        </p:nvCxnSpPr>
        <p:spPr>
          <a:xfrm flipV="1">
            <a:off x="4034596" y="3419051"/>
            <a:ext cx="1581520" cy="3876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2542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Components Configuration</a:t>
            </a:r>
            <a:endParaRPr lang="LID4096" dirty="0"/>
          </a:p>
        </p:txBody>
      </p:sp>
    </p:spTree>
    <p:extLst>
      <p:ext uri="{BB962C8B-B14F-4D97-AF65-F5344CB8AC3E}">
        <p14:creationId xmlns:p14="http://schemas.microsoft.com/office/powerpoint/2010/main" val="29049028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984724-E283-4A5B-BF57-774170CDBF8C}"/>
              </a:ext>
            </a:extLst>
          </p:cNvPr>
          <p:cNvPicPr>
            <a:picLocks noChangeAspect="1"/>
          </p:cNvPicPr>
          <p:nvPr/>
        </p:nvPicPr>
        <p:blipFill>
          <a:blip r:embed="rId2"/>
          <a:stretch>
            <a:fillRect/>
          </a:stretch>
        </p:blipFill>
        <p:spPr>
          <a:xfrm>
            <a:off x="2870560" y="1656376"/>
            <a:ext cx="3402880" cy="2982877"/>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Components Configuration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1"/>
            <a:ext cx="8928992" cy="1296145"/>
          </a:xfrm>
        </p:spPr>
        <p:txBody>
          <a:bodyPr>
            <a:normAutofit/>
          </a:bodyPr>
          <a:lstStyle/>
          <a:p>
            <a:pPr>
              <a:lnSpc>
                <a:spcPct val="90000"/>
              </a:lnSpc>
            </a:pPr>
            <a:r>
              <a:rPr lang="en-US" dirty="0"/>
              <a:t>Many letters in Alma consist of "calls" to other letters.</a:t>
            </a:r>
          </a:p>
          <a:p>
            <a:pPr>
              <a:lnSpc>
                <a:spcPct val="90000"/>
              </a:lnSpc>
            </a:pPr>
            <a:r>
              <a:rPr lang="en-US" dirty="0"/>
              <a:t>For example, here is the beginning of the Borrowing Activity Letter</a:t>
            </a:r>
          </a:p>
        </p:txBody>
      </p:sp>
      <p:sp>
        <p:nvSpPr>
          <p:cNvPr id="7" name="Rectangle 6">
            <a:extLst>
              <a:ext uri="{FF2B5EF4-FFF2-40B4-BE49-F238E27FC236}">
                <a16:creationId xmlns:a16="http://schemas.microsoft.com/office/drawing/2014/main" id="{0759F23A-9E41-4CD8-81AE-31BA6D2CEA2A}"/>
              </a:ext>
            </a:extLst>
          </p:cNvPr>
          <p:cNvSpPr/>
          <p:nvPr/>
        </p:nvSpPr>
        <p:spPr>
          <a:xfrm>
            <a:off x="2987824" y="2264875"/>
            <a:ext cx="2304256"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6352923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Components Configuration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2"/>
            <a:ext cx="8928992" cy="3816424"/>
          </a:xfrm>
        </p:spPr>
        <p:txBody>
          <a:bodyPr>
            <a:normAutofit lnSpcReduction="10000"/>
          </a:bodyPr>
          <a:lstStyle/>
          <a:p>
            <a:pPr>
              <a:lnSpc>
                <a:spcPct val="90000"/>
              </a:lnSpc>
            </a:pPr>
            <a:r>
              <a:rPr lang="en-US" sz="2600" dirty="0"/>
              <a:t>These calls to common letters save the need to do repeated "coding" in each letter.  </a:t>
            </a:r>
          </a:p>
          <a:p>
            <a:pPr>
              <a:lnSpc>
                <a:spcPct val="90000"/>
              </a:lnSpc>
            </a:pPr>
            <a:r>
              <a:rPr lang="en-US" sz="2600" dirty="0"/>
              <a:t>For example (almost) all letters start with the following (example on next slide) </a:t>
            </a:r>
          </a:p>
          <a:p>
            <a:pPr lvl="1">
              <a:lnSpc>
                <a:spcPct val="90000"/>
              </a:lnSpc>
            </a:pPr>
            <a:r>
              <a:rPr lang="en-US" sz="2600" dirty="0"/>
              <a:t>An icon </a:t>
            </a:r>
          </a:p>
          <a:p>
            <a:pPr lvl="1">
              <a:lnSpc>
                <a:spcPct val="90000"/>
              </a:lnSpc>
            </a:pPr>
            <a:r>
              <a:rPr lang="en-US" sz="2600" dirty="0"/>
              <a:t>Name of letter</a:t>
            </a:r>
          </a:p>
          <a:p>
            <a:pPr lvl="1">
              <a:lnSpc>
                <a:spcPct val="90000"/>
              </a:lnSpc>
            </a:pPr>
            <a:r>
              <a:rPr lang="en-US" sz="2600" dirty="0"/>
              <a:t>Date</a:t>
            </a:r>
          </a:p>
          <a:p>
            <a:pPr>
              <a:lnSpc>
                <a:spcPct val="90000"/>
              </a:lnSpc>
            </a:pPr>
            <a:r>
              <a:rPr lang="en-US" sz="2600" dirty="0"/>
              <a:t>By having the reference to these "common values" all in one referenced letter the design and configuration of the letter mechanism is efficient and easy to maintain.</a:t>
            </a:r>
          </a:p>
          <a:p>
            <a:pPr>
              <a:lnSpc>
                <a:spcPct val="90000"/>
              </a:lnSpc>
            </a:pPr>
            <a:endParaRPr lang="en-US" dirty="0"/>
          </a:p>
        </p:txBody>
      </p:sp>
    </p:spTree>
    <p:extLst>
      <p:ext uri="{BB962C8B-B14F-4D97-AF65-F5344CB8AC3E}">
        <p14:creationId xmlns:p14="http://schemas.microsoft.com/office/powerpoint/2010/main" val="12924697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339463-F769-2DC1-418D-38DF4D0A7425}"/>
              </a:ext>
            </a:extLst>
          </p:cNvPr>
          <p:cNvPicPr>
            <a:picLocks noChangeAspect="1"/>
          </p:cNvPicPr>
          <p:nvPr/>
        </p:nvPicPr>
        <p:blipFill>
          <a:blip r:embed="rId2"/>
          <a:stretch>
            <a:fillRect/>
          </a:stretch>
        </p:blipFill>
        <p:spPr>
          <a:xfrm>
            <a:off x="0" y="1745573"/>
            <a:ext cx="9144000" cy="1652354"/>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Components Configuration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2"/>
            <a:ext cx="8928992" cy="866548"/>
          </a:xfrm>
        </p:spPr>
        <p:txBody>
          <a:bodyPr>
            <a:normAutofit/>
          </a:bodyPr>
          <a:lstStyle/>
          <a:p>
            <a:pPr>
              <a:lnSpc>
                <a:spcPct val="90000"/>
              </a:lnSpc>
            </a:pPr>
            <a:r>
              <a:rPr lang="en-US" dirty="0"/>
              <a:t>This is an example whereby (almost) all letters start with an icon, name of letter and date:</a:t>
            </a:r>
          </a:p>
          <a:p>
            <a:pPr>
              <a:lnSpc>
                <a:spcPct val="90000"/>
              </a:lnSpc>
            </a:pPr>
            <a:endParaRPr lang="en-US" dirty="0"/>
          </a:p>
        </p:txBody>
      </p:sp>
      <p:sp>
        <p:nvSpPr>
          <p:cNvPr id="7" name="Rectangle 6">
            <a:extLst>
              <a:ext uri="{FF2B5EF4-FFF2-40B4-BE49-F238E27FC236}">
                <a16:creationId xmlns:a16="http://schemas.microsoft.com/office/drawing/2014/main" id="{BB5776FA-6C28-4A2A-9244-325127665EF8}"/>
              </a:ext>
            </a:extLst>
          </p:cNvPr>
          <p:cNvSpPr/>
          <p:nvPr/>
        </p:nvSpPr>
        <p:spPr>
          <a:xfrm>
            <a:off x="27475" y="1995686"/>
            <a:ext cx="267231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9" name="Rectangle 8">
            <a:extLst>
              <a:ext uri="{FF2B5EF4-FFF2-40B4-BE49-F238E27FC236}">
                <a16:creationId xmlns:a16="http://schemas.microsoft.com/office/drawing/2014/main" id="{9536EF11-E8C6-412F-8FAF-AE47EB063D2F}"/>
              </a:ext>
            </a:extLst>
          </p:cNvPr>
          <p:cNvSpPr/>
          <p:nvPr/>
        </p:nvSpPr>
        <p:spPr>
          <a:xfrm>
            <a:off x="8262885" y="1995687"/>
            <a:ext cx="85552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0" name="Rectangle 9">
            <a:extLst>
              <a:ext uri="{FF2B5EF4-FFF2-40B4-BE49-F238E27FC236}">
                <a16:creationId xmlns:a16="http://schemas.microsoft.com/office/drawing/2014/main" id="{1EC5D6DD-1B23-46FD-B5A7-74A316B8ABC2}"/>
              </a:ext>
            </a:extLst>
          </p:cNvPr>
          <p:cNvSpPr/>
          <p:nvPr/>
        </p:nvSpPr>
        <p:spPr>
          <a:xfrm>
            <a:off x="27475" y="1745573"/>
            <a:ext cx="584085" cy="250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1" name="Content Placeholder 5">
            <a:extLst>
              <a:ext uri="{FF2B5EF4-FFF2-40B4-BE49-F238E27FC236}">
                <a16:creationId xmlns:a16="http://schemas.microsoft.com/office/drawing/2014/main" id="{39B513C9-0D58-F121-AFBF-02CB66FBAB8C}"/>
              </a:ext>
            </a:extLst>
          </p:cNvPr>
          <p:cNvSpPr txBox="1">
            <a:spLocks/>
          </p:cNvSpPr>
          <p:nvPr/>
        </p:nvSpPr>
        <p:spPr>
          <a:xfrm>
            <a:off x="215008" y="3581188"/>
            <a:ext cx="8928992" cy="107879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dirty="0"/>
              <a:t>The reference to the logo, letter name and date is all in the one header.</a:t>
            </a:r>
          </a:p>
          <a:p>
            <a:pPr>
              <a:lnSpc>
                <a:spcPct val="90000"/>
              </a:lnSpc>
            </a:pPr>
            <a:r>
              <a:rPr lang="en-US" dirty="0"/>
              <a:t>It does not need to be in each separate </a:t>
            </a:r>
            <a:r>
              <a:rPr lang="en-US" dirty="0" err="1"/>
              <a:t>xsl</a:t>
            </a:r>
            <a:r>
              <a:rPr lang="en-US" dirty="0"/>
              <a:t>.  Only a call to the header.xsl is needed.</a:t>
            </a:r>
          </a:p>
          <a:p>
            <a:pPr marL="0" indent="0">
              <a:lnSpc>
                <a:spcPct val="90000"/>
              </a:lnSpc>
              <a:buNone/>
            </a:pPr>
            <a:endParaRPr lang="en-US" dirty="0"/>
          </a:p>
        </p:txBody>
      </p:sp>
    </p:spTree>
    <p:extLst>
      <p:ext uri="{BB962C8B-B14F-4D97-AF65-F5344CB8AC3E}">
        <p14:creationId xmlns:p14="http://schemas.microsoft.com/office/powerpoint/2010/main" val="26983138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Components Configuration</a:t>
            </a:r>
          </a:p>
        </p:txBody>
      </p:sp>
      <p:pic>
        <p:nvPicPr>
          <p:cNvPr id="6" name="Picture 5">
            <a:extLst>
              <a:ext uri="{FF2B5EF4-FFF2-40B4-BE49-F238E27FC236}">
                <a16:creationId xmlns:a16="http://schemas.microsoft.com/office/drawing/2014/main" id="{FB4DA227-9F00-EDC2-80E4-91DB9544E507}"/>
              </a:ext>
            </a:extLst>
          </p:cNvPr>
          <p:cNvPicPr>
            <a:picLocks noChangeAspect="1"/>
          </p:cNvPicPr>
          <p:nvPr/>
        </p:nvPicPr>
        <p:blipFill>
          <a:blip r:embed="rId2"/>
          <a:stretch>
            <a:fillRect/>
          </a:stretch>
        </p:blipFill>
        <p:spPr>
          <a:xfrm>
            <a:off x="1226513" y="656988"/>
            <a:ext cx="6690973" cy="3913160"/>
          </a:xfrm>
          <a:prstGeom prst="rect">
            <a:avLst/>
          </a:prstGeom>
          <a:ln>
            <a:solidFill>
              <a:schemeClr val="tx1"/>
            </a:solidFill>
          </a:ln>
        </p:spPr>
      </p:pic>
      <p:sp>
        <p:nvSpPr>
          <p:cNvPr id="9" name="TextBox 8">
            <a:extLst>
              <a:ext uri="{FF2B5EF4-FFF2-40B4-BE49-F238E27FC236}">
                <a16:creationId xmlns:a16="http://schemas.microsoft.com/office/drawing/2014/main" id="{DB33896B-0051-76E9-6725-C5B37386C43F}"/>
              </a:ext>
            </a:extLst>
          </p:cNvPr>
          <p:cNvSpPr txBox="1"/>
          <p:nvPr/>
        </p:nvSpPr>
        <p:spPr>
          <a:xfrm>
            <a:off x="5652120" y="1851671"/>
            <a:ext cx="2592288" cy="923330"/>
          </a:xfrm>
          <a:prstGeom prst="rect">
            <a:avLst/>
          </a:prstGeom>
          <a:solidFill>
            <a:srgbClr val="FFFF00"/>
          </a:solidFill>
          <a:ln>
            <a:solidFill>
              <a:schemeClr val="tx1"/>
            </a:solidFill>
          </a:ln>
        </p:spPr>
        <p:txBody>
          <a:bodyPr wrap="square" rtlCol="0">
            <a:spAutoFit/>
          </a:bodyPr>
          <a:lstStyle/>
          <a:p>
            <a:r>
              <a:rPr lang="en-US" dirty="0"/>
              <a:t>Here is the </a:t>
            </a:r>
            <a:r>
              <a:rPr lang="en-US" sz="1800" dirty="0"/>
              <a:t>call to "header.xsl" in the Borrowing Activity Letter</a:t>
            </a:r>
            <a:endParaRPr lang="en-US" dirty="0"/>
          </a:p>
        </p:txBody>
      </p:sp>
      <p:sp>
        <p:nvSpPr>
          <p:cNvPr id="15" name="Rectangle 14">
            <a:extLst>
              <a:ext uri="{FF2B5EF4-FFF2-40B4-BE49-F238E27FC236}">
                <a16:creationId xmlns:a16="http://schemas.microsoft.com/office/drawing/2014/main" id="{51E0F696-8D92-B6FD-1CF9-B0AA0D043D0C}"/>
              </a:ext>
            </a:extLst>
          </p:cNvPr>
          <p:cNvSpPr/>
          <p:nvPr/>
        </p:nvSpPr>
        <p:spPr>
          <a:xfrm>
            <a:off x="1691680" y="2011054"/>
            <a:ext cx="208823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22" name="Straight Arrow Connector 21">
            <a:extLst>
              <a:ext uri="{FF2B5EF4-FFF2-40B4-BE49-F238E27FC236}">
                <a16:creationId xmlns:a16="http://schemas.microsoft.com/office/drawing/2014/main" id="{CDC465C3-7116-3096-A5ED-6FB757B2E1DB}"/>
              </a:ext>
            </a:extLst>
          </p:cNvPr>
          <p:cNvCxnSpPr/>
          <p:nvPr/>
        </p:nvCxnSpPr>
        <p:spPr>
          <a:xfrm flipH="1" flipV="1">
            <a:off x="3851920" y="2067694"/>
            <a:ext cx="1800200" cy="216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197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05E8A6-CE04-A850-9F72-28C3F998BBC7}"/>
              </a:ext>
            </a:extLst>
          </p:cNvPr>
          <p:cNvPicPr>
            <a:picLocks noChangeAspect="1"/>
          </p:cNvPicPr>
          <p:nvPr/>
        </p:nvPicPr>
        <p:blipFill>
          <a:blip r:embed="rId2"/>
          <a:stretch>
            <a:fillRect/>
          </a:stretch>
        </p:blipFill>
        <p:spPr>
          <a:xfrm>
            <a:off x="0" y="1842147"/>
            <a:ext cx="9144000" cy="2169763"/>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"Letters Configuration" page (enabling a letter)</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251520" y="771550"/>
            <a:ext cx="8568952" cy="963935"/>
          </a:xfrm>
        </p:spPr>
        <p:txBody>
          <a:bodyPr>
            <a:normAutofit/>
          </a:bodyPr>
          <a:lstStyle/>
          <a:p>
            <a:r>
              <a:rPr lang="en-US" dirty="0"/>
              <a:t>If a letter is enabled then it will print (be sent), and if it is disabled then it will not print (be sent)</a:t>
            </a:r>
            <a:endParaRPr lang="en-US" sz="2400" dirty="0"/>
          </a:p>
          <a:p>
            <a:pPr marL="742950" lvl="1" indent="-285750"/>
            <a:endParaRPr lang="en-US" sz="2400" dirty="0"/>
          </a:p>
          <a:p>
            <a:endParaRPr lang="en-US" dirty="0"/>
          </a:p>
        </p:txBody>
      </p:sp>
      <p:sp>
        <p:nvSpPr>
          <p:cNvPr id="7" name="Rectangle 6">
            <a:extLst>
              <a:ext uri="{FF2B5EF4-FFF2-40B4-BE49-F238E27FC236}">
                <a16:creationId xmlns:a16="http://schemas.microsoft.com/office/drawing/2014/main" id="{FBE8D9C6-6794-4F3A-BE85-C2F53CD85B2F}"/>
              </a:ext>
            </a:extLst>
          </p:cNvPr>
          <p:cNvSpPr/>
          <p:nvPr/>
        </p:nvSpPr>
        <p:spPr>
          <a:xfrm>
            <a:off x="230256" y="1842146"/>
            <a:ext cx="309296" cy="20631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8952736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9B74D0-6AC9-4A79-4173-1BC83FB291FB}"/>
              </a:ext>
            </a:extLst>
          </p:cNvPr>
          <p:cNvPicPr>
            <a:picLocks noChangeAspect="1"/>
          </p:cNvPicPr>
          <p:nvPr/>
        </p:nvPicPr>
        <p:blipFill>
          <a:blip r:embed="rId2"/>
          <a:stretch>
            <a:fillRect/>
          </a:stretch>
        </p:blipFill>
        <p:spPr>
          <a:xfrm>
            <a:off x="2996458" y="646479"/>
            <a:ext cx="3223091" cy="3973894"/>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Components Configuration</a:t>
            </a:r>
          </a:p>
        </p:txBody>
      </p:sp>
      <p:sp>
        <p:nvSpPr>
          <p:cNvPr id="11" name="Rectangle 10">
            <a:extLst>
              <a:ext uri="{FF2B5EF4-FFF2-40B4-BE49-F238E27FC236}">
                <a16:creationId xmlns:a16="http://schemas.microsoft.com/office/drawing/2014/main" id="{CCD72E07-1F10-4D98-B9AB-34B62821AE28}"/>
              </a:ext>
            </a:extLst>
          </p:cNvPr>
          <p:cNvSpPr/>
          <p:nvPr/>
        </p:nvSpPr>
        <p:spPr>
          <a:xfrm>
            <a:off x="3666632" y="2669662"/>
            <a:ext cx="216024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2" name="Rectangle 11">
            <a:extLst>
              <a:ext uri="{FF2B5EF4-FFF2-40B4-BE49-F238E27FC236}">
                <a16:creationId xmlns:a16="http://schemas.microsoft.com/office/drawing/2014/main" id="{29A19D03-0EAB-433C-80A0-344AA69AEB18}"/>
              </a:ext>
            </a:extLst>
          </p:cNvPr>
          <p:cNvSpPr/>
          <p:nvPr/>
        </p:nvSpPr>
        <p:spPr>
          <a:xfrm>
            <a:off x="3419872" y="3451214"/>
            <a:ext cx="20162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4" name="TextBox 13">
            <a:extLst>
              <a:ext uri="{FF2B5EF4-FFF2-40B4-BE49-F238E27FC236}">
                <a16:creationId xmlns:a16="http://schemas.microsoft.com/office/drawing/2014/main" id="{7F6B719A-8116-4C17-A574-2C59F0486429}"/>
              </a:ext>
            </a:extLst>
          </p:cNvPr>
          <p:cNvSpPr txBox="1"/>
          <p:nvPr/>
        </p:nvSpPr>
        <p:spPr>
          <a:xfrm>
            <a:off x="5610848" y="1805566"/>
            <a:ext cx="720080" cy="369332"/>
          </a:xfrm>
          <a:prstGeom prst="rect">
            <a:avLst/>
          </a:prstGeom>
          <a:solidFill>
            <a:srgbClr val="FFFF00"/>
          </a:solidFill>
          <a:ln>
            <a:solidFill>
              <a:schemeClr val="accent1"/>
            </a:solidFill>
          </a:ln>
        </p:spPr>
        <p:txBody>
          <a:bodyPr wrap="square" rtlCol="0">
            <a:spAutoFit/>
          </a:bodyPr>
          <a:lstStyle/>
          <a:p>
            <a:r>
              <a:rPr lang="en-US" dirty="0"/>
              <a:t>Logo</a:t>
            </a:r>
          </a:p>
        </p:txBody>
      </p:sp>
      <p:cxnSp>
        <p:nvCxnSpPr>
          <p:cNvPr id="16" name="Straight Arrow Connector 15">
            <a:extLst>
              <a:ext uri="{FF2B5EF4-FFF2-40B4-BE49-F238E27FC236}">
                <a16:creationId xmlns:a16="http://schemas.microsoft.com/office/drawing/2014/main" id="{8E2CC69F-9C32-4F62-B53F-FB2AFF38A43D}"/>
              </a:ext>
            </a:extLst>
          </p:cNvPr>
          <p:cNvCxnSpPr/>
          <p:nvPr/>
        </p:nvCxnSpPr>
        <p:spPr>
          <a:xfrm flipH="1">
            <a:off x="5322816" y="2174898"/>
            <a:ext cx="360040" cy="4947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3E30D99-ADE1-45A3-A012-40D4B3801D41}"/>
              </a:ext>
            </a:extLst>
          </p:cNvPr>
          <p:cNvSpPr txBox="1"/>
          <p:nvPr/>
        </p:nvSpPr>
        <p:spPr>
          <a:xfrm>
            <a:off x="6516216" y="3251179"/>
            <a:ext cx="1457915" cy="369332"/>
          </a:xfrm>
          <a:prstGeom prst="rect">
            <a:avLst/>
          </a:prstGeom>
          <a:solidFill>
            <a:srgbClr val="FFFF00"/>
          </a:solidFill>
          <a:ln>
            <a:solidFill>
              <a:schemeClr val="accent1"/>
            </a:solidFill>
          </a:ln>
        </p:spPr>
        <p:txBody>
          <a:bodyPr wrap="square" rtlCol="0">
            <a:spAutoFit/>
          </a:bodyPr>
          <a:lstStyle/>
          <a:p>
            <a:r>
              <a:rPr lang="en-US" dirty="0"/>
              <a:t>Letter name</a:t>
            </a:r>
          </a:p>
        </p:txBody>
      </p:sp>
      <p:cxnSp>
        <p:nvCxnSpPr>
          <p:cNvPr id="18" name="Straight Arrow Connector 17">
            <a:extLst>
              <a:ext uri="{FF2B5EF4-FFF2-40B4-BE49-F238E27FC236}">
                <a16:creationId xmlns:a16="http://schemas.microsoft.com/office/drawing/2014/main" id="{8F108DDF-7977-4089-B972-DE00C75C88F5}"/>
              </a:ext>
            </a:extLst>
          </p:cNvPr>
          <p:cNvCxnSpPr>
            <a:cxnSpLocks/>
          </p:cNvCxnSpPr>
          <p:nvPr/>
        </p:nvCxnSpPr>
        <p:spPr>
          <a:xfrm flipH="1">
            <a:off x="5490350" y="3409134"/>
            <a:ext cx="1025866" cy="134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033EACE-E8B2-43EB-BA10-A0CBD25D66DB}"/>
              </a:ext>
            </a:extLst>
          </p:cNvPr>
          <p:cNvSpPr txBox="1"/>
          <p:nvPr/>
        </p:nvSpPr>
        <p:spPr>
          <a:xfrm>
            <a:off x="6740624" y="4083918"/>
            <a:ext cx="720080" cy="369332"/>
          </a:xfrm>
          <a:prstGeom prst="rect">
            <a:avLst/>
          </a:prstGeom>
          <a:solidFill>
            <a:srgbClr val="FFFF00"/>
          </a:solidFill>
          <a:ln>
            <a:solidFill>
              <a:schemeClr val="accent1"/>
            </a:solidFill>
          </a:ln>
        </p:spPr>
        <p:txBody>
          <a:bodyPr wrap="square" rtlCol="0">
            <a:spAutoFit/>
          </a:bodyPr>
          <a:lstStyle/>
          <a:p>
            <a:r>
              <a:rPr lang="en-US" dirty="0"/>
              <a:t>Date</a:t>
            </a:r>
          </a:p>
        </p:txBody>
      </p:sp>
      <p:cxnSp>
        <p:nvCxnSpPr>
          <p:cNvPr id="20" name="Straight Arrow Connector 19">
            <a:extLst>
              <a:ext uri="{FF2B5EF4-FFF2-40B4-BE49-F238E27FC236}">
                <a16:creationId xmlns:a16="http://schemas.microsoft.com/office/drawing/2014/main" id="{22FE098B-3E7F-4EBB-AE29-DFF994569AAE}"/>
              </a:ext>
            </a:extLst>
          </p:cNvPr>
          <p:cNvCxnSpPr>
            <a:cxnSpLocks/>
          </p:cNvCxnSpPr>
          <p:nvPr/>
        </p:nvCxnSpPr>
        <p:spPr>
          <a:xfrm flipH="1" flipV="1">
            <a:off x="5453850" y="3812177"/>
            <a:ext cx="1314394" cy="4166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9183975-B118-8D46-8E1B-1D07B1F155C9}"/>
              </a:ext>
            </a:extLst>
          </p:cNvPr>
          <p:cNvSpPr/>
          <p:nvPr/>
        </p:nvSpPr>
        <p:spPr>
          <a:xfrm>
            <a:off x="3059832" y="646479"/>
            <a:ext cx="79208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21" name="Rectangle 20">
            <a:extLst>
              <a:ext uri="{FF2B5EF4-FFF2-40B4-BE49-F238E27FC236}">
                <a16:creationId xmlns:a16="http://schemas.microsoft.com/office/drawing/2014/main" id="{A35C4E98-3344-ECE6-1E76-9D1997ED16CE}"/>
              </a:ext>
            </a:extLst>
          </p:cNvPr>
          <p:cNvSpPr/>
          <p:nvPr/>
        </p:nvSpPr>
        <p:spPr>
          <a:xfrm>
            <a:off x="3419872" y="3682606"/>
            <a:ext cx="20162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9727077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Components Configuration</a:t>
            </a:r>
          </a:p>
        </p:txBody>
      </p:sp>
      <p:sp>
        <p:nvSpPr>
          <p:cNvPr id="10" name="Content Placeholder 5">
            <a:extLst>
              <a:ext uri="{FF2B5EF4-FFF2-40B4-BE49-F238E27FC236}">
                <a16:creationId xmlns:a16="http://schemas.microsoft.com/office/drawing/2014/main" id="{98DA69F3-4FE6-4BEF-9E77-BC31ED2179FE}"/>
              </a:ext>
            </a:extLst>
          </p:cNvPr>
          <p:cNvSpPr>
            <a:spLocks noGrp="1"/>
          </p:cNvSpPr>
          <p:nvPr>
            <p:ph idx="1"/>
          </p:nvPr>
        </p:nvSpPr>
        <p:spPr>
          <a:xfrm>
            <a:off x="107504" y="699542"/>
            <a:ext cx="8928992" cy="866548"/>
          </a:xfrm>
        </p:spPr>
        <p:txBody>
          <a:bodyPr>
            <a:normAutofit/>
          </a:bodyPr>
          <a:lstStyle/>
          <a:p>
            <a:pPr>
              <a:lnSpc>
                <a:spcPct val="90000"/>
              </a:lnSpc>
            </a:pPr>
            <a:r>
              <a:rPr lang="en-US" dirty="0"/>
              <a:t>The common XSL files are accessed via the "Components Configuration"</a:t>
            </a:r>
          </a:p>
          <a:p>
            <a:pPr>
              <a:lnSpc>
                <a:spcPct val="90000"/>
              </a:lnSpc>
            </a:pPr>
            <a:endParaRPr lang="en-US" dirty="0"/>
          </a:p>
        </p:txBody>
      </p:sp>
      <p:pic>
        <p:nvPicPr>
          <p:cNvPr id="3" name="Picture 2">
            <a:extLst>
              <a:ext uri="{FF2B5EF4-FFF2-40B4-BE49-F238E27FC236}">
                <a16:creationId xmlns:a16="http://schemas.microsoft.com/office/drawing/2014/main" id="{EECC0ACA-01BD-6404-2A1A-41705B0C4058}"/>
              </a:ext>
            </a:extLst>
          </p:cNvPr>
          <p:cNvPicPr>
            <a:picLocks noChangeAspect="1"/>
          </p:cNvPicPr>
          <p:nvPr/>
        </p:nvPicPr>
        <p:blipFill>
          <a:blip r:embed="rId2"/>
          <a:stretch>
            <a:fillRect/>
          </a:stretch>
        </p:blipFill>
        <p:spPr>
          <a:xfrm>
            <a:off x="2845183" y="2905295"/>
            <a:ext cx="2914068" cy="1061101"/>
          </a:xfrm>
          <a:prstGeom prst="rect">
            <a:avLst/>
          </a:prstGeom>
        </p:spPr>
      </p:pic>
      <p:sp>
        <p:nvSpPr>
          <p:cNvPr id="7" name="Rectangle 6">
            <a:extLst>
              <a:ext uri="{FF2B5EF4-FFF2-40B4-BE49-F238E27FC236}">
                <a16:creationId xmlns:a16="http://schemas.microsoft.com/office/drawing/2014/main" id="{CBC8EFD7-2755-5011-542A-1907E58750E4}"/>
              </a:ext>
            </a:extLst>
          </p:cNvPr>
          <p:cNvSpPr/>
          <p:nvPr/>
        </p:nvSpPr>
        <p:spPr>
          <a:xfrm>
            <a:off x="3059832" y="3531365"/>
            <a:ext cx="2592288" cy="3826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28539865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89D0E7-8D68-3D88-D0DD-7E0F57E46C25}"/>
              </a:ext>
            </a:extLst>
          </p:cNvPr>
          <p:cNvPicPr>
            <a:picLocks noChangeAspect="1"/>
          </p:cNvPicPr>
          <p:nvPr/>
        </p:nvPicPr>
        <p:blipFill>
          <a:blip r:embed="rId2"/>
          <a:stretch>
            <a:fillRect/>
          </a:stretch>
        </p:blipFill>
        <p:spPr>
          <a:xfrm>
            <a:off x="-5776" y="2571154"/>
            <a:ext cx="9144000" cy="596202"/>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Components Configuration</a:t>
            </a:r>
          </a:p>
        </p:txBody>
      </p:sp>
      <p:sp>
        <p:nvSpPr>
          <p:cNvPr id="10" name="Content Placeholder 5">
            <a:extLst>
              <a:ext uri="{FF2B5EF4-FFF2-40B4-BE49-F238E27FC236}">
                <a16:creationId xmlns:a16="http://schemas.microsoft.com/office/drawing/2014/main" id="{98DA69F3-4FE6-4BEF-9E77-BC31ED2179FE}"/>
              </a:ext>
            </a:extLst>
          </p:cNvPr>
          <p:cNvSpPr>
            <a:spLocks noGrp="1"/>
          </p:cNvSpPr>
          <p:nvPr>
            <p:ph idx="1"/>
          </p:nvPr>
        </p:nvSpPr>
        <p:spPr>
          <a:xfrm>
            <a:off x="107504" y="699542"/>
            <a:ext cx="8928992" cy="866548"/>
          </a:xfrm>
        </p:spPr>
        <p:txBody>
          <a:bodyPr>
            <a:normAutofit/>
          </a:bodyPr>
          <a:lstStyle/>
          <a:p>
            <a:pPr>
              <a:lnSpc>
                <a:spcPct val="90000"/>
              </a:lnSpc>
            </a:pPr>
            <a:r>
              <a:rPr lang="en-US" dirty="0"/>
              <a:t>For example, here the header can be changed, and it will immediately affect all letters that use the header</a:t>
            </a:r>
          </a:p>
          <a:p>
            <a:pPr>
              <a:lnSpc>
                <a:spcPct val="90000"/>
              </a:lnSpc>
            </a:pPr>
            <a:endParaRPr lang="en-US" dirty="0"/>
          </a:p>
        </p:txBody>
      </p:sp>
      <p:sp>
        <p:nvSpPr>
          <p:cNvPr id="6" name="Rectangle 5">
            <a:extLst>
              <a:ext uri="{FF2B5EF4-FFF2-40B4-BE49-F238E27FC236}">
                <a16:creationId xmlns:a16="http://schemas.microsoft.com/office/drawing/2014/main" id="{09046380-BFB6-44FB-83F9-D9C00432E691}"/>
              </a:ext>
            </a:extLst>
          </p:cNvPr>
          <p:cNvSpPr/>
          <p:nvPr/>
        </p:nvSpPr>
        <p:spPr>
          <a:xfrm>
            <a:off x="251520" y="2620855"/>
            <a:ext cx="4680520" cy="3109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9" name="Rectangle 8">
            <a:extLst>
              <a:ext uri="{FF2B5EF4-FFF2-40B4-BE49-F238E27FC236}">
                <a16:creationId xmlns:a16="http://schemas.microsoft.com/office/drawing/2014/main" id="{6673E8E8-2B49-451F-B1F2-41726762D666}"/>
              </a:ext>
            </a:extLst>
          </p:cNvPr>
          <p:cNvSpPr/>
          <p:nvPr/>
        </p:nvSpPr>
        <p:spPr>
          <a:xfrm>
            <a:off x="8100392" y="2878409"/>
            <a:ext cx="576064" cy="3109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8349883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Components Configuration</a:t>
            </a:r>
          </a:p>
        </p:txBody>
      </p:sp>
      <p:sp>
        <p:nvSpPr>
          <p:cNvPr id="10" name="Content Placeholder 5">
            <a:extLst>
              <a:ext uri="{FF2B5EF4-FFF2-40B4-BE49-F238E27FC236}">
                <a16:creationId xmlns:a16="http://schemas.microsoft.com/office/drawing/2014/main" id="{98DA69F3-4FE6-4BEF-9E77-BC31ED2179FE}"/>
              </a:ext>
            </a:extLst>
          </p:cNvPr>
          <p:cNvSpPr>
            <a:spLocks noGrp="1"/>
          </p:cNvSpPr>
          <p:nvPr>
            <p:ph idx="1"/>
          </p:nvPr>
        </p:nvSpPr>
        <p:spPr>
          <a:xfrm>
            <a:off x="107504" y="699542"/>
            <a:ext cx="8928992" cy="866548"/>
          </a:xfrm>
        </p:spPr>
        <p:txBody>
          <a:bodyPr>
            <a:normAutofit/>
          </a:bodyPr>
          <a:lstStyle/>
          <a:p>
            <a:pPr>
              <a:lnSpc>
                <a:spcPct val="90000"/>
              </a:lnSpc>
            </a:pPr>
            <a:r>
              <a:rPr lang="en-US" dirty="0"/>
              <a:t>Now we can change for example this …</a:t>
            </a:r>
          </a:p>
          <a:p>
            <a:pPr>
              <a:lnSpc>
                <a:spcPct val="90000"/>
              </a:lnSpc>
            </a:pPr>
            <a:endParaRPr lang="en-US" dirty="0"/>
          </a:p>
        </p:txBody>
      </p:sp>
      <p:pic>
        <p:nvPicPr>
          <p:cNvPr id="6" name="Picture 5">
            <a:extLst>
              <a:ext uri="{FF2B5EF4-FFF2-40B4-BE49-F238E27FC236}">
                <a16:creationId xmlns:a16="http://schemas.microsoft.com/office/drawing/2014/main" id="{2D46D68A-85F1-FA38-1C02-2AD1E01CF659}"/>
              </a:ext>
            </a:extLst>
          </p:cNvPr>
          <p:cNvPicPr>
            <a:picLocks noChangeAspect="1"/>
          </p:cNvPicPr>
          <p:nvPr/>
        </p:nvPicPr>
        <p:blipFill>
          <a:blip r:embed="rId2"/>
          <a:stretch>
            <a:fillRect/>
          </a:stretch>
        </p:blipFill>
        <p:spPr>
          <a:xfrm>
            <a:off x="1979712" y="1132816"/>
            <a:ext cx="5084985" cy="3489030"/>
          </a:xfrm>
          <a:prstGeom prst="rect">
            <a:avLst/>
          </a:prstGeom>
          <a:ln>
            <a:solidFill>
              <a:schemeClr val="tx1"/>
            </a:solidFill>
          </a:ln>
        </p:spPr>
      </p:pic>
      <p:sp>
        <p:nvSpPr>
          <p:cNvPr id="7" name="Rectangle 6">
            <a:extLst>
              <a:ext uri="{FF2B5EF4-FFF2-40B4-BE49-F238E27FC236}">
                <a16:creationId xmlns:a16="http://schemas.microsoft.com/office/drawing/2014/main" id="{23D43036-D242-67CC-BCB6-777134469847}"/>
              </a:ext>
            </a:extLst>
          </p:cNvPr>
          <p:cNvSpPr/>
          <p:nvPr/>
        </p:nvSpPr>
        <p:spPr>
          <a:xfrm>
            <a:off x="2483768" y="3003798"/>
            <a:ext cx="50405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4737284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Components Configuration</a:t>
            </a:r>
          </a:p>
        </p:txBody>
      </p:sp>
      <p:sp>
        <p:nvSpPr>
          <p:cNvPr id="10" name="Content Placeholder 5">
            <a:extLst>
              <a:ext uri="{FF2B5EF4-FFF2-40B4-BE49-F238E27FC236}">
                <a16:creationId xmlns:a16="http://schemas.microsoft.com/office/drawing/2014/main" id="{98DA69F3-4FE6-4BEF-9E77-BC31ED2179FE}"/>
              </a:ext>
            </a:extLst>
          </p:cNvPr>
          <p:cNvSpPr>
            <a:spLocks noGrp="1"/>
          </p:cNvSpPr>
          <p:nvPr>
            <p:ph idx="1"/>
          </p:nvPr>
        </p:nvSpPr>
        <p:spPr>
          <a:xfrm>
            <a:off x="107504" y="699542"/>
            <a:ext cx="8928992" cy="866548"/>
          </a:xfrm>
        </p:spPr>
        <p:txBody>
          <a:bodyPr>
            <a:normAutofit/>
          </a:bodyPr>
          <a:lstStyle/>
          <a:p>
            <a:pPr>
              <a:lnSpc>
                <a:spcPct val="90000"/>
              </a:lnSpc>
            </a:pPr>
            <a:r>
              <a:rPr lang="en-US" dirty="0"/>
              <a:t>To this</a:t>
            </a:r>
          </a:p>
          <a:p>
            <a:pPr>
              <a:lnSpc>
                <a:spcPct val="90000"/>
              </a:lnSpc>
            </a:pPr>
            <a:endParaRPr lang="en-US" dirty="0"/>
          </a:p>
        </p:txBody>
      </p:sp>
      <p:pic>
        <p:nvPicPr>
          <p:cNvPr id="6" name="Picture 5">
            <a:extLst>
              <a:ext uri="{FF2B5EF4-FFF2-40B4-BE49-F238E27FC236}">
                <a16:creationId xmlns:a16="http://schemas.microsoft.com/office/drawing/2014/main" id="{B43564A7-D7E7-AF76-36F8-C2BF20E3A3CA}"/>
              </a:ext>
            </a:extLst>
          </p:cNvPr>
          <p:cNvPicPr>
            <a:picLocks noChangeAspect="1"/>
          </p:cNvPicPr>
          <p:nvPr/>
        </p:nvPicPr>
        <p:blipFill>
          <a:blip r:embed="rId2"/>
          <a:stretch>
            <a:fillRect/>
          </a:stretch>
        </p:blipFill>
        <p:spPr>
          <a:xfrm>
            <a:off x="2106563" y="1101622"/>
            <a:ext cx="4930874" cy="3367819"/>
          </a:xfrm>
          <a:prstGeom prst="rect">
            <a:avLst/>
          </a:prstGeom>
          <a:ln>
            <a:solidFill>
              <a:schemeClr val="tx1"/>
            </a:solidFill>
          </a:ln>
        </p:spPr>
      </p:pic>
      <p:sp>
        <p:nvSpPr>
          <p:cNvPr id="7" name="Rectangle 6">
            <a:extLst>
              <a:ext uri="{FF2B5EF4-FFF2-40B4-BE49-F238E27FC236}">
                <a16:creationId xmlns:a16="http://schemas.microsoft.com/office/drawing/2014/main" id="{31838AD1-FB65-483D-ACFF-E3BC4C8D762B}"/>
              </a:ext>
            </a:extLst>
          </p:cNvPr>
          <p:cNvSpPr/>
          <p:nvPr/>
        </p:nvSpPr>
        <p:spPr>
          <a:xfrm>
            <a:off x="2699792" y="2931790"/>
            <a:ext cx="115212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8" name="TextBox 7">
            <a:extLst>
              <a:ext uri="{FF2B5EF4-FFF2-40B4-BE49-F238E27FC236}">
                <a16:creationId xmlns:a16="http://schemas.microsoft.com/office/drawing/2014/main" id="{3E064AF1-98D2-BAB8-A7C2-315EF209B6BD}"/>
              </a:ext>
            </a:extLst>
          </p:cNvPr>
          <p:cNvSpPr txBox="1"/>
          <p:nvPr/>
        </p:nvSpPr>
        <p:spPr>
          <a:xfrm>
            <a:off x="6012160" y="1275606"/>
            <a:ext cx="2664296" cy="1200329"/>
          </a:xfrm>
          <a:prstGeom prst="rect">
            <a:avLst/>
          </a:prstGeom>
          <a:solidFill>
            <a:srgbClr val="FFFF00"/>
          </a:solidFill>
          <a:ln>
            <a:solidFill>
              <a:schemeClr val="tx1"/>
            </a:solidFill>
          </a:ln>
        </p:spPr>
        <p:txBody>
          <a:bodyPr wrap="square" rtlCol="0">
            <a:spAutoFit/>
          </a:bodyPr>
          <a:lstStyle/>
          <a:p>
            <a:r>
              <a:rPr lang="en-US" dirty="0"/>
              <a:t>We changed</a:t>
            </a:r>
          </a:p>
          <a:p>
            <a:r>
              <a:rPr lang="en-US" dirty="0">
                <a:latin typeface="Courier New" panose="02070309020205020404" pitchFamily="49" charset="0"/>
                <a:cs typeface="Courier New" panose="02070309020205020404" pitchFamily="49" charset="0"/>
              </a:rPr>
              <a:t>&lt;tr&gt;</a:t>
            </a:r>
          </a:p>
          <a:p>
            <a:r>
              <a:rPr lang="en-US" dirty="0"/>
              <a:t>To</a:t>
            </a:r>
          </a:p>
          <a:p>
            <a:r>
              <a:rPr lang="en-US" dirty="0">
                <a:latin typeface="Courier New" panose="02070309020205020404" pitchFamily="49" charset="0"/>
                <a:cs typeface="Courier New" panose="02070309020205020404" pitchFamily="49" charset="0"/>
              </a:rPr>
              <a:t>&lt;tr align="right"&gt;</a:t>
            </a:r>
          </a:p>
        </p:txBody>
      </p:sp>
    </p:spTree>
    <p:extLst>
      <p:ext uri="{BB962C8B-B14F-4D97-AF65-F5344CB8AC3E}">
        <p14:creationId xmlns:p14="http://schemas.microsoft.com/office/powerpoint/2010/main" val="22450290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72D15A-4D97-A73A-46CA-785925F4F4A9}"/>
              </a:ext>
            </a:extLst>
          </p:cNvPr>
          <p:cNvPicPr>
            <a:picLocks noChangeAspect="1"/>
          </p:cNvPicPr>
          <p:nvPr/>
        </p:nvPicPr>
        <p:blipFill>
          <a:blip r:embed="rId2"/>
          <a:stretch>
            <a:fillRect/>
          </a:stretch>
        </p:blipFill>
        <p:spPr>
          <a:xfrm>
            <a:off x="0" y="1841993"/>
            <a:ext cx="9144000" cy="1459514"/>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Components Configuration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2"/>
            <a:ext cx="8928992" cy="866548"/>
          </a:xfrm>
        </p:spPr>
        <p:txBody>
          <a:bodyPr>
            <a:normAutofit/>
          </a:bodyPr>
          <a:lstStyle/>
          <a:p>
            <a:pPr>
              <a:lnSpc>
                <a:spcPct val="90000"/>
              </a:lnSpc>
            </a:pPr>
            <a:r>
              <a:rPr lang="en-US" dirty="0"/>
              <a:t>And now instead of this (icon aligned left)</a:t>
            </a:r>
          </a:p>
          <a:p>
            <a:pPr>
              <a:lnSpc>
                <a:spcPct val="90000"/>
              </a:lnSpc>
            </a:pPr>
            <a:endParaRPr lang="en-US" dirty="0"/>
          </a:p>
        </p:txBody>
      </p:sp>
      <p:sp>
        <p:nvSpPr>
          <p:cNvPr id="10" name="Rectangle 9">
            <a:extLst>
              <a:ext uri="{FF2B5EF4-FFF2-40B4-BE49-F238E27FC236}">
                <a16:creationId xmlns:a16="http://schemas.microsoft.com/office/drawing/2014/main" id="{1EC5D6DD-1B23-46FD-B5A7-74A316B8ABC2}"/>
              </a:ext>
            </a:extLst>
          </p:cNvPr>
          <p:cNvSpPr/>
          <p:nvPr/>
        </p:nvSpPr>
        <p:spPr>
          <a:xfrm>
            <a:off x="1431" y="1841993"/>
            <a:ext cx="610129" cy="3705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0980771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722B5E-2F36-707B-1312-102985B5471B}"/>
              </a:ext>
            </a:extLst>
          </p:cNvPr>
          <p:cNvPicPr>
            <a:picLocks noChangeAspect="1"/>
          </p:cNvPicPr>
          <p:nvPr/>
        </p:nvPicPr>
        <p:blipFill>
          <a:blip r:embed="rId2"/>
          <a:stretch>
            <a:fillRect/>
          </a:stretch>
        </p:blipFill>
        <p:spPr>
          <a:xfrm>
            <a:off x="0" y="1860059"/>
            <a:ext cx="9144000" cy="1423382"/>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Components Configuration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2"/>
            <a:ext cx="8928992" cy="866548"/>
          </a:xfrm>
        </p:spPr>
        <p:txBody>
          <a:bodyPr>
            <a:normAutofit/>
          </a:bodyPr>
          <a:lstStyle/>
          <a:p>
            <a:pPr>
              <a:lnSpc>
                <a:spcPct val="90000"/>
              </a:lnSpc>
            </a:pPr>
            <a:r>
              <a:rPr lang="en-US" dirty="0"/>
              <a:t>We have this (icon aligned left)</a:t>
            </a:r>
          </a:p>
          <a:p>
            <a:pPr>
              <a:lnSpc>
                <a:spcPct val="90000"/>
              </a:lnSpc>
            </a:pPr>
            <a:endParaRPr lang="en-US" dirty="0"/>
          </a:p>
          <a:p>
            <a:pPr>
              <a:lnSpc>
                <a:spcPct val="90000"/>
              </a:lnSpc>
            </a:pPr>
            <a:endParaRPr lang="en-US" dirty="0"/>
          </a:p>
        </p:txBody>
      </p:sp>
      <p:sp>
        <p:nvSpPr>
          <p:cNvPr id="10" name="Rectangle 9">
            <a:extLst>
              <a:ext uri="{FF2B5EF4-FFF2-40B4-BE49-F238E27FC236}">
                <a16:creationId xmlns:a16="http://schemas.microsoft.com/office/drawing/2014/main" id="{1EC5D6DD-1B23-46FD-B5A7-74A316B8ABC2}"/>
              </a:ext>
            </a:extLst>
          </p:cNvPr>
          <p:cNvSpPr/>
          <p:nvPr/>
        </p:nvSpPr>
        <p:spPr>
          <a:xfrm>
            <a:off x="8460432" y="1860059"/>
            <a:ext cx="683568" cy="3705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5240154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B4A7AA-D37B-FBE7-8035-486B03FEB784}"/>
              </a:ext>
            </a:extLst>
          </p:cNvPr>
          <p:cNvPicPr>
            <a:picLocks noChangeAspect="1"/>
          </p:cNvPicPr>
          <p:nvPr/>
        </p:nvPicPr>
        <p:blipFill>
          <a:blip r:embed="rId2"/>
          <a:stretch>
            <a:fillRect/>
          </a:stretch>
        </p:blipFill>
        <p:spPr>
          <a:xfrm>
            <a:off x="0" y="1877764"/>
            <a:ext cx="9144000" cy="1387972"/>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Components Configuration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2"/>
            <a:ext cx="8928992" cy="866548"/>
          </a:xfrm>
        </p:spPr>
        <p:txBody>
          <a:bodyPr>
            <a:normAutofit/>
          </a:bodyPr>
          <a:lstStyle/>
          <a:p>
            <a:pPr>
              <a:lnSpc>
                <a:spcPct val="90000"/>
              </a:lnSpc>
            </a:pPr>
            <a:r>
              <a:rPr lang="en-US" dirty="0"/>
              <a:t>The change is also in effect for all other letters that "call" header.xsl</a:t>
            </a:r>
          </a:p>
          <a:p>
            <a:pPr>
              <a:lnSpc>
                <a:spcPct val="90000"/>
              </a:lnSpc>
            </a:pPr>
            <a:endParaRPr lang="en-US" dirty="0"/>
          </a:p>
        </p:txBody>
      </p:sp>
      <p:sp>
        <p:nvSpPr>
          <p:cNvPr id="10" name="Rectangle 9">
            <a:extLst>
              <a:ext uri="{FF2B5EF4-FFF2-40B4-BE49-F238E27FC236}">
                <a16:creationId xmlns:a16="http://schemas.microsoft.com/office/drawing/2014/main" id="{1EC5D6DD-1B23-46FD-B5A7-74A316B8ABC2}"/>
              </a:ext>
            </a:extLst>
          </p:cNvPr>
          <p:cNvSpPr/>
          <p:nvPr/>
        </p:nvSpPr>
        <p:spPr>
          <a:xfrm>
            <a:off x="8460432" y="1902617"/>
            <a:ext cx="683568" cy="3811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7" name="TextBox 6">
            <a:extLst>
              <a:ext uri="{FF2B5EF4-FFF2-40B4-BE49-F238E27FC236}">
                <a16:creationId xmlns:a16="http://schemas.microsoft.com/office/drawing/2014/main" id="{9DC547C7-2C12-476C-BB27-E8595AF983DD}"/>
              </a:ext>
            </a:extLst>
          </p:cNvPr>
          <p:cNvSpPr txBox="1"/>
          <p:nvPr/>
        </p:nvSpPr>
        <p:spPr>
          <a:xfrm>
            <a:off x="323528" y="3577411"/>
            <a:ext cx="4824536" cy="923330"/>
          </a:xfrm>
          <a:prstGeom prst="rect">
            <a:avLst/>
          </a:prstGeom>
          <a:noFill/>
          <a:ln>
            <a:solidFill>
              <a:schemeClr val="tx1"/>
            </a:solidFill>
          </a:ln>
        </p:spPr>
        <p:txBody>
          <a:bodyPr wrap="square" rtlCol="0">
            <a:spAutoFit/>
          </a:bodyPr>
          <a:lstStyle/>
          <a:p>
            <a:r>
              <a:rPr lang="en-US" dirty="0"/>
              <a:t>Both "Borrower Activity Letter" and "Analytics Letter" (as well as many other letters) use "header.xsl" so both were changed.</a:t>
            </a:r>
          </a:p>
        </p:txBody>
      </p:sp>
    </p:spTree>
    <p:extLst>
      <p:ext uri="{BB962C8B-B14F-4D97-AF65-F5344CB8AC3E}">
        <p14:creationId xmlns:p14="http://schemas.microsoft.com/office/powerpoint/2010/main" val="41908543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320676" y="3363838"/>
            <a:ext cx="8496944" cy="1240583"/>
          </a:xfrm>
        </p:spPr>
        <p:txBody>
          <a:bodyPr/>
          <a:lstStyle/>
          <a:p>
            <a:r>
              <a:rPr lang="en-US" sz="2800" dirty="0"/>
              <a:t>Drafts for components in the XSL Editor</a:t>
            </a:r>
          </a:p>
        </p:txBody>
      </p:sp>
    </p:spTree>
    <p:extLst>
      <p:ext uri="{BB962C8B-B14F-4D97-AF65-F5344CB8AC3E}">
        <p14:creationId xmlns:p14="http://schemas.microsoft.com/office/powerpoint/2010/main" val="20575153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sz="2800" dirty="0"/>
              <a:t>Drafts for components in the XSL Editor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1"/>
            <a:ext cx="8928992" cy="864097"/>
          </a:xfrm>
        </p:spPr>
        <p:txBody>
          <a:bodyPr>
            <a:normAutofit/>
          </a:bodyPr>
          <a:lstStyle/>
          <a:p>
            <a:pPr>
              <a:lnSpc>
                <a:spcPct val="90000"/>
              </a:lnSpc>
            </a:pPr>
            <a:r>
              <a:rPr lang="en-US" sz="2000" dirty="0"/>
              <a:t>As we already saw, the components are accessed at "Configuration→ General→ Letters &gt; Components Configuration"</a:t>
            </a:r>
            <a:endParaRPr lang="en-US" dirty="0"/>
          </a:p>
        </p:txBody>
      </p:sp>
      <p:pic>
        <p:nvPicPr>
          <p:cNvPr id="4" name="Picture 3">
            <a:extLst>
              <a:ext uri="{FF2B5EF4-FFF2-40B4-BE49-F238E27FC236}">
                <a16:creationId xmlns:a16="http://schemas.microsoft.com/office/drawing/2014/main" id="{D9033FD3-0A0D-08C4-826B-8B75FC970E48}"/>
              </a:ext>
            </a:extLst>
          </p:cNvPr>
          <p:cNvPicPr>
            <a:picLocks noChangeAspect="1"/>
          </p:cNvPicPr>
          <p:nvPr/>
        </p:nvPicPr>
        <p:blipFill>
          <a:blip r:embed="rId2"/>
          <a:stretch>
            <a:fillRect/>
          </a:stretch>
        </p:blipFill>
        <p:spPr>
          <a:xfrm>
            <a:off x="3003630" y="1887674"/>
            <a:ext cx="3136739" cy="1368152"/>
          </a:xfrm>
          <a:prstGeom prst="rect">
            <a:avLst/>
          </a:prstGeom>
        </p:spPr>
      </p:pic>
      <p:sp>
        <p:nvSpPr>
          <p:cNvPr id="7" name="Rectangle 6">
            <a:extLst>
              <a:ext uri="{FF2B5EF4-FFF2-40B4-BE49-F238E27FC236}">
                <a16:creationId xmlns:a16="http://schemas.microsoft.com/office/drawing/2014/main" id="{DFE7169E-451C-38FA-DA90-2FCBF837D5EC}"/>
              </a:ext>
            </a:extLst>
          </p:cNvPr>
          <p:cNvSpPr/>
          <p:nvPr/>
        </p:nvSpPr>
        <p:spPr>
          <a:xfrm>
            <a:off x="3059832" y="2787774"/>
            <a:ext cx="3024336" cy="36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929329220"/>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
  <TotalTime>9484</TotalTime>
  <Words>4117</Words>
  <Application>Microsoft Office PowerPoint</Application>
  <PresentationFormat>On-screen Show (16:9)</PresentationFormat>
  <Paragraphs>510</Paragraphs>
  <Slides>112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112</vt:i4>
      </vt:variant>
    </vt:vector>
  </HeadingPairs>
  <TitlesOfParts>
    <vt:vector size="117" baseType="lpstr">
      <vt:lpstr>Arial</vt:lpstr>
      <vt:lpstr>Calibri</vt:lpstr>
      <vt:lpstr>Calibri Light</vt:lpstr>
      <vt:lpstr>Courier New</vt:lpstr>
      <vt:lpstr>IGeLU_2016_16X9 (1)</vt:lpstr>
      <vt:lpstr>Letter Configuration in Alma</vt:lpstr>
      <vt:lpstr>PowerPoint Presentation</vt:lpstr>
      <vt:lpstr>Introduction</vt:lpstr>
      <vt:lpstr>Introduction</vt:lpstr>
      <vt:lpstr>Introduction</vt:lpstr>
      <vt:lpstr>The "Letters Configuration" page</vt:lpstr>
      <vt:lpstr>The "Letters Configuration" page</vt:lpstr>
      <vt:lpstr>The "Letters Configuration" page</vt:lpstr>
      <vt:lpstr>The "Letters Configuration" page (enabling a letter)</vt:lpstr>
      <vt:lpstr>The "Letters Configuration" page (retention period)</vt:lpstr>
      <vt:lpstr>The "Letters Configuration" page (retention period)</vt:lpstr>
      <vt:lpstr>The "Letters Configuration" page (retention period)</vt:lpstr>
      <vt:lpstr>XSL, XML, Labels, and Letter Examples</vt:lpstr>
      <vt:lpstr>XSL, XML, Labels, and Letter Examples</vt:lpstr>
      <vt:lpstr>XSL, XML, Labels, and Letter Examples</vt:lpstr>
      <vt:lpstr>The XSL Editor</vt:lpstr>
      <vt:lpstr>The XSL Editor</vt:lpstr>
      <vt:lpstr>The XSL Editor</vt:lpstr>
      <vt:lpstr>The XSL Editor</vt:lpstr>
      <vt:lpstr>The XSL Editor</vt:lpstr>
      <vt:lpstr>The XSL Editor</vt:lpstr>
      <vt:lpstr>The XSL Editor</vt:lpstr>
      <vt:lpstr>The XSL Editor</vt:lpstr>
      <vt:lpstr>The XSL Editor</vt:lpstr>
      <vt:lpstr>The XSL Editor</vt:lpstr>
      <vt:lpstr>The XSL Editor</vt:lpstr>
      <vt:lpstr>The XSL Editor</vt:lpstr>
      <vt:lpstr>The XSL Editor</vt:lpstr>
      <vt:lpstr>The XSL Editor</vt:lpstr>
      <vt:lpstr>The XSL Editor</vt:lpstr>
      <vt:lpstr>The XSL Editor</vt:lpstr>
      <vt:lpstr>The XSL Editor</vt:lpstr>
      <vt:lpstr>The XSL Editor</vt:lpstr>
      <vt:lpstr>The XSL Editor</vt:lpstr>
      <vt:lpstr>The XSL Editor</vt:lpstr>
      <vt:lpstr>Collapsing Sections, Indentation and Auto Complete</vt:lpstr>
      <vt:lpstr>Collapsing Sections, Indentation and Auto Complete</vt:lpstr>
      <vt:lpstr>Collapsing Sections, Indentation and Auto Complete</vt:lpstr>
      <vt:lpstr>Collapsing Sections, Indentation and Auto Complete</vt:lpstr>
      <vt:lpstr>Collapsing Sections, Indentation and Auto Complete</vt:lpstr>
      <vt:lpstr>Collapsing Sections, Indentation and Auto Complete</vt:lpstr>
      <vt:lpstr>Collapsing Sections, Indentation and Auto Complete</vt:lpstr>
      <vt:lpstr>The XML Editor</vt:lpstr>
      <vt:lpstr>The XML Editor</vt:lpstr>
      <vt:lpstr>The XML Editor</vt:lpstr>
      <vt:lpstr>The XML Editor</vt:lpstr>
      <vt:lpstr>The XML Editor</vt:lpstr>
      <vt:lpstr>The XML Editor</vt:lpstr>
      <vt:lpstr>The XML Editor</vt:lpstr>
      <vt:lpstr>The XML Editor</vt:lpstr>
      <vt:lpstr>The XML Editor</vt:lpstr>
      <vt:lpstr>The XML Editor</vt:lpstr>
      <vt:lpstr>The XML Editor</vt:lpstr>
      <vt:lpstr>The XML Editor</vt:lpstr>
      <vt:lpstr>The XML Editor</vt:lpstr>
      <vt:lpstr>The XML Editor</vt:lpstr>
      <vt:lpstr>The XML Editor</vt:lpstr>
      <vt:lpstr>The XML Editor</vt:lpstr>
      <vt:lpstr>The XML Editor</vt:lpstr>
      <vt:lpstr>The XML Editor</vt:lpstr>
      <vt:lpstr>The XML Editor</vt:lpstr>
      <vt:lpstr>Labels</vt:lpstr>
      <vt:lpstr>Labels</vt:lpstr>
      <vt:lpstr>Labels</vt:lpstr>
      <vt:lpstr>Labels</vt:lpstr>
      <vt:lpstr>Labels</vt:lpstr>
      <vt:lpstr>Labels</vt:lpstr>
      <vt:lpstr>Labels</vt:lpstr>
      <vt:lpstr>Labels</vt:lpstr>
      <vt:lpstr>Labels</vt:lpstr>
      <vt:lpstr>Labels</vt:lpstr>
      <vt:lpstr>Labels</vt:lpstr>
      <vt:lpstr>Drafts for letters in the XSL Editor</vt:lpstr>
      <vt:lpstr>Drafts for letters in the XSL Editor</vt:lpstr>
      <vt:lpstr>Drafts for letters in the XSL Editor</vt:lpstr>
      <vt:lpstr>Drafts for letters in the XSL Editor</vt:lpstr>
      <vt:lpstr>Drafts for letters in the XSL Editor</vt:lpstr>
      <vt:lpstr>Drafts for letters in the XSL Editor</vt:lpstr>
      <vt:lpstr>Drafts for letters in the XSL Editor</vt:lpstr>
      <vt:lpstr>Drafts for letters in the XSL Editor</vt:lpstr>
      <vt:lpstr>Drafts for letters in the XSL Editor</vt:lpstr>
      <vt:lpstr>Drafts for letters in the XSL Editor</vt:lpstr>
      <vt:lpstr>Drafts for letters in the XSL Editor</vt:lpstr>
      <vt:lpstr>Drafts for letters in the XSL Editor</vt:lpstr>
      <vt:lpstr>Components Configuration</vt:lpstr>
      <vt:lpstr>Components Configuration</vt:lpstr>
      <vt:lpstr>Components Configuration</vt:lpstr>
      <vt:lpstr>Components Configuration</vt:lpstr>
      <vt:lpstr>Components Configuration</vt:lpstr>
      <vt:lpstr>Components Configuration</vt:lpstr>
      <vt:lpstr>Components Configuration</vt:lpstr>
      <vt:lpstr>Components Configuration</vt:lpstr>
      <vt:lpstr>Components Configuration</vt:lpstr>
      <vt:lpstr>Components Configuration</vt:lpstr>
      <vt:lpstr>Components Configuration</vt:lpstr>
      <vt:lpstr>Components Configuration</vt:lpstr>
      <vt:lpstr>Components Configuration</vt:lpstr>
      <vt:lpstr>Drafts for components in the XSL Editor</vt:lpstr>
      <vt:lpstr>Drafts for components in the XSL Editor</vt:lpstr>
      <vt:lpstr>Drafts for components in the XSL Editor</vt:lpstr>
      <vt:lpstr>Drafts for components in the XSL Editor</vt:lpstr>
      <vt:lpstr>Drafts for components in the XSL Editor</vt:lpstr>
      <vt:lpstr>Drafts for components in the XSL Editor</vt:lpstr>
      <vt:lpstr>Drafts for components in the XSL Editor</vt:lpstr>
      <vt:lpstr>Drafts for components in the XSL Editor</vt:lpstr>
      <vt:lpstr>Drafts for components in the XSL Editor</vt:lpstr>
      <vt:lpstr>Drafts for components in the XSL Editor</vt:lpstr>
      <vt:lpstr>Drafts for components in the XSL Editor</vt:lpstr>
      <vt:lpstr>Drafts for components in the XSL Editor</vt:lpstr>
      <vt:lpstr>Drafts for components in the XSL Editor</vt:lpstr>
      <vt:lpstr>Drafts for components in the XSL Editor</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184</cp:revision>
  <dcterms:created xsi:type="dcterms:W3CDTF">2017-01-02T15:10:30Z</dcterms:created>
  <dcterms:modified xsi:type="dcterms:W3CDTF">2023-08-08T11:47:09Z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