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760" r:id="rId2"/>
    <p:sldId id="1708" r:id="rId3"/>
    <p:sldId id="1761" r:id="rId4"/>
    <p:sldId id="1762" r:id="rId5"/>
    <p:sldId id="1763" r:id="rId6"/>
    <p:sldId id="1764" r:id="rId7"/>
    <p:sldId id="1765" r:id="rId8"/>
    <p:sldId id="1766" r:id="rId9"/>
    <p:sldId id="1767" r:id="rId10"/>
    <p:sldId id="1768" r:id="rId11"/>
    <p:sldId id="1769" r:id="rId12"/>
    <p:sldId id="1770" r:id="rId13"/>
    <p:sldId id="169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el Kortick" initials="YK" lastIdx="1" clrIdx="0">
    <p:extLst>
      <p:ext uri="{19B8F6BF-5375-455C-9EA6-DF929625EA0E}">
        <p15:presenceInfo xmlns:p15="http://schemas.microsoft.com/office/powerpoint/2012/main" userId="S-1-5-21-842530436-2402904434-2501444052-13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1" autoAdjust="0"/>
    <p:restoredTop sz="95067" autoAdjust="0"/>
  </p:normalViewPr>
  <p:slideViewPr>
    <p:cSldViewPr>
      <p:cViewPr varScale="1">
        <p:scale>
          <a:sx n="126" d="100"/>
          <a:sy n="126" d="100"/>
        </p:scale>
        <p:origin x="126" y="2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25-Jun-19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25-Jun-19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2018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50Administration/030User_Management/010Managing_Users#Managing_User_Pictures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21BD16-7D25-48C4-9F8A-B5008FB22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76" y="2787774"/>
            <a:ext cx="8775911" cy="935599"/>
          </a:xfrm>
        </p:spPr>
        <p:txBody>
          <a:bodyPr/>
          <a:lstStyle/>
          <a:p>
            <a:r>
              <a:rPr lang="en-US" sz="2800" dirty="0"/>
              <a:t>How to configure the display of user pictures on the User Details and Patrons Services page in Alma</a:t>
            </a:r>
            <a:endParaRPr lang="en-US" sz="2800" b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3723373"/>
            <a:ext cx="6326909" cy="1008617"/>
          </a:xfrm>
        </p:spPr>
        <p:txBody>
          <a:bodyPr>
            <a:normAutofit/>
          </a:bodyPr>
          <a:lstStyle/>
          <a:p>
            <a:r>
              <a:rPr lang="en-US" sz="1800" b="1" dirty="0"/>
              <a:t>Yoel Kortick</a:t>
            </a:r>
          </a:p>
          <a:p>
            <a:r>
              <a:rPr lang="en-US" sz="1800" b="1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Pictures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8417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Step five</a:t>
            </a:r>
          </a:p>
          <a:p>
            <a:r>
              <a:rPr lang="en-US" sz="2000" dirty="0"/>
              <a:t>Retrieve a patron who has a barcode which is the same as a picture on the server (without the suffix “.</a:t>
            </a:r>
            <a:r>
              <a:rPr lang="en-US" sz="2000" dirty="0" err="1"/>
              <a:t>png</a:t>
            </a:r>
            <a:r>
              <a:rPr lang="en-US" sz="2000" dirty="0"/>
              <a:t>”).</a:t>
            </a:r>
          </a:p>
          <a:p>
            <a:r>
              <a:rPr lang="en-US" sz="2000" dirty="0"/>
              <a:t>On the next slide is patron with barcode “</a:t>
            </a:r>
            <a:r>
              <a:rPr lang="en-US" sz="2000" dirty="0" err="1"/>
              <a:t>Alicia_Chen</a:t>
            </a:r>
            <a:r>
              <a:rPr lang="en-US" sz="2000" dirty="0"/>
              <a:t>”, and we see that the photo “Alicia_Chen.png” from the server appears in the user details page.</a:t>
            </a:r>
          </a:p>
        </p:txBody>
      </p:sp>
    </p:spTree>
    <p:extLst>
      <p:ext uri="{BB962C8B-B14F-4D97-AF65-F5344CB8AC3E}">
        <p14:creationId xmlns:p14="http://schemas.microsoft.com/office/powerpoint/2010/main" val="2213755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Pictures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680146-6F33-45DD-A744-8F6ED7EAC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051"/>
            <a:ext cx="9144000" cy="31533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994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Pictures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r>
              <a:rPr lang="en-US" sz="2000" dirty="0"/>
              <a:t>The photo also appears on the patron services page: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D742C-665E-4592-9871-0E7F007A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74" y="1457169"/>
            <a:ext cx="6639852" cy="22291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69228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Pictures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also: </a:t>
            </a:r>
            <a:r>
              <a:rPr lang="en-US" dirty="0">
                <a:hlinkClick r:id="rId2"/>
              </a:rPr>
              <a:t>Managing User Pictures</a:t>
            </a:r>
            <a:endParaRPr lang="en-US" dirty="0"/>
          </a:p>
          <a:p>
            <a:r>
              <a:rPr lang="en-US" dirty="0"/>
              <a:t>It is possible to display pictures of users in Alma on the User Details and Patron services page.</a:t>
            </a:r>
          </a:p>
          <a:p>
            <a:r>
              <a:rPr lang="en-US" dirty="0"/>
              <a:t>This is done by placing pictures of the users on an external server using a naming convention which matches one of the identifier types.</a:t>
            </a:r>
          </a:p>
          <a:p>
            <a:r>
              <a:rPr lang="en-US" dirty="0"/>
              <a:t>In the example here we will place photos with suffix .</a:t>
            </a:r>
            <a:r>
              <a:rPr lang="en-US" dirty="0" err="1"/>
              <a:t>png</a:t>
            </a:r>
            <a:r>
              <a:rPr lang="en-US" dirty="0"/>
              <a:t> on an external server  and each photo will be named the same as the barcode of the corresponding user.</a:t>
            </a:r>
          </a:p>
        </p:txBody>
      </p:sp>
    </p:spTree>
    <p:extLst>
      <p:ext uri="{BB962C8B-B14F-4D97-AF65-F5344CB8AC3E}">
        <p14:creationId xmlns:p14="http://schemas.microsoft.com/office/powerpoint/2010/main" val="345890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Pictures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2088232"/>
          </a:xfrm>
        </p:spPr>
        <p:txBody>
          <a:bodyPr>
            <a:normAutofit/>
          </a:bodyPr>
          <a:lstStyle/>
          <a:p>
            <a:r>
              <a:rPr lang="en-US" sz="2000" b="1" dirty="0"/>
              <a:t>Step One</a:t>
            </a:r>
            <a:endParaRPr lang="en-US" sz="2000" dirty="0"/>
          </a:p>
          <a:p>
            <a:r>
              <a:rPr lang="en-US" sz="2000" dirty="0"/>
              <a:t>Decide which identifier you want to use as the name of the pictures and define it in “User Management &gt; General &gt; Other Settings &gt; </a:t>
            </a:r>
            <a:r>
              <a:rPr lang="en-US" sz="2000" dirty="0" err="1"/>
              <a:t>photo_identifier_type</a:t>
            </a:r>
            <a:r>
              <a:rPr lang="en-US" sz="2000" dirty="0"/>
              <a:t>”</a:t>
            </a:r>
          </a:p>
          <a:p>
            <a:r>
              <a:rPr lang="en-US" sz="2000" dirty="0"/>
              <a:t>We will use the barcode which is code “01”.  Here we see the user identifier types: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A52D01-AB39-4D35-B4A7-DA39EB5F9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76" y="2571750"/>
            <a:ext cx="2553056" cy="22005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76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Pictures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2B9B75-3AEF-4FC6-B714-FAEFEF37C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618"/>
            <a:ext cx="9144000" cy="30942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195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Pictures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20079"/>
          </a:xfrm>
        </p:spPr>
        <p:txBody>
          <a:bodyPr>
            <a:normAutofit/>
          </a:bodyPr>
          <a:lstStyle/>
          <a:p>
            <a:r>
              <a:rPr lang="en-US" sz="2000" dirty="0"/>
              <a:t>We define it as follows in the </a:t>
            </a:r>
            <a:r>
              <a:rPr lang="en-US" sz="2000" dirty="0" err="1"/>
              <a:t>photo_identifier_type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EA4CD5-E09E-40C3-A16A-633C68A9E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7" y="1871565"/>
            <a:ext cx="7744906" cy="1400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8463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Pictures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944215"/>
          </a:xfrm>
        </p:spPr>
        <p:txBody>
          <a:bodyPr>
            <a:normAutofit fontScale="85000" lnSpcReduction="10000"/>
          </a:bodyPr>
          <a:lstStyle/>
          <a:p>
            <a:r>
              <a:rPr lang="en-US" sz="2000" b="1" dirty="0"/>
              <a:t>Step Two</a:t>
            </a:r>
            <a:endParaRPr lang="en-US" sz="2000" dirty="0"/>
          </a:p>
          <a:p>
            <a:r>
              <a:rPr lang="en-US" sz="2000" dirty="0"/>
              <a:t>Decide where you will put the picture files.</a:t>
            </a:r>
          </a:p>
          <a:p>
            <a:r>
              <a:rPr lang="en-US" sz="2000" dirty="0"/>
              <a:t>We will put the pictures in server “primo-demo.exlibrisgroup.com” in directory “</a:t>
            </a:r>
            <a:r>
              <a:rPr lang="en-US" sz="2000" dirty="0" err="1"/>
              <a:t>bor_pics</a:t>
            </a:r>
            <a:r>
              <a:rPr lang="en-US" sz="2000" dirty="0"/>
              <a:t>”.</a:t>
            </a:r>
          </a:p>
          <a:p>
            <a:r>
              <a:rPr lang="en-US" sz="2000" dirty="0"/>
              <a:t>Therefore we will define in “User Management &gt; General &gt; Other Settings &gt; </a:t>
            </a:r>
            <a:r>
              <a:rPr lang="en-US" sz="2000" dirty="0" err="1"/>
              <a:t>photo_server_url</a:t>
            </a:r>
            <a:r>
              <a:rPr lang="en-US" sz="2000" dirty="0"/>
              <a:t>”: </a:t>
            </a:r>
          </a:p>
          <a:p>
            <a:r>
              <a:rPr lang="en-US" sz="2000" dirty="0"/>
              <a:t>http://primo-demo.exlibrisgroup.com:8991/bor_pics/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99DFE-7374-4CF7-BF44-AB54BD4B8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" y="3132498"/>
            <a:ext cx="7811590" cy="13527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85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Pictures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8417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Step Three</a:t>
            </a:r>
            <a:endParaRPr lang="en-US" sz="2000" dirty="0"/>
          </a:p>
          <a:p>
            <a:r>
              <a:rPr lang="en-US" sz="2000" dirty="0"/>
              <a:t>Decide what kind of suffix your picture photos will have, for example jpg, </a:t>
            </a:r>
            <a:r>
              <a:rPr lang="en-US" sz="2000" dirty="0" err="1"/>
              <a:t>png</a:t>
            </a:r>
            <a:r>
              <a:rPr lang="en-US" sz="2000" dirty="0"/>
              <a:t>, gif etc.</a:t>
            </a:r>
          </a:p>
          <a:p>
            <a:r>
              <a:rPr lang="en-US" sz="2000" dirty="0"/>
              <a:t>We will use </a:t>
            </a:r>
            <a:r>
              <a:rPr lang="en-US" sz="2000" dirty="0" err="1"/>
              <a:t>png</a:t>
            </a:r>
            <a:r>
              <a:rPr lang="en-US" sz="2000" dirty="0"/>
              <a:t>.  Therefore we will define in “User Management &gt; General &gt; Other Settings &gt; </a:t>
            </a:r>
            <a:r>
              <a:rPr lang="en-US" sz="2000" dirty="0" err="1"/>
              <a:t>photo_suffix</a:t>
            </a:r>
            <a:r>
              <a:rPr lang="en-US" sz="2000" dirty="0"/>
              <a:t>”: </a:t>
            </a:r>
            <a:r>
              <a:rPr lang="en-US" sz="2000" dirty="0" err="1"/>
              <a:t>png</a:t>
            </a:r>
            <a:r>
              <a:rPr lang="en-US" sz="2000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579FCD-EC58-465E-9EC4-6E91DA1FB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7775"/>
            <a:ext cx="7849695" cy="14003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6519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Pictures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84175"/>
          </a:xfrm>
        </p:spPr>
        <p:txBody>
          <a:bodyPr>
            <a:normAutofit/>
          </a:bodyPr>
          <a:lstStyle/>
          <a:p>
            <a:r>
              <a:rPr lang="en-US" sz="2000" b="1" dirty="0"/>
              <a:t>Step Four</a:t>
            </a:r>
            <a:endParaRPr lang="en-US" sz="2000" dirty="0"/>
          </a:p>
          <a:p>
            <a:r>
              <a:rPr lang="en-US" sz="2000" dirty="0"/>
              <a:t>Put photos on the server in the directory with the suffix.</a:t>
            </a:r>
          </a:p>
          <a:p>
            <a:r>
              <a:rPr lang="en-US" sz="2000" dirty="0"/>
              <a:t>We will look at example Alicia_Chen.png.  It is on the specified server in the specified directory: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3E7D39-98F7-43E9-BB93-84F398FEE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16" y="2787775"/>
            <a:ext cx="4839375" cy="111458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3883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Pictures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84175"/>
          </a:xfrm>
        </p:spPr>
        <p:txBody>
          <a:bodyPr>
            <a:normAutofit/>
          </a:bodyPr>
          <a:lstStyle/>
          <a:p>
            <a:r>
              <a:rPr lang="en-US" sz="2000" dirty="0"/>
              <a:t>This is the photo from the server</a:t>
            </a:r>
          </a:p>
        </p:txBody>
      </p:sp>
      <p:pic>
        <p:nvPicPr>
          <p:cNvPr id="7" name="Picture 6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A9DA8514-8A3B-43F4-81CB-677BB2171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8" y="1714380"/>
            <a:ext cx="1419423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58080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8498</TotalTime>
  <Words>368</Words>
  <Application>Microsoft Office PowerPoint</Application>
  <PresentationFormat>On-screen Show (16:9)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IGeLU_2016_16X9 (1)</vt:lpstr>
      <vt:lpstr>How to configure the display of user pictures on the User Details and Patrons Services page in Alma</vt:lpstr>
      <vt:lpstr>User Pictures</vt:lpstr>
      <vt:lpstr>User Pictures</vt:lpstr>
      <vt:lpstr>User Pictures</vt:lpstr>
      <vt:lpstr>User Pictures</vt:lpstr>
      <vt:lpstr>User Pictures</vt:lpstr>
      <vt:lpstr>User Pictures</vt:lpstr>
      <vt:lpstr>User Pictures</vt:lpstr>
      <vt:lpstr>User Pictures</vt:lpstr>
      <vt:lpstr>User Pictures</vt:lpstr>
      <vt:lpstr>User Pictures</vt:lpstr>
      <vt:lpstr>User Pictures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170</cp:revision>
  <dcterms:created xsi:type="dcterms:W3CDTF">2017-01-02T15:10:30Z</dcterms:created>
  <dcterms:modified xsi:type="dcterms:W3CDTF">2019-06-25T04:20:40Z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