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1763" r:id="rId2"/>
    <p:sldId id="1724" r:id="rId3"/>
    <p:sldId id="1863" r:id="rId4"/>
    <p:sldId id="1735" r:id="rId5"/>
    <p:sldId id="1738" r:id="rId6"/>
    <p:sldId id="1768" r:id="rId7"/>
    <p:sldId id="1740" r:id="rId8"/>
    <p:sldId id="1741" r:id="rId9"/>
    <p:sldId id="1742" r:id="rId10"/>
    <p:sldId id="1743" r:id="rId11"/>
    <p:sldId id="1744" r:id="rId12"/>
    <p:sldId id="1864" r:id="rId13"/>
    <p:sldId id="1707" r:id="rId14"/>
    <p:sldId id="1745" r:id="rId15"/>
    <p:sldId id="1710" r:id="rId16"/>
    <p:sldId id="1746" r:id="rId17"/>
    <p:sldId id="1748" r:id="rId18"/>
    <p:sldId id="1749" r:id="rId19"/>
    <p:sldId id="1750" r:id="rId20"/>
    <p:sldId id="1751" r:id="rId21"/>
    <p:sldId id="1752" r:id="rId22"/>
    <p:sldId id="1865" r:id="rId23"/>
    <p:sldId id="1711" r:id="rId24"/>
    <p:sldId id="1713" r:id="rId25"/>
    <p:sldId id="1866" r:id="rId26"/>
    <p:sldId id="1721" r:id="rId27"/>
    <p:sldId id="1867" r:id="rId28"/>
    <p:sldId id="1725" r:id="rId29"/>
    <p:sldId id="1726" r:id="rId30"/>
    <p:sldId id="1753" r:id="rId31"/>
    <p:sldId id="1754" r:id="rId32"/>
    <p:sldId id="1755" r:id="rId33"/>
    <p:sldId id="1756" r:id="rId34"/>
    <p:sldId id="1757" r:id="rId35"/>
    <p:sldId id="1758" r:id="rId36"/>
    <p:sldId id="1759" r:id="rId37"/>
    <p:sldId id="1760" r:id="rId38"/>
    <p:sldId id="1761" r:id="rId39"/>
    <p:sldId id="1762" r:id="rId40"/>
    <p:sldId id="1787" r:id="rId4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000000"/>
    <a:srgbClr val="92D3DF"/>
    <a:srgbClr val="53B9CD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BE6520-6609-4B60-8AA5-B55204CA6A45}" v="18" dt="2023-11-27T13:32:23.297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5" autoAdjust="0"/>
    <p:restoredTop sz="95067" autoAdjust="0"/>
  </p:normalViewPr>
  <p:slideViewPr>
    <p:cSldViewPr>
      <p:cViewPr varScale="1">
        <p:scale>
          <a:sx n="83" d="100"/>
          <a:sy n="83" d="100"/>
        </p:scale>
        <p:origin x="976" y="4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5ABE6520-6609-4B60-8AA5-B55204CA6A45}"/>
    <pc:docChg chg="custSel addSld delSld modSld modMainMaster">
      <pc:chgData name="Yoel Kortick" userId="167978f5-7f40-4909-85d5-d4149554ad4e" providerId="ADAL" clId="{5ABE6520-6609-4B60-8AA5-B55204CA6A45}" dt="2023-11-27T13:32:23.297" v="306"/>
      <pc:docMkLst>
        <pc:docMk/>
      </pc:docMkLst>
      <pc:sldChg chg="del">
        <pc:chgData name="Yoel Kortick" userId="167978f5-7f40-4909-85d5-d4149554ad4e" providerId="ADAL" clId="{5ABE6520-6609-4B60-8AA5-B55204CA6A45}" dt="2023-11-27T12:43:14.330" v="66" actId="47"/>
        <pc:sldMkLst>
          <pc:docMk/>
          <pc:sldMk cId="3906028945" sldId="1692"/>
        </pc:sldMkLst>
      </pc:sldChg>
      <pc:sldChg chg="del">
        <pc:chgData name="Yoel Kortick" userId="167978f5-7f40-4909-85d5-d4149554ad4e" providerId="ADAL" clId="{5ABE6520-6609-4B60-8AA5-B55204CA6A45}" dt="2023-11-27T12:44:29.394" v="83" actId="47"/>
        <pc:sldMkLst>
          <pc:docMk/>
          <pc:sldMk cId="2041172108" sldId="1702"/>
        </pc:sldMkLst>
      </pc:sldChg>
      <pc:sldChg chg="del">
        <pc:chgData name="Yoel Kortick" userId="167978f5-7f40-4909-85d5-d4149554ad4e" providerId="ADAL" clId="{5ABE6520-6609-4B60-8AA5-B55204CA6A45}" dt="2023-11-27T12:44:02.314" v="69" actId="47"/>
        <pc:sldMkLst>
          <pc:docMk/>
          <pc:sldMk cId="591565279" sldId="1704"/>
        </pc:sldMkLst>
      </pc:sldChg>
      <pc:sldChg chg="modSp del mod">
        <pc:chgData name="Yoel Kortick" userId="167978f5-7f40-4909-85d5-d4149554ad4e" providerId="ADAL" clId="{5ABE6520-6609-4B60-8AA5-B55204CA6A45}" dt="2023-11-27T12:41:21.712" v="64" actId="47"/>
        <pc:sldMkLst>
          <pc:docMk/>
          <pc:sldMk cId="3458908038" sldId="1708"/>
        </pc:sldMkLst>
        <pc:spChg chg="mod">
          <ac:chgData name="Yoel Kortick" userId="167978f5-7f40-4909-85d5-d4149554ad4e" providerId="ADAL" clId="{5ABE6520-6609-4B60-8AA5-B55204CA6A45}" dt="2023-11-27T12:40:16.931" v="40" actId="6549"/>
          <ac:spMkLst>
            <pc:docMk/>
            <pc:sldMk cId="3458908038" sldId="1708"/>
            <ac:spMk id="6" creationId="{A71215A1-7835-4033-9657-BEA33A271663}"/>
          </ac:spMkLst>
        </pc:spChg>
      </pc:sldChg>
      <pc:sldChg chg="del">
        <pc:chgData name="Yoel Kortick" userId="167978f5-7f40-4909-85d5-d4149554ad4e" providerId="ADAL" clId="{5ABE6520-6609-4B60-8AA5-B55204CA6A45}" dt="2023-11-27T12:40:42.472" v="41" actId="47"/>
        <pc:sldMkLst>
          <pc:docMk/>
          <pc:sldMk cId="3315221460" sldId="1709"/>
        </pc:sldMkLst>
      </pc:sldChg>
      <pc:sldChg chg="modSp add mod">
        <pc:chgData name="Yoel Kortick" userId="167978f5-7f40-4909-85d5-d4149554ad4e" providerId="ADAL" clId="{5ABE6520-6609-4B60-8AA5-B55204CA6A45}" dt="2023-11-27T12:43:59.395" v="68"/>
        <pc:sldMkLst>
          <pc:docMk/>
          <pc:sldMk cId="3267142644" sldId="1724"/>
        </pc:sldMkLst>
        <pc:spChg chg="mod">
          <ac:chgData name="Yoel Kortick" userId="167978f5-7f40-4909-85d5-d4149554ad4e" providerId="ADAL" clId="{5ABE6520-6609-4B60-8AA5-B55204CA6A45}" dt="2023-11-27T12:43:59.395" v="68"/>
          <ac:spMkLst>
            <pc:docMk/>
            <pc:sldMk cId="3267142644" sldId="1724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5ABE6520-6609-4B60-8AA5-B55204CA6A45}" dt="2023-11-27T13:04:31.992" v="213" actId="20577"/>
        <pc:sldMkLst>
          <pc:docMk/>
          <pc:sldMk cId="1934996569" sldId="1725"/>
        </pc:sldMkLst>
        <pc:spChg chg="mod">
          <ac:chgData name="Yoel Kortick" userId="167978f5-7f40-4909-85d5-d4149554ad4e" providerId="ADAL" clId="{5ABE6520-6609-4B60-8AA5-B55204CA6A45}" dt="2023-11-27T13:04:31.992" v="213" actId="20577"/>
          <ac:spMkLst>
            <pc:docMk/>
            <pc:sldMk cId="1934996569" sldId="1725"/>
            <ac:spMk id="6" creationId="{707198DF-4352-4A67-8581-E6DCCD63AA09}"/>
          </ac:spMkLst>
        </pc:spChg>
      </pc:sldChg>
      <pc:sldChg chg="addSp delSp modSp mod">
        <pc:chgData name="Yoel Kortick" userId="167978f5-7f40-4909-85d5-d4149554ad4e" providerId="ADAL" clId="{5ABE6520-6609-4B60-8AA5-B55204CA6A45}" dt="2023-11-27T13:07:17.833" v="225" actId="208"/>
        <pc:sldMkLst>
          <pc:docMk/>
          <pc:sldMk cId="1229815792" sldId="1726"/>
        </pc:sldMkLst>
        <pc:spChg chg="mod">
          <ac:chgData name="Yoel Kortick" userId="167978f5-7f40-4909-85d5-d4149554ad4e" providerId="ADAL" clId="{5ABE6520-6609-4B60-8AA5-B55204CA6A45}" dt="2023-11-27T13:07:15.675" v="224" actId="1036"/>
          <ac:spMkLst>
            <pc:docMk/>
            <pc:sldMk cId="1229815792" sldId="1726"/>
            <ac:spMk id="8" creationId="{2A524538-7C05-4A85-8933-0E865186FC30}"/>
          </ac:spMkLst>
        </pc:spChg>
        <pc:picChg chg="add mod ord">
          <ac:chgData name="Yoel Kortick" userId="167978f5-7f40-4909-85d5-d4149554ad4e" providerId="ADAL" clId="{5ABE6520-6609-4B60-8AA5-B55204CA6A45}" dt="2023-11-27T13:07:17.833" v="225" actId="208"/>
          <ac:picMkLst>
            <pc:docMk/>
            <pc:sldMk cId="1229815792" sldId="1726"/>
            <ac:picMk id="3" creationId="{A4D33F72-6668-07F1-E625-AB64F687B003}"/>
          </ac:picMkLst>
        </pc:picChg>
        <pc:picChg chg="del">
          <ac:chgData name="Yoel Kortick" userId="167978f5-7f40-4909-85d5-d4149554ad4e" providerId="ADAL" clId="{5ABE6520-6609-4B60-8AA5-B55204CA6A45}" dt="2023-11-27T13:07:03.852" v="214" actId="478"/>
          <ac:picMkLst>
            <pc:docMk/>
            <pc:sldMk cId="1229815792" sldId="1726"/>
            <ac:picMk id="7" creationId="{E9187F29-4326-4F34-97B0-4744B7A12E9F}"/>
          </ac:picMkLst>
        </pc:picChg>
      </pc:sldChg>
      <pc:sldChg chg="modSp mod">
        <pc:chgData name="Yoel Kortick" userId="167978f5-7f40-4909-85d5-d4149554ad4e" providerId="ADAL" clId="{5ABE6520-6609-4B60-8AA5-B55204CA6A45}" dt="2023-11-27T12:41:18.821" v="63" actId="27636"/>
        <pc:sldMkLst>
          <pc:docMk/>
          <pc:sldMk cId="2899040577" sldId="1735"/>
        </pc:sldMkLst>
        <pc:spChg chg="mod">
          <ac:chgData name="Yoel Kortick" userId="167978f5-7f40-4909-85d5-d4149554ad4e" providerId="ADAL" clId="{5ABE6520-6609-4B60-8AA5-B55204CA6A45}" dt="2023-11-27T12:41:18.821" v="63" actId="27636"/>
          <ac:spMkLst>
            <pc:docMk/>
            <pc:sldMk cId="2899040577" sldId="1735"/>
            <ac:spMk id="6" creationId="{A71215A1-7835-4033-9657-BEA33A271663}"/>
          </ac:spMkLst>
        </pc:spChg>
      </pc:sldChg>
      <pc:sldChg chg="del">
        <pc:chgData name="Yoel Kortick" userId="167978f5-7f40-4909-85d5-d4149554ad4e" providerId="ADAL" clId="{5ABE6520-6609-4B60-8AA5-B55204CA6A45}" dt="2023-11-27T12:40:42.472" v="41" actId="47"/>
        <pc:sldMkLst>
          <pc:docMk/>
          <pc:sldMk cId="1899086325" sldId="1736"/>
        </pc:sldMkLst>
      </pc:sldChg>
      <pc:sldChg chg="addSp delSp modSp mod">
        <pc:chgData name="Yoel Kortick" userId="167978f5-7f40-4909-85d5-d4149554ad4e" providerId="ADAL" clId="{5ABE6520-6609-4B60-8AA5-B55204CA6A45}" dt="2023-11-27T12:58:25.844" v="124" actId="14100"/>
        <pc:sldMkLst>
          <pc:docMk/>
          <pc:sldMk cId="1417105906" sldId="1741"/>
        </pc:sldMkLst>
        <pc:spChg chg="mod">
          <ac:chgData name="Yoel Kortick" userId="167978f5-7f40-4909-85d5-d4149554ad4e" providerId="ADAL" clId="{5ABE6520-6609-4B60-8AA5-B55204CA6A45}" dt="2023-11-27T12:45:50.986" v="93" actId="14100"/>
          <ac:spMkLst>
            <pc:docMk/>
            <pc:sldMk cId="1417105906" sldId="1741"/>
            <ac:spMk id="8" creationId="{80B8B0F6-5A34-455E-BB8F-BC0736FF04EC}"/>
          </ac:spMkLst>
        </pc:spChg>
        <pc:spChg chg="mod">
          <ac:chgData name="Yoel Kortick" userId="167978f5-7f40-4909-85d5-d4149554ad4e" providerId="ADAL" clId="{5ABE6520-6609-4B60-8AA5-B55204CA6A45}" dt="2023-11-27T12:58:07.648" v="108" actId="1076"/>
          <ac:spMkLst>
            <pc:docMk/>
            <pc:sldMk cId="1417105906" sldId="1741"/>
            <ac:spMk id="10" creationId="{417253FA-D626-439B-BEE2-D8258346EE93}"/>
          </ac:spMkLst>
        </pc:spChg>
        <pc:spChg chg="add mod">
          <ac:chgData name="Yoel Kortick" userId="167978f5-7f40-4909-85d5-d4149554ad4e" providerId="ADAL" clId="{5ABE6520-6609-4B60-8AA5-B55204CA6A45}" dt="2023-11-27T12:58:25.844" v="124" actId="14100"/>
          <ac:spMkLst>
            <pc:docMk/>
            <pc:sldMk cId="1417105906" sldId="1741"/>
            <ac:spMk id="15" creationId="{D032F315-CB41-1FC1-261F-143E29F89184}"/>
          </ac:spMkLst>
        </pc:spChg>
        <pc:picChg chg="add mod ord">
          <ac:chgData name="Yoel Kortick" userId="167978f5-7f40-4909-85d5-d4149554ad4e" providerId="ADAL" clId="{5ABE6520-6609-4B60-8AA5-B55204CA6A45}" dt="2023-11-27T12:45:43.133" v="91" actId="167"/>
          <ac:picMkLst>
            <pc:docMk/>
            <pc:sldMk cId="1417105906" sldId="1741"/>
            <ac:picMk id="4" creationId="{6E3163D8-4006-A3CA-F043-46A3E6869D99}"/>
          </ac:picMkLst>
        </pc:picChg>
        <pc:picChg chg="del">
          <ac:chgData name="Yoel Kortick" userId="167978f5-7f40-4909-85d5-d4149554ad4e" providerId="ADAL" clId="{5ABE6520-6609-4B60-8AA5-B55204CA6A45}" dt="2023-11-27T12:45:29.460" v="84" actId="478"/>
          <ac:picMkLst>
            <pc:docMk/>
            <pc:sldMk cId="1417105906" sldId="1741"/>
            <ac:picMk id="7" creationId="{99348F66-D3EB-4D27-BF4C-67E7E954A4CD}"/>
          </ac:picMkLst>
        </pc:picChg>
        <pc:picChg chg="del">
          <ac:chgData name="Yoel Kortick" userId="167978f5-7f40-4909-85d5-d4149554ad4e" providerId="ADAL" clId="{5ABE6520-6609-4B60-8AA5-B55204CA6A45}" dt="2023-11-27T12:47:14.012" v="98" actId="478"/>
          <ac:picMkLst>
            <pc:docMk/>
            <pc:sldMk cId="1417105906" sldId="1741"/>
            <ac:picMk id="9" creationId="{63D68B9E-A1E1-4B11-A6CA-0C1DF919DE7C}"/>
          </ac:picMkLst>
        </pc:picChg>
        <pc:picChg chg="del">
          <ac:chgData name="Yoel Kortick" userId="167978f5-7f40-4909-85d5-d4149554ad4e" providerId="ADAL" clId="{5ABE6520-6609-4B60-8AA5-B55204CA6A45}" dt="2023-11-27T12:46:16.124" v="94" actId="478"/>
          <ac:picMkLst>
            <pc:docMk/>
            <pc:sldMk cId="1417105906" sldId="1741"/>
            <ac:picMk id="11" creationId="{5255FB64-A7AC-487C-86A1-9952C692E7AC}"/>
          </ac:picMkLst>
        </pc:picChg>
        <pc:picChg chg="add mod">
          <ac:chgData name="Yoel Kortick" userId="167978f5-7f40-4909-85d5-d4149554ad4e" providerId="ADAL" clId="{5ABE6520-6609-4B60-8AA5-B55204CA6A45}" dt="2023-11-27T12:57:50.148" v="106" actId="208"/>
          <ac:picMkLst>
            <pc:docMk/>
            <pc:sldMk cId="1417105906" sldId="1741"/>
            <ac:picMk id="12" creationId="{ACBF0C9E-2B4E-E6F5-2E8A-C2152F217F23}"/>
          </ac:picMkLst>
        </pc:picChg>
        <pc:picChg chg="add mod ord">
          <ac:chgData name="Yoel Kortick" userId="167978f5-7f40-4909-85d5-d4149554ad4e" providerId="ADAL" clId="{5ABE6520-6609-4B60-8AA5-B55204CA6A45}" dt="2023-11-27T12:57:51.983" v="107" actId="167"/>
          <ac:picMkLst>
            <pc:docMk/>
            <pc:sldMk cId="1417105906" sldId="1741"/>
            <ac:picMk id="14" creationId="{BEE0693F-3631-E774-872A-5F7AD8BA7F1C}"/>
          </ac:picMkLst>
        </pc:picChg>
      </pc:sldChg>
      <pc:sldChg chg="modSp mod">
        <pc:chgData name="Yoel Kortick" userId="167978f5-7f40-4909-85d5-d4149554ad4e" providerId="ADAL" clId="{5ABE6520-6609-4B60-8AA5-B55204CA6A45}" dt="2023-11-27T12:59:15.364" v="135" actId="20577"/>
        <pc:sldMkLst>
          <pc:docMk/>
          <pc:sldMk cId="1329064742" sldId="1742"/>
        </pc:sldMkLst>
        <pc:spChg chg="mod">
          <ac:chgData name="Yoel Kortick" userId="167978f5-7f40-4909-85d5-d4149554ad4e" providerId="ADAL" clId="{5ABE6520-6609-4B60-8AA5-B55204CA6A45}" dt="2023-11-27T12:59:15.364" v="135" actId="20577"/>
          <ac:spMkLst>
            <pc:docMk/>
            <pc:sldMk cId="1329064742" sldId="1742"/>
            <ac:spMk id="6" creationId="{A71215A1-7835-4033-9657-BEA33A271663}"/>
          </ac:spMkLst>
        </pc:spChg>
      </pc:sldChg>
      <pc:sldChg chg="modSp mod">
        <pc:chgData name="Yoel Kortick" userId="167978f5-7f40-4909-85d5-d4149554ad4e" providerId="ADAL" clId="{5ABE6520-6609-4B60-8AA5-B55204CA6A45}" dt="2023-11-27T12:59:23.710" v="136" actId="33524"/>
        <pc:sldMkLst>
          <pc:docMk/>
          <pc:sldMk cId="2940902757" sldId="1743"/>
        </pc:sldMkLst>
        <pc:spChg chg="mod">
          <ac:chgData name="Yoel Kortick" userId="167978f5-7f40-4909-85d5-d4149554ad4e" providerId="ADAL" clId="{5ABE6520-6609-4B60-8AA5-B55204CA6A45}" dt="2023-11-27T12:59:23.710" v="136" actId="33524"/>
          <ac:spMkLst>
            <pc:docMk/>
            <pc:sldMk cId="2940902757" sldId="1743"/>
            <ac:spMk id="6" creationId="{A71215A1-7835-4033-9657-BEA33A271663}"/>
          </ac:spMkLst>
        </pc:spChg>
      </pc:sldChg>
      <pc:sldChg chg="modSp mod">
        <pc:chgData name="Yoel Kortick" userId="167978f5-7f40-4909-85d5-d4149554ad4e" providerId="ADAL" clId="{5ABE6520-6609-4B60-8AA5-B55204CA6A45}" dt="2023-11-27T12:59:36.043" v="142" actId="20577"/>
        <pc:sldMkLst>
          <pc:docMk/>
          <pc:sldMk cId="3889602041" sldId="1744"/>
        </pc:sldMkLst>
        <pc:spChg chg="mod">
          <ac:chgData name="Yoel Kortick" userId="167978f5-7f40-4909-85d5-d4149554ad4e" providerId="ADAL" clId="{5ABE6520-6609-4B60-8AA5-B55204CA6A45}" dt="2023-11-27T12:59:36.043" v="142" actId="20577"/>
          <ac:spMkLst>
            <pc:docMk/>
            <pc:sldMk cId="3889602041" sldId="1744"/>
            <ac:spMk id="6" creationId="{A71215A1-7835-4033-9657-BEA33A271663}"/>
          </ac:spMkLst>
        </pc:spChg>
      </pc:sldChg>
      <pc:sldChg chg="addSp delSp modSp mod">
        <pc:chgData name="Yoel Kortick" userId="167978f5-7f40-4909-85d5-d4149554ad4e" providerId="ADAL" clId="{5ABE6520-6609-4B60-8AA5-B55204CA6A45}" dt="2023-11-27T13:00:54.548" v="159" actId="14100"/>
        <pc:sldMkLst>
          <pc:docMk/>
          <pc:sldMk cId="1367344428" sldId="1745"/>
        </pc:sldMkLst>
        <pc:spChg chg="mod">
          <ac:chgData name="Yoel Kortick" userId="167978f5-7f40-4909-85d5-d4149554ad4e" providerId="ADAL" clId="{5ABE6520-6609-4B60-8AA5-B55204CA6A45}" dt="2023-11-27T13:00:44.030" v="156" actId="14100"/>
          <ac:spMkLst>
            <pc:docMk/>
            <pc:sldMk cId="1367344428" sldId="1745"/>
            <ac:spMk id="8" creationId="{F6232D15-5D8C-4D1B-B4E5-CA5908BBE524}"/>
          </ac:spMkLst>
        </pc:spChg>
        <pc:spChg chg="mod">
          <ac:chgData name="Yoel Kortick" userId="167978f5-7f40-4909-85d5-d4149554ad4e" providerId="ADAL" clId="{5ABE6520-6609-4B60-8AA5-B55204CA6A45}" dt="2023-11-27T13:00:46.874" v="157" actId="1076"/>
          <ac:spMkLst>
            <pc:docMk/>
            <pc:sldMk cId="1367344428" sldId="1745"/>
            <ac:spMk id="9" creationId="{E51D0F68-3D76-4E99-B0A5-934FD23B0729}"/>
          </ac:spMkLst>
        </pc:spChg>
        <pc:spChg chg="mod">
          <ac:chgData name="Yoel Kortick" userId="167978f5-7f40-4909-85d5-d4149554ad4e" providerId="ADAL" clId="{5ABE6520-6609-4B60-8AA5-B55204CA6A45}" dt="2023-11-27T13:00:54.548" v="159" actId="14100"/>
          <ac:spMkLst>
            <pc:docMk/>
            <pc:sldMk cId="1367344428" sldId="1745"/>
            <ac:spMk id="10" creationId="{1BA9EE0A-A2EE-43D2-B598-B8F6FB386790}"/>
          </ac:spMkLst>
        </pc:spChg>
        <pc:picChg chg="add mod ord">
          <ac:chgData name="Yoel Kortick" userId="167978f5-7f40-4909-85d5-d4149554ad4e" providerId="ADAL" clId="{5ABE6520-6609-4B60-8AA5-B55204CA6A45}" dt="2023-11-27T13:00:36.765" v="154" actId="167"/>
          <ac:picMkLst>
            <pc:docMk/>
            <pc:sldMk cId="1367344428" sldId="1745"/>
            <ac:picMk id="4" creationId="{D4215622-1FC3-C29E-4C80-81A31986820D}"/>
          </ac:picMkLst>
        </pc:picChg>
        <pc:picChg chg="del">
          <ac:chgData name="Yoel Kortick" userId="167978f5-7f40-4909-85d5-d4149554ad4e" providerId="ADAL" clId="{5ABE6520-6609-4B60-8AA5-B55204CA6A45}" dt="2023-11-27T13:00:26.022" v="146" actId="478"/>
          <ac:picMkLst>
            <pc:docMk/>
            <pc:sldMk cId="1367344428" sldId="1745"/>
            <ac:picMk id="7" creationId="{70BAF178-B65C-4A5B-84AD-725C1B5B26AE}"/>
          </ac:picMkLst>
        </pc:picChg>
      </pc:sldChg>
      <pc:sldChg chg="modSp mod">
        <pc:chgData name="Yoel Kortick" userId="167978f5-7f40-4909-85d5-d4149554ad4e" providerId="ADAL" clId="{5ABE6520-6609-4B60-8AA5-B55204CA6A45}" dt="2023-11-27T13:02:04.824" v="163" actId="20577"/>
        <pc:sldMkLst>
          <pc:docMk/>
          <pc:sldMk cId="1361266479" sldId="1751"/>
        </pc:sldMkLst>
        <pc:spChg chg="mod">
          <ac:chgData name="Yoel Kortick" userId="167978f5-7f40-4909-85d5-d4149554ad4e" providerId="ADAL" clId="{5ABE6520-6609-4B60-8AA5-B55204CA6A45}" dt="2023-11-27T13:02:04.824" v="163" actId="20577"/>
          <ac:spMkLst>
            <pc:docMk/>
            <pc:sldMk cId="1361266479" sldId="1751"/>
            <ac:spMk id="6" creationId="{707198DF-4352-4A67-8581-E6DCCD63AA09}"/>
          </ac:spMkLst>
        </pc:spChg>
      </pc:sldChg>
      <pc:sldChg chg="addSp delSp modSp mod">
        <pc:chgData name="Yoel Kortick" userId="167978f5-7f40-4909-85d5-d4149554ad4e" providerId="ADAL" clId="{5ABE6520-6609-4B60-8AA5-B55204CA6A45}" dt="2023-11-27T13:03:02.213" v="181" actId="20577"/>
        <pc:sldMkLst>
          <pc:docMk/>
          <pc:sldMk cId="3893644606" sldId="1752"/>
        </pc:sldMkLst>
        <pc:spChg chg="mod">
          <ac:chgData name="Yoel Kortick" userId="167978f5-7f40-4909-85d5-d4149554ad4e" providerId="ADAL" clId="{5ABE6520-6609-4B60-8AA5-B55204CA6A45}" dt="2023-11-27T13:03:02.213" v="181" actId="20577"/>
          <ac:spMkLst>
            <pc:docMk/>
            <pc:sldMk cId="3893644606" sldId="1752"/>
            <ac:spMk id="6" creationId="{707198DF-4352-4A67-8581-E6DCCD63AA09}"/>
          </ac:spMkLst>
        </pc:spChg>
        <pc:picChg chg="add mod ord">
          <ac:chgData name="Yoel Kortick" userId="167978f5-7f40-4909-85d5-d4149554ad4e" providerId="ADAL" clId="{5ABE6520-6609-4B60-8AA5-B55204CA6A45}" dt="2023-11-27T13:02:56.757" v="172" actId="167"/>
          <ac:picMkLst>
            <pc:docMk/>
            <pc:sldMk cId="3893644606" sldId="1752"/>
            <ac:picMk id="4" creationId="{235BC3CF-A578-C8F8-B272-FA90B63553F6}"/>
          </ac:picMkLst>
        </pc:picChg>
        <pc:picChg chg="del">
          <ac:chgData name="Yoel Kortick" userId="167978f5-7f40-4909-85d5-d4149554ad4e" providerId="ADAL" clId="{5ABE6520-6609-4B60-8AA5-B55204CA6A45}" dt="2023-11-27T13:02:44.756" v="164" actId="478"/>
          <ac:picMkLst>
            <pc:docMk/>
            <pc:sldMk cId="3893644606" sldId="1752"/>
            <ac:picMk id="7" creationId="{2DA78E6F-F004-4857-96AF-3B1589BDAB26}"/>
          </ac:picMkLst>
        </pc:picChg>
      </pc:sldChg>
      <pc:sldChg chg="addSp delSp modSp mod">
        <pc:chgData name="Yoel Kortick" userId="167978f5-7f40-4909-85d5-d4149554ad4e" providerId="ADAL" clId="{5ABE6520-6609-4B60-8AA5-B55204CA6A45}" dt="2023-11-27T13:08:39.255" v="233" actId="208"/>
        <pc:sldMkLst>
          <pc:docMk/>
          <pc:sldMk cId="554590171" sldId="1753"/>
        </pc:sldMkLst>
        <pc:spChg chg="mod">
          <ac:chgData name="Yoel Kortick" userId="167978f5-7f40-4909-85d5-d4149554ad4e" providerId="ADAL" clId="{5ABE6520-6609-4B60-8AA5-B55204CA6A45}" dt="2023-11-27T13:08:37.355" v="232" actId="14100"/>
          <ac:spMkLst>
            <pc:docMk/>
            <pc:sldMk cId="554590171" sldId="1753"/>
            <ac:spMk id="4" creationId="{959B51E9-9816-4920-B49E-82C6470EAE87}"/>
          </ac:spMkLst>
        </pc:spChg>
        <pc:picChg chg="del">
          <ac:chgData name="Yoel Kortick" userId="167978f5-7f40-4909-85d5-d4149554ad4e" providerId="ADAL" clId="{5ABE6520-6609-4B60-8AA5-B55204CA6A45}" dt="2023-11-27T13:08:23.600" v="226" actId="478"/>
          <ac:picMkLst>
            <pc:docMk/>
            <pc:sldMk cId="554590171" sldId="1753"/>
            <ac:picMk id="3" creationId="{4FA4E22B-2EF5-410D-B9B1-8BAD5DA26CF7}"/>
          </ac:picMkLst>
        </pc:picChg>
        <pc:picChg chg="add mod ord">
          <ac:chgData name="Yoel Kortick" userId="167978f5-7f40-4909-85d5-d4149554ad4e" providerId="ADAL" clId="{5ABE6520-6609-4B60-8AA5-B55204CA6A45}" dt="2023-11-27T13:08:39.255" v="233" actId="208"/>
          <ac:picMkLst>
            <pc:docMk/>
            <pc:sldMk cId="554590171" sldId="1753"/>
            <ac:picMk id="7" creationId="{3B4B5D3F-22F2-8D8B-52AA-F13524D8F1C5}"/>
          </ac:picMkLst>
        </pc:picChg>
      </pc:sldChg>
      <pc:sldChg chg="addSp delSp modSp mod">
        <pc:chgData name="Yoel Kortick" userId="167978f5-7f40-4909-85d5-d4149554ad4e" providerId="ADAL" clId="{5ABE6520-6609-4B60-8AA5-B55204CA6A45}" dt="2023-11-27T13:09:46.235" v="239" actId="208"/>
        <pc:sldMkLst>
          <pc:docMk/>
          <pc:sldMk cId="2940950398" sldId="1754"/>
        </pc:sldMkLst>
        <pc:spChg chg="mod">
          <ac:chgData name="Yoel Kortick" userId="167978f5-7f40-4909-85d5-d4149554ad4e" providerId="ADAL" clId="{5ABE6520-6609-4B60-8AA5-B55204CA6A45}" dt="2023-11-27T13:09:44.405" v="238" actId="14100"/>
          <ac:spMkLst>
            <pc:docMk/>
            <pc:sldMk cId="2940950398" sldId="1754"/>
            <ac:spMk id="4" creationId="{1454FE73-1A98-4E48-8E15-8F2BFC3B6FAB}"/>
          </ac:spMkLst>
        </pc:spChg>
        <pc:picChg chg="del">
          <ac:chgData name="Yoel Kortick" userId="167978f5-7f40-4909-85d5-d4149554ad4e" providerId="ADAL" clId="{5ABE6520-6609-4B60-8AA5-B55204CA6A45}" dt="2023-11-27T13:09:35.380" v="234" actId="478"/>
          <ac:picMkLst>
            <pc:docMk/>
            <pc:sldMk cId="2940950398" sldId="1754"/>
            <ac:picMk id="3" creationId="{0EEFC75B-48B1-4FCD-B2EB-643DD1A1CCF1}"/>
          </ac:picMkLst>
        </pc:picChg>
        <pc:picChg chg="add mod ord">
          <ac:chgData name="Yoel Kortick" userId="167978f5-7f40-4909-85d5-d4149554ad4e" providerId="ADAL" clId="{5ABE6520-6609-4B60-8AA5-B55204CA6A45}" dt="2023-11-27T13:09:46.235" v="239" actId="208"/>
          <ac:picMkLst>
            <pc:docMk/>
            <pc:sldMk cId="2940950398" sldId="1754"/>
            <ac:picMk id="7" creationId="{3E9E5AE9-C23B-5583-B60B-9C9BDEEB9AE6}"/>
          </ac:picMkLst>
        </pc:picChg>
      </pc:sldChg>
      <pc:sldChg chg="addSp delSp modSp mod">
        <pc:chgData name="Yoel Kortick" userId="167978f5-7f40-4909-85d5-d4149554ad4e" providerId="ADAL" clId="{5ABE6520-6609-4B60-8AA5-B55204CA6A45}" dt="2023-11-27T13:15:54.812" v="245" actId="208"/>
        <pc:sldMkLst>
          <pc:docMk/>
          <pc:sldMk cId="2193743874" sldId="1755"/>
        </pc:sldMkLst>
        <pc:spChg chg="mod">
          <ac:chgData name="Yoel Kortick" userId="167978f5-7f40-4909-85d5-d4149554ad4e" providerId="ADAL" clId="{5ABE6520-6609-4B60-8AA5-B55204CA6A45}" dt="2023-11-27T13:15:52.926" v="244" actId="14100"/>
          <ac:spMkLst>
            <pc:docMk/>
            <pc:sldMk cId="2193743874" sldId="1755"/>
            <ac:spMk id="4" creationId="{71DA7E70-9031-4FB7-9D78-426A9C065CF9}"/>
          </ac:spMkLst>
        </pc:spChg>
        <pc:picChg chg="del">
          <ac:chgData name="Yoel Kortick" userId="167978f5-7f40-4909-85d5-d4149554ad4e" providerId="ADAL" clId="{5ABE6520-6609-4B60-8AA5-B55204CA6A45}" dt="2023-11-27T13:15:45.039" v="240" actId="478"/>
          <ac:picMkLst>
            <pc:docMk/>
            <pc:sldMk cId="2193743874" sldId="1755"/>
            <ac:picMk id="3" creationId="{8782BE49-E9A1-418C-9DFE-1BA53A33449B}"/>
          </ac:picMkLst>
        </pc:picChg>
        <pc:picChg chg="add mod ord">
          <ac:chgData name="Yoel Kortick" userId="167978f5-7f40-4909-85d5-d4149554ad4e" providerId="ADAL" clId="{5ABE6520-6609-4B60-8AA5-B55204CA6A45}" dt="2023-11-27T13:15:54.812" v="245" actId="208"/>
          <ac:picMkLst>
            <pc:docMk/>
            <pc:sldMk cId="2193743874" sldId="1755"/>
            <ac:picMk id="7" creationId="{BB2A6334-D254-0A44-6A0A-3619980A3448}"/>
          </ac:picMkLst>
        </pc:picChg>
      </pc:sldChg>
      <pc:sldChg chg="addSp delSp modSp mod">
        <pc:chgData name="Yoel Kortick" userId="167978f5-7f40-4909-85d5-d4149554ad4e" providerId="ADAL" clId="{5ABE6520-6609-4B60-8AA5-B55204CA6A45}" dt="2023-11-27T13:17:02.487" v="253" actId="208"/>
        <pc:sldMkLst>
          <pc:docMk/>
          <pc:sldMk cId="741624526" sldId="1756"/>
        </pc:sldMkLst>
        <pc:spChg chg="mod">
          <ac:chgData name="Yoel Kortick" userId="167978f5-7f40-4909-85d5-d4149554ad4e" providerId="ADAL" clId="{5ABE6520-6609-4B60-8AA5-B55204CA6A45}" dt="2023-11-27T13:17:00.767" v="252" actId="14100"/>
          <ac:spMkLst>
            <pc:docMk/>
            <pc:sldMk cId="741624526" sldId="1756"/>
            <ac:spMk id="4" creationId="{59948E5C-B929-44AC-A90F-EE90B75DC36D}"/>
          </ac:spMkLst>
        </pc:spChg>
        <pc:picChg chg="del">
          <ac:chgData name="Yoel Kortick" userId="167978f5-7f40-4909-85d5-d4149554ad4e" providerId="ADAL" clId="{5ABE6520-6609-4B60-8AA5-B55204CA6A45}" dt="2023-11-27T13:16:49.367" v="246" actId="478"/>
          <ac:picMkLst>
            <pc:docMk/>
            <pc:sldMk cId="741624526" sldId="1756"/>
            <ac:picMk id="3" creationId="{20F3EF05-5024-4AE0-9EE9-E8270A58691B}"/>
          </ac:picMkLst>
        </pc:picChg>
        <pc:picChg chg="add mod ord">
          <ac:chgData name="Yoel Kortick" userId="167978f5-7f40-4909-85d5-d4149554ad4e" providerId="ADAL" clId="{5ABE6520-6609-4B60-8AA5-B55204CA6A45}" dt="2023-11-27T13:17:02.487" v="253" actId="208"/>
          <ac:picMkLst>
            <pc:docMk/>
            <pc:sldMk cId="741624526" sldId="1756"/>
            <ac:picMk id="7" creationId="{F6A3C6A4-2A63-FB84-960A-7B8981F96502}"/>
          </ac:picMkLst>
        </pc:picChg>
      </pc:sldChg>
      <pc:sldChg chg="addSp delSp modSp mod">
        <pc:chgData name="Yoel Kortick" userId="167978f5-7f40-4909-85d5-d4149554ad4e" providerId="ADAL" clId="{5ABE6520-6609-4B60-8AA5-B55204CA6A45}" dt="2023-11-27T13:17:50.816" v="260" actId="208"/>
        <pc:sldMkLst>
          <pc:docMk/>
          <pc:sldMk cId="416901478" sldId="1757"/>
        </pc:sldMkLst>
        <pc:spChg chg="mod">
          <ac:chgData name="Yoel Kortick" userId="167978f5-7f40-4909-85d5-d4149554ad4e" providerId="ADAL" clId="{5ABE6520-6609-4B60-8AA5-B55204CA6A45}" dt="2023-11-27T13:17:49.092" v="259" actId="1076"/>
          <ac:spMkLst>
            <pc:docMk/>
            <pc:sldMk cId="416901478" sldId="1757"/>
            <ac:spMk id="4" creationId="{42F57861-FBD2-4111-8157-7E66E8B3D85C}"/>
          </ac:spMkLst>
        </pc:spChg>
        <pc:picChg chg="del">
          <ac:chgData name="Yoel Kortick" userId="167978f5-7f40-4909-85d5-d4149554ad4e" providerId="ADAL" clId="{5ABE6520-6609-4B60-8AA5-B55204CA6A45}" dt="2023-11-27T13:17:36.693" v="254" actId="478"/>
          <ac:picMkLst>
            <pc:docMk/>
            <pc:sldMk cId="416901478" sldId="1757"/>
            <ac:picMk id="3" creationId="{0669B89F-30A8-47DA-9370-6B48477A64FA}"/>
          </ac:picMkLst>
        </pc:picChg>
        <pc:picChg chg="add mod ord">
          <ac:chgData name="Yoel Kortick" userId="167978f5-7f40-4909-85d5-d4149554ad4e" providerId="ADAL" clId="{5ABE6520-6609-4B60-8AA5-B55204CA6A45}" dt="2023-11-27T13:17:50.816" v="260" actId="208"/>
          <ac:picMkLst>
            <pc:docMk/>
            <pc:sldMk cId="416901478" sldId="1757"/>
            <ac:picMk id="7" creationId="{0D2832CB-1559-0529-E8EC-F275A3D8629B}"/>
          </ac:picMkLst>
        </pc:picChg>
      </pc:sldChg>
      <pc:sldChg chg="addSp delSp modSp mod">
        <pc:chgData name="Yoel Kortick" userId="167978f5-7f40-4909-85d5-d4149554ad4e" providerId="ADAL" clId="{5ABE6520-6609-4B60-8AA5-B55204CA6A45}" dt="2023-11-27T13:19:04.810" v="265" actId="14100"/>
        <pc:sldMkLst>
          <pc:docMk/>
          <pc:sldMk cId="30836412" sldId="1758"/>
        </pc:sldMkLst>
        <pc:spChg chg="mod">
          <ac:chgData name="Yoel Kortick" userId="167978f5-7f40-4909-85d5-d4149554ad4e" providerId="ADAL" clId="{5ABE6520-6609-4B60-8AA5-B55204CA6A45}" dt="2023-11-27T13:19:04.810" v="265" actId="14100"/>
          <ac:spMkLst>
            <pc:docMk/>
            <pc:sldMk cId="30836412" sldId="1758"/>
            <ac:spMk id="4" creationId="{488DA39B-622E-41C5-810E-2D236C27352B}"/>
          </ac:spMkLst>
        </pc:spChg>
        <pc:picChg chg="del">
          <ac:chgData name="Yoel Kortick" userId="167978f5-7f40-4909-85d5-d4149554ad4e" providerId="ADAL" clId="{5ABE6520-6609-4B60-8AA5-B55204CA6A45}" dt="2023-11-27T13:18:56.095" v="261" actId="478"/>
          <ac:picMkLst>
            <pc:docMk/>
            <pc:sldMk cId="30836412" sldId="1758"/>
            <ac:picMk id="3" creationId="{5ECC47EA-BE01-4A80-8B2C-8B666573A628}"/>
          </ac:picMkLst>
        </pc:picChg>
        <pc:picChg chg="add ord">
          <ac:chgData name="Yoel Kortick" userId="167978f5-7f40-4909-85d5-d4149554ad4e" providerId="ADAL" clId="{5ABE6520-6609-4B60-8AA5-B55204CA6A45}" dt="2023-11-27T13:18:59.418" v="263" actId="167"/>
          <ac:picMkLst>
            <pc:docMk/>
            <pc:sldMk cId="30836412" sldId="1758"/>
            <ac:picMk id="7" creationId="{BFE1EF92-86E5-8D49-9E78-13F6DE7F4017}"/>
          </ac:picMkLst>
        </pc:picChg>
      </pc:sldChg>
      <pc:sldChg chg="addSp delSp modSp mod">
        <pc:chgData name="Yoel Kortick" userId="167978f5-7f40-4909-85d5-d4149554ad4e" providerId="ADAL" clId="{5ABE6520-6609-4B60-8AA5-B55204CA6A45}" dt="2023-11-27T13:20:03.880" v="277" actId="208"/>
        <pc:sldMkLst>
          <pc:docMk/>
          <pc:sldMk cId="1036137629" sldId="1759"/>
        </pc:sldMkLst>
        <pc:spChg chg="mod">
          <ac:chgData name="Yoel Kortick" userId="167978f5-7f40-4909-85d5-d4149554ad4e" providerId="ADAL" clId="{5ABE6520-6609-4B60-8AA5-B55204CA6A45}" dt="2023-11-27T13:20:01.482" v="276" actId="1038"/>
          <ac:spMkLst>
            <pc:docMk/>
            <pc:sldMk cId="1036137629" sldId="1759"/>
            <ac:spMk id="4" creationId="{44472918-C5F5-419C-8EBA-7AFE1A777368}"/>
          </ac:spMkLst>
        </pc:spChg>
        <pc:picChg chg="del">
          <ac:chgData name="Yoel Kortick" userId="167978f5-7f40-4909-85d5-d4149554ad4e" providerId="ADAL" clId="{5ABE6520-6609-4B60-8AA5-B55204CA6A45}" dt="2023-11-27T13:19:52.169" v="266" actId="478"/>
          <ac:picMkLst>
            <pc:docMk/>
            <pc:sldMk cId="1036137629" sldId="1759"/>
            <ac:picMk id="3" creationId="{2F7CC3BB-07A5-474A-A84F-1952D3D6D312}"/>
          </ac:picMkLst>
        </pc:picChg>
        <pc:picChg chg="add mod ord">
          <ac:chgData name="Yoel Kortick" userId="167978f5-7f40-4909-85d5-d4149554ad4e" providerId="ADAL" clId="{5ABE6520-6609-4B60-8AA5-B55204CA6A45}" dt="2023-11-27T13:20:03.880" v="277" actId="208"/>
          <ac:picMkLst>
            <pc:docMk/>
            <pc:sldMk cId="1036137629" sldId="1759"/>
            <ac:picMk id="7" creationId="{EBCDCEAC-EF71-F954-2FC2-10CA84CBC23B}"/>
          </ac:picMkLst>
        </pc:picChg>
      </pc:sldChg>
      <pc:sldChg chg="addSp delSp modSp mod">
        <pc:chgData name="Yoel Kortick" userId="167978f5-7f40-4909-85d5-d4149554ad4e" providerId="ADAL" clId="{5ABE6520-6609-4B60-8AA5-B55204CA6A45}" dt="2023-11-27T13:21:57.201" v="283" actId="208"/>
        <pc:sldMkLst>
          <pc:docMk/>
          <pc:sldMk cId="2142439487" sldId="1760"/>
        </pc:sldMkLst>
        <pc:spChg chg="mod">
          <ac:chgData name="Yoel Kortick" userId="167978f5-7f40-4909-85d5-d4149554ad4e" providerId="ADAL" clId="{5ABE6520-6609-4B60-8AA5-B55204CA6A45}" dt="2023-11-27T13:21:55.536" v="282" actId="14100"/>
          <ac:spMkLst>
            <pc:docMk/>
            <pc:sldMk cId="2142439487" sldId="1760"/>
            <ac:spMk id="4" creationId="{D0BA7D1D-6330-484D-B417-04CC788BE1FB}"/>
          </ac:spMkLst>
        </pc:spChg>
        <pc:picChg chg="del">
          <ac:chgData name="Yoel Kortick" userId="167978f5-7f40-4909-85d5-d4149554ad4e" providerId="ADAL" clId="{5ABE6520-6609-4B60-8AA5-B55204CA6A45}" dt="2023-11-27T13:21:46.662" v="278" actId="478"/>
          <ac:picMkLst>
            <pc:docMk/>
            <pc:sldMk cId="2142439487" sldId="1760"/>
            <ac:picMk id="3" creationId="{7B87DFEC-E841-4204-AA2F-1EB2AAE5491A}"/>
          </ac:picMkLst>
        </pc:picChg>
        <pc:picChg chg="add mod ord">
          <ac:chgData name="Yoel Kortick" userId="167978f5-7f40-4909-85d5-d4149554ad4e" providerId="ADAL" clId="{5ABE6520-6609-4B60-8AA5-B55204CA6A45}" dt="2023-11-27T13:21:57.201" v="283" actId="208"/>
          <ac:picMkLst>
            <pc:docMk/>
            <pc:sldMk cId="2142439487" sldId="1760"/>
            <ac:picMk id="7" creationId="{3C028D7C-CC84-8437-6260-D94E557E5B48}"/>
          </ac:picMkLst>
        </pc:picChg>
      </pc:sldChg>
      <pc:sldChg chg="addSp delSp modSp mod">
        <pc:chgData name="Yoel Kortick" userId="167978f5-7f40-4909-85d5-d4149554ad4e" providerId="ADAL" clId="{5ABE6520-6609-4B60-8AA5-B55204CA6A45}" dt="2023-11-27T13:23:01.296" v="294" actId="14100"/>
        <pc:sldMkLst>
          <pc:docMk/>
          <pc:sldMk cId="1437450092" sldId="1761"/>
        </pc:sldMkLst>
        <pc:spChg chg="mod">
          <ac:chgData name="Yoel Kortick" userId="167978f5-7f40-4909-85d5-d4149554ad4e" providerId="ADAL" clId="{5ABE6520-6609-4B60-8AA5-B55204CA6A45}" dt="2023-11-27T13:23:01.296" v="294" actId="14100"/>
          <ac:spMkLst>
            <pc:docMk/>
            <pc:sldMk cId="1437450092" sldId="1761"/>
            <ac:spMk id="4" creationId="{55EE58E9-A776-404E-8285-FFA6C6E97179}"/>
          </ac:spMkLst>
        </pc:spChg>
        <pc:picChg chg="del">
          <ac:chgData name="Yoel Kortick" userId="167978f5-7f40-4909-85d5-d4149554ad4e" providerId="ADAL" clId="{5ABE6520-6609-4B60-8AA5-B55204CA6A45}" dt="2023-11-27T13:22:45.098" v="284" actId="478"/>
          <ac:picMkLst>
            <pc:docMk/>
            <pc:sldMk cId="1437450092" sldId="1761"/>
            <ac:picMk id="3" creationId="{57C652DC-C73F-4D1B-84F2-ED2C15CB8A87}"/>
          </ac:picMkLst>
        </pc:picChg>
        <pc:picChg chg="add mod ord">
          <ac:chgData name="Yoel Kortick" userId="167978f5-7f40-4909-85d5-d4149554ad4e" providerId="ADAL" clId="{5ABE6520-6609-4B60-8AA5-B55204CA6A45}" dt="2023-11-27T13:22:57.670" v="292" actId="1076"/>
          <ac:picMkLst>
            <pc:docMk/>
            <pc:sldMk cId="1437450092" sldId="1761"/>
            <ac:picMk id="7" creationId="{AE8ADE0D-000A-990A-418A-90AB03DC80F0}"/>
          </ac:picMkLst>
        </pc:picChg>
      </pc:sldChg>
      <pc:sldChg chg="addSp delSp modSp mod">
        <pc:chgData name="Yoel Kortick" userId="167978f5-7f40-4909-85d5-d4149554ad4e" providerId="ADAL" clId="{5ABE6520-6609-4B60-8AA5-B55204CA6A45}" dt="2023-11-27T13:24:28.872" v="300" actId="208"/>
        <pc:sldMkLst>
          <pc:docMk/>
          <pc:sldMk cId="3145098424" sldId="1762"/>
        </pc:sldMkLst>
        <pc:spChg chg="mod">
          <ac:chgData name="Yoel Kortick" userId="167978f5-7f40-4909-85d5-d4149554ad4e" providerId="ADAL" clId="{5ABE6520-6609-4B60-8AA5-B55204CA6A45}" dt="2023-11-27T13:24:24.913" v="299" actId="14100"/>
          <ac:spMkLst>
            <pc:docMk/>
            <pc:sldMk cId="3145098424" sldId="1762"/>
            <ac:spMk id="4" creationId="{C4328C78-CC87-4FC6-8D32-7520D78A7022}"/>
          </ac:spMkLst>
        </pc:spChg>
        <pc:picChg chg="del">
          <ac:chgData name="Yoel Kortick" userId="167978f5-7f40-4909-85d5-d4149554ad4e" providerId="ADAL" clId="{5ABE6520-6609-4B60-8AA5-B55204CA6A45}" dt="2023-11-27T13:24:16.882" v="295" actId="478"/>
          <ac:picMkLst>
            <pc:docMk/>
            <pc:sldMk cId="3145098424" sldId="1762"/>
            <ac:picMk id="3" creationId="{8FEA8892-939D-4CC7-8744-2F3E383284C2}"/>
          </ac:picMkLst>
        </pc:picChg>
        <pc:picChg chg="add mod ord">
          <ac:chgData name="Yoel Kortick" userId="167978f5-7f40-4909-85d5-d4149554ad4e" providerId="ADAL" clId="{5ABE6520-6609-4B60-8AA5-B55204CA6A45}" dt="2023-11-27T13:24:28.872" v="300" actId="208"/>
          <ac:picMkLst>
            <pc:docMk/>
            <pc:sldMk cId="3145098424" sldId="1762"/>
            <ac:picMk id="7" creationId="{38A22AD1-9820-CABB-E1C3-C2D11B2D8590}"/>
          </ac:picMkLst>
        </pc:picChg>
      </pc:sldChg>
      <pc:sldChg chg="del">
        <pc:chgData name="Yoel Kortick" userId="167978f5-7f40-4909-85d5-d4149554ad4e" providerId="ADAL" clId="{5ABE6520-6609-4B60-8AA5-B55204CA6A45}" dt="2023-11-27T12:59:58.644" v="145" actId="47"/>
        <pc:sldMkLst>
          <pc:docMk/>
          <pc:sldMk cId="923075143" sldId="1764"/>
        </pc:sldMkLst>
      </pc:sldChg>
      <pc:sldChg chg="del">
        <pc:chgData name="Yoel Kortick" userId="167978f5-7f40-4909-85d5-d4149554ad4e" providerId="ADAL" clId="{5ABE6520-6609-4B60-8AA5-B55204CA6A45}" dt="2023-11-27T13:03:29.921" v="184" actId="47"/>
        <pc:sldMkLst>
          <pc:docMk/>
          <pc:sldMk cId="2872615137" sldId="1765"/>
        </pc:sldMkLst>
      </pc:sldChg>
      <pc:sldChg chg="del">
        <pc:chgData name="Yoel Kortick" userId="167978f5-7f40-4909-85d5-d4149554ad4e" providerId="ADAL" clId="{5ABE6520-6609-4B60-8AA5-B55204CA6A45}" dt="2023-11-27T13:04:05.673" v="207" actId="47"/>
        <pc:sldMkLst>
          <pc:docMk/>
          <pc:sldMk cId="1989156910" sldId="1766"/>
        </pc:sldMkLst>
      </pc:sldChg>
      <pc:sldChg chg="del">
        <pc:chgData name="Yoel Kortick" userId="167978f5-7f40-4909-85d5-d4149554ad4e" providerId="ADAL" clId="{5ABE6520-6609-4B60-8AA5-B55204CA6A45}" dt="2023-11-27T13:04:17.650" v="210" actId="47"/>
        <pc:sldMkLst>
          <pc:docMk/>
          <pc:sldMk cId="1385681402" sldId="1767"/>
        </pc:sldMkLst>
      </pc:sldChg>
      <pc:sldChg chg="add">
        <pc:chgData name="Yoel Kortick" userId="167978f5-7f40-4909-85d5-d4149554ad4e" providerId="ADAL" clId="{5ABE6520-6609-4B60-8AA5-B55204CA6A45}" dt="2023-11-27T12:43:10.327" v="65"/>
        <pc:sldMkLst>
          <pc:docMk/>
          <pc:sldMk cId="2694515923" sldId="1787"/>
        </pc:sldMkLst>
      </pc:sldChg>
      <pc:sldChg chg="modSp add mod">
        <pc:chgData name="Yoel Kortick" userId="167978f5-7f40-4909-85d5-d4149554ad4e" providerId="ADAL" clId="{5ABE6520-6609-4B60-8AA5-B55204CA6A45}" dt="2023-11-27T12:44:27.177" v="82" actId="20577"/>
        <pc:sldMkLst>
          <pc:docMk/>
          <pc:sldMk cId="1434441375" sldId="1863"/>
        </pc:sldMkLst>
        <pc:spChg chg="mod">
          <ac:chgData name="Yoel Kortick" userId="167978f5-7f40-4909-85d5-d4149554ad4e" providerId="ADAL" clId="{5ABE6520-6609-4B60-8AA5-B55204CA6A45}" dt="2023-11-27T12:44:27.177" v="82" actId="20577"/>
          <ac:spMkLst>
            <pc:docMk/>
            <pc:sldMk cId="1434441375" sldId="1863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5ABE6520-6609-4B60-8AA5-B55204CA6A45}" dt="2023-11-27T12:59:56.388" v="144"/>
        <pc:sldMkLst>
          <pc:docMk/>
          <pc:sldMk cId="843390315" sldId="1864"/>
        </pc:sldMkLst>
        <pc:spChg chg="mod">
          <ac:chgData name="Yoel Kortick" userId="167978f5-7f40-4909-85d5-d4149554ad4e" providerId="ADAL" clId="{5ABE6520-6609-4B60-8AA5-B55204CA6A45}" dt="2023-11-27T12:59:56.388" v="144"/>
          <ac:spMkLst>
            <pc:docMk/>
            <pc:sldMk cId="843390315" sldId="1864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5ABE6520-6609-4B60-8AA5-B55204CA6A45}" dt="2023-11-27T13:03:26.968" v="183"/>
        <pc:sldMkLst>
          <pc:docMk/>
          <pc:sldMk cId="3501822018" sldId="1865"/>
        </pc:sldMkLst>
        <pc:spChg chg="mod">
          <ac:chgData name="Yoel Kortick" userId="167978f5-7f40-4909-85d5-d4149554ad4e" providerId="ADAL" clId="{5ABE6520-6609-4B60-8AA5-B55204CA6A45}" dt="2023-11-27T13:03:26.968" v="183"/>
          <ac:spMkLst>
            <pc:docMk/>
            <pc:sldMk cId="3501822018" sldId="1865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5ABE6520-6609-4B60-8AA5-B55204CA6A45}" dt="2023-11-27T13:04:02.866" v="206" actId="20577"/>
        <pc:sldMkLst>
          <pc:docMk/>
          <pc:sldMk cId="355249726" sldId="1866"/>
        </pc:sldMkLst>
        <pc:spChg chg="mod">
          <ac:chgData name="Yoel Kortick" userId="167978f5-7f40-4909-85d5-d4149554ad4e" providerId="ADAL" clId="{5ABE6520-6609-4B60-8AA5-B55204CA6A45}" dt="2023-11-27T13:04:02.866" v="206" actId="20577"/>
          <ac:spMkLst>
            <pc:docMk/>
            <pc:sldMk cId="355249726" sldId="1866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5ABE6520-6609-4B60-8AA5-B55204CA6A45}" dt="2023-11-27T13:04:15.735" v="209"/>
        <pc:sldMkLst>
          <pc:docMk/>
          <pc:sldMk cId="4050764496" sldId="1867"/>
        </pc:sldMkLst>
        <pc:spChg chg="mod">
          <ac:chgData name="Yoel Kortick" userId="167978f5-7f40-4909-85d5-d4149554ad4e" providerId="ADAL" clId="{5ABE6520-6609-4B60-8AA5-B55204CA6A45}" dt="2023-11-27T13:04:15.735" v="209"/>
          <ac:spMkLst>
            <pc:docMk/>
            <pc:sldMk cId="4050764496" sldId="1867"/>
            <ac:spMk id="3" creationId="{440E2C51-CB70-4EE1-8E6B-DADCB74DEC44}"/>
          </ac:spMkLst>
        </pc:spChg>
      </pc:sldChg>
      <pc:sldMasterChg chg="addSp delSp modSp mod modSldLayout">
        <pc:chgData name="Yoel Kortick" userId="167978f5-7f40-4909-85d5-d4149554ad4e" providerId="ADAL" clId="{5ABE6520-6609-4B60-8AA5-B55204CA6A45}" dt="2023-11-27T13:32:23.297" v="306"/>
        <pc:sldMasterMkLst>
          <pc:docMk/>
          <pc:sldMasterMk cId="2149381290" sldId="2147483648"/>
        </pc:sldMasterMkLst>
        <pc:spChg chg="mod">
          <ac:chgData name="Yoel Kortick" userId="167978f5-7f40-4909-85d5-d4149554ad4e" providerId="ADAL" clId="{5ABE6520-6609-4B60-8AA5-B55204CA6A45}" dt="2023-11-27T12:38:03.338" v="6" actId="20577"/>
          <ac:spMkLst>
            <pc:docMk/>
            <pc:sldMasterMk cId="2149381290" sldId="2147483648"/>
            <ac:spMk id="27" creationId="{00000000-0000-0000-0000-000000000000}"/>
          </ac:spMkLst>
        </pc:spChg>
        <pc:picChg chg="del">
          <ac:chgData name="Yoel Kortick" userId="167978f5-7f40-4909-85d5-d4149554ad4e" providerId="ADAL" clId="{5ABE6520-6609-4B60-8AA5-B55204CA6A45}" dt="2023-11-27T12:38:55.192" v="7" actId="478"/>
          <ac:picMkLst>
            <pc:docMk/>
            <pc:sldMasterMk cId="2149381290" sldId="2147483648"/>
            <ac:picMk id="4" creationId="{00000000-0000-0000-0000-000000000000}"/>
          </ac:picMkLst>
        </pc:picChg>
        <pc:picChg chg="add mod">
          <ac:chgData name="Yoel Kortick" userId="167978f5-7f40-4909-85d5-d4149554ad4e" providerId="ADAL" clId="{5ABE6520-6609-4B60-8AA5-B55204CA6A45}" dt="2023-11-27T12:38:58.804" v="12" actId="1037"/>
          <ac:picMkLst>
            <pc:docMk/>
            <pc:sldMasterMk cId="2149381290" sldId="2147483648"/>
            <ac:picMk id="5" creationId="{040A1C27-C20F-45FD-0EEE-8AF83F84AB0B}"/>
          </ac:picMkLst>
        </pc:picChg>
        <pc:sldLayoutChg chg="addSp delSp modSp mod">
          <pc:chgData name="Yoel Kortick" userId="167978f5-7f40-4909-85d5-d4149554ad4e" providerId="ADAL" clId="{5ABE6520-6609-4B60-8AA5-B55204CA6A45}" dt="2023-11-27T12:39:13.834" v="28" actId="1037"/>
          <pc:sldLayoutMkLst>
            <pc:docMk/>
            <pc:sldMasterMk cId="2149381290" sldId="2147483648"/>
            <pc:sldLayoutMk cId="4148001509" sldId="2147483760"/>
          </pc:sldLayoutMkLst>
          <pc:picChg chg="add mod">
            <ac:chgData name="Yoel Kortick" userId="167978f5-7f40-4909-85d5-d4149554ad4e" providerId="ADAL" clId="{5ABE6520-6609-4B60-8AA5-B55204CA6A45}" dt="2023-11-27T12:39:13.834" v="28" actId="1037"/>
            <ac:picMkLst>
              <pc:docMk/>
              <pc:sldMasterMk cId="2149381290" sldId="2147483648"/>
              <pc:sldLayoutMk cId="4148001509" sldId="2147483760"/>
              <ac:picMk id="2" creationId="{E06A0D5C-BC28-1A18-0BA5-F6EE30CB43A9}"/>
            </ac:picMkLst>
          </pc:picChg>
          <pc:picChg chg="del">
            <ac:chgData name="Yoel Kortick" userId="167978f5-7f40-4909-85d5-d4149554ad4e" providerId="ADAL" clId="{5ABE6520-6609-4B60-8AA5-B55204CA6A45}" dt="2023-11-27T12:39:11.051" v="22" actId="478"/>
            <ac:picMkLst>
              <pc:docMk/>
              <pc:sldMasterMk cId="2149381290" sldId="2147483648"/>
              <pc:sldLayoutMk cId="4148001509" sldId="2147483760"/>
              <ac:picMk id="6" creationId="{01CD86AC-6328-4F53-9651-F298F891446D}"/>
            </ac:picMkLst>
          </pc:picChg>
        </pc:sldLayoutChg>
        <pc:sldLayoutChg chg="addSp delSp modSp mod">
          <pc:chgData name="Yoel Kortick" userId="167978f5-7f40-4909-85d5-d4149554ad4e" providerId="ADAL" clId="{5ABE6520-6609-4B60-8AA5-B55204CA6A45}" dt="2023-11-27T12:39:20.885" v="30"/>
          <pc:sldLayoutMkLst>
            <pc:docMk/>
            <pc:sldMasterMk cId="2149381290" sldId="2147483648"/>
            <pc:sldLayoutMk cId="2875643520" sldId="2147483761"/>
          </pc:sldLayoutMkLst>
          <pc:picChg chg="add mod">
            <ac:chgData name="Yoel Kortick" userId="167978f5-7f40-4909-85d5-d4149554ad4e" providerId="ADAL" clId="{5ABE6520-6609-4B60-8AA5-B55204CA6A45}" dt="2023-11-27T12:39:20.885" v="30"/>
            <ac:picMkLst>
              <pc:docMk/>
              <pc:sldMasterMk cId="2149381290" sldId="2147483648"/>
              <pc:sldLayoutMk cId="2875643520" sldId="2147483761"/>
              <ac:picMk id="2" creationId="{C37B03FA-8B66-B320-CBFE-995FAF9AEB25}"/>
            </ac:picMkLst>
          </pc:picChg>
          <pc:picChg chg="del">
            <ac:chgData name="Yoel Kortick" userId="167978f5-7f40-4909-85d5-d4149554ad4e" providerId="ADAL" clId="{5ABE6520-6609-4B60-8AA5-B55204CA6A45}" dt="2023-11-27T12:39:18.654" v="29" actId="478"/>
            <ac:picMkLst>
              <pc:docMk/>
              <pc:sldMasterMk cId="2149381290" sldId="2147483648"/>
              <pc:sldLayoutMk cId="2875643520" sldId="2147483761"/>
              <ac:picMk id="6" creationId="{656C75CC-304E-4609-AA93-E8AC9A8C40FA}"/>
            </ac:picMkLst>
          </pc:picChg>
        </pc:sldLayoutChg>
        <pc:sldLayoutChg chg="delSp mod">
          <pc:chgData name="Yoel Kortick" userId="167978f5-7f40-4909-85d5-d4149554ad4e" providerId="ADAL" clId="{5ABE6520-6609-4B60-8AA5-B55204CA6A45}" dt="2023-11-27T12:37:35.487" v="2" actId="478"/>
          <pc:sldLayoutMkLst>
            <pc:docMk/>
            <pc:sldMasterMk cId="2149381290" sldId="2147483648"/>
            <pc:sldLayoutMk cId="452742353" sldId="2147483763"/>
          </pc:sldLayoutMkLst>
          <pc:picChg chg="del">
            <ac:chgData name="Yoel Kortick" userId="167978f5-7f40-4909-85d5-d4149554ad4e" providerId="ADAL" clId="{5ABE6520-6609-4B60-8AA5-B55204CA6A45}" dt="2023-11-27T12:37:35.487" v="2" actId="478"/>
            <ac:picMkLst>
              <pc:docMk/>
              <pc:sldMasterMk cId="2149381290" sldId="2147483648"/>
              <pc:sldLayoutMk cId="452742353" sldId="2147483763"/>
              <ac:picMk id="6" creationId="{E6CD66AD-E08D-4175-B10D-C46086B8C1A3}"/>
            </ac:picMkLst>
          </pc:picChg>
        </pc:sldLayoutChg>
        <pc:sldLayoutChg chg="addSp delSp modSp mod">
          <pc:chgData name="Yoel Kortick" userId="167978f5-7f40-4909-85d5-d4149554ad4e" providerId="ADAL" clId="{5ABE6520-6609-4B60-8AA5-B55204CA6A45}" dt="2023-11-27T13:32:13.113" v="302"/>
          <pc:sldLayoutMkLst>
            <pc:docMk/>
            <pc:sldMasterMk cId="2149381290" sldId="2147483648"/>
            <pc:sldLayoutMk cId="1592572903" sldId="2147483793"/>
          </pc:sldLayoutMkLst>
          <pc:picChg chg="add mod">
            <ac:chgData name="Yoel Kortick" userId="167978f5-7f40-4909-85d5-d4149554ad4e" providerId="ADAL" clId="{5ABE6520-6609-4B60-8AA5-B55204CA6A45}" dt="2023-11-27T13:32:13.113" v="302"/>
            <ac:picMkLst>
              <pc:docMk/>
              <pc:sldMasterMk cId="2149381290" sldId="2147483648"/>
              <pc:sldLayoutMk cId="1592572903" sldId="2147483793"/>
              <ac:picMk id="2" creationId="{7CF60BFA-DA19-34A7-F705-3ADB46A97F70}"/>
            </ac:picMkLst>
          </pc:picChg>
          <pc:picChg chg="del">
            <ac:chgData name="Yoel Kortick" userId="167978f5-7f40-4909-85d5-d4149554ad4e" providerId="ADAL" clId="{5ABE6520-6609-4B60-8AA5-B55204CA6A45}" dt="2023-11-27T13:32:12.324" v="301" actId="478"/>
            <ac:picMkLst>
              <pc:docMk/>
              <pc:sldMasterMk cId="2149381290" sldId="2147483648"/>
              <pc:sldLayoutMk cId="1592572903" sldId="2147483793"/>
              <ac:picMk id="18" creationId="{2E267DDA-7C20-4CA7-A22D-5D8D547AC49E}"/>
            </ac:picMkLst>
          </pc:picChg>
          <pc:picChg chg="del">
            <ac:chgData name="Yoel Kortick" userId="167978f5-7f40-4909-85d5-d4149554ad4e" providerId="ADAL" clId="{5ABE6520-6609-4B60-8AA5-B55204CA6A45}" dt="2023-11-27T12:37:23.446" v="1" actId="478"/>
            <ac:picMkLst>
              <pc:docMk/>
              <pc:sldMasterMk cId="2149381290" sldId="2147483648"/>
              <pc:sldLayoutMk cId="1592572903" sldId="2147483793"/>
              <ac:picMk id="19" creationId="{4E9FA92A-E9CA-4E85-BB17-F53B3120402E}"/>
            </ac:picMkLst>
          </pc:picChg>
        </pc:sldLayoutChg>
        <pc:sldLayoutChg chg="addSp delSp modSp mod">
          <pc:chgData name="Yoel Kortick" userId="167978f5-7f40-4909-85d5-d4149554ad4e" providerId="ADAL" clId="{5ABE6520-6609-4B60-8AA5-B55204CA6A45}" dt="2023-11-27T12:39:07.464" v="21" actId="1037"/>
          <pc:sldLayoutMkLst>
            <pc:docMk/>
            <pc:sldMasterMk cId="2149381290" sldId="2147483648"/>
            <pc:sldLayoutMk cId="1512617206" sldId="2147483797"/>
          </pc:sldLayoutMkLst>
          <pc:picChg chg="add mod">
            <ac:chgData name="Yoel Kortick" userId="167978f5-7f40-4909-85d5-d4149554ad4e" providerId="ADAL" clId="{5ABE6520-6609-4B60-8AA5-B55204CA6A45}" dt="2023-11-27T12:39:07.464" v="21" actId="1037"/>
            <ac:picMkLst>
              <pc:docMk/>
              <pc:sldMasterMk cId="2149381290" sldId="2147483648"/>
              <pc:sldLayoutMk cId="1512617206" sldId="2147483797"/>
              <ac:picMk id="2" creationId="{AF30ACFC-A16E-B676-7DA3-589F552DE681}"/>
            </ac:picMkLst>
          </pc:picChg>
          <pc:picChg chg="del">
            <ac:chgData name="Yoel Kortick" userId="167978f5-7f40-4909-85d5-d4149554ad4e" providerId="ADAL" clId="{5ABE6520-6609-4B60-8AA5-B55204CA6A45}" dt="2023-11-27T12:39:03.994" v="13" actId="478"/>
            <ac:picMkLst>
              <pc:docMk/>
              <pc:sldMasterMk cId="2149381290" sldId="2147483648"/>
              <pc:sldLayoutMk cId="1512617206" sldId="2147483797"/>
              <ac:picMk id="6" creationId="{48CAFD26-56F8-4C50-962B-C857C604215C}"/>
            </ac:picMkLst>
          </pc:picChg>
        </pc:sldLayoutChg>
        <pc:sldLayoutChg chg="addSp delSp modSp mod">
          <pc:chgData name="Yoel Kortick" userId="167978f5-7f40-4909-85d5-d4149554ad4e" providerId="ADAL" clId="{5ABE6520-6609-4B60-8AA5-B55204CA6A45}" dt="2023-11-27T12:39:24.414" v="32"/>
          <pc:sldLayoutMkLst>
            <pc:docMk/>
            <pc:sldMasterMk cId="2149381290" sldId="2147483648"/>
            <pc:sldLayoutMk cId="2592385267" sldId="2147483800"/>
          </pc:sldLayoutMkLst>
          <pc:picChg chg="add mod">
            <ac:chgData name="Yoel Kortick" userId="167978f5-7f40-4909-85d5-d4149554ad4e" providerId="ADAL" clId="{5ABE6520-6609-4B60-8AA5-B55204CA6A45}" dt="2023-11-27T12:39:24.414" v="32"/>
            <ac:picMkLst>
              <pc:docMk/>
              <pc:sldMasterMk cId="2149381290" sldId="2147483648"/>
              <pc:sldLayoutMk cId="2592385267" sldId="2147483800"/>
              <ac:picMk id="2" creationId="{75AD816C-1493-AD6E-A162-E3E994934602}"/>
            </ac:picMkLst>
          </pc:picChg>
          <pc:picChg chg="del">
            <ac:chgData name="Yoel Kortick" userId="167978f5-7f40-4909-85d5-d4149554ad4e" providerId="ADAL" clId="{5ABE6520-6609-4B60-8AA5-B55204CA6A45}" dt="2023-11-27T12:39:23.977" v="31" actId="478"/>
            <ac:picMkLst>
              <pc:docMk/>
              <pc:sldMasterMk cId="2149381290" sldId="2147483648"/>
              <pc:sldLayoutMk cId="2592385267" sldId="2147483800"/>
              <ac:picMk id="6" creationId="{CE7F33B8-6CE1-473F-AFF4-617A3F31D497}"/>
            </ac:picMkLst>
          </pc:picChg>
        </pc:sldLayoutChg>
        <pc:sldLayoutChg chg="addSp delSp modSp mod">
          <pc:chgData name="Yoel Kortick" userId="167978f5-7f40-4909-85d5-d4149554ad4e" providerId="ADAL" clId="{5ABE6520-6609-4B60-8AA5-B55204CA6A45}" dt="2023-11-27T12:39:32.722" v="36"/>
          <pc:sldLayoutMkLst>
            <pc:docMk/>
            <pc:sldMasterMk cId="2149381290" sldId="2147483648"/>
            <pc:sldLayoutMk cId="3879876106" sldId="2147483801"/>
          </pc:sldLayoutMkLst>
          <pc:picChg chg="add mod">
            <ac:chgData name="Yoel Kortick" userId="167978f5-7f40-4909-85d5-d4149554ad4e" providerId="ADAL" clId="{5ABE6520-6609-4B60-8AA5-B55204CA6A45}" dt="2023-11-27T12:39:32.722" v="36"/>
            <ac:picMkLst>
              <pc:docMk/>
              <pc:sldMasterMk cId="2149381290" sldId="2147483648"/>
              <pc:sldLayoutMk cId="3879876106" sldId="2147483801"/>
              <ac:picMk id="2" creationId="{26A3D0E3-C52B-E191-D16D-9781577A6DB5}"/>
            </ac:picMkLst>
          </pc:picChg>
          <pc:picChg chg="del">
            <ac:chgData name="Yoel Kortick" userId="167978f5-7f40-4909-85d5-d4149554ad4e" providerId="ADAL" clId="{5ABE6520-6609-4B60-8AA5-B55204CA6A45}" dt="2023-11-27T12:39:32.365" v="35" actId="478"/>
            <ac:picMkLst>
              <pc:docMk/>
              <pc:sldMasterMk cId="2149381290" sldId="2147483648"/>
              <pc:sldLayoutMk cId="3879876106" sldId="2147483801"/>
              <ac:picMk id="8" creationId="{0E50B12E-3C73-422B-996E-296B1A622CDC}"/>
            </ac:picMkLst>
          </pc:picChg>
        </pc:sldLayoutChg>
        <pc:sldLayoutChg chg="addSp delSp modSp mod">
          <pc:chgData name="Yoel Kortick" userId="167978f5-7f40-4909-85d5-d4149554ad4e" providerId="ADAL" clId="{5ABE6520-6609-4B60-8AA5-B55204CA6A45}" dt="2023-11-27T13:32:18.266" v="304"/>
          <pc:sldLayoutMkLst>
            <pc:docMk/>
            <pc:sldMasterMk cId="2149381290" sldId="2147483648"/>
            <pc:sldLayoutMk cId="2129177998" sldId="2147483802"/>
          </pc:sldLayoutMkLst>
          <pc:picChg chg="add mod">
            <ac:chgData name="Yoel Kortick" userId="167978f5-7f40-4909-85d5-d4149554ad4e" providerId="ADAL" clId="{5ABE6520-6609-4B60-8AA5-B55204CA6A45}" dt="2023-11-27T13:32:18.266" v="304"/>
            <ac:picMkLst>
              <pc:docMk/>
              <pc:sldMasterMk cId="2149381290" sldId="2147483648"/>
              <pc:sldLayoutMk cId="2129177998" sldId="2147483802"/>
              <ac:picMk id="2" creationId="{1EBFE78E-970B-F31B-8539-2297E0FD4745}"/>
            </ac:picMkLst>
          </pc:picChg>
          <pc:picChg chg="del">
            <ac:chgData name="Yoel Kortick" userId="167978f5-7f40-4909-85d5-d4149554ad4e" providerId="ADAL" clId="{5ABE6520-6609-4B60-8AA5-B55204CA6A45}" dt="2023-11-27T13:32:17.777" v="303" actId="478"/>
            <ac:picMkLst>
              <pc:docMk/>
              <pc:sldMasterMk cId="2149381290" sldId="2147483648"/>
              <pc:sldLayoutMk cId="2129177998" sldId="2147483802"/>
              <ac:picMk id="9" creationId="{702588C6-1F2E-4B31-8CAC-F6603DABC367}"/>
            </ac:picMkLst>
          </pc:picChg>
        </pc:sldLayoutChg>
        <pc:sldLayoutChg chg="addSp delSp modSp mod">
          <pc:chgData name="Yoel Kortick" userId="167978f5-7f40-4909-85d5-d4149554ad4e" providerId="ADAL" clId="{5ABE6520-6609-4B60-8AA5-B55204CA6A45}" dt="2023-11-27T12:39:29.132" v="34"/>
          <pc:sldLayoutMkLst>
            <pc:docMk/>
            <pc:sldMasterMk cId="2149381290" sldId="2147483648"/>
            <pc:sldLayoutMk cId="2652357526" sldId="2147483806"/>
          </pc:sldLayoutMkLst>
          <pc:picChg chg="add mod">
            <ac:chgData name="Yoel Kortick" userId="167978f5-7f40-4909-85d5-d4149554ad4e" providerId="ADAL" clId="{5ABE6520-6609-4B60-8AA5-B55204CA6A45}" dt="2023-11-27T12:39:29.132" v="34"/>
            <ac:picMkLst>
              <pc:docMk/>
              <pc:sldMasterMk cId="2149381290" sldId="2147483648"/>
              <pc:sldLayoutMk cId="2652357526" sldId="2147483806"/>
              <ac:picMk id="2" creationId="{D66E6D62-4219-6AD1-7B45-4A438ABB4D48}"/>
            </ac:picMkLst>
          </pc:picChg>
          <pc:picChg chg="del">
            <ac:chgData name="Yoel Kortick" userId="167978f5-7f40-4909-85d5-d4149554ad4e" providerId="ADAL" clId="{5ABE6520-6609-4B60-8AA5-B55204CA6A45}" dt="2023-11-27T12:39:28.667" v="33" actId="478"/>
            <ac:picMkLst>
              <pc:docMk/>
              <pc:sldMasterMk cId="2149381290" sldId="2147483648"/>
              <pc:sldLayoutMk cId="2652357526" sldId="2147483806"/>
              <ac:picMk id="7" creationId="{ED168737-3432-4D60-931F-497CB0999BF4}"/>
            </ac:picMkLst>
          </pc:picChg>
        </pc:sldLayoutChg>
        <pc:sldLayoutChg chg="addSp delSp modSp mod">
          <pc:chgData name="Yoel Kortick" userId="167978f5-7f40-4909-85d5-d4149554ad4e" providerId="ADAL" clId="{5ABE6520-6609-4B60-8AA5-B55204CA6A45}" dt="2023-11-27T13:32:23.297" v="306"/>
          <pc:sldLayoutMkLst>
            <pc:docMk/>
            <pc:sldMasterMk cId="2149381290" sldId="2147483648"/>
            <pc:sldLayoutMk cId="3427372993" sldId="2147483809"/>
          </pc:sldLayoutMkLst>
          <pc:picChg chg="add mod">
            <ac:chgData name="Yoel Kortick" userId="167978f5-7f40-4909-85d5-d4149554ad4e" providerId="ADAL" clId="{5ABE6520-6609-4B60-8AA5-B55204CA6A45}" dt="2023-11-27T13:32:23.297" v="306"/>
            <ac:picMkLst>
              <pc:docMk/>
              <pc:sldMasterMk cId="2149381290" sldId="2147483648"/>
              <pc:sldLayoutMk cId="3427372993" sldId="2147483809"/>
              <ac:picMk id="2" creationId="{D22BB6D5-687B-CD42-403E-18FD86EE0E1D}"/>
            </ac:picMkLst>
          </pc:picChg>
          <pc:picChg chg="del">
            <ac:chgData name="Yoel Kortick" userId="167978f5-7f40-4909-85d5-d4149554ad4e" providerId="ADAL" clId="{5ABE6520-6609-4B60-8AA5-B55204CA6A45}" dt="2023-11-27T13:32:22.779" v="305" actId="478"/>
            <ac:picMkLst>
              <pc:docMk/>
              <pc:sldMasterMk cId="2149381290" sldId="2147483648"/>
              <pc:sldLayoutMk cId="3427372993" sldId="2147483809"/>
              <ac:picMk id="6" creationId="{48CAFD26-56F8-4C50-962B-C857C604215C}"/>
            </ac:picMkLst>
          </pc:picChg>
          <pc:picChg chg="del">
            <ac:chgData name="Yoel Kortick" userId="167978f5-7f40-4909-85d5-d4149554ad4e" providerId="ADAL" clId="{5ABE6520-6609-4B60-8AA5-B55204CA6A45}" dt="2023-11-27T12:37:16.391" v="0" actId="478"/>
            <ac:picMkLst>
              <pc:docMk/>
              <pc:sldMasterMk cId="2149381290" sldId="2147483648"/>
              <pc:sldLayoutMk cId="3427372993" sldId="2147483809"/>
              <ac:picMk id="13" creationId="{83C1530D-AD3F-45E3-8829-661C5E91EFB1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03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25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09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50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38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21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8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60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97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5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58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93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0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F30ACFC-A16E-B676-7DA3-589F552DE6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00392" y="4443958"/>
            <a:ext cx="77899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4F635F-45CA-4738-BD77-7F3BDD02B0E5}"/>
              </a:ext>
            </a:extLst>
          </p:cNvPr>
          <p:cNvSpPr/>
          <p:nvPr userDrawn="1"/>
        </p:nvSpPr>
        <p:spPr>
          <a:xfrm>
            <a:off x="0" y="0"/>
            <a:ext cx="9159213" cy="3219822"/>
          </a:xfrm>
          <a:prstGeom prst="rect">
            <a:avLst/>
          </a:prstGeom>
          <a:solidFill>
            <a:srgbClr val="DB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hand holding a book&#10;&#10;Description automatically generated">
            <a:extLst>
              <a:ext uri="{FF2B5EF4-FFF2-40B4-BE49-F238E27FC236}">
                <a16:creationId xmlns:a16="http://schemas.microsoft.com/office/drawing/2014/main" id="{3A8F4313-A5B0-4C3E-8354-4C944EF7EF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" y="0"/>
            <a:ext cx="5838070" cy="321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CF09AB9-F379-458F-842F-B051DBBC4BD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B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C4C735-C232-4570-BADF-EEA4D5B436FC}"/>
              </a:ext>
            </a:extLst>
          </p:cNvPr>
          <p:cNvSpPr/>
          <p:nvPr userDrawn="1"/>
        </p:nvSpPr>
        <p:spPr>
          <a:xfrm>
            <a:off x="1288736" y="339502"/>
            <a:ext cx="3168352" cy="3168352"/>
          </a:xfrm>
          <a:prstGeom prst="ellipse">
            <a:avLst/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CB1CCA25-53C4-4429-A2C1-2C7A41DF24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BBD8A2C-87C0-4632-AA12-F7E1132401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23297" y="3183310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4A365F-5524-462C-A474-743B760AE6E6}"/>
              </a:ext>
            </a:extLst>
          </p:cNvPr>
          <p:cNvCxnSpPr>
            <a:cxnSpLocks/>
          </p:cNvCxnSpPr>
          <p:nvPr userDrawn="1"/>
        </p:nvCxnSpPr>
        <p:spPr>
          <a:xfrm>
            <a:off x="4614452" y="3161986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6856716-6939-4C44-8F0C-2833A97BA820}"/>
              </a:ext>
            </a:extLst>
          </p:cNvPr>
          <p:cNvSpPr txBox="1"/>
          <p:nvPr userDrawn="1"/>
        </p:nvSpPr>
        <p:spPr>
          <a:xfrm>
            <a:off x="4902484" y="2587873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THANK YOU!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5D131D-8AB6-420B-9495-E9091C8E83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0" y="-236562"/>
            <a:ext cx="4962393" cy="538006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F5C797B-BDDE-49D3-8AE6-F6D8FE3A38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520" y="859305"/>
            <a:ext cx="6768752" cy="158642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7CF60BFA-DA19-34A7-F705-3ADB46A97F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72400" y="4587974"/>
            <a:ext cx="77899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06A0D5C-BC28-1A18-0BA5-F6EE30CB43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2400" y="4515966"/>
            <a:ext cx="77899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EBFE78E-970B-F31B-8539-2297E0FD47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2400" y="4587974"/>
            <a:ext cx="77899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3352D0-4FDE-4AD3-A627-CAA9A2657822}"/>
              </a:ext>
            </a:extLst>
          </p:cNvPr>
          <p:cNvSpPr/>
          <p:nvPr userDrawn="1"/>
        </p:nvSpPr>
        <p:spPr>
          <a:xfrm>
            <a:off x="0" y="0"/>
            <a:ext cx="9159213" cy="5143500"/>
          </a:xfrm>
          <a:prstGeom prst="rect">
            <a:avLst/>
          </a:prstGeom>
          <a:solidFill>
            <a:srgbClr val="DBF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F7C2C70-715F-43E8-A843-B8781DDAB383}"/>
              </a:ext>
            </a:extLst>
          </p:cNvPr>
          <p:cNvSpPr/>
          <p:nvPr userDrawn="1"/>
        </p:nvSpPr>
        <p:spPr>
          <a:xfrm>
            <a:off x="3619498" y="-1594761"/>
            <a:ext cx="3445911" cy="3445911"/>
          </a:xfrm>
          <a:prstGeom prst="ellipse">
            <a:avLst/>
          </a:prstGeom>
          <a:solidFill>
            <a:srgbClr val="92D3DF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6D9A271-A9E2-429B-B1DE-970EB34F47F3}"/>
              </a:ext>
            </a:extLst>
          </p:cNvPr>
          <p:cNvSpPr/>
          <p:nvPr userDrawn="1"/>
        </p:nvSpPr>
        <p:spPr>
          <a:xfrm>
            <a:off x="2195736" y="-715704"/>
            <a:ext cx="3059375" cy="3059375"/>
          </a:xfrm>
          <a:prstGeom prst="ellipse">
            <a:avLst/>
          </a:prstGeom>
          <a:noFill/>
          <a:ln w="22225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B316320-8226-43B5-B5B9-1564CDB916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3455">
            <a:off x="7115730" y="-402194"/>
            <a:ext cx="926601" cy="1954985"/>
          </a:xfrm>
          <a:prstGeom prst="rect">
            <a:avLst/>
          </a:prstGeom>
        </p:spPr>
      </p:pic>
      <p:pic>
        <p:nvPicPr>
          <p:cNvPr id="9" name="Picture 8" descr="A picture containing satellite, table, transport&#10;&#10;Description automatically generated">
            <a:extLst>
              <a:ext uri="{FF2B5EF4-FFF2-40B4-BE49-F238E27FC236}">
                <a16:creationId xmlns:a16="http://schemas.microsoft.com/office/drawing/2014/main" id="{5D045FC0-1054-49F1-96CD-B0B952DABF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94" y="-331639"/>
            <a:ext cx="4944285" cy="2804403"/>
          </a:xfrm>
          <a:prstGeom prst="rect">
            <a:avLst/>
          </a:prstGeom>
        </p:spPr>
      </p:pic>
      <p:pic>
        <p:nvPicPr>
          <p:cNvPr id="14" name="Picture 13" descr="A picture containing transport, balloon, aircraft&#10;&#10;Description automatically generated">
            <a:extLst>
              <a:ext uri="{FF2B5EF4-FFF2-40B4-BE49-F238E27FC236}">
                <a16:creationId xmlns:a16="http://schemas.microsoft.com/office/drawing/2014/main" id="{37F8082B-94F4-45E3-948B-FE6D381B05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-794581"/>
            <a:ext cx="2966217" cy="31979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22BB6D5-687B-CD42-403E-18FD86EE0E1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72400" y="4587974"/>
            <a:ext cx="77899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72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17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852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CD8A1-852D-4736-8C78-7B64B9680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>
          <a:xfrm>
            <a:off x="0" y="0"/>
            <a:ext cx="9144000" cy="31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37B03FA-8B66-B320-CBFE-995FAF9AEB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2400" y="4515966"/>
            <a:ext cx="77899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5AD816C-1493-AD6E-A162-E3E9949346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2400" y="4515966"/>
            <a:ext cx="77899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66E6D62-4219-6AD1-7B45-4A438ABB4D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2400" y="4515966"/>
            <a:ext cx="77899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6A3D0E3-C52B-E191-D16D-9781577A6D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2400" y="4515966"/>
            <a:ext cx="77899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2023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40A1C27-C20F-45FD-0EEE-8AF83F84AB0B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172400" y="4587974"/>
            <a:ext cx="77899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  <p:sldLayoutId id="2147483809" r:id="rId21"/>
    <p:sldLayoutId id="2147483810" r:id="rId22"/>
    <p:sldLayoutId id="2147483811" r:id="rId23"/>
    <p:sldLayoutId id="2147483812" r:id="rId2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exlibrisgroup.com/blog/alma-analytics-determining-the-price-for-cost-per-use-for-a-portfolio-which-is-part-of-a-collection-which-has-a-pol-of-type-continuous/" TargetMode="External"/><Relationship Id="rId2" Type="http://schemas.openxmlformats.org/officeDocument/2006/relationships/hyperlink" Target="https://developers.exlibrisgroup.com/blog/alma-analytics-overview-of-determining-the-price-for-cost-per-use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developers.exlibrisgroup.com/blog/alma-analytics-determining-the-price-for-cost-per-use-for-a-portfolio-which-has-its-own-pol-of-type-one-time/" TargetMode="External"/><Relationship Id="rId5" Type="http://schemas.openxmlformats.org/officeDocument/2006/relationships/hyperlink" Target="https://developers.exlibrisgroup.com/blog/alma-analytics-determining-the-price-for-cost-per-use-for-a-portfolio-which-has-its-own-pol-of-type-continuous/" TargetMode="External"/><Relationship Id="rId4" Type="http://schemas.openxmlformats.org/officeDocument/2006/relationships/hyperlink" Target="https://developers.exlibrisgroup.com/blog/alma-analytics-determining-the-price-for-cost-per-use-for-a-portfolio-which-is-part-of-a-collection-which-has-a-pol-of-type-one-time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exlibrisgroup.com/blog/alma-analytics-matching-the-resource-from-counter-report-to-the-resource-in-alma-for-cost-per-us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2714222"/>
            <a:ext cx="8784976" cy="719575"/>
          </a:xfrm>
        </p:spPr>
        <p:txBody>
          <a:bodyPr/>
          <a:lstStyle/>
          <a:p>
            <a:r>
              <a:rPr lang="en-US" dirty="0"/>
              <a:t>Usage and Cost per use </a:t>
            </a:r>
            <a:br>
              <a:rPr lang="en-US" dirty="0"/>
            </a:br>
            <a:r>
              <a:rPr lang="en-US" dirty="0"/>
              <a:t>in the E-Inventory subject area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661446-6088-42B1-8A41-4DEB5CC214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4987" y="4055411"/>
            <a:ext cx="5621337" cy="719575"/>
          </a:xfrm>
        </p:spPr>
        <p:txBody>
          <a:bodyPr>
            <a:normAutofit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2634281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rmAutofit/>
          </a:bodyPr>
          <a:lstStyle/>
          <a:p>
            <a:r>
              <a:rPr lang="en-US" dirty="0"/>
              <a:t>Additionally, the user can:</a:t>
            </a:r>
            <a:br>
              <a:rPr lang="en-US" dirty="0"/>
            </a:br>
            <a:r>
              <a:rPr lang="en-US" dirty="0"/>
              <a:t> </a:t>
            </a:r>
          </a:p>
          <a:p>
            <a:r>
              <a:rPr lang="en-US" dirty="0"/>
              <a:t>View the match points used when matching the titles from the COUNTER reports to the titles in the Alma E-Inventory subject area.</a:t>
            </a:r>
          </a:p>
          <a:p>
            <a:r>
              <a:rPr lang="en-US" dirty="0"/>
              <a:t>Get an in-depth breakdown of the COUNTER usage</a:t>
            </a:r>
          </a:p>
          <a:p>
            <a:r>
              <a:rPr lang="en-US" dirty="0"/>
              <a:t>Include the platforms in the cost per use reports</a:t>
            </a:r>
          </a:p>
          <a:p>
            <a:r>
              <a:rPr lang="en-US" dirty="0"/>
              <a:t>Include the fund details including the fund fiscal period in the cost per use reports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902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rmAutofit/>
          </a:bodyPr>
          <a:lstStyle/>
          <a:p>
            <a:r>
              <a:rPr lang="en-US" dirty="0"/>
              <a:t>Because the Cost Per Use is an integral part of the E-Inventory subject area all of the following fields and more may be included in the Cost Per Use reports: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licenses</a:t>
            </a:r>
          </a:p>
          <a:p>
            <a:r>
              <a:rPr lang="en-US" dirty="0"/>
              <a:t>The LC subjects</a:t>
            </a:r>
          </a:p>
          <a:p>
            <a:r>
              <a:rPr lang="en-US" dirty="0"/>
              <a:t>The Dewey subjects</a:t>
            </a:r>
          </a:p>
          <a:p>
            <a:r>
              <a:rPr lang="en-US" dirty="0"/>
              <a:t>The resource types</a:t>
            </a:r>
          </a:p>
          <a:p>
            <a:r>
              <a:rPr lang="en-US" dirty="0"/>
              <a:t>All fields from the "Bibliographic Details" folder </a:t>
            </a:r>
          </a:p>
        </p:txBody>
      </p:sp>
    </p:spTree>
    <p:extLst>
      <p:ext uri="{BB962C8B-B14F-4D97-AF65-F5344CB8AC3E}">
        <p14:creationId xmlns:p14="http://schemas.microsoft.com/office/powerpoint/2010/main" val="3889602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Reports and dashboard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843390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default "Electronic Cost Usage Dashboard" is located at "</a:t>
            </a:r>
            <a:r>
              <a:rPr lang="en-US" dirty="0"/>
              <a:t>/shared/Alma/Cost per use via COUNTER reports e-inventory and acquisitions data/Dashboards"</a:t>
            </a:r>
          </a:p>
          <a:p>
            <a:r>
              <a:rPr lang="en-US" sz="2800" dirty="0"/>
              <a:t>The default reports are located at "</a:t>
            </a:r>
            <a:r>
              <a:rPr lang="en-US" dirty="0"/>
              <a:t>/shared/Alma/Cost per use via COUNTER reports e-inventory and acquisitions data/Reports"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33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215622-1FC3-C29E-4C80-81A319868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106" y="922962"/>
            <a:ext cx="7293788" cy="329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and dashboard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232D15-5D8C-4D1B-B4E5-CA5908BBE524}"/>
              </a:ext>
            </a:extLst>
          </p:cNvPr>
          <p:cNvSpPr/>
          <p:nvPr/>
        </p:nvSpPr>
        <p:spPr>
          <a:xfrm>
            <a:off x="1619672" y="968068"/>
            <a:ext cx="6336704" cy="3940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1D0F68-3D76-4E99-B0A5-934FD23B0729}"/>
              </a:ext>
            </a:extLst>
          </p:cNvPr>
          <p:cNvSpPr/>
          <p:nvPr/>
        </p:nvSpPr>
        <p:spPr>
          <a:xfrm>
            <a:off x="1331640" y="2220938"/>
            <a:ext cx="2006221" cy="6687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A9EE0A-A2EE-43D2-B598-B8F6FB386790}"/>
              </a:ext>
            </a:extLst>
          </p:cNvPr>
          <p:cNvSpPr/>
          <p:nvPr/>
        </p:nvSpPr>
        <p:spPr>
          <a:xfrm>
            <a:off x="1331640" y="3388114"/>
            <a:ext cx="2006221" cy="7207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7344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"Electronic Cost Usage Dashboard" includes the following tabs: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Titles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prompt by "Fund Fiscal Period Description" and list of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Most used titles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Least used titles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Most expensive titles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Least expensive titles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Title details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search box criteria for word from title, ISBN and ISSN.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Results are a list of titles including details of cost per use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link to the view the same title in the usage data subject area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78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Continuous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prompt for searching titles with a POL of type "Continuous"  by portfolio creation year, minimum cost and minimum usage and a list of titles including details of cost per use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link to the view the same title in the usage data subject area 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One time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Like the "Continuous" tab but searches for titles with a POL of type "One Time" 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Resource Types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prompt by "Fund Fiscal Period Description"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detailed analysis of the resource types of electronic inventory.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This includes inventory which does and does not necessarily have usage or cost.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There are three pie charts with a detailed explanation.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59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/>
              <a:t>Electronic Collections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prompt by "Fund Fiscal Period Description" and list of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A list of Cost Usage By Electronic collections</a:t>
            </a:r>
            <a:br>
              <a:rPr lang="en-US" sz="1600" dirty="0"/>
            </a:br>
            <a:endParaRPr lang="en-US" sz="1600" dirty="0"/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Platforms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prompt by "Fund Fiscal Period Description" and list of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Most used platforms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Least used platforms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Most expensive platforms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Least expensive platforms</a:t>
            </a:r>
          </a:p>
          <a:p>
            <a:pPr marL="1428750" lvl="2" indent="-514350">
              <a:buFont typeface="+mj-lt"/>
              <a:buAutoNum type="arabicPeriod"/>
            </a:pPr>
            <a:endParaRPr lang="en-US" sz="1600" dirty="0"/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Vendors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prompt by "Fund Fiscal Period Description" and list of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Most used vendors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Least used vendors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Most expensive vendors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Least expensive vendors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642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dirty="0"/>
              <a:t>Funds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prompt by "Fund Fiscal Period Description" and list of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Most used funds (highest use)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Most effective funds (highest use per cost)</a:t>
            </a:r>
            <a:br>
              <a:rPr lang="en-US" sz="1600" dirty="0"/>
            </a:br>
            <a:endParaRPr lang="en-US" sz="1600" dirty="0"/>
          </a:p>
          <a:p>
            <a:pPr marL="514350" indent="-514350">
              <a:buFont typeface="+mj-lt"/>
              <a:buAutoNum type="arabicPeriod" startAt="9"/>
            </a:pPr>
            <a:r>
              <a:rPr lang="en-US" dirty="0"/>
              <a:t>LC Subjects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prompt by "Fund Fiscal Period Description" and list of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Most used LC Subjects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Least used LC Subjects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Most expensive LC Subjects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Least expensive LC Subjects</a:t>
            </a:r>
          </a:p>
          <a:p>
            <a:pPr marL="1428750" lvl="2" indent="-514350">
              <a:buFont typeface="+mj-lt"/>
              <a:buAutoNum type="arabicPeriod"/>
            </a:pPr>
            <a:endParaRPr lang="en-US" sz="1600" dirty="0"/>
          </a:p>
          <a:p>
            <a:pPr marL="514350" indent="-514350">
              <a:buFont typeface="+mj-lt"/>
              <a:buAutoNum type="arabicPeriod" startAt="9"/>
            </a:pPr>
            <a:r>
              <a:rPr lang="en-US" dirty="0"/>
              <a:t>Dewey Subjects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prompt by "Fund Fiscal Period Description" and list of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Most used Dewey Subjects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Least used Dewey Subjects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Most expensive Dewey Subjects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Least expensive Dewey Subjects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421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2"/>
            </a:pPr>
            <a:r>
              <a:rPr lang="en-US" dirty="0"/>
              <a:t>Match Points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prompt by "Fund Fiscal Period Description" and pie charts and a graph explaining if there was a match between the title from the COUNTER report and the title in the Alma E-Inventory and if so according to what criteria</a:t>
            </a:r>
            <a:br>
              <a:rPr lang="en-US" sz="1600" dirty="0"/>
            </a:br>
            <a:endParaRPr lang="en-US" sz="1600" dirty="0"/>
          </a:p>
          <a:p>
            <a:pPr marL="514350" indent="-514350">
              <a:buFont typeface="+mj-lt"/>
              <a:buAutoNum type="arabicPeriod" startAt="13"/>
            </a:pPr>
            <a:r>
              <a:rPr lang="en-US" dirty="0"/>
              <a:t>Usage Types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prompt by "Fund Fiscal Period Description" and pie charts with a detailed analysis of the COUNTER report types in Cost Per Use.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01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0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 rot="1857179">
            <a:off x="509833" y="3163951"/>
            <a:ext cx="1907289" cy="118807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539552" y="1275606"/>
            <a:ext cx="2633662" cy="2647153"/>
          </a:xfrm>
          <a:prstGeom prst="donut">
            <a:avLst>
              <a:gd name="adj" fmla="val 16121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18E309-CE24-45E0-8F37-EFD6121F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978" y="436492"/>
            <a:ext cx="5534519" cy="4208505"/>
          </a:xfrm>
        </p:spPr>
        <p:txBody>
          <a:bodyPr>
            <a:normAutofit/>
          </a:bodyPr>
          <a:lstStyle/>
          <a:p>
            <a:r>
              <a:rPr lang="en-US" sz="2000" dirty="0"/>
              <a:t>Introduction</a:t>
            </a:r>
          </a:p>
          <a:p>
            <a:r>
              <a:rPr lang="en-US" sz="2000" dirty="0"/>
              <a:t>Reports and dashboard</a:t>
            </a:r>
          </a:p>
          <a:p>
            <a:r>
              <a:rPr lang="en-US" sz="2000" dirty="0"/>
              <a:t>Calculation of resource cost</a:t>
            </a:r>
          </a:p>
          <a:p>
            <a:r>
              <a:rPr lang="en-US" sz="2000" dirty="0"/>
              <a:t>How the match is made</a:t>
            </a:r>
          </a:p>
          <a:p>
            <a:r>
              <a:rPr lang="en-US" sz="2000" dirty="0"/>
              <a:t>Electronic Cost Usage Dashboard</a:t>
            </a:r>
          </a:p>
          <a:p>
            <a:endParaRPr lang="en-US" sz="2000" dirty="0"/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2FEFC77F-4C99-4259-A768-0C20EAB1C623}"/>
              </a:ext>
            </a:extLst>
          </p:cNvPr>
          <p:cNvGrpSpPr/>
          <p:nvPr/>
        </p:nvGrpSpPr>
        <p:grpSpPr>
          <a:xfrm>
            <a:off x="420981" y="1576105"/>
            <a:ext cx="2786961" cy="3001104"/>
            <a:chOff x="323519" y="915557"/>
            <a:chExt cx="2928673" cy="3153705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9163A4A2-5603-455F-B2FA-93A9DEEE1136}"/>
                </a:ext>
              </a:extLst>
            </p:cNvPr>
            <p:cNvGrpSpPr/>
            <p:nvPr/>
          </p:nvGrpSpPr>
          <p:grpSpPr>
            <a:xfrm>
              <a:off x="369429" y="1105346"/>
              <a:ext cx="2882763" cy="2952960"/>
              <a:chOff x="369429" y="1105346"/>
              <a:chExt cx="2882763" cy="295296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6080ED3-A62A-427D-B4B6-60F9F458C94F}"/>
                  </a:ext>
                </a:extLst>
              </p:cNvPr>
              <p:cNvSpPr/>
              <p:nvPr/>
            </p:nvSpPr>
            <p:spPr>
              <a:xfrm>
                <a:off x="1521285" y="1126073"/>
                <a:ext cx="1694836" cy="2252742"/>
              </a:xfrm>
              <a:custGeom>
                <a:avLst/>
                <a:gdLst>
                  <a:gd name="connsiteX0" fmla="*/ 1693412 w 1694836"/>
                  <a:gd name="connsiteY0" fmla="*/ 2218469 h 2252742"/>
                  <a:gd name="connsiteX1" fmla="*/ 1645789 w 1694836"/>
                  <a:gd name="connsiteY1" fmla="*/ 2245991 h 2252742"/>
                  <a:gd name="connsiteX2" fmla="*/ 46341 w 1694836"/>
                  <a:gd name="connsiteY2" fmla="*/ 1322527 h 2252742"/>
                  <a:gd name="connsiteX3" fmla="*/ -1283 w 1694836"/>
                  <a:gd name="connsiteY3" fmla="*/ 1240069 h 2252742"/>
                  <a:gd name="connsiteX4" fmla="*/ -1283 w 1694836"/>
                  <a:gd name="connsiteY4" fmla="*/ 33655 h 2252742"/>
                  <a:gd name="connsiteX5" fmla="*/ 46341 w 1694836"/>
                  <a:gd name="connsiteY5" fmla="*/ 6134 h 2252742"/>
                  <a:gd name="connsiteX6" fmla="*/ 1645930 w 1694836"/>
                  <a:gd name="connsiteY6" fmla="*/ 929598 h 2252742"/>
                  <a:gd name="connsiteX7" fmla="*/ 1693554 w 1694836"/>
                  <a:gd name="connsiteY7" fmla="*/ 1012056 h 225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4836" h="2252742">
                    <a:moveTo>
                      <a:pt x="1693412" y="2218469"/>
                    </a:moveTo>
                    <a:cubicBezTo>
                      <a:pt x="1693412" y="2248746"/>
                      <a:pt x="1672003" y="2261076"/>
                      <a:pt x="1645789" y="2245991"/>
                    </a:cubicBezTo>
                    <a:lnTo>
                      <a:pt x="46341" y="1322527"/>
                    </a:lnTo>
                    <a:cubicBezTo>
                      <a:pt x="20127" y="1307406"/>
                      <a:pt x="-1283" y="1270311"/>
                      <a:pt x="-1283" y="1240069"/>
                    </a:cubicBezTo>
                    <a:lnTo>
                      <a:pt x="-1283" y="33655"/>
                    </a:lnTo>
                    <a:cubicBezTo>
                      <a:pt x="-1283" y="3414"/>
                      <a:pt x="20127" y="-8987"/>
                      <a:pt x="46341" y="6134"/>
                    </a:cubicBezTo>
                    <a:lnTo>
                      <a:pt x="1645930" y="929598"/>
                    </a:lnTo>
                    <a:cubicBezTo>
                      <a:pt x="1672144" y="944719"/>
                      <a:pt x="1693554" y="981850"/>
                      <a:pt x="1693554" y="1012056"/>
                    </a:cubicBezTo>
                    <a:close/>
                  </a:path>
                </a:pathLst>
              </a:custGeom>
              <a:solidFill>
                <a:srgbClr val="423EA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A6A0841-402F-4714-BB77-11A94E91B742}"/>
                  </a:ext>
                </a:extLst>
              </p:cNvPr>
              <p:cNvSpPr/>
              <p:nvPr/>
            </p:nvSpPr>
            <p:spPr>
              <a:xfrm>
                <a:off x="1536689" y="1105346"/>
                <a:ext cx="1715503" cy="2270175"/>
              </a:xfrm>
              <a:custGeom>
                <a:avLst/>
                <a:gdLst>
                  <a:gd name="connsiteX0" fmla="*/ 1666350 w 1715503"/>
                  <a:gd name="connsiteY0" fmla="*/ 929587 h 2270175"/>
                  <a:gd name="connsiteX1" fmla="*/ 66867 w 1715503"/>
                  <a:gd name="connsiteY1" fmla="*/ 6123 h 2270175"/>
                  <a:gd name="connsiteX2" fmla="*/ 32916 w 1715503"/>
                  <a:gd name="connsiteY2" fmla="*/ 3085 h 2270175"/>
                  <a:gd name="connsiteX3" fmla="*/ 32916 w 1715503"/>
                  <a:gd name="connsiteY3" fmla="*/ 3085 h 2270175"/>
                  <a:gd name="connsiteX4" fmla="*/ -1283 w 1715503"/>
                  <a:gd name="connsiteY4" fmla="*/ 22940 h 2270175"/>
                  <a:gd name="connsiteX5" fmla="*/ -1283 w 1715503"/>
                  <a:gd name="connsiteY5" fmla="*/ 22940 h 2270175"/>
                  <a:gd name="connsiteX6" fmla="*/ 30831 w 1715503"/>
                  <a:gd name="connsiteY6" fmla="*/ 26896 h 2270175"/>
                  <a:gd name="connsiteX7" fmla="*/ 1630527 w 1715503"/>
                  <a:gd name="connsiteY7" fmla="*/ 950325 h 2270175"/>
                  <a:gd name="connsiteX8" fmla="*/ 1678150 w 1715503"/>
                  <a:gd name="connsiteY8" fmla="*/ 1032783 h 2270175"/>
                  <a:gd name="connsiteX9" fmla="*/ 1678150 w 1715503"/>
                  <a:gd name="connsiteY9" fmla="*/ 2239197 h 2270175"/>
                  <a:gd name="connsiteX10" fmla="*/ 1664337 w 1715503"/>
                  <a:gd name="connsiteY10" fmla="*/ 2269862 h 2270175"/>
                  <a:gd name="connsiteX11" fmla="*/ 1664337 w 1715503"/>
                  <a:gd name="connsiteY11" fmla="*/ 2269862 h 2270175"/>
                  <a:gd name="connsiteX12" fmla="*/ 1698535 w 1715503"/>
                  <a:gd name="connsiteY12" fmla="*/ 2250007 h 2270175"/>
                  <a:gd name="connsiteX13" fmla="*/ 1698535 w 1715503"/>
                  <a:gd name="connsiteY13" fmla="*/ 2250007 h 2270175"/>
                  <a:gd name="connsiteX14" fmla="*/ 1714221 w 1715503"/>
                  <a:gd name="connsiteY14" fmla="*/ 2218459 h 2270175"/>
                  <a:gd name="connsiteX15" fmla="*/ 1714221 w 1715503"/>
                  <a:gd name="connsiteY15" fmla="*/ 1012045 h 2270175"/>
                  <a:gd name="connsiteX16" fmla="*/ 1666350 w 1715503"/>
                  <a:gd name="connsiteY16" fmla="*/ 929587 h 22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5503" h="2270175">
                    <a:moveTo>
                      <a:pt x="1666350" y="929587"/>
                    </a:moveTo>
                    <a:lnTo>
                      <a:pt x="66867" y="6123"/>
                    </a:lnTo>
                    <a:cubicBezTo>
                      <a:pt x="53583" y="-1543"/>
                      <a:pt x="41571" y="-2109"/>
                      <a:pt x="32916" y="3085"/>
                    </a:cubicBezTo>
                    <a:lnTo>
                      <a:pt x="32916" y="3085"/>
                    </a:lnTo>
                    <a:lnTo>
                      <a:pt x="-1283" y="22940"/>
                    </a:lnTo>
                    <a:lnTo>
                      <a:pt x="-1283" y="22940"/>
                    </a:lnTo>
                    <a:cubicBezTo>
                      <a:pt x="7196" y="18841"/>
                      <a:pt x="18466" y="19760"/>
                      <a:pt x="30831" y="26896"/>
                    </a:cubicBezTo>
                    <a:lnTo>
                      <a:pt x="1630527" y="950325"/>
                    </a:lnTo>
                    <a:cubicBezTo>
                      <a:pt x="1656741" y="965446"/>
                      <a:pt x="1678150" y="1002577"/>
                      <a:pt x="1678150" y="1032783"/>
                    </a:cubicBezTo>
                    <a:lnTo>
                      <a:pt x="1678150" y="2239197"/>
                    </a:lnTo>
                    <a:cubicBezTo>
                      <a:pt x="1678150" y="2254211"/>
                      <a:pt x="1672851" y="2264810"/>
                      <a:pt x="1664337" y="2269862"/>
                    </a:cubicBezTo>
                    <a:lnTo>
                      <a:pt x="1664337" y="2269862"/>
                    </a:lnTo>
                    <a:lnTo>
                      <a:pt x="1698535" y="2250007"/>
                    </a:lnTo>
                    <a:lnTo>
                      <a:pt x="1698535" y="2250007"/>
                    </a:lnTo>
                    <a:cubicBezTo>
                      <a:pt x="1708109" y="2245485"/>
                      <a:pt x="1714221" y="2234533"/>
                      <a:pt x="1714221" y="2218459"/>
                    </a:cubicBezTo>
                    <a:lnTo>
                      <a:pt x="1714221" y="1012045"/>
                    </a:lnTo>
                    <a:cubicBezTo>
                      <a:pt x="1713974" y="981803"/>
                      <a:pt x="1692529" y="944708"/>
                      <a:pt x="1666350" y="929587"/>
                    </a:cubicBez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4DF15A1-E014-4968-B470-A51A575A0CEB}"/>
                  </a:ext>
                </a:extLst>
              </p:cNvPr>
              <p:cNvSpPr/>
              <p:nvPr/>
            </p:nvSpPr>
            <p:spPr>
              <a:xfrm>
                <a:off x="1568909" y="1187528"/>
                <a:ext cx="1599483" cy="2110941"/>
              </a:xfrm>
              <a:custGeom>
                <a:avLst/>
                <a:gdLst>
                  <a:gd name="connsiteX0" fmla="*/ 1599483 w 1599483"/>
                  <a:gd name="connsiteY0" fmla="*/ 2110941 h 2110941"/>
                  <a:gd name="connsiteX1" fmla="*/ 0 w 1599483"/>
                  <a:gd name="connsiteY1" fmla="*/ 1187477 h 2110941"/>
                  <a:gd name="connsiteX2" fmla="*/ 0 w 1599483"/>
                  <a:gd name="connsiteY2" fmla="*/ 0 h 2110941"/>
                  <a:gd name="connsiteX3" fmla="*/ 1599483 w 1599483"/>
                  <a:gd name="connsiteY3" fmla="*/ 923464 h 2110941"/>
                  <a:gd name="connsiteX4" fmla="*/ 1599483 w 1599483"/>
                  <a:gd name="connsiteY4" fmla="*/ 2110941 h 211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9483" h="2110941">
                    <a:moveTo>
                      <a:pt x="1599483" y="2110941"/>
                    </a:moveTo>
                    <a:lnTo>
                      <a:pt x="0" y="1187477"/>
                    </a:lnTo>
                    <a:lnTo>
                      <a:pt x="0" y="0"/>
                    </a:lnTo>
                    <a:lnTo>
                      <a:pt x="1599483" y="923464"/>
                    </a:lnTo>
                    <a:lnTo>
                      <a:pt x="1599483" y="21109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F1B3131-E717-439A-8222-3DC3DADE78AE}"/>
                  </a:ext>
                </a:extLst>
              </p:cNvPr>
              <p:cNvSpPr/>
              <p:nvPr/>
            </p:nvSpPr>
            <p:spPr>
              <a:xfrm>
                <a:off x="369429" y="2400265"/>
                <a:ext cx="2824356" cy="1630537"/>
              </a:xfrm>
              <a:custGeom>
                <a:avLst/>
                <a:gdLst>
                  <a:gd name="connsiteX0" fmla="*/ 1713188 w 2824356"/>
                  <a:gd name="connsiteY0" fmla="*/ 1618884 h 1630537"/>
                  <a:gd name="connsiteX1" fmla="*/ 1617800 w 2824356"/>
                  <a:gd name="connsiteY1" fmla="*/ 1618884 h 1630537"/>
                  <a:gd name="connsiteX2" fmla="*/ 18351 w 2824356"/>
                  <a:gd name="connsiteY2" fmla="*/ 695420 h 1630537"/>
                  <a:gd name="connsiteX3" fmla="*/ 18351 w 2824356"/>
                  <a:gd name="connsiteY3" fmla="*/ 640448 h 1630537"/>
                  <a:gd name="connsiteX4" fmla="*/ 1108568 w 2824356"/>
                  <a:gd name="connsiteY4" fmla="*/ 11027 h 1630537"/>
                  <a:gd name="connsiteX5" fmla="*/ 1203956 w 2824356"/>
                  <a:gd name="connsiteY5" fmla="*/ 11027 h 1630537"/>
                  <a:gd name="connsiteX6" fmla="*/ 2803440 w 2824356"/>
                  <a:gd name="connsiteY6" fmla="*/ 934491 h 1630537"/>
                  <a:gd name="connsiteX7" fmla="*/ 2803440 w 2824356"/>
                  <a:gd name="connsiteY7" fmla="*/ 989463 h 163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4356" h="1630537">
                    <a:moveTo>
                      <a:pt x="1713188" y="1618884"/>
                    </a:moveTo>
                    <a:cubicBezTo>
                      <a:pt x="1687009" y="1634005"/>
                      <a:pt x="1644155" y="1634005"/>
                      <a:pt x="1617800" y="1618884"/>
                    </a:cubicBezTo>
                    <a:lnTo>
                      <a:pt x="18351" y="695420"/>
                    </a:lnTo>
                    <a:cubicBezTo>
                      <a:pt x="-7827" y="680334"/>
                      <a:pt x="-7827" y="655569"/>
                      <a:pt x="18351" y="640448"/>
                    </a:cubicBezTo>
                    <a:lnTo>
                      <a:pt x="1108568" y="11027"/>
                    </a:lnTo>
                    <a:cubicBezTo>
                      <a:pt x="1134747" y="-4094"/>
                      <a:pt x="1177601" y="-4094"/>
                      <a:pt x="1203956" y="11027"/>
                    </a:cubicBezTo>
                    <a:lnTo>
                      <a:pt x="2803440" y="934491"/>
                    </a:lnTo>
                    <a:cubicBezTo>
                      <a:pt x="2829618" y="949576"/>
                      <a:pt x="2829618" y="974307"/>
                      <a:pt x="2803440" y="989463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BF468DD-E840-4102-9EE8-9B259236F621}"/>
                  </a:ext>
                </a:extLst>
              </p:cNvPr>
              <p:cNvSpPr/>
              <p:nvPr/>
            </p:nvSpPr>
            <p:spPr>
              <a:xfrm>
                <a:off x="1497968" y="2474810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FF879EE-20C0-4044-BA88-3F78AC92F9AC}"/>
                  </a:ext>
                </a:extLst>
              </p:cNvPr>
              <p:cNvSpPr/>
              <p:nvPr/>
            </p:nvSpPr>
            <p:spPr>
              <a:xfrm>
                <a:off x="1629710" y="2550873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51337D-C7EF-47ED-BB3E-4799D6DBDAD2}"/>
                  </a:ext>
                </a:extLst>
              </p:cNvPr>
              <p:cNvSpPr/>
              <p:nvPr/>
            </p:nvSpPr>
            <p:spPr>
              <a:xfrm>
                <a:off x="1761452" y="2626936"/>
                <a:ext cx="117362" cy="67725"/>
              </a:xfrm>
              <a:custGeom>
                <a:avLst/>
                <a:gdLst>
                  <a:gd name="connsiteX0" fmla="*/ 78218 w 117362"/>
                  <a:gd name="connsiteY0" fmla="*/ 67726 h 67725"/>
                  <a:gd name="connsiteX1" fmla="*/ 0 w 117362"/>
                  <a:gd name="connsiteY1" fmla="*/ 22575 h 67725"/>
                  <a:gd name="connsiteX2" fmla="*/ 39109 w 117362"/>
                  <a:gd name="connsiteY2" fmla="*/ 0 h 67725"/>
                  <a:gd name="connsiteX3" fmla="*/ 117363 w 117362"/>
                  <a:gd name="connsiteY3" fmla="*/ 45186 h 67725"/>
                  <a:gd name="connsiteX4" fmla="*/ 78218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E8FC93-53C2-4B11-BC87-923D9F26360B}"/>
                  </a:ext>
                </a:extLst>
              </p:cNvPr>
              <p:cNvSpPr/>
              <p:nvPr/>
            </p:nvSpPr>
            <p:spPr>
              <a:xfrm>
                <a:off x="1893193" y="2702999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611 h 67760"/>
                  <a:gd name="connsiteX2" fmla="*/ 39145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611"/>
                    </a:lnTo>
                    <a:lnTo>
                      <a:pt x="39145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AA77D38-B371-44F9-8B4D-64BB41249FE3}"/>
                  </a:ext>
                </a:extLst>
              </p:cNvPr>
              <p:cNvSpPr/>
              <p:nvPr/>
            </p:nvSpPr>
            <p:spPr>
              <a:xfrm>
                <a:off x="2024935" y="2779063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45 w 117327"/>
                  <a:gd name="connsiteY2" fmla="*/ 0 h 67725"/>
                  <a:gd name="connsiteX3" fmla="*/ 117327 w 117327"/>
                  <a:gd name="connsiteY3" fmla="*/ 45186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45" y="0"/>
                    </a:lnTo>
                    <a:lnTo>
                      <a:pt x="117327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B73A82C-62A5-4938-AAB5-1C2016D9D5F8}"/>
                  </a:ext>
                </a:extLst>
              </p:cNvPr>
              <p:cNvSpPr/>
              <p:nvPr/>
            </p:nvSpPr>
            <p:spPr>
              <a:xfrm>
                <a:off x="2156677" y="2855126"/>
                <a:ext cx="117362" cy="67760"/>
              </a:xfrm>
              <a:custGeom>
                <a:avLst/>
                <a:gdLst>
                  <a:gd name="connsiteX0" fmla="*/ 78218 w 117362"/>
                  <a:gd name="connsiteY0" fmla="*/ 67761 h 67760"/>
                  <a:gd name="connsiteX1" fmla="*/ 0 w 117362"/>
                  <a:gd name="connsiteY1" fmla="*/ 22575 h 67760"/>
                  <a:gd name="connsiteX2" fmla="*/ 39109 w 117362"/>
                  <a:gd name="connsiteY2" fmla="*/ 0 h 67760"/>
                  <a:gd name="connsiteX3" fmla="*/ 117363 w 117362"/>
                  <a:gd name="connsiteY3" fmla="*/ 45151 h 67760"/>
                  <a:gd name="connsiteX4" fmla="*/ 78218 w 11736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51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6B87E71-6E46-4BF2-A11E-90045967F1FE}"/>
                  </a:ext>
                </a:extLst>
              </p:cNvPr>
              <p:cNvSpPr/>
              <p:nvPr/>
            </p:nvSpPr>
            <p:spPr>
              <a:xfrm>
                <a:off x="2288454" y="2931189"/>
                <a:ext cx="117292" cy="67760"/>
              </a:xfrm>
              <a:custGeom>
                <a:avLst/>
                <a:gdLst>
                  <a:gd name="connsiteX0" fmla="*/ 78183 w 117292"/>
                  <a:gd name="connsiteY0" fmla="*/ 67761 h 67760"/>
                  <a:gd name="connsiteX1" fmla="*/ 0 w 117292"/>
                  <a:gd name="connsiteY1" fmla="*/ 22575 h 67760"/>
                  <a:gd name="connsiteX2" fmla="*/ 39109 w 117292"/>
                  <a:gd name="connsiteY2" fmla="*/ 0 h 67760"/>
                  <a:gd name="connsiteX3" fmla="*/ 117292 w 117292"/>
                  <a:gd name="connsiteY3" fmla="*/ 45150 h 67760"/>
                  <a:gd name="connsiteX4" fmla="*/ 78183 w 11729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92" h="67760">
                    <a:moveTo>
                      <a:pt x="78183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292" y="45150"/>
                    </a:lnTo>
                    <a:lnTo>
                      <a:pt x="78183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E24C948-7F6E-4EC0-AC68-BD00B2F9AA8B}"/>
                  </a:ext>
                </a:extLst>
              </p:cNvPr>
              <p:cNvSpPr/>
              <p:nvPr/>
            </p:nvSpPr>
            <p:spPr>
              <a:xfrm>
                <a:off x="2420160" y="3007252"/>
                <a:ext cx="117362" cy="67725"/>
              </a:xfrm>
              <a:custGeom>
                <a:avLst/>
                <a:gdLst>
                  <a:gd name="connsiteX0" fmla="*/ 78254 w 117362"/>
                  <a:gd name="connsiteY0" fmla="*/ 67726 h 67725"/>
                  <a:gd name="connsiteX1" fmla="*/ 0 w 117362"/>
                  <a:gd name="connsiteY1" fmla="*/ 22575 h 67725"/>
                  <a:gd name="connsiteX2" fmla="*/ 39144 w 117362"/>
                  <a:gd name="connsiteY2" fmla="*/ 0 h 67725"/>
                  <a:gd name="connsiteX3" fmla="*/ 117363 w 117362"/>
                  <a:gd name="connsiteY3" fmla="*/ 45186 h 67725"/>
                  <a:gd name="connsiteX4" fmla="*/ 78254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54" y="67726"/>
                    </a:moveTo>
                    <a:lnTo>
                      <a:pt x="0" y="22575"/>
                    </a:lnTo>
                    <a:lnTo>
                      <a:pt x="39144" y="0"/>
                    </a:lnTo>
                    <a:lnTo>
                      <a:pt x="117363" y="45186"/>
                    </a:lnTo>
                    <a:lnTo>
                      <a:pt x="78254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19E14A6-62A4-4418-9B5E-0E763B003404}"/>
                  </a:ext>
                </a:extLst>
              </p:cNvPr>
              <p:cNvSpPr/>
              <p:nvPr/>
            </p:nvSpPr>
            <p:spPr>
              <a:xfrm>
                <a:off x="2551937" y="3083316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7 w 117327"/>
                  <a:gd name="connsiteY3" fmla="*/ 45150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0626F34-1713-4027-8904-791C19C703FB}"/>
                  </a:ext>
                </a:extLst>
              </p:cNvPr>
              <p:cNvSpPr/>
              <p:nvPr/>
            </p:nvSpPr>
            <p:spPr>
              <a:xfrm>
                <a:off x="2683679" y="3159379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8 w 117327"/>
                  <a:gd name="connsiteY3" fmla="*/ 45151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1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2EBA220-77FF-4C79-A8B5-24286D211E35}"/>
                  </a:ext>
                </a:extLst>
              </p:cNvPr>
              <p:cNvSpPr/>
              <p:nvPr/>
            </p:nvSpPr>
            <p:spPr>
              <a:xfrm>
                <a:off x="2815421" y="3235442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4B478E-CEC4-41FC-AC1A-367D5F0925A5}"/>
                  </a:ext>
                </a:extLst>
              </p:cNvPr>
              <p:cNvSpPr/>
              <p:nvPr/>
            </p:nvSpPr>
            <p:spPr>
              <a:xfrm>
                <a:off x="2947162" y="3311506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86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86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A4927B-A5F5-4DEB-A386-B4C322551E43}"/>
                  </a:ext>
                </a:extLst>
              </p:cNvPr>
              <p:cNvSpPr/>
              <p:nvPr/>
            </p:nvSpPr>
            <p:spPr>
              <a:xfrm>
                <a:off x="1366227" y="2528298"/>
                <a:ext cx="218827" cy="126336"/>
              </a:xfrm>
              <a:custGeom>
                <a:avLst/>
                <a:gdLst>
                  <a:gd name="connsiteX0" fmla="*/ 140645 w 218827"/>
                  <a:gd name="connsiteY0" fmla="*/ 126336 h 126336"/>
                  <a:gd name="connsiteX1" fmla="*/ 0 w 218827"/>
                  <a:gd name="connsiteY1" fmla="*/ 45150 h 126336"/>
                  <a:gd name="connsiteX2" fmla="*/ 78218 w 218827"/>
                  <a:gd name="connsiteY2" fmla="*/ 0 h 126336"/>
                  <a:gd name="connsiteX3" fmla="*/ 218828 w 218827"/>
                  <a:gd name="connsiteY3" fmla="*/ 81186 h 126336"/>
                  <a:gd name="connsiteX4" fmla="*/ 140645 w 218827"/>
                  <a:gd name="connsiteY4" fmla="*/ 126336 h 12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27" h="126336">
                    <a:moveTo>
                      <a:pt x="140645" y="126336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18828" y="81186"/>
                    </a:lnTo>
                    <a:lnTo>
                      <a:pt x="140645" y="12633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9E44EF-8AAE-4A3B-AFD7-8B7B37EBE7A7}"/>
                  </a:ext>
                </a:extLst>
              </p:cNvPr>
              <p:cNvSpPr/>
              <p:nvPr/>
            </p:nvSpPr>
            <p:spPr>
              <a:xfrm>
                <a:off x="1239961" y="2601217"/>
                <a:ext cx="272386" cy="157249"/>
              </a:xfrm>
              <a:custGeom>
                <a:avLst/>
                <a:gdLst>
                  <a:gd name="connsiteX0" fmla="*/ 194133 w 272386"/>
                  <a:gd name="connsiteY0" fmla="*/ 157249 h 157249"/>
                  <a:gd name="connsiteX1" fmla="*/ 0 w 272386"/>
                  <a:gd name="connsiteY1" fmla="*/ 45150 h 157249"/>
                  <a:gd name="connsiteX2" fmla="*/ 78218 w 272386"/>
                  <a:gd name="connsiteY2" fmla="*/ 0 h 157249"/>
                  <a:gd name="connsiteX3" fmla="*/ 272386 w 272386"/>
                  <a:gd name="connsiteY3" fmla="*/ 112099 h 157249"/>
                  <a:gd name="connsiteX4" fmla="*/ 194133 w 272386"/>
                  <a:gd name="connsiteY4" fmla="*/ 157249 h 15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386" h="157249">
                    <a:moveTo>
                      <a:pt x="194133" y="157249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72386" y="112099"/>
                    </a:lnTo>
                    <a:lnTo>
                      <a:pt x="194133" y="15724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E946AC1-4CF6-4C77-B02C-06451F667FEE}"/>
                  </a:ext>
                </a:extLst>
              </p:cNvPr>
              <p:cNvSpPr/>
              <p:nvPr/>
            </p:nvSpPr>
            <p:spPr>
              <a:xfrm>
                <a:off x="1108219" y="2677280"/>
                <a:ext cx="325874" cy="188126"/>
              </a:xfrm>
              <a:custGeom>
                <a:avLst/>
                <a:gdLst>
                  <a:gd name="connsiteX0" fmla="*/ 247656 w 325874"/>
                  <a:gd name="connsiteY0" fmla="*/ 188127 h 188126"/>
                  <a:gd name="connsiteX1" fmla="*/ 0 w 325874"/>
                  <a:gd name="connsiteY1" fmla="*/ 45150 h 188126"/>
                  <a:gd name="connsiteX2" fmla="*/ 78218 w 325874"/>
                  <a:gd name="connsiteY2" fmla="*/ 0 h 188126"/>
                  <a:gd name="connsiteX3" fmla="*/ 325874 w 325874"/>
                  <a:gd name="connsiteY3" fmla="*/ 142976 h 188126"/>
                  <a:gd name="connsiteX4" fmla="*/ 247656 w 325874"/>
                  <a:gd name="connsiteY4" fmla="*/ 188127 h 18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74" h="188126">
                    <a:moveTo>
                      <a:pt x="247656" y="188127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325874" y="142976"/>
                    </a:lnTo>
                    <a:lnTo>
                      <a:pt x="247656" y="1881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B818414-72C4-4C24-824C-21109FB299FC}"/>
                  </a:ext>
                </a:extLst>
              </p:cNvPr>
              <p:cNvSpPr/>
              <p:nvPr/>
            </p:nvSpPr>
            <p:spPr>
              <a:xfrm>
                <a:off x="948779" y="2753343"/>
                <a:ext cx="246525" cy="142304"/>
              </a:xfrm>
              <a:custGeom>
                <a:avLst/>
                <a:gdLst>
                  <a:gd name="connsiteX0" fmla="*/ 140645 w 246525"/>
                  <a:gd name="connsiteY0" fmla="*/ 142305 h 142304"/>
                  <a:gd name="connsiteX1" fmla="*/ 0 w 246525"/>
                  <a:gd name="connsiteY1" fmla="*/ 61119 h 142304"/>
                  <a:gd name="connsiteX2" fmla="*/ 105916 w 246525"/>
                  <a:gd name="connsiteY2" fmla="*/ 0 h 142304"/>
                  <a:gd name="connsiteX3" fmla="*/ 246526 w 246525"/>
                  <a:gd name="connsiteY3" fmla="*/ 81151 h 142304"/>
                  <a:gd name="connsiteX4" fmla="*/ 140645 w 246525"/>
                  <a:gd name="connsiteY4" fmla="*/ 142305 h 1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04">
                    <a:moveTo>
                      <a:pt x="140645" y="142305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246526" y="81151"/>
                    </a:lnTo>
                    <a:lnTo>
                      <a:pt x="140645" y="142305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6C9B3E7-E582-46CD-A40F-18C327BC262F}"/>
                  </a:ext>
                </a:extLst>
              </p:cNvPr>
              <p:cNvSpPr/>
              <p:nvPr/>
            </p:nvSpPr>
            <p:spPr>
              <a:xfrm>
                <a:off x="1142947" y="2865407"/>
                <a:ext cx="246525" cy="142340"/>
              </a:xfrm>
              <a:custGeom>
                <a:avLst/>
                <a:gdLst>
                  <a:gd name="connsiteX0" fmla="*/ 140609 w 246525"/>
                  <a:gd name="connsiteY0" fmla="*/ 142341 h 142340"/>
                  <a:gd name="connsiteX1" fmla="*/ 0 w 246525"/>
                  <a:gd name="connsiteY1" fmla="*/ 61154 h 142340"/>
                  <a:gd name="connsiteX2" fmla="*/ 105881 w 246525"/>
                  <a:gd name="connsiteY2" fmla="*/ 0 h 142340"/>
                  <a:gd name="connsiteX3" fmla="*/ 246526 w 246525"/>
                  <a:gd name="connsiteY3" fmla="*/ 81221 h 142340"/>
                  <a:gd name="connsiteX4" fmla="*/ 140609 w 246525"/>
                  <a:gd name="connsiteY4" fmla="*/ 142341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40">
                    <a:moveTo>
                      <a:pt x="140609" y="142341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26" y="81221"/>
                    </a:lnTo>
                    <a:lnTo>
                      <a:pt x="140609" y="1423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1F806F3-CAA1-4916-A0B8-6E813CFD1047}"/>
                  </a:ext>
                </a:extLst>
              </p:cNvPr>
              <p:cNvSpPr/>
              <p:nvPr/>
            </p:nvSpPr>
            <p:spPr>
              <a:xfrm>
                <a:off x="1337080" y="2977506"/>
                <a:ext cx="246560" cy="142340"/>
              </a:xfrm>
              <a:custGeom>
                <a:avLst/>
                <a:gdLst>
                  <a:gd name="connsiteX0" fmla="*/ 140645 w 246560"/>
                  <a:gd name="connsiteY0" fmla="*/ 142340 h 142340"/>
                  <a:gd name="connsiteX1" fmla="*/ 0 w 246560"/>
                  <a:gd name="connsiteY1" fmla="*/ 61154 h 142340"/>
                  <a:gd name="connsiteX2" fmla="*/ 105916 w 246560"/>
                  <a:gd name="connsiteY2" fmla="*/ 0 h 142340"/>
                  <a:gd name="connsiteX3" fmla="*/ 246561 w 246560"/>
                  <a:gd name="connsiteY3" fmla="*/ 81221 h 142340"/>
                  <a:gd name="connsiteX4" fmla="*/ 140645 w 246560"/>
                  <a:gd name="connsiteY4" fmla="*/ 142340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40">
                    <a:moveTo>
                      <a:pt x="140645" y="142340"/>
                    </a:moveTo>
                    <a:lnTo>
                      <a:pt x="0" y="61154"/>
                    </a:lnTo>
                    <a:lnTo>
                      <a:pt x="105916" y="0"/>
                    </a:lnTo>
                    <a:lnTo>
                      <a:pt x="246561" y="81221"/>
                    </a:lnTo>
                    <a:lnTo>
                      <a:pt x="140645" y="142340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C124407-A6D3-4120-BC12-36843E44D3F1}"/>
                  </a:ext>
                </a:extLst>
              </p:cNvPr>
              <p:cNvSpPr/>
              <p:nvPr/>
            </p:nvSpPr>
            <p:spPr>
              <a:xfrm>
                <a:off x="2006529" y="3364004"/>
                <a:ext cx="246560" cy="142375"/>
              </a:xfrm>
              <a:custGeom>
                <a:avLst/>
                <a:gdLst>
                  <a:gd name="connsiteX0" fmla="*/ 140609 w 246560"/>
                  <a:gd name="connsiteY0" fmla="*/ 142376 h 142375"/>
                  <a:gd name="connsiteX1" fmla="*/ 0 w 246560"/>
                  <a:gd name="connsiteY1" fmla="*/ 61154 h 142375"/>
                  <a:gd name="connsiteX2" fmla="*/ 105881 w 246560"/>
                  <a:gd name="connsiteY2" fmla="*/ 0 h 142375"/>
                  <a:gd name="connsiteX3" fmla="*/ 246561 w 246560"/>
                  <a:gd name="connsiteY3" fmla="*/ 81221 h 142375"/>
                  <a:gd name="connsiteX4" fmla="*/ 140609 w 246560"/>
                  <a:gd name="connsiteY4" fmla="*/ 142376 h 1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75">
                    <a:moveTo>
                      <a:pt x="140609" y="142376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61" y="81221"/>
                    </a:lnTo>
                    <a:lnTo>
                      <a:pt x="140609" y="14237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CE67C5-757E-455F-86B7-CDCB45B00A42}"/>
                  </a:ext>
                </a:extLst>
              </p:cNvPr>
              <p:cNvSpPr/>
              <p:nvPr/>
            </p:nvSpPr>
            <p:spPr>
              <a:xfrm>
                <a:off x="2200379" y="3475926"/>
                <a:ext cx="381729" cy="220417"/>
              </a:xfrm>
              <a:custGeom>
                <a:avLst/>
                <a:gdLst>
                  <a:gd name="connsiteX0" fmla="*/ 275813 w 381729"/>
                  <a:gd name="connsiteY0" fmla="*/ 220418 h 220417"/>
                  <a:gd name="connsiteX1" fmla="*/ 0 w 381729"/>
                  <a:gd name="connsiteY1" fmla="*/ 61119 h 220417"/>
                  <a:gd name="connsiteX2" fmla="*/ 105881 w 381729"/>
                  <a:gd name="connsiteY2" fmla="*/ 0 h 220417"/>
                  <a:gd name="connsiteX3" fmla="*/ 381729 w 381729"/>
                  <a:gd name="connsiteY3" fmla="*/ 159263 h 220417"/>
                  <a:gd name="connsiteX4" fmla="*/ 275813 w 381729"/>
                  <a:gd name="connsiteY4" fmla="*/ 220418 h 22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29" h="220417">
                    <a:moveTo>
                      <a:pt x="275813" y="220418"/>
                    </a:moveTo>
                    <a:lnTo>
                      <a:pt x="0" y="61119"/>
                    </a:lnTo>
                    <a:lnTo>
                      <a:pt x="105881" y="0"/>
                    </a:lnTo>
                    <a:lnTo>
                      <a:pt x="381729" y="159263"/>
                    </a:lnTo>
                    <a:lnTo>
                      <a:pt x="275813" y="2204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EABE4F6-4CE7-440D-8426-C35B1B22BA57}"/>
                  </a:ext>
                </a:extLst>
              </p:cNvPr>
              <p:cNvSpPr/>
              <p:nvPr/>
            </p:nvSpPr>
            <p:spPr>
              <a:xfrm>
                <a:off x="1531248" y="3089640"/>
                <a:ext cx="527991" cy="304818"/>
              </a:xfrm>
              <a:custGeom>
                <a:avLst/>
                <a:gdLst>
                  <a:gd name="connsiteX0" fmla="*/ 422075 w 527991"/>
                  <a:gd name="connsiteY0" fmla="*/ 304818 h 304818"/>
                  <a:gd name="connsiteX1" fmla="*/ 0 w 527991"/>
                  <a:gd name="connsiteY1" fmla="*/ 61119 h 304818"/>
                  <a:gd name="connsiteX2" fmla="*/ 105916 w 527991"/>
                  <a:gd name="connsiteY2" fmla="*/ 0 h 304818"/>
                  <a:gd name="connsiteX3" fmla="*/ 527991 w 527991"/>
                  <a:gd name="connsiteY3" fmla="*/ 243664 h 304818"/>
                  <a:gd name="connsiteX4" fmla="*/ 422075 w 527991"/>
                  <a:gd name="connsiteY4" fmla="*/ 304818 h 30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991" h="304818">
                    <a:moveTo>
                      <a:pt x="422075" y="304818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527991" y="243664"/>
                    </a:lnTo>
                    <a:lnTo>
                      <a:pt x="422075" y="3048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923DA5F-9571-4137-9FC1-3A97115B4E61}"/>
                  </a:ext>
                </a:extLst>
              </p:cNvPr>
              <p:cNvSpPr/>
              <p:nvPr/>
            </p:nvSpPr>
            <p:spPr>
              <a:xfrm>
                <a:off x="1560395" y="2640396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183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183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E5A1434-47C3-4986-9EE4-4627904C77C0}"/>
                  </a:ext>
                </a:extLst>
              </p:cNvPr>
              <p:cNvSpPr/>
              <p:nvPr/>
            </p:nvSpPr>
            <p:spPr>
              <a:xfrm>
                <a:off x="1487617" y="274419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19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33BD368-482F-4EF2-9F89-CA5228944E1D}"/>
                  </a:ext>
                </a:extLst>
              </p:cNvPr>
              <p:cNvSpPr/>
              <p:nvPr/>
            </p:nvSpPr>
            <p:spPr>
              <a:xfrm>
                <a:off x="1413002" y="2849085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48122D0-499E-4A03-BD7F-7466A3EF2203}"/>
                  </a:ext>
                </a:extLst>
              </p:cNvPr>
              <p:cNvSpPr/>
              <p:nvPr/>
            </p:nvSpPr>
            <p:spPr>
              <a:xfrm>
                <a:off x="1581627" y="2946416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1DAAAFE-4D9A-4FA0-B950-06E358E0CC16}"/>
                  </a:ext>
                </a:extLst>
              </p:cNvPr>
              <p:cNvSpPr/>
              <p:nvPr/>
            </p:nvSpPr>
            <p:spPr>
              <a:xfrm>
                <a:off x="1750217" y="304378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0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C44D27F-B9B0-4784-829A-91EB19F53978}"/>
                  </a:ext>
                </a:extLst>
              </p:cNvPr>
              <p:cNvSpPr/>
              <p:nvPr/>
            </p:nvSpPr>
            <p:spPr>
              <a:xfrm>
                <a:off x="1918842" y="3141114"/>
                <a:ext cx="193284" cy="111639"/>
              </a:xfrm>
              <a:custGeom>
                <a:avLst/>
                <a:gdLst>
                  <a:gd name="connsiteX0" fmla="*/ 115102 w 193284"/>
                  <a:gd name="connsiteY0" fmla="*/ 111639 h 111639"/>
                  <a:gd name="connsiteX1" fmla="*/ 0 w 193284"/>
                  <a:gd name="connsiteY1" fmla="*/ 45186 h 111639"/>
                  <a:gd name="connsiteX2" fmla="*/ 78218 w 193284"/>
                  <a:gd name="connsiteY2" fmla="*/ 0 h 111639"/>
                  <a:gd name="connsiteX3" fmla="*/ 193285 w 193284"/>
                  <a:gd name="connsiteY3" fmla="*/ 66454 h 111639"/>
                  <a:gd name="connsiteX4" fmla="*/ 115102 w 193284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4A10481-B214-4F57-88D9-BB12AD33B357}"/>
                  </a:ext>
                </a:extLst>
              </p:cNvPr>
              <p:cNvSpPr/>
              <p:nvPr/>
            </p:nvSpPr>
            <p:spPr>
              <a:xfrm>
                <a:off x="2087467" y="3238481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D8DD975-2131-4ACE-A8EA-7DCB5EF75273}"/>
                  </a:ext>
                </a:extLst>
              </p:cNvPr>
              <p:cNvSpPr/>
              <p:nvPr/>
            </p:nvSpPr>
            <p:spPr>
              <a:xfrm>
                <a:off x="2256057" y="3335812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86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344A6A0-AA0A-4A32-8A45-1431A0814AD0}"/>
                  </a:ext>
                </a:extLst>
              </p:cNvPr>
              <p:cNvSpPr/>
              <p:nvPr/>
            </p:nvSpPr>
            <p:spPr>
              <a:xfrm>
                <a:off x="2424682" y="3433179"/>
                <a:ext cx="292771" cy="169013"/>
              </a:xfrm>
              <a:custGeom>
                <a:avLst/>
                <a:gdLst>
                  <a:gd name="connsiteX0" fmla="*/ 214553 w 292771"/>
                  <a:gd name="connsiteY0" fmla="*/ 169014 h 169013"/>
                  <a:gd name="connsiteX1" fmla="*/ 0 w 292771"/>
                  <a:gd name="connsiteY1" fmla="*/ 45151 h 169013"/>
                  <a:gd name="connsiteX2" fmla="*/ 78218 w 292771"/>
                  <a:gd name="connsiteY2" fmla="*/ 0 h 169013"/>
                  <a:gd name="connsiteX3" fmla="*/ 292771 w 292771"/>
                  <a:gd name="connsiteY3" fmla="*/ 123863 h 169013"/>
                  <a:gd name="connsiteX4" fmla="*/ 214553 w 292771"/>
                  <a:gd name="connsiteY4" fmla="*/ 169014 h 16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771" h="169013">
                    <a:moveTo>
                      <a:pt x="214553" y="16901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92771" y="123863"/>
                    </a:lnTo>
                    <a:lnTo>
                      <a:pt x="214553" y="16901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4A712E8-D67C-4B55-BC5A-DC33F777FF22}"/>
                  </a:ext>
                </a:extLst>
              </p:cNvPr>
              <p:cNvSpPr/>
              <p:nvPr/>
            </p:nvSpPr>
            <p:spPr>
              <a:xfrm>
                <a:off x="1656242" y="2841560"/>
                <a:ext cx="193320" cy="111568"/>
              </a:xfrm>
              <a:custGeom>
                <a:avLst/>
                <a:gdLst>
                  <a:gd name="connsiteX0" fmla="*/ 115102 w 193320"/>
                  <a:gd name="connsiteY0" fmla="*/ 111569 h 111568"/>
                  <a:gd name="connsiteX1" fmla="*/ 0 w 193320"/>
                  <a:gd name="connsiteY1" fmla="*/ 45151 h 111568"/>
                  <a:gd name="connsiteX2" fmla="*/ 78218 w 193320"/>
                  <a:gd name="connsiteY2" fmla="*/ 0 h 111568"/>
                  <a:gd name="connsiteX3" fmla="*/ 193320 w 193320"/>
                  <a:gd name="connsiteY3" fmla="*/ 66419 h 111568"/>
                  <a:gd name="connsiteX4" fmla="*/ 115102 w 193320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568">
                    <a:moveTo>
                      <a:pt x="115102" y="111569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BA27143-9C22-4CD3-A5F4-6BBA4352BC26}"/>
                  </a:ext>
                </a:extLst>
              </p:cNvPr>
              <p:cNvSpPr/>
              <p:nvPr/>
            </p:nvSpPr>
            <p:spPr>
              <a:xfrm>
                <a:off x="1824832" y="2938891"/>
                <a:ext cx="193355" cy="111604"/>
              </a:xfrm>
              <a:custGeom>
                <a:avLst/>
                <a:gdLst>
                  <a:gd name="connsiteX0" fmla="*/ 115102 w 193355"/>
                  <a:gd name="connsiteY0" fmla="*/ 111604 h 111604"/>
                  <a:gd name="connsiteX1" fmla="*/ 0 w 193355"/>
                  <a:gd name="connsiteY1" fmla="*/ 45150 h 111604"/>
                  <a:gd name="connsiteX2" fmla="*/ 78254 w 193355"/>
                  <a:gd name="connsiteY2" fmla="*/ 0 h 111604"/>
                  <a:gd name="connsiteX3" fmla="*/ 193355 w 193355"/>
                  <a:gd name="connsiteY3" fmla="*/ 66454 h 111604"/>
                  <a:gd name="connsiteX4" fmla="*/ 115102 w 193355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C123C99-F755-4FAA-9306-3C6CA9FAFFE3}"/>
                  </a:ext>
                </a:extLst>
              </p:cNvPr>
              <p:cNvSpPr/>
              <p:nvPr/>
            </p:nvSpPr>
            <p:spPr>
              <a:xfrm>
                <a:off x="1993457" y="3036222"/>
                <a:ext cx="193320" cy="111639"/>
              </a:xfrm>
              <a:custGeom>
                <a:avLst/>
                <a:gdLst>
                  <a:gd name="connsiteX0" fmla="*/ 115066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54 h 111639"/>
                  <a:gd name="connsiteX4" fmla="*/ 115066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066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066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5ADDE3B-95FC-43DC-A833-0E78A70BBC93}"/>
                  </a:ext>
                </a:extLst>
              </p:cNvPr>
              <p:cNvSpPr/>
              <p:nvPr/>
            </p:nvSpPr>
            <p:spPr>
              <a:xfrm>
                <a:off x="2162082" y="3133589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00C7C0-6D3C-4622-9B09-9BBF2B395F52}"/>
                  </a:ext>
                </a:extLst>
              </p:cNvPr>
              <p:cNvSpPr/>
              <p:nvPr/>
            </p:nvSpPr>
            <p:spPr>
              <a:xfrm>
                <a:off x="2330672" y="3230920"/>
                <a:ext cx="193355" cy="111639"/>
              </a:xfrm>
              <a:custGeom>
                <a:avLst/>
                <a:gdLst>
                  <a:gd name="connsiteX0" fmla="*/ 115102 w 193355"/>
                  <a:gd name="connsiteY0" fmla="*/ 111639 h 111639"/>
                  <a:gd name="connsiteX1" fmla="*/ 0 w 193355"/>
                  <a:gd name="connsiteY1" fmla="*/ 45186 h 111639"/>
                  <a:gd name="connsiteX2" fmla="*/ 78254 w 193355"/>
                  <a:gd name="connsiteY2" fmla="*/ 0 h 111639"/>
                  <a:gd name="connsiteX3" fmla="*/ 193355 w 193355"/>
                  <a:gd name="connsiteY3" fmla="*/ 66454 h 111639"/>
                  <a:gd name="connsiteX4" fmla="*/ 115102 w 193355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1DC40E9-F887-4BA4-881B-9F6D5ABB44DB}"/>
                  </a:ext>
                </a:extLst>
              </p:cNvPr>
              <p:cNvSpPr/>
              <p:nvPr/>
            </p:nvSpPr>
            <p:spPr>
              <a:xfrm>
                <a:off x="2499297" y="3328287"/>
                <a:ext cx="346294" cy="199926"/>
              </a:xfrm>
              <a:custGeom>
                <a:avLst/>
                <a:gdLst>
                  <a:gd name="connsiteX0" fmla="*/ 268076 w 346294"/>
                  <a:gd name="connsiteY0" fmla="*/ 199927 h 199926"/>
                  <a:gd name="connsiteX1" fmla="*/ 0 w 346294"/>
                  <a:gd name="connsiteY1" fmla="*/ 45151 h 199926"/>
                  <a:gd name="connsiteX2" fmla="*/ 78218 w 346294"/>
                  <a:gd name="connsiteY2" fmla="*/ 0 h 199926"/>
                  <a:gd name="connsiteX3" fmla="*/ 346295 w 346294"/>
                  <a:gd name="connsiteY3" fmla="*/ 154776 h 199926"/>
                  <a:gd name="connsiteX4" fmla="*/ 268076 w 346294"/>
                  <a:gd name="connsiteY4" fmla="*/ 199927 h 19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294" h="199926">
                    <a:moveTo>
                      <a:pt x="268076" y="199927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346295" y="154776"/>
                    </a:lnTo>
                    <a:lnTo>
                      <a:pt x="268076" y="1999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1578C17-445B-4714-A9C6-15341D409DE2}"/>
                  </a:ext>
                </a:extLst>
              </p:cNvPr>
              <p:cNvSpPr/>
              <p:nvPr/>
            </p:nvSpPr>
            <p:spPr>
              <a:xfrm>
                <a:off x="1728984" y="2737728"/>
                <a:ext cx="193320" cy="111639"/>
              </a:xfrm>
              <a:custGeom>
                <a:avLst/>
                <a:gdLst>
                  <a:gd name="connsiteX0" fmla="*/ 115102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89 h 111639"/>
                  <a:gd name="connsiteX4" fmla="*/ 115102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89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79E1EC-A1B9-41E6-988A-7F6C51E69F2A}"/>
                  </a:ext>
                </a:extLst>
              </p:cNvPr>
              <p:cNvSpPr/>
              <p:nvPr/>
            </p:nvSpPr>
            <p:spPr>
              <a:xfrm>
                <a:off x="1897609" y="2835094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18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18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F73ACA0-0D87-4952-9FA3-3CF8F94ADBDB}"/>
                  </a:ext>
                </a:extLst>
              </p:cNvPr>
              <p:cNvSpPr/>
              <p:nvPr/>
            </p:nvSpPr>
            <p:spPr>
              <a:xfrm>
                <a:off x="2066235" y="2932461"/>
                <a:ext cx="193284" cy="111568"/>
              </a:xfrm>
              <a:custGeom>
                <a:avLst/>
                <a:gdLst>
                  <a:gd name="connsiteX0" fmla="*/ 115066 w 193284"/>
                  <a:gd name="connsiteY0" fmla="*/ 111569 h 111568"/>
                  <a:gd name="connsiteX1" fmla="*/ 0 w 193284"/>
                  <a:gd name="connsiteY1" fmla="*/ 45115 h 111568"/>
                  <a:gd name="connsiteX2" fmla="*/ 78183 w 193284"/>
                  <a:gd name="connsiteY2" fmla="*/ 0 h 111568"/>
                  <a:gd name="connsiteX3" fmla="*/ 193285 w 193284"/>
                  <a:gd name="connsiteY3" fmla="*/ 66418 h 111568"/>
                  <a:gd name="connsiteX4" fmla="*/ 115066 w 193284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568">
                    <a:moveTo>
                      <a:pt x="115066" y="111569"/>
                    </a:moveTo>
                    <a:lnTo>
                      <a:pt x="0" y="45115"/>
                    </a:lnTo>
                    <a:lnTo>
                      <a:pt x="78183" y="0"/>
                    </a:lnTo>
                    <a:lnTo>
                      <a:pt x="193285" y="66418"/>
                    </a:lnTo>
                    <a:lnTo>
                      <a:pt x="115066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86B06D-6E54-4164-85FD-D845BFC8197A}"/>
                  </a:ext>
                </a:extLst>
              </p:cNvPr>
              <p:cNvSpPr/>
              <p:nvPr/>
            </p:nvSpPr>
            <p:spPr>
              <a:xfrm>
                <a:off x="2234824" y="3029792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72C2893-B4C4-4618-800D-E14993F51E8B}"/>
                  </a:ext>
                </a:extLst>
              </p:cNvPr>
              <p:cNvSpPr/>
              <p:nvPr/>
            </p:nvSpPr>
            <p:spPr>
              <a:xfrm>
                <a:off x="2403449" y="3127124"/>
                <a:ext cx="193320" cy="111604"/>
              </a:xfrm>
              <a:custGeom>
                <a:avLst/>
                <a:gdLst>
                  <a:gd name="connsiteX0" fmla="*/ 115066 w 193320"/>
                  <a:gd name="connsiteY0" fmla="*/ 111604 h 111604"/>
                  <a:gd name="connsiteX1" fmla="*/ 0 w 193320"/>
                  <a:gd name="connsiteY1" fmla="*/ 45151 h 111604"/>
                  <a:gd name="connsiteX2" fmla="*/ 78183 w 193320"/>
                  <a:gd name="connsiteY2" fmla="*/ 0 h 111604"/>
                  <a:gd name="connsiteX3" fmla="*/ 193320 w 193320"/>
                  <a:gd name="connsiteY3" fmla="*/ 66454 h 111604"/>
                  <a:gd name="connsiteX4" fmla="*/ 115066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066" y="111604"/>
                    </a:moveTo>
                    <a:lnTo>
                      <a:pt x="0" y="45151"/>
                    </a:lnTo>
                    <a:lnTo>
                      <a:pt x="78183" y="0"/>
                    </a:lnTo>
                    <a:lnTo>
                      <a:pt x="193320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1887EB7-DD9F-4DF8-8B47-08042E962ABB}"/>
                  </a:ext>
                </a:extLst>
              </p:cNvPr>
              <p:cNvSpPr/>
              <p:nvPr/>
            </p:nvSpPr>
            <p:spPr>
              <a:xfrm>
                <a:off x="2572039" y="3224490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51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1A97B3E-B470-4071-AD19-2E8496F58DDD}"/>
                  </a:ext>
                </a:extLst>
              </p:cNvPr>
              <p:cNvSpPr/>
              <p:nvPr/>
            </p:nvSpPr>
            <p:spPr>
              <a:xfrm>
                <a:off x="2740664" y="3321822"/>
                <a:ext cx="231192" cy="133472"/>
              </a:xfrm>
              <a:custGeom>
                <a:avLst/>
                <a:gdLst>
                  <a:gd name="connsiteX0" fmla="*/ 152974 w 231192"/>
                  <a:gd name="connsiteY0" fmla="*/ 133473 h 133472"/>
                  <a:gd name="connsiteX1" fmla="*/ 0 w 231192"/>
                  <a:gd name="connsiteY1" fmla="*/ 45151 h 133472"/>
                  <a:gd name="connsiteX2" fmla="*/ 78218 w 231192"/>
                  <a:gd name="connsiteY2" fmla="*/ 0 h 133472"/>
                  <a:gd name="connsiteX3" fmla="*/ 231193 w 231192"/>
                  <a:gd name="connsiteY3" fmla="*/ 88322 h 133472"/>
                  <a:gd name="connsiteX4" fmla="*/ 152974 w 231192"/>
                  <a:gd name="connsiteY4" fmla="*/ 133473 h 13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192" h="133472">
                    <a:moveTo>
                      <a:pt x="152974" y="133473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31193" y="88322"/>
                    </a:lnTo>
                    <a:lnTo>
                      <a:pt x="152974" y="13347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F906C95-B130-495B-B7B2-3FBEBD9F85D1}"/>
                  </a:ext>
                </a:extLst>
              </p:cNvPr>
              <p:cNvSpPr/>
              <p:nvPr/>
            </p:nvSpPr>
            <p:spPr>
              <a:xfrm>
                <a:off x="1704325" y="2508443"/>
                <a:ext cx="1301907" cy="751659"/>
              </a:xfrm>
              <a:custGeom>
                <a:avLst/>
                <a:gdLst>
                  <a:gd name="connsiteX0" fmla="*/ 1263929 w 1301907"/>
                  <a:gd name="connsiteY0" fmla="*/ 751659 h 751659"/>
                  <a:gd name="connsiteX1" fmla="*/ 0 w 1301907"/>
                  <a:gd name="connsiteY1" fmla="*/ 21939 h 751659"/>
                  <a:gd name="connsiteX2" fmla="*/ 37979 w 1301907"/>
                  <a:gd name="connsiteY2" fmla="*/ 0 h 751659"/>
                  <a:gd name="connsiteX3" fmla="*/ 1301908 w 1301907"/>
                  <a:gd name="connsiteY3" fmla="*/ 729755 h 751659"/>
                  <a:gd name="connsiteX4" fmla="*/ 1263929 w 1301907"/>
                  <a:gd name="connsiteY4" fmla="*/ 751659 h 75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907" h="751659">
                    <a:moveTo>
                      <a:pt x="1263929" y="751659"/>
                    </a:moveTo>
                    <a:lnTo>
                      <a:pt x="0" y="21939"/>
                    </a:lnTo>
                    <a:lnTo>
                      <a:pt x="37979" y="0"/>
                    </a:lnTo>
                    <a:lnTo>
                      <a:pt x="1301908" y="729755"/>
                    </a:lnTo>
                    <a:lnTo>
                      <a:pt x="1263929" y="751659"/>
                    </a:lnTo>
                    <a:close/>
                  </a:path>
                </a:pathLst>
              </a:custGeom>
              <a:solidFill>
                <a:srgbClr val="6B67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29E336A-2BF8-41E5-9813-5515FD8C28A2}"/>
                  </a:ext>
                </a:extLst>
              </p:cNvPr>
              <p:cNvSpPr/>
              <p:nvPr/>
            </p:nvSpPr>
            <p:spPr>
              <a:xfrm>
                <a:off x="907551" y="3116348"/>
                <a:ext cx="1045737" cy="603772"/>
              </a:xfrm>
              <a:custGeom>
                <a:avLst/>
                <a:gdLst>
                  <a:gd name="connsiteX0" fmla="*/ 1045737 w 1045737"/>
                  <a:gd name="connsiteY0" fmla="*/ 372403 h 603772"/>
                  <a:gd name="connsiteX1" fmla="*/ 400772 w 1045737"/>
                  <a:gd name="connsiteY1" fmla="*/ 0 h 603772"/>
                  <a:gd name="connsiteX2" fmla="*/ 0 w 1045737"/>
                  <a:gd name="connsiteY2" fmla="*/ 231405 h 603772"/>
                  <a:gd name="connsiteX3" fmla="*/ 644966 w 1045737"/>
                  <a:gd name="connsiteY3" fmla="*/ 603772 h 603772"/>
                  <a:gd name="connsiteX4" fmla="*/ 1045737 w 1045737"/>
                  <a:gd name="connsiteY4" fmla="*/ 372403 h 603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737" h="603772">
                    <a:moveTo>
                      <a:pt x="1045737" y="372403"/>
                    </a:moveTo>
                    <a:lnTo>
                      <a:pt x="400772" y="0"/>
                    </a:lnTo>
                    <a:lnTo>
                      <a:pt x="0" y="231405"/>
                    </a:lnTo>
                    <a:lnTo>
                      <a:pt x="644966" y="603772"/>
                    </a:lnTo>
                    <a:lnTo>
                      <a:pt x="1045737" y="37240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3C6BED3-F02E-45F6-B1A5-6ABDBAD138A3}"/>
                  </a:ext>
                </a:extLst>
              </p:cNvPr>
              <p:cNvSpPr/>
              <p:nvPr/>
            </p:nvSpPr>
            <p:spPr>
              <a:xfrm>
                <a:off x="369632" y="3069608"/>
                <a:ext cx="2823918" cy="988698"/>
              </a:xfrm>
              <a:custGeom>
                <a:avLst/>
                <a:gdLst>
                  <a:gd name="connsiteX0" fmla="*/ 2803060 w 2823918"/>
                  <a:gd name="connsiteY0" fmla="*/ 320049 h 988698"/>
                  <a:gd name="connsiteX1" fmla="*/ 1712985 w 2823918"/>
                  <a:gd name="connsiteY1" fmla="*/ 949541 h 988698"/>
                  <a:gd name="connsiteX2" fmla="*/ 1635791 w 2823918"/>
                  <a:gd name="connsiteY2" fmla="*/ 956925 h 988698"/>
                  <a:gd name="connsiteX3" fmla="*/ 1617773 w 2823918"/>
                  <a:gd name="connsiteY3" fmla="*/ 949541 h 988698"/>
                  <a:gd name="connsiteX4" fmla="*/ 18148 w 2823918"/>
                  <a:gd name="connsiteY4" fmla="*/ 26077 h 988698"/>
                  <a:gd name="connsiteX5" fmla="*/ 13096 w 2823918"/>
                  <a:gd name="connsiteY5" fmla="*/ 22791 h 988698"/>
                  <a:gd name="connsiteX6" fmla="*/ 12849 w 2823918"/>
                  <a:gd name="connsiteY6" fmla="*/ 22615 h 988698"/>
                  <a:gd name="connsiteX7" fmla="*/ 12849 w 2823918"/>
                  <a:gd name="connsiteY7" fmla="*/ 22615 h 988698"/>
                  <a:gd name="connsiteX8" fmla="*/ 11648 w 2823918"/>
                  <a:gd name="connsiteY8" fmla="*/ 21661 h 988698"/>
                  <a:gd name="connsiteX9" fmla="*/ 9033 w 2823918"/>
                  <a:gd name="connsiteY9" fmla="*/ 19435 h 988698"/>
                  <a:gd name="connsiteX10" fmla="*/ 7797 w 2823918"/>
                  <a:gd name="connsiteY10" fmla="*/ 18269 h 988698"/>
                  <a:gd name="connsiteX11" fmla="*/ 5076 w 2823918"/>
                  <a:gd name="connsiteY11" fmla="*/ 15266 h 988698"/>
                  <a:gd name="connsiteX12" fmla="*/ 4723 w 2823918"/>
                  <a:gd name="connsiteY12" fmla="*/ 14913 h 988698"/>
                  <a:gd name="connsiteX13" fmla="*/ 4723 w 2823918"/>
                  <a:gd name="connsiteY13" fmla="*/ 14666 h 988698"/>
                  <a:gd name="connsiteX14" fmla="*/ 2250 w 2823918"/>
                  <a:gd name="connsiteY14" fmla="*/ 11133 h 988698"/>
                  <a:gd name="connsiteX15" fmla="*/ -1283 w 2823918"/>
                  <a:gd name="connsiteY15" fmla="*/ -314 h 988698"/>
                  <a:gd name="connsiteX16" fmla="*/ -1283 w 2823918"/>
                  <a:gd name="connsiteY16" fmla="*/ -314 h 988698"/>
                  <a:gd name="connsiteX17" fmla="*/ -1283 w 2823918"/>
                  <a:gd name="connsiteY17" fmla="*/ 22756 h 988698"/>
                  <a:gd name="connsiteX18" fmla="*/ -1283 w 2823918"/>
                  <a:gd name="connsiteY18" fmla="*/ 22756 h 988698"/>
                  <a:gd name="connsiteX19" fmla="*/ 18184 w 2823918"/>
                  <a:gd name="connsiteY19" fmla="*/ 50525 h 988698"/>
                  <a:gd name="connsiteX20" fmla="*/ 1617596 w 2823918"/>
                  <a:gd name="connsiteY20" fmla="*/ 973812 h 988698"/>
                  <a:gd name="connsiteX21" fmla="*/ 1726515 w 2823918"/>
                  <a:gd name="connsiteY21" fmla="*/ 985506 h 988698"/>
                  <a:gd name="connsiteX22" fmla="*/ 1774351 w 2823918"/>
                  <a:gd name="connsiteY22" fmla="*/ 974165 h 988698"/>
                  <a:gd name="connsiteX23" fmla="*/ 2803025 w 2823918"/>
                  <a:gd name="connsiteY23" fmla="*/ 380286 h 988698"/>
                  <a:gd name="connsiteX24" fmla="*/ 2822632 w 2823918"/>
                  <a:gd name="connsiteY24" fmla="*/ 352446 h 988698"/>
                  <a:gd name="connsiteX25" fmla="*/ 2822632 w 2823918"/>
                  <a:gd name="connsiteY25" fmla="*/ 292917 h 988698"/>
                  <a:gd name="connsiteX26" fmla="*/ 2803060 w 2823918"/>
                  <a:gd name="connsiteY26" fmla="*/ 320049 h 98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23918" h="988698">
                    <a:moveTo>
                      <a:pt x="2803060" y="320049"/>
                    </a:moveTo>
                    <a:lnTo>
                      <a:pt x="1712985" y="949541"/>
                    </a:lnTo>
                    <a:cubicBezTo>
                      <a:pt x="1692176" y="961553"/>
                      <a:pt x="1660910" y="963991"/>
                      <a:pt x="1635791" y="956925"/>
                    </a:cubicBezTo>
                    <a:cubicBezTo>
                      <a:pt x="1635791" y="956925"/>
                      <a:pt x="1620140" y="950919"/>
                      <a:pt x="1617773" y="949541"/>
                    </a:cubicBezTo>
                    <a:lnTo>
                      <a:pt x="18148" y="26077"/>
                    </a:lnTo>
                    <a:cubicBezTo>
                      <a:pt x="16417" y="25084"/>
                      <a:pt x="14721" y="23989"/>
                      <a:pt x="13096" y="22791"/>
                    </a:cubicBezTo>
                    <a:lnTo>
                      <a:pt x="12849" y="22615"/>
                    </a:lnTo>
                    <a:lnTo>
                      <a:pt x="12849" y="22615"/>
                    </a:lnTo>
                    <a:lnTo>
                      <a:pt x="11648" y="21661"/>
                    </a:lnTo>
                    <a:cubicBezTo>
                      <a:pt x="10729" y="20919"/>
                      <a:pt x="9846" y="20177"/>
                      <a:pt x="9033" y="19435"/>
                    </a:cubicBezTo>
                    <a:lnTo>
                      <a:pt x="7797" y="18269"/>
                    </a:lnTo>
                    <a:cubicBezTo>
                      <a:pt x="6843" y="17323"/>
                      <a:pt x="5925" y="16319"/>
                      <a:pt x="5076" y="15266"/>
                    </a:cubicBezTo>
                    <a:lnTo>
                      <a:pt x="4723" y="14913"/>
                    </a:lnTo>
                    <a:cubicBezTo>
                      <a:pt x="4723" y="14832"/>
                      <a:pt x="4723" y="14747"/>
                      <a:pt x="4723" y="14666"/>
                    </a:cubicBezTo>
                    <a:cubicBezTo>
                      <a:pt x="3804" y="13550"/>
                      <a:pt x="2992" y="12369"/>
                      <a:pt x="2250" y="11133"/>
                    </a:cubicBezTo>
                    <a:cubicBezTo>
                      <a:pt x="166" y="7660"/>
                      <a:pt x="-1071" y="3732"/>
                      <a:pt x="-1283" y="-314"/>
                    </a:cubicBezTo>
                    <a:lnTo>
                      <a:pt x="-1283" y="-314"/>
                    </a:lnTo>
                    <a:lnTo>
                      <a:pt x="-1283" y="22756"/>
                    </a:lnTo>
                    <a:lnTo>
                      <a:pt x="-1283" y="22756"/>
                    </a:lnTo>
                    <a:cubicBezTo>
                      <a:pt x="-1283" y="32790"/>
                      <a:pt x="4971" y="42894"/>
                      <a:pt x="18184" y="50525"/>
                    </a:cubicBezTo>
                    <a:lnTo>
                      <a:pt x="1617596" y="973812"/>
                    </a:lnTo>
                    <a:cubicBezTo>
                      <a:pt x="1655752" y="992749"/>
                      <a:pt x="1710264" y="989074"/>
                      <a:pt x="1726515" y="985506"/>
                    </a:cubicBezTo>
                    <a:cubicBezTo>
                      <a:pt x="1742767" y="981938"/>
                      <a:pt x="1757323" y="977875"/>
                      <a:pt x="1774351" y="974165"/>
                    </a:cubicBezTo>
                    <a:lnTo>
                      <a:pt x="2803025" y="380286"/>
                    </a:lnTo>
                    <a:cubicBezTo>
                      <a:pt x="2816273" y="372619"/>
                      <a:pt x="2822808" y="362621"/>
                      <a:pt x="2822632" y="352446"/>
                    </a:cubicBezTo>
                    <a:lnTo>
                      <a:pt x="2822632" y="292917"/>
                    </a:lnTo>
                    <a:cubicBezTo>
                      <a:pt x="2822562" y="302774"/>
                      <a:pt x="2816025" y="312630"/>
                      <a:pt x="2803060" y="320049"/>
                    </a:cubicBezTo>
                    <a:close/>
                  </a:path>
                </a:pathLst>
              </a:custGeom>
              <a:solidFill>
                <a:srgbClr val="5652CC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02" name="Graphic 6">
              <a:extLst>
                <a:ext uri="{FF2B5EF4-FFF2-40B4-BE49-F238E27FC236}">
                  <a16:creationId xmlns:a16="http://schemas.microsoft.com/office/drawing/2014/main" id="{6E496138-A84B-4A48-96A9-CCCD513B63BA}"/>
                </a:ext>
              </a:extLst>
            </p:cNvPr>
            <p:cNvGrpSpPr/>
            <p:nvPr/>
          </p:nvGrpSpPr>
          <p:grpSpPr>
            <a:xfrm>
              <a:off x="1804800" y="915557"/>
              <a:ext cx="1410898" cy="2273852"/>
              <a:chOff x="1804800" y="915557"/>
              <a:chExt cx="1410898" cy="2273852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D8AB038-CF12-4B66-B066-7FB6B04DA1ED}"/>
                  </a:ext>
                </a:extLst>
              </p:cNvPr>
              <p:cNvSpPr/>
              <p:nvPr/>
            </p:nvSpPr>
            <p:spPr>
              <a:xfrm>
                <a:off x="3096957" y="1593118"/>
                <a:ext cx="118741" cy="84811"/>
              </a:xfrm>
              <a:custGeom>
                <a:avLst/>
                <a:gdLst>
                  <a:gd name="connsiteX0" fmla="*/ -1283 w 118741"/>
                  <a:gd name="connsiteY0" fmla="*/ 15959 h 84811"/>
                  <a:gd name="connsiteX1" fmla="*/ 117458 w 118741"/>
                  <a:gd name="connsiteY1" fmla="*/ 84498 h 84811"/>
                  <a:gd name="connsiteX2" fmla="*/ -1283 w 118741"/>
                  <a:gd name="connsiteY2" fmla="*/ 15959 h 8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741" h="84811">
                    <a:moveTo>
                      <a:pt x="-1283" y="15959"/>
                    </a:moveTo>
                    <a:lnTo>
                      <a:pt x="117458" y="84498"/>
                    </a:lnTo>
                    <a:cubicBezTo>
                      <a:pt x="117458" y="8682"/>
                      <a:pt x="64288" y="-21984"/>
                      <a:pt x="-1283" y="15959"/>
                    </a:cubicBezTo>
                    <a:close/>
                  </a:path>
                </a:pathLst>
              </a:custGeom>
              <a:solidFill>
                <a:srgbClr val="A3A9D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A453357-17D4-4198-85F0-0C2CE7944A58}"/>
                  </a:ext>
                </a:extLst>
              </p:cNvPr>
              <p:cNvSpPr/>
              <p:nvPr/>
            </p:nvSpPr>
            <p:spPr>
              <a:xfrm>
                <a:off x="1804800" y="915557"/>
                <a:ext cx="1375744" cy="2273815"/>
              </a:xfrm>
              <a:custGeom>
                <a:avLst/>
                <a:gdLst>
                  <a:gd name="connsiteX0" fmla="*/ 201753 w 1375744"/>
                  <a:gd name="connsiteY0" fmla="*/ 7855 h 2273815"/>
                  <a:gd name="connsiteX1" fmla="*/ 200905 w 1375744"/>
                  <a:gd name="connsiteY1" fmla="*/ 7361 h 2273815"/>
                  <a:gd name="connsiteX2" fmla="*/ 200905 w 1375744"/>
                  <a:gd name="connsiteY2" fmla="*/ 7361 h 2273815"/>
                  <a:gd name="connsiteX3" fmla="*/ 117423 w 1375744"/>
                  <a:gd name="connsiteY3" fmla="*/ 15910 h 2273815"/>
                  <a:gd name="connsiteX4" fmla="*/ -1283 w 1375744"/>
                  <a:gd name="connsiteY4" fmla="*/ 221525 h 2273815"/>
                  <a:gd name="connsiteX5" fmla="*/ -1283 w 1375744"/>
                  <a:gd name="connsiteY5" fmla="*/ 1595999 h 2273815"/>
                  <a:gd name="connsiteX6" fmla="*/ 1172240 w 1375744"/>
                  <a:gd name="connsiteY6" fmla="*/ 2273502 h 2273815"/>
                  <a:gd name="connsiteX7" fmla="*/ 1172240 w 1375744"/>
                  <a:gd name="connsiteY7" fmla="*/ 899029 h 2273815"/>
                  <a:gd name="connsiteX8" fmla="*/ 1290945 w 1375744"/>
                  <a:gd name="connsiteY8" fmla="*/ 693414 h 2273815"/>
                  <a:gd name="connsiteX9" fmla="*/ 1374462 w 1375744"/>
                  <a:gd name="connsiteY9" fmla="*/ 684864 h 227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5744" h="2273815">
                    <a:moveTo>
                      <a:pt x="201753" y="7855"/>
                    </a:moveTo>
                    <a:lnTo>
                      <a:pt x="200905" y="7361"/>
                    </a:lnTo>
                    <a:lnTo>
                      <a:pt x="200905" y="7361"/>
                    </a:lnTo>
                    <a:cubicBezTo>
                      <a:pt x="179460" y="-4792"/>
                      <a:pt x="149961" y="-2920"/>
                      <a:pt x="117423" y="15910"/>
                    </a:cubicBezTo>
                    <a:cubicBezTo>
                      <a:pt x="51711" y="53748"/>
                      <a:pt x="-1283" y="145921"/>
                      <a:pt x="-1283" y="221525"/>
                    </a:cubicBezTo>
                    <a:lnTo>
                      <a:pt x="-1283" y="1595999"/>
                    </a:lnTo>
                    <a:lnTo>
                      <a:pt x="1172240" y="2273502"/>
                    </a:lnTo>
                    <a:lnTo>
                      <a:pt x="1172240" y="899029"/>
                    </a:lnTo>
                    <a:cubicBezTo>
                      <a:pt x="1172240" y="823319"/>
                      <a:pt x="1225233" y="731287"/>
                      <a:pt x="1290945" y="693414"/>
                    </a:cubicBezTo>
                    <a:cubicBezTo>
                      <a:pt x="1323518" y="674619"/>
                      <a:pt x="1353018" y="672747"/>
                      <a:pt x="1374462" y="684864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770EAA0-4FD8-4AB2-96E0-D359C34D9305}"/>
                  </a:ext>
                </a:extLst>
              </p:cNvPr>
              <p:cNvSpPr/>
              <p:nvPr/>
            </p:nvSpPr>
            <p:spPr>
              <a:xfrm>
                <a:off x="2613551" y="189086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7673128-7132-4D47-AB5F-4EB9AAD288EA}"/>
                  </a:ext>
                </a:extLst>
              </p:cNvPr>
              <p:cNvSpPr/>
              <p:nvPr/>
            </p:nvSpPr>
            <p:spPr>
              <a:xfrm>
                <a:off x="2723954" y="195460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5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0270475-81DB-415F-886F-CAFAC5CA791A}"/>
                  </a:ext>
                </a:extLst>
              </p:cNvPr>
              <p:cNvSpPr/>
              <p:nvPr/>
            </p:nvSpPr>
            <p:spPr>
              <a:xfrm>
                <a:off x="1966466" y="152831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524 h 279628"/>
                  <a:gd name="connsiteX1" fmla="*/ 0 w 444296"/>
                  <a:gd name="connsiteY1" fmla="*/ 0 h 279628"/>
                  <a:gd name="connsiteX2" fmla="*/ 0 w 444296"/>
                  <a:gd name="connsiteY2" fmla="*/ 23140 h 279628"/>
                  <a:gd name="connsiteX3" fmla="*/ 444297 w 444296"/>
                  <a:gd name="connsiteY3" fmla="*/ 279629 h 279628"/>
                  <a:gd name="connsiteX4" fmla="*/ 444297 w 444296"/>
                  <a:gd name="connsiteY4" fmla="*/ 256524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524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444297" y="279629"/>
                    </a:lnTo>
                    <a:lnTo>
                      <a:pt x="444297" y="2565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7205258-CB0C-4F9E-AD9C-FBE52834A135}"/>
                  </a:ext>
                </a:extLst>
              </p:cNvPr>
              <p:cNvSpPr/>
              <p:nvPr/>
            </p:nvSpPr>
            <p:spPr>
              <a:xfrm>
                <a:off x="2469409" y="181868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0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0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D3FE9D8-ECC6-45C8-9ED0-AF6C96A98498}"/>
                  </a:ext>
                </a:extLst>
              </p:cNvPr>
              <p:cNvSpPr/>
              <p:nvPr/>
            </p:nvSpPr>
            <p:spPr>
              <a:xfrm>
                <a:off x="2613551" y="2064714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4979432-619F-494D-8E3A-8ADA213096D8}"/>
                  </a:ext>
                </a:extLst>
              </p:cNvPr>
              <p:cNvSpPr/>
              <p:nvPr/>
            </p:nvSpPr>
            <p:spPr>
              <a:xfrm>
                <a:off x="2723954" y="2128447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66EAD62-C9F7-47C7-8192-AB79556FDB46}"/>
                  </a:ext>
                </a:extLst>
              </p:cNvPr>
              <p:cNvSpPr/>
              <p:nvPr/>
            </p:nvSpPr>
            <p:spPr>
              <a:xfrm>
                <a:off x="1966466" y="1702165"/>
                <a:ext cx="601086" cy="370176"/>
              </a:xfrm>
              <a:custGeom>
                <a:avLst/>
                <a:gdLst>
                  <a:gd name="connsiteX0" fmla="*/ 601087 w 601086"/>
                  <a:gd name="connsiteY0" fmla="*/ 347037 h 370176"/>
                  <a:gd name="connsiteX1" fmla="*/ 0 w 601086"/>
                  <a:gd name="connsiteY1" fmla="*/ 0 h 370176"/>
                  <a:gd name="connsiteX2" fmla="*/ 0 w 601086"/>
                  <a:gd name="connsiteY2" fmla="*/ 23105 h 370176"/>
                  <a:gd name="connsiteX3" fmla="*/ 601087 w 601086"/>
                  <a:gd name="connsiteY3" fmla="*/ 370177 h 370176"/>
                  <a:gd name="connsiteX4" fmla="*/ 601087 w 601086"/>
                  <a:gd name="connsiteY4" fmla="*/ 347037 h 37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086" h="370176">
                    <a:moveTo>
                      <a:pt x="601087" y="347037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601087" y="370177"/>
                    </a:lnTo>
                    <a:lnTo>
                      <a:pt x="601087" y="347037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A3C5485-F7EF-440B-A312-AE6AF0163795}"/>
                  </a:ext>
                </a:extLst>
              </p:cNvPr>
              <p:cNvSpPr/>
              <p:nvPr/>
            </p:nvSpPr>
            <p:spPr>
              <a:xfrm>
                <a:off x="2613551" y="223868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241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D4091A0-EF11-44AE-98C6-6E279BEFB08E}"/>
                  </a:ext>
                </a:extLst>
              </p:cNvPr>
              <p:cNvSpPr/>
              <p:nvPr/>
            </p:nvSpPr>
            <p:spPr>
              <a:xfrm>
                <a:off x="2723954" y="230226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DAD9BBE-332F-4E40-89BF-7CD6748941A3}"/>
                  </a:ext>
                </a:extLst>
              </p:cNvPr>
              <p:cNvSpPr/>
              <p:nvPr/>
            </p:nvSpPr>
            <p:spPr>
              <a:xfrm>
                <a:off x="1966466" y="1876019"/>
                <a:ext cx="165304" cy="118564"/>
              </a:xfrm>
              <a:custGeom>
                <a:avLst/>
                <a:gdLst>
                  <a:gd name="connsiteX0" fmla="*/ 165304 w 165304"/>
                  <a:gd name="connsiteY0" fmla="*/ 95424 h 118564"/>
                  <a:gd name="connsiteX1" fmla="*/ 0 w 165304"/>
                  <a:gd name="connsiteY1" fmla="*/ 0 h 118564"/>
                  <a:gd name="connsiteX2" fmla="*/ 0 w 165304"/>
                  <a:gd name="connsiteY2" fmla="*/ 23105 h 118564"/>
                  <a:gd name="connsiteX3" fmla="*/ 165304 w 165304"/>
                  <a:gd name="connsiteY3" fmla="*/ 118564 h 118564"/>
                  <a:gd name="connsiteX4" fmla="*/ 165304 w 165304"/>
                  <a:gd name="connsiteY4" fmla="*/ 95424 h 11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04" h="118564">
                    <a:moveTo>
                      <a:pt x="165304" y="95424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165304" y="118564"/>
                    </a:lnTo>
                    <a:lnTo>
                      <a:pt x="165304" y="954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27124E3-7478-49DC-B16A-63845198CAC9}"/>
                  </a:ext>
                </a:extLst>
              </p:cNvPr>
              <p:cNvSpPr/>
              <p:nvPr/>
            </p:nvSpPr>
            <p:spPr>
              <a:xfrm>
                <a:off x="2190451" y="2005323"/>
                <a:ext cx="377101" cy="240837"/>
              </a:xfrm>
              <a:custGeom>
                <a:avLst/>
                <a:gdLst>
                  <a:gd name="connsiteX0" fmla="*/ 0 w 377101"/>
                  <a:gd name="connsiteY0" fmla="*/ 0 h 240837"/>
                  <a:gd name="connsiteX1" fmla="*/ 0 w 377101"/>
                  <a:gd name="connsiteY1" fmla="*/ 23105 h 240837"/>
                  <a:gd name="connsiteX2" fmla="*/ 377101 w 377101"/>
                  <a:gd name="connsiteY2" fmla="*/ 240838 h 240837"/>
                  <a:gd name="connsiteX3" fmla="*/ 377101 w 377101"/>
                  <a:gd name="connsiteY3" fmla="*/ 217732 h 240837"/>
                  <a:gd name="connsiteX4" fmla="*/ 0 w 377101"/>
                  <a:gd name="connsiteY4" fmla="*/ 0 h 2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01" h="240837">
                    <a:moveTo>
                      <a:pt x="0" y="0"/>
                    </a:moveTo>
                    <a:lnTo>
                      <a:pt x="0" y="23105"/>
                    </a:lnTo>
                    <a:lnTo>
                      <a:pt x="377101" y="240838"/>
                    </a:lnTo>
                    <a:lnTo>
                      <a:pt x="377101" y="217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6E3CB2A-BF98-41A4-BA2B-38FA4BE36797}"/>
                  </a:ext>
                </a:extLst>
              </p:cNvPr>
              <p:cNvSpPr/>
              <p:nvPr/>
            </p:nvSpPr>
            <p:spPr>
              <a:xfrm>
                <a:off x="2613551" y="241238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4FC782-5068-46AA-BA18-B52EF8FD77DA}"/>
                  </a:ext>
                </a:extLst>
              </p:cNvPr>
              <p:cNvSpPr/>
              <p:nvPr/>
            </p:nvSpPr>
            <p:spPr>
              <a:xfrm>
                <a:off x="2723954" y="2476132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86B70AF-A49E-4336-B401-643A752F5380}"/>
                  </a:ext>
                </a:extLst>
              </p:cNvPr>
              <p:cNvSpPr/>
              <p:nvPr/>
            </p:nvSpPr>
            <p:spPr>
              <a:xfrm>
                <a:off x="1966466" y="2049837"/>
                <a:ext cx="293053" cy="192330"/>
              </a:xfrm>
              <a:custGeom>
                <a:avLst/>
                <a:gdLst>
                  <a:gd name="connsiteX0" fmla="*/ 293054 w 293053"/>
                  <a:gd name="connsiteY0" fmla="*/ 169190 h 192330"/>
                  <a:gd name="connsiteX1" fmla="*/ 0 w 293053"/>
                  <a:gd name="connsiteY1" fmla="*/ 0 h 192330"/>
                  <a:gd name="connsiteX2" fmla="*/ 0 w 293053"/>
                  <a:gd name="connsiteY2" fmla="*/ 23140 h 192330"/>
                  <a:gd name="connsiteX3" fmla="*/ 293054 w 293053"/>
                  <a:gd name="connsiteY3" fmla="*/ 192331 h 192330"/>
                  <a:gd name="connsiteX4" fmla="*/ 293054 w 293053"/>
                  <a:gd name="connsiteY4" fmla="*/ 169190 h 19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53" h="192330">
                    <a:moveTo>
                      <a:pt x="293054" y="169190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293054" y="192331"/>
                    </a:lnTo>
                    <a:lnTo>
                      <a:pt x="293054" y="16919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2C23A44-2F77-4A94-9630-7CE667F1001B}"/>
                  </a:ext>
                </a:extLst>
              </p:cNvPr>
              <p:cNvSpPr/>
              <p:nvPr/>
            </p:nvSpPr>
            <p:spPr>
              <a:xfrm>
                <a:off x="2318201" y="2252908"/>
                <a:ext cx="249351" cy="167105"/>
              </a:xfrm>
              <a:custGeom>
                <a:avLst/>
                <a:gdLst>
                  <a:gd name="connsiteX0" fmla="*/ 0 w 249351"/>
                  <a:gd name="connsiteY0" fmla="*/ 0 h 167105"/>
                  <a:gd name="connsiteX1" fmla="*/ 0 w 249351"/>
                  <a:gd name="connsiteY1" fmla="*/ 23140 h 167105"/>
                  <a:gd name="connsiteX2" fmla="*/ 249352 w 249351"/>
                  <a:gd name="connsiteY2" fmla="*/ 167106 h 167105"/>
                  <a:gd name="connsiteX3" fmla="*/ 249352 w 249351"/>
                  <a:gd name="connsiteY3" fmla="*/ 143966 h 167105"/>
                  <a:gd name="connsiteX4" fmla="*/ 0 w 249351"/>
                  <a:gd name="connsiteY4" fmla="*/ 0 h 16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351" h="167105">
                    <a:moveTo>
                      <a:pt x="0" y="0"/>
                    </a:moveTo>
                    <a:lnTo>
                      <a:pt x="0" y="23140"/>
                    </a:lnTo>
                    <a:lnTo>
                      <a:pt x="249352" y="167106"/>
                    </a:lnTo>
                    <a:lnTo>
                      <a:pt x="249352" y="143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E4796A4-F4AF-4921-8687-1947D444E3B1}"/>
                  </a:ext>
                </a:extLst>
              </p:cNvPr>
              <p:cNvSpPr/>
              <p:nvPr/>
            </p:nvSpPr>
            <p:spPr>
              <a:xfrm>
                <a:off x="2613551" y="258624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16373C6-EAD7-42CF-BF96-4813E4479DA5}"/>
                  </a:ext>
                </a:extLst>
              </p:cNvPr>
              <p:cNvSpPr/>
              <p:nvPr/>
            </p:nvSpPr>
            <p:spPr>
              <a:xfrm>
                <a:off x="2723954" y="2649973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51D30DC-EF41-429B-8EA5-8ADBEA95187A}"/>
                  </a:ext>
                </a:extLst>
              </p:cNvPr>
              <p:cNvSpPr/>
              <p:nvPr/>
            </p:nvSpPr>
            <p:spPr>
              <a:xfrm>
                <a:off x="1966466" y="222369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488 h 279628"/>
                  <a:gd name="connsiteX1" fmla="*/ 0 w 444296"/>
                  <a:gd name="connsiteY1" fmla="*/ 0 h 279628"/>
                  <a:gd name="connsiteX2" fmla="*/ 0 w 444296"/>
                  <a:gd name="connsiteY2" fmla="*/ 23105 h 279628"/>
                  <a:gd name="connsiteX3" fmla="*/ 444297 w 444296"/>
                  <a:gd name="connsiteY3" fmla="*/ 279629 h 279628"/>
                  <a:gd name="connsiteX4" fmla="*/ 444297 w 444296"/>
                  <a:gd name="connsiteY4" fmla="*/ 256488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488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444297" y="279629"/>
                    </a:lnTo>
                    <a:lnTo>
                      <a:pt x="444297" y="256488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574E375-191F-49E9-95E9-778CFD710B8A}"/>
                  </a:ext>
                </a:extLst>
              </p:cNvPr>
              <p:cNvSpPr/>
              <p:nvPr/>
            </p:nvSpPr>
            <p:spPr>
              <a:xfrm>
                <a:off x="2469409" y="251406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1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1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C86FD10-26BE-4F5A-802B-48B60556C853}"/>
                  </a:ext>
                </a:extLst>
              </p:cNvPr>
              <p:cNvSpPr/>
              <p:nvPr/>
            </p:nvSpPr>
            <p:spPr>
              <a:xfrm>
                <a:off x="2613551" y="2760071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BE33884-CD0B-4562-ABFB-9396B03B4922}"/>
                  </a:ext>
                </a:extLst>
              </p:cNvPr>
              <p:cNvSpPr/>
              <p:nvPr/>
            </p:nvSpPr>
            <p:spPr>
              <a:xfrm>
                <a:off x="2723954" y="2823827"/>
                <a:ext cx="77723" cy="100771"/>
              </a:xfrm>
              <a:custGeom>
                <a:avLst/>
                <a:gdLst>
                  <a:gd name="connsiteX0" fmla="*/ -1283 w 77723"/>
                  <a:gd name="connsiteY0" fmla="*/ 27523 h 100771"/>
                  <a:gd name="connsiteX1" fmla="*/ 37579 w 77723"/>
                  <a:gd name="connsiteY1" fmla="*/ 4983 h 100771"/>
                  <a:gd name="connsiteX2" fmla="*/ 76441 w 77723"/>
                  <a:gd name="connsiteY2" fmla="*/ 72603 h 100771"/>
                  <a:gd name="connsiteX3" fmla="*/ 37579 w 77723"/>
                  <a:gd name="connsiteY3" fmla="*/ 95107 h 100771"/>
                  <a:gd name="connsiteX4" fmla="*/ -1283 w 77723"/>
                  <a:gd name="connsiteY4" fmla="*/ 27523 h 10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71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07"/>
                    </a:cubicBezTo>
                    <a:cubicBezTo>
                      <a:pt x="16382" y="82636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7602034-7C14-414B-9C29-131FA37C3685}"/>
                  </a:ext>
                </a:extLst>
              </p:cNvPr>
              <p:cNvSpPr/>
              <p:nvPr/>
            </p:nvSpPr>
            <p:spPr>
              <a:xfrm>
                <a:off x="1966466" y="2397545"/>
                <a:ext cx="257653" cy="171875"/>
              </a:xfrm>
              <a:custGeom>
                <a:avLst/>
                <a:gdLst>
                  <a:gd name="connsiteX0" fmla="*/ 257654 w 257653"/>
                  <a:gd name="connsiteY0" fmla="*/ 148735 h 171875"/>
                  <a:gd name="connsiteX1" fmla="*/ 0 w 257653"/>
                  <a:gd name="connsiteY1" fmla="*/ 0 h 171875"/>
                  <a:gd name="connsiteX2" fmla="*/ 0 w 257653"/>
                  <a:gd name="connsiteY2" fmla="*/ 23105 h 171875"/>
                  <a:gd name="connsiteX3" fmla="*/ 257654 w 257653"/>
                  <a:gd name="connsiteY3" fmla="*/ 171875 h 171875"/>
                  <a:gd name="connsiteX4" fmla="*/ 257654 w 257653"/>
                  <a:gd name="connsiteY4" fmla="*/ 148735 h 17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53" h="171875">
                    <a:moveTo>
                      <a:pt x="257654" y="148735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257654" y="171875"/>
                    </a:lnTo>
                    <a:lnTo>
                      <a:pt x="257654" y="148735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7F10F43-63BB-48DD-9891-D481437D17D5}"/>
                  </a:ext>
                </a:extLst>
              </p:cNvPr>
              <p:cNvSpPr/>
              <p:nvPr/>
            </p:nvSpPr>
            <p:spPr>
              <a:xfrm>
                <a:off x="2282801" y="2580161"/>
                <a:ext cx="284751" cy="187526"/>
              </a:xfrm>
              <a:custGeom>
                <a:avLst/>
                <a:gdLst>
                  <a:gd name="connsiteX0" fmla="*/ 0 w 284751"/>
                  <a:gd name="connsiteY0" fmla="*/ 0 h 187526"/>
                  <a:gd name="connsiteX1" fmla="*/ 0 w 284751"/>
                  <a:gd name="connsiteY1" fmla="*/ 23105 h 187526"/>
                  <a:gd name="connsiteX2" fmla="*/ 284751 w 284751"/>
                  <a:gd name="connsiteY2" fmla="*/ 187526 h 187526"/>
                  <a:gd name="connsiteX3" fmla="*/ 284751 w 284751"/>
                  <a:gd name="connsiteY3" fmla="*/ 164421 h 187526"/>
                  <a:gd name="connsiteX4" fmla="*/ 0 w 284751"/>
                  <a:gd name="connsiteY4" fmla="*/ 0 h 1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51" h="187526">
                    <a:moveTo>
                      <a:pt x="0" y="0"/>
                    </a:moveTo>
                    <a:lnTo>
                      <a:pt x="0" y="23105"/>
                    </a:lnTo>
                    <a:lnTo>
                      <a:pt x="284751" y="187526"/>
                    </a:lnTo>
                    <a:lnTo>
                      <a:pt x="284751" y="164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D98A286-D3E1-428B-8A41-D7444A9BF82F}"/>
                  </a:ext>
                </a:extLst>
              </p:cNvPr>
              <p:cNvSpPr/>
              <p:nvPr/>
            </p:nvSpPr>
            <p:spPr>
              <a:xfrm>
                <a:off x="2978252" y="1946218"/>
                <a:ext cx="102348" cy="1243191"/>
              </a:xfrm>
              <a:custGeom>
                <a:avLst/>
                <a:gdLst>
                  <a:gd name="connsiteX0" fmla="*/ 0 w 102348"/>
                  <a:gd name="connsiteY0" fmla="*/ 1243191 h 1243191"/>
                  <a:gd name="connsiteX1" fmla="*/ 102348 w 102348"/>
                  <a:gd name="connsiteY1" fmla="*/ 59105 h 1243191"/>
                  <a:gd name="connsiteX2" fmla="*/ 0 w 102348"/>
                  <a:gd name="connsiteY2" fmla="*/ 0 h 1243191"/>
                  <a:gd name="connsiteX3" fmla="*/ 0 w 102348"/>
                  <a:gd name="connsiteY3" fmla="*/ 1243191 h 12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48" h="1243191">
                    <a:moveTo>
                      <a:pt x="0" y="1243191"/>
                    </a:moveTo>
                    <a:lnTo>
                      <a:pt x="102348" y="59105"/>
                    </a:lnTo>
                    <a:lnTo>
                      <a:pt x="0" y="0"/>
                    </a:lnTo>
                    <a:lnTo>
                      <a:pt x="0" y="1243191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3527" cap="flat">
                <a:noFill/>
                <a:prstDash val="solid"/>
                <a:miter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0965F97-091E-4087-B393-DFA3A3111B60}"/>
                  </a:ext>
                </a:extLst>
              </p:cNvPr>
              <p:cNvSpPr/>
              <p:nvPr/>
            </p:nvSpPr>
            <p:spPr>
              <a:xfrm>
                <a:off x="1966430" y="1256382"/>
                <a:ext cx="162513" cy="210085"/>
              </a:xfrm>
              <a:custGeom>
                <a:avLst/>
                <a:gdLst>
                  <a:gd name="connsiteX0" fmla="*/ 161231 w 162513"/>
                  <a:gd name="connsiteY0" fmla="*/ 151320 h 210085"/>
                  <a:gd name="connsiteX1" fmla="*/ 79974 w 162513"/>
                  <a:gd name="connsiteY1" fmla="*/ 198838 h 210085"/>
                  <a:gd name="connsiteX2" fmla="*/ -1283 w 162513"/>
                  <a:gd name="connsiteY2" fmla="*/ 58122 h 210085"/>
                  <a:gd name="connsiteX3" fmla="*/ 79974 w 162513"/>
                  <a:gd name="connsiteY3" fmla="*/ 10605 h 210085"/>
                  <a:gd name="connsiteX4" fmla="*/ 161231 w 162513"/>
                  <a:gd name="connsiteY4" fmla="*/ 151320 h 2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513" h="210085">
                    <a:moveTo>
                      <a:pt x="161231" y="151320"/>
                    </a:moveTo>
                    <a:cubicBezTo>
                      <a:pt x="161231" y="203289"/>
                      <a:pt x="124842" y="224593"/>
                      <a:pt x="79974" y="198838"/>
                    </a:cubicBezTo>
                    <a:cubicBezTo>
                      <a:pt x="35106" y="173083"/>
                      <a:pt x="-1283" y="110091"/>
                      <a:pt x="-1283" y="58122"/>
                    </a:cubicBezTo>
                    <a:cubicBezTo>
                      <a:pt x="-1283" y="6154"/>
                      <a:pt x="35106" y="-15114"/>
                      <a:pt x="79974" y="10605"/>
                    </a:cubicBezTo>
                    <a:cubicBezTo>
                      <a:pt x="124842" y="36325"/>
                      <a:pt x="161231" y="99457"/>
                      <a:pt x="161231" y="151320"/>
                    </a:cubicBezTo>
                    <a:close/>
                  </a:path>
                </a:pathLst>
              </a:custGeom>
              <a:solidFill>
                <a:srgbClr val="CED3F8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9A60A67-9FB9-4817-AC0D-1A65ACACAEF4}"/>
                  </a:ext>
                </a:extLst>
              </p:cNvPr>
              <p:cNvSpPr/>
              <p:nvPr/>
            </p:nvSpPr>
            <p:spPr>
              <a:xfrm>
                <a:off x="2007518" y="1308130"/>
                <a:ext cx="79987" cy="114335"/>
              </a:xfrm>
              <a:custGeom>
                <a:avLst/>
                <a:gdLst>
                  <a:gd name="connsiteX0" fmla="*/ 49767 w 79987"/>
                  <a:gd name="connsiteY0" fmla="*/ 58132 h 114335"/>
                  <a:gd name="connsiteX1" fmla="*/ 60013 w 79987"/>
                  <a:gd name="connsiteY1" fmla="*/ 41209 h 114335"/>
                  <a:gd name="connsiteX2" fmla="*/ 38816 w 79987"/>
                  <a:gd name="connsiteY2" fmla="*/ 2347 h 114335"/>
                  <a:gd name="connsiteX3" fmla="*/ 17618 w 79987"/>
                  <a:gd name="connsiteY3" fmla="*/ 16867 h 114335"/>
                  <a:gd name="connsiteX4" fmla="*/ 27864 w 79987"/>
                  <a:gd name="connsiteY4" fmla="*/ 45555 h 114335"/>
                  <a:gd name="connsiteX5" fmla="*/ -1283 w 79987"/>
                  <a:gd name="connsiteY5" fmla="*/ 67847 h 114335"/>
                  <a:gd name="connsiteX6" fmla="*/ 38709 w 79987"/>
                  <a:gd name="connsiteY6" fmla="*/ 90917 h 114335"/>
                  <a:gd name="connsiteX7" fmla="*/ 78702 w 79987"/>
                  <a:gd name="connsiteY7" fmla="*/ 114022 h 114335"/>
                  <a:gd name="connsiteX8" fmla="*/ 49767 w 79987"/>
                  <a:gd name="connsiteY8" fmla="*/ 58132 h 11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87" h="114335">
                    <a:moveTo>
                      <a:pt x="49767" y="58132"/>
                    </a:moveTo>
                    <a:cubicBezTo>
                      <a:pt x="55880" y="56966"/>
                      <a:pt x="60013" y="51066"/>
                      <a:pt x="60013" y="41209"/>
                    </a:cubicBezTo>
                    <a:cubicBezTo>
                      <a:pt x="60013" y="26477"/>
                      <a:pt x="50545" y="9095"/>
                      <a:pt x="38816" y="2347"/>
                    </a:cubicBezTo>
                    <a:cubicBezTo>
                      <a:pt x="27087" y="-4401"/>
                      <a:pt x="17618" y="2135"/>
                      <a:pt x="17618" y="16867"/>
                    </a:cubicBezTo>
                    <a:cubicBezTo>
                      <a:pt x="18007" y="27254"/>
                      <a:pt x="21575" y="37270"/>
                      <a:pt x="27864" y="45555"/>
                    </a:cubicBezTo>
                    <a:cubicBezTo>
                      <a:pt x="10199" y="42022"/>
                      <a:pt x="-1283" y="53362"/>
                      <a:pt x="-1283" y="67847"/>
                    </a:cubicBezTo>
                    <a:lnTo>
                      <a:pt x="38709" y="90917"/>
                    </a:lnTo>
                    <a:lnTo>
                      <a:pt x="78702" y="114022"/>
                    </a:lnTo>
                    <a:cubicBezTo>
                      <a:pt x="78914" y="99573"/>
                      <a:pt x="67573" y="75337"/>
                      <a:pt x="49767" y="58132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414819-D40D-479A-9F94-EE3C89B0646B}"/>
                  </a:ext>
                </a:extLst>
              </p:cNvPr>
              <p:cNvSpPr/>
              <p:nvPr/>
            </p:nvSpPr>
            <p:spPr>
              <a:xfrm>
                <a:off x="2175471" y="1446985"/>
                <a:ext cx="636218" cy="376535"/>
              </a:xfrm>
              <a:custGeom>
                <a:avLst/>
                <a:gdLst>
                  <a:gd name="connsiteX0" fmla="*/ 624323 w 636218"/>
                  <a:gd name="connsiteY0" fmla="*/ 376222 h 376535"/>
                  <a:gd name="connsiteX1" fmla="*/ 615138 w 636218"/>
                  <a:gd name="connsiteY1" fmla="*/ 370922 h 376535"/>
                  <a:gd name="connsiteX2" fmla="*/ 593411 w 636218"/>
                  <a:gd name="connsiteY2" fmla="*/ 347782 h 376535"/>
                  <a:gd name="connsiteX3" fmla="*/ 578396 w 636218"/>
                  <a:gd name="connsiteY3" fmla="*/ 345238 h 376535"/>
                  <a:gd name="connsiteX4" fmla="*/ 542184 w 636218"/>
                  <a:gd name="connsiteY4" fmla="*/ 342694 h 376535"/>
                  <a:gd name="connsiteX5" fmla="*/ 512719 w 636218"/>
                  <a:gd name="connsiteY5" fmla="*/ 311782 h 376535"/>
                  <a:gd name="connsiteX6" fmla="*/ 475942 w 636218"/>
                  <a:gd name="connsiteY6" fmla="*/ 286097 h 376535"/>
                  <a:gd name="connsiteX7" fmla="*/ 410230 w 636218"/>
                  <a:gd name="connsiteY7" fmla="*/ 252606 h 376535"/>
                  <a:gd name="connsiteX8" fmla="*/ 388503 w 636218"/>
                  <a:gd name="connsiteY8" fmla="*/ 229465 h 376535"/>
                  <a:gd name="connsiteX9" fmla="*/ 373488 w 636218"/>
                  <a:gd name="connsiteY9" fmla="*/ 226921 h 376535"/>
                  <a:gd name="connsiteX10" fmla="*/ 337276 w 636218"/>
                  <a:gd name="connsiteY10" fmla="*/ 224378 h 376535"/>
                  <a:gd name="connsiteX11" fmla="*/ 307776 w 636218"/>
                  <a:gd name="connsiteY11" fmla="*/ 193465 h 376535"/>
                  <a:gd name="connsiteX12" fmla="*/ 271034 w 636218"/>
                  <a:gd name="connsiteY12" fmla="*/ 167781 h 376535"/>
                  <a:gd name="connsiteX13" fmla="*/ 205287 w 636218"/>
                  <a:gd name="connsiteY13" fmla="*/ 134289 h 376535"/>
                  <a:gd name="connsiteX14" fmla="*/ 168544 w 636218"/>
                  <a:gd name="connsiteY14" fmla="*/ 108605 h 376535"/>
                  <a:gd name="connsiteX15" fmla="*/ 132332 w 636218"/>
                  <a:gd name="connsiteY15" fmla="*/ 106061 h 376535"/>
                  <a:gd name="connsiteX16" fmla="*/ 102833 w 636218"/>
                  <a:gd name="connsiteY16" fmla="*/ 75148 h 376535"/>
                  <a:gd name="connsiteX17" fmla="*/ 66090 w 636218"/>
                  <a:gd name="connsiteY17" fmla="*/ 49464 h 376535"/>
                  <a:gd name="connsiteX18" fmla="*/ 379 w 636218"/>
                  <a:gd name="connsiteY18" fmla="*/ 15972 h 376535"/>
                  <a:gd name="connsiteX19" fmla="*/ 3629 w 636218"/>
                  <a:gd name="connsiteY19" fmla="*/ 1342 h 376535"/>
                  <a:gd name="connsiteX20" fmla="*/ 18255 w 636218"/>
                  <a:gd name="connsiteY20" fmla="*/ 4600 h 376535"/>
                  <a:gd name="connsiteX21" fmla="*/ 18714 w 636218"/>
                  <a:gd name="connsiteY21" fmla="*/ 5373 h 376535"/>
                  <a:gd name="connsiteX22" fmla="*/ 55492 w 636218"/>
                  <a:gd name="connsiteY22" fmla="*/ 31093 h 376535"/>
                  <a:gd name="connsiteX23" fmla="*/ 121203 w 636218"/>
                  <a:gd name="connsiteY23" fmla="*/ 64549 h 376535"/>
                  <a:gd name="connsiteX24" fmla="*/ 142931 w 636218"/>
                  <a:gd name="connsiteY24" fmla="*/ 87690 h 376535"/>
                  <a:gd name="connsiteX25" fmla="*/ 157946 w 636218"/>
                  <a:gd name="connsiteY25" fmla="*/ 90234 h 376535"/>
                  <a:gd name="connsiteX26" fmla="*/ 223657 w 636218"/>
                  <a:gd name="connsiteY26" fmla="*/ 123690 h 376535"/>
                  <a:gd name="connsiteX27" fmla="*/ 260435 w 636218"/>
                  <a:gd name="connsiteY27" fmla="*/ 149410 h 376535"/>
                  <a:gd name="connsiteX28" fmla="*/ 326147 w 636218"/>
                  <a:gd name="connsiteY28" fmla="*/ 182866 h 376535"/>
                  <a:gd name="connsiteX29" fmla="*/ 347874 w 636218"/>
                  <a:gd name="connsiteY29" fmla="*/ 206007 h 376535"/>
                  <a:gd name="connsiteX30" fmla="*/ 362889 w 636218"/>
                  <a:gd name="connsiteY30" fmla="*/ 208550 h 376535"/>
                  <a:gd name="connsiteX31" fmla="*/ 399101 w 636218"/>
                  <a:gd name="connsiteY31" fmla="*/ 211094 h 376535"/>
                  <a:gd name="connsiteX32" fmla="*/ 428565 w 636218"/>
                  <a:gd name="connsiteY32" fmla="*/ 242007 h 376535"/>
                  <a:gd name="connsiteX33" fmla="*/ 465343 w 636218"/>
                  <a:gd name="connsiteY33" fmla="*/ 267726 h 376535"/>
                  <a:gd name="connsiteX34" fmla="*/ 531055 w 636218"/>
                  <a:gd name="connsiteY34" fmla="*/ 301183 h 376535"/>
                  <a:gd name="connsiteX35" fmla="*/ 552782 w 636218"/>
                  <a:gd name="connsiteY35" fmla="*/ 324323 h 376535"/>
                  <a:gd name="connsiteX36" fmla="*/ 567797 w 636218"/>
                  <a:gd name="connsiteY36" fmla="*/ 326867 h 376535"/>
                  <a:gd name="connsiteX37" fmla="*/ 604009 w 636218"/>
                  <a:gd name="connsiteY37" fmla="*/ 329411 h 376535"/>
                  <a:gd name="connsiteX38" fmla="*/ 633509 w 636218"/>
                  <a:gd name="connsiteY38" fmla="*/ 360324 h 376535"/>
                  <a:gd name="connsiteX39" fmla="*/ 629623 w 636218"/>
                  <a:gd name="connsiteY39" fmla="*/ 374801 h 376535"/>
                  <a:gd name="connsiteX40" fmla="*/ 624323 w 636218"/>
                  <a:gd name="connsiteY40" fmla="*/ 376222 h 3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36218" h="376535">
                    <a:moveTo>
                      <a:pt x="624323" y="376222"/>
                    </a:moveTo>
                    <a:cubicBezTo>
                      <a:pt x="620543" y="376225"/>
                      <a:pt x="617045" y="374204"/>
                      <a:pt x="615138" y="370922"/>
                    </a:cubicBezTo>
                    <a:cubicBezTo>
                      <a:pt x="609980" y="361497"/>
                      <a:pt x="602490" y="353533"/>
                      <a:pt x="593411" y="347782"/>
                    </a:cubicBezTo>
                    <a:cubicBezTo>
                      <a:pt x="587334" y="344249"/>
                      <a:pt x="581716" y="343295"/>
                      <a:pt x="578396" y="345238"/>
                    </a:cubicBezTo>
                    <a:cubicBezTo>
                      <a:pt x="568292" y="351067"/>
                      <a:pt x="555079" y="350149"/>
                      <a:pt x="542184" y="342694"/>
                    </a:cubicBezTo>
                    <a:cubicBezTo>
                      <a:pt x="529854" y="335099"/>
                      <a:pt x="519714" y="324451"/>
                      <a:pt x="512719" y="311782"/>
                    </a:cubicBezTo>
                    <a:cubicBezTo>
                      <a:pt x="501237" y="291962"/>
                      <a:pt x="483538" y="281717"/>
                      <a:pt x="475942" y="286097"/>
                    </a:cubicBezTo>
                    <a:cubicBezTo>
                      <a:pt x="456405" y="297332"/>
                      <a:pt x="427541" y="282564"/>
                      <a:pt x="410230" y="252606"/>
                    </a:cubicBezTo>
                    <a:cubicBezTo>
                      <a:pt x="405037" y="243187"/>
                      <a:pt x="397582" y="235231"/>
                      <a:pt x="388503" y="229465"/>
                    </a:cubicBezTo>
                    <a:cubicBezTo>
                      <a:pt x="382391" y="225932"/>
                      <a:pt x="376808" y="224978"/>
                      <a:pt x="373488" y="226921"/>
                    </a:cubicBezTo>
                    <a:cubicBezTo>
                      <a:pt x="363348" y="232751"/>
                      <a:pt x="350171" y="231832"/>
                      <a:pt x="337276" y="224378"/>
                    </a:cubicBezTo>
                    <a:cubicBezTo>
                      <a:pt x="324946" y="216782"/>
                      <a:pt x="314771" y="206134"/>
                      <a:pt x="307776" y="193465"/>
                    </a:cubicBezTo>
                    <a:cubicBezTo>
                      <a:pt x="296329" y="173645"/>
                      <a:pt x="278594" y="163400"/>
                      <a:pt x="271034" y="167781"/>
                    </a:cubicBezTo>
                    <a:cubicBezTo>
                      <a:pt x="251497" y="179015"/>
                      <a:pt x="222633" y="164248"/>
                      <a:pt x="205287" y="134289"/>
                    </a:cubicBezTo>
                    <a:cubicBezTo>
                      <a:pt x="193840" y="114505"/>
                      <a:pt x="176140" y="104188"/>
                      <a:pt x="168544" y="108605"/>
                    </a:cubicBezTo>
                    <a:cubicBezTo>
                      <a:pt x="158440" y="114434"/>
                      <a:pt x="145227" y="113515"/>
                      <a:pt x="132332" y="106061"/>
                    </a:cubicBezTo>
                    <a:cubicBezTo>
                      <a:pt x="120002" y="98458"/>
                      <a:pt x="109863" y="87810"/>
                      <a:pt x="102833" y="75148"/>
                    </a:cubicBezTo>
                    <a:cubicBezTo>
                      <a:pt x="91386" y="55329"/>
                      <a:pt x="73722" y="45083"/>
                      <a:pt x="66090" y="49464"/>
                    </a:cubicBezTo>
                    <a:cubicBezTo>
                      <a:pt x="46553" y="60699"/>
                      <a:pt x="17690" y="45931"/>
                      <a:pt x="379" y="15972"/>
                    </a:cubicBezTo>
                    <a:cubicBezTo>
                      <a:pt x="-2766" y="11033"/>
                      <a:pt x="-1317" y="4483"/>
                      <a:pt x="3629" y="1342"/>
                    </a:cubicBezTo>
                    <a:cubicBezTo>
                      <a:pt x="8575" y="-1798"/>
                      <a:pt x="15111" y="-339"/>
                      <a:pt x="18255" y="4600"/>
                    </a:cubicBezTo>
                    <a:cubicBezTo>
                      <a:pt x="18432" y="4851"/>
                      <a:pt x="18573" y="5108"/>
                      <a:pt x="18714" y="5373"/>
                    </a:cubicBezTo>
                    <a:cubicBezTo>
                      <a:pt x="30161" y="25193"/>
                      <a:pt x="47931" y="35474"/>
                      <a:pt x="55492" y="31093"/>
                    </a:cubicBezTo>
                    <a:cubicBezTo>
                      <a:pt x="75029" y="19823"/>
                      <a:pt x="103857" y="34626"/>
                      <a:pt x="121203" y="64549"/>
                    </a:cubicBezTo>
                    <a:cubicBezTo>
                      <a:pt x="126362" y="73975"/>
                      <a:pt x="133852" y="81938"/>
                      <a:pt x="142931" y="87690"/>
                    </a:cubicBezTo>
                    <a:cubicBezTo>
                      <a:pt x="149007" y="91223"/>
                      <a:pt x="154625" y="92141"/>
                      <a:pt x="157946" y="90234"/>
                    </a:cubicBezTo>
                    <a:cubicBezTo>
                      <a:pt x="177447" y="78964"/>
                      <a:pt x="206311" y="93767"/>
                      <a:pt x="223657" y="123690"/>
                    </a:cubicBezTo>
                    <a:cubicBezTo>
                      <a:pt x="235069" y="143510"/>
                      <a:pt x="252839" y="153790"/>
                      <a:pt x="260435" y="149410"/>
                    </a:cubicBezTo>
                    <a:cubicBezTo>
                      <a:pt x="279901" y="138140"/>
                      <a:pt x="308765" y="152943"/>
                      <a:pt x="326147" y="182866"/>
                    </a:cubicBezTo>
                    <a:cubicBezTo>
                      <a:pt x="331305" y="192292"/>
                      <a:pt x="338795" y="200255"/>
                      <a:pt x="347874" y="206007"/>
                    </a:cubicBezTo>
                    <a:cubicBezTo>
                      <a:pt x="353915" y="209540"/>
                      <a:pt x="359533" y="210493"/>
                      <a:pt x="362889" y="208550"/>
                    </a:cubicBezTo>
                    <a:cubicBezTo>
                      <a:pt x="372993" y="202721"/>
                      <a:pt x="386171" y="203640"/>
                      <a:pt x="399101" y="211094"/>
                    </a:cubicBezTo>
                    <a:cubicBezTo>
                      <a:pt x="411396" y="218700"/>
                      <a:pt x="421570" y="229345"/>
                      <a:pt x="428565" y="242007"/>
                    </a:cubicBezTo>
                    <a:cubicBezTo>
                      <a:pt x="440047" y="261862"/>
                      <a:pt x="457818" y="272072"/>
                      <a:pt x="465343" y="267726"/>
                    </a:cubicBezTo>
                    <a:cubicBezTo>
                      <a:pt x="484845" y="256456"/>
                      <a:pt x="513708" y="271259"/>
                      <a:pt x="531055" y="301183"/>
                    </a:cubicBezTo>
                    <a:cubicBezTo>
                      <a:pt x="536213" y="310609"/>
                      <a:pt x="543703" y="318572"/>
                      <a:pt x="552782" y="324323"/>
                    </a:cubicBezTo>
                    <a:cubicBezTo>
                      <a:pt x="558859" y="327856"/>
                      <a:pt x="564476" y="328810"/>
                      <a:pt x="567797" y="326867"/>
                    </a:cubicBezTo>
                    <a:cubicBezTo>
                      <a:pt x="577901" y="321038"/>
                      <a:pt x="591114" y="321992"/>
                      <a:pt x="604009" y="329411"/>
                    </a:cubicBezTo>
                    <a:cubicBezTo>
                      <a:pt x="616339" y="337017"/>
                      <a:pt x="626478" y="347662"/>
                      <a:pt x="633509" y="360324"/>
                    </a:cubicBezTo>
                    <a:cubicBezTo>
                      <a:pt x="636441" y="365393"/>
                      <a:pt x="634710" y="371876"/>
                      <a:pt x="629623" y="374801"/>
                    </a:cubicBezTo>
                    <a:cubicBezTo>
                      <a:pt x="628033" y="375734"/>
                      <a:pt x="626196" y="376222"/>
                      <a:pt x="624323" y="376222"/>
                    </a:cubicBezTo>
                    <a:close/>
                  </a:path>
                </a:pathLst>
              </a:custGeom>
              <a:solidFill>
                <a:srgbClr val="C4CA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32" name="Graphic 6">
              <a:extLst>
                <a:ext uri="{FF2B5EF4-FFF2-40B4-BE49-F238E27FC236}">
                  <a16:creationId xmlns:a16="http://schemas.microsoft.com/office/drawing/2014/main" id="{ABB360B3-30AD-4A24-8F69-18647E6CF1A7}"/>
                </a:ext>
              </a:extLst>
            </p:cNvPr>
            <p:cNvGrpSpPr/>
            <p:nvPr/>
          </p:nvGrpSpPr>
          <p:grpSpPr>
            <a:xfrm>
              <a:off x="323519" y="2944967"/>
              <a:ext cx="972191" cy="583741"/>
              <a:chOff x="323519" y="2944967"/>
              <a:chExt cx="972191" cy="583741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62CC4F-A72F-4493-9797-F73E33C95435}"/>
                  </a:ext>
                </a:extLst>
              </p:cNvPr>
              <p:cNvSpPr/>
              <p:nvPr/>
            </p:nvSpPr>
            <p:spPr>
              <a:xfrm>
                <a:off x="323519" y="3422686"/>
                <a:ext cx="104264" cy="106023"/>
              </a:xfrm>
              <a:custGeom>
                <a:avLst/>
                <a:gdLst>
                  <a:gd name="connsiteX0" fmla="*/ 5121 w 104264"/>
                  <a:gd name="connsiteY0" fmla="*/ 34097 h 106023"/>
                  <a:gd name="connsiteX1" fmla="*/ 20983 w 104264"/>
                  <a:gd name="connsiteY1" fmla="*/ 17704 h 106023"/>
                  <a:gd name="connsiteX2" fmla="*/ 52214 w 104264"/>
                  <a:gd name="connsiteY2" fmla="*/ -314 h 106023"/>
                  <a:gd name="connsiteX3" fmla="*/ 51154 w 104264"/>
                  <a:gd name="connsiteY3" fmla="*/ 9013 h 106023"/>
                  <a:gd name="connsiteX4" fmla="*/ 89769 w 104264"/>
                  <a:gd name="connsiteY4" fmla="*/ 75820 h 106023"/>
                  <a:gd name="connsiteX5" fmla="*/ 102982 w 104264"/>
                  <a:gd name="connsiteY5" fmla="*/ 80554 h 106023"/>
                  <a:gd name="connsiteX6" fmla="*/ 69207 w 104264"/>
                  <a:gd name="connsiteY6" fmla="*/ 100056 h 106023"/>
                  <a:gd name="connsiteX7" fmla="*/ 22608 w 104264"/>
                  <a:gd name="connsiteY7" fmla="*/ 99349 h 106023"/>
                  <a:gd name="connsiteX8" fmla="*/ 5121 w 104264"/>
                  <a:gd name="connsiteY8" fmla="*/ 34097 h 106023"/>
                  <a:gd name="connsiteX9" fmla="*/ 5121 w 104264"/>
                  <a:gd name="connsiteY9" fmla="*/ 34097 h 10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264" h="106023">
                    <a:moveTo>
                      <a:pt x="5121" y="34097"/>
                    </a:moveTo>
                    <a:cubicBezTo>
                      <a:pt x="8830" y="27313"/>
                      <a:pt x="14306" y="21626"/>
                      <a:pt x="20983" y="17704"/>
                    </a:cubicBezTo>
                    <a:lnTo>
                      <a:pt x="52214" y="-314"/>
                    </a:lnTo>
                    <a:cubicBezTo>
                      <a:pt x="51508" y="2725"/>
                      <a:pt x="51119" y="5869"/>
                      <a:pt x="51154" y="9013"/>
                    </a:cubicBezTo>
                    <a:cubicBezTo>
                      <a:pt x="51154" y="33744"/>
                      <a:pt x="68465" y="63526"/>
                      <a:pt x="89769" y="75820"/>
                    </a:cubicBezTo>
                    <a:cubicBezTo>
                      <a:pt x="93832" y="78223"/>
                      <a:pt x="98318" y="79812"/>
                      <a:pt x="102982" y="80554"/>
                    </a:cubicBezTo>
                    <a:lnTo>
                      <a:pt x="69207" y="100056"/>
                    </a:lnTo>
                    <a:cubicBezTo>
                      <a:pt x="54581" y="107828"/>
                      <a:pt x="36987" y="107581"/>
                      <a:pt x="22608" y="99349"/>
                    </a:cubicBezTo>
                    <a:cubicBezTo>
                      <a:pt x="-249" y="86172"/>
                      <a:pt x="-8057" y="56955"/>
                      <a:pt x="5121" y="34097"/>
                    </a:cubicBezTo>
                    <a:cubicBezTo>
                      <a:pt x="5121" y="34097"/>
                      <a:pt x="5121" y="34097"/>
                      <a:pt x="5121" y="34097"/>
                    </a:cubicBezTo>
                    <a:close/>
                  </a:path>
                </a:pathLst>
              </a:custGeom>
              <a:solidFill>
                <a:srgbClr val="6B67E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9F9AB2D-ECDA-43B7-AE2A-FC86927EC4C8}"/>
                  </a:ext>
                </a:extLst>
              </p:cNvPr>
              <p:cNvSpPr/>
              <p:nvPr/>
            </p:nvSpPr>
            <p:spPr>
              <a:xfrm>
                <a:off x="1145880" y="2954012"/>
                <a:ext cx="119093" cy="101888"/>
              </a:xfrm>
              <a:custGeom>
                <a:avLst/>
                <a:gdLst>
                  <a:gd name="connsiteX0" fmla="*/ 95201 w 119093"/>
                  <a:gd name="connsiteY0" fmla="*/ 8165 h 101888"/>
                  <a:gd name="connsiteX1" fmla="*/ 107707 w 119093"/>
                  <a:gd name="connsiteY1" fmla="*/ 29822 h 101888"/>
                  <a:gd name="connsiteX2" fmla="*/ 117811 w 119093"/>
                  <a:gd name="connsiteY2" fmla="*/ 29575 h 101888"/>
                  <a:gd name="connsiteX3" fmla="*/ 63263 w 119093"/>
                  <a:gd name="connsiteY3" fmla="*/ 98678 h 101888"/>
                  <a:gd name="connsiteX4" fmla="*/ 30973 w 119093"/>
                  <a:gd name="connsiteY4" fmla="*/ 101575 h 101888"/>
                  <a:gd name="connsiteX5" fmla="*/ -1283 w 119093"/>
                  <a:gd name="connsiteY5" fmla="*/ 61477 h 101888"/>
                  <a:gd name="connsiteX6" fmla="*/ -1283 w 119093"/>
                  <a:gd name="connsiteY6" fmla="*/ 18517 h 101888"/>
                  <a:gd name="connsiteX7" fmla="*/ 100041 w 119093"/>
                  <a:gd name="connsiteY7" fmla="*/ -314 h 101888"/>
                  <a:gd name="connsiteX8" fmla="*/ 95201 w 119093"/>
                  <a:gd name="connsiteY8" fmla="*/ 8165 h 1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093" h="101888">
                    <a:moveTo>
                      <a:pt x="95201" y="8165"/>
                    </a:moveTo>
                    <a:cubicBezTo>
                      <a:pt x="95695" y="16966"/>
                      <a:pt x="100323" y="25007"/>
                      <a:pt x="107707" y="29822"/>
                    </a:cubicBezTo>
                    <a:cubicBezTo>
                      <a:pt x="111876" y="32224"/>
                      <a:pt x="115585" y="31906"/>
                      <a:pt x="117811" y="29575"/>
                    </a:cubicBezTo>
                    <a:lnTo>
                      <a:pt x="63263" y="98678"/>
                    </a:lnTo>
                    <a:lnTo>
                      <a:pt x="30973" y="101575"/>
                    </a:lnTo>
                    <a:lnTo>
                      <a:pt x="-1283" y="61477"/>
                    </a:lnTo>
                    <a:lnTo>
                      <a:pt x="-1283" y="18517"/>
                    </a:lnTo>
                    <a:lnTo>
                      <a:pt x="100041" y="-314"/>
                    </a:lnTo>
                    <a:cubicBezTo>
                      <a:pt x="96720" y="1110"/>
                      <a:pt x="94742" y="4576"/>
                      <a:pt x="95201" y="8165"/>
                    </a:cubicBezTo>
                    <a:close/>
                  </a:path>
                </a:pathLst>
              </a:custGeom>
              <a:solidFill>
                <a:srgbClr val="B9BEE4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05AC1DC-4A49-4D00-A207-645E83E5D54F}"/>
                  </a:ext>
                </a:extLst>
              </p:cNvPr>
              <p:cNvSpPr/>
              <p:nvPr/>
            </p:nvSpPr>
            <p:spPr>
              <a:xfrm>
                <a:off x="1242288" y="2944967"/>
                <a:ext cx="53421" cy="40837"/>
              </a:xfrm>
              <a:custGeom>
                <a:avLst/>
                <a:gdLst>
                  <a:gd name="connsiteX0" fmla="*/ -1207 w 53421"/>
                  <a:gd name="connsiteY0" fmla="*/ 17210 h 40837"/>
                  <a:gd name="connsiteX1" fmla="*/ 3633 w 53421"/>
                  <a:gd name="connsiteY1" fmla="*/ 8695 h 40837"/>
                  <a:gd name="connsiteX2" fmla="*/ 5187 w 53421"/>
                  <a:gd name="connsiteY2" fmla="*/ 8413 h 40837"/>
                  <a:gd name="connsiteX3" fmla="*/ 52139 w 53421"/>
                  <a:gd name="connsiteY3" fmla="*/ -314 h 40837"/>
                  <a:gd name="connsiteX4" fmla="*/ 21933 w 53421"/>
                  <a:gd name="connsiteY4" fmla="*/ 37912 h 40837"/>
                  <a:gd name="connsiteX5" fmla="*/ 21403 w 53421"/>
                  <a:gd name="connsiteY5" fmla="*/ 38619 h 40837"/>
                  <a:gd name="connsiteX6" fmla="*/ 11299 w 53421"/>
                  <a:gd name="connsiteY6" fmla="*/ 38866 h 40837"/>
                  <a:gd name="connsiteX7" fmla="*/ -1207 w 53421"/>
                  <a:gd name="connsiteY7" fmla="*/ 17210 h 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21" h="40837">
                    <a:moveTo>
                      <a:pt x="-1207" y="17210"/>
                    </a:moveTo>
                    <a:cubicBezTo>
                      <a:pt x="-1702" y="13606"/>
                      <a:pt x="276" y="10123"/>
                      <a:pt x="3633" y="8695"/>
                    </a:cubicBezTo>
                    <a:lnTo>
                      <a:pt x="5187" y="8413"/>
                    </a:lnTo>
                    <a:lnTo>
                      <a:pt x="52139" y="-314"/>
                    </a:lnTo>
                    <a:lnTo>
                      <a:pt x="21933" y="37912"/>
                    </a:lnTo>
                    <a:lnTo>
                      <a:pt x="21403" y="38619"/>
                    </a:lnTo>
                    <a:cubicBezTo>
                      <a:pt x="19177" y="40951"/>
                      <a:pt x="15468" y="41269"/>
                      <a:pt x="11299" y="38866"/>
                    </a:cubicBezTo>
                    <a:cubicBezTo>
                      <a:pt x="3915" y="34051"/>
                      <a:pt x="-713" y="26010"/>
                      <a:pt x="-1207" y="17210"/>
                    </a:cubicBezTo>
                    <a:close/>
                  </a:path>
                </a:pathLst>
              </a:custGeom>
              <a:solidFill>
                <a:srgbClr val="362E9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488ED9D-ED4C-405B-9E57-4DCC0A1EC7AD}"/>
                  </a:ext>
                </a:extLst>
              </p:cNvPr>
              <p:cNvSpPr/>
              <p:nvPr/>
            </p:nvSpPr>
            <p:spPr>
              <a:xfrm>
                <a:off x="458731" y="3360212"/>
                <a:ext cx="73696" cy="94313"/>
              </a:xfrm>
              <a:custGeom>
                <a:avLst/>
                <a:gdLst>
                  <a:gd name="connsiteX0" fmla="*/ 72413 w 73696"/>
                  <a:gd name="connsiteY0" fmla="*/ 49230 h 94313"/>
                  <a:gd name="connsiteX1" fmla="*/ 68103 w 73696"/>
                  <a:gd name="connsiteY1" fmla="*/ 36971 h 94313"/>
                  <a:gd name="connsiteX2" fmla="*/ 41925 w 73696"/>
                  <a:gd name="connsiteY2" fmla="*/ 4433 h 94313"/>
                  <a:gd name="connsiteX3" fmla="*/ 30761 w 73696"/>
                  <a:gd name="connsiteY3" fmla="*/ -301 h 94313"/>
                  <a:gd name="connsiteX4" fmla="*/ 5571 w 73696"/>
                  <a:gd name="connsiteY4" fmla="*/ 1924 h 94313"/>
                  <a:gd name="connsiteX5" fmla="*/ -1283 w 73696"/>
                  <a:gd name="connsiteY5" fmla="*/ 9414 h 94313"/>
                  <a:gd name="connsiteX6" fmla="*/ -1283 w 73696"/>
                  <a:gd name="connsiteY6" fmla="*/ 44460 h 94313"/>
                  <a:gd name="connsiteX7" fmla="*/ 3063 w 73696"/>
                  <a:gd name="connsiteY7" fmla="*/ 56719 h 94313"/>
                  <a:gd name="connsiteX8" fmla="*/ 29206 w 73696"/>
                  <a:gd name="connsiteY8" fmla="*/ 89258 h 94313"/>
                  <a:gd name="connsiteX9" fmla="*/ 40406 w 73696"/>
                  <a:gd name="connsiteY9" fmla="*/ 93992 h 94313"/>
                  <a:gd name="connsiteX10" fmla="*/ 65560 w 73696"/>
                  <a:gd name="connsiteY10" fmla="*/ 91766 h 94313"/>
                  <a:gd name="connsiteX11" fmla="*/ 72413 w 73696"/>
                  <a:gd name="connsiteY11" fmla="*/ 84276 h 9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696" h="94313">
                    <a:moveTo>
                      <a:pt x="72413" y="49230"/>
                    </a:moveTo>
                    <a:cubicBezTo>
                      <a:pt x="72202" y="44814"/>
                      <a:pt x="70718" y="40539"/>
                      <a:pt x="68103" y="36971"/>
                    </a:cubicBezTo>
                    <a:lnTo>
                      <a:pt x="41925" y="4433"/>
                    </a:lnTo>
                    <a:cubicBezTo>
                      <a:pt x="39098" y="1253"/>
                      <a:pt x="35000" y="-478"/>
                      <a:pt x="30761" y="-301"/>
                    </a:cubicBezTo>
                    <a:lnTo>
                      <a:pt x="5571" y="1924"/>
                    </a:lnTo>
                    <a:cubicBezTo>
                      <a:pt x="1756" y="2348"/>
                      <a:pt x="-1177" y="5563"/>
                      <a:pt x="-1283" y="9414"/>
                    </a:cubicBezTo>
                    <a:lnTo>
                      <a:pt x="-1283" y="44460"/>
                    </a:lnTo>
                    <a:cubicBezTo>
                      <a:pt x="-1071" y="48877"/>
                      <a:pt x="448" y="53151"/>
                      <a:pt x="3063" y="56719"/>
                    </a:cubicBezTo>
                    <a:lnTo>
                      <a:pt x="29206" y="89258"/>
                    </a:lnTo>
                    <a:cubicBezTo>
                      <a:pt x="32068" y="92402"/>
                      <a:pt x="36166" y="94133"/>
                      <a:pt x="40406" y="93992"/>
                    </a:cubicBezTo>
                    <a:lnTo>
                      <a:pt x="65560" y="91766"/>
                    </a:lnTo>
                    <a:cubicBezTo>
                      <a:pt x="69411" y="91342"/>
                      <a:pt x="72343" y="88127"/>
                      <a:pt x="72413" y="84276"/>
                    </a:cubicBezTo>
                    <a:close/>
                  </a:path>
                </a:pathLst>
              </a:custGeom>
              <a:solidFill>
                <a:srgbClr val="CCD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915909F-7F60-4AAE-A0CE-1EDE61102876}"/>
                  </a:ext>
                </a:extLst>
              </p:cNvPr>
              <p:cNvSpPr/>
              <p:nvPr/>
            </p:nvSpPr>
            <p:spPr>
              <a:xfrm>
                <a:off x="463360" y="3015837"/>
                <a:ext cx="714810" cy="434546"/>
              </a:xfrm>
              <a:custGeom>
                <a:avLst/>
                <a:gdLst>
                  <a:gd name="connsiteX0" fmla="*/ 32220 w 714810"/>
                  <a:gd name="connsiteY0" fmla="*/ 434546 h 434546"/>
                  <a:gd name="connsiteX1" fmla="*/ 714811 w 714810"/>
                  <a:gd name="connsiteY1" fmla="*/ 40099 h 434546"/>
                  <a:gd name="connsiteX2" fmla="*/ 682556 w 714810"/>
                  <a:gd name="connsiteY2" fmla="*/ 0 h 434546"/>
                  <a:gd name="connsiteX3" fmla="*/ 0 w 714810"/>
                  <a:gd name="connsiteY3" fmla="*/ 394413 h 434546"/>
                  <a:gd name="connsiteX4" fmla="*/ 32220 w 714810"/>
                  <a:gd name="connsiteY4" fmla="*/ 434546 h 43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10" h="434546">
                    <a:moveTo>
                      <a:pt x="32220" y="434546"/>
                    </a:moveTo>
                    <a:lnTo>
                      <a:pt x="714811" y="40099"/>
                    </a:lnTo>
                    <a:lnTo>
                      <a:pt x="682556" y="0"/>
                    </a:lnTo>
                    <a:lnTo>
                      <a:pt x="0" y="394413"/>
                    </a:lnTo>
                    <a:lnTo>
                      <a:pt x="32220" y="434546"/>
                    </a:lnTo>
                    <a:close/>
                  </a:path>
                </a:pathLst>
              </a:custGeom>
              <a:solidFill>
                <a:srgbClr val="FCBA0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813E64-DE4E-48FC-9C3D-384CBD258BED}"/>
                  </a:ext>
                </a:extLst>
              </p:cNvPr>
              <p:cNvSpPr/>
              <p:nvPr/>
            </p:nvSpPr>
            <p:spPr>
              <a:xfrm>
                <a:off x="495580" y="3053039"/>
                <a:ext cx="714846" cy="397344"/>
              </a:xfrm>
              <a:custGeom>
                <a:avLst/>
                <a:gdLst>
                  <a:gd name="connsiteX0" fmla="*/ 32291 w 714846"/>
                  <a:gd name="connsiteY0" fmla="*/ 394448 h 397344"/>
                  <a:gd name="connsiteX1" fmla="*/ 714846 w 714846"/>
                  <a:gd name="connsiteY1" fmla="*/ 0 h 397344"/>
                  <a:gd name="connsiteX2" fmla="*/ 682591 w 714846"/>
                  <a:gd name="connsiteY2" fmla="*/ 2897 h 397344"/>
                  <a:gd name="connsiteX3" fmla="*/ 0 w 714846"/>
                  <a:gd name="connsiteY3" fmla="*/ 397345 h 397344"/>
                  <a:gd name="connsiteX4" fmla="*/ 32291 w 714846"/>
                  <a:gd name="connsiteY4" fmla="*/ 394448 h 39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46" h="397344">
                    <a:moveTo>
                      <a:pt x="32291" y="394448"/>
                    </a:moveTo>
                    <a:lnTo>
                      <a:pt x="714846" y="0"/>
                    </a:lnTo>
                    <a:lnTo>
                      <a:pt x="682591" y="2897"/>
                    </a:lnTo>
                    <a:lnTo>
                      <a:pt x="0" y="397345"/>
                    </a:lnTo>
                    <a:lnTo>
                      <a:pt x="32291" y="394448"/>
                    </a:ln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5A0BFBC-11F9-4B84-BE29-1D258BD83590}"/>
                  </a:ext>
                </a:extLst>
              </p:cNvPr>
              <p:cNvSpPr/>
              <p:nvPr/>
            </p:nvSpPr>
            <p:spPr>
              <a:xfrm>
                <a:off x="463324" y="2972842"/>
                <a:ext cx="682590" cy="437407"/>
              </a:xfrm>
              <a:custGeom>
                <a:avLst/>
                <a:gdLst>
                  <a:gd name="connsiteX0" fmla="*/ 35 w 682590"/>
                  <a:gd name="connsiteY0" fmla="*/ 437408 h 437407"/>
                  <a:gd name="connsiteX1" fmla="*/ 682591 w 682590"/>
                  <a:gd name="connsiteY1" fmla="*/ 42995 h 437407"/>
                  <a:gd name="connsiteX2" fmla="*/ 682556 w 682590"/>
                  <a:gd name="connsiteY2" fmla="*/ 0 h 437407"/>
                  <a:gd name="connsiteX3" fmla="*/ 0 w 682590"/>
                  <a:gd name="connsiteY3" fmla="*/ 394448 h 437407"/>
                  <a:gd name="connsiteX4" fmla="*/ 35 w 682590"/>
                  <a:gd name="connsiteY4" fmla="*/ 437408 h 43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590" h="437407">
                    <a:moveTo>
                      <a:pt x="35" y="437408"/>
                    </a:moveTo>
                    <a:lnTo>
                      <a:pt x="682591" y="42995"/>
                    </a:lnTo>
                    <a:lnTo>
                      <a:pt x="682556" y="0"/>
                    </a:lnTo>
                    <a:lnTo>
                      <a:pt x="0" y="394448"/>
                    </a:lnTo>
                    <a:lnTo>
                      <a:pt x="35" y="437408"/>
                    </a:lnTo>
                    <a:close/>
                  </a:path>
                </a:pathLst>
              </a:custGeom>
              <a:solidFill>
                <a:srgbClr val="FFD03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2416519-5C94-4304-899D-005333251B37}"/>
                  </a:ext>
                </a:extLst>
              </p:cNvPr>
              <p:cNvSpPr/>
              <p:nvPr/>
            </p:nvSpPr>
            <p:spPr>
              <a:xfrm>
                <a:off x="370727" y="3363793"/>
                <a:ext cx="157532" cy="141606"/>
              </a:xfrm>
              <a:custGeom>
                <a:avLst/>
                <a:gdLst>
                  <a:gd name="connsiteX0" fmla="*/ 29206 w 157532"/>
                  <a:gd name="connsiteY0" fmla="*/ 136515 h 141606"/>
                  <a:gd name="connsiteX1" fmla="*/ 3028 w 157532"/>
                  <a:gd name="connsiteY1" fmla="*/ 104013 h 141606"/>
                  <a:gd name="connsiteX2" fmla="*/ -1283 w 157532"/>
                  <a:gd name="connsiteY2" fmla="*/ 91754 h 141606"/>
                  <a:gd name="connsiteX3" fmla="*/ -1283 w 157532"/>
                  <a:gd name="connsiteY3" fmla="*/ 56743 h 141606"/>
                  <a:gd name="connsiteX4" fmla="*/ 2498 w 157532"/>
                  <a:gd name="connsiteY4" fmla="*/ 50348 h 141606"/>
                  <a:gd name="connsiteX5" fmla="*/ 90078 w 157532"/>
                  <a:gd name="connsiteY5" fmla="*/ -314 h 141606"/>
                  <a:gd name="connsiteX6" fmla="*/ 86757 w 157532"/>
                  <a:gd name="connsiteY6" fmla="*/ 5834 h 141606"/>
                  <a:gd name="connsiteX7" fmla="*/ 86757 w 157532"/>
                  <a:gd name="connsiteY7" fmla="*/ 40880 h 141606"/>
                  <a:gd name="connsiteX8" fmla="*/ 91103 w 157532"/>
                  <a:gd name="connsiteY8" fmla="*/ 53139 h 141606"/>
                  <a:gd name="connsiteX9" fmla="*/ 117246 w 157532"/>
                  <a:gd name="connsiteY9" fmla="*/ 85677 h 141606"/>
                  <a:gd name="connsiteX10" fmla="*/ 128446 w 157532"/>
                  <a:gd name="connsiteY10" fmla="*/ 90411 h 141606"/>
                  <a:gd name="connsiteX11" fmla="*/ 153600 w 157532"/>
                  <a:gd name="connsiteY11" fmla="*/ 88185 h 141606"/>
                  <a:gd name="connsiteX12" fmla="*/ 156249 w 157532"/>
                  <a:gd name="connsiteY12" fmla="*/ 87408 h 141606"/>
                  <a:gd name="connsiteX13" fmla="*/ 69093 w 157532"/>
                  <a:gd name="connsiteY13" fmla="*/ 137822 h 141606"/>
                  <a:gd name="connsiteX14" fmla="*/ 65560 w 157532"/>
                  <a:gd name="connsiteY14" fmla="*/ 139024 h 141606"/>
                  <a:gd name="connsiteX15" fmla="*/ 40441 w 157532"/>
                  <a:gd name="connsiteY15" fmla="*/ 141285 h 141606"/>
                  <a:gd name="connsiteX16" fmla="*/ 29206 w 157532"/>
                  <a:gd name="connsiteY16" fmla="*/ 136515 h 14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7532" h="141606">
                    <a:moveTo>
                      <a:pt x="29206" y="136515"/>
                    </a:moveTo>
                    <a:lnTo>
                      <a:pt x="3028" y="104013"/>
                    </a:lnTo>
                    <a:cubicBezTo>
                      <a:pt x="448" y="100444"/>
                      <a:pt x="-1071" y="96170"/>
                      <a:pt x="-1283" y="91754"/>
                    </a:cubicBezTo>
                    <a:lnTo>
                      <a:pt x="-1283" y="56743"/>
                    </a:lnTo>
                    <a:cubicBezTo>
                      <a:pt x="-1212" y="54093"/>
                      <a:pt x="237" y="51691"/>
                      <a:pt x="2498" y="50348"/>
                    </a:cubicBezTo>
                    <a:cubicBezTo>
                      <a:pt x="3028" y="49995"/>
                      <a:pt x="90078" y="-314"/>
                      <a:pt x="90078" y="-314"/>
                    </a:cubicBezTo>
                    <a:cubicBezTo>
                      <a:pt x="88100" y="1099"/>
                      <a:pt x="86863" y="3396"/>
                      <a:pt x="86757" y="5834"/>
                    </a:cubicBezTo>
                    <a:lnTo>
                      <a:pt x="86757" y="40880"/>
                    </a:lnTo>
                    <a:cubicBezTo>
                      <a:pt x="86969" y="45296"/>
                      <a:pt x="88488" y="49571"/>
                      <a:pt x="91103" y="53139"/>
                    </a:cubicBezTo>
                    <a:lnTo>
                      <a:pt x="117246" y="85677"/>
                    </a:lnTo>
                    <a:cubicBezTo>
                      <a:pt x="120108" y="88821"/>
                      <a:pt x="124206" y="90553"/>
                      <a:pt x="128446" y="90411"/>
                    </a:cubicBezTo>
                    <a:lnTo>
                      <a:pt x="153600" y="88185"/>
                    </a:lnTo>
                    <a:cubicBezTo>
                      <a:pt x="154518" y="88079"/>
                      <a:pt x="155402" y="87797"/>
                      <a:pt x="156249" y="87408"/>
                    </a:cubicBezTo>
                    <a:lnTo>
                      <a:pt x="69093" y="137822"/>
                    </a:lnTo>
                    <a:cubicBezTo>
                      <a:pt x="68033" y="138494"/>
                      <a:pt x="66832" y="138918"/>
                      <a:pt x="65560" y="139024"/>
                    </a:cubicBezTo>
                    <a:lnTo>
                      <a:pt x="40441" y="141285"/>
                    </a:lnTo>
                    <a:cubicBezTo>
                      <a:pt x="36166" y="141426"/>
                      <a:pt x="32068" y="139695"/>
                      <a:pt x="29206" y="136515"/>
                    </a:cubicBezTo>
                    <a:close/>
                  </a:path>
                </a:pathLst>
              </a:custGeom>
              <a:solidFill>
                <a:srgbClr val="A1A7C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4FC51BB-5572-45A6-ABB6-4161CDF96B4E}"/>
                  </a:ext>
                </a:extLst>
              </p:cNvPr>
              <p:cNvSpPr/>
              <p:nvPr/>
            </p:nvSpPr>
            <p:spPr>
              <a:xfrm>
                <a:off x="445907" y="3367502"/>
                <a:ext cx="75780" cy="94406"/>
              </a:xfrm>
              <a:custGeom>
                <a:avLst/>
                <a:gdLst>
                  <a:gd name="connsiteX0" fmla="*/ 68280 w 75780"/>
                  <a:gd name="connsiteY0" fmla="*/ 91047 h 94406"/>
                  <a:gd name="connsiteX1" fmla="*/ 65631 w 75780"/>
                  <a:gd name="connsiteY1" fmla="*/ 91824 h 94406"/>
                  <a:gd name="connsiteX2" fmla="*/ 40511 w 75780"/>
                  <a:gd name="connsiteY2" fmla="*/ 94085 h 94406"/>
                  <a:gd name="connsiteX3" fmla="*/ 29242 w 75780"/>
                  <a:gd name="connsiteY3" fmla="*/ 89281 h 94406"/>
                  <a:gd name="connsiteX4" fmla="*/ 3063 w 75780"/>
                  <a:gd name="connsiteY4" fmla="*/ 56743 h 94406"/>
                  <a:gd name="connsiteX5" fmla="*/ -1283 w 75780"/>
                  <a:gd name="connsiteY5" fmla="*/ 44483 h 94406"/>
                  <a:gd name="connsiteX6" fmla="*/ -1283 w 75780"/>
                  <a:gd name="connsiteY6" fmla="*/ 9472 h 94406"/>
                  <a:gd name="connsiteX7" fmla="*/ 2038 w 75780"/>
                  <a:gd name="connsiteY7" fmla="*/ 3431 h 94406"/>
                  <a:gd name="connsiteX8" fmla="*/ 8256 w 75780"/>
                  <a:gd name="connsiteY8" fmla="*/ -314 h 94406"/>
                  <a:gd name="connsiteX9" fmla="*/ 4971 w 75780"/>
                  <a:gd name="connsiteY9" fmla="*/ 5869 h 94406"/>
                  <a:gd name="connsiteX10" fmla="*/ 4971 w 75780"/>
                  <a:gd name="connsiteY10" fmla="*/ 40915 h 94406"/>
                  <a:gd name="connsiteX11" fmla="*/ 9316 w 75780"/>
                  <a:gd name="connsiteY11" fmla="*/ 53139 h 94406"/>
                  <a:gd name="connsiteX12" fmla="*/ 35495 w 75780"/>
                  <a:gd name="connsiteY12" fmla="*/ 85677 h 94406"/>
                  <a:gd name="connsiteX13" fmla="*/ 46659 w 75780"/>
                  <a:gd name="connsiteY13" fmla="*/ 90446 h 94406"/>
                  <a:gd name="connsiteX14" fmla="*/ 71848 w 75780"/>
                  <a:gd name="connsiteY14" fmla="*/ 88185 h 94406"/>
                  <a:gd name="connsiteX15" fmla="*/ 74498 w 75780"/>
                  <a:gd name="connsiteY15" fmla="*/ 87408 h 9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80" h="94406">
                    <a:moveTo>
                      <a:pt x="68280" y="91047"/>
                    </a:moveTo>
                    <a:cubicBezTo>
                      <a:pt x="67467" y="91471"/>
                      <a:pt x="66549" y="91753"/>
                      <a:pt x="65631" y="91824"/>
                    </a:cubicBezTo>
                    <a:lnTo>
                      <a:pt x="40511" y="94085"/>
                    </a:lnTo>
                    <a:cubicBezTo>
                      <a:pt x="36237" y="94227"/>
                      <a:pt x="32103" y="92496"/>
                      <a:pt x="29242" y="89281"/>
                    </a:cubicBezTo>
                    <a:lnTo>
                      <a:pt x="3063" y="56743"/>
                    </a:lnTo>
                    <a:cubicBezTo>
                      <a:pt x="448" y="53175"/>
                      <a:pt x="-1071" y="48900"/>
                      <a:pt x="-1283" y="44483"/>
                    </a:cubicBezTo>
                    <a:lnTo>
                      <a:pt x="-1283" y="9472"/>
                    </a:lnTo>
                    <a:cubicBezTo>
                      <a:pt x="-1212" y="7035"/>
                      <a:pt x="24" y="4809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7" y="3431"/>
                      <a:pt x="4971" y="5869"/>
                    </a:cubicBezTo>
                    <a:lnTo>
                      <a:pt x="4971" y="40915"/>
                    </a:lnTo>
                    <a:cubicBezTo>
                      <a:pt x="5218" y="45331"/>
                      <a:pt x="6737" y="49571"/>
                      <a:pt x="9316" y="53139"/>
                    </a:cubicBezTo>
                    <a:lnTo>
                      <a:pt x="35495" y="85677"/>
                    </a:lnTo>
                    <a:cubicBezTo>
                      <a:pt x="38356" y="88821"/>
                      <a:pt x="42419" y="90552"/>
                      <a:pt x="46659" y="90446"/>
                    </a:cubicBezTo>
                    <a:lnTo>
                      <a:pt x="71848" y="88185"/>
                    </a:lnTo>
                    <a:cubicBezTo>
                      <a:pt x="72767" y="88115"/>
                      <a:pt x="73685" y="87832"/>
                      <a:pt x="74498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0C6FAF7-DFBC-48A4-B8A3-0AF09261869F}"/>
                  </a:ext>
                </a:extLst>
              </p:cNvPr>
              <p:cNvSpPr/>
              <p:nvPr/>
            </p:nvSpPr>
            <p:spPr>
              <a:xfrm>
                <a:off x="432871" y="3375133"/>
                <a:ext cx="75745" cy="94340"/>
              </a:xfrm>
              <a:custGeom>
                <a:avLst/>
                <a:gdLst>
                  <a:gd name="connsiteX0" fmla="*/ 68174 w 75745"/>
                  <a:gd name="connsiteY0" fmla="*/ 90977 h 94340"/>
                  <a:gd name="connsiteX1" fmla="*/ 65524 w 75745"/>
                  <a:gd name="connsiteY1" fmla="*/ 91789 h 94340"/>
                  <a:gd name="connsiteX2" fmla="*/ 40405 w 75745"/>
                  <a:gd name="connsiteY2" fmla="*/ 94015 h 94340"/>
                  <a:gd name="connsiteX3" fmla="*/ 29206 w 75745"/>
                  <a:gd name="connsiteY3" fmla="*/ 89281 h 94340"/>
                  <a:gd name="connsiteX4" fmla="*/ 3027 w 75745"/>
                  <a:gd name="connsiteY4" fmla="*/ 56743 h 94340"/>
                  <a:gd name="connsiteX5" fmla="*/ -1283 w 75745"/>
                  <a:gd name="connsiteY5" fmla="*/ 44483 h 94340"/>
                  <a:gd name="connsiteX6" fmla="*/ -1283 w 75745"/>
                  <a:gd name="connsiteY6" fmla="*/ 9473 h 94340"/>
                  <a:gd name="connsiteX7" fmla="*/ 2038 w 75745"/>
                  <a:gd name="connsiteY7" fmla="*/ 3431 h 94340"/>
                  <a:gd name="connsiteX8" fmla="*/ 8256 w 75745"/>
                  <a:gd name="connsiteY8" fmla="*/ -314 h 94340"/>
                  <a:gd name="connsiteX9" fmla="*/ 4970 w 75745"/>
                  <a:gd name="connsiteY9" fmla="*/ 5834 h 94340"/>
                  <a:gd name="connsiteX10" fmla="*/ 4970 w 75745"/>
                  <a:gd name="connsiteY10" fmla="*/ 40880 h 94340"/>
                  <a:gd name="connsiteX11" fmla="*/ 9281 w 75745"/>
                  <a:gd name="connsiteY11" fmla="*/ 53139 h 94340"/>
                  <a:gd name="connsiteX12" fmla="*/ 35424 w 75745"/>
                  <a:gd name="connsiteY12" fmla="*/ 85677 h 94340"/>
                  <a:gd name="connsiteX13" fmla="*/ 46658 w 75745"/>
                  <a:gd name="connsiteY13" fmla="*/ 90447 h 94340"/>
                  <a:gd name="connsiteX14" fmla="*/ 71777 w 75745"/>
                  <a:gd name="connsiteY14" fmla="*/ 88185 h 94340"/>
                  <a:gd name="connsiteX15" fmla="*/ 74462 w 75745"/>
                  <a:gd name="connsiteY15" fmla="*/ 87408 h 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45" h="94340">
                    <a:moveTo>
                      <a:pt x="68174" y="90977"/>
                    </a:moveTo>
                    <a:cubicBezTo>
                      <a:pt x="67361" y="91436"/>
                      <a:pt x="66443" y="91718"/>
                      <a:pt x="65524" y="91789"/>
                    </a:cubicBezTo>
                    <a:lnTo>
                      <a:pt x="40405" y="94015"/>
                    </a:lnTo>
                    <a:cubicBezTo>
                      <a:pt x="36166" y="94192"/>
                      <a:pt x="32068" y="92425"/>
                      <a:pt x="29206" y="89281"/>
                    </a:cubicBezTo>
                    <a:lnTo>
                      <a:pt x="3027" y="56743"/>
                    </a:lnTo>
                    <a:cubicBezTo>
                      <a:pt x="448" y="53174"/>
                      <a:pt x="-1071" y="48900"/>
                      <a:pt x="-1283" y="44483"/>
                    </a:cubicBezTo>
                    <a:lnTo>
                      <a:pt x="-1283" y="9473"/>
                    </a:lnTo>
                    <a:cubicBezTo>
                      <a:pt x="-1247" y="7035"/>
                      <a:pt x="-11" y="4774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6" y="3396"/>
                      <a:pt x="4970" y="5834"/>
                    </a:cubicBezTo>
                    <a:lnTo>
                      <a:pt x="4970" y="40880"/>
                    </a:lnTo>
                    <a:cubicBezTo>
                      <a:pt x="5182" y="45296"/>
                      <a:pt x="6666" y="49571"/>
                      <a:pt x="9281" y="53139"/>
                    </a:cubicBezTo>
                    <a:lnTo>
                      <a:pt x="35424" y="85677"/>
                    </a:lnTo>
                    <a:cubicBezTo>
                      <a:pt x="38286" y="88822"/>
                      <a:pt x="42384" y="90588"/>
                      <a:pt x="46658" y="90447"/>
                    </a:cubicBezTo>
                    <a:lnTo>
                      <a:pt x="71777" y="88185"/>
                    </a:lnTo>
                    <a:cubicBezTo>
                      <a:pt x="72696" y="88079"/>
                      <a:pt x="73615" y="87832"/>
                      <a:pt x="74462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EF68A87-FADB-4A0B-BC4D-5B5A08DABF73}"/>
                  </a:ext>
                </a:extLst>
              </p:cNvPr>
              <p:cNvSpPr/>
              <p:nvPr/>
            </p:nvSpPr>
            <p:spPr>
              <a:xfrm>
                <a:off x="419693" y="3382729"/>
                <a:ext cx="75710" cy="94368"/>
              </a:xfrm>
              <a:custGeom>
                <a:avLst/>
                <a:gdLst>
                  <a:gd name="connsiteX0" fmla="*/ 68210 w 75710"/>
                  <a:gd name="connsiteY0" fmla="*/ 91012 h 94368"/>
                  <a:gd name="connsiteX1" fmla="*/ 65560 w 75710"/>
                  <a:gd name="connsiteY1" fmla="*/ 91789 h 94368"/>
                  <a:gd name="connsiteX2" fmla="*/ 40406 w 75710"/>
                  <a:gd name="connsiteY2" fmla="*/ 94050 h 94368"/>
                  <a:gd name="connsiteX3" fmla="*/ 29206 w 75710"/>
                  <a:gd name="connsiteY3" fmla="*/ 89316 h 94368"/>
                  <a:gd name="connsiteX4" fmla="*/ 3063 w 75710"/>
                  <a:gd name="connsiteY4" fmla="*/ 56778 h 94368"/>
                  <a:gd name="connsiteX5" fmla="*/ -1283 w 75710"/>
                  <a:gd name="connsiteY5" fmla="*/ 44519 h 94368"/>
                  <a:gd name="connsiteX6" fmla="*/ -1283 w 75710"/>
                  <a:gd name="connsiteY6" fmla="*/ 9472 h 94368"/>
                  <a:gd name="connsiteX7" fmla="*/ 2038 w 75710"/>
                  <a:gd name="connsiteY7" fmla="*/ 3431 h 94368"/>
                  <a:gd name="connsiteX8" fmla="*/ 8292 w 75710"/>
                  <a:gd name="connsiteY8" fmla="*/ -314 h 94368"/>
                  <a:gd name="connsiteX9" fmla="*/ 4971 w 75710"/>
                  <a:gd name="connsiteY9" fmla="*/ 5869 h 94368"/>
                  <a:gd name="connsiteX10" fmla="*/ 4971 w 75710"/>
                  <a:gd name="connsiteY10" fmla="*/ 40915 h 94368"/>
                  <a:gd name="connsiteX11" fmla="*/ 9246 w 75710"/>
                  <a:gd name="connsiteY11" fmla="*/ 53139 h 94368"/>
                  <a:gd name="connsiteX12" fmla="*/ 35459 w 75710"/>
                  <a:gd name="connsiteY12" fmla="*/ 85713 h 94368"/>
                  <a:gd name="connsiteX13" fmla="*/ 46624 w 75710"/>
                  <a:gd name="connsiteY13" fmla="*/ 90447 h 94368"/>
                  <a:gd name="connsiteX14" fmla="*/ 71778 w 75710"/>
                  <a:gd name="connsiteY14" fmla="*/ 88185 h 94368"/>
                  <a:gd name="connsiteX15" fmla="*/ 74427 w 75710"/>
                  <a:gd name="connsiteY15" fmla="*/ 87408 h 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10" h="94368">
                    <a:moveTo>
                      <a:pt x="68210" y="91012"/>
                    </a:moveTo>
                    <a:cubicBezTo>
                      <a:pt x="67397" y="91436"/>
                      <a:pt x="66478" y="91718"/>
                      <a:pt x="65560" y="91789"/>
                    </a:cubicBezTo>
                    <a:lnTo>
                      <a:pt x="40406" y="94050"/>
                    </a:lnTo>
                    <a:cubicBezTo>
                      <a:pt x="36166" y="94156"/>
                      <a:pt x="32068" y="92460"/>
                      <a:pt x="29206" y="89316"/>
                    </a:cubicBezTo>
                    <a:lnTo>
                      <a:pt x="3063" y="56778"/>
                    </a:lnTo>
                    <a:cubicBezTo>
                      <a:pt x="484" y="53174"/>
                      <a:pt x="-1035" y="48935"/>
                      <a:pt x="-1283" y="44519"/>
                    </a:cubicBezTo>
                    <a:lnTo>
                      <a:pt x="-1283" y="9472"/>
                    </a:lnTo>
                    <a:cubicBezTo>
                      <a:pt x="-1212" y="7035"/>
                      <a:pt x="25" y="4774"/>
                      <a:pt x="2038" y="3431"/>
                    </a:cubicBezTo>
                    <a:cubicBezTo>
                      <a:pt x="2038" y="3431"/>
                      <a:pt x="8292" y="-314"/>
                      <a:pt x="8292" y="-314"/>
                    </a:cubicBezTo>
                    <a:cubicBezTo>
                      <a:pt x="6313" y="1135"/>
                      <a:pt x="5077" y="3396"/>
                      <a:pt x="4971" y="5869"/>
                    </a:cubicBezTo>
                    <a:lnTo>
                      <a:pt x="4971" y="40915"/>
                    </a:lnTo>
                    <a:cubicBezTo>
                      <a:pt x="5147" y="45331"/>
                      <a:pt x="6666" y="49571"/>
                      <a:pt x="9246" y="53139"/>
                    </a:cubicBezTo>
                    <a:lnTo>
                      <a:pt x="35459" y="85713"/>
                    </a:lnTo>
                    <a:cubicBezTo>
                      <a:pt x="38321" y="88856"/>
                      <a:pt x="42384" y="90588"/>
                      <a:pt x="46624" y="90447"/>
                    </a:cubicBezTo>
                    <a:lnTo>
                      <a:pt x="71778" y="88185"/>
                    </a:lnTo>
                    <a:cubicBezTo>
                      <a:pt x="72696" y="88115"/>
                      <a:pt x="73615" y="87832"/>
                      <a:pt x="74427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44" name="Graphic 6">
              <a:extLst>
                <a:ext uri="{FF2B5EF4-FFF2-40B4-BE49-F238E27FC236}">
                  <a16:creationId xmlns:a16="http://schemas.microsoft.com/office/drawing/2014/main" id="{20F552C0-A08C-4523-B074-77087B37996C}"/>
                </a:ext>
              </a:extLst>
            </p:cNvPr>
            <p:cNvGrpSpPr/>
            <p:nvPr/>
          </p:nvGrpSpPr>
          <p:grpSpPr>
            <a:xfrm>
              <a:off x="465715" y="2940833"/>
              <a:ext cx="554711" cy="1128429"/>
              <a:chOff x="465715" y="2940833"/>
              <a:chExt cx="554711" cy="1128429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8FF9241-9D92-4395-89B9-F2F8492D6869}"/>
                  </a:ext>
                </a:extLst>
              </p:cNvPr>
              <p:cNvSpPr/>
              <p:nvPr/>
            </p:nvSpPr>
            <p:spPr>
              <a:xfrm>
                <a:off x="677806" y="3892753"/>
                <a:ext cx="125132" cy="86450"/>
              </a:xfrm>
              <a:custGeom>
                <a:avLst/>
                <a:gdLst>
                  <a:gd name="connsiteX0" fmla="*/ -1283 w 125132"/>
                  <a:gd name="connsiteY0" fmla="*/ 66867 h 86450"/>
                  <a:gd name="connsiteX1" fmla="*/ 29736 w 125132"/>
                  <a:gd name="connsiteY1" fmla="*/ 16453 h 86450"/>
                  <a:gd name="connsiteX2" fmla="*/ 73897 w 125132"/>
                  <a:gd name="connsiteY2" fmla="*/ 5112 h 86450"/>
                  <a:gd name="connsiteX3" fmla="*/ 117599 w 125132"/>
                  <a:gd name="connsiteY3" fmla="*/ 37403 h 86450"/>
                  <a:gd name="connsiteX4" fmla="*/ 116892 w 125132"/>
                  <a:gd name="connsiteY4" fmla="*/ 38886 h 86450"/>
                  <a:gd name="connsiteX5" fmla="*/ 109827 w 125132"/>
                  <a:gd name="connsiteY5" fmla="*/ 44892 h 86450"/>
                  <a:gd name="connsiteX6" fmla="*/ 41960 w 125132"/>
                  <a:gd name="connsiteY6" fmla="*/ 84708 h 86450"/>
                  <a:gd name="connsiteX7" fmla="*/ -1283 w 125132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32" h="86450">
                    <a:moveTo>
                      <a:pt x="-1283" y="66867"/>
                    </a:moveTo>
                    <a:cubicBezTo>
                      <a:pt x="-1283" y="17901"/>
                      <a:pt x="29736" y="16453"/>
                      <a:pt x="29736" y="16453"/>
                    </a:cubicBezTo>
                    <a:cubicBezTo>
                      <a:pt x="29736" y="16453"/>
                      <a:pt x="46553" y="16453"/>
                      <a:pt x="73897" y="5112"/>
                    </a:cubicBezTo>
                    <a:cubicBezTo>
                      <a:pt x="101242" y="-6229"/>
                      <a:pt x="138867" y="-1742"/>
                      <a:pt x="117599" y="37403"/>
                    </a:cubicBezTo>
                    <a:cubicBezTo>
                      <a:pt x="117387" y="37897"/>
                      <a:pt x="117175" y="38427"/>
                      <a:pt x="116892" y="38886"/>
                    </a:cubicBezTo>
                    <a:cubicBezTo>
                      <a:pt x="115056" y="41430"/>
                      <a:pt x="112618" y="43479"/>
                      <a:pt x="109827" y="44892"/>
                    </a:cubicBezTo>
                    <a:lnTo>
                      <a:pt x="41960" y="84708"/>
                    </a:lnTo>
                    <a:cubicBezTo>
                      <a:pt x="31927" y="90608"/>
                      <a:pt x="-930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AF418B6-1D1F-44D9-A328-F0A5F16C8F83}"/>
                  </a:ext>
                </a:extLst>
              </p:cNvPr>
              <p:cNvSpPr/>
              <p:nvPr/>
            </p:nvSpPr>
            <p:spPr>
              <a:xfrm>
                <a:off x="677877" y="3926371"/>
                <a:ext cx="120930" cy="52840"/>
              </a:xfrm>
              <a:custGeom>
                <a:avLst/>
                <a:gdLst>
                  <a:gd name="connsiteX0" fmla="*/ -1036 w 120930"/>
                  <a:gd name="connsiteY0" fmla="*/ 28868 h 52840"/>
                  <a:gd name="connsiteX1" fmla="*/ 42207 w 120930"/>
                  <a:gd name="connsiteY1" fmla="*/ 46533 h 52840"/>
                  <a:gd name="connsiteX2" fmla="*/ 110074 w 120930"/>
                  <a:gd name="connsiteY2" fmla="*/ 6752 h 52840"/>
                  <a:gd name="connsiteX3" fmla="*/ 119648 w 120930"/>
                  <a:gd name="connsiteY3" fmla="*/ -314 h 52840"/>
                  <a:gd name="connsiteX4" fmla="*/ 117670 w 120930"/>
                  <a:gd name="connsiteY4" fmla="*/ 3785 h 52840"/>
                  <a:gd name="connsiteX5" fmla="*/ 116963 w 120930"/>
                  <a:gd name="connsiteY5" fmla="*/ 5269 h 52840"/>
                  <a:gd name="connsiteX6" fmla="*/ 109897 w 120930"/>
                  <a:gd name="connsiteY6" fmla="*/ 11274 h 52840"/>
                  <a:gd name="connsiteX7" fmla="*/ 42031 w 120930"/>
                  <a:gd name="connsiteY7" fmla="*/ 51090 h 52840"/>
                  <a:gd name="connsiteX8" fmla="*/ -965 w 120930"/>
                  <a:gd name="connsiteY8" fmla="*/ 35192 h 52840"/>
                  <a:gd name="connsiteX9" fmla="*/ -1283 w 120930"/>
                  <a:gd name="connsiteY9" fmla="*/ 33214 h 52840"/>
                  <a:gd name="connsiteX10" fmla="*/ -1036 w 120930"/>
                  <a:gd name="connsiteY10" fmla="*/ 28868 h 5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930" h="52840">
                    <a:moveTo>
                      <a:pt x="-1036" y="28868"/>
                    </a:moveTo>
                    <a:cubicBezTo>
                      <a:pt x="-470" y="38937"/>
                      <a:pt x="31962" y="52327"/>
                      <a:pt x="42207" y="46533"/>
                    </a:cubicBezTo>
                    <a:lnTo>
                      <a:pt x="110074" y="6752"/>
                    </a:lnTo>
                    <a:cubicBezTo>
                      <a:pt x="113501" y="4703"/>
                      <a:pt x="116681" y="2336"/>
                      <a:pt x="119648" y="-314"/>
                    </a:cubicBezTo>
                    <a:cubicBezTo>
                      <a:pt x="119012" y="1064"/>
                      <a:pt x="118483" y="2336"/>
                      <a:pt x="117670" y="3785"/>
                    </a:cubicBezTo>
                    <a:cubicBezTo>
                      <a:pt x="117458" y="4279"/>
                      <a:pt x="117246" y="4809"/>
                      <a:pt x="116963" y="5269"/>
                    </a:cubicBezTo>
                    <a:cubicBezTo>
                      <a:pt x="115126" y="7812"/>
                      <a:pt x="112689" y="9861"/>
                      <a:pt x="109897" y="11274"/>
                    </a:cubicBezTo>
                    <a:lnTo>
                      <a:pt x="42031" y="51090"/>
                    </a:lnTo>
                    <a:cubicBezTo>
                      <a:pt x="32351" y="56637"/>
                      <a:pt x="2921" y="45014"/>
                      <a:pt x="-965" y="35192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83" y="31765"/>
                      <a:pt x="-1212" y="30317"/>
                      <a:pt x="-103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0C90C03-F1BE-4501-B224-6A9E7CFF9EC4}"/>
                  </a:ext>
                </a:extLst>
              </p:cNvPr>
              <p:cNvSpPr/>
              <p:nvPr/>
            </p:nvSpPr>
            <p:spPr>
              <a:xfrm>
                <a:off x="688663" y="3903054"/>
                <a:ext cx="47457" cy="37159"/>
              </a:xfrm>
              <a:custGeom>
                <a:avLst/>
                <a:gdLst>
                  <a:gd name="connsiteX0" fmla="*/ 614 w 47457"/>
                  <a:gd name="connsiteY0" fmla="*/ -314 h 37159"/>
                  <a:gd name="connsiteX1" fmla="*/ 36755 w 47457"/>
                  <a:gd name="connsiteY1" fmla="*/ 6752 h 37159"/>
                  <a:gd name="connsiteX2" fmla="*/ 39300 w 47457"/>
                  <a:gd name="connsiteY2" fmla="*/ 14066 h 37159"/>
                  <a:gd name="connsiteX3" fmla="*/ 40077 w 47457"/>
                  <a:gd name="connsiteY3" fmla="*/ 15019 h 37159"/>
                  <a:gd name="connsiteX4" fmla="*/ 38098 w 47457"/>
                  <a:gd name="connsiteY4" fmla="*/ 33249 h 37159"/>
                  <a:gd name="connsiteX5" fmla="*/ 14357 w 47457"/>
                  <a:gd name="connsiteY5" fmla="*/ 31553 h 37159"/>
                  <a:gd name="connsiteX6" fmla="*/ 6726 w 47457"/>
                  <a:gd name="connsiteY6" fmla="*/ 22862 h 37159"/>
                  <a:gd name="connsiteX7" fmla="*/ -622 w 47457"/>
                  <a:gd name="connsiteY7" fmla="*/ 19789 h 37159"/>
                  <a:gd name="connsiteX8" fmla="*/ -622 w 47457"/>
                  <a:gd name="connsiteY8" fmla="*/ 19117 h 37159"/>
                  <a:gd name="connsiteX9" fmla="*/ 614 w 47457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57" h="37159">
                    <a:moveTo>
                      <a:pt x="614" y="-314"/>
                    </a:moveTo>
                    <a:cubicBezTo>
                      <a:pt x="8634" y="-314"/>
                      <a:pt x="36755" y="6752"/>
                      <a:pt x="36755" y="6752"/>
                    </a:cubicBezTo>
                    <a:cubicBezTo>
                      <a:pt x="36968" y="9366"/>
                      <a:pt x="37851" y="11875"/>
                      <a:pt x="39300" y="14066"/>
                    </a:cubicBezTo>
                    <a:lnTo>
                      <a:pt x="40077" y="15019"/>
                    </a:lnTo>
                    <a:cubicBezTo>
                      <a:pt x="45623" y="18870"/>
                      <a:pt x="51276" y="24982"/>
                      <a:pt x="38098" y="33249"/>
                    </a:cubicBezTo>
                    <a:cubicBezTo>
                      <a:pt x="30856" y="38619"/>
                      <a:pt x="20752" y="37913"/>
                      <a:pt x="14357" y="31553"/>
                    </a:cubicBezTo>
                    <a:cubicBezTo>
                      <a:pt x="12661" y="28020"/>
                      <a:pt x="10012" y="25017"/>
                      <a:pt x="6726" y="22862"/>
                    </a:cubicBezTo>
                    <a:cubicBezTo>
                      <a:pt x="4535" y="21343"/>
                      <a:pt x="2027" y="20283"/>
                      <a:pt x="-622" y="19789"/>
                    </a:cubicBezTo>
                    <a:cubicBezTo>
                      <a:pt x="-622" y="19577"/>
                      <a:pt x="-622" y="19330"/>
                      <a:pt x="-622" y="19117"/>
                    </a:cubicBezTo>
                    <a:cubicBezTo>
                      <a:pt x="-622" y="19117"/>
                      <a:pt x="-2742" y="-314"/>
                      <a:pt x="614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2D2A85D-BB2C-41A7-BC64-5CEB3C3D57DD}"/>
                  </a:ext>
                </a:extLst>
              </p:cNvPr>
              <p:cNvSpPr/>
              <p:nvPr/>
            </p:nvSpPr>
            <p:spPr>
              <a:xfrm>
                <a:off x="687282" y="3423887"/>
                <a:ext cx="140813" cy="495805"/>
              </a:xfrm>
              <a:custGeom>
                <a:avLst/>
                <a:gdLst>
                  <a:gd name="connsiteX0" fmla="*/ 14714 w 140813"/>
                  <a:gd name="connsiteY0" fmla="*/ -314 h 495805"/>
                  <a:gd name="connsiteX1" fmla="*/ 139531 w 140813"/>
                  <a:gd name="connsiteY1" fmla="*/ 2160 h 495805"/>
                  <a:gd name="connsiteX2" fmla="*/ 89823 w 140813"/>
                  <a:gd name="connsiteY2" fmla="*/ 267480 h 495805"/>
                  <a:gd name="connsiteX3" fmla="*/ 38561 w 140813"/>
                  <a:gd name="connsiteY3" fmla="*/ 487579 h 495805"/>
                  <a:gd name="connsiteX4" fmla="*/ -18 w 140813"/>
                  <a:gd name="connsiteY4" fmla="*/ 482987 h 495805"/>
                  <a:gd name="connsiteX5" fmla="*/ 21179 w 140813"/>
                  <a:gd name="connsiteY5" fmla="*/ 258613 h 495805"/>
                  <a:gd name="connsiteX6" fmla="*/ 14714 w 140813"/>
                  <a:gd name="connsiteY6" fmla="*/ -314 h 49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813" h="495805">
                    <a:moveTo>
                      <a:pt x="14714" y="-314"/>
                    </a:moveTo>
                    <a:cubicBezTo>
                      <a:pt x="45415" y="252"/>
                      <a:pt x="108865" y="1630"/>
                      <a:pt x="139531" y="2160"/>
                    </a:cubicBezTo>
                    <a:cubicBezTo>
                      <a:pt x="128120" y="94404"/>
                      <a:pt x="105156" y="178168"/>
                      <a:pt x="89823" y="267480"/>
                    </a:cubicBezTo>
                    <a:cubicBezTo>
                      <a:pt x="73325" y="354319"/>
                      <a:pt x="54777" y="415332"/>
                      <a:pt x="38561" y="487579"/>
                    </a:cubicBezTo>
                    <a:cubicBezTo>
                      <a:pt x="32626" y="501005"/>
                      <a:pt x="5493" y="495917"/>
                      <a:pt x="-18" y="482987"/>
                    </a:cubicBezTo>
                    <a:cubicBezTo>
                      <a:pt x="-4434" y="407560"/>
                      <a:pt x="2737" y="331885"/>
                      <a:pt x="21179" y="258613"/>
                    </a:cubicBezTo>
                    <a:cubicBezTo>
                      <a:pt x="17823" y="175872"/>
                      <a:pt x="12771" y="83239"/>
                      <a:pt x="14714" y="-314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969985B-2648-4BDD-A938-7A9771D474AF}"/>
                  </a:ext>
                </a:extLst>
              </p:cNvPr>
              <p:cNvSpPr/>
              <p:nvPr/>
            </p:nvSpPr>
            <p:spPr>
              <a:xfrm>
                <a:off x="832653" y="3982806"/>
                <a:ext cx="125147" cy="86450"/>
              </a:xfrm>
              <a:custGeom>
                <a:avLst/>
                <a:gdLst>
                  <a:gd name="connsiteX0" fmla="*/ -1283 w 125147"/>
                  <a:gd name="connsiteY0" fmla="*/ 66867 h 86450"/>
                  <a:gd name="connsiteX1" fmla="*/ 29772 w 125147"/>
                  <a:gd name="connsiteY1" fmla="*/ 16453 h 86450"/>
                  <a:gd name="connsiteX2" fmla="*/ 73897 w 125147"/>
                  <a:gd name="connsiteY2" fmla="*/ 5112 h 86450"/>
                  <a:gd name="connsiteX3" fmla="*/ 117635 w 125147"/>
                  <a:gd name="connsiteY3" fmla="*/ 37403 h 86450"/>
                  <a:gd name="connsiteX4" fmla="*/ 116893 w 125147"/>
                  <a:gd name="connsiteY4" fmla="*/ 38851 h 86450"/>
                  <a:gd name="connsiteX5" fmla="*/ 109827 w 125147"/>
                  <a:gd name="connsiteY5" fmla="*/ 44892 h 86450"/>
                  <a:gd name="connsiteX6" fmla="*/ 41995 w 125147"/>
                  <a:gd name="connsiteY6" fmla="*/ 84708 h 86450"/>
                  <a:gd name="connsiteX7" fmla="*/ -1283 w 125147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47" h="86450">
                    <a:moveTo>
                      <a:pt x="-1283" y="66867"/>
                    </a:moveTo>
                    <a:cubicBezTo>
                      <a:pt x="-1283" y="17866"/>
                      <a:pt x="29772" y="16453"/>
                      <a:pt x="29772" y="16453"/>
                    </a:cubicBezTo>
                    <a:cubicBezTo>
                      <a:pt x="29772" y="16453"/>
                      <a:pt x="46588" y="16453"/>
                      <a:pt x="73897" y="5112"/>
                    </a:cubicBezTo>
                    <a:cubicBezTo>
                      <a:pt x="101207" y="-6229"/>
                      <a:pt x="138867" y="-1742"/>
                      <a:pt x="117635" y="37403"/>
                    </a:cubicBezTo>
                    <a:cubicBezTo>
                      <a:pt x="117423" y="37897"/>
                      <a:pt x="117140" y="38356"/>
                      <a:pt x="116893" y="38851"/>
                    </a:cubicBezTo>
                    <a:cubicBezTo>
                      <a:pt x="115091" y="41430"/>
                      <a:pt x="112653" y="43514"/>
                      <a:pt x="109827" y="44892"/>
                    </a:cubicBezTo>
                    <a:lnTo>
                      <a:pt x="41995" y="84708"/>
                    </a:lnTo>
                    <a:cubicBezTo>
                      <a:pt x="31785" y="90608"/>
                      <a:pt x="-1071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FF16042-22E1-4A9D-B884-9904DFD03FD9}"/>
                  </a:ext>
                </a:extLst>
              </p:cNvPr>
              <p:cNvSpPr/>
              <p:nvPr/>
            </p:nvSpPr>
            <p:spPr>
              <a:xfrm>
                <a:off x="832618" y="4016424"/>
                <a:ext cx="120896" cy="52838"/>
              </a:xfrm>
              <a:custGeom>
                <a:avLst/>
                <a:gdLst>
                  <a:gd name="connsiteX0" fmla="*/ -1106 w 120896"/>
                  <a:gd name="connsiteY0" fmla="*/ 28868 h 52838"/>
                  <a:gd name="connsiteX1" fmla="*/ 42172 w 120896"/>
                  <a:gd name="connsiteY1" fmla="*/ 46533 h 52838"/>
                  <a:gd name="connsiteX2" fmla="*/ 110004 w 120896"/>
                  <a:gd name="connsiteY2" fmla="*/ 6752 h 52838"/>
                  <a:gd name="connsiteX3" fmla="*/ 119613 w 120896"/>
                  <a:gd name="connsiteY3" fmla="*/ -314 h 52838"/>
                  <a:gd name="connsiteX4" fmla="*/ 117670 w 120896"/>
                  <a:gd name="connsiteY4" fmla="*/ 3785 h 52838"/>
                  <a:gd name="connsiteX5" fmla="*/ 116928 w 120896"/>
                  <a:gd name="connsiteY5" fmla="*/ 5233 h 52838"/>
                  <a:gd name="connsiteX6" fmla="*/ 109862 w 120896"/>
                  <a:gd name="connsiteY6" fmla="*/ 11274 h 52838"/>
                  <a:gd name="connsiteX7" fmla="*/ 42031 w 120896"/>
                  <a:gd name="connsiteY7" fmla="*/ 51090 h 52838"/>
                  <a:gd name="connsiteX8" fmla="*/ -1000 w 120896"/>
                  <a:gd name="connsiteY8" fmla="*/ 35228 h 52838"/>
                  <a:gd name="connsiteX9" fmla="*/ -1283 w 120896"/>
                  <a:gd name="connsiteY9" fmla="*/ 33214 h 52838"/>
                  <a:gd name="connsiteX10" fmla="*/ -1106 w 120896"/>
                  <a:gd name="connsiteY10" fmla="*/ 28868 h 5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896" h="52838">
                    <a:moveTo>
                      <a:pt x="-1106" y="28868"/>
                    </a:moveTo>
                    <a:cubicBezTo>
                      <a:pt x="-505" y="38902"/>
                      <a:pt x="31927" y="52327"/>
                      <a:pt x="42172" y="46533"/>
                    </a:cubicBezTo>
                    <a:lnTo>
                      <a:pt x="110004" y="6752"/>
                    </a:lnTo>
                    <a:cubicBezTo>
                      <a:pt x="113395" y="4703"/>
                      <a:pt x="116645" y="2336"/>
                      <a:pt x="119613" y="-314"/>
                    </a:cubicBezTo>
                    <a:cubicBezTo>
                      <a:pt x="118942" y="1029"/>
                      <a:pt x="118447" y="2336"/>
                      <a:pt x="117670" y="3785"/>
                    </a:cubicBezTo>
                    <a:cubicBezTo>
                      <a:pt x="117458" y="4279"/>
                      <a:pt x="117175" y="4739"/>
                      <a:pt x="116928" y="5233"/>
                    </a:cubicBezTo>
                    <a:cubicBezTo>
                      <a:pt x="115126" y="7812"/>
                      <a:pt x="112689" y="9897"/>
                      <a:pt x="109862" y="11274"/>
                    </a:cubicBezTo>
                    <a:lnTo>
                      <a:pt x="42031" y="51090"/>
                    </a:lnTo>
                    <a:cubicBezTo>
                      <a:pt x="32351" y="56637"/>
                      <a:pt x="2886" y="44978"/>
                      <a:pt x="-1000" y="35228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47" y="31695"/>
                      <a:pt x="-1141" y="30352"/>
                      <a:pt x="-110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A681F73-8692-4427-B273-42ED18A76AD8}"/>
                  </a:ext>
                </a:extLst>
              </p:cNvPr>
              <p:cNvSpPr/>
              <p:nvPr/>
            </p:nvSpPr>
            <p:spPr>
              <a:xfrm>
                <a:off x="843354" y="3993107"/>
                <a:ext cx="47468" cy="37159"/>
              </a:xfrm>
              <a:custGeom>
                <a:avLst/>
                <a:gdLst>
                  <a:gd name="connsiteX0" fmla="*/ 629 w 47468"/>
                  <a:gd name="connsiteY0" fmla="*/ -314 h 37159"/>
                  <a:gd name="connsiteX1" fmla="*/ 36770 w 47468"/>
                  <a:gd name="connsiteY1" fmla="*/ 6752 h 37159"/>
                  <a:gd name="connsiteX2" fmla="*/ 39279 w 47468"/>
                  <a:gd name="connsiteY2" fmla="*/ 14066 h 37159"/>
                  <a:gd name="connsiteX3" fmla="*/ 40056 w 47468"/>
                  <a:gd name="connsiteY3" fmla="*/ 14984 h 37159"/>
                  <a:gd name="connsiteX4" fmla="*/ 38113 w 47468"/>
                  <a:gd name="connsiteY4" fmla="*/ 33249 h 37159"/>
                  <a:gd name="connsiteX5" fmla="*/ 14372 w 47468"/>
                  <a:gd name="connsiteY5" fmla="*/ 31553 h 37159"/>
                  <a:gd name="connsiteX6" fmla="*/ 6741 w 47468"/>
                  <a:gd name="connsiteY6" fmla="*/ 22862 h 37159"/>
                  <a:gd name="connsiteX7" fmla="*/ -643 w 47468"/>
                  <a:gd name="connsiteY7" fmla="*/ 19789 h 37159"/>
                  <a:gd name="connsiteX8" fmla="*/ -643 w 47468"/>
                  <a:gd name="connsiteY8" fmla="*/ 19117 h 37159"/>
                  <a:gd name="connsiteX9" fmla="*/ 629 w 47468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68" h="37159">
                    <a:moveTo>
                      <a:pt x="629" y="-314"/>
                    </a:moveTo>
                    <a:cubicBezTo>
                      <a:pt x="8613" y="-314"/>
                      <a:pt x="36770" y="6752"/>
                      <a:pt x="36770" y="6752"/>
                    </a:cubicBezTo>
                    <a:cubicBezTo>
                      <a:pt x="37017" y="9366"/>
                      <a:pt x="37865" y="11875"/>
                      <a:pt x="39279" y="14066"/>
                    </a:cubicBezTo>
                    <a:cubicBezTo>
                      <a:pt x="39562" y="14348"/>
                      <a:pt x="39809" y="14666"/>
                      <a:pt x="40056" y="14984"/>
                    </a:cubicBezTo>
                    <a:cubicBezTo>
                      <a:pt x="45638" y="18870"/>
                      <a:pt x="51291" y="24982"/>
                      <a:pt x="38113" y="33249"/>
                    </a:cubicBezTo>
                    <a:cubicBezTo>
                      <a:pt x="30870" y="38619"/>
                      <a:pt x="20766" y="37913"/>
                      <a:pt x="14372" y="31553"/>
                    </a:cubicBezTo>
                    <a:cubicBezTo>
                      <a:pt x="12641" y="28020"/>
                      <a:pt x="10027" y="25017"/>
                      <a:pt x="6741" y="22862"/>
                    </a:cubicBezTo>
                    <a:cubicBezTo>
                      <a:pt x="4515" y="21343"/>
                      <a:pt x="2007" y="20283"/>
                      <a:pt x="-643" y="19789"/>
                    </a:cubicBezTo>
                    <a:cubicBezTo>
                      <a:pt x="-608" y="19577"/>
                      <a:pt x="-608" y="19330"/>
                      <a:pt x="-643" y="19117"/>
                    </a:cubicBezTo>
                    <a:cubicBezTo>
                      <a:pt x="-643" y="19117"/>
                      <a:pt x="-2728" y="-314"/>
                      <a:pt x="629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2CCA4FF-C029-45BE-8F8D-9C755B1DCFC1}"/>
                  </a:ext>
                </a:extLst>
              </p:cNvPr>
              <p:cNvSpPr/>
              <p:nvPr/>
            </p:nvSpPr>
            <p:spPr>
              <a:xfrm>
                <a:off x="701515" y="3442551"/>
                <a:ext cx="201889" cy="569114"/>
              </a:xfrm>
              <a:custGeom>
                <a:avLst/>
                <a:gdLst>
                  <a:gd name="connsiteX0" fmla="*/ 92053 w 201889"/>
                  <a:gd name="connsiteY0" fmla="*/ 200345 h 569114"/>
                  <a:gd name="connsiteX1" fmla="*/ -968 w 201889"/>
                  <a:gd name="connsiteY1" fmla="*/ -112 h 569114"/>
                  <a:gd name="connsiteX2" fmla="*/ 199665 w 201889"/>
                  <a:gd name="connsiteY2" fmla="*/ 62774 h 569114"/>
                  <a:gd name="connsiteX3" fmla="*/ 193942 w 201889"/>
                  <a:gd name="connsiteY3" fmla="*/ 332652 h 569114"/>
                  <a:gd name="connsiteX4" fmla="*/ 179351 w 201889"/>
                  <a:gd name="connsiteY4" fmla="*/ 558157 h 569114"/>
                  <a:gd name="connsiteX5" fmla="*/ 140489 w 201889"/>
                  <a:gd name="connsiteY5" fmla="*/ 559958 h 569114"/>
                  <a:gd name="connsiteX6" fmla="*/ 125651 w 201889"/>
                  <a:gd name="connsiteY6" fmla="*/ 336856 h 569114"/>
                  <a:gd name="connsiteX7" fmla="*/ 92053 w 201889"/>
                  <a:gd name="connsiteY7" fmla="*/ 200345 h 5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889" h="569114">
                    <a:moveTo>
                      <a:pt x="92053" y="200345"/>
                    </a:moveTo>
                    <a:cubicBezTo>
                      <a:pt x="83680" y="160706"/>
                      <a:pt x="-7292" y="140286"/>
                      <a:pt x="-968" y="-112"/>
                    </a:cubicBezTo>
                    <a:cubicBezTo>
                      <a:pt x="29415" y="-4598"/>
                      <a:pt x="169353" y="67261"/>
                      <a:pt x="199665" y="62774"/>
                    </a:cubicBezTo>
                    <a:cubicBezTo>
                      <a:pt x="203481" y="155619"/>
                      <a:pt x="194507" y="242068"/>
                      <a:pt x="193942" y="332652"/>
                    </a:cubicBezTo>
                    <a:cubicBezTo>
                      <a:pt x="191857" y="420974"/>
                      <a:pt x="183343" y="484213"/>
                      <a:pt x="179351" y="558157"/>
                    </a:cubicBezTo>
                    <a:cubicBezTo>
                      <a:pt x="175818" y="572288"/>
                      <a:pt x="148085" y="571794"/>
                      <a:pt x="140489" y="559958"/>
                    </a:cubicBezTo>
                    <a:cubicBezTo>
                      <a:pt x="124132" y="486792"/>
                      <a:pt x="119115" y="411541"/>
                      <a:pt x="125651" y="336856"/>
                    </a:cubicBezTo>
                    <a:cubicBezTo>
                      <a:pt x="116642" y="293119"/>
                      <a:pt x="101910" y="246767"/>
                      <a:pt x="92053" y="200345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6734D2E-76F6-4BF6-B1A2-93677DC4564C}"/>
                  </a:ext>
                </a:extLst>
              </p:cNvPr>
              <p:cNvSpPr/>
              <p:nvPr/>
            </p:nvSpPr>
            <p:spPr>
              <a:xfrm>
                <a:off x="652398" y="3121319"/>
                <a:ext cx="310237" cy="478564"/>
              </a:xfrm>
              <a:custGeom>
                <a:avLst/>
                <a:gdLst>
                  <a:gd name="connsiteX0" fmla="*/ 90155 w 310237"/>
                  <a:gd name="connsiteY0" fmla="*/ 460281 h 478564"/>
                  <a:gd name="connsiteX1" fmla="*/ 307005 w 310237"/>
                  <a:gd name="connsiteY1" fmla="*/ 381851 h 478564"/>
                  <a:gd name="connsiteX2" fmla="*/ 206459 w 310237"/>
                  <a:gd name="connsiteY2" fmla="*/ 43894 h 478564"/>
                  <a:gd name="connsiteX3" fmla="*/ 130643 w 310237"/>
                  <a:gd name="connsiteY3" fmla="*/ 2912 h 478564"/>
                  <a:gd name="connsiteX4" fmla="*/ 74540 w 310237"/>
                  <a:gd name="connsiteY4" fmla="*/ 8847 h 478564"/>
                  <a:gd name="connsiteX5" fmla="*/ -74 w 310237"/>
                  <a:gd name="connsiteY5" fmla="*/ 374008 h 478564"/>
                  <a:gd name="connsiteX6" fmla="*/ 90155 w 310237"/>
                  <a:gd name="connsiteY6" fmla="*/ 460281 h 47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237" h="478564">
                    <a:moveTo>
                      <a:pt x="90155" y="460281"/>
                    </a:moveTo>
                    <a:cubicBezTo>
                      <a:pt x="161096" y="500061"/>
                      <a:pt x="328874" y="473741"/>
                      <a:pt x="307005" y="381851"/>
                    </a:cubicBezTo>
                    <a:cubicBezTo>
                      <a:pt x="286938" y="285615"/>
                      <a:pt x="224194" y="102010"/>
                      <a:pt x="206459" y="43894"/>
                    </a:cubicBezTo>
                    <a:cubicBezTo>
                      <a:pt x="175440" y="19411"/>
                      <a:pt x="160990" y="8211"/>
                      <a:pt x="130643" y="2912"/>
                    </a:cubicBezTo>
                    <a:cubicBezTo>
                      <a:pt x="112378" y="-303"/>
                      <a:pt x="88637" y="-4401"/>
                      <a:pt x="74540" y="8847"/>
                    </a:cubicBezTo>
                    <a:cubicBezTo>
                      <a:pt x="13456" y="66222"/>
                      <a:pt x="-6716" y="224354"/>
                      <a:pt x="-74" y="374008"/>
                    </a:cubicBezTo>
                    <a:cubicBezTo>
                      <a:pt x="7415" y="415449"/>
                      <a:pt x="55251" y="440709"/>
                      <a:pt x="90155" y="460281"/>
                    </a:cubicBezTo>
                    <a:close/>
                  </a:path>
                </a:pathLst>
              </a:custGeom>
              <a:solidFill>
                <a:srgbClr val="5652CA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064365B-96C7-468B-AD7A-EA5B5C7C1F6E}"/>
                  </a:ext>
                </a:extLst>
              </p:cNvPr>
              <p:cNvSpPr/>
              <p:nvPr/>
            </p:nvSpPr>
            <p:spPr>
              <a:xfrm>
                <a:off x="751070" y="2972840"/>
                <a:ext cx="110509" cy="171089"/>
              </a:xfrm>
              <a:custGeom>
                <a:avLst/>
                <a:gdLst>
                  <a:gd name="connsiteX0" fmla="*/ -356 w 110509"/>
                  <a:gd name="connsiteY0" fmla="*/ 158104 h 171089"/>
                  <a:gd name="connsiteX1" fmla="*/ 3742 w 110509"/>
                  <a:gd name="connsiteY1" fmla="*/ 106241 h 171089"/>
                  <a:gd name="connsiteX2" fmla="*/ -1275 w 110509"/>
                  <a:gd name="connsiteY2" fmla="*/ 75999 h 171089"/>
                  <a:gd name="connsiteX3" fmla="*/ 75107 w 110509"/>
                  <a:gd name="connsiteY3" fmla="*/ -312 h 171089"/>
                  <a:gd name="connsiteX4" fmla="*/ 109199 w 110509"/>
                  <a:gd name="connsiteY4" fmla="*/ 77165 h 171089"/>
                  <a:gd name="connsiteX5" fmla="*/ 58396 w 110509"/>
                  <a:gd name="connsiteY5" fmla="*/ 148317 h 171089"/>
                  <a:gd name="connsiteX6" fmla="*/ 70267 w 110509"/>
                  <a:gd name="connsiteY6" fmla="*/ 165169 h 171089"/>
                  <a:gd name="connsiteX7" fmla="*/ 12822 w 110509"/>
                  <a:gd name="connsiteY7" fmla="*/ 164675 h 171089"/>
                  <a:gd name="connsiteX8" fmla="*/ -356 w 110509"/>
                  <a:gd name="connsiteY8" fmla="*/ 158104 h 17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509" h="171089">
                    <a:moveTo>
                      <a:pt x="-356" y="158104"/>
                    </a:moveTo>
                    <a:cubicBezTo>
                      <a:pt x="7311" y="146339"/>
                      <a:pt x="6215" y="123799"/>
                      <a:pt x="3742" y="106241"/>
                    </a:cubicBezTo>
                    <a:cubicBezTo>
                      <a:pt x="280" y="96543"/>
                      <a:pt x="-1416" y="86297"/>
                      <a:pt x="-1275" y="75999"/>
                    </a:cubicBezTo>
                    <a:cubicBezTo>
                      <a:pt x="-851" y="37137"/>
                      <a:pt x="44653" y="-629"/>
                      <a:pt x="75107" y="-312"/>
                    </a:cubicBezTo>
                    <a:cubicBezTo>
                      <a:pt x="105560" y="6"/>
                      <a:pt x="109623" y="38197"/>
                      <a:pt x="109199" y="77165"/>
                    </a:cubicBezTo>
                    <a:cubicBezTo>
                      <a:pt x="108881" y="109194"/>
                      <a:pt x="88603" y="137613"/>
                      <a:pt x="58396" y="148317"/>
                    </a:cubicBezTo>
                    <a:cubicBezTo>
                      <a:pt x="56700" y="154323"/>
                      <a:pt x="65462" y="161707"/>
                      <a:pt x="70267" y="165169"/>
                    </a:cubicBezTo>
                    <a:cubicBezTo>
                      <a:pt x="49705" y="176333"/>
                      <a:pt x="25045" y="167925"/>
                      <a:pt x="12822" y="164675"/>
                    </a:cubicBezTo>
                    <a:cubicBezTo>
                      <a:pt x="6498" y="162873"/>
                      <a:pt x="1834" y="160894"/>
                      <a:pt x="-356" y="15810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FE99700-AC5E-4DA8-B9C6-D41C52315267}"/>
                  </a:ext>
                </a:extLst>
              </p:cNvPr>
              <p:cNvSpPr/>
              <p:nvPr/>
            </p:nvSpPr>
            <p:spPr>
              <a:xfrm>
                <a:off x="465715" y="2940833"/>
                <a:ext cx="399959" cy="425804"/>
              </a:xfrm>
              <a:custGeom>
                <a:avLst/>
                <a:gdLst>
                  <a:gd name="connsiteX0" fmla="*/ 92845 w 399959"/>
                  <a:gd name="connsiteY0" fmla="*/ 158173 h 425804"/>
                  <a:gd name="connsiteX1" fmla="*/ 135240 w 399959"/>
                  <a:gd name="connsiteY1" fmla="*/ 100622 h 425804"/>
                  <a:gd name="connsiteX2" fmla="*/ 210314 w 399959"/>
                  <a:gd name="connsiteY2" fmla="*/ 87939 h 425804"/>
                  <a:gd name="connsiteX3" fmla="*/ 285777 w 399959"/>
                  <a:gd name="connsiteY3" fmla="*/ 74479 h 425804"/>
                  <a:gd name="connsiteX4" fmla="*/ 279064 w 399959"/>
                  <a:gd name="connsiteY4" fmla="*/ 32650 h 425804"/>
                  <a:gd name="connsiteX5" fmla="*/ 356011 w 399959"/>
                  <a:gd name="connsiteY5" fmla="*/ 10993 h 425804"/>
                  <a:gd name="connsiteX6" fmla="*/ 390139 w 399959"/>
                  <a:gd name="connsiteY6" fmla="*/ 79743 h 425804"/>
                  <a:gd name="connsiteX7" fmla="*/ 378056 w 399959"/>
                  <a:gd name="connsiteY7" fmla="*/ 109985 h 425804"/>
                  <a:gd name="connsiteX8" fmla="*/ 362158 w 399959"/>
                  <a:gd name="connsiteY8" fmla="*/ 95394 h 425804"/>
                  <a:gd name="connsiteX9" fmla="*/ 372262 w 399959"/>
                  <a:gd name="connsiteY9" fmla="*/ 157219 h 425804"/>
                  <a:gd name="connsiteX10" fmla="*/ 317891 w 399959"/>
                  <a:gd name="connsiteY10" fmla="*/ 204278 h 425804"/>
                  <a:gd name="connsiteX11" fmla="*/ 283163 w 399959"/>
                  <a:gd name="connsiteY11" fmla="*/ 262571 h 425804"/>
                  <a:gd name="connsiteX12" fmla="*/ 220418 w 399959"/>
                  <a:gd name="connsiteY12" fmla="*/ 423352 h 425804"/>
                  <a:gd name="connsiteX13" fmla="*/ 103833 w 399959"/>
                  <a:gd name="connsiteY13" fmla="*/ 356227 h 425804"/>
                  <a:gd name="connsiteX14" fmla="*/ 92845 w 399959"/>
                  <a:gd name="connsiteY14" fmla="*/ 158173 h 4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9959" h="425804">
                    <a:moveTo>
                      <a:pt x="92845" y="158173"/>
                    </a:moveTo>
                    <a:cubicBezTo>
                      <a:pt x="130329" y="152379"/>
                      <a:pt x="120508" y="116697"/>
                      <a:pt x="135240" y="100622"/>
                    </a:cubicBezTo>
                    <a:cubicBezTo>
                      <a:pt x="153117" y="80909"/>
                      <a:pt x="192226" y="81333"/>
                      <a:pt x="210314" y="87939"/>
                    </a:cubicBezTo>
                    <a:cubicBezTo>
                      <a:pt x="243206" y="99880"/>
                      <a:pt x="285777" y="85678"/>
                      <a:pt x="285777" y="74479"/>
                    </a:cubicBezTo>
                    <a:cubicBezTo>
                      <a:pt x="285777" y="63280"/>
                      <a:pt x="267865" y="55825"/>
                      <a:pt x="279064" y="32650"/>
                    </a:cubicBezTo>
                    <a:cubicBezTo>
                      <a:pt x="290264" y="9474"/>
                      <a:pt x="337322" y="29682"/>
                      <a:pt x="356011" y="10993"/>
                    </a:cubicBezTo>
                    <a:cubicBezTo>
                      <a:pt x="399501" y="-32532"/>
                      <a:pt x="407485" y="62432"/>
                      <a:pt x="390139" y="79743"/>
                    </a:cubicBezTo>
                    <a:cubicBezTo>
                      <a:pt x="371803" y="98114"/>
                      <a:pt x="383674" y="104473"/>
                      <a:pt x="378056" y="109985"/>
                    </a:cubicBezTo>
                    <a:cubicBezTo>
                      <a:pt x="372439" y="115496"/>
                      <a:pt x="370990" y="86703"/>
                      <a:pt x="362158" y="95394"/>
                    </a:cubicBezTo>
                    <a:cubicBezTo>
                      <a:pt x="352266" y="105321"/>
                      <a:pt x="372262" y="126978"/>
                      <a:pt x="372262" y="157219"/>
                    </a:cubicBezTo>
                    <a:cubicBezTo>
                      <a:pt x="372262" y="187461"/>
                      <a:pt x="343469" y="214664"/>
                      <a:pt x="317891" y="204278"/>
                    </a:cubicBezTo>
                    <a:cubicBezTo>
                      <a:pt x="300015" y="197212"/>
                      <a:pt x="276485" y="212403"/>
                      <a:pt x="283163" y="262571"/>
                    </a:cubicBezTo>
                    <a:cubicBezTo>
                      <a:pt x="288780" y="304576"/>
                      <a:pt x="339194" y="403180"/>
                      <a:pt x="220418" y="423352"/>
                    </a:cubicBezTo>
                    <a:cubicBezTo>
                      <a:pt x="101642" y="443525"/>
                      <a:pt x="187492" y="313232"/>
                      <a:pt x="103833" y="356227"/>
                    </a:cubicBezTo>
                    <a:cubicBezTo>
                      <a:pt x="18513" y="399823"/>
                      <a:pt x="-77087" y="184317"/>
                      <a:pt x="92845" y="158173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8400583-62FF-4867-8578-752AEB46CCD4}"/>
                  </a:ext>
                </a:extLst>
              </p:cNvPr>
              <p:cNvSpPr/>
              <p:nvPr/>
            </p:nvSpPr>
            <p:spPr>
              <a:xfrm>
                <a:off x="978990" y="3163265"/>
                <a:ext cx="41436" cy="35371"/>
              </a:xfrm>
              <a:custGeom>
                <a:avLst/>
                <a:gdLst>
                  <a:gd name="connsiteX0" fmla="*/ 9277 w 41436"/>
                  <a:gd name="connsiteY0" fmla="*/ 31164 h 35371"/>
                  <a:gd name="connsiteX1" fmla="*/ 3094 w 41436"/>
                  <a:gd name="connsiteY1" fmla="*/ 15090 h 35371"/>
                  <a:gd name="connsiteX2" fmla="*/ 40154 w 41436"/>
                  <a:gd name="connsiteY2" fmla="*/ -314 h 35371"/>
                  <a:gd name="connsiteX3" fmla="*/ 34537 w 41436"/>
                  <a:gd name="connsiteY3" fmla="*/ 26324 h 35371"/>
                  <a:gd name="connsiteX4" fmla="*/ 9277 w 41436"/>
                  <a:gd name="connsiteY4" fmla="*/ 31164 h 3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36" h="35371">
                    <a:moveTo>
                      <a:pt x="9277" y="31164"/>
                    </a:moveTo>
                    <a:cubicBezTo>
                      <a:pt x="5249" y="24452"/>
                      <a:pt x="-8105" y="22368"/>
                      <a:pt x="3094" y="15090"/>
                    </a:cubicBezTo>
                    <a:cubicBezTo>
                      <a:pt x="14293" y="7812"/>
                      <a:pt x="30439" y="-314"/>
                      <a:pt x="40154" y="-314"/>
                    </a:cubicBezTo>
                    <a:cubicBezTo>
                      <a:pt x="40154" y="6046"/>
                      <a:pt x="36621" y="10073"/>
                      <a:pt x="34537" y="26324"/>
                    </a:cubicBezTo>
                    <a:cubicBezTo>
                      <a:pt x="32453" y="42576"/>
                      <a:pt x="9277" y="31164"/>
                      <a:pt x="9277" y="3116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1276B92-7A0B-4E9D-ADFE-A7391915CC7E}"/>
                  </a:ext>
                </a:extLst>
              </p:cNvPr>
              <p:cNvSpPr/>
              <p:nvPr/>
            </p:nvSpPr>
            <p:spPr>
              <a:xfrm>
                <a:off x="815247" y="3162194"/>
                <a:ext cx="202847" cy="160850"/>
              </a:xfrm>
              <a:custGeom>
                <a:avLst/>
                <a:gdLst>
                  <a:gd name="connsiteX0" fmla="*/ 61203 w 202847"/>
                  <a:gd name="connsiteY0" fmla="*/ 19199 h 160850"/>
                  <a:gd name="connsiteX1" fmla="*/ 10718 w 202847"/>
                  <a:gd name="connsiteY1" fmla="*/ 8777 h 160850"/>
                  <a:gd name="connsiteX2" fmla="*/ 127693 w 202847"/>
                  <a:gd name="connsiteY2" fmla="*/ 157547 h 160850"/>
                  <a:gd name="connsiteX3" fmla="*/ 201565 w 202847"/>
                  <a:gd name="connsiteY3" fmla="*/ 27466 h 160850"/>
                  <a:gd name="connsiteX4" fmla="*/ 169769 w 202847"/>
                  <a:gd name="connsiteY4" fmla="*/ 33154 h 160850"/>
                  <a:gd name="connsiteX5" fmla="*/ 137302 w 202847"/>
                  <a:gd name="connsiteY5" fmla="*/ 93814 h 160850"/>
                  <a:gd name="connsiteX6" fmla="*/ 61203 w 202847"/>
                  <a:gd name="connsiteY6" fmla="*/ 19199 h 16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847" h="160850">
                    <a:moveTo>
                      <a:pt x="61203" y="19199"/>
                    </a:moveTo>
                    <a:cubicBezTo>
                      <a:pt x="47460" y="3231"/>
                      <a:pt x="40006" y="-9735"/>
                      <a:pt x="10718" y="8777"/>
                    </a:cubicBezTo>
                    <a:cubicBezTo>
                      <a:pt x="-10479" y="22167"/>
                      <a:pt x="-19947" y="88479"/>
                      <a:pt x="127693" y="157547"/>
                    </a:cubicBezTo>
                    <a:cubicBezTo>
                      <a:pt x="177153" y="180723"/>
                      <a:pt x="201565" y="62654"/>
                      <a:pt x="201565" y="27466"/>
                    </a:cubicBezTo>
                    <a:cubicBezTo>
                      <a:pt x="190966" y="26442"/>
                      <a:pt x="169769" y="33154"/>
                      <a:pt x="169769" y="33154"/>
                    </a:cubicBezTo>
                    <a:cubicBezTo>
                      <a:pt x="166024" y="54846"/>
                      <a:pt x="145039" y="93814"/>
                      <a:pt x="137302" y="93814"/>
                    </a:cubicBezTo>
                    <a:cubicBezTo>
                      <a:pt x="124725" y="93814"/>
                      <a:pt x="77843" y="38489"/>
                      <a:pt x="61203" y="19199"/>
                    </a:cubicBezTo>
                    <a:close/>
                  </a:path>
                </a:pathLst>
              </a:custGeom>
              <a:solidFill>
                <a:srgbClr val="807DF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sp>
        <p:nvSpPr>
          <p:cNvPr id="158" name="Oval 157">
            <a:extLst>
              <a:ext uri="{FF2B5EF4-FFF2-40B4-BE49-F238E27FC236}">
                <a16:creationId xmlns:a16="http://schemas.microsoft.com/office/drawing/2014/main" id="{65499708-FA13-47AE-9A06-753843D37066}"/>
              </a:ext>
            </a:extLst>
          </p:cNvPr>
          <p:cNvSpPr/>
          <p:nvPr/>
        </p:nvSpPr>
        <p:spPr>
          <a:xfrm rot="1857179">
            <a:off x="512432" y="4009750"/>
            <a:ext cx="707688" cy="554765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5CFA934-DCA8-4917-9BEB-C4753B05A583}"/>
              </a:ext>
            </a:extLst>
          </p:cNvPr>
          <p:cNvSpPr txBox="1"/>
          <p:nvPr/>
        </p:nvSpPr>
        <p:spPr>
          <a:xfrm>
            <a:off x="537447" y="412039"/>
            <a:ext cx="273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endParaRPr lang="LID4096" sz="3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0" name="Graphic 159">
            <a:extLst>
              <a:ext uri="{FF2B5EF4-FFF2-40B4-BE49-F238E27FC236}">
                <a16:creationId xmlns:a16="http://schemas.microsoft.com/office/drawing/2014/main" id="{B4DA052D-0AB7-4EC4-9A00-55784CFE4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 startAt="14"/>
            </a:pPr>
            <a:r>
              <a:rPr lang="en-US" dirty="0"/>
              <a:t>Usage By Title Per Electronic Collections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prompt by "Fund Fiscal Period Description" and a list of electronic collections with: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Number of titles in the collection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Number of titles in the collection which have usage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Percent of titles which have usage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Cost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Usage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Cost Per Use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Cost per title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en-US" dirty="0"/>
              <a:t>Titles with multiple portfolios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Includes prompts by title, subject, classification codes, cost and usage.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Allows for filtering by number of collections per title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Useful for evaluating which collections have a  lot of overlap (have a lot of the same titles).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66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5BC3CF-A578-C8F8-B272-FA90B6355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738" y="1347614"/>
            <a:ext cx="3568523" cy="33123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and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64096"/>
          </a:xfrm>
        </p:spPr>
        <p:txBody>
          <a:bodyPr>
            <a:normAutofit/>
          </a:bodyPr>
          <a:lstStyle/>
          <a:p>
            <a:r>
              <a:rPr lang="en-US" dirty="0"/>
              <a:t>The reports in the dashboard may be edited and saved locally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44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Calculation of resource cost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501822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of resource cost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04048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There are four situations in which the cost of an electronic resource must be determined for Alma Analytics cost per use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resource </a:t>
            </a:r>
            <a:r>
              <a:rPr lang="en-US" b="1" dirty="0"/>
              <a:t>does not have it’s own POL</a:t>
            </a:r>
            <a:r>
              <a:rPr lang="en-US" dirty="0"/>
              <a:t> but rather it is part of an electronic collection which has a POL and the POL is of type </a:t>
            </a:r>
            <a:r>
              <a:rPr lang="en-US" b="1" dirty="0"/>
              <a:t>Continuous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resource </a:t>
            </a:r>
            <a:r>
              <a:rPr lang="en-US" b="1" dirty="0"/>
              <a:t>does not have it’s own POL</a:t>
            </a:r>
            <a:r>
              <a:rPr lang="en-US" dirty="0"/>
              <a:t> but rather it is part of an electronic collection which has a POL and the POL is of type </a:t>
            </a:r>
            <a:r>
              <a:rPr lang="en-US" b="1" dirty="0"/>
              <a:t>One Time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resource </a:t>
            </a:r>
            <a:r>
              <a:rPr lang="en-US" b="1" dirty="0"/>
              <a:t>does have it’s own POL</a:t>
            </a:r>
            <a:r>
              <a:rPr lang="en-US" dirty="0"/>
              <a:t> and the POL is of type </a:t>
            </a:r>
            <a:r>
              <a:rPr lang="en-US" b="1" dirty="0"/>
              <a:t>Continuous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resource </a:t>
            </a:r>
            <a:r>
              <a:rPr lang="en-US" b="1" dirty="0"/>
              <a:t>does have it’s own POL</a:t>
            </a:r>
            <a:r>
              <a:rPr lang="en-US" dirty="0"/>
              <a:t> and the POL is of type </a:t>
            </a:r>
            <a:r>
              <a:rPr lang="en-US" b="1" dirty="0"/>
              <a:t>One Time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147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2059C-F2E9-4481-8D03-F7A5DE54C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of resource cost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04048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For an explanation of each of these situations see: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Alma Analytics – Overview of determining the price for cost per use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3"/>
              </a:rPr>
              <a:t>Alma Analytics – Determining the price for cost per use for a portfolio which is part of a collection which has a POL of type Continuous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Alma Analytics – Determining the price for cost per use for a portfolio which is part of a collection which has a POL of type One Time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Alma Analytics – Determining the price for cost per use for a portfolio which has its own POL of type Continuous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6"/>
              </a:rPr>
              <a:t>Alma Analytics – Determining the price for cost per use for a portfolio which has its own POL of type One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280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the match is made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55249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match is made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16423"/>
          </a:xfrm>
        </p:spPr>
        <p:txBody>
          <a:bodyPr>
            <a:normAutofit/>
          </a:bodyPr>
          <a:lstStyle/>
          <a:p>
            <a:r>
              <a:rPr lang="en-US" dirty="0"/>
              <a:t>For details on how the match is made between the resource in the COUNTER report and the resource in Alma see </a:t>
            </a:r>
            <a:r>
              <a:rPr lang="en-US" dirty="0">
                <a:hlinkClick r:id="rId3"/>
              </a:rPr>
              <a:t>Alma Analytics – Matching the resource from COUNTER report to the resource in Alma for cost per use</a:t>
            </a: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E09DCBAD-E557-4D99-B650-AB012363C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24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Electronic cost usage dashboard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050764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Cost Usage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98DF-4352-4A67-8581-E6DCCD63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1656183"/>
          </a:xfrm>
        </p:spPr>
        <p:txBody>
          <a:bodyPr>
            <a:normAutofit/>
          </a:bodyPr>
          <a:lstStyle/>
          <a:p>
            <a:r>
              <a:rPr lang="en-US" dirty="0"/>
              <a:t>What follows here are a small sample of some of the many reports available in the "Electronic Cost Usage Dashboard".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6FE25E74-338F-4D31-AA01-9146CBF88B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996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D33F72-6668-07F1-E625-AB64F687B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4287"/>
            <a:ext cx="9144000" cy="3805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Cost Usage Dashboard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524538-7C05-4A85-8933-0E865186FC30}"/>
              </a:ext>
            </a:extLst>
          </p:cNvPr>
          <p:cNvSpPr/>
          <p:nvPr/>
        </p:nvSpPr>
        <p:spPr>
          <a:xfrm>
            <a:off x="1" y="883157"/>
            <a:ext cx="395536" cy="2714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8B3E584-0C6B-4AC4-B935-35C54D0023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15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34441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4B5D3F-22F2-8D8B-52AA-F13524D8F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9011"/>
            <a:ext cx="9144000" cy="35869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Cost Usage Dashboard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9B51E9-9816-4920-B49E-82C6470EAE87}"/>
              </a:ext>
            </a:extLst>
          </p:cNvPr>
          <p:cNvSpPr/>
          <p:nvPr/>
        </p:nvSpPr>
        <p:spPr>
          <a:xfrm>
            <a:off x="0" y="943227"/>
            <a:ext cx="1115616" cy="188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5D74D7E-D329-4F23-A95D-128EFE2263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0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E9E5AE9-C23B-5583-B60B-9C9BDEEB9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7222"/>
            <a:ext cx="9144000" cy="30890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Cost Usage Dashboard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54FE73-1A98-4E48-8E15-8F2BFC3B6FAB}"/>
              </a:ext>
            </a:extLst>
          </p:cNvPr>
          <p:cNvSpPr/>
          <p:nvPr/>
        </p:nvSpPr>
        <p:spPr>
          <a:xfrm>
            <a:off x="683569" y="1026524"/>
            <a:ext cx="504056" cy="2490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BBBB3B6-8636-4302-BFB2-8E432668A8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950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2A6334-D254-0A44-6A0A-3619980A3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1649"/>
            <a:ext cx="9144000" cy="33202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Cost Usage Dashboard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DA7E70-9031-4FB7-9D78-426A9C065CF9}"/>
              </a:ext>
            </a:extLst>
          </p:cNvPr>
          <p:cNvSpPr/>
          <p:nvPr/>
        </p:nvSpPr>
        <p:spPr>
          <a:xfrm>
            <a:off x="1115616" y="911648"/>
            <a:ext cx="554361" cy="3639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F953684C-312D-4DA7-BF52-F2BBF0C4DA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43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A3C6A4-2A63-FB84-960A-7B8981F96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784989"/>
            <a:ext cx="6157800" cy="38486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Cost Usage Dashboard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948E5C-B929-44AC-A90F-EE90B75DC36D}"/>
              </a:ext>
            </a:extLst>
          </p:cNvPr>
          <p:cNvSpPr/>
          <p:nvPr/>
        </p:nvSpPr>
        <p:spPr>
          <a:xfrm>
            <a:off x="2915816" y="784989"/>
            <a:ext cx="792088" cy="3466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C6EF5605-DB2D-4055-9FC1-12904B2A6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245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2832CB-1559-0529-E8EC-F275A3D86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08" y="688677"/>
            <a:ext cx="8028384" cy="40759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Cost Usage Dashboard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F57861-FBD2-4111-8157-7E66E8B3D85C}"/>
              </a:ext>
            </a:extLst>
          </p:cNvPr>
          <p:cNvSpPr/>
          <p:nvPr/>
        </p:nvSpPr>
        <p:spPr>
          <a:xfrm>
            <a:off x="3187575" y="655494"/>
            <a:ext cx="1080422" cy="3603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708E81E-2416-4E73-82E5-89C18D039C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014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E1EF92-86E5-8D49-9E78-13F6DE7F4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6238"/>
            <a:ext cx="9144000" cy="339102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Cost Usage Dashboard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8DA39B-622E-41C5-810E-2D236C27352B}"/>
              </a:ext>
            </a:extLst>
          </p:cNvPr>
          <p:cNvSpPr/>
          <p:nvPr/>
        </p:nvSpPr>
        <p:spPr>
          <a:xfrm>
            <a:off x="2915817" y="866013"/>
            <a:ext cx="504056" cy="3375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711C7E86-F324-4031-AEC2-22FD003918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64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CDCEAC-EF71-F954-2FC2-10CA84CBC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0456"/>
            <a:ext cx="9144000" cy="32425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Cost Usage Dashboard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472918-C5F5-419C-8EBA-7AFE1A777368}"/>
              </a:ext>
            </a:extLst>
          </p:cNvPr>
          <p:cNvSpPr/>
          <p:nvPr/>
        </p:nvSpPr>
        <p:spPr>
          <a:xfrm>
            <a:off x="3249953" y="953761"/>
            <a:ext cx="432048" cy="2498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1E8A1CB-1F59-4759-95C9-5553D3132D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137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028D7C-CC84-8437-6260-D94E557E5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8995"/>
            <a:ext cx="9144000" cy="31055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Cost Usage Dashboard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BA7D1D-6330-484D-B417-04CC788BE1FB}"/>
              </a:ext>
            </a:extLst>
          </p:cNvPr>
          <p:cNvSpPr/>
          <p:nvPr/>
        </p:nvSpPr>
        <p:spPr>
          <a:xfrm>
            <a:off x="3885627" y="1018994"/>
            <a:ext cx="542357" cy="2569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AB206AF-7C96-41E3-B362-83C6731D8A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4394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8ADE0D-000A-990A-418A-90AB03DC8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00" y="770800"/>
            <a:ext cx="8244408" cy="36690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Cost Usage Dashboard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EE58E9-A776-404E-8285-FFA6C6E97179}"/>
              </a:ext>
            </a:extLst>
          </p:cNvPr>
          <p:cNvSpPr/>
          <p:nvPr/>
        </p:nvSpPr>
        <p:spPr>
          <a:xfrm>
            <a:off x="5364089" y="718540"/>
            <a:ext cx="648072" cy="3603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70D18FB-3CBB-4842-BA8F-A8FAF93F2C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4500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A22AD1-9820-CABB-E1C3-C2D11B2D8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103"/>
            <a:ext cx="9144000" cy="37732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325142-9A80-4E6B-B404-88095A64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Cost Usage Dashboard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328C78-CC87-4FC6-8D32-7520D78A7022}"/>
              </a:ext>
            </a:extLst>
          </p:cNvPr>
          <p:cNvSpPr/>
          <p:nvPr/>
        </p:nvSpPr>
        <p:spPr>
          <a:xfrm>
            <a:off x="6444208" y="656929"/>
            <a:ext cx="1656184" cy="3603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6A7E5A6-C473-4A9B-8D08-C6747AC770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098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This presentation relates to the "Cost Per Use" which is an integral part of the E-Inventory subject area.</a:t>
            </a:r>
          </a:p>
          <a:p>
            <a:r>
              <a:rPr lang="en-US" sz="2800" dirty="0"/>
              <a:t>A folder called "Cost Usage" exists in the E-Inventory subject area. The subfolders and fields in this folder allow the user to create "Usage" and "Cost per use" reports. </a:t>
            </a:r>
          </a:p>
          <a:p>
            <a:r>
              <a:rPr lang="en-US" sz="2800" dirty="0"/>
              <a:t>Note that the subfolder also contains a tool tip pop up for additional help.</a:t>
            </a:r>
          </a:p>
        </p:txBody>
      </p:sp>
    </p:spTree>
    <p:extLst>
      <p:ext uri="{BB962C8B-B14F-4D97-AF65-F5344CB8AC3E}">
        <p14:creationId xmlns:p14="http://schemas.microsoft.com/office/powerpoint/2010/main" val="28990405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ACE2A91D-2EBB-45BC-B2E9-F9F9D41D28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94515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next slide contains a diagram explaining what is included in the "Cost Usage" folder of the E-Inventory subject area, and how that content it differs from the "Usage Data" subject area.</a:t>
            </a:r>
          </a:p>
          <a:p>
            <a:endParaRPr lang="en-US" dirty="0"/>
          </a:p>
          <a:p>
            <a:pPr lvl="1"/>
            <a:r>
              <a:rPr lang="en-US" sz="2800" dirty="0"/>
              <a:t>"Usage Data" subject area = Includes all records which were loaded via COUNTER reports 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"Cost Usage" folder of the E-Inventory subject area = Includes all records which were loaded via COUNTER reports </a:t>
            </a:r>
            <a:r>
              <a:rPr lang="en-US" sz="2800" b="1" dirty="0">
                <a:solidFill>
                  <a:srgbClr val="FF0000"/>
                </a:solidFill>
              </a:rPr>
              <a:t>and match a record in the repository which has electronic inventory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571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E741FEC-A447-4DD9-8D74-6A9122C0A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71" y="757688"/>
            <a:ext cx="4034177" cy="360150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73CD7BB-BCA3-4D46-9BFF-39E01DE1F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1181" y="2340084"/>
            <a:ext cx="4379555" cy="2088232"/>
          </a:xfrm>
        </p:spPr>
        <p:txBody>
          <a:bodyPr>
            <a:normAutofit/>
          </a:bodyPr>
          <a:lstStyle/>
          <a:p>
            <a:r>
              <a:rPr lang="en-US" sz="1200" dirty="0"/>
              <a:t>A = Everything in the E-Inventory subject area</a:t>
            </a:r>
          </a:p>
          <a:p>
            <a:r>
              <a:rPr lang="en-US" sz="1200" dirty="0"/>
              <a:t>B = Everything in the Usage Data subject area</a:t>
            </a:r>
          </a:p>
          <a:p>
            <a:r>
              <a:rPr lang="en-US" sz="1200" dirty="0"/>
              <a:t>C = Everything in the Funds Expenditures subject area</a:t>
            </a:r>
          </a:p>
          <a:p>
            <a:r>
              <a:rPr lang="en-US" sz="1200" dirty="0"/>
              <a:t>A∩B = Part of Cost Usage folder. Has COUNTER Usage Data and E-Inventory in Alma</a:t>
            </a:r>
          </a:p>
          <a:p>
            <a:r>
              <a:rPr lang="en-US" sz="1200" dirty="0"/>
              <a:t>A∩B∩C= Part of Cost Usage folder. Has COUNTER Usage Data and E-Inventory in Alma and Expenditure in Alma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D6FAEB-A161-4D56-AA77-A1C3862B265E}"/>
              </a:ext>
            </a:extLst>
          </p:cNvPr>
          <p:cNvSpPr txBox="1"/>
          <p:nvPr/>
        </p:nvSpPr>
        <p:spPr>
          <a:xfrm>
            <a:off x="1259632" y="933273"/>
            <a:ext cx="720080" cy="21544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800" dirty="0"/>
              <a:t>E-Inventory </a:t>
            </a:r>
            <a:endParaRPr lang="he-IL" sz="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6F0613-9D23-4D25-9E03-EAFD7D7C5EC9}"/>
              </a:ext>
            </a:extLst>
          </p:cNvPr>
          <p:cNvSpPr txBox="1"/>
          <p:nvPr/>
        </p:nvSpPr>
        <p:spPr>
          <a:xfrm>
            <a:off x="2771800" y="934227"/>
            <a:ext cx="720080" cy="21544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800" dirty="0"/>
              <a:t>Usage Data</a:t>
            </a:r>
            <a:endParaRPr lang="he-IL" sz="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0B7F63-5C23-4249-8C3E-54459E2EB4E6}"/>
              </a:ext>
            </a:extLst>
          </p:cNvPr>
          <p:cNvSpPr txBox="1"/>
          <p:nvPr/>
        </p:nvSpPr>
        <p:spPr>
          <a:xfrm>
            <a:off x="257806" y="3384200"/>
            <a:ext cx="929818" cy="86177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sz="1000" dirty="0"/>
              <a:t>Has COUNTER Usage Data and E-Inventory and Expenditure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A9A911-29BF-4145-BE1B-6DE090E28F6B}"/>
              </a:ext>
            </a:extLst>
          </p:cNvPr>
          <p:cNvSpPr txBox="1"/>
          <p:nvPr/>
        </p:nvSpPr>
        <p:spPr>
          <a:xfrm>
            <a:off x="1967920" y="4105404"/>
            <a:ext cx="80388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800" dirty="0"/>
              <a:t>Funds Expenditures</a:t>
            </a:r>
            <a:endParaRPr lang="he-IL" sz="8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FE2D264-630D-4716-9263-E33A73A33074}"/>
              </a:ext>
            </a:extLst>
          </p:cNvPr>
          <p:cNvCxnSpPr>
            <a:cxnSpLocks/>
          </p:cNvCxnSpPr>
          <p:nvPr/>
        </p:nvCxnSpPr>
        <p:spPr>
          <a:xfrm flipV="1">
            <a:off x="922746" y="2427734"/>
            <a:ext cx="1438242" cy="9564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D7A0EDC-AF2E-499B-9DC2-BABFDA315EFF}"/>
              </a:ext>
            </a:extLst>
          </p:cNvPr>
          <p:cNvSpPr txBox="1"/>
          <p:nvPr/>
        </p:nvSpPr>
        <p:spPr>
          <a:xfrm>
            <a:off x="4111827" y="326801"/>
            <a:ext cx="857809" cy="86177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000" dirty="0"/>
              <a:t>Has COUNTER Usage Data and E-Inventory</a:t>
            </a:r>
            <a:endParaRPr lang="he-IL" sz="10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B7FB534-1D2C-4F77-9757-E1824CC732BB}"/>
              </a:ext>
            </a:extLst>
          </p:cNvPr>
          <p:cNvCxnSpPr>
            <a:cxnSpLocks/>
          </p:cNvCxnSpPr>
          <p:nvPr/>
        </p:nvCxnSpPr>
        <p:spPr>
          <a:xfrm flipH="1">
            <a:off x="2614960" y="994086"/>
            <a:ext cx="1496867" cy="7864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FD890AF-0041-42AD-97A0-1F316E88F24E}"/>
              </a:ext>
            </a:extLst>
          </p:cNvPr>
          <p:cNvSpPr/>
          <p:nvPr/>
        </p:nvSpPr>
        <p:spPr>
          <a:xfrm>
            <a:off x="5148064" y="4814572"/>
            <a:ext cx="2663879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https://www.mydraw.com/templates-venn-diagram-three-circle-venn-diagram</a:t>
            </a:r>
          </a:p>
        </p:txBody>
      </p:sp>
    </p:spTree>
    <p:extLst>
      <p:ext uri="{BB962C8B-B14F-4D97-AF65-F5344CB8AC3E}">
        <p14:creationId xmlns:p14="http://schemas.microsoft.com/office/powerpoint/2010/main" val="1214379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Several default reports exist in the folder /shared/Alma/Cost per use via COUNTER reports e-inventory and acquisitions data/Reports.</a:t>
            </a:r>
          </a:p>
          <a:p>
            <a:endParaRPr lang="en-US" dirty="0"/>
          </a:p>
          <a:p>
            <a:r>
              <a:rPr lang="en-US" dirty="0"/>
              <a:t>A default dashboard with these reports exists under /shared/Alma/Cost per use via COUNTER reports e-inventory and acquisitions data/Dashboards.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970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EE0693F-3631-E774-872A-5F7AD8BA7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623438"/>
            <a:ext cx="4476083" cy="20425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3163D8-4006-A3CA-F043-46A3E6869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54" y="771550"/>
            <a:ext cx="1905278" cy="39136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B8B0F6-5A34-455E-BB8F-BC0736FF04EC}"/>
              </a:ext>
            </a:extLst>
          </p:cNvPr>
          <p:cNvSpPr/>
          <p:nvPr/>
        </p:nvSpPr>
        <p:spPr>
          <a:xfrm>
            <a:off x="516120" y="2787774"/>
            <a:ext cx="1679616" cy="1656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7253FA-D626-439B-BEE2-D8258346EE93}"/>
              </a:ext>
            </a:extLst>
          </p:cNvPr>
          <p:cNvSpPr/>
          <p:nvPr/>
        </p:nvSpPr>
        <p:spPr>
          <a:xfrm>
            <a:off x="3891451" y="682513"/>
            <a:ext cx="4362995" cy="235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BF0C9E-2B4E-E6F5-2E8A-C2152F217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371" y="2967588"/>
            <a:ext cx="4122075" cy="16908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032F315-CB41-1FC1-261F-143E29F89184}"/>
              </a:ext>
            </a:extLst>
          </p:cNvPr>
          <p:cNvSpPr/>
          <p:nvPr/>
        </p:nvSpPr>
        <p:spPr>
          <a:xfrm>
            <a:off x="4211960" y="3075806"/>
            <a:ext cx="1440160" cy="185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7105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Via the folder "Cost Per Use" in the E-Inventory subject area it is possible to obtain the following information:</a:t>
            </a:r>
          </a:p>
          <a:p>
            <a:endParaRPr lang="en-US" dirty="0"/>
          </a:p>
          <a:p>
            <a:r>
              <a:rPr lang="en-US" dirty="0"/>
              <a:t>An in-depth analysis of the COUNTER usage for titles in Alma.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Cost Per Use on POLs of type "One Time" as well as type "Continuous".  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Cost Per Use for portfolios which are part of a collection but do not necessarily have their own POL.  For example, the user can get cost per use for one specific portfolio which is  part of a collection, and the collection has a POL  but the portfolio does not. </a:t>
            </a:r>
          </a:p>
        </p:txBody>
      </p:sp>
    </p:spTree>
    <p:extLst>
      <p:ext uri="{BB962C8B-B14F-4D97-AF65-F5344CB8AC3E}">
        <p14:creationId xmlns:p14="http://schemas.microsoft.com/office/powerpoint/2010/main" val="1329064742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6331</TotalTime>
  <Words>1599</Words>
  <Application>Microsoft Office PowerPoint</Application>
  <PresentationFormat>On-screen Show (16:9)</PresentationFormat>
  <Paragraphs>231</Paragraphs>
  <Slides>40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IGeLU_2016_16X9 (1)</vt:lpstr>
      <vt:lpstr>Usage and Cost per use  in the E-Inventory subject area</vt:lpstr>
      <vt:lpstr>PowerPoint Presentation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Reports and dashboard</vt:lpstr>
      <vt:lpstr>Reports and dashboard</vt:lpstr>
      <vt:lpstr>Reports and dashboard</vt:lpstr>
      <vt:lpstr>Reports and dashboard</vt:lpstr>
      <vt:lpstr>Reports and dashboard</vt:lpstr>
      <vt:lpstr>Reports and dashboard</vt:lpstr>
      <vt:lpstr>Reports and dashboard</vt:lpstr>
      <vt:lpstr>Reports and dashboard</vt:lpstr>
      <vt:lpstr>Reports and dashboard</vt:lpstr>
      <vt:lpstr>Reports and dashboard</vt:lpstr>
      <vt:lpstr>Calculation of resource cost</vt:lpstr>
      <vt:lpstr>Calculation of resource cost</vt:lpstr>
      <vt:lpstr>Calculation of resource cost</vt:lpstr>
      <vt:lpstr>How the match is made</vt:lpstr>
      <vt:lpstr>How the match is made</vt:lpstr>
      <vt:lpstr>Electronic cost usage dashboard</vt:lpstr>
      <vt:lpstr>Electronic Cost Usage Dashboard</vt:lpstr>
      <vt:lpstr>Electronic Cost Usage Dashboard</vt:lpstr>
      <vt:lpstr>Electronic Cost Usage Dashboard</vt:lpstr>
      <vt:lpstr>Electronic Cost Usage Dashboard</vt:lpstr>
      <vt:lpstr>Electronic Cost Usage Dashboard</vt:lpstr>
      <vt:lpstr>Electronic Cost Usage Dashboard</vt:lpstr>
      <vt:lpstr>Electronic Cost Usage Dashboard</vt:lpstr>
      <vt:lpstr>Electronic Cost Usage Dashboard</vt:lpstr>
      <vt:lpstr>Electronic Cost Usage Dashboard</vt:lpstr>
      <vt:lpstr>Electronic Cost Usage Dashboard</vt:lpstr>
      <vt:lpstr>Electronic Cost Usage Dashboard</vt:lpstr>
      <vt:lpstr>Electronic Cost Usage Dashboard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442</cp:revision>
  <dcterms:created xsi:type="dcterms:W3CDTF">2017-01-02T15:10:30Z</dcterms:created>
  <dcterms:modified xsi:type="dcterms:W3CDTF">2023-11-27T13:32:33Z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