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handoutMasterIdLst>
    <p:handoutMasterId r:id="rId110"/>
  </p:handoutMasterIdLst>
  <p:sldIdLst>
    <p:sldId id="1782" r:id="rId2"/>
    <p:sldId id="2175" r:id="rId3"/>
    <p:sldId id="2200" r:id="rId4"/>
    <p:sldId id="2174" r:id="rId5"/>
    <p:sldId id="2115" r:id="rId6"/>
    <p:sldId id="2117" r:id="rId7"/>
    <p:sldId id="2145" r:id="rId8"/>
    <p:sldId id="2220" r:id="rId9"/>
    <p:sldId id="2116" r:id="rId10"/>
    <p:sldId id="2118" r:id="rId11"/>
    <p:sldId id="2084" r:id="rId12"/>
    <p:sldId id="2119" r:id="rId13"/>
    <p:sldId id="2120" r:id="rId14"/>
    <p:sldId id="2121" r:id="rId15"/>
    <p:sldId id="2122" r:id="rId16"/>
    <p:sldId id="2222" r:id="rId17"/>
    <p:sldId id="2128" r:id="rId18"/>
    <p:sldId id="2123" r:id="rId19"/>
    <p:sldId id="2127" r:id="rId20"/>
    <p:sldId id="2124" r:id="rId21"/>
    <p:sldId id="2125" r:id="rId22"/>
    <p:sldId id="2223" r:id="rId23"/>
    <p:sldId id="2224" r:id="rId24"/>
    <p:sldId id="2225" r:id="rId25"/>
    <p:sldId id="2226" r:id="rId26"/>
    <p:sldId id="2232" r:id="rId27"/>
    <p:sldId id="2234" r:id="rId28"/>
    <p:sldId id="2233" r:id="rId29"/>
    <p:sldId id="2129" r:id="rId30"/>
    <p:sldId id="2130" r:id="rId31"/>
    <p:sldId id="2131" r:id="rId32"/>
    <p:sldId id="2132" r:id="rId33"/>
    <p:sldId id="2134" r:id="rId34"/>
    <p:sldId id="2135" r:id="rId35"/>
    <p:sldId id="2227" r:id="rId36"/>
    <p:sldId id="2136" r:id="rId37"/>
    <p:sldId id="2137" r:id="rId38"/>
    <p:sldId id="2138" r:id="rId39"/>
    <p:sldId id="2140" r:id="rId40"/>
    <p:sldId id="2141" r:id="rId41"/>
    <p:sldId id="2142" r:id="rId42"/>
    <p:sldId id="2143" r:id="rId43"/>
    <p:sldId id="2146" r:id="rId44"/>
    <p:sldId id="2147" r:id="rId45"/>
    <p:sldId id="2148" r:id="rId46"/>
    <p:sldId id="2149" r:id="rId47"/>
    <p:sldId id="2150" r:id="rId48"/>
    <p:sldId id="2235" r:id="rId49"/>
    <p:sldId id="2237" r:id="rId50"/>
    <p:sldId id="2236" r:id="rId51"/>
    <p:sldId id="2238" r:id="rId52"/>
    <p:sldId id="2239" r:id="rId53"/>
    <p:sldId id="2160" r:id="rId54"/>
    <p:sldId id="2159" r:id="rId55"/>
    <p:sldId id="2161" r:id="rId56"/>
    <p:sldId id="2155" r:id="rId57"/>
    <p:sldId id="2156" r:id="rId58"/>
    <p:sldId id="2157" r:id="rId59"/>
    <p:sldId id="2176" r:id="rId60"/>
    <p:sldId id="2158" r:id="rId61"/>
    <p:sldId id="2228" r:id="rId62"/>
    <p:sldId id="2177" r:id="rId63"/>
    <p:sldId id="2178" r:id="rId64"/>
    <p:sldId id="2179" r:id="rId65"/>
    <p:sldId id="2180" r:id="rId66"/>
    <p:sldId id="2186" r:id="rId67"/>
    <p:sldId id="2229" r:id="rId68"/>
    <p:sldId id="2162" r:id="rId69"/>
    <p:sldId id="2163" r:id="rId70"/>
    <p:sldId id="2164" r:id="rId71"/>
    <p:sldId id="2166" r:id="rId72"/>
    <p:sldId id="2181" r:id="rId73"/>
    <p:sldId id="2182" r:id="rId74"/>
    <p:sldId id="2165" r:id="rId75"/>
    <p:sldId id="2230" r:id="rId76"/>
    <p:sldId id="2173" r:id="rId77"/>
    <p:sldId id="2167" r:id="rId78"/>
    <p:sldId id="2171" r:id="rId79"/>
    <p:sldId id="2168" r:id="rId80"/>
    <p:sldId id="2169" r:id="rId81"/>
    <p:sldId id="2172" r:id="rId82"/>
    <p:sldId id="2189" r:id="rId83"/>
    <p:sldId id="2190" r:id="rId84"/>
    <p:sldId id="2192" r:id="rId85"/>
    <p:sldId id="2191" r:id="rId86"/>
    <p:sldId id="2195" r:id="rId87"/>
    <p:sldId id="2196" r:id="rId88"/>
    <p:sldId id="2197" r:id="rId89"/>
    <p:sldId id="2231" r:id="rId90"/>
    <p:sldId id="2198" r:id="rId91"/>
    <p:sldId id="2199" r:id="rId92"/>
    <p:sldId id="2194" r:id="rId93"/>
    <p:sldId id="2193" r:id="rId94"/>
    <p:sldId id="2201" r:id="rId95"/>
    <p:sldId id="2202" r:id="rId96"/>
    <p:sldId id="2208" r:id="rId97"/>
    <p:sldId id="2209" r:id="rId98"/>
    <p:sldId id="2213" r:id="rId99"/>
    <p:sldId id="2210" r:id="rId100"/>
    <p:sldId id="2211" r:id="rId101"/>
    <p:sldId id="2212" r:id="rId102"/>
    <p:sldId id="2214" r:id="rId103"/>
    <p:sldId id="2215" r:id="rId104"/>
    <p:sldId id="2216" r:id="rId105"/>
    <p:sldId id="2218" r:id="rId106"/>
    <p:sldId id="2219" r:id="rId107"/>
    <p:sldId id="1786" r:id="rId10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0941E-B0F7-44E4-AEBF-F8F1535B086A}" v="39" dt="2023-07-06T07:32:16.03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315" autoAdjust="0"/>
    <p:restoredTop sz="94249" autoAdjust="0"/>
  </p:normalViewPr>
  <p:slideViewPr>
    <p:cSldViewPr snapToGrid="0">
      <p:cViewPr varScale="1">
        <p:scale>
          <a:sx n="83" d="100"/>
          <a:sy n="83" d="100"/>
        </p:scale>
        <p:origin x="1284" y="40"/>
      </p:cViewPr>
      <p:guideLst>
        <p:guide orient="horz" pos="1620"/>
        <p:guide pos="2880"/>
      </p:guideLst>
    </p:cSldViewPr>
  </p:slideViewPr>
  <p:outlineViewPr>
    <p:cViewPr>
      <p:scale>
        <a:sx n="33" d="100"/>
        <a:sy n="33" d="100"/>
      </p:scale>
      <p:origin x="0" y="-2399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115"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AAC0941E-B0F7-44E4-AEBF-F8F1535B086A}"/>
    <pc:docChg chg="undo custSel addSld delSld modSld sldOrd modMainMaster">
      <pc:chgData name="Yoel Kortick" userId="167978f5-7f40-4909-85d5-d4149554ad4e" providerId="ADAL" clId="{AAC0941E-B0F7-44E4-AEBF-F8F1535B086A}" dt="2023-07-06T07:43:46.955" v="2851" actId="1036"/>
      <pc:docMkLst>
        <pc:docMk/>
      </pc:docMkLst>
      <pc:sldChg chg="del">
        <pc:chgData name="Yoel Kortick" userId="167978f5-7f40-4909-85d5-d4149554ad4e" providerId="ADAL" clId="{AAC0941E-B0F7-44E4-AEBF-F8F1535B086A}" dt="2023-07-06T06:56:39.865" v="2630" actId="47"/>
        <pc:sldMkLst>
          <pc:docMk/>
          <pc:sldMk cId="2876256917" sldId="1697"/>
        </pc:sldMkLst>
      </pc:sldChg>
      <pc:sldChg chg="del">
        <pc:chgData name="Yoel Kortick" userId="167978f5-7f40-4909-85d5-d4149554ad4e" providerId="ADAL" clId="{AAC0941E-B0F7-44E4-AEBF-F8F1535B086A}" dt="2023-07-06T06:58:39.095" v="2664" actId="47"/>
        <pc:sldMkLst>
          <pc:docMk/>
          <pc:sldMk cId="3352855993" sldId="1731"/>
        </pc:sldMkLst>
      </pc:sldChg>
      <pc:sldChg chg="modSp add mod">
        <pc:chgData name="Yoel Kortick" userId="167978f5-7f40-4909-85d5-d4149554ad4e" providerId="ADAL" clId="{AAC0941E-B0F7-44E4-AEBF-F8F1535B086A}" dt="2023-07-06T06:56:35.420" v="2629"/>
        <pc:sldMkLst>
          <pc:docMk/>
          <pc:sldMk cId="1404067891" sldId="1782"/>
        </pc:sldMkLst>
        <pc:spChg chg="mod">
          <ac:chgData name="Yoel Kortick" userId="167978f5-7f40-4909-85d5-d4149554ad4e" providerId="ADAL" clId="{AAC0941E-B0F7-44E4-AEBF-F8F1535B086A}" dt="2023-07-06T06:56:35.420" v="2629"/>
          <ac:spMkLst>
            <pc:docMk/>
            <pc:sldMk cId="1404067891" sldId="1782"/>
            <ac:spMk id="4" creationId="{A02F1239-CFFA-4E95-8A0B-536CBE397E4E}"/>
          </ac:spMkLst>
        </pc:spChg>
      </pc:sldChg>
      <pc:sldChg chg="add">
        <pc:chgData name="Yoel Kortick" userId="167978f5-7f40-4909-85d5-d4149554ad4e" providerId="ADAL" clId="{AAC0941E-B0F7-44E4-AEBF-F8F1535B086A}" dt="2023-07-06T06:58:35.787" v="2663"/>
        <pc:sldMkLst>
          <pc:docMk/>
          <pc:sldMk cId="3869041242" sldId="1786"/>
        </pc:sldMkLst>
      </pc:sldChg>
      <pc:sldChg chg="modSp mod">
        <pc:chgData name="Yoel Kortick" userId="167978f5-7f40-4909-85d5-d4149554ad4e" providerId="ADAL" clId="{AAC0941E-B0F7-44E4-AEBF-F8F1535B086A}" dt="2023-07-05T06:37:04.409" v="555" actId="6549"/>
        <pc:sldMkLst>
          <pc:docMk/>
          <pc:sldMk cId="2126070601" sldId="2084"/>
        </pc:sldMkLst>
        <pc:spChg chg="mod">
          <ac:chgData name="Yoel Kortick" userId="167978f5-7f40-4909-85d5-d4149554ad4e" providerId="ADAL" clId="{AAC0941E-B0F7-44E4-AEBF-F8F1535B086A}" dt="2023-07-05T06:37:04.409" v="555" actId="6549"/>
          <ac:spMkLst>
            <pc:docMk/>
            <pc:sldMk cId="2126070601" sldId="2084"/>
            <ac:spMk id="4" creationId="{E400B493-7220-4C23-94AF-439E916DED81}"/>
          </ac:spMkLst>
        </pc:spChg>
      </pc:sldChg>
      <pc:sldChg chg="modSp mod">
        <pc:chgData name="Yoel Kortick" userId="167978f5-7f40-4909-85d5-d4149554ad4e" providerId="ADAL" clId="{AAC0941E-B0F7-44E4-AEBF-F8F1535B086A}" dt="2023-07-05T04:57:18.663" v="3" actId="20577"/>
        <pc:sldMkLst>
          <pc:docMk/>
          <pc:sldMk cId="3677169078" sldId="2115"/>
        </pc:sldMkLst>
        <pc:spChg chg="mod">
          <ac:chgData name="Yoel Kortick" userId="167978f5-7f40-4909-85d5-d4149554ad4e" providerId="ADAL" clId="{AAC0941E-B0F7-44E4-AEBF-F8F1535B086A}" dt="2023-07-05T04:57:18.663" v="3" actId="20577"/>
          <ac:spMkLst>
            <pc:docMk/>
            <pc:sldMk cId="3677169078" sldId="2115"/>
            <ac:spMk id="7" creationId="{5F847B4D-31AA-48C3-A5B9-DADEC9A2A2E9}"/>
          </ac:spMkLst>
        </pc:spChg>
      </pc:sldChg>
      <pc:sldChg chg="addSp modSp mod">
        <pc:chgData name="Yoel Kortick" userId="167978f5-7f40-4909-85d5-d4149554ad4e" providerId="ADAL" clId="{AAC0941E-B0F7-44E4-AEBF-F8F1535B086A}" dt="2023-07-05T06:37:39.017" v="574" actId="208"/>
        <pc:sldMkLst>
          <pc:docMk/>
          <pc:sldMk cId="3793467448" sldId="2124"/>
        </pc:sldMkLst>
        <pc:spChg chg="add mod">
          <ac:chgData name="Yoel Kortick" userId="167978f5-7f40-4909-85d5-d4149554ad4e" providerId="ADAL" clId="{AAC0941E-B0F7-44E4-AEBF-F8F1535B086A}" dt="2023-07-05T06:37:39.017" v="574" actId="208"/>
          <ac:spMkLst>
            <pc:docMk/>
            <pc:sldMk cId="3793467448" sldId="2124"/>
            <ac:spMk id="4" creationId="{16E683F6-5153-FEEF-3737-D22A2A9E7C48}"/>
          </ac:spMkLst>
        </pc:spChg>
        <pc:spChg chg="mod">
          <ac:chgData name="Yoel Kortick" userId="167978f5-7f40-4909-85d5-d4149554ad4e" providerId="ADAL" clId="{AAC0941E-B0F7-44E4-AEBF-F8F1535B086A}" dt="2023-07-05T06:37:24.415" v="556" actId="1076"/>
          <ac:spMkLst>
            <pc:docMk/>
            <pc:sldMk cId="3793467448" sldId="2124"/>
            <ac:spMk id="12" creationId="{3F4D81AA-7EA2-414D-ADA2-EE9088D7FE97}"/>
          </ac:spMkLst>
        </pc:spChg>
      </pc:sldChg>
      <pc:sldChg chg="addSp modSp mod">
        <pc:chgData name="Yoel Kortick" userId="167978f5-7f40-4909-85d5-d4149554ad4e" providerId="ADAL" clId="{AAC0941E-B0F7-44E4-AEBF-F8F1535B086A}" dt="2023-07-05T06:38:09.101" v="588"/>
        <pc:sldMkLst>
          <pc:docMk/>
          <pc:sldMk cId="2622968591" sldId="2125"/>
        </pc:sldMkLst>
        <pc:spChg chg="add mod">
          <ac:chgData name="Yoel Kortick" userId="167978f5-7f40-4909-85d5-d4149554ad4e" providerId="ADAL" clId="{AAC0941E-B0F7-44E4-AEBF-F8F1535B086A}" dt="2023-07-05T06:38:09.101" v="588"/>
          <ac:spMkLst>
            <pc:docMk/>
            <pc:sldMk cId="2622968591" sldId="2125"/>
            <ac:spMk id="3" creationId="{76F3D99A-EBD2-0D6E-BF25-644624F90DF5}"/>
          </ac:spMkLst>
        </pc:spChg>
        <pc:spChg chg="mod">
          <ac:chgData name="Yoel Kortick" userId="167978f5-7f40-4909-85d5-d4149554ad4e" providerId="ADAL" clId="{AAC0941E-B0F7-44E4-AEBF-F8F1535B086A}" dt="2023-07-05T06:38:07.333" v="587" actId="1076"/>
          <ac:spMkLst>
            <pc:docMk/>
            <pc:sldMk cId="2622968591" sldId="2125"/>
            <ac:spMk id="13" creationId="{5A8CF50C-268B-41DA-9957-5020B9E71A6F}"/>
          </ac:spMkLst>
        </pc:spChg>
        <pc:spChg chg="mod">
          <ac:chgData name="Yoel Kortick" userId="167978f5-7f40-4909-85d5-d4149554ad4e" providerId="ADAL" clId="{AAC0941E-B0F7-44E4-AEBF-F8F1535B086A}" dt="2023-07-05T06:37:59.824" v="585" actId="1076"/>
          <ac:spMkLst>
            <pc:docMk/>
            <pc:sldMk cId="2622968591" sldId="2125"/>
            <ac:spMk id="14" creationId="{2DC20E37-2237-4D78-9B95-5F561092D32F}"/>
          </ac:spMkLst>
        </pc:spChg>
        <pc:picChg chg="mod">
          <ac:chgData name="Yoel Kortick" userId="167978f5-7f40-4909-85d5-d4149554ad4e" providerId="ADAL" clId="{AAC0941E-B0F7-44E4-AEBF-F8F1535B086A}" dt="2023-07-05T06:37:52.415" v="584" actId="1035"/>
          <ac:picMkLst>
            <pc:docMk/>
            <pc:sldMk cId="2622968591" sldId="2125"/>
            <ac:picMk id="4" creationId="{AF913E83-AA5B-4262-860A-A3B2C80D540B}"/>
          </ac:picMkLst>
        </pc:picChg>
      </pc:sldChg>
      <pc:sldChg chg="modSp mod">
        <pc:chgData name="Yoel Kortick" userId="167978f5-7f40-4909-85d5-d4149554ad4e" providerId="ADAL" clId="{AAC0941E-B0F7-44E4-AEBF-F8F1535B086A}" dt="2023-07-05T05:40:07.784" v="169" actId="20577"/>
        <pc:sldMkLst>
          <pc:docMk/>
          <pc:sldMk cId="2405714799" sldId="2128"/>
        </pc:sldMkLst>
        <pc:spChg chg="mod">
          <ac:chgData name="Yoel Kortick" userId="167978f5-7f40-4909-85d5-d4149554ad4e" providerId="ADAL" clId="{AAC0941E-B0F7-44E4-AEBF-F8F1535B086A}" dt="2023-07-05T05:40:07.784" v="169" actId="20577"/>
          <ac:spMkLst>
            <pc:docMk/>
            <pc:sldMk cId="2405714799" sldId="2128"/>
            <ac:spMk id="4" creationId="{E400B493-7220-4C23-94AF-439E916DED81}"/>
          </ac:spMkLst>
        </pc:spChg>
      </pc:sldChg>
      <pc:sldChg chg="addSp delSp modSp mod">
        <pc:chgData name="Yoel Kortick" userId="167978f5-7f40-4909-85d5-d4149554ad4e" providerId="ADAL" clId="{AAC0941E-B0F7-44E4-AEBF-F8F1535B086A}" dt="2023-07-05T06:54:39.798" v="746" actId="478"/>
        <pc:sldMkLst>
          <pc:docMk/>
          <pc:sldMk cId="990257108" sldId="2134"/>
        </pc:sldMkLst>
        <pc:spChg chg="del">
          <ac:chgData name="Yoel Kortick" userId="167978f5-7f40-4909-85d5-d4149554ad4e" providerId="ADAL" clId="{AAC0941E-B0F7-44E4-AEBF-F8F1535B086A}" dt="2023-07-05T06:54:39.798" v="746" actId="478"/>
          <ac:spMkLst>
            <pc:docMk/>
            <pc:sldMk cId="990257108" sldId="2134"/>
            <ac:spMk id="4" creationId="{995A80F6-C967-4682-BEF8-072904CDEAE1}"/>
          </ac:spMkLst>
        </pc:spChg>
        <pc:spChg chg="mod">
          <ac:chgData name="Yoel Kortick" userId="167978f5-7f40-4909-85d5-d4149554ad4e" providerId="ADAL" clId="{AAC0941E-B0F7-44E4-AEBF-F8F1535B086A}" dt="2023-07-05T06:54:26.996" v="741" actId="20577"/>
          <ac:spMkLst>
            <pc:docMk/>
            <pc:sldMk cId="990257108" sldId="2134"/>
            <ac:spMk id="7" creationId="{5F847B4D-31AA-48C3-A5B9-DADEC9A2A2E9}"/>
          </ac:spMkLst>
        </pc:spChg>
        <pc:spChg chg="mod">
          <ac:chgData name="Yoel Kortick" userId="167978f5-7f40-4909-85d5-d4149554ad4e" providerId="ADAL" clId="{AAC0941E-B0F7-44E4-AEBF-F8F1535B086A}" dt="2023-07-05T06:54:37.920" v="745" actId="1076"/>
          <ac:spMkLst>
            <pc:docMk/>
            <pc:sldMk cId="990257108" sldId="2134"/>
            <ac:spMk id="8" creationId="{72D722AA-AFD8-4F48-9228-A19C0A6B7FD3}"/>
          </ac:spMkLst>
        </pc:spChg>
        <pc:picChg chg="add ord">
          <ac:chgData name="Yoel Kortick" userId="167978f5-7f40-4909-85d5-d4149554ad4e" providerId="ADAL" clId="{AAC0941E-B0F7-44E4-AEBF-F8F1535B086A}" dt="2023-07-05T06:54:33.333" v="744" actId="167"/>
          <ac:picMkLst>
            <pc:docMk/>
            <pc:sldMk cId="990257108" sldId="2134"/>
            <ac:picMk id="5" creationId="{406719D4-7C98-F898-F7C5-B5B6AB8D73AE}"/>
          </ac:picMkLst>
        </pc:picChg>
        <pc:picChg chg="del">
          <ac:chgData name="Yoel Kortick" userId="167978f5-7f40-4909-85d5-d4149554ad4e" providerId="ADAL" clId="{AAC0941E-B0F7-44E4-AEBF-F8F1535B086A}" dt="2023-07-05T06:54:29.370" v="742" actId="478"/>
          <ac:picMkLst>
            <pc:docMk/>
            <pc:sldMk cId="990257108" sldId="2134"/>
            <ac:picMk id="10" creationId="{58B49E4E-6C78-4788-9719-339361BA98A5}"/>
          </ac:picMkLst>
        </pc:picChg>
      </pc:sldChg>
      <pc:sldChg chg="modSp mod">
        <pc:chgData name="Yoel Kortick" userId="167978f5-7f40-4909-85d5-d4149554ad4e" providerId="ADAL" clId="{AAC0941E-B0F7-44E4-AEBF-F8F1535B086A}" dt="2023-07-05T06:50:15.119" v="740" actId="20577"/>
        <pc:sldMkLst>
          <pc:docMk/>
          <pc:sldMk cId="1291755743" sldId="2135"/>
        </pc:sldMkLst>
        <pc:spChg chg="mod">
          <ac:chgData name="Yoel Kortick" userId="167978f5-7f40-4909-85d5-d4149554ad4e" providerId="ADAL" clId="{AAC0941E-B0F7-44E4-AEBF-F8F1535B086A}" dt="2023-07-05T06:50:15.119" v="740" actId="20577"/>
          <ac:spMkLst>
            <pc:docMk/>
            <pc:sldMk cId="1291755743" sldId="2135"/>
            <ac:spMk id="7" creationId="{5F847B4D-31AA-48C3-A5B9-DADEC9A2A2E9}"/>
          </ac:spMkLst>
        </pc:spChg>
      </pc:sldChg>
      <pc:sldChg chg="addSp delSp modSp mod">
        <pc:chgData name="Yoel Kortick" userId="167978f5-7f40-4909-85d5-d4149554ad4e" providerId="ADAL" clId="{AAC0941E-B0F7-44E4-AEBF-F8F1535B086A}" dt="2023-07-05T07:29:54.155" v="842" actId="313"/>
        <pc:sldMkLst>
          <pc:docMk/>
          <pc:sldMk cId="197100767" sldId="2136"/>
        </pc:sldMkLst>
        <pc:spChg chg="mod">
          <ac:chgData name="Yoel Kortick" userId="167978f5-7f40-4909-85d5-d4149554ad4e" providerId="ADAL" clId="{AAC0941E-B0F7-44E4-AEBF-F8F1535B086A}" dt="2023-07-05T06:56:50.528" v="782" actId="1076"/>
          <ac:spMkLst>
            <pc:docMk/>
            <pc:sldMk cId="197100767" sldId="2136"/>
            <ac:spMk id="3" creationId="{0F4FDE24-8B30-44F6-9863-34875AFC7565}"/>
          </ac:spMkLst>
        </pc:spChg>
        <pc:spChg chg="mod">
          <ac:chgData name="Yoel Kortick" userId="167978f5-7f40-4909-85d5-d4149554ad4e" providerId="ADAL" clId="{AAC0941E-B0F7-44E4-AEBF-F8F1535B086A}" dt="2023-07-05T06:58:40.994" v="802" actId="14100"/>
          <ac:spMkLst>
            <pc:docMk/>
            <pc:sldMk cId="197100767" sldId="2136"/>
            <ac:spMk id="4" creationId="{9C97750F-75D7-41F9-A332-E204709D2ED2}"/>
          </ac:spMkLst>
        </pc:spChg>
        <pc:spChg chg="mod">
          <ac:chgData name="Yoel Kortick" userId="167978f5-7f40-4909-85d5-d4149554ad4e" providerId="ADAL" clId="{AAC0941E-B0F7-44E4-AEBF-F8F1535B086A}" dt="2023-07-05T07:29:54.155" v="842" actId="313"/>
          <ac:spMkLst>
            <pc:docMk/>
            <pc:sldMk cId="197100767" sldId="2136"/>
            <ac:spMk id="7" creationId="{5F847B4D-31AA-48C3-A5B9-DADEC9A2A2E9}"/>
          </ac:spMkLst>
        </pc:spChg>
        <pc:spChg chg="mod">
          <ac:chgData name="Yoel Kortick" userId="167978f5-7f40-4909-85d5-d4149554ad4e" providerId="ADAL" clId="{AAC0941E-B0F7-44E4-AEBF-F8F1535B086A}" dt="2023-07-05T06:58:29.002" v="799" actId="14100"/>
          <ac:spMkLst>
            <pc:docMk/>
            <pc:sldMk cId="197100767" sldId="2136"/>
            <ac:spMk id="8" creationId="{2054C713-6D95-435E-BDAC-D17F433ADDC6}"/>
          </ac:spMkLst>
        </pc:spChg>
        <pc:spChg chg="mod">
          <ac:chgData name="Yoel Kortick" userId="167978f5-7f40-4909-85d5-d4149554ad4e" providerId="ADAL" clId="{AAC0941E-B0F7-44E4-AEBF-F8F1535B086A}" dt="2023-07-05T06:58:32.243" v="800" actId="1076"/>
          <ac:spMkLst>
            <pc:docMk/>
            <pc:sldMk cId="197100767" sldId="2136"/>
            <ac:spMk id="9" creationId="{942D029B-926B-4466-B530-4184D03A1079}"/>
          </ac:spMkLst>
        </pc:spChg>
        <pc:spChg chg="mod">
          <ac:chgData name="Yoel Kortick" userId="167978f5-7f40-4909-85d5-d4149554ad4e" providerId="ADAL" clId="{AAC0941E-B0F7-44E4-AEBF-F8F1535B086A}" dt="2023-07-05T06:58:23.592" v="797" actId="14100"/>
          <ac:spMkLst>
            <pc:docMk/>
            <pc:sldMk cId="197100767" sldId="2136"/>
            <ac:spMk id="10" creationId="{44F388CB-9349-452D-8E65-6BE9B95F37D3}"/>
          </ac:spMkLst>
        </pc:spChg>
        <pc:picChg chg="del">
          <ac:chgData name="Yoel Kortick" userId="167978f5-7f40-4909-85d5-d4149554ad4e" providerId="ADAL" clId="{AAC0941E-B0F7-44E4-AEBF-F8F1535B086A}" dt="2023-07-05T06:56:46.643" v="781" actId="478"/>
          <ac:picMkLst>
            <pc:docMk/>
            <pc:sldMk cId="197100767" sldId="2136"/>
            <ac:picMk id="6" creationId="{F1647171-1657-4240-87E4-12AA0881AEDB}"/>
          </ac:picMkLst>
        </pc:picChg>
        <pc:picChg chg="add mod ord">
          <ac:chgData name="Yoel Kortick" userId="167978f5-7f40-4909-85d5-d4149554ad4e" providerId="ADAL" clId="{AAC0941E-B0F7-44E4-AEBF-F8F1535B086A}" dt="2023-07-05T06:58:16.966" v="795" actId="167"/>
          <ac:picMkLst>
            <pc:docMk/>
            <pc:sldMk cId="197100767" sldId="2136"/>
            <ac:picMk id="11" creationId="{21DD123C-33AB-4B2B-C4DB-7FC75CD21E83}"/>
          </ac:picMkLst>
        </pc:picChg>
      </pc:sldChg>
      <pc:sldChg chg="modSp mod">
        <pc:chgData name="Yoel Kortick" userId="167978f5-7f40-4909-85d5-d4149554ad4e" providerId="ADAL" clId="{AAC0941E-B0F7-44E4-AEBF-F8F1535B086A}" dt="2023-07-05T06:59:34.895" v="809" actId="20577"/>
        <pc:sldMkLst>
          <pc:docMk/>
          <pc:sldMk cId="1250671191" sldId="2137"/>
        </pc:sldMkLst>
        <pc:spChg chg="mod">
          <ac:chgData name="Yoel Kortick" userId="167978f5-7f40-4909-85d5-d4149554ad4e" providerId="ADAL" clId="{AAC0941E-B0F7-44E4-AEBF-F8F1535B086A}" dt="2023-07-05T06:59:34.895" v="809" actId="20577"/>
          <ac:spMkLst>
            <pc:docMk/>
            <pc:sldMk cId="1250671191" sldId="2137"/>
            <ac:spMk id="7" creationId="{5F847B4D-31AA-48C3-A5B9-DADEC9A2A2E9}"/>
          </ac:spMkLst>
        </pc:spChg>
      </pc:sldChg>
      <pc:sldChg chg="addSp delSp modSp mod">
        <pc:chgData name="Yoel Kortick" userId="167978f5-7f40-4909-85d5-d4149554ad4e" providerId="ADAL" clId="{AAC0941E-B0F7-44E4-AEBF-F8F1535B086A}" dt="2023-07-05T07:31:05.888" v="862" actId="208"/>
        <pc:sldMkLst>
          <pc:docMk/>
          <pc:sldMk cId="523580379" sldId="2138"/>
        </pc:sldMkLst>
        <pc:spChg chg="mod">
          <ac:chgData name="Yoel Kortick" userId="167978f5-7f40-4909-85d5-d4149554ad4e" providerId="ADAL" clId="{AAC0941E-B0F7-44E4-AEBF-F8F1535B086A}" dt="2023-07-05T07:30:36.350" v="851" actId="1036"/>
          <ac:spMkLst>
            <pc:docMk/>
            <pc:sldMk cId="523580379" sldId="2138"/>
            <ac:spMk id="4" creationId="{9C97750F-75D7-41F9-A332-E204709D2ED2}"/>
          </ac:spMkLst>
        </pc:spChg>
        <pc:spChg chg="mod">
          <ac:chgData name="Yoel Kortick" userId="167978f5-7f40-4909-85d5-d4149554ad4e" providerId="ADAL" clId="{AAC0941E-B0F7-44E4-AEBF-F8F1535B086A}" dt="2023-07-05T07:30:48.511" v="856" actId="14100"/>
          <ac:spMkLst>
            <pc:docMk/>
            <pc:sldMk cId="523580379" sldId="2138"/>
            <ac:spMk id="10" creationId="{44F388CB-9349-452D-8E65-6BE9B95F37D3}"/>
          </ac:spMkLst>
        </pc:spChg>
        <pc:spChg chg="mod">
          <ac:chgData name="Yoel Kortick" userId="167978f5-7f40-4909-85d5-d4149554ad4e" providerId="ADAL" clId="{AAC0941E-B0F7-44E4-AEBF-F8F1535B086A}" dt="2023-07-05T07:30:51.001" v="857" actId="1076"/>
          <ac:spMkLst>
            <pc:docMk/>
            <pc:sldMk cId="523580379" sldId="2138"/>
            <ac:spMk id="13" creationId="{EEE4079C-0873-4748-99F5-8BBC14EB7860}"/>
          </ac:spMkLst>
        </pc:spChg>
        <pc:picChg chg="add mod ord">
          <ac:chgData name="Yoel Kortick" userId="167978f5-7f40-4909-85d5-d4149554ad4e" providerId="ADAL" clId="{AAC0941E-B0F7-44E4-AEBF-F8F1535B086A}" dt="2023-07-05T07:31:05.888" v="862" actId="208"/>
          <ac:picMkLst>
            <pc:docMk/>
            <pc:sldMk cId="523580379" sldId="2138"/>
            <ac:picMk id="5" creationId="{7D6D66A5-1578-655C-21BA-821ADF3F6237}"/>
          </ac:picMkLst>
        </pc:picChg>
        <pc:picChg chg="del">
          <ac:chgData name="Yoel Kortick" userId="167978f5-7f40-4909-85d5-d4149554ad4e" providerId="ADAL" clId="{AAC0941E-B0F7-44E4-AEBF-F8F1535B086A}" dt="2023-07-05T07:30:17.828" v="843" actId="478"/>
          <ac:picMkLst>
            <pc:docMk/>
            <pc:sldMk cId="523580379" sldId="2138"/>
            <ac:picMk id="12" creationId="{9D5023C9-B5CF-4B75-BD29-86E43D63B4D9}"/>
          </ac:picMkLst>
        </pc:picChg>
        <pc:cxnChg chg="mod">
          <ac:chgData name="Yoel Kortick" userId="167978f5-7f40-4909-85d5-d4149554ad4e" providerId="ADAL" clId="{AAC0941E-B0F7-44E4-AEBF-F8F1535B086A}" dt="2023-07-05T07:31:02.375" v="861" actId="14100"/>
          <ac:cxnSpMkLst>
            <pc:docMk/>
            <pc:sldMk cId="523580379" sldId="2138"/>
            <ac:cxnSpMk id="6" creationId="{8090D740-E0B4-4EEF-9E24-1DC450BC9C57}"/>
          </ac:cxnSpMkLst>
        </pc:cxnChg>
        <pc:cxnChg chg="mod">
          <ac:chgData name="Yoel Kortick" userId="167978f5-7f40-4909-85d5-d4149554ad4e" providerId="ADAL" clId="{AAC0941E-B0F7-44E4-AEBF-F8F1535B086A}" dt="2023-07-05T07:30:54.824" v="859" actId="14100"/>
          <ac:cxnSpMkLst>
            <pc:docMk/>
            <pc:sldMk cId="523580379" sldId="2138"/>
            <ac:cxnSpMk id="15" creationId="{AECD6177-40B2-4207-BF4E-B434F0E7C07C}"/>
          </ac:cxnSpMkLst>
        </pc:cxnChg>
      </pc:sldChg>
      <pc:sldChg chg="del">
        <pc:chgData name="Yoel Kortick" userId="167978f5-7f40-4909-85d5-d4149554ad4e" providerId="ADAL" clId="{AAC0941E-B0F7-44E4-AEBF-F8F1535B086A}" dt="2023-07-05T07:34:13.069" v="863" actId="47"/>
        <pc:sldMkLst>
          <pc:docMk/>
          <pc:sldMk cId="3258469684" sldId="2139"/>
        </pc:sldMkLst>
      </pc:sldChg>
      <pc:sldChg chg="add del">
        <pc:chgData name="Yoel Kortick" userId="167978f5-7f40-4909-85d5-d4149554ad4e" providerId="ADAL" clId="{AAC0941E-B0F7-44E4-AEBF-F8F1535B086A}" dt="2023-07-05T07:34:45.704" v="865" actId="47"/>
        <pc:sldMkLst>
          <pc:docMk/>
          <pc:sldMk cId="3111224028" sldId="2140"/>
        </pc:sldMkLst>
      </pc:sldChg>
      <pc:sldChg chg="addSp delSp modSp mod">
        <pc:chgData name="Yoel Kortick" userId="167978f5-7f40-4909-85d5-d4149554ad4e" providerId="ADAL" clId="{AAC0941E-B0F7-44E4-AEBF-F8F1535B086A}" dt="2023-07-05T07:36:45.584" v="936" actId="208"/>
        <pc:sldMkLst>
          <pc:docMk/>
          <pc:sldMk cId="4040470098" sldId="2141"/>
        </pc:sldMkLst>
        <pc:spChg chg="mod">
          <ac:chgData name="Yoel Kortick" userId="167978f5-7f40-4909-85d5-d4149554ad4e" providerId="ADAL" clId="{AAC0941E-B0F7-44E4-AEBF-F8F1535B086A}" dt="2023-07-05T07:36:13.008" v="872" actId="14100"/>
          <ac:spMkLst>
            <pc:docMk/>
            <pc:sldMk cId="4040470098" sldId="2141"/>
            <ac:spMk id="8" creationId="{AE368C89-227D-499E-912D-783FD984A157}"/>
          </ac:spMkLst>
        </pc:spChg>
        <pc:spChg chg="mod">
          <ac:chgData name="Yoel Kortick" userId="167978f5-7f40-4909-85d5-d4149554ad4e" providerId="ADAL" clId="{AAC0941E-B0F7-44E4-AEBF-F8F1535B086A}" dt="2023-07-05T07:36:21.231" v="878" actId="14100"/>
          <ac:spMkLst>
            <pc:docMk/>
            <pc:sldMk cId="4040470098" sldId="2141"/>
            <ac:spMk id="12" creationId="{035E456E-9E95-413D-889E-E4BB73F1A6AA}"/>
          </ac:spMkLst>
        </pc:spChg>
        <pc:spChg chg="mod">
          <ac:chgData name="Yoel Kortick" userId="167978f5-7f40-4909-85d5-d4149554ad4e" providerId="ADAL" clId="{AAC0941E-B0F7-44E4-AEBF-F8F1535B086A}" dt="2023-07-05T07:36:42.431" v="935" actId="1035"/>
          <ac:spMkLst>
            <pc:docMk/>
            <pc:sldMk cId="4040470098" sldId="2141"/>
            <ac:spMk id="13" creationId="{589511D1-B4A8-445D-8D22-4FAED2D6E27D}"/>
          </ac:spMkLst>
        </pc:spChg>
        <pc:spChg chg="mod">
          <ac:chgData name="Yoel Kortick" userId="167978f5-7f40-4909-85d5-d4149554ad4e" providerId="ADAL" clId="{AAC0941E-B0F7-44E4-AEBF-F8F1535B086A}" dt="2023-07-05T07:36:27.037" v="888" actId="1036"/>
          <ac:spMkLst>
            <pc:docMk/>
            <pc:sldMk cId="4040470098" sldId="2141"/>
            <ac:spMk id="14" creationId="{282B00D7-F916-4729-9794-FA88482978C2}"/>
          </ac:spMkLst>
        </pc:spChg>
        <pc:picChg chg="add del">
          <ac:chgData name="Yoel Kortick" userId="167978f5-7f40-4909-85d5-d4149554ad4e" providerId="ADAL" clId="{AAC0941E-B0F7-44E4-AEBF-F8F1535B086A}" dt="2023-07-05T07:36:01.152" v="868" actId="22"/>
          <ac:picMkLst>
            <pc:docMk/>
            <pc:sldMk cId="4040470098" sldId="2141"/>
            <ac:picMk id="4" creationId="{0BB29664-52EE-9CB0-744A-B382EFBDD4DA}"/>
          </ac:picMkLst>
        </pc:picChg>
        <pc:picChg chg="del">
          <ac:chgData name="Yoel Kortick" userId="167978f5-7f40-4909-85d5-d4149554ad4e" providerId="ADAL" clId="{AAC0941E-B0F7-44E4-AEBF-F8F1535B086A}" dt="2023-07-05T07:35:57.943" v="866" actId="478"/>
          <ac:picMkLst>
            <pc:docMk/>
            <pc:sldMk cId="4040470098" sldId="2141"/>
            <ac:picMk id="6" creationId="{8C737C2A-7C6E-4A5B-86BD-BF8B8CBCA5F7}"/>
          </ac:picMkLst>
        </pc:picChg>
        <pc:picChg chg="add mod ord">
          <ac:chgData name="Yoel Kortick" userId="167978f5-7f40-4909-85d5-d4149554ad4e" providerId="ADAL" clId="{AAC0941E-B0F7-44E4-AEBF-F8F1535B086A}" dt="2023-07-05T07:36:45.584" v="936" actId="208"/>
          <ac:picMkLst>
            <pc:docMk/>
            <pc:sldMk cId="4040470098" sldId="2141"/>
            <ac:picMk id="7" creationId="{10520FDC-F8C3-B9BA-45D4-DF9528258F49}"/>
          </ac:picMkLst>
        </pc:picChg>
      </pc:sldChg>
      <pc:sldChg chg="addSp delSp modSp mod">
        <pc:chgData name="Yoel Kortick" userId="167978f5-7f40-4909-85d5-d4149554ad4e" providerId="ADAL" clId="{AAC0941E-B0F7-44E4-AEBF-F8F1535B086A}" dt="2023-07-05T07:38:39.895" v="955" actId="1035"/>
        <pc:sldMkLst>
          <pc:docMk/>
          <pc:sldMk cId="4230955226" sldId="2142"/>
        </pc:sldMkLst>
        <pc:spChg chg="mod">
          <ac:chgData name="Yoel Kortick" userId="167978f5-7f40-4909-85d5-d4149554ad4e" providerId="ADAL" clId="{AAC0941E-B0F7-44E4-AEBF-F8F1535B086A}" dt="2023-07-05T07:38:39.895" v="955" actId="1035"/>
          <ac:spMkLst>
            <pc:docMk/>
            <pc:sldMk cId="4230955226" sldId="2142"/>
            <ac:spMk id="9" creationId="{C3016FF5-D49D-4AE4-98E6-67202D349F3B}"/>
          </ac:spMkLst>
        </pc:spChg>
        <pc:spChg chg="mod">
          <ac:chgData name="Yoel Kortick" userId="167978f5-7f40-4909-85d5-d4149554ad4e" providerId="ADAL" clId="{AAC0941E-B0F7-44E4-AEBF-F8F1535B086A}" dt="2023-07-05T07:38:32.191" v="947" actId="14100"/>
          <ac:spMkLst>
            <pc:docMk/>
            <pc:sldMk cId="4230955226" sldId="2142"/>
            <ac:spMk id="10" creationId="{B9642F90-FFFF-4B21-9BDD-0F114725F7A8}"/>
          </ac:spMkLst>
        </pc:spChg>
        <pc:picChg chg="del">
          <ac:chgData name="Yoel Kortick" userId="167978f5-7f40-4909-85d5-d4149554ad4e" providerId="ADAL" clId="{AAC0941E-B0F7-44E4-AEBF-F8F1535B086A}" dt="2023-07-05T07:37:58.790" v="937" actId="478"/>
          <ac:picMkLst>
            <pc:docMk/>
            <pc:sldMk cId="4230955226" sldId="2142"/>
            <ac:picMk id="3" creationId="{150E6443-8FEE-46F3-A92C-401806B068CD}"/>
          </ac:picMkLst>
        </pc:picChg>
        <pc:picChg chg="add del">
          <ac:chgData name="Yoel Kortick" userId="167978f5-7f40-4909-85d5-d4149554ad4e" providerId="ADAL" clId="{AAC0941E-B0F7-44E4-AEBF-F8F1535B086A}" dt="2023-07-05T07:38:01.961" v="939" actId="22"/>
          <ac:picMkLst>
            <pc:docMk/>
            <pc:sldMk cId="4230955226" sldId="2142"/>
            <ac:picMk id="5" creationId="{F3BCF33D-5DB7-9924-2B94-E673C7632A9B}"/>
          </ac:picMkLst>
        </pc:picChg>
        <pc:picChg chg="add mod ord">
          <ac:chgData name="Yoel Kortick" userId="167978f5-7f40-4909-85d5-d4149554ad4e" providerId="ADAL" clId="{AAC0941E-B0F7-44E4-AEBF-F8F1535B086A}" dt="2023-07-05T07:38:26.634" v="945" actId="167"/>
          <ac:picMkLst>
            <pc:docMk/>
            <pc:sldMk cId="4230955226" sldId="2142"/>
            <ac:picMk id="8" creationId="{7A96CECC-AF4B-053F-2B45-E7DEBC80BE09}"/>
          </ac:picMkLst>
        </pc:picChg>
      </pc:sldChg>
      <pc:sldChg chg="del">
        <pc:chgData name="Yoel Kortick" userId="167978f5-7f40-4909-85d5-d4149554ad4e" providerId="ADAL" clId="{AAC0941E-B0F7-44E4-AEBF-F8F1535B086A}" dt="2023-07-05T07:39:07.315" v="956" actId="47"/>
        <pc:sldMkLst>
          <pc:docMk/>
          <pc:sldMk cId="3249390238" sldId="2144"/>
        </pc:sldMkLst>
      </pc:sldChg>
      <pc:sldChg chg="addSp delSp modSp mod">
        <pc:chgData name="Yoel Kortick" userId="167978f5-7f40-4909-85d5-d4149554ad4e" providerId="ADAL" clId="{AAC0941E-B0F7-44E4-AEBF-F8F1535B086A}" dt="2023-07-05T07:43:12.055" v="969" actId="1036"/>
        <pc:sldMkLst>
          <pc:docMk/>
          <pc:sldMk cId="1928879324" sldId="2148"/>
        </pc:sldMkLst>
        <pc:spChg chg="mod">
          <ac:chgData name="Yoel Kortick" userId="167978f5-7f40-4909-85d5-d4149554ad4e" providerId="ADAL" clId="{AAC0941E-B0F7-44E4-AEBF-F8F1535B086A}" dt="2023-07-05T07:43:12.055" v="969" actId="1036"/>
          <ac:spMkLst>
            <pc:docMk/>
            <pc:sldMk cId="1928879324" sldId="2148"/>
            <ac:spMk id="4" creationId="{493D5F9A-FBDF-43B4-AE08-556E469F8EB2}"/>
          </ac:spMkLst>
        </pc:spChg>
        <pc:picChg chg="del">
          <ac:chgData name="Yoel Kortick" userId="167978f5-7f40-4909-85d5-d4149554ad4e" providerId="ADAL" clId="{AAC0941E-B0F7-44E4-AEBF-F8F1535B086A}" dt="2023-07-05T07:42:53.618" v="960" actId="478"/>
          <ac:picMkLst>
            <pc:docMk/>
            <pc:sldMk cId="1928879324" sldId="2148"/>
            <ac:picMk id="3" creationId="{D6E63A92-53B6-4111-B1A7-570548D2D52C}"/>
          </ac:picMkLst>
        </pc:picChg>
        <pc:picChg chg="add mod ord">
          <ac:chgData name="Yoel Kortick" userId="167978f5-7f40-4909-85d5-d4149554ad4e" providerId="ADAL" clId="{AAC0941E-B0F7-44E4-AEBF-F8F1535B086A}" dt="2023-07-05T07:43:06.127" v="965" actId="167"/>
          <ac:picMkLst>
            <pc:docMk/>
            <pc:sldMk cId="1928879324" sldId="2148"/>
            <ac:picMk id="8" creationId="{8881BCA2-0BEC-F754-ECAD-FAED41375343}"/>
          </ac:picMkLst>
        </pc:picChg>
      </pc:sldChg>
      <pc:sldChg chg="addSp delSp modSp mod">
        <pc:chgData name="Yoel Kortick" userId="167978f5-7f40-4909-85d5-d4149554ad4e" providerId="ADAL" clId="{AAC0941E-B0F7-44E4-AEBF-F8F1535B086A}" dt="2023-07-05T07:43:52.438" v="1004" actId="1036"/>
        <pc:sldMkLst>
          <pc:docMk/>
          <pc:sldMk cId="759744175" sldId="2149"/>
        </pc:sldMkLst>
        <pc:spChg chg="mod">
          <ac:chgData name="Yoel Kortick" userId="167978f5-7f40-4909-85d5-d4149554ad4e" providerId="ADAL" clId="{AAC0941E-B0F7-44E4-AEBF-F8F1535B086A}" dt="2023-07-05T07:43:52.438" v="1004" actId="1036"/>
          <ac:spMkLst>
            <pc:docMk/>
            <pc:sldMk cId="759744175" sldId="2149"/>
            <ac:spMk id="4" creationId="{493D5F9A-FBDF-43B4-AE08-556E469F8EB2}"/>
          </ac:spMkLst>
        </pc:spChg>
        <pc:spChg chg="mod">
          <ac:chgData name="Yoel Kortick" userId="167978f5-7f40-4909-85d5-d4149554ad4e" providerId="ADAL" clId="{AAC0941E-B0F7-44E4-AEBF-F8F1535B086A}" dt="2023-07-05T07:40:04.603" v="959" actId="27636"/>
          <ac:spMkLst>
            <pc:docMk/>
            <pc:sldMk cId="759744175" sldId="2149"/>
            <ac:spMk id="7" creationId="{5F847B4D-31AA-48C3-A5B9-DADEC9A2A2E9}"/>
          </ac:spMkLst>
        </pc:spChg>
        <pc:picChg chg="del">
          <ac:chgData name="Yoel Kortick" userId="167978f5-7f40-4909-85d5-d4149554ad4e" providerId="ADAL" clId="{AAC0941E-B0F7-44E4-AEBF-F8F1535B086A}" dt="2023-07-05T07:43:39.702" v="970" actId="478"/>
          <ac:picMkLst>
            <pc:docMk/>
            <pc:sldMk cId="759744175" sldId="2149"/>
            <ac:picMk id="6" creationId="{6A1409E5-C43B-4BA9-A937-7F793F1B1358}"/>
          </ac:picMkLst>
        </pc:picChg>
        <pc:picChg chg="add mod ord">
          <ac:chgData name="Yoel Kortick" userId="167978f5-7f40-4909-85d5-d4149554ad4e" providerId="ADAL" clId="{AAC0941E-B0F7-44E4-AEBF-F8F1535B086A}" dt="2023-07-05T07:43:45.655" v="975" actId="167"/>
          <ac:picMkLst>
            <pc:docMk/>
            <pc:sldMk cId="759744175" sldId="2149"/>
            <ac:picMk id="8" creationId="{6EB65A93-46AD-FB7A-AAF2-4E0D6EECFC5F}"/>
          </ac:picMkLst>
        </pc:picChg>
      </pc:sldChg>
      <pc:sldChg chg="modSp mod">
        <pc:chgData name="Yoel Kortick" userId="167978f5-7f40-4909-85d5-d4149554ad4e" providerId="ADAL" clId="{AAC0941E-B0F7-44E4-AEBF-F8F1535B086A}" dt="2023-07-05T07:44:05.900" v="1006" actId="20577"/>
        <pc:sldMkLst>
          <pc:docMk/>
          <pc:sldMk cId="444106296" sldId="2150"/>
        </pc:sldMkLst>
        <pc:spChg chg="mod">
          <ac:chgData name="Yoel Kortick" userId="167978f5-7f40-4909-85d5-d4149554ad4e" providerId="ADAL" clId="{AAC0941E-B0F7-44E4-AEBF-F8F1535B086A}" dt="2023-07-05T07:44:05.900" v="1006" actId="20577"/>
          <ac:spMkLst>
            <pc:docMk/>
            <pc:sldMk cId="444106296" sldId="2150"/>
            <ac:spMk id="7" creationId="{5F847B4D-31AA-48C3-A5B9-DADEC9A2A2E9}"/>
          </ac:spMkLst>
        </pc:spChg>
      </pc:sldChg>
      <pc:sldChg chg="addSp delSp modSp mod">
        <pc:chgData name="Yoel Kortick" userId="167978f5-7f40-4909-85d5-d4149554ad4e" providerId="ADAL" clId="{AAC0941E-B0F7-44E4-AEBF-F8F1535B086A}" dt="2023-07-05T15:03:36.655" v="1133" actId="208"/>
        <pc:sldMkLst>
          <pc:docMk/>
          <pc:sldMk cId="2233885715" sldId="2151"/>
        </pc:sldMkLst>
        <pc:spChg chg="del">
          <ac:chgData name="Yoel Kortick" userId="167978f5-7f40-4909-85d5-d4149554ad4e" providerId="ADAL" clId="{AAC0941E-B0F7-44E4-AEBF-F8F1535B086A}" dt="2023-07-05T15:02:27.761" v="1010" actId="478"/>
          <ac:spMkLst>
            <pc:docMk/>
            <pc:sldMk cId="2233885715" sldId="2151"/>
            <ac:spMk id="7" creationId="{5F847B4D-31AA-48C3-A5B9-DADEC9A2A2E9}"/>
          </ac:spMkLst>
        </pc:spChg>
        <pc:spChg chg="add del mod">
          <ac:chgData name="Yoel Kortick" userId="167978f5-7f40-4909-85d5-d4149554ad4e" providerId="ADAL" clId="{AAC0941E-B0F7-44E4-AEBF-F8F1535B086A}" dt="2023-07-05T15:02:33.336" v="1011" actId="478"/>
          <ac:spMkLst>
            <pc:docMk/>
            <pc:sldMk cId="2233885715" sldId="2151"/>
            <ac:spMk id="9" creationId="{64EE5B18-8C48-AEE0-1DD4-330BC29BC307}"/>
          </ac:spMkLst>
        </pc:spChg>
        <pc:spChg chg="add mod">
          <ac:chgData name="Yoel Kortick" userId="167978f5-7f40-4909-85d5-d4149554ad4e" providerId="ADAL" clId="{AAC0941E-B0F7-44E4-AEBF-F8F1535B086A}" dt="2023-07-05T15:03:02.394" v="1016" actId="208"/>
          <ac:spMkLst>
            <pc:docMk/>
            <pc:sldMk cId="2233885715" sldId="2151"/>
            <ac:spMk id="10" creationId="{AA93A767-FF59-81E4-1D14-1D2C114B7513}"/>
          </ac:spMkLst>
        </pc:spChg>
        <pc:spChg chg="add mod">
          <ac:chgData name="Yoel Kortick" userId="167978f5-7f40-4909-85d5-d4149554ad4e" providerId="ADAL" clId="{AAC0941E-B0F7-44E4-AEBF-F8F1535B086A}" dt="2023-07-05T15:03:17.309" v="1082" actId="14100"/>
          <ac:spMkLst>
            <pc:docMk/>
            <pc:sldMk cId="2233885715" sldId="2151"/>
            <ac:spMk id="11" creationId="{D56CCB26-F554-4AA2-594D-9871E1A1D05C}"/>
          </ac:spMkLst>
        </pc:spChg>
        <pc:spChg chg="add mod">
          <ac:chgData name="Yoel Kortick" userId="167978f5-7f40-4909-85d5-d4149554ad4e" providerId="ADAL" clId="{AAC0941E-B0F7-44E4-AEBF-F8F1535B086A}" dt="2023-07-05T15:03:32.697" v="1132" actId="14100"/>
          <ac:spMkLst>
            <pc:docMk/>
            <pc:sldMk cId="2233885715" sldId="2151"/>
            <ac:spMk id="12" creationId="{5C94389B-ADA4-710E-44EE-911E94118B7A}"/>
          </ac:spMkLst>
        </pc:spChg>
        <pc:picChg chg="del">
          <ac:chgData name="Yoel Kortick" userId="167978f5-7f40-4909-85d5-d4149554ad4e" providerId="ADAL" clId="{AAC0941E-B0F7-44E4-AEBF-F8F1535B086A}" dt="2023-07-05T15:02:10.638" v="1007" actId="478"/>
          <ac:picMkLst>
            <pc:docMk/>
            <pc:sldMk cId="2233885715" sldId="2151"/>
            <ac:picMk id="4" creationId="{2D4DA0F6-4BA7-406E-A712-F6420879AAA7}"/>
          </ac:picMkLst>
        </pc:picChg>
        <pc:picChg chg="add mod ord">
          <ac:chgData name="Yoel Kortick" userId="167978f5-7f40-4909-85d5-d4149554ad4e" providerId="ADAL" clId="{AAC0941E-B0F7-44E4-AEBF-F8F1535B086A}" dt="2023-07-05T15:03:36.655" v="1133" actId="208"/>
          <ac:picMkLst>
            <pc:docMk/>
            <pc:sldMk cId="2233885715" sldId="2151"/>
            <ac:picMk id="6" creationId="{9F76F1D4-0CAB-08BE-4598-9909F5A1CD00}"/>
          </ac:picMkLst>
        </pc:picChg>
      </pc:sldChg>
      <pc:sldChg chg="del">
        <pc:chgData name="Yoel Kortick" userId="167978f5-7f40-4909-85d5-d4149554ad4e" providerId="ADAL" clId="{AAC0941E-B0F7-44E4-AEBF-F8F1535B086A}" dt="2023-07-05T15:03:47.139" v="1134" actId="47"/>
        <pc:sldMkLst>
          <pc:docMk/>
          <pc:sldMk cId="2208177966" sldId="2152"/>
        </pc:sldMkLst>
      </pc:sldChg>
      <pc:sldChg chg="del">
        <pc:chgData name="Yoel Kortick" userId="167978f5-7f40-4909-85d5-d4149554ad4e" providerId="ADAL" clId="{AAC0941E-B0F7-44E4-AEBF-F8F1535B086A}" dt="2023-07-05T15:03:48.625" v="1135" actId="47"/>
        <pc:sldMkLst>
          <pc:docMk/>
          <pc:sldMk cId="2884546682" sldId="2153"/>
        </pc:sldMkLst>
      </pc:sldChg>
      <pc:sldChg chg="del">
        <pc:chgData name="Yoel Kortick" userId="167978f5-7f40-4909-85d5-d4149554ad4e" providerId="ADAL" clId="{AAC0941E-B0F7-44E4-AEBF-F8F1535B086A}" dt="2023-07-05T15:03:49.787" v="1136" actId="47"/>
        <pc:sldMkLst>
          <pc:docMk/>
          <pc:sldMk cId="879234702" sldId="2154"/>
        </pc:sldMkLst>
      </pc:sldChg>
      <pc:sldChg chg="modSp mod">
        <pc:chgData name="Yoel Kortick" userId="167978f5-7f40-4909-85d5-d4149554ad4e" providerId="ADAL" clId="{AAC0941E-B0F7-44E4-AEBF-F8F1535B086A}" dt="2023-07-05T15:14:39.026" v="1237"/>
        <pc:sldMkLst>
          <pc:docMk/>
          <pc:sldMk cId="3442874029" sldId="2157"/>
        </pc:sldMkLst>
        <pc:spChg chg="mod">
          <ac:chgData name="Yoel Kortick" userId="167978f5-7f40-4909-85d5-d4149554ad4e" providerId="ADAL" clId="{AAC0941E-B0F7-44E4-AEBF-F8F1535B086A}" dt="2023-07-05T15:14:39.026" v="1237"/>
          <ac:spMkLst>
            <pc:docMk/>
            <pc:sldMk cId="3442874029" sldId="2157"/>
            <ac:spMk id="7" creationId="{5F847B4D-31AA-48C3-A5B9-DADEC9A2A2E9}"/>
          </ac:spMkLst>
        </pc:spChg>
      </pc:sldChg>
      <pc:sldChg chg="addSp delSp modSp mod">
        <pc:chgData name="Yoel Kortick" userId="167978f5-7f40-4909-85d5-d4149554ad4e" providerId="ADAL" clId="{AAC0941E-B0F7-44E4-AEBF-F8F1535B086A}" dt="2023-07-05T15:11:51.099" v="1216" actId="208"/>
        <pc:sldMkLst>
          <pc:docMk/>
          <pc:sldMk cId="3897634641" sldId="2161"/>
        </pc:sldMkLst>
        <pc:spChg chg="mod">
          <ac:chgData name="Yoel Kortick" userId="167978f5-7f40-4909-85d5-d4149554ad4e" providerId="ADAL" clId="{AAC0941E-B0F7-44E4-AEBF-F8F1535B086A}" dt="2023-07-05T15:11:39.040" v="1171" actId="1037"/>
          <ac:spMkLst>
            <pc:docMk/>
            <pc:sldMk cId="3897634641" sldId="2161"/>
            <ac:spMk id="6" creationId="{55B739B4-9E48-46E0-BAE6-352A351D513D}"/>
          </ac:spMkLst>
        </pc:spChg>
        <pc:spChg chg="mod">
          <ac:chgData name="Yoel Kortick" userId="167978f5-7f40-4909-85d5-d4149554ad4e" providerId="ADAL" clId="{AAC0941E-B0F7-44E4-AEBF-F8F1535B086A}" dt="2023-07-05T15:11:49.288" v="1215" actId="14100"/>
          <ac:spMkLst>
            <pc:docMk/>
            <pc:sldMk cId="3897634641" sldId="2161"/>
            <ac:spMk id="8" creationId="{C6B228C7-E271-4328-B0E0-6E8B2AC0974B}"/>
          </ac:spMkLst>
        </pc:spChg>
        <pc:picChg chg="del">
          <ac:chgData name="Yoel Kortick" userId="167978f5-7f40-4909-85d5-d4149554ad4e" providerId="ADAL" clId="{AAC0941E-B0F7-44E4-AEBF-F8F1535B086A}" dt="2023-07-05T15:11:28.064" v="1137" actId="478"/>
          <ac:picMkLst>
            <pc:docMk/>
            <pc:sldMk cId="3897634641" sldId="2161"/>
            <ac:picMk id="3" creationId="{16E7298E-873D-4B58-8529-A9EE8DBEEF8E}"/>
          </ac:picMkLst>
        </pc:picChg>
        <pc:picChg chg="add mod ord">
          <ac:chgData name="Yoel Kortick" userId="167978f5-7f40-4909-85d5-d4149554ad4e" providerId="ADAL" clId="{AAC0941E-B0F7-44E4-AEBF-F8F1535B086A}" dt="2023-07-05T15:11:51.099" v="1216" actId="208"/>
          <ac:picMkLst>
            <pc:docMk/>
            <pc:sldMk cId="3897634641" sldId="2161"/>
            <ac:picMk id="7" creationId="{05512D25-1FDE-5353-19C4-D1ACE25FB853}"/>
          </ac:picMkLst>
        </pc:picChg>
      </pc:sldChg>
      <pc:sldChg chg="addSp delSp modSp mod">
        <pc:chgData name="Yoel Kortick" userId="167978f5-7f40-4909-85d5-d4149554ad4e" providerId="ADAL" clId="{AAC0941E-B0F7-44E4-AEBF-F8F1535B086A}" dt="2023-07-05T15:38:36.329" v="1773" actId="167"/>
        <pc:sldMkLst>
          <pc:docMk/>
          <pc:sldMk cId="2476220942" sldId="2163"/>
        </pc:sldMkLst>
        <pc:spChg chg="mod">
          <ac:chgData name="Yoel Kortick" userId="167978f5-7f40-4909-85d5-d4149554ad4e" providerId="ADAL" clId="{AAC0941E-B0F7-44E4-AEBF-F8F1535B086A}" dt="2023-07-05T15:38:33.403" v="1772" actId="1037"/>
          <ac:spMkLst>
            <pc:docMk/>
            <pc:sldMk cId="2476220942" sldId="2163"/>
            <ac:spMk id="4" creationId="{74A7665A-D9E2-4126-B0F9-4DED9AAD286E}"/>
          </ac:spMkLst>
        </pc:spChg>
        <pc:spChg chg="mod">
          <ac:chgData name="Yoel Kortick" userId="167978f5-7f40-4909-85d5-d4149554ad4e" providerId="ADAL" clId="{AAC0941E-B0F7-44E4-AEBF-F8F1535B086A}" dt="2023-07-05T15:37:49.458" v="1692" actId="6549"/>
          <ac:spMkLst>
            <pc:docMk/>
            <pc:sldMk cId="2476220942" sldId="2163"/>
            <ac:spMk id="7" creationId="{5F847B4D-31AA-48C3-A5B9-DADEC9A2A2E9}"/>
          </ac:spMkLst>
        </pc:spChg>
        <pc:picChg chg="add mod ord">
          <ac:chgData name="Yoel Kortick" userId="167978f5-7f40-4909-85d5-d4149554ad4e" providerId="ADAL" clId="{AAC0941E-B0F7-44E4-AEBF-F8F1535B086A}" dt="2023-07-05T15:38:36.329" v="1773" actId="167"/>
          <ac:picMkLst>
            <pc:docMk/>
            <pc:sldMk cId="2476220942" sldId="2163"/>
            <ac:picMk id="6" creationId="{6604E729-C6DB-5F4E-52A4-28C09C232DB4}"/>
          </ac:picMkLst>
        </pc:picChg>
        <pc:picChg chg="del">
          <ac:chgData name="Yoel Kortick" userId="167978f5-7f40-4909-85d5-d4149554ad4e" providerId="ADAL" clId="{AAC0941E-B0F7-44E4-AEBF-F8F1535B086A}" dt="2023-07-05T15:38:13.673" v="1693" actId="478"/>
          <ac:picMkLst>
            <pc:docMk/>
            <pc:sldMk cId="2476220942" sldId="2163"/>
            <ac:picMk id="8" creationId="{A95FD639-14BB-43C8-9456-EB1927D4BC97}"/>
          </ac:picMkLst>
        </pc:picChg>
      </pc:sldChg>
      <pc:sldChg chg="addSp delSp modSp mod ord">
        <pc:chgData name="Yoel Kortick" userId="167978f5-7f40-4909-85d5-d4149554ad4e" providerId="ADAL" clId="{AAC0941E-B0F7-44E4-AEBF-F8F1535B086A}" dt="2023-07-05T15:42:24.898" v="1859"/>
        <pc:sldMkLst>
          <pc:docMk/>
          <pc:sldMk cId="424341239" sldId="2164"/>
        </pc:sldMkLst>
        <pc:spChg chg="mod">
          <ac:chgData name="Yoel Kortick" userId="167978f5-7f40-4909-85d5-d4149554ad4e" providerId="ADAL" clId="{AAC0941E-B0F7-44E4-AEBF-F8F1535B086A}" dt="2023-07-05T15:40:28.453" v="1827" actId="14100"/>
          <ac:spMkLst>
            <pc:docMk/>
            <pc:sldMk cId="424341239" sldId="2164"/>
            <ac:spMk id="4" creationId="{74A7665A-D9E2-4126-B0F9-4DED9AAD286E}"/>
          </ac:spMkLst>
        </pc:spChg>
        <pc:spChg chg="mod">
          <ac:chgData name="Yoel Kortick" userId="167978f5-7f40-4909-85d5-d4149554ad4e" providerId="ADAL" clId="{AAC0941E-B0F7-44E4-AEBF-F8F1535B086A}" dt="2023-07-05T15:40:36.329" v="1842" actId="20577"/>
          <ac:spMkLst>
            <pc:docMk/>
            <pc:sldMk cId="424341239" sldId="2164"/>
            <ac:spMk id="7" creationId="{5F847B4D-31AA-48C3-A5B9-DADEC9A2A2E9}"/>
          </ac:spMkLst>
        </pc:spChg>
        <pc:picChg chg="del">
          <ac:chgData name="Yoel Kortick" userId="167978f5-7f40-4909-85d5-d4149554ad4e" providerId="ADAL" clId="{AAC0941E-B0F7-44E4-AEBF-F8F1535B086A}" dt="2023-07-05T15:40:09.417" v="1774" actId="478"/>
          <ac:picMkLst>
            <pc:docMk/>
            <pc:sldMk cId="424341239" sldId="2164"/>
            <ac:picMk id="3" creationId="{C73A4883-6B68-4BB3-B5FA-DC60214CBC97}"/>
          </ac:picMkLst>
        </pc:picChg>
        <pc:picChg chg="add mod ord">
          <ac:chgData name="Yoel Kortick" userId="167978f5-7f40-4909-85d5-d4149554ad4e" providerId="ADAL" clId="{AAC0941E-B0F7-44E4-AEBF-F8F1535B086A}" dt="2023-07-05T15:40:57.116" v="1844" actId="1036"/>
          <ac:picMkLst>
            <pc:docMk/>
            <pc:sldMk cId="424341239" sldId="2164"/>
            <ac:picMk id="8" creationId="{2C2D1068-44AC-4EB0-BC22-3DF5C29EF659}"/>
          </ac:picMkLst>
        </pc:picChg>
      </pc:sldChg>
      <pc:sldChg chg="addSp delSp modSp mod">
        <pc:chgData name="Yoel Kortick" userId="167978f5-7f40-4909-85d5-d4149554ad4e" providerId="ADAL" clId="{AAC0941E-B0F7-44E4-AEBF-F8F1535B086A}" dt="2023-07-05T15:45:58.109" v="1989" actId="208"/>
        <pc:sldMkLst>
          <pc:docMk/>
          <pc:sldMk cId="938598649" sldId="2165"/>
        </pc:sldMkLst>
        <pc:spChg chg="mod">
          <ac:chgData name="Yoel Kortick" userId="167978f5-7f40-4909-85d5-d4149554ad4e" providerId="ADAL" clId="{AAC0941E-B0F7-44E4-AEBF-F8F1535B086A}" dt="2023-07-05T15:45:54.779" v="1988" actId="14100"/>
          <ac:spMkLst>
            <pc:docMk/>
            <pc:sldMk cId="938598649" sldId="2165"/>
            <ac:spMk id="4" creationId="{74A7665A-D9E2-4126-B0F9-4DED9AAD286E}"/>
          </ac:spMkLst>
        </pc:spChg>
        <pc:spChg chg="mod">
          <ac:chgData name="Yoel Kortick" userId="167978f5-7f40-4909-85d5-d4149554ad4e" providerId="ADAL" clId="{AAC0941E-B0F7-44E4-AEBF-F8F1535B086A}" dt="2023-07-05T15:44:33.307" v="1965" actId="6549"/>
          <ac:spMkLst>
            <pc:docMk/>
            <pc:sldMk cId="938598649" sldId="2165"/>
            <ac:spMk id="7" creationId="{5F847B4D-31AA-48C3-A5B9-DADEC9A2A2E9}"/>
          </ac:spMkLst>
        </pc:spChg>
        <pc:picChg chg="del">
          <ac:chgData name="Yoel Kortick" userId="167978f5-7f40-4909-85d5-d4149554ad4e" providerId="ADAL" clId="{AAC0941E-B0F7-44E4-AEBF-F8F1535B086A}" dt="2023-07-05T15:44:36.060" v="1966" actId="478"/>
          <ac:picMkLst>
            <pc:docMk/>
            <pc:sldMk cId="938598649" sldId="2165"/>
            <ac:picMk id="3" creationId="{7B605F5F-B53A-4AD1-9EE9-B3EA02017344}"/>
          </ac:picMkLst>
        </pc:picChg>
        <pc:picChg chg="add mod ord">
          <ac:chgData name="Yoel Kortick" userId="167978f5-7f40-4909-85d5-d4149554ad4e" providerId="ADAL" clId="{AAC0941E-B0F7-44E4-AEBF-F8F1535B086A}" dt="2023-07-05T15:45:58.109" v="1989" actId="208"/>
          <ac:picMkLst>
            <pc:docMk/>
            <pc:sldMk cId="938598649" sldId="2165"/>
            <ac:picMk id="8" creationId="{85CF80C4-AEAA-53AB-5AE1-075880EF698B}"/>
          </ac:picMkLst>
        </pc:picChg>
      </pc:sldChg>
      <pc:sldChg chg="addSp delSp modSp mod">
        <pc:chgData name="Yoel Kortick" userId="167978f5-7f40-4909-85d5-d4149554ad4e" providerId="ADAL" clId="{AAC0941E-B0F7-44E4-AEBF-F8F1535B086A}" dt="2023-07-05T15:42:13.095" v="1857" actId="208"/>
        <pc:sldMkLst>
          <pc:docMk/>
          <pc:sldMk cId="2381812360" sldId="2166"/>
        </pc:sldMkLst>
        <pc:picChg chg="del">
          <ac:chgData name="Yoel Kortick" userId="167978f5-7f40-4909-85d5-d4149554ad4e" providerId="ADAL" clId="{AAC0941E-B0F7-44E4-AEBF-F8F1535B086A}" dt="2023-07-05T15:41:06.394" v="1845" actId="478"/>
          <ac:picMkLst>
            <pc:docMk/>
            <pc:sldMk cId="2381812360" sldId="2166"/>
            <ac:picMk id="3" creationId="{7E05A2EE-BF7C-460A-BA6A-46566D49288F}"/>
          </ac:picMkLst>
        </pc:picChg>
        <pc:picChg chg="add mod ord">
          <ac:chgData name="Yoel Kortick" userId="167978f5-7f40-4909-85d5-d4149554ad4e" providerId="ADAL" clId="{AAC0941E-B0F7-44E4-AEBF-F8F1535B086A}" dt="2023-07-05T15:42:13.095" v="1857" actId="208"/>
          <ac:picMkLst>
            <pc:docMk/>
            <pc:sldMk cId="2381812360" sldId="2166"/>
            <ac:picMk id="6" creationId="{045F33F0-5548-CE31-692B-28CF9BE9B747}"/>
          </ac:picMkLst>
        </pc:picChg>
      </pc:sldChg>
      <pc:sldChg chg="modSp mod">
        <pc:chgData name="Yoel Kortick" userId="167978f5-7f40-4909-85d5-d4149554ad4e" providerId="ADAL" clId="{AAC0941E-B0F7-44E4-AEBF-F8F1535B086A}" dt="2023-07-05T15:50:39.651" v="2026"/>
        <pc:sldMkLst>
          <pc:docMk/>
          <pc:sldMk cId="3411787430" sldId="2167"/>
        </pc:sldMkLst>
        <pc:spChg chg="mod">
          <ac:chgData name="Yoel Kortick" userId="167978f5-7f40-4909-85d5-d4149554ad4e" providerId="ADAL" clId="{AAC0941E-B0F7-44E4-AEBF-F8F1535B086A}" dt="2023-07-05T15:50:39.651" v="2026"/>
          <ac:spMkLst>
            <pc:docMk/>
            <pc:sldMk cId="3411787430" sldId="2167"/>
            <ac:spMk id="7" creationId="{5F847B4D-31AA-48C3-A5B9-DADEC9A2A2E9}"/>
          </ac:spMkLst>
        </pc:spChg>
      </pc:sldChg>
      <pc:sldChg chg="addSp delSp modSp mod">
        <pc:chgData name="Yoel Kortick" userId="167978f5-7f40-4909-85d5-d4149554ad4e" providerId="ADAL" clId="{AAC0941E-B0F7-44E4-AEBF-F8F1535B086A}" dt="2023-07-06T06:27:29.484" v="2258" actId="14100"/>
        <pc:sldMkLst>
          <pc:docMk/>
          <pc:sldMk cId="2483448884" sldId="2168"/>
        </pc:sldMkLst>
        <pc:spChg chg="mod">
          <ac:chgData name="Yoel Kortick" userId="167978f5-7f40-4909-85d5-d4149554ad4e" providerId="ADAL" clId="{AAC0941E-B0F7-44E4-AEBF-F8F1535B086A}" dt="2023-07-06T06:27:29.484" v="2258" actId="14100"/>
          <ac:spMkLst>
            <pc:docMk/>
            <pc:sldMk cId="2483448884" sldId="2168"/>
            <ac:spMk id="3" creationId="{705D91DE-83C6-4E92-B407-AA50F24E3930}"/>
          </ac:spMkLst>
        </pc:spChg>
        <pc:picChg chg="del">
          <ac:chgData name="Yoel Kortick" userId="167978f5-7f40-4909-85d5-d4149554ad4e" providerId="ADAL" clId="{AAC0941E-B0F7-44E4-AEBF-F8F1535B086A}" dt="2023-07-06T06:18:30.448" v="2137" actId="478"/>
          <ac:picMkLst>
            <pc:docMk/>
            <pc:sldMk cId="2483448884" sldId="2168"/>
            <ac:picMk id="4" creationId="{79CE4725-73DC-446F-8410-4B075E31555D}"/>
          </ac:picMkLst>
        </pc:picChg>
        <pc:picChg chg="add mod ord">
          <ac:chgData name="Yoel Kortick" userId="167978f5-7f40-4909-85d5-d4149554ad4e" providerId="ADAL" clId="{AAC0941E-B0F7-44E4-AEBF-F8F1535B086A}" dt="2023-07-06T06:18:48.734" v="2166" actId="208"/>
          <ac:picMkLst>
            <pc:docMk/>
            <pc:sldMk cId="2483448884" sldId="2168"/>
            <ac:picMk id="7" creationId="{6A5D2F33-EC0F-8493-EE6B-C09CAEC26225}"/>
          </ac:picMkLst>
        </pc:picChg>
      </pc:sldChg>
      <pc:sldChg chg="addSp delSp modSp mod">
        <pc:chgData name="Yoel Kortick" userId="167978f5-7f40-4909-85d5-d4149554ad4e" providerId="ADAL" clId="{AAC0941E-B0F7-44E4-AEBF-F8F1535B086A}" dt="2023-07-06T06:27:38.519" v="2263" actId="14100"/>
        <pc:sldMkLst>
          <pc:docMk/>
          <pc:sldMk cId="1663183134" sldId="2169"/>
        </pc:sldMkLst>
        <pc:spChg chg="mod">
          <ac:chgData name="Yoel Kortick" userId="167978f5-7f40-4909-85d5-d4149554ad4e" providerId="ADAL" clId="{AAC0941E-B0F7-44E4-AEBF-F8F1535B086A}" dt="2023-07-06T06:27:38.519" v="2263" actId="14100"/>
          <ac:spMkLst>
            <pc:docMk/>
            <pc:sldMk cId="1663183134" sldId="2169"/>
            <ac:spMk id="3" creationId="{705D91DE-83C6-4E92-B407-AA50F24E3930}"/>
          </ac:spMkLst>
        </pc:spChg>
        <pc:picChg chg="del">
          <ac:chgData name="Yoel Kortick" userId="167978f5-7f40-4909-85d5-d4149554ad4e" providerId="ADAL" clId="{AAC0941E-B0F7-44E4-AEBF-F8F1535B086A}" dt="2023-07-06T06:19:29.175" v="2167" actId="478"/>
          <ac:picMkLst>
            <pc:docMk/>
            <pc:sldMk cId="1663183134" sldId="2169"/>
            <ac:picMk id="4" creationId="{7340C6C5-0480-4295-9129-CCC2440F9C1A}"/>
          </ac:picMkLst>
        </pc:picChg>
        <pc:picChg chg="add mod">
          <ac:chgData name="Yoel Kortick" userId="167978f5-7f40-4909-85d5-d4149554ad4e" providerId="ADAL" clId="{AAC0941E-B0F7-44E4-AEBF-F8F1535B086A}" dt="2023-07-06T06:24:41.914" v="2239" actId="208"/>
          <ac:picMkLst>
            <pc:docMk/>
            <pc:sldMk cId="1663183134" sldId="2169"/>
            <ac:picMk id="7" creationId="{E5BFEF3D-E9C5-9CDA-F8C7-9DFD4BE559F3}"/>
          </ac:picMkLst>
        </pc:picChg>
      </pc:sldChg>
      <pc:sldChg chg="addSp delSp modSp mod">
        <pc:chgData name="Yoel Kortick" userId="167978f5-7f40-4909-85d5-d4149554ad4e" providerId="ADAL" clId="{AAC0941E-B0F7-44E4-AEBF-F8F1535B086A}" dt="2023-07-06T06:16:24.592" v="2136" actId="208"/>
        <pc:sldMkLst>
          <pc:docMk/>
          <pc:sldMk cId="1985341079" sldId="2171"/>
        </pc:sldMkLst>
        <pc:spChg chg="del mod">
          <ac:chgData name="Yoel Kortick" userId="167978f5-7f40-4909-85d5-d4149554ad4e" providerId="ADAL" clId="{AAC0941E-B0F7-44E4-AEBF-F8F1535B086A}" dt="2023-07-06T06:15:49.324" v="2126" actId="478"/>
          <ac:spMkLst>
            <pc:docMk/>
            <pc:sldMk cId="1985341079" sldId="2171"/>
            <ac:spMk id="7" creationId="{5F847B4D-31AA-48C3-A5B9-DADEC9A2A2E9}"/>
          </ac:spMkLst>
        </pc:spChg>
        <pc:spChg chg="del">
          <ac:chgData name="Yoel Kortick" userId="167978f5-7f40-4909-85d5-d4149554ad4e" providerId="ADAL" clId="{AAC0941E-B0F7-44E4-AEBF-F8F1535B086A}" dt="2023-07-06T06:13:10.074" v="2033" actId="478"/>
          <ac:spMkLst>
            <pc:docMk/>
            <pc:sldMk cId="1985341079" sldId="2171"/>
            <ac:spMk id="8" creationId="{764EF0CB-75E7-448F-9C1A-636D3861B8D5}"/>
          </ac:spMkLst>
        </pc:spChg>
        <pc:spChg chg="add del mod">
          <ac:chgData name="Yoel Kortick" userId="167978f5-7f40-4909-85d5-d4149554ad4e" providerId="ADAL" clId="{AAC0941E-B0F7-44E4-AEBF-F8F1535B086A}" dt="2023-07-06T06:15:54.927" v="2127" actId="478"/>
          <ac:spMkLst>
            <pc:docMk/>
            <pc:sldMk cId="1985341079" sldId="2171"/>
            <ac:spMk id="13" creationId="{32503E63-390D-B8FC-1214-CE37584A5547}"/>
          </ac:spMkLst>
        </pc:spChg>
        <pc:spChg chg="add mod">
          <ac:chgData name="Yoel Kortick" userId="167978f5-7f40-4909-85d5-d4149554ad4e" providerId="ADAL" clId="{AAC0941E-B0F7-44E4-AEBF-F8F1535B086A}" dt="2023-07-06T06:16:24.592" v="2136" actId="208"/>
          <ac:spMkLst>
            <pc:docMk/>
            <pc:sldMk cId="1985341079" sldId="2171"/>
            <ac:spMk id="14" creationId="{430532AF-74AE-8212-B8C0-9B44DC2DC5F2}"/>
          </ac:spMkLst>
        </pc:spChg>
        <pc:picChg chg="del">
          <ac:chgData name="Yoel Kortick" userId="167978f5-7f40-4909-85d5-d4149554ad4e" providerId="ADAL" clId="{AAC0941E-B0F7-44E4-AEBF-F8F1535B086A}" dt="2023-07-06T06:13:06.618" v="2032" actId="478"/>
          <ac:picMkLst>
            <pc:docMk/>
            <pc:sldMk cId="1985341079" sldId="2171"/>
            <ac:picMk id="3" creationId="{4608879D-A523-442C-A64E-EBE34E0E9CD1}"/>
          </ac:picMkLst>
        </pc:picChg>
        <pc:picChg chg="del">
          <ac:chgData name="Yoel Kortick" userId="167978f5-7f40-4909-85d5-d4149554ad4e" providerId="ADAL" clId="{AAC0941E-B0F7-44E4-AEBF-F8F1535B086A}" dt="2023-07-06T06:13:10.764" v="2034" actId="478"/>
          <ac:picMkLst>
            <pc:docMk/>
            <pc:sldMk cId="1985341079" sldId="2171"/>
            <ac:picMk id="6" creationId="{39339410-C15E-4288-B7BB-0F81C74BB856}"/>
          </ac:picMkLst>
        </pc:picChg>
        <pc:picChg chg="add mod ord">
          <ac:chgData name="Yoel Kortick" userId="167978f5-7f40-4909-85d5-d4149554ad4e" providerId="ADAL" clId="{AAC0941E-B0F7-44E4-AEBF-F8F1535B086A}" dt="2023-07-06T06:15:43.736" v="2125" actId="167"/>
          <ac:picMkLst>
            <pc:docMk/>
            <pc:sldMk cId="1985341079" sldId="2171"/>
            <ac:picMk id="9" creationId="{A732B202-E4E7-2C52-2C5F-BCE038E392A6}"/>
          </ac:picMkLst>
        </pc:picChg>
        <pc:picChg chg="add mod">
          <ac:chgData name="Yoel Kortick" userId="167978f5-7f40-4909-85d5-d4149554ad4e" providerId="ADAL" clId="{AAC0941E-B0F7-44E4-AEBF-F8F1535B086A}" dt="2023-07-06T06:15:40.074" v="2124" actId="1035"/>
          <ac:picMkLst>
            <pc:docMk/>
            <pc:sldMk cId="1985341079" sldId="2171"/>
            <ac:picMk id="11" creationId="{A036CB2F-9BED-5D47-F6FF-DF09666553E6}"/>
          </ac:picMkLst>
        </pc:picChg>
      </pc:sldChg>
      <pc:sldChg chg="modSp mod">
        <pc:chgData name="Yoel Kortick" userId="167978f5-7f40-4909-85d5-d4149554ad4e" providerId="ADAL" clId="{AAC0941E-B0F7-44E4-AEBF-F8F1535B086A}" dt="2023-07-06T06:27:46.079" v="2267" actId="20577"/>
        <pc:sldMkLst>
          <pc:docMk/>
          <pc:sldMk cId="639889893" sldId="2172"/>
        </pc:sldMkLst>
        <pc:spChg chg="mod">
          <ac:chgData name="Yoel Kortick" userId="167978f5-7f40-4909-85d5-d4149554ad4e" providerId="ADAL" clId="{AAC0941E-B0F7-44E4-AEBF-F8F1535B086A}" dt="2023-07-06T06:27:46.079" v="2267" actId="20577"/>
          <ac:spMkLst>
            <pc:docMk/>
            <pc:sldMk cId="639889893" sldId="2172"/>
            <ac:spMk id="6" creationId="{284B9CB1-AF59-4AD9-BDD2-695404FABFF4}"/>
          </ac:spMkLst>
        </pc:spChg>
      </pc:sldChg>
      <pc:sldChg chg="modSp mod">
        <pc:chgData name="Yoel Kortick" userId="167978f5-7f40-4909-85d5-d4149554ad4e" providerId="ADAL" clId="{AAC0941E-B0F7-44E4-AEBF-F8F1535B086A}" dt="2023-07-05T15:48:55.554" v="2023" actId="27636"/>
        <pc:sldMkLst>
          <pc:docMk/>
          <pc:sldMk cId="2078564341" sldId="2175"/>
        </pc:sldMkLst>
        <pc:spChg chg="mod">
          <ac:chgData name="Yoel Kortick" userId="167978f5-7f40-4909-85d5-d4149554ad4e" providerId="ADAL" clId="{AAC0941E-B0F7-44E4-AEBF-F8F1535B086A}" dt="2023-07-05T15:48:55.554" v="2023" actId="27636"/>
          <ac:spMkLst>
            <pc:docMk/>
            <pc:sldMk cId="2078564341" sldId="2175"/>
            <ac:spMk id="7" creationId="{5F847B4D-31AA-48C3-A5B9-DADEC9A2A2E9}"/>
          </ac:spMkLst>
        </pc:spChg>
      </pc:sldChg>
      <pc:sldChg chg="addSp delSp modSp mod">
        <pc:chgData name="Yoel Kortick" userId="167978f5-7f40-4909-85d5-d4149554ad4e" providerId="ADAL" clId="{AAC0941E-B0F7-44E4-AEBF-F8F1535B086A}" dt="2023-07-05T15:16:47.955" v="1302" actId="1035"/>
        <pc:sldMkLst>
          <pc:docMk/>
          <pc:sldMk cId="711245002" sldId="2176"/>
        </pc:sldMkLst>
        <pc:spChg chg="mod">
          <ac:chgData name="Yoel Kortick" userId="167978f5-7f40-4909-85d5-d4149554ad4e" providerId="ADAL" clId="{AAC0941E-B0F7-44E4-AEBF-F8F1535B086A}" dt="2023-07-05T15:16:47.955" v="1302" actId="1035"/>
          <ac:spMkLst>
            <pc:docMk/>
            <pc:sldMk cId="711245002" sldId="2176"/>
            <ac:spMk id="6" creationId="{7CA472E1-3A09-4C86-B047-ABA1CED0459C}"/>
          </ac:spMkLst>
        </pc:spChg>
        <pc:spChg chg="mod">
          <ac:chgData name="Yoel Kortick" userId="167978f5-7f40-4909-85d5-d4149554ad4e" providerId="ADAL" clId="{AAC0941E-B0F7-44E4-AEBF-F8F1535B086A}" dt="2023-07-05T15:15:45.765" v="1239" actId="27636"/>
          <ac:spMkLst>
            <pc:docMk/>
            <pc:sldMk cId="711245002" sldId="2176"/>
            <ac:spMk id="7" creationId="{5F847B4D-31AA-48C3-A5B9-DADEC9A2A2E9}"/>
          </ac:spMkLst>
        </pc:spChg>
        <pc:picChg chg="del">
          <ac:chgData name="Yoel Kortick" userId="167978f5-7f40-4909-85d5-d4149554ad4e" providerId="ADAL" clId="{AAC0941E-B0F7-44E4-AEBF-F8F1535B086A}" dt="2023-07-05T15:15:50.311" v="1240" actId="478"/>
          <ac:picMkLst>
            <pc:docMk/>
            <pc:sldMk cId="711245002" sldId="2176"/>
            <ac:picMk id="3" creationId="{8E24968D-9E7E-48B9-8901-A19DD2F77169}"/>
          </ac:picMkLst>
        </pc:picChg>
        <pc:picChg chg="add mod ord">
          <ac:chgData name="Yoel Kortick" userId="167978f5-7f40-4909-85d5-d4149554ad4e" providerId="ADAL" clId="{AAC0941E-B0F7-44E4-AEBF-F8F1535B086A}" dt="2023-07-05T15:16:44.700" v="1285" actId="208"/>
          <ac:picMkLst>
            <pc:docMk/>
            <pc:sldMk cId="711245002" sldId="2176"/>
            <ac:picMk id="8" creationId="{C166523C-EFC7-CA23-8CE6-CFECADEEC166}"/>
          </ac:picMkLst>
        </pc:picChg>
      </pc:sldChg>
      <pc:sldChg chg="addSp delSp modSp mod">
        <pc:chgData name="Yoel Kortick" userId="167978f5-7f40-4909-85d5-d4149554ad4e" providerId="ADAL" clId="{AAC0941E-B0F7-44E4-AEBF-F8F1535B086A}" dt="2023-07-05T15:20:46.385" v="1440" actId="14100"/>
        <pc:sldMkLst>
          <pc:docMk/>
          <pc:sldMk cId="1810734111" sldId="2178"/>
        </pc:sldMkLst>
        <pc:spChg chg="mod">
          <ac:chgData name="Yoel Kortick" userId="167978f5-7f40-4909-85d5-d4149554ad4e" providerId="ADAL" clId="{AAC0941E-B0F7-44E4-AEBF-F8F1535B086A}" dt="2023-07-05T15:20:44.056" v="1439" actId="14100"/>
          <ac:spMkLst>
            <pc:docMk/>
            <pc:sldMk cId="1810734111" sldId="2178"/>
            <ac:spMk id="4" creationId="{493D5F9A-FBDF-43B4-AE08-556E469F8EB2}"/>
          </ac:spMkLst>
        </pc:spChg>
        <pc:spChg chg="mod">
          <ac:chgData name="Yoel Kortick" userId="167978f5-7f40-4909-85d5-d4149554ad4e" providerId="ADAL" clId="{AAC0941E-B0F7-44E4-AEBF-F8F1535B086A}" dt="2023-07-05T15:18:26.623" v="1308" actId="6549"/>
          <ac:spMkLst>
            <pc:docMk/>
            <pc:sldMk cId="1810734111" sldId="2178"/>
            <ac:spMk id="7" creationId="{5F847B4D-31AA-48C3-A5B9-DADEC9A2A2E9}"/>
          </ac:spMkLst>
        </pc:spChg>
        <pc:spChg chg="mod">
          <ac:chgData name="Yoel Kortick" userId="167978f5-7f40-4909-85d5-d4149554ad4e" providerId="ADAL" clId="{AAC0941E-B0F7-44E4-AEBF-F8F1535B086A}" dt="2023-07-05T15:20:46.385" v="1440" actId="14100"/>
          <ac:spMkLst>
            <pc:docMk/>
            <pc:sldMk cId="1810734111" sldId="2178"/>
            <ac:spMk id="8" creationId="{92462D1B-CC0B-4B92-8235-5118954E951A}"/>
          </ac:spMkLst>
        </pc:spChg>
        <pc:picChg chg="del">
          <ac:chgData name="Yoel Kortick" userId="167978f5-7f40-4909-85d5-d4149554ad4e" providerId="ADAL" clId="{AAC0941E-B0F7-44E4-AEBF-F8F1535B086A}" dt="2023-07-05T15:20:05.804" v="1309" actId="478"/>
          <ac:picMkLst>
            <pc:docMk/>
            <pc:sldMk cId="1810734111" sldId="2178"/>
            <ac:picMk id="3" creationId="{BC4C3E85-9C0B-411A-BDED-06F40317D409}"/>
          </ac:picMkLst>
        </pc:picChg>
        <pc:picChg chg="add mod ord">
          <ac:chgData name="Yoel Kortick" userId="167978f5-7f40-4909-85d5-d4149554ad4e" providerId="ADAL" clId="{AAC0941E-B0F7-44E4-AEBF-F8F1535B086A}" dt="2023-07-05T15:20:24.148" v="1363" actId="167"/>
          <ac:picMkLst>
            <pc:docMk/>
            <pc:sldMk cId="1810734111" sldId="2178"/>
            <ac:picMk id="9" creationId="{F1C78EEA-BE31-0EE0-30B2-91A226F211B7}"/>
          </ac:picMkLst>
        </pc:picChg>
      </pc:sldChg>
      <pc:sldChg chg="addSp delSp modSp mod">
        <pc:chgData name="Yoel Kortick" userId="167978f5-7f40-4909-85d5-d4149554ad4e" providerId="ADAL" clId="{AAC0941E-B0F7-44E4-AEBF-F8F1535B086A}" dt="2023-07-05T15:21:33.717" v="1446" actId="167"/>
        <pc:sldMkLst>
          <pc:docMk/>
          <pc:sldMk cId="265418402" sldId="2179"/>
        </pc:sldMkLst>
        <pc:spChg chg="mod">
          <ac:chgData name="Yoel Kortick" userId="167978f5-7f40-4909-85d5-d4149554ad4e" providerId="ADAL" clId="{AAC0941E-B0F7-44E4-AEBF-F8F1535B086A}" dt="2023-07-05T15:21:31.557" v="1445" actId="14100"/>
          <ac:spMkLst>
            <pc:docMk/>
            <pc:sldMk cId="265418402" sldId="2179"/>
            <ac:spMk id="8" creationId="{92462D1B-CC0B-4B92-8235-5118954E951A}"/>
          </ac:spMkLst>
        </pc:spChg>
        <pc:picChg chg="add mod ord">
          <ac:chgData name="Yoel Kortick" userId="167978f5-7f40-4909-85d5-d4149554ad4e" providerId="ADAL" clId="{AAC0941E-B0F7-44E4-AEBF-F8F1535B086A}" dt="2023-07-05T15:21:33.717" v="1446" actId="167"/>
          <ac:picMkLst>
            <pc:docMk/>
            <pc:sldMk cId="265418402" sldId="2179"/>
            <ac:picMk id="4" creationId="{3E11D2D7-81AA-3DF6-7A08-2B6519961C16}"/>
          </ac:picMkLst>
        </pc:picChg>
        <pc:picChg chg="del">
          <ac:chgData name="Yoel Kortick" userId="167978f5-7f40-4909-85d5-d4149554ad4e" providerId="ADAL" clId="{AAC0941E-B0F7-44E4-AEBF-F8F1535B086A}" dt="2023-07-05T15:21:22.216" v="1441" actId="478"/>
          <ac:picMkLst>
            <pc:docMk/>
            <pc:sldMk cId="265418402" sldId="2179"/>
            <ac:picMk id="6" creationId="{83BDF32F-4BAA-400E-8531-D7347B7B18F9}"/>
          </ac:picMkLst>
        </pc:picChg>
      </pc:sldChg>
      <pc:sldChg chg="addSp delSp modSp mod">
        <pc:chgData name="Yoel Kortick" userId="167978f5-7f40-4909-85d5-d4149554ad4e" providerId="ADAL" clId="{AAC0941E-B0F7-44E4-AEBF-F8F1535B086A}" dt="2023-07-05T15:43:35.711" v="1938" actId="27636"/>
        <pc:sldMkLst>
          <pc:docMk/>
          <pc:sldMk cId="61890609" sldId="2181"/>
        </pc:sldMkLst>
        <pc:spChg chg="mod">
          <ac:chgData name="Yoel Kortick" userId="167978f5-7f40-4909-85d5-d4149554ad4e" providerId="ADAL" clId="{AAC0941E-B0F7-44E4-AEBF-F8F1535B086A}" dt="2023-07-05T15:43:35.711" v="1938" actId="27636"/>
          <ac:spMkLst>
            <pc:docMk/>
            <pc:sldMk cId="61890609" sldId="2181"/>
            <ac:spMk id="7" creationId="{5F847B4D-31AA-48C3-A5B9-DADEC9A2A2E9}"/>
          </ac:spMkLst>
        </pc:spChg>
        <pc:spChg chg="add mod">
          <ac:chgData name="Yoel Kortick" userId="167978f5-7f40-4909-85d5-d4149554ad4e" providerId="ADAL" clId="{AAC0941E-B0F7-44E4-AEBF-F8F1535B086A}" dt="2023-07-05T15:43:09.241" v="1927" actId="14100"/>
          <ac:spMkLst>
            <pc:docMk/>
            <pc:sldMk cId="61890609" sldId="2181"/>
            <ac:spMk id="8" creationId="{DF21955D-297C-D32C-C735-EC176460F89D}"/>
          </ac:spMkLst>
        </pc:spChg>
        <pc:picChg chg="del">
          <ac:chgData name="Yoel Kortick" userId="167978f5-7f40-4909-85d5-d4149554ad4e" providerId="ADAL" clId="{AAC0941E-B0F7-44E4-AEBF-F8F1535B086A}" dt="2023-07-05T15:42:42.846" v="1860" actId="478"/>
          <ac:picMkLst>
            <pc:docMk/>
            <pc:sldMk cId="61890609" sldId="2181"/>
            <ac:picMk id="3" creationId="{C73A4883-6B68-4BB3-B5FA-DC60214CBC97}"/>
          </ac:picMkLst>
        </pc:picChg>
        <pc:picChg chg="add mod">
          <ac:chgData name="Yoel Kortick" userId="167978f5-7f40-4909-85d5-d4149554ad4e" providerId="ADAL" clId="{AAC0941E-B0F7-44E4-AEBF-F8F1535B086A}" dt="2023-07-05T15:42:54.277" v="1891" actId="1076"/>
          <ac:picMkLst>
            <pc:docMk/>
            <pc:sldMk cId="61890609" sldId="2181"/>
            <ac:picMk id="6" creationId="{E09E1A9D-9497-50EB-8B7B-7F62AE1BCB0D}"/>
          </ac:picMkLst>
        </pc:picChg>
      </pc:sldChg>
      <pc:sldChg chg="addSp delSp modSp mod">
        <pc:chgData name="Yoel Kortick" userId="167978f5-7f40-4909-85d5-d4149554ad4e" providerId="ADAL" clId="{AAC0941E-B0F7-44E4-AEBF-F8F1535B086A}" dt="2023-07-05T15:44:11.069" v="1962" actId="208"/>
        <pc:sldMkLst>
          <pc:docMk/>
          <pc:sldMk cId="211152873" sldId="2182"/>
        </pc:sldMkLst>
        <pc:picChg chg="del">
          <ac:chgData name="Yoel Kortick" userId="167978f5-7f40-4909-85d5-d4149554ad4e" providerId="ADAL" clId="{AAC0941E-B0F7-44E4-AEBF-F8F1535B086A}" dt="2023-07-05T15:44:01.598" v="1939" actId="478"/>
          <ac:picMkLst>
            <pc:docMk/>
            <pc:sldMk cId="211152873" sldId="2182"/>
            <ac:picMk id="4" creationId="{4838480E-F23F-4FBF-ACAA-D43D5B9A4FC6}"/>
          </ac:picMkLst>
        </pc:picChg>
        <pc:picChg chg="add mod">
          <ac:chgData name="Yoel Kortick" userId="167978f5-7f40-4909-85d5-d4149554ad4e" providerId="ADAL" clId="{AAC0941E-B0F7-44E4-AEBF-F8F1535B086A}" dt="2023-07-05T15:44:11.069" v="1962" actId="208"/>
          <ac:picMkLst>
            <pc:docMk/>
            <pc:sldMk cId="211152873" sldId="2182"/>
            <ac:picMk id="6" creationId="{C8217075-FE2A-C09F-AB6E-B28B143FA216}"/>
          </ac:picMkLst>
        </pc:picChg>
      </pc:sldChg>
      <pc:sldChg chg="del">
        <pc:chgData name="Yoel Kortick" userId="167978f5-7f40-4909-85d5-d4149554ad4e" providerId="ADAL" clId="{AAC0941E-B0F7-44E4-AEBF-F8F1535B086A}" dt="2023-07-05T15:44:20.599" v="1963" actId="47"/>
        <pc:sldMkLst>
          <pc:docMk/>
          <pc:sldMk cId="524701270" sldId="2183"/>
        </pc:sldMkLst>
      </pc:sldChg>
      <pc:sldChg chg="del">
        <pc:chgData name="Yoel Kortick" userId="167978f5-7f40-4909-85d5-d4149554ad4e" providerId="ADAL" clId="{AAC0941E-B0F7-44E4-AEBF-F8F1535B086A}" dt="2023-07-05T15:44:21.304" v="1964" actId="47"/>
        <pc:sldMkLst>
          <pc:docMk/>
          <pc:sldMk cId="619245522" sldId="2184"/>
        </pc:sldMkLst>
      </pc:sldChg>
      <pc:sldChg chg="del">
        <pc:chgData name="Yoel Kortick" userId="167978f5-7f40-4909-85d5-d4149554ad4e" providerId="ADAL" clId="{AAC0941E-B0F7-44E4-AEBF-F8F1535B086A}" dt="2023-07-05T15:27:42.795" v="1448" actId="47"/>
        <pc:sldMkLst>
          <pc:docMk/>
          <pc:sldMk cId="1771161168" sldId="2185"/>
        </pc:sldMkLst>
      </pc:sldChg>
      <pc:sldChg chg="addSp delSp modSp mod">
        <pc:chgData name="Yoel Kortick" userId="167978f5-7f40-4909-85d5-d4149554ad4e" providerId="ADAL" clId="{AAC0941E-B0F7-44E4-AEBF-F8F1535B086A}" dt="2023-07-05T15:35:32.186" v="1675" actId="478"/>
        <pc:sldMkLst>
          <pc:docMk/>
          <pc:sldMk cId="752861608" sldId="2186"/>
        </pc:sldMkLst>
        <pc:spChg chg="del">
          <ac:chgData name="Yoel Kortick" userId="167978f5-7f40-4909-85d5-d4149554ad4e" providerId="ADAL" clId="{AAC0941E-B0F7-44E4-AEBF-F8F1535B086A}" dt="2023-07-05T15:27:52.576" v="1475" actId="478"/>
          <ac:spMkLst>
            <pc:docMk/>
            <pc:sldMk cId="752861608" sldId="2186"/>
            <ac:spMk id="7" creationId="{5F847B4D-31AA-48C3-A5B9-DADEC9A2A2E9}"/>
          </ac:spMkLst>
        </pc:spChg>
        <pc:spChg chg="add del mod">
          <ac:chgData name="Yoel Kortick" userId="167978f5-7f40-4909-85d5-d4149554ad4e" providerId="ADAL" clId="{AAC0941E-B0F7-44E4-AEBF-F8F1535B086A}" dt="2023-07-05T15:27:54.077" v="1476" actId="478"/>
          <ac:spMkLst>
            <pc:docMk/>
            <pc:sldMk cId="752861608" sldId="2186"/>
            <ac:spMk id="11" creationId="{33C87F17-652E-E698-CBB9-B940F10F862D}"/>
          </ac:spMkLst>
        </pc:spChg>
        <pc:spChg chg="add del mod">
          <ac:chgData name="Yoel Kortick" userId="167978f5-7f40-4909-85d5-d4149554ad4e" providerId="ADAL" clId="{AAC0941E-B0F7-44E4-AEBF-F8F1535B086A}" dt="2023-07-05T15:35:32.186" v="1675" actId="478"/>
          <ac:spMkLst>
            <pc:docMk/>
            <pc:sldMk cId="752861608" sldId="2186"/>
            <ac:spMk id="22" creationId="{2975CE88-ADA5-8BCC-0564-4795552007FE}"/>
          </ac:spMkLst>
        </pc:spChg>
        <pc:picChg chg="del">
          <ac:chgData name="Yoel Kortick" userId="167978f5-7f40-4909-85d5-d4149554ad4e" providerId="ADAL" clId="{AAC0941E-B0F7-44E4-AEBF-F8F1535B086A}" dt="2023-07-05T15:27:40.107" v="1447" actId="478"/>
          <ac:picMkLst>
            <pc:docMk/>
            <pc:sldMk cId="752861608" sldId="2186"/>
            <ac:picMk id="4" creationId="{FC64E13A-1CE4-485D-8D1B-2F55898350D8}"/>
          </ac:picMkLst>
        </pc:picChg>
        <pc:picChg chg="add del mod ord">
          <ac:chgData name="Yoel Kortick" userId="167978f5-7f40-4909-85d5-d4149554ad4e" providerId="ADAL" clId="{AAC0941E-B0F7-44E4-AEBF-F8F1535B086A}" dt="2023-07-05T15:33:01.843" v="1643" actId="478"/>
          <ac:picMkLst>
            <pc:docMk/>
            <pc:sldMk cId="752861608" sldId="2186"/>
            <ac:picMk id="6" creationId="{0CCE073A-C675-9DC9-8009-697D4FACE885}"/>
          </ac:picMkLst>
        </pc:picChg>
        <pc:picChg chg="add del mod ord">
          <ac:chgData name="Yoel Kortick" userId="167978f5-7f40-4909-85d5-d4149554ad4e" providerId="ADAL" clId="{AAC0941E-B0F7-44E4-AEBF-F8F1535B086A}" dt="2023-07-05T15:33:05.201" v="1645" actId="478"/>
          <ac:picMkLst>
            <pc:docMk/>
            <pc:sldMk cId="752861608" sldId="2186"/>
            <ac:picMk id="13" creationId="{A9BC5F5C-2FEE-BD0F-8F67-EB6E37125CC7}"/>
          </ac:picMkLst>
        </pc:picChg>
        <pc:picChg chg="add mod ord">
          <ac:chgData name="Yoel Kortick" userId="167978f5-7f40-4909-85d5-d4149554ad4e" providerId="ADAL" clId="{AAC0941E-B0F7-44E4-AEBF-F8F1535B086A}" dt="2023-07-05T15:33:22.860" v="1650" actId="167"/>
          <ac:picMkLst>
            <pc:docMk/>
            <pc:sldMk cId="752861608" sldId="2186"/>
            <ac:picMk id="21" creationId="{BBE5D2E3-D33B-5588-96BD-1C0FC2BC3CF7}"/>
          </ac:picMkLst>
        </pc:picChg>
        <pc:cxnChg chg="del mod">
          <ac:chgData name="Yoel Kortick" userId="167978f5-7f40-4909-85d5-d4149554ad4e" providerId="ADAL" clId="{AAC0941E-B0F7-44E4-AEBF-F8F1535B086A}" dt="2023-07-05T15:33:15.895" v="1649" actId="478"/>
          <ac:cxnSpMkLst>
            <pc:docMk/>
            <pc:sldMk cId="752861608" sldId="2186"/>
            <ac:cxnSpMk id="8" creationId="{A2717EE7-C3FD-40D2-8662-DF43568273CA}"/>
          </ac:cxnSpMkLst>
        </pc:cxnChg>
        <pc:cxnChg chg="del">
          <ac:chgData name="Yoel Kortick" userId="167978f5-7f40-4909-85d5-d4149554ad4e" providerId="ADAL" clId="{AAC0941E-B0F7-44E4-AEBF-F8F1535B086A}" dt="2023-07-05T15:29:36.185" v="1572" actId="478"/>
          <ac:cxnSpMkLst>
            <pc:docMk/>
            <pc:sldMk cId="752861608" sldId="2186"/>
            <ac:cxnSpMk id="9" creationId="{3C574BFF-1A58-4A89-87DC-004924FB06AE}"/>
          </ac:cxnSpMkLst>
        </pc:cxnChg>
        <pc:cxnChg chg="add del mod">
          <ac:chgData name="Yoel Kortick" userId="167978f5-7f40-4909-85d5-d4149554ad4e" providerId="ADAL" clId="{AAC0941E-B0F7-44E4-AEBF-F8F1535B086A}" dt="2023-07-05T15:33:24.768" v="1651" actId="478"/>
          <ac:cxnSpMkLst>
            <pc:docMk/>
            <pc:sldMk cId="752861608" sldId="2186"/>
            <ac:cxnSpMk id="15" creationId="{3DEA4279-891F-A295-D8D8-042B4F8074C9}"/>
          </ac:cxnSpMkLst>
        </pc:cxnChg>
        <pc:cxnChg chg="add del mod">
          <ac:chgData name="Yoel Kortick" userId="167978f5-7f40-4909-85d5-d4149554ad4e" providerId="ADAL" clId="{AAC0941E-B0F7-44E4-AEBF-F8F1535B086A}" dt="2023-07-05T15:33:14.999" v="1648" actId="478"/>
          <ac:cxnSpMkLst>
            <pc:docMk/>
            <pc:sldMk cId="752861608" sldId="2186"/>
            <ac:cxnSpMk id="16" creationId="{557B1BD9-7772-1CB9-FA05-098CA06DC9D8}"/>
          </ac:cxnSpMkLst>
        </pc:cxnChg>
        <pc:cxnChg chg="add del mod">
          <ac:chgData name="Yoel Kortick" userId="167978f5-7f40-4909-85d5-d4149554ad4e" providerId="ADAL" clId="{AAC0941E-B0F7-44E4-AEBF-F8F1535B086A}" dt="2023-07-05T15:33:28.925" v="1653" actId="478"/>
          <ac:cxnSpMkLst>
            <pc:docMk/>
            <pc:sldMk cId="752861608" sldId="2186"/>
            <ac:cxnSpMk id="17" creationId="{11E9C6BF-DFB7-6334-6390-1A68E97ACA3E}"/>
          </ac:cxnSpMkLst>
        </pc:cxnChg>
        <pc:cxnChg chg="add del mod">
          <ac:chgData name="Yoel Kortick" userId="167978f5-7f40-4909-85d5-d4149554ad4e" providerId="ADAL" clId="{AAC0941E-B0F7-44E4-AEBF-F8F1535B086A}" dt="2023-07-05T15:33:26.754" v="1652" actId="478"/>
          <ac:cxnSpMkLst>
            <pc:docMk/>
            <pc:sldMk cId="752861608" sldId="2186"/>
            <ac:cxnSpMk id="18" creationId="{B57B5824-0120-53DF-B69D-34990555C66D}"/>
          </ac:cxnSpMkLst>
        </pc:cxnChg>
        <pc:cxnChg chg="add del mod">
          <ac:chgData name="Yoel Kortick" userId="167978f5-7f40-4909-85d5-d4149554ad4e" providerId="ADAL" clId="{AAC0941E-B0F7-44E4-AEBF-F8F1535B086A}" dt="2023-07-05T15:33:13.676" v="1647" actId="478"/>
          <ac:cxnSpMkLst>
            <pc:docMk/>
            <pc:sldMk cId="752861608" sldId="2186"/>
            <ac:cxnSpMk id="19" creationId="{BA669CCE-6C02-5820-8BEE-C93E3763BA7F}"/>
          </ac:cxnSpMkLst>
        </pc:cxnChg>
      </pc:sldChg>
      <pc:sldChg chg="del">
        <pc:chgData name="Yoel Kortick" userId="167978f5-7f40-4909-85d5-d4149554ad4e" providerId="ADAL" clId="{AAC0941E-B0F7-44E4-AEBF-F8F1535B086A}" dt="2023-07-05T15:35:42.229" v="1676" actId="47"/>
        <pc:sldMkLst>
          <pc:docMk/>
          <pc:sldMk cId="2997096050" sldId="2187"/>
        </pc:sldMkLst>
      </pc:sldChg>
      <pc:sldChg chg="del">
        <pc:chgData name="Yoel Kortick" userId="167978f5-7f40-4909-85d5-d4149554ad4e" providerId="ADAL" clId="{AAC0941E-B0F7-44E4-AEBF-F8F1535B086A}" dt="2023-07-05T15:35:43.140" v="1677" actId="47"/>
        <pc:sldMkLst>
          <pc:docMk/>
          <pc:sldMk cId="2878456042" sldId="2188"/>
        </pc:sldMkLst>
      </pc:sldChg>
      <pc:sldChg chg="addSp delSp modSp mod">
        <pc:chgData name="Yoel Kortick" userId="167978f5-7f40-4909-85d5-d4149554ad4e" providerId="ADAL" clId="{AAC0941E-B0F7-44E4-AEBF-F8F1535B086A}" dt="2023-07-06T06:53:31.537" v="2625" actId="208"/>
        <pc:sldMkLst>
          <pc:docMk/>
          <pc:sldMk cId="654503858" sldId="2193"/>
        </pc:sldMkLst>
        <pc:spChg chg="add mod">
          <ac:chgData name="Yoel Kortick" userId="167978f5-7f40-4909-85d5-d4149554ad4e" providerId="ADAL" clId="{AAC0941E-B0F7-44E4-AEBF-F8F1535B086A}" dt="2023-07-06T06:53:31.537" v="2625" actId="208"/>
          <ac:spMkLst>
            <pc:docMk/>
            <pc:sldMk cId="654503858" sldId="2193"/>
            <ac:spMk id="8" creationId="{680B8875-E810-4AE7-5B6A-FF307587568A}"/>
          </ac:spMkLst>
        </pc:spChg>
        <pc:picChg chg="del">
          <ac:chgData name="Yoel Kortick" userId="167978f5-7f40-4909-85d5-d4149554ad4e" providerId="ADAL" clId="{AAC0941E-B0F7-44E4-AEBF-F8F1535B086A}" dt="2023-07-06T06:52:36.409" v="2558" actId="478"/>
          <ac:picMkLst>
            <pc:docMk/>
            <pc:sldMk cId="654503858" sldId="2193"/>
            <ac:picMk id="4" creationId="{22EBA293-3A08-45C5-A505-6F26142D712D}"/>
          </ac:picMkLst>
        </pc:picChg>
        <pc:picChg chg="add mod">
          <ac:chgData name="Yoel Kortick" userId="167978f5-7f40-4909-85d5-d4149554ad4e" providerId="ADAL" clId="{AAC0941E-B0F7-44E4-AEBF-F8F1535B086A}" dt="2023-07-06T06:53:17.686" v="2622" actId="208"/>
          <ac:picMkLst>
            <pc:docMk/>
            <pc:sldMk cId="654503858" sldId="2193"/>
            <ac:picMk id="6" creationId="{15A417B6-68FB-88B5-4F25-1CF9A24BB818}"/>
          </ac:picMkLst>
        </pc:picChg>
      </pc:sldChg>
      <pc:sldChg chg="addSp delSp modSp mod">
        <pc:chgData name="Yoel Kortick" userId="167978f5-7f40-4909-85d5-d4149554ad4e" providerId="ADAL" clId="{AAC0941E-B0F7-44E4-AEBF-F8F1535B086A}" dt="2023-07-06T06:30:14.102" v="2283" actId="20577"/>
        <pc:sldMkLst>
          <pc:docMk/>
          <pc:sldMk cId="472689673" sldId="2196"/>
        </pc:sldMkLst>
        <pc:spChg chg="mod">
          <ac:chgData name="Yoel Kortick" userId="167978f5-7f40-4909-85d5-d4149554ad4e" providerId="ADAL" clId="{AAC0941E-B0F7-44E4-AEBF-F8F1535B086A}" dt="2023-07-06T06:30:14.102" v="2283" actId="20577"/>
          <ac:spMkLst>
            <pc:docMk/>
            <pc:sldMk cId="472689673" sldId="2196"/>
            <ac:spMk id="8" creationId="{306DAE2D-4B4C-46A3-83AC-03C3B256BA41}"/>
          </ac:spMkLst>
        </pc:spChg>
        <pc:spChg chg="mod">
          <ac:chgData name="Yoel Kortick" userId="167978f5-7f40-4909-85d5-d4149554ad4e" providerId="ADAL" clId="{AAC0941E-B0F7-44E4-AEBF-F8F1535B086A}" dt="2023-07-06T06:30:01.622" v="2275" actId="1076"/>
          <ac:spMkLst>
            <pc:docMk/>
            <pc:sldMk cId="472689673" sldId="2196"/>
            <ac:spMk id="9" creationId="{E1CEAA91-30BD-4B46-BF7B-3751C87807F5}"/>
          </ac:spMkLst>
        </pc:spChg>
        <pc:spChg chg="mod">
          <ac:chgData name="Yoel Kortick" userId="167978f5-7f40-4909-85d5-d4149554ad4e" providerId="ADAL" clId="{AAC0941E-B0F7-44E4-AEBF-F8F1535B086A}" dt="2023-07-06T06:30:06.251" v="2281" actId="1035"/>
          <ac:spMkLst>
            <pc:docMk/>
            <pc:sldMk cId="472689673" sldId="2196"/>
            <ac:spMk id="10" creationId="{89AD9754-121A-4FA7-B24A-C938B747CAD5}"/>
          </ac:spMkLst>
        </pc:spChg>
        <pc:picChg chg="add mod ord">
          <ac:chgData name="Yoel Kortick" userId="167978f5-7f40-4909-85d5-d4149554ad4e" providerId="ADAL" clId="{AAC0941E-B0F7-44E4-AEBF-F8F1535B086A}" dt="2023-07-06T06:30:09.309" v="2282" actId="208"/>
          <ac:picMkLst>
            <pc:docMk/>
            <pc:sldMk cId="472689673" sldId="2196"/>
            <ac:picMk id="4" creationId="{59638253-0177-0393-7424-E2897631858B}"/>
          </ac:picMkLst>
        </pc:picChg>
        <pc:picChg chg="del">
          <ac:chgData name="Yoel Kortick" userId="167978f5-7f40-4909-85d5-d4149554ad4e" providerId="ADAL" clId="{AAC0941E-B0F7-44E4-AEBF-F8F1535B086A}" dt="2023-07-06T06:29:48.204" v="2268" actId="478"/>
          <ac:picMkLst>
            <pc:docMk/>
            <pc:sldMk cId="472689673" sldId="2196"/>
            <ac:picMk id="12" creationId="{D3B6040F-D19B-459C-BA47-00BC79F06B79}"/>
          </ac:picMkLst>
        </pc:picChg>
      </pc:sldChg>
      <pc:sldChg chg="addSp delSp modSp mod">
        <pc:chgData name="Yoel Kortick" userId="167978f5-7f40-4909-85d5-d4149554ad4e" providerId="ADAL" clId="{AAC0941E-B0F7-44E4-AEBF-F8F1535B086A}" dt="2023-07-06T06:51:47.830" v="2513" actId="20577"/>
        <pc:sldMkLst>
          <pc:docMk/>
          <pc:sldMk cId="2026375871" sldId="2198"/>
        </pc:sldMkLst>
        <pc:spChg chg="mod">
          <ac:chgData name="Yoel Kortick" userId="167978f5-7f40-4909-85d5-d4149554ad4e" providerId="ADAL" clId="{AAC0941E-B0F7-44E4-AEBF-F8F1535B086A}" dt="2023-07-06T06:48:11.022" v="2505" actId="1036"/>
          <ac:spMkLst>
            <pc:docMk/>
            <pc:sldMk cId="2026375871" sldId="2198"/>
            <ac:spMk id="4" creationId="{47EF7FF5-7408-4ACF-8C75-D60DB7EF604B}"/>
          </ac:spMkLst>
        </pc:spChg>
        <pc:spChg chg="mod">
          <ac:chgData name="Yoel Kortick" userId="167978f5-7f40-4909-85d5-d4149554ad4e" providerId="ADAL" clId="{AAC0941E-B0F7-44E4-AEBF-F8F1535B086A}" dt="2023-07-06T06:51:47.830" v="2513" actId="20577"/>
          <ac:spMkLst>
            <pc:docMk/>
            <pc:sldMk cId="2026375871" sldId="2198"/>
            <ac:spMk id="7" creationId="{5F847B4D-31AA-48C3-A5B9-DADEC9A2A2E9}"/>
          </ac:spMkLst>
        </pc:spChg>
        <pc:spChg chg="mod">
          <ac:chgData name="Yoel Kortick" userId="167978f5-7f40-4909-85d5-d4149554ad4e" providerId="ADAL" clId="{AAC0941E-B0F7-44E4-AEBF-F8F1535B086A}" dt="2023-07-06T06:47:49.927" v="2498" actId="14100"/>
          <ac:spMkLst>
            <pc:docMk/>
            <pc:sldMk cId="2026375871" sldId="2198"/>
            <ac:spMk id="8" creationId="{D4ADC927-C604-4121-A76F-A8107CB68117}"/>
          </ac:spMkLst>
        </pc:spChg>
        <pc:spChg chg="mod">
          <ac:chgData name="Yoel Kortick" userId="167978f5-7f40-4909-85d5-d4149554ad4e" providerId="ADAL" clId="{AAC0941E-B0F7-44E4-AEBF-F8F1535B086A}" dt="2023-07-06T06:47:34.973" v="2494" actId="1035"/>
          <ac:spMkLst>
            <pc:docMk/>
            <pc:sldMk cId="2026375871" sldId="2198"/>
            <ac:spMk id="9" creationId="{90636831-EF76-481F-9CE0-CA7B0FBE5ECC}"/>
          </ac:spMkLst>
        </pc:spChg>
        <pc:picChg chg="del">
          <ac:chgData name="Yoel Kortick" userId="167978f5-7f40-4909-85d5-d4149554ad4e" providerId="ADAL" clId="{AAC0941E-B0F7-44E4-AEBF-F8F1535B086A}" dt="2023-07-06T06:47:15.801" v="2461" actId="478"/>
          <ac:picMkLst>
            <pc:docMk/>
            <pc:sldMk cId="2026375871" sldId="2198"/>
            <ac:picMk id="3" creationId="{502E7F48-5BF7-4C8C-9F87-130F609EDC3E}"/>
          </ac:picMkLst>
        </pc:picChg>
        <pc:picChg chg="add mod ord">
          <ac:chgData name="Yoel Kortick" userId="167978f5-7f40-4909-85d5-d4149554ad4e" providerId="ADAL" clId="{AAC0941E-B0F7-44E4-AEBF-F8F1535B086A}" dt="2023-07-06T06:48:15.862" v="2506" actId="208"/>
          <ac:picMkLst>
            <pc:docMk/>
            <pc:sldMk cId="2026375871" sldId="2198"/>
            <ac:picMk id="10" creationId="{0C33D273-D1C4-7558-8375-D07DB74BC34E}"/>
          </ac:picMkLst>
        </pc:picChg>
      </pc:sldChg>
      <pc:sldChg chg="addSp delSp modSp mod">
        <pc:chgData name="Yoel Kortick" userId="167978f5-7f40-4909-85d5-d4149554ad4e" providerId="ADAL" clId="{AAC0941E-B0F7-44E4-AEBF-F8F1535B086A}" dt="2023-07-06T06:52:15.573" v="2557" actId="478"/>
        <pc:sldMkLst>
          <pc:docMk/>
          <pc:sldMk cId="184540502" sldId="2199"/>
        </pc:sldMkLst>
        <pc:spChg chg="del">
          <ac:chgData name="Yoel Kortick" userId="167978f5-7f40-4909-85d5-d4149554ad4e" providerId="ADAL" clId="{AAC0941E-B0F7-44E4-AEBF-F8F1535B086A}" dt="2023-07-06T06:52:13.737" v="2556" actId="478"/>
          <ac:spMkLst>
            <pc:docMk/>
            <pc:sldMk cId="184540502" sldId="2199"/>
            <ac:spMk id="4" creationId="{47EF7FF5-7408-4ACF-8C75-D60DB7EF604B}"/>
          </ac:spMkLst>
        </pc:spChg>
        <pc:spChg chg="mod">
          <ac:chgData name="Yoel Kortick" userId="167978f5-7f40-4909-85d5-d4149554ad4e" providerId="ADAL" clId="{AAC0941E-B0F7-44E4-AEBF-F8F1535B086A}" dt="2023-07-06T06:52:05.099" v="2553" actId="20577"/>
          <ac:spMkLst>
            <pc:docMk/>
            <pc:sldMk cId="184540502" sldId="2199"/>
            <ac:spMk id="7" creationId="{5F847B4D-31AA-48C3-A5B9-DADEC9A2A2E9}"/>
          </ac:spMkLst>
        </pc:spChg>
        <pc:spChg chg="del">
          <ac:chgData name="Yoel Kortick" userId="167978f5-7f40-4909-85d5-d4149554ad4e" providerId="ADAL" clId="{AAC0941E-B0F7-44E4-AEBF-F8F1535B086A}" dt="2023-07-06T06:52:15.573" v="2557" actId="478"/>
          <ac:spMkLst>
            <pc:docMk/>
            <pc:sldMk cId="184540502" sldId="2199"/>
            <ac:spMk id="8" creationId="{D4ADC927-C604-4121-A76F-A8107CB68117}"/>
          </ac:spMkLst>
        </pc:spChg>
        <pc:picChg chg="del">
          <ac:chgData name="Yoel Kortick" userId="167978f5-7f40-4909-85d5-d4149554ad4e" providerId="ADAL" clId="{AAC0941E-B0F7-44E4-AEBF-F8F1535B086A}" dt="2023-07-06T06:51:05.467" v="2507" actId="478"/>
          <ac:picMkLst>
            <pc:docMk/>
            <pc:sldMk cId="184540502" sldId="2199"/>
            <ac:picMk id="6" creationId="{1610F943-6EDB-4A3B-8385-CA96E841EA54}"/>
          </ac:picMkLst>
        </pc:picChg>
        <pc:picChg chg="add mod ord">
          <ac:chgData name="Yoel Kortick" userId="167978f5-7f40-4909-85d5-d4149554ad4e" providerId="ADAL" clId="{AAC0941E-B0F7-44E4-AEBF-F8F1535B086A}" dt="2023-07-06T06:52:10.224" v="2555" actId="167"/>
          <ac:picMkLst>
            <pc:docMk/>
            <pc:sldMk cId="184540502" sldId="2199"/>
            <ac:picMk id="9" creationId="{F581CD12-8F4F-3018-23AE-7CCA9C6F8502}"/>
          </ac:picMkLst>
        </pc:picChg>
      </pc:sldChg>
      <pc:sldChg chg="modSp mod">
        <pc:chgData name="Yoel Kortick" userId="167978f5-7f40-4909-85d5-d4149554ad4e" providerId="ADAL" clId="{AAC0941E-B0F7-44E4-AEBF-F8F1535B086A}" dt="2023-07-05T04:57:01.007" v="0" actId="33524"/>
        <pc:sldMkLst>
          <pc:docMk/>
          <pc:sldMk cId="4240944722" sldId="2200"/>
        </pc:sldMkLst>
        <pc:spChg chg="mod">
          <ac:chgData name="Yoel Kortick" userId="167978f5-7f40-4909-85d5-d4149554ad4e" providerId="ADAL" clId="{AAC0941E-B0F7-44E4-AEBF-F8F1535B086A}" dt="2023-07-05T04:57:01.007" v="0" actId="33524"/>
          <ac:spMkLst>
            <pc:docMk/>
            <pc:sldMk cId="4240944722" sldId="2200"/>
            <ac:spMk id="7" creationId="{5F847B4D-31AA-48C3-A5B9-DADEC9A2A2E9}"/>
          </ac:spMkLst>
        </pc:spChg>
      </pc:sldChg>
      <pc:sldChg chg="modSp mod">
        <pc:chgData name="Yoel Kortick" userId="167978f5-7f40-4909-85d5-d4149554ad4e" providerId="ADAL" clId="{AAC0941E-B0F7-44E4-AEBF-F8F1535B086A}" dt="2023-07-06T06:54:10.483" v="2627" actId="20577"/>
        <pc:sldMkLst>
          <pc:docMk/>
          <pc:sldMk cId="3106779125" sldId="2202"/>
        </pc:sldMkLst>
        <pc:spChg chg="mod">
          <ac:chgData name="Yoel Kortick" userId="167978f5-7f40-4909-85d5-d4149554ad4e" providerId="ADAL" clId="{AAC0941E-B0F7-44E4-AEBF-F8F1535B086A}" dt="2023-07-06T06:54:10.483" v="2627" actId="20577"/>
          <ac:spMkLst>
            <pc:docMk/>
            <pc:sldMk cId="3106779125" sldId="2202"/>
            <ac:spMk id="7" creationId="{5F847B4D-31AA-48C3-A5B9-DADEC9A2A2E9}"/>
          </ac:spMkLst>
        </pc:spChg>
      </pc:sldChg>
      <pc:sldChg chg="del">
        <pc:chgData name="Yoel Kortick" userId="167978f5-7f40-4909-85d5-d4149554ad4e" providerId="ADAL" clId="{AAC0941E-B0F7-44E4-AEBF-F8F1535B086A}" dt="2023-07-05T15:48:33.984" v="2017" actId="47"/>
        <pc:sldMkLst>
          <pc:docMk/>
          <pc:sldMk cId="3602679137" sldId="2203"/>
        </pc:sldMkLst>
      </pc:sldChg>
      <pc:sldChg chg="del">
        <pc:chgData name="Yoel Kortick" userId="167978f5-7f40-4909-85d5-d4149554ad4e" providerId="ADAL" clId="{AAC0941E-B0F7-44E4-AEBF-F8F1535B086A}" dt="2023-07-05T15:48:34.735" v="2018" actId="47"/>
        <pc:sldMkLst>
          <pc:docMk/>
          <pc:sldMk cId="3835848620" sldId="2204"/>
        </pc:sldMkLst>
      </pc:sldChg>
      <pc:sldChg chg="del">
        <pc:chgData name="Yoel Kortick" userId="167978f5-7f40-4909-85d5-d4149554ad4e" providerId="ADAL" clId="{AAC0941E-B0F7-44E4-AEBF-F8F1535B086A}" dt="2023-07-05T15:48:35.326" v="2019" actId="47"/>
        <pc:sldMkLst>
          <pc:docMk/>
          <pc:sldMk cId="343509735" sldId="2205"/>
        </pc:sldMkLst>
      </pc:sldChg>
      <pc:sldChg chg="del">
        <pc:chgData name="Yoel Kortick" userId="167978f5-7f40-4909-85d5-d4149554ad4e" providerId="ADAL" clId="{AAC0941E-B0F7-44E4-AEBF-F8F1535B086A}" dt="2023-07-05T15:48:36.264" v="2020" actId="47"/>
        <pc:sldMkLst>
          <pc:docMk/>
          <pc:sldMk cId="2051108846" sldId="2206"/>
        </pc:sldMkLst>
      </pc:sldChg>
      <pc:sldChg chg="del">
        <pc:chgData name="Yoel Kortick" userId="167978f5-7f40-4909-85d5-d4149554ad4e" providerId="ADAL" clId="{AAC0941E-B0F7-44E4-AEBF-F8F1535B086A}" dt="2023-07-05T15:48:37.310" v="2021" actId="47"/>
        <pc:sldMkLst>
          <pc:docMk/>
          <pc:sldMk cId="1628751599" sldId="2207"/>
        </pc:sldMkLst>
      </pc:sldChg>
      <pc:sldChg chg="modSp mod">
        <pc:chgData name="Yoel Kortick" userId="167978f5-7f40-4909-85d5-d4149554ad4e" providerId="ADAL" clId="{AAC0941E-B0F7-44E4-AEBF-F8F1535B086A}" dt="2023-07-05T04:59:24.598" v="8" actId="13926"/>
        <pc:sldMkLst>
          <pc:docMk/>
          <pc:sldMk cId="2276544857" sldId="2220"/>
        </pc:sldMkLst>
        <pc:spChg chg="mod">
          <ac:chgData name="Yoel Kortick" userId="167978f5-7f40-4909-85d5-d4149554ad4e" providerId="ADAL" clId="{AAC0941E-B0F7-44E4-AEBF-F8F1535B086A}" dt="2023-07-05T04:59:24.598" v="8" actId="13926"/>
          <ac:spMkLst>
            <pc:docMk/>
            <pc:sldMk cId="2276544857" sldId="2220"/>
            <ac:spMk id="7" creationId="{5F847B4D-31AA-48C3-A5B9-DADEC9A2A2E9}"/>
          </ac:spMkLst>
        </pc:spChg>
      </pc:sldChg>
      <pc:sldChg chg="add del">
        <pc:chgData name="Yoel Kortick" userId="167978f5-7f40-4909-85d5-d4149554ad4e" providerId="ADAL" clId="{AAC0941E-B0F7-44E4-AEBF-F8F1535B086A}" dt="2023-07-05T05:36:35.367" v="165" actId="47"/>
        <pc:sldMkLst>
          <pc:docMk/>
          <pc:sldMk cId="2275944296" sldId="2221"/>
        </pc:sldMkLst>
      </pc:sldChg>
      <pc:sldChg chg="addSp delSp modSp add mod">
        <pc:chgData name="Yoel Kortick" userId="167978f5-7f40-4909-85d5-d4149554ad4e" providerId="ADAL" clId="{AAC0941E-B0F7-44E4-AEBF-F8F1535B086A}" dt="2023-07-05T05:36:27.639" v="164" actId="14100"/>
        <pc:sldMkLst>
          <pc:docMk/>
          <pc:sldMk cId="4093416429" sldId="2222"/>
        </pc:sldMkLst>
        <pc:spChg chg="mod">
          <ac:chgData name="Yoel Kortick" userId="167978f5-7f40-4909-85d5-d4149554ad4e" providerId="ADAL" clId="{AAC0941E-B0F7-44E4-AEBF-F8F1535B086A}" dt="2023-07-05T05:36:27.639" v="164" actId="14100"/>
          <ac:spMkLst>
            <pc:docMk/>
            <pc:sldMk cId="4093416429" sldId="2222"/>
            <ac:spMk id="7" creationId="{5F847B4D-31AA-48C3-A5B9-DADEC9A2A2E9}"/>
          </ac:spMkLst>
        </pc:spChg>
        <pc:spChg chg="del">
          <ac:chgData name="Yoel Kortick" userId="167978f5-7f40-4909-85d5-d4149554ad4e" providerId="ADAL" clId="{AAC0941E-B0F7-44E4-AEBF-F8F1535B086A}" dt="2023-07-05T05:27:49.775" v="13" actId="478"/>
          <ac:spMkLst>
            <pc:docMk/>
            <pc:sldMk cId="4093416429" sldId="2222"/>
            <ac:spMk id="8" creationId="{2F9DBBC3-D22F-4E98-87B1-121C4287C50F}"/>
          </ac:spMkLst>
        </pc:spChg>
        <pc:picChg chg="del">
          <ac:chgData name="Yoel Kortick" userId="167978f5-7f40-4909-85d5-d4149554ad4e" providerId="ADAL" clId="{AAC0941E-B0F7-44E4-AEBF-F8F1535B086A}" dt="2023-07-05T05:27:46.331" v="11" actId="478"/>
          <ac:picMkLst>
            <pc:docMk/>
            <pc:sldMk cId="4093416429" sldId="2222"/>
            <ac:picMk id="3" creationId="{2A41C16E-C5B5-4794-91E0-454CD1729502}"/>
          </ac:picMkLst>
        </pc:picChg>
        <pc:picChg chg="del">
          <ac:chgData name="Yoel Kortick" userId="167978f5-7f40-4909-85d5-d4149554ad4e" providerId="ADAL" clId="{AAC0941E-B0F7-44E4-AEBF-F8F1535B086A}" dt="2023-07-05T05:27:47.095" v="12" actId="478"/>
          <ac:picMkLst>
            <pc:docMk/>
            <pc:sldMk cId="4093416429" sldId="2222"/>
            <ac:picMk id="6" creationId="{AAE05E21-FDF9-4289-9B5E-202CDBD06BB9}"/>
          </ac:picMkLst>
        </pc:picChg>
        <pc:picChg chg="add mod">
          <ac:chgData name="Yoel Kortick" userId="167978f5-7f40-4909-85d5-d4149554ad4e" providerId="ADAL" clId="{AAC0941E-B0F7-44E4-AEBF-F8F1535B086A}" dt="2023-07-05T05:32:47.881" v="135" actId="208"/>
          <ac:picMkLst>
            <pc:docMk/>
            <pc:sldMk cId="4093416429" sldId="2222"/>
            <ac:picMk id="9" creationId="{32805C47-57DD-FC11-B8F2-A00046F3D67C}"/>
          </ac:picMkLst>
        </pc:picChg>
        <pc:picChg chg="add mod">
          <ac:chgData name="Yoel Kortick" userId="167978f5-7f40-4909-85d5-d4149554ad4e" providerId="ADAL" clId="{AAC0941E-B0F7-44E4-AEBF-F8F1535B086A}" dt="2023-07-05T05:33:38.015" v="162" actId="208"/>
          <ac:picMkLst>
            <pc:docMk/>
            <pc:sldMk cId="4093416429" sldId="2222"/>
            <ac:picMk id="11" creationId="{FFEB45C9-90E8-9912-ADF1-0F3BD0A8A2CE}"/>
          </ac:picMkLst>
        </pc:picChg>
      </pc:sldChg>
      <pc:sldChg chg="addSp delSp modSp add mod">
        <pc:chgData name="Yoel Kortick" userId="167978f5-7f40-4909-85d5-d4149554ad4e" providerId="ADAL" clId="{AAC0941E-B0F7-44E4-AEBF-F8F1535B086A}" dt="2023-07-05T06:38:28.830" v="622" actId="20577"/>
        <pc:sldMkLst>
          <pc:docMk/>
          <pc:sldMk cId="4142170760" sldId="2223"/>
        </pc:sldMkLst>
        <pc:spChg chg="add mod">
          <ac:chgData name="Yoel Kortick" userId="167978f5-7f40-4909-85d5-d4149554ad4e" providerId="ADAL" clId="{AAC0941E-B0F7-44E4-AEBF-F8F1535B086A}" dt="2023-07-05T06:38:28.830" v="622" actId="20577"/>
          <ac:spMkLst>
            <pc:docMk/>
            <pc:sldMk cId="4142170760" sldId="2223"/>
            <ac:spMk id="9" creationId="{66EF9789-259F-C801-7C4D-4BDCD595178B}"/>
          </ac:spMkLst>
        </pc:spChg>
        <pc:spChg chg="mod">
          <ac:chgData name="Yoel Kortick" userId="167978f5-7f40-4909-85d5-d4149554ad4e" providerId="ADAL" clId="{AAC0941E-B0F7-44E4-AEBF-F8F1535B086A}" dt="2023-07-05T06:38:20.206" v="620" actId="1038"/>
          <ac:spMkLst>
            <pc:docMk/>
            <pc:sldMk cId="4142170760" sldId="2223"/>
            <ac:spMk id="10" creationId="{4E860368-D6E9-49D6-B96D-558E5F87C835}"/>
          </ac:spMkLst>
        </pc:spChg>
        <pc:spChg chg="mod">
          <ac:chgData name="Yoel Kortick" userId="167978f5-7f40-4909-85d5-d4149554ad4e" providerId="ADAL" clId="{AAC0941E-B0F7-44E4-AEBF-F8F1535B086A}" dt="2023-07-05T06:38:20.206" v="620" actId="1038"/>
          <ac:spMkLst>
            <pc:docMk/>
            <pc:sldMk cId="4142170760" sldId="2223"/>
            <ac:spMk id="12" creationId="{3F4D81AA-7EA2-414D-ADA2-EE9088D7FE97}"/>
          </ac:spMkLst>
        </pc:spChg>
        <pc:picChg chg="del">
          <ac:chgData name="Yoel Kortick" userId="167978f5-7f40-4909-85d5-d4149554ad4e" providerId="ADAL" clId="{AAC0941E-B0F7-44E4-AEBF-F8F1535B086A}" dt="2023-07-05T05:48:15.457" v="171" actId="478"/>
          <ac:picMkLst>
            <pc:docMk/>
            <pc:sldMk cId="4142170760" sldId="2223"/>
            <ac:picMk id="3" creationId="{1C62C16B-148F-48F1-9546-6B4600E11689}"/>
          </ac:picMkLst>
        </pc:picChg>
        <pc:picChg chg="add del mod">
          <ac:chgData name="Yoel Kortick" userId="167978f5-7f40-4909-85d5-d4149554ad4e" providerId="ADAL" clId="{AAC0941E-B0F7-44E4-AEBF-F8F1535B086A}" dt="2023-07-05T05:56:56.143" v="191" actId="478"/>
          <ac:picMkLst>
            <pc:docMk/>
            <pc:sldMk cId="4142170760" sldId="2223"/>
            <ac:picMk id="6" creationId="{976AA809-005C-6C7B-47BD-7F604A2DCDD0}"/>
          </ac:picMkLst>
        </pc:picChg>
        <pc:picChg chg="add mod ord">
          <ac:chgData name="Yoel Kortick" userId="167978f5-7f40-4909-85d5-d4149554ad4e" providerId="ADAL" clId="{AAC0941E-B0F7-44E4-AEBF-F8F1535B086A}" dt="2023-07-05T06:38:20.206" v="620" actId="1038"/>
          <ac:picMkLst>
            <pc:docMk/>
            <pc:sldMk cId="4142170760" sldId="2223"/>
            <ac:picMk id="8" creationId="{A78F4F42-1011-9254-CC16-CBEC81175B3D}"/>
          </ac:picMkLst>
        </pc:picChg>
      </pc:sldChg>
      <pc:sldChg chg="addSp delSp modSp add mod">
        <pc:chgData name="Yoel Kortick" userId="167978f5-7f40-4909-85d5-d4149554ad4e" providerId="ADAL" clId="{AAC0941E-B0F7-44E4-AEBF-F8F1535B086A}" dt="2023-07-05T06:38:42.693" v="653" actId="20577"/>
        <pc:sldMkLst>
          <pc:docMk/>
          <pc:sldMk cId="521325554" sldId="2224"/>
        </pc:sldMkLst>
        <pc:spChg chg="add mod">
          <ac:chgData name="Yoel Kortick" userId="167978f5-7f40-4909-85d5-d4149554ad4e" providerId="ADAL" clId="{AAC0941E-B0F7-44E4-AEBF-F8F1535B086A}" dt="2023-07-05T06:38:42.693" v="653" actId="20577"/>
          <ac:spMkLst>
            <pc:docMk/>
            <pc:sldMk cId="521325554" sldId="2224"/>
            <ac:spMk id="9" creationId="{178178D8-39D3-7723-B334-89A7824B19A9}"/>
          </ac:spMkLst>
        </pc:spChg>
        <pc:spChg chg="mod">
          <ac:chgData name="Yoel Kortick" userId="167978f5-7f40-4909-85d5-d4149554ad4e" providerId="ADAL" clId="{AAC0941E-B0F7-44E4-AEBF-F8F1535B086A}" dt="2023-07-05T06:38:37.958" v="651" actId="1036"/>
          <ac:spMkLst>
            <pc:docMk/>
            <pc:sldMk cId="521325554" sldId="2224"/>
            <ac:spMk id="13" creationId="{5A8CF50C-268B-41DA-9957-5020B9E71A6F}"/>
          </ac:spMkLst>
        </pc:spChg>
        <pc:spChg chg="mod">
          <ac:chgData name="Yoel Kortick" userId="167978f5-7f40-4909-85d5-d4149554ad4e" providerId="ADAL" clId="{AAC0941E-B0F7-44E4-AEBF-F8F1535B086A}" dt="2023-07-05T06:38:37.958" v="651" actId="1036"/>
          <ac:spMkLst>
            <pc:docMk/>
            <pc:sldMk cId="521325554" sldId="2224"/>
            <ac:spMk id="14" creationId="{2DC20E37-2237-4D78-9B95-5F561092D32F}"/>
          </ac:spMkLst>
        </pc:spChg>
        <pc:picChg chg="del">
          <ac:chgData name="Yoel Kortick" userId="167978f5-7f40-4909-85d5-d4149554ad4e" providerId="ADAL" clId="{AAC0941E-B0F7-44E4-AEBF-F8F1535B086A}" dt="2023-07-05T05:55:16.943" v="179" actId="478"/>
          <ac:picMkLst>
            <pc:docMk/>
            <pc:sldMk cId="521325554" sldId="2224"/>
            <ac:picMk id="4" creationId="{AF913E83-AA5B-4262-860A-A3B2C80D540B}"/>
          </ac:picMkLst>
        </pc:picChg>
        <pc:picChg chg="add del">
          <ac:chgData name="Yoel Kortick" userId="167978f5-7f40-4909-85d5-d4149554ad4e" providerId="ADAL" clId="{AAC0941E-B0F7-44E4-AEBF-F8F1535B086A}" dt="2023-07-05T05:55:47.400" v="181" actId="478"/>
          <ac:picMkLst>
            <pc:docMk/>
            <pc:sldMk cId="521325554" sldId="2224"/>
            <ac:picMk id="6" creationId="{D580E54C-DB8D-B1D7-2BE4-48426E7AEF14}"/>
          </ac:picMkLst>
        </pc:picChg>
        <pc:picChg chg="add mod ord">
          <ac:chgData name="Yoel Kortick" userId="167978f5-7f40-4909-85d5-d4149554ad4e" providerId="ADAL" clId="{AAC0941E-B0F7-44E4-AEBF-F8F1535B086A}" dt="2023-07-05T06:38:37.958" v="651" actId="1036"/>
          <ac:picMkLst>
            <pc:docMk/>
            <pc:sldMk cId="521325554" sldId="2224"/>
            <ac:picMk id="8" creationId="{4E26747A-8776-433F-0869-E81AB3BE5BC7}"/>
          </ac:picMkLst>
        </pc:picChg>
      </pc:sldChg>
      <pc:sldChg chg="addSp delSp modSp add del mod">
        <pc:chgData name="Yoel Kortick" userId="167978f5-7f40-4909-85d5-d4149554ad4e" providerId="ADAL" clId="{AAC0941E-B0F7-44E4-AEBF-F8F1535B086A}" dt="2023-07-05T06:39:07.018" v="715" actId="20577"/>
        <pc:sldMkLst>
          <pc:docMk/>
          <pc:sldMk cId="66519412" sldId="2225"/>
        </pc:sldMkLst>
        <pc:spChg chg="add mod">
          <ac:chgData name="Yoel Kortick" userId="167978f5-7f40-4909-85d5-d4149554ad4e" providerId="ADAL" clId="{AAC0941E-B0F7-44E4-AEBF-F8F1535B086A}" dt="2023-07-05T06:39:07.018" v="715" actId="20577"/>
          <ac:spMkLst>
            <pc:docMk/>
            <pc:sldMk cId="66519412" sldId="2225"/>
            <ac:spMk id="6" creationId="{40FEE73C-D242-0C9C-E6D6-056DB6568815}"/>
          </ac:spMkLst>
        </pc:spChg>
        <pc:spChg chg="mod">
          <ac:chgData name="Yoel Kortick" userId="167978f5-7f40-4909-85d5-d4149554ad4e" providerId="ADAL" clId="{AAC0941E-B0F7-44E4-AEBF-F8F1535B086A}" dt="2023-07-05T06:39:03.326" v="714" actId="1035"/>
          <ac:spMkLst>
            <pc:docMk/>
            <pc:sldMk cId="66519412" sldId="2225"/>
            <ac:spMk id="10" creationId="{4E860368-D6E9-49D6-B96D-558E5F87C835}"/>
          </ac:spMkLst>
        </pc:spChg>
        <pc:spChg chg="mod">
          <ac:chgData name="Yoel Kortick" userId="167978f5-7f40-4909-85d5-d4149554ad4e" providerId="ADAL" clId="{AAC0941E-B0F7-44E4-AEBF-F8F1535B086A}" dt="2023-07-05T06:39:03.326" v="714" actId="1035"/>
          <ac:spMkLst>
            <pc:docMk/>
            <pc:sldMk cId="66519412" sldId="2225"/>
            <ac:spMk id="12" creationId="{3F4D81AA-7EA2-414D-ADA2-EE9088D7FE97}"/>
          </ac:spMkLst>
        </pc:spChg>
        <pc:picChg chg="add mod ord">
          <ac:chgData name="Yoel Kortick" userId="167978f5-7f40-4909-85d5-d4149554ad4e" providerId="ADAL" clId="{AAC0941E-B0F7-44E4-AEBF-F8F1535B086A}" dt="2023-07-05T06:39:03.326" v="714" actId="1035"/>
          <ac:picMkLst>
            <pc:docMk/>
            <pc:sldMk cId="66519412" sldId="2225"/>
            <ac:picMk id="4" creationId="{65A29A5F-22F6-449F-A2FE-70582A179392}"/>
          </ac:picMkLst>
        </pc:picChg>
        <pc:picChg chg="del">
          <ac:chgData name="Yoel Kortick" userId="167978f5-7f40-4909-85d5-d4149554ad4e" providerId="ADAL" clId="{AAC0941E-B0F7-44E4-AEBF-F8F1535B086A}" dt="2023-07-05T06:09:44.225" v="510" actId="478"/>
          <ac:picMkLst>
            <pc:docMk/>
            <pc:sldMk cId="66519412" sldId="2225"/>
            <ac:picMk id="8" creationId="{A78F4F42-1011-9254-CC16-CBEC81175B3D}"/>
          </ac:picMkLst>
        </pc:picChg>
      </pc:sldChg>
      <pc:sldChg chg="addSp delSp modSp add del mod">
        <pc:chgData name="Yoel Kortick" userId="167978f5-7f40-4909-85d5-d4149554ad4e" providerId="ADAL" clId="{AAC0941E-B0F7-44E4-AEBF-F8F1535B086A}" dt="2023-07-05T06:39:20.918" v="738" actId="20577"/>
        <pc:sldMkLst>
          <pc:docMk/>
          <pc:sldMk cId="2900331432" sldId="2226"/>
        </pc:sldMkLst>
        <pc:spChg chg="add mod">
          <ac:chgData name="Yoel Kortick" userId="167978f5-7f40-4909-85d5-d4149554ad4e" providerId="ADAL" clId="{AAC0941E-B0F7-44E4-AEBF-F8F1535B086A}" dt="2023-07-05T06:39:20.918" v="738" actId="20577"/>
          <ac:spMkLst>
            <pc:docMk/>
            <pc:sldMk cId="2900331432" sldId="2226"/>
            <ac:spMk id="6" creationId="{A1EE039A-6E38-4B8D-FEDC-AD7E2244B00C}"/>
          </ac:spMkLst>
        </pc:spChg>
        <pc:spChg chg="mod">
          <ac:chgData name="Yoel Kortick" userId="167978f5-7f40-4909-85d5-d4149554ad4e" providerId="ADAL" clId="{AAC0941E-B0F7-44E4-AEBF-F8F1535B086A}" dt="2023-07-05T06:39:14.179" v="736" actId="1036"/>
          <ac:spMkLst>
            <pc:docMk/>
            <pc:sldMk cId="2900331432" sldId="2226"/>
            <ac:spMk id="13" creationId="{5A8CF50C-268B-41DA-9957-5020B9E71A6F}"/>
          </ac:spMkLst>
        </pc:spChg>
        <pc:spChg chg="mod">
          <ac:chgData name="Yoel Kortick" userId="167978f5-7f40-4909-85d5-d4149554ad4e" providerId="ADAL" clId="{AAC0941E-B0F7-44E4-AEBF-F8F1535B086A}" dt="2023-07-05T06:39:14.179" v="736" actId="1036"/>
          <ac:spMkLst>
            <pc:docMk/>
            <pc:sldMk cId="2900331432" sldId="2226"/>
            <ac:spMk id="14" creationId="{2DC20E37-2237-4D78-9B95-5F561092D32F}"/>
          </ac:spMkLst>
        </pc:spChg>
        <pc:picChg chg="add mod ord">
          <ac:chgData name="Yoel Kortick" userId="167978f5-7f40-4909-85d5-d4149554ad4e" providerId="ADAL" clId="{AAC0941E-B0F7-44E4-AEBF-F8F1535B086A}" dt="2023-07-05T06:39:14.179" v="736" actId="1036"/>
          <ac:picMkLst>
            <pc:docMk/>
            <pc:sldMk cId="2900331432" sldId="2226"/>
            <ac:picMk id="4" creationId="{5059C6CD-A54C-6001-29FD-5AD5976C1A33}"/>
          </ac:picMkLst>
        </pc:picChg>
        <pc:picChg chg="del">
          <ac:chgData name="Yoel Kortick" userId="167978f5-7f40-4909-85d5-d4149554ad4e" providerId="ADAL" clId="{AAC0941E-B0F7-44E4-AEBF-F8F1535B086A}" dt="2023-07-05T06:28:24.548" v="521" actId="478"/>
          <ac:picMkLst>
            <pc:docMk/>
            <pc:sldMk cId="2900331432" sldId="2226"/>
            <ac:picMk id="8" creationId="{4E26747A-8776-433F-0869-E81AB3BE5BC7}"/>
          </ac:picMkLst>
        </pc:picChg>
      </pc:sldChg>
      <pc:sldChg chg="addSp delSp modSp add mod ord">
        <pc:chgData name="Yoel Kortick" userId="167978f5-7f40-4909-85d5-d4149554ad4e" providerId="ADAL" clId="{AAC0941E-B0F7-44E4-AEBF-F8F1535B086A}" dt="2023-07-05T07:29:42.795" v="826" actId="313"/>
        <pc:sldMkLst>
          <pc:docMk/>
          <pc:sldMk cId="1387798873" sldId="2227"/>
        </pc:sldMkLst>
        <pc:spChg chg="mod">
          <ac:chgData name="Yoel Kortick" userId="167978f5-7f40-4909-85d5-d4149554ad4e" providerId="ADAL" clId="{AAC0941E-B0F7-44E4-AEBF-F8F1535B086A}" dt="2023-07-05T06:55:43.799" v="753" actId="1076"/>
          <ac:spMkLst>
            <pc:docMk/>
            <pc:sldMk cId="1387798873" sldId="2227"/>
            <ac:spMk id="3" creationId="{0F4FDE24-8B30-44F6-9863-34875AFC7565}"/>
          </ac:spMkLst>
        </pc:spChg>
        <pc:spChg chg="mod">
          <ac:chgData name="Yoel Kortick" userId="167978f5-7f40-4909-85d5-d4149554ad4e" providerId="ADAL" clId="{AAC0941E-B0F7-44E4-AEBF-F8F1535B086A}" dt="2023-07-05T06:56:25.847" v="764" actId="14100"/>
          <ac:spMkLst>
            <pc:docMk/>
            <pc:sldMk cId="1387798873" sldId="2227"/>
            <ac:spMk id="4" creationId="{9C97750F-75D7-41F9-A332-E204709D2ED2}"/>
          </ac:spMkLst>
        </pc:spChg>
        <pc:spChg chg="mod">
          <ac:chgData name="Yoel Kortick" userId="167978f5-7f40-4909-85d5-d4149554ad4e" providerId="ADAL" clId="{AAC0941E-B0F7-44E4-AEBF-F8F1535B086A}" dt="2023-07-05T07:29:42.795" v="826" actId="313"/>
          <ac:spMkLst>
            <pc:docMk/>
            <pc:sldMk cId="1387798873" sldId="2227"/>
            <ac:spMk id="7" creationId="{5F847B4D-31AA-48C3-A5B9-DADEC9A2A2E9}"/>
          </ac:spMkLst>
        </pc:spChg>
        <pc:spChg chg="mod">
          <ac:chgData name="Yoel Kortick" userId="167978f5-7f40-4909-85d5-d4149554ad4e" providerId="ADAL" clId="{AAC0941E-B0F7-44E4-AEBF-F8F1535B086A}" dt="2023-07-05T06:56:41.225" v="780" actId="1038"/>
          <ac:spMkLst>
            <pc:docMk/>
            <pc:sldMk cId="1387798873" sldId="2227"/>
            <ac:spMk id="8" creationId="{2054C713-6D95-435E-BDAC-D17F433ADDC6}"/>
          </ac:spMkLst>
        </pc:spChg>
        <pc:spChg chg="mod">
          <ac:chgData name="Yoel Kortick" userId="167978f5-7f40-4909-85d5-d4149554ad4e" providerId="ADAL" clId="{AAC0941E-B0F7-44E4-AEBF-F8F1535B086A}" dt="2023-07-05T06:56:20.475" v="763" actId="1035"/>
          <ac:spMkLst>
            <pc:docMk/>
            <pc:sldMk cId="1387798873" sldId="2227"/>
            <ac:spMk id="9" creationId="{942D029B-926B-4466-B530-4184D03A1079}"/>
          </ac:spMkLst>
        </pc:spChg>
        <pc:spChg chg="mod">
          <ac:chgData name="Yoel Kortick" userId="167978f5-7f40-4909-85d5-d4149554ad4e" providerId="ADAL" clId="{AAC0941E-B0F7-44E4-AEBF-F8F1535B086A}" dt="2023-07-05T06:56:35.448" v="770" actId="1036"/>
          <ac:spMkLst>
            <pc:docMk/>
            <pc:sldMk cId="1387798873" sldId="2227"/>
            <ac:spMk id="10" creationId="{44F388CB-9349-452D-8E65-6BE9B95F37D3}"/>
          </ac:spMkLst>
        </pc:spChg>
        <pc:picChg chg="del">
          <ac:chgData name="Yoel Kortick" userId="167978f5-7f40-4909-85d5-d4149554ad4e" providerId="ADAL" clId="{AAC0941E-B0F7-44E4-AEBF-F8F1535B086A}" dt="2023-07-05T06:55:26.532" v="748" actId="478"/>
          <ac:picMkLst>
            <pc:docMk/>
            <pc:sldMk cId="1387798873" sldId="2227"/>
            <ac:picMk id="6" creationId="{F1647171-1657-4240-87E4-12AA0881AEDB}"/>
          </ac:picMkLst>
        </pc:picChg>
        <pc:picChg chg="add mod ord">
          <ac:chgData name="Yoel Kortick" userId="167978f5-7f40-4909-85d5-d4149554ad4e" providerId="ADAL" clId="{AAC0941E-B0F7-44E4-AEBF-F8F1535B086A}" dt="2023-07-05T06:56:27.987" v="765" actId="208"/>
          <ac:picMkLst>
            <pc:docMk/>
            <pc:sldMk cId="1387798873" sldId="2227"/>
            <ac:picMk id="11" creationId="{4F475FDB-9CDE-7810-0B5B-5A8928AEC153}"/>
          </ac:picMkLst>
        </pc:picChg>
      </pc:sldChg>
      <pc:sldChg chg="addSp delSp modSp add mod">
        <pc:chgData name="Yoel Kortick" userId="167978f5-7f40-4909-85d5-d4149554ad4e" providerId="ADAL" clId="{AAC0941E-B0F7-44E4-AEBF-F8F1535B086A}" dt="2023-07-05T15:18:13.335" v="1307" actId="208"/>
        <pc:sldMkLst>
          <pc:docMk/>
          <pc:sldMk cId="1716718530" sldId="2228"/>
        </pc:sldMkLst>
        <pc:spChg chg="add del mod">
          <ac:chgData name="Yoel Kortick" userId="167978f5-7f40-4909-85d5-d4149554ad4e" providerId="ADAL" clId="{AAC0941E-B0F7-44E4-AEBF-F8F1535B086A}" dt="2023-07-05T15:17:53.731" v="1305" actId="478"/>
          <ac:spMkLst>
            <pc:docMk/>
            <pc:sldMk cId="1716718530" sldId="2228"/>
            <ac:spMk id="4" creationId="{A578B547-6419-E8DF-3861-4F1C099A69F4}"/>
          </ac:spMkLst>
        </pc:spChg>
        <pc:spChg chg="del">
          <ac:chgData name="Yoel Kortick" userId="167978f5-7f40-4909-85d5-d4149554ad4e" providerId="ADAL" clId="{AAC0941E-B0F7-44E4-AEBF-F8F1535B086A}" dt="2023-07-05T15:17:53.060" v="1304" actId="478"/>
          <ac:spMkLst>
            <pc:docMk/>
            <pc:sldMk cId="1716718530" sldId="2228"/>
            <ac:spMk id="7" creationId="{5F847B4D-31AA-48C3-A5B9-DADEC9A2A2E9}"/>
          </ac:spMkLst>
        </pc:spChg>
        <pc:picChg chg="add mod">
          <ac:chgData name="Yoel Kortick" userId="167978f5-7f40-4909-85d5-d4149554ad4e" providerId="ADAL" clId="{AAC0941E-B0F7-44E4-AEBF-F8F1535B086A}" dt="2023-07-05T15:18:13.335" v="1307" actId="208"/>
          <ac:picMkLst>
            <pc:docMk/>
            <pc:sldMk cId="1716718530" sldId="2228"/>
            <ac:picMk id="8" creationId="{9C2D48CE-BFBE-F14B-AE7C-F26D4F772D2F}"/>
          </ac:picMkLst>
        </pc:picChg>
      </pc:sldChg>
      <pc:sldChg chg="addSp delSp modSp add mod">
        <pc:chgData name="Yoel Kortick" userId="167978f5-7f40-4909-85d5-d4149554ad4e" providerId="ADAL" clId="{AAC0941E-B0F7-44E4-AEBF-F8F1535B086A}" dt="2023-07-05T15:35:28.455" v="1674" actId="478"/>
        <pc:sldMkLst>
          <pc:docMk/>
          <pc:sldMk cId="520753098" sldId="2229"/>
        </pc:sldMkLst>
        <pc:spChg chg="del mod">
          <ac:chgData name="Yoel Kortick" userId="167978f5-7f40-4909-85d5-d4149554ad4e" providerId="ADAL" clId="{AAC0941E-B0F7-44E4-AEBF-F8F1535B086A}" dt="2023-07-05T15:35:28.455" v="1674" actId="478"/>
          <ac:spMkLst>
            <pc:docMk/>
            <pc:sldMk cId="520753098" sldId="2229"/>
            <ac:spMk id="22" creationId="{2975CE88-ADA5-8BCC-0564-4795552007FE}"/>
          </ac:spMkLst>
        </pc:spChg>
        <pc:picChg chg="add mod ord">
          <ac:chgData name="Yoel Kortick" userId="167978f5-7f40-4909-85d5-d4149554ad4e" providerId="ADAL" clId="{AAC0941E-B0F7-44E4-AEBF-F8F1535B086A}" dt="2023-07-05T15:35:26.180" v="1673" actId="167"/>
          <ac:picMkLst>
            <pc:docMk/>
            <pc:sldMk cId="520753098" sldId="2229"/>
            <ac:picMk id="4" creationId="{172878C3-B362-7A79-406E-EFB16649BC77}"/>
          </ac:picMkLst>
        </pc:picChg>
        <pc:picChg chg="del">
          <ac:chgData name="Yoel Kortick" userId="167978f5-7f40-4909-85d5-d4149554ad4e" providerId="ADAL" clId="{AAC0941E-B0F7-44E4-AEBF-F8F1535B086A}" dt="2023-07-05T15:35:14.684" v="1666" actId="478"/>
          <ac:picMkLst>
            <pc:docMk/>
            <pc:sldMk cId="520753098" sldId="2229"/>
            <ac:picMk id="21" creationId="{BBE5D2E3-D33B-5588-96BD-1C0FC2BC3CF7}"/>
          </ac:picMkLst>
        </pc:picChg>
      </pc:sldChg>
      <pc:sldChg chg="addSp delSp modSp add mod">
        <pc:chgData name="Yoel Kortick" userId="167978f5-7f40-4909-85d5-d4149554ad4e" providerId="ADAL" clId="{AAC0941E-B0F7-44E4-AEBF-F8F1535B086A}" dt="2023-07-05T15:46:47.884" v="2016" actId="208"/>
        <pc:sldMkLst>
          <pc:docMk/>
          <pc:sldMk cId="933451772" sldId="2230"/>
        </pc:sldMkLst>
        <pc:spChg chg="add del mod">
          <ac:chgData name="Yoel Kortick" userId="167978f5-7f40-4909-85d5-d4149554ad4e" providerId="ADAL" clId="{AAC0941E-B0F7-44E4-AEBF-F8F1535B086A}" dt="2023-07-05T15:46:37.138" v="1992" actId="478"/>
          <ac:spMkLst>
            <pc:docMk/>
            <pc:sldMk cId="933451772" sldId="2230"/>
            <ac:spMk id="6" creationId="{79662586-B48E-D167-C455-8F2E4BDD155A}"/>
          </ac:spMkLst>
        </pc:spChg>
        <pc:spChg chg="del">
          <ac:chgData name="Yoel Kortick" userId="167978f5-7f40-4909-85d5-d4149554ad4e" providerId="ADAL" clId="{AAC0941E-B0F7-44E4-AEBF-F8F1535B086A}" dt="2023-07-05T15:46:35.232" v="1991" actId="478"/>
          <ac:spMkLst>
            <pc:docMk/>
            <pc:sldMk cId="933451772" sldId="2230"/>
            <ac:spMk id="7" creationId="{5F847B4D-31AA-48C3-A5B9-DADEC9A2A2E9}"/>
          </ac:spMkLst>
        </pc:spChg>
        <pc:picChg chg="del">
          <ac:chgData name="Yoel Kortick" userId="167978f5-7f40-4909-85d5-d4149554ad4e" providerId="ADAL" clId="{AAC0941E-B0F7-44E4-AEBF-F8F1535B086A}" dt="2023-07-05T15:46:39.141" v="1993" actId="478"/>
          <ac:picMkLst>
            <pc:docMk/>
            <pc:sldMk cId="933451772" sldId="2230"/>
            <ac:picMk id="8" creationId="{85CF80C4-AEAA-53AB-5AE1-075880EF698B}"/>
          </ac:picMkLst>
        </pc:picChg>
        <pc:picChg chg="add mod">
          <ac:chgData name="Yoel Kortick" userId="167978f5-7f40-4909-85d5-d4149554ad4e" providerId="ADAL" clId="{AAC0941E-B0F7-44E4-AEBF-F8F1535B086A}" dt="2023-07-05T15:46:47.884" v="2016" actId="208"/>
          <ac:picMkLst>
            <pc:docMk/>
            <pc:sldMk cId="933451772" sldId="2230"/>
            <ac:picMk id="10" creationId="{F862017D-B88F-D6DF-79BD-19A72DD7A004}"/>
          </ac:picMkLst>
        </pc:picChg>
      </pc:sldChg>
      <pc:sldChg chg="addSp modSp add mod">
        <pc:chgData name="Yoel Kortick" userId="167978f5-7f40-4909-85d5-d4149554ad4e" providerId="ADAL" clId="{AAC0941E-B0F7-44E4-AEBF-F8F1535B086A}" dt="2023-07-06T06:41:22.146" v="2404" actId="208"/>
        <pc:sldMkLst>
          <pc:docMk/>
          <pc:sldMk cId="1370000261" sldId="2231"/>
        </pc:sldMkLst>
        <pc:spChg chg="mod">
          <ac:chgData name="Yoel Kortick" userId="167978f5-7f40-4909-85d5-d4149554ad4e" providerId="ADAL" clId="{AAC0941E-B0F7-44E4-AEBF-F8F1535B086A}" dt="2023-07-06T06:41:18.078" v="2385" actId="27636"/>
          <ac:spMkLst>
            <pc:docMk/>
            <pc:sldMk cId="1370000261" sldId="2231"/>
            <ac:spMk id="7" creationId="{5F847B4D-31AA-48C3-A5B9-DADEC9A2A2E9}"/>
          </ac:spMkLst>
        </pc:spChg>
        <pc:picChg chg="add mod">
          <ac:chgData name="Yoel Kortick" userId="167978f5-7f40-4909-85d5-d4149554ad4e" providerId="ADAL" clId="{AAC0941E-B0F7-44E4-AEBF-F8F1535B086A}" dt="2023-07-06T06:41:22.146" v="2404" actId="208"/>
          <ac:picMkLst>
            <pc:docMk/>
            <pc:sldMk cId="1370000261" sldId="2231"/>
            <ac:picMk id="4" creationId="{313B12B9-067A-331B-C33E-FD494FF42802}"/>
          </ac:picMkLst>
        </pc:picChg>
      </pc:sldChg>
      <pc:sldChg chg="addSp delSp modSp add mod">
        <pc:chgData name="Yoel Kortick" userId="167978f5-7f40-4909-85d5-d4149554ad4e" providerId="ADAL" clId="{AAC0941E-B0F7-44E4-AEBF-F8F1535B086A}" dt="2023-07-06T07:15:15.037" v="2803" actId="14100"/>
        <pc:sldMkLst>
          <pc:docMk/>
          <pc:sldMk cId="3986548633" sldId="2232"/>
        </pc:sldMkLst>
        <pc:spChg chg="del">
          <ac:chgData name="Yoel Kortick" userId="167978f5-7f40-4909-85d5-d4149554ad4e" providerId="ADAL" clId="{AAC0941E-B0F7-44E4-AEBF-F8F1535B086A}" dt="2023-07-06T07:13:26.131" v="2666" actId="478"/>
          <ac:spMkLst>
            <pc:docMk/>
            <pc:sldMk cId="3986548633" sldId="2232"/>
            <ac:spMk id="6" creationId="{A1EE039A-6E38-4B8D-FEDC-AD7E2244B00C}"/>
          </ac:spMkLst>
        </pc:spChg>
        <pc:spChg chg="add del">
          <ac:chgData name="Yoel Kortick" userId="167978f5-7f40-4909-85d5-d4149554ad4e" providerId="ADAL" clId="{AAC0941E-B0F7-44E4-AEBF-F8F1535B086A}" dt="2023-07-06T07:13:56.707" v="2782" actId="22"/>
          <ac:spMkLst>
            <pc:docMk/>
            <pc:sldMk cId="3986548633" sldId="2232"/>
            <ac:spMk id="7" creationId="{CC51B648-BE8F-C887-BF01-F183B7FEAADA}"/>
          </ac:spMkLst>
        </pc:spChg>
        <pc:spChg chg="add mod">
          <ac:chgData name="Yoel Kortick" userId="167978f5-7f40-4909-85d5-d4149554ad4e" providerId="ADAL" clId="{AAC0941E-B0F7-44E4-AEBF-F8F1535B086A}" dt="2023-07-06T07:14:34.338" v="2795" actId="404"/>
          <ac:spMkLst>
            <pc:docMk/>
            <pc:sldMk cId="3986548633" sldId="2232"/>
            <ac:spMk id="10" creationId="{9CAB7DE7-5FE0-2727-2082-43F52B17CF13}"/>
          </ac:spMkLst>
        </pc:spChg>
        <pc:spChg chg="mod">
          <ac:chgData name="Yoel Kortick" userId="167978f5-7f40-4909-85d5-d4149554ad4e" providerId="ADAL" clId="{AAC0941E-B0F7-44E4-AEBF-F8F1535B086A}" dt="2023-07-06T07:13:51.458" v="2779" actId="1076"/>
          <ac:spMkLst>
            <pc:docMk/>
            <pc:sldMk cId="3986548633" sldId="2232"/>
            <ac:spMk id="13" creationId="{5A8CF50C-268B-41DA-9957-5020B9E71A6F}"/>
          </ac:spMkLst>
        </pc:spChg>
        <pc:spChg chg="del">
          <ac:chgData name="Yoel Kortick" userId="167978f5-7f40-4909-85d5-d4149554ad4e" providerId="ADAL" clId="{AAC0941E-B0F7-44E4-AEBF-F8F1535B086A}" dt="2023-07-06T07:14:09.655" v="2784" actId="478"/>
          <ac:spMkLst>
            <pc:docMk/>
            <pc:sldMk cId="3986548633" sldId="2232"/>
            <ac:spMk id="14" creationId="{2DC20E37-2237-4D78-9B95-5F561092D32F}"/>
          </ac:spMkLst>
        </pc:spChg>
        <pc:picChg chg="del">
          <ac:chgData name="Yoel Kortick" userId="167978f5-7f40-4909-85d5-d4149554ad4e" providerId="ADAL" clId="{AAC0941E-B0F7-44E4-AEBF-F8F1535B086A}" dt="2023-07-06T07:13:53.415" v="2780" actId="478"/>
          <ac:picMkLst>
            <pc:docMk/>
            <pc:sldMk cId="3986548633" sldId="2232"/>
            <ac:picMk id="4" creationId="{5059C6CD-A54C-6001-29FD-5AD5976C1A33}"/>
          </ac:picMkLst>
        </pc:picChg>
        <pc:picChg chg="add mod">
          <ac:chgData name="Yoel Kortick" userId="167978f5-7f40-4909-85d5-d4149554ad4e" providerId="ADAL" clId="{AAC0941E-B0F7-44E4-AEBF-F8F1535B086A}" dt="2023-07-06T07:14:14.460" v="2788" actId="1076"/>
          <ac:picMkLst>
            <pc:docMk/>
            <pc:sldMk cId="3986548633" sldId="2232"/>
            <ac:picMk id="9" creationId="{00542582-F517-3361-B198-0ED68EB9DE8B}"/>
          </ac:picMkLst>
        </pc:picChg>
        <pc:cxnChg chg="add mod">
          <ac:chgData name="Yoel Kortick" userId="167978f5-7f40-4909-85d5-d4149554ad4e" providerId="ADAL" clId="{AAC0941E-B0F7-44E4-AEBF-F8F1535B086A}" dt="2023-07-06T07:15:00.133" v="2798" actId="208"/>
          <ac:cxnSpMkLst>
            <pc:docMk/>
            <pc:sldMk cId="3986548633" sldId="2232"/>
            <ac:cxnSpMk id="12" creationId="{9463801C-4572-A767-D854-A57A12B9EE78}"/>
          </ac:cxnSpMkLst>
        </pc:cxnChg>
        <pc:cxnChg chg="add mod">
          <ac:chgData name="Yoel Kortick" userId="167978f5-7f40-4909-85d5-d4149554ad4e" providerId="ADAL" clId="{AAC0941E-B0F7-44E4-AEBF-F8F1535B086A}" dt="2023-07-06T07:15:04.638" v="2799" actId="571"/>
          <ac:cxnSpMkLst>
            <pc:docMk/>
            <pc:sldMk cId="3986548633" sldId="2232"/>
            <ac:cxnSpMk id="15" creationId="{FFDA6A25-9DE0-D05C-1725-55C3ABA4D8B4}"/>
          </ac:cxnSpMkLst>
        </pc:cxnChg>
        <pc:cxnChg chg="add mod">
          <ac:chgData name="Yoel Kortick" userId="167978f5-7f40-4909-85d5-d4149554ad4e" providerId="ADAL" clId="{AAC0941E-B0F7-44E4-AEBF-F8F1535B086A}" dt="2023-07-06T07:15:15.037" v="2803" actId="14100"/>
          <ac:cxnSpMkLst>
            <pc:docMk/>
            <pc:sldMk cId="3986548633" sldId="2232"/>
            <ac:cxnSpMk id="16" creationId="{A45EF683-1390-CB09-C620-70DDBDD9914E}"/>
          </ac:cxnSpMkLst>
        </pc:cxnChg>
        <pc:cxnChg chg="add mod">
          <ac:chgData name="Yoel Kortick" userId="167978f5-7f40-4909-85d5-d4149554ad4e" providerId="ADAL" clId="{AAC0941E-B0F7-44E4-AEBF-F8F1535B086A}" dt="2023-07-06T07:15:12.420" v="2802" actId="14100"/>
          <ac:cxnSpMkLst>
            <pc:docMk/>
            <pc:sldMk cId="3986548633" sldId="2232"/>
            <ac:cxnSpMk id="17" creationId="{55DCA6DC-7EBF-FB44-5CAF-49D15B08DA4E}"/>
          </ac:cxnSpMkLst>
        </pc:cxnChg>
      </pc:sldChg>
      <pc:sldChg chg="addSp delSp modSp add mod">
        <pc:chgData name="Yoel Kortick" userId="167978f5-7f40-4909-85d5-d4149554ad4e" providerId="ADAL" clId="{AAC0941E-B0F7-44E4-AEBF-F8F1535B086A}" dt="2023-07-06T07:27:41.180" v="2812" actId="27614"/>
        <pc:sldMkLst>
          <pc:docMk/>
          <pc:sldMk cId="3661472376" sldId="2233"/>
        </pc:sldMkLst>
        <pc:spChg chg="add del mod">
          <ac:chgData name="Yoel Kortick" userId="167978f5-7f40-4909-85d5-d4149554ad4e" providerId="ADAL" clId="{AAC0941E-B0F7-44E4-AEBF-F8F1535B086A}" dt="2023-07-06T07:27:23.097" v="2808" actId="478"/>
          <ac:spMkLst>
            <pc:docMk/>
            <pc:sldMk cId="3661472376" sldId="2233"/>
            <ac:spMk id="4" creationId="{7B2BBB7C-45CD-BE7E-600D-85D305348F71}"/>
          </ac:spMkLst>
        </pc:spChg>
        <pc:spChg chg="mod">
          <ac:chgData name="Yoel Kortick" userId="167978f5-7f40-4909-85d5-d4149554ad4e" providerId="ADAL" clId="{AAC0941E-B0F7-44E4-AEBF-F8F1535B086A}" dt="2023-07-06T07:27:15.148" v="2806"/>
          <ac:spMkLst>
            <pc:docMk/>
            <pc:sldMk cId="3661472376" sldId="2233"/>
            <ac:spMk id="10" creationId="{9CAB7DE7-5FE0-2727-2082-43F52B17CF13}"/>
          </ac:spMkLst>
        </pc:spChg>
        <pc:spChg chg="del">
          <ac:chgData name="Yoel Kortick" userId="167978f5-7f40-4909-85d5-d4149554ad4e" providerId="ADAL" clId="{AAC0941E-B0F7-44E4-AEBF-F8F1535B086A}" dt="2023-07-06T07:27:19.473" v="2807" actId="478"/>
          <ac:spMkLst>
            <pc:docMk/>
            <pc:sldMk cId="3661472376" sldId="2233"/>
            <ac:spMk id="13" creationId="{5A8CF50C-268B-41DA-9957-5020B9E71A6F}"/>
          </ac:spMkLst>
        </pc:spChg>
        <pc:picChg chg="add mod">
          <ac:chgData name="Yoel Kortick" userId="167978f5-7f40-4909-85d5-d4149554ad4e" providerId="ADAL" clId="{AAC0941E-B0F7-44E4-AEBF-F8F1535B086A}" dt="2023-07-06T07:27:41.180" v="2812" actId="27614"/>
          <ac:picMkLst>
            <pc:docMk/>
            <pc:sldMk cId="3661472376" sldId="2233"/>
            <ac:picMk id="7" creationId="{B4E26D4C-FE70-8196-6962-2DFCAD5D44A2}"/>
          </ac:picMkLst>
        </pc:picChg>
        <pc:picChg chg="del">
          <ac:chgData name="Yoel Kortick" userId="167978f5-7f40-4909-85d5-d4149554ad4e" providerId="ADAL" clId="{AAC0941E-B0F7-44E4-AEBF-F8F1535B086A}" dt="2023-07-06T07:27:12.226" v="2805" actId="478"/>
          <ac:picMkLst>
            <pc:docMk/>
            <pc:sldMk cId="3661472376" sldId="2233"/>
            <ac:picMk id="9" creationId="{00542582-F517-3361-B198-0ED68EB9DE8B}"/>
          </ac:picMkLst>
        </pc:picChg>
        <pc:cxnChg chg="del">
          <ac:chgData name="Yoel Kortick" userId="167978f5-7f40-4909-85d5-d4149554ad4e" providerId="ADAL" clId="{AAC0941E-B0F7-44E4-AEBF-F8F1535B086A}" dt="2023-07-06T07:27:19.473" v="2807" actId="478"/>
          <ac:cxnSpMkLst>
            <pc:docMk/>
            <pc:sldMk cId="3661472376" sldId="2233"/>
            <ac:cxnSpMk id="12" creationId="{9463801C-4572-A767-D854-A57A12B9EE78}"/>
          </ac:cxnSpMkLst>
        </pc:cxnChg>
        <pc:cxnChg chg="del">
          <ac:chgData name="Yoel Kortick" userId="167978f5-7f40-4909-85d5-d4149554ad4e" providerId="ADAL" clId="{AAC0941E-B0F7-44E4-AEBF-F8F1535B086A}" dt="2023-07-06T07:27:19.473" v="2807" actId="478"/>
          <ac:cxnSpMkLst>
            <pc:docMk/>
            <pc:sldMk cId="3661472376" sldId="2233"/>
            <ac:cxnSpMk id="15" creationId="{FFDA6A25-9DE0-D05C-1725-55C3ABA4D8B4}"/>
          </ac:cxnSpMkLst>
        </pc:cxnChg>
        <pc:cxnChg chg="del">
          <ac:chgData name="Yoel Kortick" userId="167978f5-7f40-4909-85d5-d4149554ad4e" providerId="ADAL" clId="{AAC0941E-B0F7-44E4-AEBF-F8F1535B086A}" dt="2023-07-06T07:27:19.473" v="2807" actId="478"/>
          <ac:cxnSpMkLst>
            <pc:docMk/>
            <pc:sldMk cId="3661472376" sldId="2233"/>
            <ac:cxnSpMk id="16" creationId="{A45EF683-1390-CB09-C620-70DDBDD9914E}"/>
          </ac:cxnSpMkLst>
        </pc:cxnChg>
        <pc:cxnChg chg="del">
          <ac:chgData name="Yoel Kortick" userId="167978f5-7f40-4909-85d5-d4149554ad4e" providerId="ADAL" clId="{AAC0941E-B0F7-44E4-AEBF-F8F1535B086A}" dt="2023-07-06T07:27:19.473" v="2807" actId="478"/>
          <ac:cxnSpMkLst>
            <pc:docMk/>
            <pc:sldMk cId="3661472376" sldId="2233"/>
            <ac:cxnSpMk id="17" creationId="{55DCA6DC-7EBF-FB44-5CAF-49D15B08DA4E}"/>
          </ac:cxnSpMkLst>
        </pc:cxnChg>
      </pc:sldChg>
      <pc:sldChg chg="addSp delSp modSp add mod">
        <pc:chgData name="Yoel Kortick" userId="167978f5-7f40-4909-85d5-d4149554ad4e" providerId="ADAL" clId="{AAC0941E-B0F7-44E4-AEBF-F8F1535B086A}" dt="2023-07-06T07:43:46.955" v="2851" actId="1036"/>
        <pc:sldMkLst>
          <pc:docMk/>
          <pc:sldMk cId="2206847282" sldId="2234"/>
        </pc:sldMkLst>
        <pc:spChg chg="add del">
          <ac:chgData name="Yoel Kortick" userId="167978f5-7f40-4909-85d5-d4149554ad4e" providerId="ADAL" clId="{AAC0941E-B0F7-44E4-AEBF-F8F1535B086A}" dt="2023-07-06T07:31:35.520" v="2816" actId="22"/>
          <ac:spMkLst>
            <pc:docMk/>
            <pc:sldMk cId="2206847282" sldId="2234"/>
            <ac:spMk id="4" creationId="{B1AAB0C7-6EF8-B920-E803-AFC03F6C260D}"/>
          </ac:spMkLst>
        </pc:spChg>
        <pc:spChg chg="del mod">
          <ac:chgData name="Yoel Kortick" userId="167978f5-7f40-4909-85d5-d4149554ad4e" providerId="ADAL" clId="{AAC0941E-B0F7-44E4-AEBF-F8F1535B086A}" dt="2023-07-06T07:32:53.150" v="2827" actId="478"/>
          <ac:spMkLst>
            <pc:docMk/>
            <pc:sldMk cId="2206847282" sldId="2234"/>
            <ac:spMk id="10" creationId="{9CAB7DE7-5FE0-2727-2082-43F52B17CF13}"/>
          </ac:spMkLst>
        </pc:spChg>
        <pc:spChg chg="add del mod">
          <ac:chgData name="Yoel Kortick" userId="167978f5-7f40-4909-85d5-d4149554ad4e" providerId="ADAL" clId="{AAC0941E-B0F7-44E4-AEBF-F8F1535B086A}" dt="2023-07-06T07:32:29.899" v="2825" actId="478"/>
          <ac:spMkLst>
            <pc:docMk/>
            <pc:sldMk cId="2206847282" sldId="2234"/>
            <ac:spMk id="11" creationId="{1D13FDD7-F7EB-89DB-2F7B-83371827D11D}"/>
          </ac:spMkLst>
        </pc:spChg>
        <pc:spChg chg="del">
          <ac:chgData name="Yoel Kortick" userId="167978f5-7f40-4909-85d5-d4149554ad4e" providerId="ADAL" clId="{AAC0941E-B0F7-44E4-AEBF-F8F1535B086A}" dt="2023-07-06T07:32:27.793" v="2824" actId="478"/>
          <ac:spMkLst>
            <pc:docMk/>
            <pc:sldMk cId="2206847282" sldId="2234"/>
            <ac:spMk id="13" creationId="{5A8CF50C-268B-41DA-9957-5020B9E71A6F}"/>
          </ac:spMkLst>
        </pc:spChg>
        <pc:spChg chg="add mod">
          <ac:chgData name="Yoel Kortick" userId="167978f5-7f40-4909-85d5-d4149554ad4e" providerId="ADAL" clId="{AAC0941E-B0F7-44E4-AEBF-F8F1535B086A}" dt="2023-07-06T07:43:46.955" v="2851" actId="1036"/>
          <ac:spMkLst>
            <pc:docMk/>
            <pc:sldMk cId="2206847282" sldId="2234"/>
            <ac:spMk id="20" creationId="{1394F595-A485-4424-1D47-DB14BE71E465}"/>
          </ac:spMkLst>
        </pc:spChg>
        <pc:picChg chg="add del mod">
          <ac:chgData name="Yoel Kortick" userId="167978f5-7f40-4909-85d5-d4149554ad4e" providerId="ADAL" clId="{AAC0941E-B0F7-44E4-AEBF-F8F1535B086A}" dt="2023-07-06T07:32:50.761" v="2826" actId="478"/>
          <ac:picMkLst>
            <pc:docMk/>
            <pc:sldMk cId="2206847282" sldId="2234"/>
            <ac:picMk id="7" creationId="{7EBE6FE5-548F-D29A-9AE8-3CF33F5E3F56}"/>
          </ac:picMkLst>
        </pc:picChg>
        <pc:picChg chg="del">
          <ac:chgData name="Yoel Kortick" userId="167978f5-7f40-4909-85d5-d4149554ad4e" providerId="ADAL" clId="{AAC0941E-B0F7-44E4-AEBF-F8F1535B086A}" dt="2023-07-06T07:31:31.646" v="2814" actId="478"/>
          <ac:picMkLst>
            <pc:docMk/>
            <pc:sldMk cId="2206847282" sldId="2234"/>
            <ac:picMk id="9" creationId="{00542582-F517-3361-B198-0ED68EB9DE8B}"/>
          </ac:picMkLst>
        </pc:picChg>
        <pc:picChg chg="add mod">
          <ac:chgData name="Yoel Kortick" userId="167978f5-7f40-4909-85d5-d4149554ad4e" providerId="ADAL" clId="{AAC0941E-B0F7-44E4-AEBF-F8F1535B086A}" dt="2023-07-06T07:43:08.541" v="2830" actId="1076"/>
          <ac:picMkLst>
            <pc:docMk/>
            <pc:sldMk cId="2206847282" sldId="2234"/>
            <ac:picMk id="18" creationId="{11842A36-1161-FC4B-94BD-77432768D946}"/>
          </ac:picMkLst>
        </pc:picChg>
        <pc:cxnChg chg="del">
          <ac:chgData name="Yoel Kortick" userId="167978f5-7f40-4909-85d5-d4149554ad4e" providerId="ADAL" clId="{AAC0941E-B0F7-44E4-AEBF-F8F1535B086A}" dt="2023-07-06T07:31:38.502" v="2817" actId="478"/>
          <ac:cxnSpMkLst>
            <pc:docMk/>
            <pc:sldMk cId="2206847282" sldId="2234"/>
            <ac:cxnSpMk id="12" creationId="{9463801C-4572-A767-D854-A57A12B9EE78}"/>
          </ac:cxnSpMkLst>
        </pc:cxnChg>
        <pc:cxnChg chg="del">
          <ac:chgData name="Yoel Kortick" userId="167978f5-7f40-4909-85d5-d4149554ad4e" providerId="ADAL" clId="{AAC0941E-B0F7-44E4-AEBF-F8F1535B086A}" dt="2023-07-06T07:31:38.502" v="2817" actId="478"/>
          <ac:cxnSpMkLst>
            <pc:docMk/>
            <pc:sldMk cId="2206847282" sldId="2234"/>
            <ac:cxnSpMk id="15" creationId="{FFDA6A25-9DE0-D05C-1725-55C3ABA4D8B4}"/>
          </ac:cxnSpMkLst>
        </pc:cxnChg>
        <pc:cxnChg chg="del">
          <ac:chgData name="Yoel Kortick" userId="167978f5-7f40-4909-85d5-d4149554ad4e" providerId="ADAL" clId="{AAC0941E-B0F7-44E4-AEBF-F8F1535B086A}" dt="2023-07-06T07:31:38.502" v="2817" actId="478"/>
          <ac:cxnSpMkLst>
            <pc:docMk/>
            <pc:sldMk cId="2206847282" sldId="2234"/>
            <ac:cxnSpMk id="16" creationId="{A45EF683-1390-CB09-C620-70DDBDD9914E}"/>
          </ac:cxnSpMkLst>
        </pc:cxnChg>
        <pc:cxnChg chg="del">
          <ac:chgData name="Yoel Kortick" userId="167978f5-7f40-4909-85d5-d4149554ad4e" providerId="ADAL" clId="{AAC0941E-B0F7-44E4-AEBF-F8F1535B086A}" dt="2023-07-06T07:31:38.502" v="2817" actId="478"/>
          <ac:cxnSpMkLst>
            <pc:docMk/>
            <pc:sldMk cId="2206847282" sldId="2234"/>
            <ac:cxnSpMk id="17" creationId="{55DCA6DC-7EBF-FB44-5CAF-49D15B08DA4E}"/>
          </ac:cxnSpMkLst>
        </pc:cxnChg>
      </pc:sldChg>
      <pc:sldMasterChg chg="addSp delSp modSp mod">
        <pc:chgData name="Yoel Kortick" userId="167978f5-7f40-4909-85d5-d4149554ad4e" providerId="ADAL" clId="{AAC0941E-B0F7-44E4-AEBF-F8F1535B086A}" dt="2023-07-06T06:57:37.393" v="2662"/>
        <pc:sldMasterMkLst>
          <pc:docMk/>
          <pc:sldMasterMk cId="2149381290" sldId="2147483648"/>
        </pc:sldMasterMkLst>
        <pc:spChg chg="mod">
          <ac:chgData name="Yoel Kortick" userId="167978f5-7f40-4909-85d5-d4149554ad4e" providerId="ADAL" clId="{AAC0941E-B0F7-44E4-AEBF-F8F1535B086A}" dt="2023-07-05T04:57:53.112" v="7" actId="20577"/>
          <ac:spMkLst>
            <pc:docMk/>
            <pc:sldMasterMk cId="2149381290" sldId="2147483648"/>
            <ac:spMk id="27" creationId="{00000000-0000-0000-0000-000000000000}"/>
          </ac:spMkLst>
        </pc:spChg>
        <pc:picChg chg="add del mod">
          <ac:chgData name="Yoel Kortick" userId="167978f5-7f40-4909-85d5-d4149554ad4e" providerId="ADAL" clId="{AAC0941E-B0F7-44E4-AEBF-F8F1535B086A}" dt="2023-07-06T06:57:36.047" v="2661" actId="478"/>
          <ac:picMkLst>
            <pc:docMk/>
            <pc:sldMasterMk cId="2149381290" sldId="2147483648"/>
            <ac:picMk id="4" creationId="{5C7E9C35-A2C3-EE98-EB3E-4C34962B89AE}"/>
          </ac:picMkLst>
        </pc:picChg>
        <pc:picChg chg="add mod">
          <ac:chgData name="Yoel Kortick" userId="167978f5-7f40-4909-85d5-d4149554ad4e" providerId="ADAL" clId="{AAC0941E-B0F7-44E4-AEBF-F8F1535B086A}" dt="2023-07-06T06:57:37.393" v="2662"/>
          <ac:picMkLst>
            <pc:docMk/>
            <pc:sldMasterMk cId="2149381290" sldId="2147483648"/>
            <ac:picMk id="5" creationId="{3CD7415C-7D03-DB65-BA05-0522E0E1D08E}"/>
          </ac:picMkLst>
        </pc:picChg>
        <pc:picChg chg="del">
          <ac:chgData name="Yoel Kortick" userId="167978f5-7f40-4909-85d5-d4149554ad4e" providerId="ADAL" clId="{AAC0941E-B0F7-44E4-AEBF-F8F1535B086A}" dt="2023-07-06T06:56:59.900" v="2631" actId="478"/>
          <ac:picMkLst>
            <pc:docMk/>
            <pc:sldMasterMk cId="2149381290" sldId="2147483648"/>
            <ac:picMk id="10" creationId="{64EAC6E9-8ACD-4B43-A468-1C69E0B7F7D6}"/>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8/4/2023</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8/4/2023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58</a:t>
            </a:fld>
            <a:endParaRPr lang="en-US"/>
          </a:p>
        </p:txBody>
      </p:sp>
    </p:spTree>
    <p:extLst>
      <p:ext uri="{BB962C8B-B14F-4D97-AF65-F5344CB8AC3E}">
        <p14:creationId xmlns:p14="http://schemas.microsoft.com/office/powerpoint/2010/main" val="3362598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904830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18579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428770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3CD7415C-7D03-DB65-BA05-0522E0E1D08E}"/>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 id="2147483815" r:id="rId24"/>
    <p:sldLayoutId id="2147483816" r:id="rId25"/>
    <p:sldLayoutId id="2147483817" r:id="rId26"/>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hyperlink" Target="https://www.loc.gov/catworkshop/RDA%20training%20materials/RDA-refresh/rdarefr-diffa2.pdf" TargetMode="Externa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hyperlink" Target="http://dbpedia.org/resource/Gloria_Steinem" TargetMode="External"/><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hyperlink" Target="https://julac.hosted.exlibrisgroup.com/primo-explore/search?vid=HKUST" TargetMode="Externa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80/19386389.2018.1549014" TargetMode="External"/><Relationship Id="rId2" Type="http://schemas.openxmlformats.org/officeDocument/2006/relationships/hyperlink" Target="https://www.oclc.org/bibformats/en/2xx/245.html" TargetMode="Externa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180Search_Indexes/050MARC_21_Search_Indexes#MARC_21_Bibliographic_All_Titles_Search" TargetMode="External"/><Relationship Id="rId2" Type="http://schemas.openxmlformats.org/officeDocument/2006/relationships/hyperlink" Target="https://knowledge.exlibrisgroup.com/Alma/Product_Documentation/010Alma_Online_Help_(English)/010Getting_Started/050Alma_User_Interface_%E2%80%93_General_Information/Searching_in_Alma" TargetMode="Externa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080/0361526X.2011.556425"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80/0361526X.2011.556425"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s://www.itsmarc.com/crs/mergedprojects/RDAplus/rdaplus/rda_and_frbr_tell_me_again_why_i_care.htm"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www.librarianshipstudies.com/2017/12/how-many-entity-groups-does-frbr.html"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s://knowledge.exlibrisgroup.com/Primo/Product_Documentation/020Primo_VE/040Dedup_and_FRBR_for_Primo_VE/010Understanding_the_Dedup_and_FRBR_Processes_(Primo_VE)"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s://knowledge.exlibrisgroup.com/Primo/Product_Documentation/020Primo_VE/040Dedup_and_FRBR_for_Primo_VE/010Understanding_the_Dedup_and_FRBR_Processes_(Primo_VE)"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hyperlink" Target="https://journals.ala.org/index.php/ltr/article/download/4672/5544"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90Integrations_with_External_Systems/030Resource_Management/080Publishing_and_Inventory_Enrichment" TargetMode="External"/><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hyperlink" Target="https://knowledge.exlibrisgroup.com/@api/deki/files/78255/General_Publishing_Profile_Output_format_RDA_RDF.xml"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hyperlink" Target="https://developers.exlibrisgroup.com/alma/integrations/linked_data/rda-rdf/" TargetMode="Externa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open-eu.hosted.exlibrisgroup.com/alma/EXLDEV1_INST-eu/rda/entity/manifestation/99157909100121.r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www.librarianshipstudies.com/2017/07/resource-description-and-access-rda.html" TargetMode="Externa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hyperlink" Target="https://open-eu.hosted.exlibrisgroup.com/alma/EXLDEV1_INST-eu/rda/entity/work/9060406547299037014.rdf" TargetMode="Externa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hyperlink" Target="https://knowledge.exlibrisgroup.com/@api/deki/files/78266/General_Publishing_Profile_Output_format_MARC21_Bibliographic_with_Linked_Data.xml" TargetMode="Externa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rda-rsc.org/node/235" TargetMode="Externa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hyperlink" Target="https://open-eu.hosted.exlibrisgroup.com/alma/EXLDEV1_INST-eu/rda/entity/manifestation/99157909100121.rdf" TargetMode="Externa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6" Type="http://schemas.openxmlformats.org/officeDocument/2006/relationships/hyperlink" Target="http://viaf.org/" TargetMode="External"/><Relationship Id="rId5" Type="http://schemas.openxmlformats.org/officeDocument/2006/relationships/hyperlink" Target="http://id.loc.gov/" TargetMode="External"/><Relationship Id="rId4" Type="http://schemas.openxmlformats.org/officeDocument/2006/relationships/hyperlink" Target="http://www.isbnsearch.org/"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www.librarianshipstudies.com/2020/02/rda-provides-instructions-for-which-of.html" TargetMode="Externa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hyperlink" Target="http://id.loc.gov/authorities/names/" TargetMode="External"/><Relationship Id="rId2" Type="http://schemas.openxmlformats.org/officeDocument/2006/relationships/hyperlink" Target="http://id.loc.gov/authorities/subjects/" TargetMode="External"/><Relationship Id="rId1" Type="http://schemas.openxmlformats.org/officeDocument/2006/relationships/slideLayout" Target="../slideLayouts/slideLayout9.xml"/><Relationship Id="rId5" Type="http://schemas.openxmlformats.org/officeDocument/2006/relationships/hyperlink" Target="http://www.isbnsearch.org/" TargetMode="External"/><Relationship Id="rId4" Type="http://schemas.openxmlformats.org/officeDocument/2006/relationships/hyperlink" Target="http://viaf.org/via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hyperlink" Target="http://www.loc.gov/bibframe/docs/bibframe2-model.html" TargetMode="Externa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hyperlink" Target="https://www.jlis.it/article/view/66-82/11311" TargetMode="Externa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hyperlink" Target="http://www.loc.gov/bibframe/docs/bibframe2-model.html" TargetMode="Externa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hyperlink" Target="https://knowledge.exlibrisgroup.com/@api/deki/files/78279/General_Publishing_Profile_Output_format_BIBFRAME.xml" TargetMode="Externa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www.librarianshipstudies.com/2017/07/resource-description-and-access-rda.html" TargetMode="Externa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9.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97.xml.rels><?xml version="1.0" encoding="UTF-8" standalone="yes"?>
<Relationships xmlns="http://schemas.openxmlformats.org/package/2006/relationships"><Relationship Id="rId2" Type="http://schemas.openxmlformats.org/officeDocument/2006/relationships/hyperlink" Target="https://developers.exlibrisgroup.com/blog/Using-the-Linked-Data-Integration-API-to-Enhance-Discovery" TargetMode="Externa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s://search.library.wisc.edu/search/system" TargetMode="Externa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418704"/>
            <a:ext cx="7420668" cy="1305174"/>
          </a:xfrm>
        </p:spPr>
        <p:txBody>
          <a:bodyPr/>
          <a:lstStyle/>
          <a:p>
            <a:r>
              <a:rPr lang="en-US" sz="3200" dirty="0"/>
              <a:t>RDA, Linked Data and BIBFRAME in Alma</a:t>
            </a:r>
            <a:endParaRPr lang="en-US" sz="3200" b="1"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434960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Brief introduction to RDA (and the connection to linked data)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2958157"/>
          </a:xfrm>
        </p:spPr>
        <p:txBody>
          <a:bodyPr>
            <a:normAutofit lnSpcReduction="10000"/>
          </a:bodyPr>
          <a:lstStyle/>
          <a:p>
            <a:r>
              <a:rPr lang="en-US" sz="2000" dirty="0"/>
              <a:t>It is possible to divide the RDA into two distinct categories:</a:t>
            </a:r>
          </a:p>
          <a:p>
            <a:pPr marL="457200" indent="-457200">
              <a:buFont typeface="+mj-lt"/>
              <a:buAutoNum type="arabicPeriod"/>
            </a:pPr>
            <a:r>
              <a:rPr lang="en-US" sz="2000" dirty="0"/>
              <a:t>RDA for cataloging and describing records</a:t>
            </a:r>
          </a:p>
          <a:p>
            <a:pPr marL="457200" indent="-457200">
              <a:buFont typeface="+mj-lt"/>
              <a:buAutoNum type="arabicPeriod"/>
            </a:pPr>
            <a:r>
              <a:rPr lang="en-US" sz="2000" dirty="0"/>
              <a:t>RDA for describing levels of bibliographic data (WEMI - work, expression, manifestation, and item)) and looking at groups of records as the same work (FRBR - Functional Requirements for Bibliographic Records). </a:t>
            </a:r>
          </a:p>
          <a:p>
            <a:pPr marL="457200" indent="-457200">
              <a:buFont typeface="+mj-lt"/>
              <a:buAutoNum type="arabicPeriod"/>
            </a:pPr>
            <a:endParaRPr lang="en-US" sz="2000" dirty="0">
              <a:effectLst/>
            </a:endParaRPr>
          </a:p>
          <a:p>
            <a:r>
              <a:rPr lang="en-US" sz="2000" dirty="0"/>
              <a:t>Let's first briefly discuss the first category with two examples of how the cataloging has changed.</a:t>
            </a:r>
          </a:p>
          <a:p>
            <a:r>
              <a:rPr lang="en-US" sz="2000" dirty="0">
                <a:effectLst/>
              </a:rPr>
              <a:t>Then we will move onto the second category in a more in-depth manner.</a:t>
            </a:r>
          </a:p>
        </p:txBody>
      </p:sp>
      <p:sp>
        <p:nvSpPr>
          <p:cNvPr id="3" name="TextBox 2">
            <a:extLst>
              <a:ext uri="{FF2B5EF4-FFF2-40B4-BE49-F238E27FC236}">
                <a16:creationId xmlns:a16="http://schemas.microsoft.com/office/drawing/2014/main" id="{B1225E2C-0E68-489B-8EB2-62A5F4BBB784}"/>
              </a:ext>
            </a:extLst>
          </p:cNvPr>
          <p:cNvSpPr txBox="1"/>
          <p:nvPr/>
        </p:nvSpPr>
        <p:spPr>
          <a:xfrm>
            <a:off x="148856" y="3923414"/>
            <a:ext cx="8750595" cy="923330"/>
          </a:xfrm>
          <a:prstGeom prst="rect">
            <a:avLst/>
          </a:prstGeom>
          <a:noFill/>
        </p:spPr>
        <p:txBody>
          <a:bodyPr wrap="square" rtlCol="0">
            <a:spAutoFit/>
          </a:bodyPr>
          <a:lstStyle/>
          <a:p>
            <a:r>
              <a:rPr lang="en-US" dirty="0"/>
              <a:t>For in depth details in cataloging changes from AACR2 to RDA see for example </a:t>
            </a:r>
            <a:r>
              <a:rPr lang="en-US" dirty="0">
                <a:hlinkClick r:id="rId2"/>
              </a:rPr>
              <a:t>RDA Refresher Performance Support: What is Different from AACR2?</a:t>
            </a:r>
            <a:r>
              <a:rPr lang="en-US" dirty="0"/>
              <a:t> under </a:t>
            </a:r>
            <a:r>
              <a:rPr lang="en-US" dirty="0">
                <a:hlinkClick r:id="rId2"/>
              </a:rPr>
              <a:t>Library of Congress RDA Training Materials</a:t>
            </a:r>
            <a:r>
              <a:rPr lang="en-US" dirty="0"/>
              <a:t>. (accessed Feb. 2020)</a:t>
            </a:r>
          </a:p>
        </p:txBody>
      </p:sp>
    </p:spTree>
    <p:extLst>
      <p:ext uri="{BB962C8B-B14F-4D97-AF65-F5344CB8AC3E}">
        <p14:creationId xmlns:p14="http://schemas.microsoft.com/office/powerpoint/2010/main" val="33509762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70D8E7-E3BE-4082-B5DF-F4C51E425247}"/>
              </a:ext>
            </a:extLst>
          </p:cNvPr>
          <p:cNvPicPr>
            <a:picLocks noChangeAspect="1"/>
          </p:cNvPicPr>
          <p:nvPr/>
        </p:nvPicPr>
        <p:blipFill>
          <a:blip r:embed="rId2"/>
          <a:stretch>
            <a:fillRect/>
          </a:stretch>
        </p:blipFill>
        <p:spPr>
          <a:xfrm>
            <a:off x="109537" y="1529768"/>
            <a:ext cx="8924925" cy="27432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23" name="TextBox 22">
            <a:extLst>
              <a:ext uri="{FF2B5EF4-FFF2-40B4-BE49-F238E27FC236}">
                <a16:creationId xmlns:a16="http://schemas.microsoft.com/office/drawing/2014/main" id="{EEEBA972-2104-4420-A76D-4F0090ECF2EB}"/>
              </a:ext>
            </a:extLst>
          </p:cNvPr>
          <p:cNvSpPr txBox="1"/>
          <p:nvPr/>
        </p:nvSpPr>
        <p:spPr>
          <a:xfrm>
            <a:off x="325729" y="760610"/>
            <a:ext cx="878915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In lower section of the "full view" in section "Information from the web" we see information from </a:t>
            </a:r>
            <a:r>
              <a:rPr lang="en-US" sz="2000" dirty="0">
                <a:hlinkClick r:id="rId3"/>
              </a:rPr>
              <a:t>http://dbpedia.org/resource/Gloria_Steinem</a:t>
            </a:r>
            <a:r>
              <a:rPr lang="en-US" sz="2000" dirty="0"/>
              <a:t> </a:t>
            </a:r>
          </a:p>
        </p:txBody>
      </p:sp>
      <p:sp>
        <p:nvSpPr>
          <p:cNvPr id="7" name="Rectangle 6">
            <a:extLst>
              <a:ext uri="{FF2B5EF4-FFF2-40B4-BE49-F238E27FC236}">
                <a16:creationId xmlns:a16="http://schemas.microsoft.com/office/drawing/2014/main" id="{1948C88A-BA06-48FE-964A-C037BF387C78}"/>
              </a:ext>
            </a:extLst>
          </p:cNvPr>
          <p:cNvSpPr/>
          <p:nvPr/>
        </p:nvSpPr>
        <p:spPr>
          <a:xfrm>
            <a:off x="325729" y="2826656"/>
            <a:ext cx="1726355" cy="267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5920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23" name="TextBox 22">
            <a:extLst>
              <a:ext uri="{FF2B5EF4-FFF2-40B4-BE49-F238E27FC236}">
                <a16:creationId xmlns:a16="http://schemas.microsoft.com/office/drawing/2014/main" id="{EEEBA972-2104-4420-A76D-4F0090ECF2EB}"/>
              </a:ext>
            </a:extLst>
          </p:cNvPr>
          <p:cNvSpPr txBox="1"/>
          <p:nvPr/>
        </p:nvSpPr>
        <p:spPr>
          <a:xfrm>
            <a:off x="325729" y="760610"/>
            <a:ext cx="878915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In lower section of the "full view" in section "Information from the web" we also see links to LOC authorities, </a:t>
            </a:r>
            <a:r>
              <a:rPr lang="en-US" sz="2000" dirty="0" err="1"/>
              <a:t>viaf</a:t>
            </a:r>
            <a:r>
              <a:rPr lang="en-US" sz="2000" dirty="0"/>
              <a:t>, Wikipedia and </a:t>
            </a:r>
            <a:r>
              <a:rPr lang="en-US" sz="2000" dirty="0" err="1"/>
              <a:t>dbpedia</a:t>
            </a:r>
            <a:r>
              <a:rPr lang="en-US" sz="2000" dirty="0"/>
              <a:t> </a:t>
            </a:r>
          </a:p>
        </p:txBody>
      </p:sp>
      <p:pic>
        <p:nvPicPr>
          <p:cNvPr id="3" name="Picture 2">
            <a:extLst>
              <a:ext uri="{FF2B5EF4-FFF2-40B4-BE49-F238E27FC236}">
                <a16:creationId xmlns:a16="http://schemas.microsoft.com/office/drawing/2014/main" id="{6B7FB61B-5754-425D-803B-082F6C6BB737}"/>
              </a:ext>
            </a:extLst>
          </p:cNvPr>
          <p:cNvPicPr>
            <a:picLocks noChangeAspect="1"/>
          </p:cNvPicPr>
          <p:nvPr/>
        </p:nvPicPr>
        <p:blipFill>
          <a:blip r:embed="rId2"/>
          <a:stretch>
            <a:fillRect/>
          </a:stretch>
        </p:blipFill>
        <p:spPr>
          <a:xfrm>
            <a:off x="2838450" y="1976437"/>
            <a:ext cx="3467100" cy="1190625"/>
          </a:xfrm>
          <a:prstGeom prst="rect">
            <a:avLst/>
          </a:prstGeom>
          <a:ln>
            <a:solidFill>
              <a:schemeClr val="tx1"/>
            </a:solidFill>
          </a:ln>
        </p:spPr>
      </p:pic>
    </p:spTree>
    <p:extLst>
      <p:ext uri="{BB962C8B-B14F-4D97-AF65-F5344CB8AC3E}">
        <p14:creationId xmlns:p14="http://schemas.microsoft.com/office/powerpoint/2010/main" val="35189356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23" name="TextBox 22">
            <a:extLst>
              <a:ext uri="{FF2B5EF4-FFF2-40B4-BE49-F238E27FC236}">
                <a16:creationId xmlns:a16="http://schemas.microsoft.com/office/drawing/2014/main" id="{EEEBA972-2104-4420-A76D-4F0090ECF2EB}"/>
              </a:ext>
            </a:extLst>
          </p:cNvPr>
          <p:cNvSpPr txBox="1"/>
          <p:nvPr/>
        </p:nvSpPr>
        <p:spPr>
          <a:xfrm>
            <a:off x="325729" y="760610"/>
            <a:ext cx="8789159"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we will look at another example from a different Alma Institution: The Hong Kong University of Science and Technology.</a:t>
            </a:r>
          </a:p>
          <a:p>
            <a:pPr marL="285750" indent="-285750">
              <a:buFont typeface="Arial" panose="020B0604020202020204" pitchFamily="34" charset="0"/>
              <a:buChar char="•"/>
            </a:pPr>
            <a:r>
              <a:rPr lang="en-US" sz="2400" dirty="0"/>
              <a:t>The Primo search is at </a:t>
            </a:r>
            <a:r>
              <a:rPr lang="en-US" sz="2400" u="sng" dirty="0">
                <a:hlinkClick r:id="rId2"/>
              </a:rPr>
              <a:t>https://julac.hosted.exlibrisgroup.com/primo-explore/search?vid=HKUST</a:t>
            </a:r>
            <a:r>
              <a:rPr lang="en-US" sz="2400" dirty="0"/>
              <a:t> </a:t>
            </a:r>
          </a:p>
          <a:p>
            <a:pPr marL="285750" indent="-285750">
              <a:buFont typeface="Arial" panose="020B0604020202020204" pitchFamily="34" charset="0"/>
              <a:buChar char="•"/>
            </a:pPr>
            <a:r>
              <a:rPr lang="en-US" sz="2400" dirty="0"/>
              <a:t>We will search the library catalog for title "Lean in women work and the will to lead"</a:t>
            </a:r>
          </a:p>
        </p:txBody>
      </p:sp>
    </p:spTree>
    <p:extLst>
      <p:ext uri="{BB962C8B-B14F-4D97-AF65-F5344CB8AC3E}">
        <p14:creationId xmlns:p14="http://schemas.microsoft.com/office/powerpoint/2010/main" val="39542679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FAE74A-805B-461C-8DC0-2252BC7B2135}"/>
              </a:ext>
            </a:extLst>
          </p:cNvPr>
          <p:cNvPicPr>
            <a:picLocks noChangeAspect="1"/>
          </p:cNvPicPr>
          <p:nvPr/>
        </p:nvPicPr>
        <p:blipFill>
          <a:blip r:embed="rId2"/>
          <a:stretch>
            <a:fillRect/>
          </a:stretch>
        </p:blipFill>
        <p:spPr>
          <a:xfrm>
            <a:off x="0" y="1497790"/>
            <a:ext cx="9144000" cy="214791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6" name="TextBox 5">
            <a:extLst>
              <a:ext uri="{FF2B5EF4-FFF2-40B4-BE49-F238E27FC236}">
                <a16:creationId xmlns:a16="http://schemas.microsoft.com/office/drawing/2014/main" id="{D6C3E0BA-00F2-4835-A401-3276B5A87AA8}"/>
              </a:ext>
            </a:extLst>
          </p:cNvPr>
          <p:cNvSpPr txBox="1"/>
          <p:nvPr/>
        </p:nvSpPr>
        <p:spPr>
          <a:xfrm>
            <a:off x="325729" y="760610"/>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From the results we will click the title to see the full view</a:t>
            </a:r>
          </a:p>
        </p:txBody>
      </p:sp>
    </p:spTree>
    <p:extLst>
      <p:ext uri="{BB962C8B-B14F-4D97-AF65-F5344CB8AC3E}">
        <p14:creationId xmlns:p14="http://schemas.microsoft.com/office/powerpoint/2010/main" val="11538280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B3696-B4AE-4224-8336-8DDE4CC8EB89}"/>
              </a:ext>
            </a:extLst>
          </p:cNvPr>
          <p:cNvPicPr>
            <a:picLocks noChangeAspect="1"/>
          </p:cNvPicPr>
          <p:nvPr/>
        </p:nvPicPr>
        <p:blipFill>
          <a:blip r:embed="rId2"/>
          <a:stretch>
            <a:fillRect/>
          </a:stretch>
        </p:blipFill>
        <p:spPr>
          <a:xfrm>
            <a:off x="2064655" y="1004634"/>
            <a:ext cx="5014690" cy="383055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23" name="TextBox 22">
            <a:extLst>
              <a:ext uri="{FF2B5EF4-FFF2-40B4-BE49-F238E27FC236}">
                <a16:creationId xmlns:a16="http://schemas.microsoft.com/office/drawing/2014/main" id="{EEEBA972-2104-4420-A76D-4F0090ECF2EB}"/>
              </a:ext>
            </a:extLst>
          </p:cNvPr>
          <p:cNvSpPr txBox="1"/>
          <p:nvPr/>
        </p:nvSpPr>
        <p:spPr>
          <a:xfrm>
            <a:off x="354841" y="627675"/>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Now we have a link to the "Knowledge Card"</a:t>
            </a:r>
          </a:p>
        </p:txBody>
      </p:sp>
      <p:sp>
        <p:nvSpPr>
          <p:cNvPr id="6" name="Rectangle 5">
            <a:extLst>
              <a:ext uri="{FF2B5EF4-FFF2-40B4-BE49-F238E27FC236}">
                <a16:creationId xmlns:a16="http://schemas.microsoft.com/office/drawing/2014/main" id="{F424A883-5675-404A-9078-2D87DD56C252}"/>
              </a:ext>
            </a:extLst>
          </p:cNvPr>
          <p:cNvSpPr/>
          <p:nvPr/>
        </p:nvSpPr>
        <p:spPr>
          <a:xfrm>
            <a:off x="2064655" y="3286961"/>
            <a:ext cx="967563" cy="365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9535F4-CD84-4D4A-A0E3-251AB6307582}"/>
              </a:ext>
            </a:extLst>
          </p:cNvPr>
          <p:cNvSpPr txBox="1"/>
          <p:nvPr/>
        </p:nvSpPr>
        <p:spPr>
          <a:xfrm>
            <a:off x="7034202" y="2211329"/>
            <a:ext cx="1786270" cy="369332"/>
          </a:xfrm>
          <a:prstGeom prst="rect">
            <a:avLst/>
          </a:prstGeom>
          <a:solidFill>
            <a:schemeClr val="bg1"/>
          </a:solidFill>
          <a:ln>
            <a:solidFill>
              <a:schemeClr val="tx1"/>
            </a:solidFill>
          </a:ln>
        </p:spPr>
        <p:txBody>
          <a:bodyPr wrap="square" rtlCol="0">
            <a:spAutoFit/>
          </a:bodyPr>
          <a:lstStyle/>
          <a:p>
            <a:r>
              <a:rPr lang="en-US" dirty="0"/>
              <a:t>Link to </a:t>
            </a:r>
            <a:r>
              <a:rPr lang="en-US" dirty="0" err="1"/>
              <a:t>Wikidata</a:t>
            </a:r>
            <a:endParaRPr lang="en-US" dirty="0"/>
          </a:p>
        </p:txBody>
      </p:sp>
      <p:sp>
        <p:nvSpPr>
          <p:cNvPr id="12" name="TextBox 11">
            <a:extLst>
              <a:ext uri="{FF2B5EF4-FFF2-40B4-BE49-F238E27FC236}">
                <a16:creationId xmlns:a16="http://schemas.microsoft.com/office/drawing/2014/main" id="{22C63C6D-FD3A-428F-821F-B775ED679741}"/>
              </a:ext>
            </a:extLst>
          </p:cNvPr>
          <p:cNvSpPr txBox="1"/>
          <p:nvPr/>
        </p:nvSpPr>
        <p:spPr>
          <a:xfrm>
            <a:off x="327966" y="3854942"/>
            <a:ext cx="1786270" cy="646331"/>
          </a:xfrm>
          <a:prstGeom prst="rect">
            <a:avLst/>
          </a:prstGeom>
          <a:solidFill>
            <a:schemeClr val="bg1"/>
          </a:solidFill>
          <a:ln>
            <a:solidFill>
              <a:schemeClr val="tx1"/>
            </a:solidFill>
          </a:ln>
        </p:spPr>
        <p:txBody>
          <a:bodyPr wrap="square" rtlCol="0">
            <a:spAutoFit/>
          </a:bodyPr>
          <a:lstStyle/>
          <a:p>
            <a:r>
              <a:rPr lang="en-US" dirty="0"/>
              <a:t>Link to LC Name Authority record</a:t>
            </a:r>
          </a:p>
        </p:txBody>
      </p:sp>
      <p:cxnSp>
        <p:nvCxnSpPr>
          <p:cNvPr id="13" name="Straight Arrow Connector 12">
            <a:extLst>
              <a:ext uri="{FF2B5EF4-FFF2-40B4-BE49-F238E27FC236}">
                <a16:creationId xmlns:a16="http://schemas.microsoft.com/office/drawing/2014/main" id="{620FBBC4-8377-4C91-8AF5-9F489A0268B8}"/>
              </a:ext>
            </a:extLst>
          </p:cNvPr>
          <p:cNvCxnSpPr>
            <a:cxnSpLocks/>
          </p:cNvCxnSpPr>
          <p:nvPr/>
        </p:nvCxnSpPr>
        <p:spPr>
          <a:xfrm>
            <a:off x="2114236" y="4178107"/>
            <a:ext cx="2021829" cy="145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6DFD9CF-0E37-4976-8984-83170506216B}"/>
              </a:ext>
            </a:extLst>
          </p:cNvPr>
          <p:cNvCxnSpPr>
            <a:cxnSpLocks/>
          </p:cNvCxnSpPr>
          <p:nvPr/>
        </p:nvCxnSpPr>
        <p:spPr>
          <a:xfrm flipH="1">
            <a:off x="6198782" y="2493070"/>
            <a:ext cx="835420" cy="17546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E34D84E-F940-477B-8F42-A4C02BC1F970}"/>
              </a:ext>
            </a:extLst>
          </p:cNvPr>
          <p:cNvSpPr txBox="1"/>
          <p:nvPr/>
        </p:nvSpPr>
        <p:spPr>
          <a:xfrm>
            <a:off x="2461566" y="4566877"/>
            <a:ext cx="1327168" cy="369332"/>
          </a:xfrm>
          <a:prstGeom prst="rect">
            <a:avLst/>
          </a:prstGeom>
          <a:solidFill>
            <a:schemeClr val="bg1"/>
          </a:solidFill>
          <a:ln>
            <a:solidFill>
              <a:schemeClr val="tx1"/>
            </a:solidFill>
          </a:ln>
        </p:spPr>
        <p:txBody>
          <a:bodyPr wrap="square" rtlCol="0">
            <a:spAutoFit/>
          </a:bodyPr>
          <a:lstStyle/>
          <a:p>
            <a:r>
              <a:rPr lang="en-US" dirty="0"/>
              <a:t>Link to </a:t>
            </a:r>
            <a:r>
              <a:rPr lang="en-US" dirty="0" err="1"/>
              <a:t>viaf</a:t>
            </a:r>
            <a:endParaRPr lang="en-US" dirty="0"/>
          </a:p>
        </p:txBody>
      </p:sp>
      <p:cxnSp>
        <p:nvCxnSpPr>
          <p:cNvPr id="21" name="Straight Arrow Connector 20">
            <a:extLst>
              <a:ext uri="{FF2B5EF4-FFF2-40B4-BE49-F238E27FC236}">
                <a16:creationId xmlns:a16="http://schemas.microsoft.com/office/drawing/2014/main" id="{FD034BE4-206B-4630-8D23-4120D6F02068}"/>
              </a:ext>
            </a:extLst>
          </p:cNvPr>
          <p:cNvCxnSpPr>
            <a:cxnSpLocks/>
            <a:stCxn id="20" idx="3"/>
          </p:cNvCxnSpPr>
          <p:nvPr/>
        </p:nvCxnSpPr>
        <p:spPr>
          <a:xfrm flipV="1">
            <a:off x="3788734" y="4444033"/>
            <a:ext cx="1477927" cy="3075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5011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23" name="TextBox 22">
            <a:extLst>
              <a:ext uri="{FF2B5EF4-FFF2-40B4-BE49-F238E27FC236}">
                <a16:creationId xmlns:a16="http://schemas.microsoft.com/office/drawing/2014/main" id="{EEEBA972-2104-4420-A76D-4F0090ECF2EB}"/>
              </a:ext>
            </a:extLst>
          </p:cNvPr>
          <p:cNvSpPr txBox="1"/>
          <p:nvPr/>
        </p:nvSpPr>
        <p:spPr>
          <a:xfrm>
            <a:off x="354841" y="627675"/>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From the discovery results the end user can arrive here (</a:t>
            </a:r>
            <a:r>
              <a:rPr lang="en-US" sz="2000" dirty="0" err="1"/>
              <a:t>viaf</a:t>
            </a:r>
            <a:r>
              <a:rPr lang="en-US" sz="2000" dirty="0"/>
              <a:t>)</a:t>
            </a:r>
          </a:p>
        </p:txBody>
      </p:sp>
      <p:pic>
        <p:nvPicPr>
          <p:cNvPr id="6" name="Picture 5">
            <a:extLst>
              <a:ext uri="{FF2B5EF4-FFF2-40B4-BE49-F238E27FC236}">
                <a16:creationId xmlns:a16="http://schemas.microsoft.com/office/drawing/2014/main" id="{27EC80D7-BED0-4F41-8F93-FC9F9D47A3D6}"/>
              </a:ext>
            </a:extLst>
          </p:cNvPr>
          <p:cNvPicPr>
            <a:picLocks noChangeAspect="1"/>
          </p:cNvPicPr>
          <p:nvPr/>
        </p:nvPicPr>
        <p:blipFill>
          <a:blip r:embed="rId2"/>
          <a:stretch>
            <a:fillRect/>
          </a:stretch>
        </p:blipFill>
        <p:spPr>
          <a:xfrm>
            <a:off x="839972" y="1188290"/>
            <a:ext cx="7464056" cy="3623749"/>
          </a:xfrm>
          <a:prstGeom prst="rect">
            <a:avLst/>
          </a:prstGeom>
          <a:ln>
            <a:solidFill>
              <a:schemeClr val="tx1"/>
            </a:solidFill>
          </a:ln>
        </p:spPr>
      </p:pic>
    </p:spTree>
    <p:extLst>
      <p:ext uri="{BB962C8B-B14F-4D97-AF65-F5344CB8AC3E}">
        <p14:creationId xmlns:p14="http://schemas.microsoft.com/office/powerpoint/2010/main" val="23236784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23" name="TextBox 22">
            <a:extLst>
              <a:ext uri="{FF2B5EF4-FFF2-40B4-BE49-F238E27FC236}">
                <a16:creationId xmlns:a16="http://schemas.microsoft.com/office/drawing/2014/main" id="{EEEBA972-2104-4420-A76D-4F0090ECF2EB}"/>
              </a:ext>
            </a:extLst>
          </p:cNvPr>
          <p:cNvSpPr txBox="1"/>
          <p:nvPr/>
        </p:nvSpPr>
        <p:spPr>
          <a:xfrm>
            <a:off x="354841" y="627675"/>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From the discovery results the end user can arrive here (</a:t>
            </a:r>
            <a:r>
              <a:rPr lang="en-US" sz="2000" dirty="0" err="1"/>
              <a:t>wikidata</a:t>
            </a:r>
            <a:r>
              <a:rPr lang="en-US" sz="2000" dirty="0"/>
              <a:t>)</a:t>
            </a:r>
          </a:p>
        </p:txBody>
      </p:sp>
      <p:pic>
        <p:nvPicPr>
          <p:cNvPr id="3" name="Picture 2">
            <a:extLst>
              <a:ext uri="{FF2B5EF4-FFF2-40B4-BE49-F238E27FC236}">
                <a16:creationId xmlns:a16="http://schemas.microsoft.com/office/drawing/2014/main" id="{287677E2-C784-4F83-B744-E472C7E9AA08}"/>
              </a:ext>
            </a:extLst>
          </p:cNvPr>
          <p:cNvPicPr>
            <a:picLocks noChangeAspect="1"/>
          </p:cNvPicPr>
          <p:nvPr/>
        </p:nvPicPr>
        <p:blipFill>
          <a:blip r:embed="rId2"/>
          <a:stretch>
            <a:fillRect/>
          </a:stretch>
        </p:blipFill>
        <p:spPr>
          <a:xfrm>
            <a:off x="627324" y="1223150"/>
            <a:ext cx="7846828" cy="3292675"/>
          </a:xfrm>
          <a:prstGeom prst="rect">
            <a:avLst/>
          </a:prstGeom>
          <a:ln>
            <a:solidFill>
              <a:schemeClr val="tx1"/>
            </a:solidFill>
          </a:ln>
        </p:spPr>
      </p:pic>
    </p:spTree>
    <p:extLst>
      <p:ext uri="{BB962C8B-B14F-4D97-AF65-F5344CB8AC3E}">
        <p14:creationId xmlns:p14="http://schemas.microsoft.com/office/powerpoint/2010/main" val="16715717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RDA for cataloging and describing records - Media Type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212607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RDA for cataloging and describing records – Media type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1566510"/>
          </a:xfrm>
        </p:spPr>
        <p:txBody>
          <a:bodyPr>
            <a:normAutofit/>
          </a:bodyPr>
          <a:lstStyle/>
          <a:p>
            <a:r>
              <a:rPr lang="en-US" sz="2200" dirty="0"/>
              <a:t>One example of RDA for cataloging is that with RDA the GMD 245 subfield h was replaced by the content, media, and carrier terms or codes in fields 336, 337 and 338.  Here is the description from </a:t>
            </a:r>
            <a:r>
              <a:rPr lang="en-US" sz="2200" dirty="0">
                <a:hlinkClick r:id="rId2"/>
              </a:rPr>
              <a:t>OCLC Support and training 245  Title Statement (NR)</a:t>
            </a:r>
            <a:r>
              <a:rPr lang="en-US" sz="2200" dirty="0"/>
              <a:t> </a:t>
            </a:r>
            <a:r>
              <a:rPr lang="en-US" sz="2000" dirty="0"/>
              <a:t>(accessed Feb. 2020)</a:t>
            </a:r>
            <a:r>
              <a:rPr lang="en-US" sz="2200" dirty="0"/>
              <a:t>:</a:t>
            </a:r>
          </a:p>
          <a:p>
            <a:endParaRPr lang="en-US" sz="2200" dirty="0"/>
          </a:p>
        </p:txBody>
      </p:sp>
      <p:sp>
        <p:nvSpPr>
          <p:cNvPr id="3" name="TextBox 2">
            <a:extLst>
              <a:ext uri="{FF2B5EF4-FFF2-40B4-BE49-F238E27FC236}">
                <a16:creationId xmlns:a16="http://schemas.microsoft.com/office/drawing/2014/main" id="{26E9F607-4B17-481C-9068-D1E4F5EDCE7B}"/>
              </a:ext>
            </a:extLst>
          </p:cNvPr>
          <p:cNvSpPr txBox="1"/>
          <p:nvPr/>
        </p:nvSpPr>
        <p:spPr>
          <a:xfrm>
            <a:off x="95693" y="4141572"/>
            <a:ext cx="8825023" cy="584775"/>
          </a:xfrm>
          <a:prstGeom prst="rect">
            <a:avLst/>
          </a:prstGeom>
          <a:noFill/>
        </p:spPr>
        <p:txBody>
          <a:bodyPr wrap="square" rtlCol="0">
            <a:spAutoFit/>
          </a:bodyPr>
          <a:lstStyle/>
          <a:p>
            <a:r>
              <a:rPr lang="en-US" sz="1600" dirty="0"/>
              <a:t>See also: "Content, Media, and Carrier (336/337/338) Fields in the Public Display". </a:t>
            </a:r>
            <a:r>
              <a:rPr lang="en-US" sz="1600" dirty="0">
                <a:hlinkClick r:id="rId3"/>
              </a:rPr>
              <a:t>Journal of Library Metadata.  Volume 18, 2018 - Issue 3-4</a:t>
            </a:r>
            <a:r>
              <a:rPr lang="en-US" sz="1600" dirty="0"/>
              <a:t>.  Lisa Romano. Pages 151-170. (accessed Feb. 2020)</a:t>
            </a:r>
          </a:p>
        </p:txBody>
      </p:sp>
      <p:pic>
        <p:nvPicPr>
          <p:cNvPr id="4" name="Picture 3">
            <a:extLst>
              <a:ext uri="{FF2B5EF4-FFF2-40B4-BE49-F238E27FC236}">
                <a16:creationId xmlns:a16="http://schemas.microsoft.com/office/drawing/2014/main" id="{B3BA738E-EF6C-47AF-A137-B77A60CF258E}"/>
              </a:ext>
            </a:extLst>
          </p:cNvPr>
          <p:cNvPicPr>
            <a:picLocks noChangeAspect="1"/>
          </p:cNvPicPr>
          <p:nvPr/>
        </p:nvPicPr>
        <p:blipFill>
          <a:blip r:embed="rId4"/>
          <a:stretch>
            <a:fillRect/>
          </a:stretch>
        </p:blipFill>
        <p:spPr>
          <a:xfrm>
            <a:off x="252808" y="2659065"/>
            <a:ext cx="8496300" cy="962025"/>
          </a:xfrm>
          <a:prstGeom prst="rect">
            <a:avLst/>
          </a:prstGeom>
          <a:ln>
            <a:solidFill>
              <a:schemeClr val="accent1"/>
            </a:solidFill>
          </a:ln>
        </p:spPr>
      </p:pic>
    </p:spTree>
    <p:extLst>
      <p:ext uri="{BB962C8B-B14F-4D97-AF65-F5344CB8AC3E}">
        <p14:creationId xmlns:p14="http://schemas.microsoft.com/office/powerpoint/2010/main" val="171697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D19B53-795E-4E00-B686-9FB361C482FD}"/>
              </a:ext>
            </a:extLst>
          </p:cNvPr>
          <p:cNvPicPr>
            <a:picLocks noChangeAspect="1"/>
          </p:cNvPicPr>
          <p:nvPr/>
        </p:nvPicPr>
        <p:blipFill>
          <a:blip r:embed="rId2"/>
          <a:stretch>
            <a:fillRect/>
          </a:stretch>
        </p:blipFill>
        <p:spPr>
          <a:xfrm>
            <a:off x="470933" y="2009359"/>
            <a:ext cx="8078994" cy="225430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RDA for cataloging and describing records – Media type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263488" y="752606"/>
            <a:ext cx="8556983" cy="991134"/>
          </a:xfrm>
          <a:ln>
            <a:noFill/>
          </a:ln>
        </p:spPr>
        <p:txBody>
          <a:bodyPr>
            <a:normAutofit fontScale="85000" lnSpcReduction="20000"/>
          </a:bodyPr>
          <a:lstStyle/>
          <a:p>
            <a:r>
              <a:rPr lang="en-US" dirty="0"/>
              <a:t>Here is (part of) a record </a:t>
            </a:r>
            <a:r>
              <a:rPr lang="en-US" dirty="0">
                <a:highlight>
                  <a:srgbClr val="FFFF00"/>
                </a:highlight>
              </a:rPr>
              <a:t>before</a:t>
            </a:r>
            <a:r>
              <a:rPr lang="en-US" dirty="0"/>
              <a:t> RDA which describes a video recording</a:t>
            </a:r>
          </a:p>
          <a:p>
            <a:r>
              <a:rPr lang="en-US" dirty="0"/>
              <a:t>Note the 245 subfield h and lack of 336, 337 and 338.</a:t>
            </a:r>
          </a:p>
          <a:p>
            <a:r>
              <a:rPr lang="en-US" dirty="0"/>
              <a:t>Descriptive information is in the 300 and 500</a:t>
            </a:r>
          </a:p>
        </p:txBody>
      </p:sp>
      <p:sp>
        <p:nvSpPr>
          <p:cNvPr id="10" name="Rectangle 9">
            <a:extLst>
              <a:ext uri="{FF2B5EF4-FFF2-40B4-BE49-F238E27FC236}">
                <a16:creationId xmlns:a16="http://schemas.microsoft.com/office/drawing/2014/main" id="{4E860368-D6E9-49D6-B96D-558E5F87C835}"/>
              </a:ext>
            </a:extLst>
          </p:cNvPr>
          <p:cNvSpPr/>
          <p:nvPr/>
        </p:nvSpPr>
        <p:spPr>
          <a:xfrm>
            <a:off x="2537213" y="1997397"/>
            <a:ext cx="1471262" cy="362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106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0AE8F3-5F1E-497E-8D3F-8D60D7BC3BF8}"/>
              </a:ext>
            </a:extLst>
          </p:cNvPr>
          <p:cNvPicPr>
            <a:picLocks noChangeAspect="1"/>
          </p:cNvPicPr>
          <p:nvPr/>
        </p:nvPicPr>
        <p:blipFill>
          <a:blip r:embed="rId2"/>
          <a:stretch>
            <a:fillRect/>
          </a:stretch>
        </p:blipFill>
        <p:spPr>
          <a:xfrm>
            <a:off x="1805388" y="1743739"/>
            <a:ext cx="5520440" cy="307085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RDA for cataloging and describing records – Media type</a:t>
            </a:r>
          </a:p>
        </p:txBody>
      </p:sp>
      <p:sp>
        <p:nvSpPr>
          <p:cNvPr id="13" name="Content Placeholder 5">
            <a:extLst>
              <a:ext uri="{FF2B5EF4-FFF2-40B4-BE49-F238E27FC236}">
                <a16:creationId xmlns:a16="http://schemas.microsoft.com/office/drawing/2014/main" id="{5A8CF50C-268B-41DA-9957-5020B9E71A6F}"/>
              </a:ext>
            </a:extLst>
          </p:cNvPr>
          <p:cNvSpPr>
            <a:spLocks noGrp="1"/>
          </p:cNvSpPr>
          <p:nvPr>
            <p:ph idx="1"/>
          </p:nvPr>
        </p:nvSpPr>
        <p:spPr>
          <a:xfrm>
            <a:off x="263488" y="752606"/>
            <a:ext cx="8556983" cy="991134"/>
          </a:xfrm>
          <a:ln>
            <a:noFill/>
          </a:ln>
        </p:spPr>
        <p:txBody>
          <a:bodyPr>
            <a:normAutofit fontScale="85000" lnSpcReduction="20000"/>
          </a:bodyPr>
          <a:lstStyle/>
          <a:p>
            <a:r>
              <a:rPr lang="en-US" dirty="0"/>
              <a:t>Here is (part of) a video recording record </a:t>
            </a:r>
            <a:r>
              <a:rPr lang="en-US" dirty="0">
                <a:highlight>
                  <a:srgbClr val="FFFF00"/>
                </a:highlight>
              </a:rPr>
              <a:t>after</a:t>
            </a:r>
            <a:r>
              <a:rPr lang="en-US" dirty="0"/>
              <a:t> RDA</a:t>
            </a:r>
          </a:p>
          <a:p>
            <a:r>
              <a:rPr lang="en-US" dirty="0"/>
              <a:t>Note the lack of a 245 subfield h </a:t>
            </a:r>
          </a:p>
          <a:p>
            <a:r>
              <a:rPr lang="en-US" dirty="0"/>
              <a:t>Descriptive information is in the 336, 337, 338 and 347</a:t>
            </a:r>
          </a:p>
        </p:txBody>
      </p:sp>
      <p:sp>
        <p:nvSpPr>
          <p:cNvPr id="14" name="Rectangle 13">
            <a:extLst>
              <a:ext uri="{FF2B5EF4-FFF2-40B4-BE49-F238E27FC236}">
                <a16:creationId xmlns:a16="http://schemas.microsoft.com/office/drawing/2014/main" id="{2DC20E37-2237-4D78-9B95-5F561092D32F}"/>
              </a:ext>
            </a:extLst>
          </p:cNvPr>
          <p:cNvSpPr/>
          <p:nvPr/>
        </p:nvSpPr>
        <p:spPr>
          <a:xfrm>
            <a:off x="1805388" y="2762230"/>
            <a:ext cx="3776705" cy="2049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023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RDA for cataloging and describing records – Media type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491403"/>
          </a:xfrm>
        </p:spPr>
        <p:txBody>
          <a:bodyPr>
            <a:normAutofit fontScale="85000" lnSpcReduction="10000"/>
          </a:bodyPr>
          <a:lstStyle/>
          <a:p>
            <a:r>
              <a:rPr lang="en-US" dirty="0"/>
              <a:t>In Alma the 245 subfield h can be searched in Alma via the "Medium Type"</a:t>
            </a:r>
          </a:p>
        </p:txBody>
      </p:sp>
      <p:pic>
        <p:nvPicPr>
          <p:cNvPr id="3" name="Picture 2">
            <a:extLst>
              <a:ext uri="{FF2B5EF4-FFF2-40B4-BE49-F238E27FC236}">
                <a16:creationId xmlns:a16="http://schemas.microsoft.com/office/drawing/2014/main" id="{2A41C16E-C5B5-4794-91E0-454CD1729502}"/>
              </a:ext>
            </a:extLst>
          </p:cNvPr>
          <p:cNvPicPr>
            <a:picLocks noChangeAspect="1"/>
          </p:cNvPicPr>
          <p:nvPr/>
        </p:nvPicPr>
        <p:blipFill>
          <a:blip r:embed="rId2"/>
          <a:stretch>
            <a:fillRect/>
          </a:stretch>
        </p:blipFill>
        <p:spPr>
          <a:xfrm>
            <a:off x="300037" y="1285011"/>
            <a:ext cx="8543925" cy="1152525"/>
          </a:xfrm>
          <a:prstGeom prst="rect">
            <a:avLst/>
          </a:prstGeom>
          <a:ln>
            <a:solidFill>
              <a:schemeClr val="tx1"/>
            </a:solidFill>
          </a:ln>
        </p:spPr>
      </p:pic>
      <p:pic>
        <p:nvPicPr>
          <p:cNvPr id="6" name="Picture 5">
            <a:extLst>
              <a:ext uri="{FF2B5EF4-FFF2-40B4-BE49-F238E27FC236}">
                <a16:creationId xmlns:a16="http://schemas.microsoft.com/office/drawing/2014/main" id="{AAE05E21-FDF9-4289-9B5E-202CDBD06BB9}"/>
              </a:ext>
            </a:extLst>
          </p:cNvPr>
          <p:cNvPicPr>
            <a:picLocks noChangeAspect="1"/>
          </p:cNvPicPr>
          <p:nvPr/>
        </p:nvPicPr>
        <p:blipFill>
          <a:blip r:embed="rId3"/>
          <a:stretch>
            <a:fillRect/>
          </a:stretch>
        </p:blipFill>
        <p:spPr>
          <a:xfrm>
            <a:off x="307466" y="3282226"/>
            <a:ext cx="8601075" cy="1152525"/>
          </a:xfrm>
          <a:prstGeom prst="rect">
            <a:avLst/>
          </a:prstGeom>
          <a:ln>
            <a:solidFill>
              <a:schemeClr val="tx1"/>
            </a:solidFill>
          </a:ln>
        </p:spPr>
      </p:pic>
      <p:sp>
        <p:nvSpPr>
          <p:cNvPr id="8" name="Content Placeholder 5">
            <a:extLst>
              <a:ext uri="{FF2B5EF4-FFF2-40B4-BE49-F238E27FC236}">
                <a16:creationId xmlns:a16="http://schemas.microsoft.com/office/drawing/2014/main" id="{2F9DBBC3-D22F-4E98-87B1-121C4287C50F}"/>
              </a:ext>
            </a:extLst>
          </p:cNvPr>
          <p:cNvSpPr txBox="1">
            <a:spLocks/>
          </p:cNvSpPr>
          <p:nvPr/>
        </p:nvSpPr>
        <p:spPr>
          <a:xfrm>
            <a:off x="417583" y="2680641"/>
            <a:ext cx="8262411" cy="4914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Alma the 337 subfield a can be searched in Alma via the "Media Type term"</a:t>
            </a:r>
          </a:p>
        </p:txBody>
      </p:sp>
    </p:spTree>
    <p:extLst>
      <p:ext uri="{BB962C8B-B14F-4D97-AF65-F5344CB8AC3E}">
        <p14:creationId xmlns:p14="http://schemas.microsoft.com/office/powerpoint/2010/main" val="339651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RDA for cataloging and describing records – Media type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1085247"/>
          </a:xfrm>
        </p:spPr>
        <p:txBody>
          <a:bodyPr>
            <a:normAutofit/>
          </a:bodyPr>
          <a:lstStyle/>
          <a:p>
            <a:r>
              <a:rPr lang="en-US" dirty="0"/>
              <a:t>See also: "RDA fields supported in Alma" at </a:t>
            </a:r>
            <a:r>
              <a:rPr lang="en-US" dirty="0">
                <a:hlinkClick r:id="rId2"/>
              </a:rPr>
              <a:t>Searching in Alma</a:t>
            </a:r>
          </a:p>
          <a:p>
            <a:r>
              <a:rPr lang="en-US" dirty="0"/>
              <a:t>See also: </a:t>
            </a:r>
            <a:r>
              <a:rPr lang="en-US" dirty="0">
                <a:hlinkClick r:id="rId3"/>
              </a:rPr>
              <a:t>MARC 21 Bibliographic All Titles Search </a:t>
            </a:r>
            <a:endParaRPr lang="en-US" dirty="0"/>
          </a:p>
          <a:p>
            <a:pPr marL="0" indent="0">
              <a:buNone/>
            </a:pPr>
            <a:endParaRPr lang="en-US" dirty="0"/>
          </a:p>
        </p:txBody>
      </p:sp>
      <p:pic>
        <p:nvPicPr>
          <p:cNvPr id="9" name="Picture 8">
            <a:extLst>
              <a:ext uri="{FF2B5EF4-FFF2-40B4-BE49-F238E27FC236}">
                <a16:creationId xmlns:a16="http://schemas.microsoft.com/office/drawing/2014/main" id="{32805C47-57DD-FC11-B8F2-A00046F3D67C}"/>
              </a:ext>
            </a:extLst>
          </p:cNvPr>
          <p:cNvPicPr>
            <a:picLocks noChangeAspect="1"/>
          </p:cNvPicPr>
          <p:nvPr/>
        </p:nvPicPr>
        <p:blipFill>
          <a:blip r:embed="rId4"/>
          <a:stretch>
            <a:fillRect/>
          </a:stretch>
        </p:blipFill>
        <p:spPr>
          <a:xfrm>
            <a:off x="952500" y="2347912"/>
            <a:ext cx="7239000" cy="447675"/>
          </a:xfrm>
          <a:prstGeom prst="rect">
            <a:avLst/>
          </a:prstGeom>
          <a:ln>
            <a:solidFill>
              <a:schemeClr val="accent1"/>
            </a:solidFill>
          </a:ln>
        </p:spPr>
      </p:pic>
      <p:pic>
        <p:nvPicPr>
          <p:cNvPr id="11" name="Picture 10">
            <a:extLst>
              <a:ext uri="{FF2B5EF4-FFF2-40B4-BE49-F238E27FC236}">
                <a16:creationId xmlns:a16="http://schemas.microsoft.com/office/drawing/2014/main" id="{FFEB45C9-90E8-9912-ADF1-0F3BD0A8A2CE}"/>
              </a:ext>
            </a:extLst>
          </p:cNvPr>
          <p:cNvPicPr>
            <a:picLocks noChangeAspect="1"/>
          </p:cNvPicPr>
          <p:nvPr/>
        </p:nvPicPr>
        <p:blipFill>
          <a:blip r:embed="rId5"/>
          <a:stretch>
            <a:fillRect/>
          </a:stretch>
        </p:blipFill>
        <p:spPr>
          <a:xfrm>
            <a:off x="954902" y="3000230"/>
            <a:ext cx="7324725" cy="428625"/>
          </a:xfrm>
          <a:prstGeom prst="rect">
            <a:avLst/>
          </a:prstGeom>
          <a:ln>
            <a:solidFill>
              <a:schemeClr val="accent1"/>
            </a:solidFill>
          </a:ln>
        </p:spPr>
      </p:pic>
    </p:spTree>
    <p:extLst>
      <p:ext uri="{BB962C8B-B14F-4D97-AF65-F5344CB8AC3E}">
        <p14:creationId xmlns:p14="http://schemas.microsoft.com/office/powerpoint/2010/main" val="4093416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RDA for cataloging and describing records - Abbreviations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240571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160175"/>
          </a:xfrm>
        </p:spPr>
        <p:txBody>
          <a:bodyPr>
            <a:normAutofit/>
          </a:bodyPr>
          <a:lstStyle/>
          <a:p>
            <a:r>
              <a:rPr lang="en-US" dirty="0"/>
              <a:t>Another example of cataloging changes with RDA deals with abbreviations. </a:t>
            </a:r>
          </a:p>
          <a:p>
            <a:r>
              <a:rPr lang="en-US" dirty="0"/>
              <a:t>" … AACR2 endeavored to display as much book information as possible in the smallest amount of space, employing abbreviations and prescriptive punctuation. In today's electronic-based library, these space concerns are obsolete, and the focus has shifted to discovery concerns, where abbreviations can impede discovery."</a:t>
            </a:r>
          </a:p>
          <a:p>
            <a:endParaRPr lang="en-US" dirty="0"/>
          </a:p>
        </p:txBody>
      </p:sp>
      <p:sp>
        <p:nvSpPr>
          <p:cNvPr id="6" name="TextBox 5">
            <a:extLst>
              <a:ext uri="{FF2B5EF4-FFF2-40B4-BE49-F238E27FC236}">
                <a16:creationId xmlns:a16="http://schemas.microsoft.com/office/drawing/2014/main" id="{A772DFE5-4DCC-4DE2-B84B-A801B09D2066}"/>
              </a:ext>
            </a:extLst>
          </p:cNvPr>
          <p:cNvSpPr txBox="1"/>
          <p:nvPr/>
        </p:nvSpPr>
        <p:spPr>
          <a:xfrm>
            <a:off x="95693" y="3912781"/>
            <a:ext cx="8825023" cy="830997"/>
          </a:xfrm>
          <a:prstGeom prst="rect">
            <a:avLst/>
          </a:prstGeom>
          <a:noFill/>
        </p:spPr>
        <p:txBody>
          <a:bodyPr wrap="square" rtlCol="0">
            <a:spAutoFit/>
          </a:bodyPr>
          <a:lstStyle/>
          <a:p>
            <a:r>
              <a:rPr lang="en-US" sz="1600" dirty="0"/>
              <a:t>"Resource Description and Access "RDA": New Code for Cataloging". </a:t>
            </a:r>
            <a:r>
              <a:rPr lang="en-US" sz="1600" dirty="0">
                <a:hlinkClick r:id="rId2"/>
              </a:rPr>
              <a:t>The Serials Librarian</a:t>
            </a:r>
          </a:p>
          <a:p>
            <a:r>
              <a:rPr lang="en-US" sz="1600" dirty="0">
                <a:hlinkClick r:id="rId2"/>
              </a:rPr>
              <a:t>From the Printed Page to the Digital Age.  Volume 60, 2011 - Issue 1-4</a:t>
            </a:r>
            <a:r>
              <a:rPr lang="en-US" sz="1600" dirty="0"/>
              <a:t>: An Oasis in Shifting Sands: NASIG at 25. </a:t>
            </a:r>
            <a:r>
              <a:rPr lang="es-ES" sz="1600" dirty="0"/>
              <a:t>Magda El-</a:t>
            </a:r>
            <a:r>
              <a:rPr lang="es-ES" sz="1600" dirty="0" err="1"/>
              <a:t>Sherbini</a:t>
            </a:r>
            <a:r>
              <a:rPr lang="es-ES" sz="1600" dirty="0"/>
              <a:t> </a:t>
            </a:r>
            <a:r>
              <a:rPr lang="es-ES" sz="1600" dirty="0" err="1"/>
              <a:t>Presenter</a:t>
            </a:r>
            <a:r>
              <a:rPr lang="es-ES" sz="1600" dirty="0"/>
              <a:t> &amp; Megan Curran </a:t>
            </a:r>
            <a:r>
              <a:rPr lang="es-ES" sz="1600" dirty="0" err="1"/>
              <a:t>Recorder</a:t>
            </a:r>
            <a:r>
              <a:rPr lang="es-ES" sz="1600" dirty="0"/>
              <a:t> .  Pages 7-15. </a:t>
            </a:r>
            <a:r>
              <a:rPr lang="en-US" sz="1600" dirty="0"/>
              <a:t>(accessed Feb. 2020) </a:t>
            </a:r>
          </a:p>
        </p:txBody>
      </p:sp>
    </p:spTree>
    <p:extLst>
      <p:ext uri="{BB962C8B-B14F-4D97-AF65-F5344CB8AC3E}">
        <p14:creationId xmlns:p14="http://schemas.microsoft.com/office/powerpoint/2010/main" val="119392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763360"/>
          </a:xfrm>
        </p:spPr>
        <p:txBody>
          <a:bodyPr>
            <a:normAutofit/>
          </a:bodyPr>
          <a:lstStyle/>
          <a:p>
            <a:r>
              <a:rPr lang="en-US" dirty="0"/>
              <a:t>" … As previously noted, many of the rules of AACR2 were based in a card-catalog-centric environment. Abbreviations were employed to save space on the card, and those abbreviations often had Latin roots (for example, et al., </a:t>
            </a:r>
            <a:r>
              <a:rPr lang="en-US" dirty="0" err="1"/>
              <a:t>s.l.</a:t>
            </a:r>
            <a:r>
              <a:rPr lang="en-US" dirty="0"/>
              <a:t>, and </a:t>
            </a:r>
            <a:r>
              <a:rPr lang="en-US" dirty="0" err="1"/>
              <a:t>s.n</a:t>
            </a:r>
            <a:r>
              <a:rPr lang="en-US" dirty="0"/>
              <a:t>.) that have little or no meaning to the average patron. In RDA all abbreviations should be spelled out unless abbreviated on a resource, and the terms used should be natural and understandable to patrons and librarians alike. "</a:t>
            </a:r>
          </a:p>
          <a:p>
            <a:endParaRPr lang="en-US" dirty="0"/>
          </a:p>
        </p:txBody>
      </p:sp>
      <p:sp>
        <p:nvSpPr>
          <p:cNvPr id="3" name="TextBox 2">
            <a:extLst>
              <a:ext uri="{FF2B5EF4-FFF2-40B4-BE49-F238E27FC236}">
                <a16:creationId xmlns:a16="http://schemas.microsoft.com/office/drawing/2014/main" id="{26E9F607-4B17-481C-9068-D1E4F5EDCE7B}"/>
              </a:ext>
            </a:extLst>
          </p:cNvPr>
          <p:cNvSpPr txBox="1"/>
          <p:nvPr/>
        </p:nvSpPr>
        <p:spPr>
          <a:xfrm>
            <a:off x="95693" y="3912781"/>
            <a:ext cx="8825023" cy="923330"/>
          </a:xfrm>
          <a:prstGeom prst="rect">
            <a:avLst/>
          </a:prstGeom>
          <a:noFill/>
        </p:spPr>
        <p:txBody>
          <a:bodyPr wrap="square" rtlCol="0">
            <a:spAutoFit/>
          </a:bodyPr>
          <a:lstStyle/>
          <a:p>
            <a:r>
              <a:rPr lang="en-US" dirty="0"/>
              <a:t>"Resource Description and Access "RDA": New Code for Cataloging". </a:t>
            </a:r>
            <a:r>
              <a:rPr lang="en-US" dirty="0">
                <a:hlinkClick r:id="rId2"/>
              </a:rPr>
              <a:t>The Serials Librarian</a:t>
            </a:r>
          </a:p>
          <a:p>
            <a:r>
              <a:rPr lang="en-US" dirty="0">
                <a:hlinkClick r:id="rId2"/>
              </a:rPr>
              <a:t>From the Printed Page to the Digital Age.  Volume 60, 2011 - Issue 1-4</a:t>
            </a:r>
            <a:r>
              <a:rPr lang="en-US" dirty="0"/>
              <a:t>: An Oasis in Shifting Sands: NASIG at 25. </a:t>
            </a:r>
            <a:r>
              <a:rPr lang="es-ES" dirty="0"/>
              <a:t>Magda El-</a:t>
            </a:r>
            <a:r>
              <a:rPr lang="es-ES" dirty="0" err="1"/>
              <a:t>Sherbini</a:t>
            </a:r>
            <a:r>
              <a:rPr lang="es-ES" dirty="0"/>
              <a:t> </a:t>
            </a:r>
            <a:r>
              <a:rPr lang="es-ES" dirty="0" err="1"/>
              <a:t>Presenter</a:t>
            </a:r>
            <a:r>
              <a:rPr lang="es-ES" dirty="0"/>
              <a:t> &amp; Megan Curran </a:t>
            </a:r>
            <a:r>
              <a:rPr lang="es-ES" dirty="0" err="1"/>
              <a:t>Recorder</a:t>
            </a:r>
            <a:r>
              <a:rPr lang="es-ES" dirty="0"/>
              <a:t> .  Pages 7-15</a:t>
            </a:r>
            <a:r>
              <a:rPr lang="en-US" dirty="0"/>
              <a:t> </a:t>
            </a:r>
          </a:p>
        </p:txBody>
      </p:sp>
    </p:spTree>
    <p:extLst>
      <p:ext uri="{BB962C8B-B14F-4D97-AF65-F5344CB8AC3E}">
        <p14:creationId xmlns:p14="http://schemas.microsoft.com/office/powerpoint/2010/main" val="193331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40794" y="646478"/>
            <a:ext cx="8262411" cy="4350823"/>
          </a:xfrm>
        </p:spPr>
        <p:txBody>
          <a:bodyPr>
            <a:normAutofit lnSpcReduction="10000"/>
          </a:bodyPr>
          <a:lstStyle/>
          <a:p>
            <a:r>
              <a:rPr lang="en-US" sz="1600" dirty="0"/>
              <a:t>Brief introduction to RDA (and the connection to linked data)</a:t>
            </a:r>
          </a:p>
          <a:p>
            <a:r>
              <a:rPr lang="en-US" sz="1600" dirty="0"/>
              <a:t>RDA for cataloging and describing records - Media Type</a:t>
            </a:r>
          </a:p>
          <a:p>
            <a:r>
              <a:rPr lang="en-US" sz="1600" dirty="0"/>
              <a:t>RDA for cataloging and describing records – Abbreviations</a:t>
            </a:r>
          </a:p>
          <a:p>
            <a:r>
              <a:rPr lang="en-US" sz="1600" dirty="0"/>
              <a:t>RDA and FRBR in Alma (and the connection between RDA and FRBR)</a:t>
            </a:r>
          </a:p>
          <a:p>
            <a:r>
              <a:rPr lang="it-IT" sz="1600" dirty="0"/>
              <a:t>RDA/RDF format in Alma via General Publishing Profile</a:t>
            </a:r>
          </a:p>
          <a:p>
            <a:r>
              <a:rPr lang="en-US" sz="1600" dirty="0"/>
              <a:t>RDA/RDF format in Alma via job "Export Bibliographic Records"</a:t>
            </a:r>
          </a:p>
          <a:p>
            <a:r>
              <a:rPr lang="en-US" sz="1600" dirty="0"/>
              <a:t>RDA/RDF format in Alma via APIs</a:t>
            </a:r>
          </a:p>
          <a:p>
            <a:r>
              <a:rPr lang="en-US" sz="1600" dirty="0"/>
              <a:t>Linked data in the general publishing profile</a:t>
            </a:r>
          </a:p>
          <a:p>
            <a:r>
              <a:rPr lang="en-US" sz="1600" dirty="0"/>
              <a:t>Linked data in the Alma User Interface</a:t>
            </a:r>
          </a:p>
          <a:p>
            <a:r>
              <a:rPr lang="en-US" sz="1600" dirty="0"/>
              <a:t>Comparing the Linked Data with the RDA/RDF format</a:t>
            </a:r>
          </a:p>
          <a:p>
            <a:r>
              <a:rPr lang="en-US" sz="1600" dirty="0"/>
              <a:t>Brief introduction to BIBFRAME (and the connection to linked data)</a:t>
            </a:r>
          </a:p>
          <a:p>
            <a:r>
              <a:rPr lang="en-US" sz="1600" dirty="0"/>
              <a:t>BIBFRAME in the Alma User Interface</a:t>
            </a:r>
          </a:p>
          <a:p>
            <a:r>
              <a:rPr lang="en-US" sz="1600" dirty="0"/>
              <a:t>BIBFRAME in the general publishing profile</a:t>
            </a:r>
          </a:p>
          <a:p>
            <a:r>
              <a:rPr lang="en-US" sz="1600" dirty="0"/>
              <a:t>How and why is this useful to the end user</a:t>
            </a:r>
          </a:p>
        </p:txBody>
      </p:sp>
      <p:sp>
        <p:nvSpPr>
          <p:cNvPr id="4" name="Title 4">
            <a:extLst>
              <a:ext uri="{FF2B5EF4-FFF2-40B4-BE49-F238E27FC236}">
                <a16:creationId xmlns:a16="http://schemas.microsoft.com/office/drawing/2014/main" id="{D72E13FB-15F6-455A-A982-30D21F150849}"/>
              </a:ext>
            </a:extLst>
          </p:cNvPr>
          <p:cNvSpPr>
            <a:spLocks noGrp="1"/>
          </p:cNvSpPr>
          <p:nvPr>
            <p:ph type="title"/>
          </p:nvPr>
        </p:nvSpPr>
        <p:spPr>
          <a:xfrm>
            <a:off x="395536" y="70415"/>
            <a:ext cx="8424936" cy="576064"/>
          </a:xfrm>
        </p:spPr>
        <p:txBody>
          <a:bodyPr/>
          <a:lstStyle/>
          <a:p>
            <a:r>
              <a:rPr lang="en-US" dirty="0"/>
              <a:t>Contents</a:t>
            </a:r>
          </a:p>
        </p:txBody>
      </p:sp>
    </p:spTree>
    <p:extLst>
      <p:ext uri="{BB962C8B-B14F-4D97-AF65-F5344CB8AC3E}">
        <p14:creationId xmlns:p14="http://schemas.microsoft.com/office/powerpoint/2010/main" val="2078564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62C16B-148F-48F1-9546-6B4600E11689}"/>
              </a:ext>
            </a:extLst>
          </p:cNvPr>
          <p:cNvPicPr>
            <a:picLocks noChangeAspect="1"/>
          </p:cNvPicPr>
          <p:nvPr/>
        </p:nvPicPr>
        <p:blipFill>
          <a:blip r:embed="rId2"/>
          <a:stretch>
            <a:fillRect/>
          </a:stretch>
        </p:blipFill>
        <p:spPr>
          <a:xfrm>
            <a:off x="466460" y="2585522"/>
            <a:ext cx="8211080" cy="148833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10" name="Rectangle 9">
            <a:extLst>
              <a:ext uri="{FF2B5EF4-FFF2-40B4-BE49-F238E27FC236}">
                <a16:creationId xmlns:a16="http://schemas.microsoft.com/office/drawing/2014/main" id="{4E860368-D6E9-49D6-B96D-558E5F87C835}"/>
              </a:ext>
            </a:extLst>
          </p:cNvPr>
          <p:cNvSpPr/>
          <p:nvPr/>
        </p:nvSpPr>
        <p:spPr>
          <a:xfrm>
            <a:off x="438068" y="3728230"/>
            <a:ext cx="3202494" cy="324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5">
            <a:extLst>
              <a:ext uri="{FF2B5EF4-FFF2-40B4-BE49-F238E27FC236}">
                <a16:creationId xmlns:a16="http://schemas.microsoft.com/office/drawing/2014/main" id="{3F4D81AA-7EA2-414D-ADA2-EE9088D7FE97}"/>
              </a:ext>
            </a:extLst>
          </p:cNvPr>
          <p:cNvSpPr>
            <a:spLocks noGrp="1"/>
          </p:cNvSpPr>
          <p:nvPr>
            <p:ph idx="1"/>
          </p:nvPr>
        </p:nvSpPr>
        <p:spPr>
          <a:xfrm>
            <a:off x="293508" y="1415270"/>
            <a:ext cx="8556983" cy="991134"/>
          </a:xfrm>
          <a:ln>
            <a:noFill/>
          </a:ln>
        </p:spPr>
        <p:txBody>
          <a:bodyPr>
            <a:normAutofit/>
          </a:bodyPr>
          <a:lstStyle/>
          <a:p>
            <a:r>
              <a:rPr lang="en-US" sz="1800" dirty="0"/>
              <a:t>Here is (part of) a record with pages and illustrations </a:t>
            </a:r>
            <a:r>
              <a:rPr lang="en-US" sz="1800" dirty="0">
                <a:highlight>
                  <a:srgbClr val="FFFF00"/>
                </a:highlight>
              </a:rPr>
              <a:t>before</a:t>
            </a:r>
            <a:r>
              <a:rPr lang="en-US" sz="1800" dirty="0"/>
              <a:t> RDA</a:t>
            </a:r>
          </a:p>
          <a:p>
            <a:r>
              <a:rPr lang="en-US" sz="1800" dirty="0"/>
              <a:t>Note the "p." for "pages" and "ill." for "illustrations" in field 300 subfields a and b</a:t>
            </a:r>
          </a:p>
        </p:txBody>
      </p:sp>
      <p:sp>
        <p:nvSpPr>
          <p:cNvPr id="4" name="TextBox 3">
            <a:extLst>
              <a:ext uri="{FF2B5EF4-FFF2-40B4-BE49-F238E27FC236}">
                <a16:creationId xmlns:a16="http://schemas.microsoft.com/office/drawing/2014/main" id="{16E683F6-5153-FEEF-3737-D22A2A9E7C48}"/>
              </a:ext>
            </a:extLst>
          </p:cNvPr>
          <p:cNvSpPr txBox="1"/>
          <p:nvPr/>
        </p:nvSpPr>
        <p:spPr>
          <a:xfrm>
            <a:off x="144856" y="851026"/>
            <a:ext cx="1629624" cy="369332"/>
          </a:xfrm>
          <a:prstGeom prst="rect">
            <a:avLst/>
          </a:prstGeom>
          <a:solidFill>
            <a:srgbClr val="FFFF00"/>
          </a:solidFill>
          <a:ln>
            <a:solidFill>
              <a:schemeClr val="accent1"/>
            </a:solidFill>
          </a:ln>
        </p:spPr>
        <p:txBody>
          <a:bodyPr wrap="square" rtlCol="0">
            <a:spAutoFit/>
          </a:bodyPr>
          <a:lstStyle/>
          <a:p>
            <a:r>
              <a:rPr lang="en-US" dirty="0"/>
              <a:t>Example 1 of 3</a:t>
            </a:r>
          </a:p>
        </p:txBody>
      </p:sp>
    </p:spTree>
    <p:extLst>
      <p:ext uri="{BB962C8B-B14F-4D97-AF65-F5344CB8AC3E}">
        <p14:creationId xmlns:p14="http://schemas.microsoft.com/office/powerpoint/2010/main" val="379346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13E83-AA5B-4262-860A-A3B2C80D540B}"/>
              </a:ext>
            </a:extLst>
          </p:cNvPr>
          <p:cNvPicPr>
            <a:picLocks noChangeAspect="1"/>
          </p:cNvPicPr>
          <p:nvPr/>
        </p:nvPicPr>
        <p:blipFill>
          <a:blip r:embed="rId2"/>
          <a:stretch>
            <a:fillRect/>
          </a:stretch>
        </p:blipFill>
        <p:spPr>
          <a:xfrm>
            <a:off x="2132944" y="2150296"/>
            <a:ext cx="4841484" cy="264363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13" name="Content Placeholder 5">
            <a:extLst>
              <a:ext uri="{FF2B5EF4-FFF2-40B4-BE49-F238E27FC236}">
                <a16:creationId xmlns:a16="http://schemas.microsoft.com/office/drawing/2014/main" id="{5A8CF50C-268B-41DA-9957-5020B9E71A6F}"/>
              </a:ext>
            </a:extLst>
          </p:cNvPr>
          <p:cNvSpPr>
            <a:spLocks noGrp="1"/>
          </p:cNvSpPr>
          <p:nvPr>
            <p:ph idx="1"/>
          </p:nvPr>
        </p:nvSpPr>
        <p:spPr>
          <a:xfrm>
            <a:off x="263489" y="1328670"/>
            <a:ext cx="8556983" cy="732162"/>
          </a:xfrm>
          <a:ln>
            <a:noFill/>
          </a:ln>
        </p:spPr>
        <p:txBody>
          <a:bodyPr>
            <a:normAutofit/>
          </a:bodyPr>
          <a:lstStyle/>
          <a:p>
            <a:r>
              <a:rPr lang="en-US" sz="1800" dirty="0"/>
              <a:t>Here is (part of) a record with pages and illustrations </a:t>
            </a:r>
            <a:r>
              <a:rPr lang="en-US" sz="1800" dirty="0">
                <a:highlight>
                  <a:srgbClr val="FFFF00"/>
                </a:highlight>
              </a:rPr>
              <a:t>after</a:t>
            </a:r>
            <a:r>
              <a:rPr lang="en-US" sz="1800" dirty="0"/>
              <a:t> RDA</a:t>
            </a:r>
          </a:p>
          <a:p>
            <a:r>
              <a:rPr lang="en-US" sz="1800" dirty="0"/>
              <a:t>Note the "pages" and "illustrations" in field 300 subfields a and b</a:t>
            </a:r>
          </a:p>
        </p:txBody>
      </p:sp>
      <p:sp>
        <p:nvSpPr>
          <p:cNvPr id="14" name="Rectangle 13">
            <a:extLst>
              <a:ext uri="{FF2B5EF4-FFF2-40B4-BE49-F238E27FC236}">
                <a16:creationId xmlns:a16="http://schemas.microsoft.com/office/drawing/2014/main" id="{2DC20E37-2237-4D78-9B95-5F561092D32F}"/>
              </a:ext>
            </a:extLst>
          </p:cNvPr>
          <p:cNvSpPr/>
          <p:nvPr/>
        </p:nvSpPr>
        <p:spPr>
          <a:xfrm>
            <a:off x="2169572" y="3257471"/>
            <a:ext cx="4222901" cy="4292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F3D99A-EBD2-0D6E-BF25-644624F90DF5}"/>
              </a:ext>
            </a:extLst>
          </p:cNvPr>
          <p:cNvSpPr txBox="1"/>
          <p:nvPr/>
        </p:nvSpPr>
        <p:spPr>
          <a:xfrm>
            <a:off x="144856" y="851026"/>
            <a:ext cx="1629624" cy="369332"/>
          </a:xfrm>
          <a:prstGeom prst="rect">
            <a:avLst/>
          </a:prstGeom>
          <a:solidFill>
            <a:srgbClr val="FFFF00"/>
          </a:solidFill>
          <a:ln>
            <a:solidFill>
              <a:schemeClr val="accent1"/>
            </a:solidFill>
          </a:ln>
        </p:spPr>
        <p:txBody>
          <a:bodyPr wrap="square" rtlCol="0">
            <a:spAutoFit/>
          </a:bodyPr>
          <a:lstStyle/>
          <a:p>
            <a:r>
              <a:rPr lang="en-US" dirty="0"/>
              <a:t>Example 1 of 3</a:t>
            </a:r>
          </a:p>
        </p:txBody>
      </p:sp>
    </p:spTree>
    <p:extLst>
      <p:ext uri="{BB962C8B-B14F-4D97-AF65-F5344CB8AC3E}">
        <p14:creationId xmlns:p14="http://schemas.microsoft.com/office/powerpoint/2010/main" val="2622968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8F4F42-1011-9254-CC16-CBEC81175B3D}"/>
              </a:ext>
            </a:extLst>
          </p:cNvPr>
          <p:cNvPicPr>
            <a:picLocks noChangeAspect="1"/>
          </p:cNvPicPr>
          <p:nvPr/>
        </p:nvPicPr>
        <p:blipFill>
          <a:blip r:embed="rId2"/>
          <a:stretch>
            <a:fillRect/>
          </a:stretch>
        </p:blipFill>
        <p:spPr>
          <a:xfrm>
            <a:off x="1730245" y="3135449"/>
            <a:ext cx="5584963" cy="154989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10" name="Rectangle 9">
            <a:extLst>
              <a:ext uri="{FF2B5EF4-FFF2-40B4-BE49-F238E27FC236}">
                <a16:creationId xmlns:a16="http://schemas.microsoft.com/office/drawing/2014/main" id="{4E860368-D6E9-49D6-B96D-558E5F87C835}"/>
              </a:ext>
            </a:extLst>
          </p:cNvPr>
          <p:cNvSpPr/>
          <p:nvPr/>
        </p:nvSpPr>
        <p:spPr>
          <a:xfrm>
            <a:off x="3014801" y="3989856"/>
            <a:ext cx="435636" cy="324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5">
            <a:extLst>
              <a:ext uri="{FF2B5EF4-FFF2-40B4-BE49-F238E27FC236}">
                <a16:creationId xmlns:a16="http://schemas.microsoft.com/office/drawing/2014/main" id="{3F4D81AA-7EA2-414D-ADA2-EE9088D7FE97}"/>
              </a:ext>
            </a:extLst>
          </p:cNvPr>
          <p:cNvSpPr>
            <a:spLocks noGrp="1"/>
          </p:cNvSpPr>
          <p:nvPr>
            <p:ph idx="1"/>
          </p:nvPr>
        </p:nvSpPr>
        <p:spPr>
          <a:xfrm>
            <a:off x="326859" y="1612680"/>
            <a:ext cx="8556983" cy="1266317"/>
          </a:xfrm>
          <a:ln>
            <a:noFill/>
          </a:ln>
        </p:spPr>
        <p:txBody>
          <a:bodyPr>
            <a:normAutofit/>
          </a:bodyPr>
          <a:lstStyle/>
          <a:p>
            <a:r>
              <a:rPr lang="en-US" sz="2000" dirty="0"/>
              <a:t>Here is (part of) a record with no known place of publication </a:t>
            </a:r>
            <a:r>
              <a:rPr lang="en-US" sz="2000" dirty="0">
                <a:highlight>
                  <a:srgbClr val="FFFF00"/>
                </a:highlight>
              </a:rPr>
              <a:t>before</a:t>
            </a:r>
            <a:r>
              <a:rPr lang="en-US" sz="2000" dirty="0"/>
              <a:t> RDA</a:t>
            </a:r>
          </a:p>
          <a:p>
            <a:r>
              <a:rPr lang="en-US" sz="2000" dirty="0"/>
              <a:t>Note the "[</a:t>
            </a:r>
            <a:r>
              <a:rPr lang="en-US" sz="2000" dirty="0" err="1"/>
              <a:t>S.l.</a:t>
            </a:r>
            <a:r>
              <a:rPr lang="en-US" sz="2000" dirty="0"/>
              <a:t>]." for "Place of Publication" in the 260 subfield a.  This is an abbreviation from Latin for "Sine loco" meaning "Without a place".</a:t>
            </a:r>
          </a:p>
        </p:txBody>
      </p:sp>
      <p:sp>
        <p:nvSpPr>
          <p:cNvPr id="9" name="TextBox 8">
            <a:extLst>
              <a:ext uri="{FF2B5EF4-FFF2-40B4-BE49-F238E27FC236}">
                <a16:creationId xmlns:a16="http://schemas.microsoft.com/office/drawing/2014/main" id="{66EF9789-259F-C801-7C4D-4BDCD595178B}"/>
              </a:ext>
            </a:extLst>
          </p:cNvPr>
          <p:cNvSpPr txBox="1"/>
          <p:nvPr/>
        </p:nvSpPr>
        <p:spPr>
          <a:xfrm>
            <a:off x="144856" y="851026"/>
            <a:ext cx="1629624" cy="369332"/>
          </a:xfrm>
          <a:prstGeom prst="rect">
            <a:avLst/>
          </a:prstGeom>
          <a:solidFill>
            <a:srgbClr val="FFFF00"/>
          </a:solidFill>
          <a:ln>
            <a:solidFill>
              <a:schemeClr val="accent1"/>
            </a:solidFill>
          </a:ln>
        </p:spPr>
        <p:txBody>
          <a:bodyPr wrap="square" rtlCol="0">
            <a:spAutoFit/>
          </a:bodyPr>
          <a:lstStyle/>
          <a:p>
            <a:r>
              <a:rPr lang="en-US" dirty="0"/>
              <a:t>Example 2 of 3</a:t>
            </a:r>
          </a:p>
        </p:txBody>
      </p:sp>
    </p:spTree>
    <p:extLst>
      <p:ext uri="{BB962C8B-B14F-4D97-AF65-F5344CB8AC3E}">
        <p14:creationId xmlns:p14="http://schemas.microsoft.com/office/powerpoint/2010/main" val="4142170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26747A-8776-433F-0869-E81AB3BE5BC7}"/>
              </a:ext>
            </a:extLst>
          </p:cNvPr>
          <p:cNvPicPr>
            <a:picLocks noChangeAspect="1"/>
          </p:cNvPicPr>
          <p:nvPr/>
        </p:nvPicPr>
        <p:blipFill>
          <a:blip r:embed="rId2"/>
          <a:stretch>
            <a:fillRect/>
          </a:stretch>
        </p:blipFill>
        <p:spPr>
          <a:xfrm>
            <a:off x="1352482" y="2543990"/>
            <a:ext cx="6439036" cy="222419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13" name="Content Placeholder 5">
            <a:extLst>
              <a:ext uri="{FF2B5EF4-FFF2-40B4-BE49-F238E27FC236}">
                <a16:creationId xmlns:a16="http://schemas.microsoft.com/office/drawing/2014/main" id="{5A8CF50C-268B-41DA-9957-5020B9E71A6F}"/>
              </a:ext>
            </a:extLst>
          </p:cNvPr>
          <p:cNvSpPr>
            <a:spLocks noGrp="1"/>
          </p:cNvSpPr>
          <p:nvPr>
            <p:ph idx="1"/>
          </p:nvPr>
        </p:nvSpPr>
        <p:spPr>
          <a:xfrm>
            <a:off x="263488" y="1422555"/>
            <a:ext cx="8556983" cy="991134"/>
          </a:xfrm>
          <a:ln>
            <a:noFill/>
          </a:ln>
        </p:spPr>
        <p:txBody>
          <a:bodyPr>
            <a:normAutofit/>
          </a:bodyPr>
          <a:lstStyle/>
          <a:p>
            <a:r>
              <a:rPr lang="en-US" sz="1800" dirty="0"/>
              <a:t>Here is (part of) a record with no known place of publication </a:t>
            </a:r>
            <a:r>
              <a:rPr lang="en-US" sz="1800" dirty="0">
                <a:highlight>
                  <a:srgbClr val="FFFF00"/>
                </a:highlight>
              </a:rPr>
              <a:t>after</a:t>
            </a:r>
            <a:r>
              <a:rPr lang="en-US" sz="1800" dirty="0"/>
              <a:t> RDA</a:t>
            </a:r>
          </a:p>
          <a:p>
            <a:r>
              <a:rPr lang="en-US" sz="1800" dirty="0"/>
              <a:t>Note the "Place of publication not identified" for "Place of Publication" in the 264 subfield a.  </a:t>
            </a:r>
          </a:p>
        </p:txBody>
      </p:sp>
      <p:sp>
        <p:nvSpPr>
          <p:cNvPr id="14" name="Rectangle 13">
            <a:extLst>
              <a:ext uri="{FF2B5EF4-FFF2-40B4-BE49-F238E27FC236}">
                <a16:creationId xmlns:a16="http://schemas.microsoft.com/office/drawing/2014/main" id="{2DC20E37-2237-4D78-9B95-5F561092D32F}"/>
              </a:ext>
            </a:extLst>
          </p:cNvPr>
          <p:cNvSpPr/>
          <p:nvPr/>
        </p:nvSpPr>
        <p:spPr>
          <a:xfrm>
            <a:off x="2190766" y="3244907"/>
            <a:ext cx="2507983" cy="304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78178D8-39D3-7723-B334-89A7824B19A9}"/>
              </a:ext>
            </a:extLst>
          </p:cNvPr>
          <p:cNvSpPr txBox="1"/>
          <p:nvPr/>
        </p:nvSpPr>
        <p:spPr>
          <a:xfrm>
            <a:off x="144856" y="851026"/>
            <a:ext cx="1629624" cy="369332"/>
          </a:xfrm>
          <a:prstGeom prst="rect">
            <a:avLst/>
          </a:prstGeom>
          <a:solidFill>
            <a:srgbClr val="FFFF00"/>
          </a:solidFill>
          <a:ln>
            <a:solidFill>
              <a:schemeClr val="accent1"/>
            </a:solidFill>
          </a:ln>
        </p:spPr>
        <p:txBody>
          <a:bodyPr wrap="square" rtlCol="0">
            <a:spAutoFit/>
          </a:bodyPr>
          <a:lstStyle/>
          <a:p>
            <a:r>
              <a:rPr lang="en-US" dirty="0"/>
              <a:t>Example 2 of 3</a:t>
            </a:r>
          </a:p>
        </p:txBody>
      </p:sp>
    </p:spTree>
    <p:extLst>
      <p:ext uri="{BB962C8B-B14F-4D97-AF65-F5344CB8AC3E}">
        <p14:creationId xmlns:p14="http://schemas.microsoft.com/office/powerpoint/2010/main" val="521325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A29A5F-22F6-449F-A2FE-70582A179392}"/>
              </a:ext>
            </a:extLst>
          </p:cNvPr>
          <p:cNvPicPr>
            <a:picLocks noChangeAspect="1"/>
          </p:cNvPicPr>
          <p:nvPr/>
        </p:nvPicPr>
        <p:blipFill>
          <a:blip r:embed="rId2"/>
          <a:stretch>
            <a:fillRect/>
          </a:stretch>
        </p:blipFill>
        <p:spPr>
          <a:xfrm>
            <a:off x="1403946" y="2880241"/>
            <a:ext cx="6268925" cy="15740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10" name="Rectangle 9">
            <a:extLst>
              <a:ext uri="{FF2B5EF4-FFF2-40B4-BE49-F238E27FC236}">
                <a16:creationId xmlns:a16="http://schemas.microsoft.com/office/drawing/2014/main" id="{4E860368-D6E9-49D6-B96D-558E5F87C835}"/>
              </a:ext>
            </a:extLst>
          </p:cNvPr>
          <p:cNvSpPr/>
          <p:nvPr/>
        </p:nvSpPr>
        <p:spPr>
          <a:xfrm>
            <a:off x="3720974" y="4116620"/>
            <a:ext cx="435636" cy="324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5">
            <a:extLst>
              <a:ext uri="{FF2B5EF4-FFF2-40B4-BE49-F238E27FC236}">
                <a16:creationId xmlns:a16="http://schemas.microsoft.com/office/drawing/2014/main" id="{3F4D81AA-7EA2-414D-ADA2-EE9088D7FE97}"/>
              </a:ext>
            </a:extLst>
          </p:cNvPr>
          <p:cNvSpPr>
            <a:spLocks noGrp="1"/>
          </p:cNvSpPr>
          <p:nvPr>
            <p:ph idx="1"/>
          </p:nvPr>
        </p:nvSpPr>
        <p:spPr>
          <a:xfrm>
            <a:off x="263488" y="1603642"/>
            <a:ext cx="8556983" cy="1266317"/>
          </a:xfrm>
          <a:ln>
            <a:noFill/>
          </a:ln>
        </p:spPr>
        <p:txBody>
          <a:bodyPr>
            <a:normAutofit/>
          </a:bodyPr>
          <a:lstStyle/>
          <a:p>
            <a:r>
              <a:rPr lang="en-US" sz="2000" dirty="0"/>
              <a:t>Here is (part of) a record with no known publisher </a:t>
            </a:r>
            <a:r>
              <a:rPr lang="en-US" sz="2000" dirty="0">
                <a:highlight>
                  <a:srgbClr val="FFFF00"/>
                </a:highlight>
              </a:rPr>
              <a:t>before</a:t>
            </a:r>
            <a:r>
              <a:rPr lang="en-US" sz="2000" dirty="0"/>
              <a:t> RDA</a:t>
            </a:r>
          </a:p>
          <a:p>
            <a:r>
              <a:rPr lang="en-US" sz="2000" dirty="0"/>
              <a:t>Note the "[</a:t>
            </a:r>
            <a:r>
              <a:rPr lang="en-US" sz="2000" dirty="0" err="1"/>
              <a:t>S.n</a:t>
            </a:r>
            <a:r>
              <a:rPr lang="en-US" sz="2000" dirty="0"/>
              <a:t>.]." for "Publisher" in the 260 subfield b.  This is an abbreviation from Latin for "Sine nominee" meaning "without a name".</a:t>
            </a:r>
          </a:p>
        </p:txBody>
      </p:sp>
      <p:sp>
        <p:nvSpPr>
          <p:cNvPr id="6" name="TextBox 5">
            <a:extLst>
              <a:ext uri="{FF2B5EF4-FFF2-40B4-BE49-F238E27FC236}">
                <a16:creationId xmlns:a16="http://schemas.microsoft.com/office/drawing/2014/main" id="{40FEE73C-D242-0C9C-E6D6-056DB6568815}"/>
              </a:ext>
            </a:extLst>
          </p:cNvPr>
          <p:cNvSpPr txBox="1"/>
          <p:nvPr/>
        </p:nvSpPr>
        <p:spPr>
          <a:xfrm>
            <a:off x="144856" y="851026"/>
            <a:ext cx="1629624" cy="369332"/>
          </a:xfrm>
          <a:prstGeom prst="rect">
            <a:avLst/>
          </a:prstGeom>
          <a:solidFill>
            <a:srgbClr val="FFFF00"/>
          </a:solidFill>
          <a:ln>
            <a:solidFill>
              <a:schemeClr val="accent1"/>
            </a:solidFill>
          </a:ln>
        </p:spPr>
        <p:txBody>
          <a:bodyPr wrap="square" rtlCol="0">
            <a:spAutoFit/>
          </a:bodyPr>
          <a:lstStyle/>
          <a:p>
            <a:r>
              <a:rPr lang="en-US" dirty="0"/>
              <a:t>Example 3 of 3</a:t>
            </a:r>
          </a:p>
        </p:txBody>
      </p:sp>
    </p:spTree>
    <p:extLst>
      <p:ext uri="{BB962C8B-B14F-4D97-AF65-F5344CB8AC3E}">
        <p14:creationId xmlns:p14="http://schemas.microsoft.com/office/powerpoint/2010/main" val="66519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59C6CD-A54C-6001-29FD-5AD5976C1A33}"/>
              </a:ext>
            </a:extLst>
          </p:cNvPr>
          <p:cNvPicPr>
            <a:picLocks noChangeAspect="1"/>
          </p:cNvPicPr>
          <p:nvPr/>
        </p:nvPicPr>
        <p:blipFill>
          <a:blip r:embed="rId2"/>
          <a:stretch>
            <a:fillRect/>
          </a:stretch>
        </p:blipFill>
        <p:spPr>
          <a:xfrm>
            <a:off x="1381880" y="2902726"/>
            <a:ext cx="6243952" cy="136488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13" name="Content Placeholder 5">
            <a:extLst>
              <a:ext uri="{FF2B5EF4-FFF2-40B4-BE49-F238E27FC236}">
                <a16:creationId xmlns:a16="http://schemas.microsoft.com/office/drawing/2014/main" id="{5A8CF50C-268B-41DA-9957-5020B9E71A6F}"/>
              </a:ext>
            </a:extLst>
          </p:cNvPr>
          <p:cNvSpPr>
            <a:spLocks noGrp="1"/>
          </p:cNvSpPr>
          <p:nvPr>
            <p:ph idx="1"/>
          </p:nvPr>
        </p:nvSpPr>
        <p:spPr>
          <a:xfrm>
            <a:off x="263488" y="1458773"/>
            <a:ext cx="8556983" cy="991134"/>
          </a:xfrm>
          <a:ln>
            <a:noFill/>
          </a:ln>
        </p:spPr>
        <p:txBody>
          <a:bodyPr>
            <a:normAutofit/>
          </a:bodyPr>
          <a:lstStyle/>
          <a:p>
            <a:r>
              <a:rPr lang="en-US" sz="1800" dirty="0"/>
              <a:t>Here is (part of) a record with no known place of publication </a:t>
            </a:r>
            <a:r>
              <a:rPr lang="en-US" sz="1800" dirty="0">
                <a:highlight>
                  <a:srgbClr val="FFFF00"/>
                </a:highlight>
              </a:rPr>
              <a:t>before</a:t>
            </a:r>
            <a:r>
              <a:rPr lang="en-US" sz="1800" dirty="0"/>
              <a:t> RDA</a:t>
            </a:r>
          </a:p>
          <a:p>
            <a:r>
              <a:rPr lang="en-US" sz="1800" dirty="0"/>
              <a:t>Note the "Unknown publisher" for "Name of producer, publisher, distributor, manufacturer" in the 264 subfield b.  </a:t>
            </a:r>
          </a:p>
        </p:txBody>
      </p:sp>
      <p:sp>
        <p:nvSpPr>
          <p:cNvPr id="14" name="Rectangle 13">
            <a:extLst>
              <a:ext uri="{FF2B5EF4-FFF2-40B4-BE49-F238E27FC236}">
                <a16:creationId xmlns:a16="http://schemas.microsoft.com/office/drawing/2014/main" id="{2DC20E37-2237-4D78-9B95-5F561092D32F}"/>
              </a:ext>
            </a:extLst>
          </p:cNvPr>
          <p:cNvSpPr/>
          <p:nvPr/>
        </p:nvSpPr>
        <p:spPr>
          <a:xfrm>
            <a:off x="4267824" y="3851493"/>
            <a:ext cx="1988121" cy="349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EE039A-6E38-4B8D-FEDC-AD7E2244B00C}"/>
              </a:ext>
            </a:extLst>
          </p:cNvPr>
          <p:cNvSpPr txBox="1"/>
          <p:nvPr/>
        </p:nvSpPr>
        <p:spPr>
          <a:xfrm>
            <a:off x="144856" y="851026"/>
            <a:ext cx="1629624" cy="369332"/>
          </a:xfrm>
          <a:prstGeom prst="rect">
            <a:avLst/>
          </a:prstGeom>
          <a:solidFill>
            <a:srgbClr val="FFFF00"/>
          </a:solidFill>
          <a:ln>
            <a:solidFill>
              <a:schemeClr val="accent1"/>
            </a:solidFill>
          </a:ln>
        </p:spPr>
        <p:txBody>
          <a:bodyPr wrap="square" rtlCol="0">
            <a:spAutoFit/>
          </a:bodyPr>
          <a:lstStyle/>
          <a:p>
            <a:r>
              <a:rPr lang="en-US" dirty="0"/>
              <a:t>Example 3 of 3</a:t>
            </a:r>
          </a:p>
        </p:txBody>
      </p:sp>
    </p:spTree>
    <p:extLst>
      <p:ext uri="{BB962C8B-B14F-4D97-AF65-F5344CB8AC3E}">
        <p14:creationId xmlns:p14="http://schemas.microsoft.com/office/powerpoint/2010/main" val="290033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13" name="Content Placeholder 5">
            <a:extLst>
              <a:ext uri="{FF2B5EF4-FFF2-40B4-BE49-F238E27FC236}">
                <a16:creationId xmlns:a16="http://schemas.microsoft.com/office/drawing/2014/main" id="{5A8CF50C-268B-41DA-9957-5020B9E71A6F}"/>
              </a:ext>
            </a:extLst>
          </p:cNvPr>
          <p:cNvSpPr>
            <a:spLocks noGrp="1"/>
          </p:cNvSpPr>
          <p:nvPr>
            <p:ph idx="1"/>
          </p:nvPr>
        </p:nvSpPr>
        <p:spPr>
          <a:xfrm>
            <a:off x="140543" y="783468"/>
            <a:ext cx="8556983" cy="991134"/>
          </a:xfrm>
          <a:ln>
            <a:noFill/>
          </a:ln>
        </p:spPr>
        <p:txBody>
          <a:bodyPr>
            <a:normAutofit/>
          </a:bodyPr>
          <a:lstStyle/>
          <a:p>
            <a:r>
              <a:rPr lang="en-US" sz="1800" dirty="0"/>
              <a:t>Abbreviations were necessary when the card catalog was used in order to get all of the information on the card</a:t>
            </a:r>
          </a:p>
        </p:txBody>
      </p:sp>
      <p:pic>
        <p:nvPicPr>
          <p:cNvPr id="9" name="Picture 8" descr="A close-up of a document&#10;&#10;Description automatically generated">
            <a:extLst>
              <a:ext uri="{FF2B5EF4-FFF2-40B4-BE49-F238E27FC236}">
                <a16:creationId xmlns:a16="http://schemas.microsoft.com/office/drawing/2014/main" id="{00542582-F517-3361-B198-0ED68EB9D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798" y="1601399"/>
            <a:ext cx="4580598" cy="2839971"/>
          </a:xfrm>
          <a:prstGeom prst="rect">
            <a:avLst/>
          </a:prstGeom>
        </p:spPr>
      </p:pic>
      <p:sp>
        <p:nvSpPr>
          <p:cNvPr id="10" name="TextBox 9">
            <a:extLst>
              <a:ext uri="{FF2B5EF4-FFF2-40B4-BE49-F238E27FC236}">
                <a16:creationId xmlns:a16="http://schemas.microsoft.com/office/drawing/2014/main" id="{9CAB7DE7-5FE0-2727-2082-43F52B17CF13}"/>
              </a:ext>
            </a:extLst>
          </p:cNvPr>
          <p:cNvSpPr txBox="1"/>
          <p:nvPr/>
        </p:nvSpPr>
        <p:spPr>
          <a:xfrm>
            <a:off x="76840" y="4543670"/>
            <a:ext cx="7069311" cy="261610"/>
          </a:xfrm>
          <a:prstGeom prst="rect">
            <a:avLst/>
          </a:prstGeom>
          <a:noFill/>
        </p:spPr>
        <p:txBody>
          <a:bodyPr wrap="square" rtlCol="0">
            <a:spAutoFit/>
          </a:bodyPr>
          <a:lstStyle/>
          <a:p>
            <a:r>
              <a:rPr lang="en-US" sz="1100" dirty="0"/>
              <a:t>https://www.usg.edu/galileo/skills/unit04/primer04_04.phtml</a:t>
            </a:r>
          </a:p>
        </p:txBody>
      </p:sp>
      <p:cxnSp>
        <p:nvCxnSpPr>
          <p:cNvPr id="12" name="Straight Arrow Connector 11">
            <a:extLst>
              <a:ext uri="{FF2B5EF4-FFF2-40B4-BE49-F238E27FC236}">
                <a16:creationId xmlns:a16="http://schemas.microsoft.com/office/drawing/2014/main" id="{9463801C-4572-A767-D854-A57A12B9EE78}"/>
              </a:ext>
            </a:extLst>
          </p:cNvPr>
          <p:cNvCxnSpPr/>
          <p:nvPr/>
        </p:nvCxnSpPr>
        <p:spPr>
          <a:xfrm flipV="1">
            <a:off x="2727832" y="3021384"/>
            <a:ext cx="399570" cy="4594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DA6A25-9DE0-D05C-1725-55C3ABA4D8B4}"/>
              </a:ext>
            </a:extLst>
          </p:cNvPr>
          <p:cNvCxnSpPr/>
          <p:nvPr/>
        </p:nvCxnSpPr>
        <p:spPr>
          <a:xfrm flipV="1">
            <a:off x="3611495" y="3021384"/>
            <a:ext cx="399570" cy="4594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45EF683-1390-CB09-C620-70DDBDD9914E}"/>
              </a:ext>
            </a:extLst>
          </p:cNvPr>
          <p:cNvCxnSpPr>
            <a:cxnSpLocks/>
          </p:cNvCxnSpPr>
          <p:nvPr/>
        </p:nvCxnSpPr>
        <p:spPr>
          <a:xfrm flipH="1">
            <a:off x="5348086" y="2097741"/>
            <a:ext cx="276627" cy="3602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5DCA6DC-7EBF-FB44-5CAF-49D15B08DA4E}"/>
              </a:ext>
            </a:extLst>
          </p:cNvPr>
          <p:cNvCxnSpPr>
            <a:cxnSpLocks/>
          </p:cNvCxnSpPr>
          <p:nvPr/>
        </p:nvCxnSpPr>
        <p:spPr>
          <a:xfrm flipH="1">
            <a:off x="5867456" y="2097741"/>
            <a:ext cx="259685" cy="3721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48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pic>
        <p:nvPicPr>
          <p:cNvPr id="18" name="Picture 17">
            <a:extLst>
              <a:ext uri="{FF2B5EF4-FFF2-40B4-BE49-F238E27FC236}">
                <a16:creationId xmlns:a16="http://schemas.microsoft.com/office/drawing/2014/main" id="{11842A36-1161-FC4B-94BD-77432768D946}"/>
              </a:ext>
            </a:extLst>
          </p:cNvPr>
          <p:cNvPicPr>
            <a:picLocks noChangeAspect="1"/>
          </p:cNvPicPr>
          <p:nvPr/>
        </p:nvPicPr>
        <p:blipFill>
          <a:blip r:embed="rId2"/>
          <a:stretch>
            <a:fillRect/>
          </a:stretch>
        </p:blipFill>
        <p:spPr>
          <a:xfrm>
            <a:off x="484094" y="592684"/>
            <a:ext cx="8175812" cy="3958131"/>
          </a:xfrm>
          <a:prstGeom prst="rect">
            <a:avLst/>
          </a:prstGeom>
        </p:spPr>
      </p:pic>
      <p:sp>
        <p:nvSpPr>
          <p:cNvPr id="20" name="TextBox 19">
            <a:extLst>
              <a:ext uri="{FF2B5EF4-FFF2-40B4-BE49-F238E27FC236}">
                <a16:creationId xmlns:a16="http://schemas.microsoft.com/office/drawing/2014/main" id="{1394F595-A485-4424-1D47-DB14BE71E465}"/>
              </a:ext>
            </a:extLst>
          </p:cNvPr>
          <p:cNvSpPr txBox="1"/>
          <p:nvPr/>
        </p:nvSpPr>
        <p:spPr>
          <a:xfrm>
            <a:off x="36003" y="4604745"/>
            <a:ext cx="7540453" cy="261610"/>
          </a:xfrm>
          <a:prstGeom prst="rect">
            <a:avLst/>
          </a:prstGeom>
          <a:noFill/>
        </p:spPr>
        <p:txBody>
          <a:bodyPr wrap="square">
            <a:spAutoFit/>
          </a:bodyPr>
          <a:lstStyle/>
          <a:p>
            <a:r>
              <a:rPr lang="en-US" sz="1100" dirty="0"/>
              <a:t>https://www.liscafey.com/2015/07/elements-of-catalog-card.html</a:t>
            </a:r>
          </a:p>
        </p:txBody>
      </p:sp>
    </p:spTree>
    <p:extLst>
      <p:ext uri="{BB962C8B-B14F-4D97-AF65-F5344CB8AC3E}">
        <p14:creationId xmlns:p14="http://schemas.microsoft.com/office/powerpoint/2010/main" val="220684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RDA for cataloging and describing records – Abbreviations</a:t>
            </a:r>
          </a:p>
        </p:txBody>
      </p:sp>
      <p:sp>
        <p:nvSpPr>
          <p:cNvPr id="10" name="TextBox 9">
            <a:extLst>
              <a:ext uri="{FF2B5EF4-FFF2-40B4-BE49-F238E27FC236}">
                <a16:creationId xmlns:a16="http://schemas.microsoft.com/office/drawing/2014/main" id="{9CAB7DE7-5FE0-2727-2082-43F52B17CF13}"/>
              </a:ext>
            </a:extLst>
          </p:cNvPr>
          <p:cNvSpPr txBox="1"/>
          <p:nvPr/>
        </p:nvSpPr>
        <p:spPr>
          <a:xfrm>
            <a:off x="76840" y="4543670"/>
            <a:ext cx="7069311" cy="261610"/>
          </a:xfrm>
          <a:prstGeom prst="rect">
            <a:avLst/>
          </a:prstGeom>
          <a:noFill/>
        </p:spPr>
        <p:txBody>
          <a:bodyPr wrap="square" rtlCol="0">
            <a:spAutoFit/>
          </a:bodyPr>
          <a:lstStyle/>
          <a:p>
            <a:r>
              <a:rPr lang="en-US" sz="1100" dirty="0"/>
              <a:t>https://infomational.com/2011/10/03/content-container-or-concept-what-the-catalog-card-tells-us/</a:t>
            </a:r>
          </a:p>
        </p:txBody>
      </p:sp>
      <p:pic>
        <p:nvPicPr>
          <p:cNvPr id="7" name="Picture 6" descr="A diagram of a catalog card&#10;&#10;Description automatically generated">
            <a:extLst>
              <a:ext uri="{FF2B5EF4-FFF2-40B4-BE49-F238E27FC236}">
                <a16:creationId xmlns:a16="http://schemas.microsoft.com/office/drawing/2014/main" id="{B4E26D4C-FE70-8196-6962-2DFCAD5D4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303" y="689294"/>
            <a:ext cx="4960848" cy="3811560"/>
          </a:xfrm>
          <a:prstGeom prst="rect">
            <a:avLst/>
          </a:prstGeom>
        </p:spPr>
      </p:pic>
    </p:spTree>
    <p:extLst>
      <p:ext uri="{BB962C8B-B14F-4D97-AF65-F5344CB8AC3E}">
        <p14:creationId xmlns:p14="http://schemas.microsoft.com/office/powerpoint/2010/main" val="366147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RDA and FRBR in Alma (and the connection between RDA and FRBR)</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Tree>
    <p:extLst>
      <p:ext uri="{BB962C8B-B14F-4D97-AF65-F5344CB8AC3E}">
        <p14:creationId xmlns:p14="http://schemas.microsoft.com/office/powerpoint/2010/main" val="297499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Introductory comment</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763360"/>
          </a:xfrm>
        </p:spPr>
        <p:txBody>
          <a:bodyPr>
            <a:normAutofit lnSpcReduction="10000"/>
          </a:bodyPr>
          <a:lstStyle/>
          <a:p>
            <a:r>
              <a:rPr lang="en-US" dirty="0"/>
              <a:t>The most important and significant part of this presentation is the concluding section: "How and why is this useful to the end user".</a:t>
            </a:r>
          </a:p>
          <a:p>
            <a:r>
              <a:rPr lang="en-US" dirty="0"/>
              <a:t>The subjects of RDA and Linked Data should not become just an academic exercise in, for example, "how should punctuation appear?" or "why does subfield 0 have a full URL instead of just an identifier?"</a:t>
            </a:r>
          </a:p>
          <a:p>
            <a:r>
              <a:rPr lang="en-US" b="1" dirty="0"/>
              <a:t>The real goal here is: help the end user access the material he or she is looking for and supply additional relevant information. </a:t>
            </a:r>
          </a:p>
        </p:txBody>
      </p:sp>
    </p:spTree>
    <p:extLst>
      <p:ext uri="{BB962C8B-B14F-4D97-AF65-F5344CB8AC3E}">
        <p14:creationId xmlns:p14="http://schemas.microsoft.com/office/powerpoint/2010/main" val="424094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2788036"/>
          </a:xfrm>
        </p:spPr>
        <p:txBody>
          <a:bodyPr>
            <a:normAutofit lnSpcReduction="10000"/>
          </a:bodyPr>
          <a:lstStyle/>
          <a:p>
            <a:r>
              <a:rPr lang="en-US" dirty="0"/>
              <a:t>" … RDA is not a replacement of MARC; it is a set of guidelines for how to enter data into MARC records.  RDA is not in itself intended for display in online catalogs; it is an encoding standard for catalogers.  </a:t>
            </a:r>
            <a:r>
              <a:rPr lang="en-US" dirty="0">
                <a:highlight>
                  <a:srgbClr val="FFFF00"/>
                </a:highlight>
              </a:rPr>
              <a:t>RDA is a set of standardized rules -- FRBR is a </a:t>
            </a:r>
            <a:r>
              <a:rPr lang="en-US" i="1" dirty="0">
                <a:highlight>
                  <a:srgbClr val="FFFF00"/>
                </a:highlight>
              </a:rPr>
              <a:t>conceptual</a:t>
            </a:r>
            <a:r>
              <a:rPr lang="en-US" dirty="0">
                <a:highlight>
                  <a:srgbClr val="FFFF00"/>
                </a:highlight>
              </a:rPr>
              <a:t> model for how those rules might support enhanced online catalog displays….</a:t>
            </a:r>
            <a:r>
              <a:rPr lang="en-US" dirty="0"/>
              <a:t> Conceptually, FRBR provides relationships between different editions, translations, publications, and formats of the same content."</a:t>
            </a:r>
          </a:p>
          <a:p>
            <a:endParaRPr lang="en-US" dirty="0"/>
          </a:p>
        </p:txBody>
      </p:sp>
      <p:sp>
        <p:nvSpPr>
          <p:cNvPr id="3" name="TextBox 2">
            <a:extLst>
              <a:ext uri="{FF2B5EF4-FFF2-40B4-BE49-F238E27FC236}">
                <a16:creationId xmlns:a16="http://schemas.microsoft.com/office/drawing/2014/main" id="{26E9F607-4B17-481C-9068-D1E4F5EDCE7B}"/>
              </a:ext>
            </a:extLst>
          </p:cNvPr>
          <p:cNvSpPr txBox="1"/>
          <p:nvPr/>
        </p:nvSpPr>
        <p:spPr>
          <a:xfrm>
            <a:off x="95693" y="3912781"/>
            <a:ext cx="8825023" cy="646331"/>
          </a:xfrm>
          <a:prstGeom prst="rect">
            <a:avLst/>
          </a:prstGeom>
          <a:noFill/>
        </p:spPr>
        <p:txBody>
          <a:bodyPr wrap="square" rtlCol="0">
            <a:spAutoFit/>
          </a:bodyPr>
          <a:lstStyle/>
          <a:p>
            <a:r>
              <a:rPr lang="en-US" dirty="0"/>
              <a:t>"</a:t>
            </a:r>
            <a:r>
              <a:rPr lang="en-US" dirty="0">
                <a:hlinkClick r:id="rId2"/>
              </a:rPr>
              <a:t>RDA and FRBR... Tell me again why I care?</a:t>
            </a:r>
            <a:r>
              <a:rPr lang="en-US" dirty="0"/>
              <a:t>". By Heather Powers and Dianne </a:t>
            </a:r>
            <a:r>
              <a:rPr lang="en-US" dirty="0" err="1"/>
              <a:t>Coan</a:t>
            </a:r>
            <a:r>
              <a:rPr lang="en-US" dirty="0"/>
              <a:t>, 03.19.2013. (accessed Feb. 2020)</a:t>
            </a:r>
          </a:p>
        </p:txBody>
      </p:sp>
    </p:spTree>
    <p:extLst>
      <p:ext uri="{BB962C8B-B14F-4D97-AF65-F5344CB8AC3E}">
        <p14:creationId xmlns:p14="http://schemas.microsoft.com/office/powerpoint/2010/main" val="66032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100809"/>
          </a:xfrm>
        </p:spPr>
        <p:txBody>
          <a:bodyPr>
            <a:normAutofit fontScale="92500" lnSpcReduction="10000"/>
          </a:bodyPr>
          <a:lstStyle/>
          <a:p>
            <a:r>
              <a:rPr lang="en-US" sz="2000" dirty="0"/>
              <a:t>In FRBR (Functional Requirements for Bibliographic Records) comprises three groups of entities:</a:t>
            </a:r>
          </a:p>
          <a:p>
            <a:pPr lvl="1"/>
            <a:r>
              <a:rPr lang="en-US" b="1" dirty="0"/>
              <a:t>Group 1</a:t>
            </a:r>
            <a:r>
              <a:rPr lang="en-US" dirty="0"/>
              <a:t> entities are </a:t>
            </a:r>
            <a:r>
              <a:rPr lang="en-US" dirty="0">
                <a:highlight>
                  <a:srgbClr val="FFFF00"/>
                </a:highlight>
              </a:rPr>
              <a:t>w</a:t>
            </a:r>
            <a:r>
              <a:rPr lang="en-US" dirty="0"/>
              <a:t>ork, </a:t>
            </a:r>
            <a:r>
              <a:rPr lang="en-US" dirty="0">
                <a:highlight>
                  <a:srgbClr val="FFFF00"/>
                </a:highlight>
              </a:rPr>
              <a:t>e</a:t>
            </a:r>
            <a:r>
              <a:rPr lang="en-US" dirty="0"/>
              <a:t>xpression, </a:t>
            </a:r>
            <a:r>
              <a:rPr lang="en-US" dirty="0">
                <a:highlight>
                  <a:srgbClr val="FFFF00"/>
                </a:highlight>
              </a:rPr>
              <a:t>m</a:t>
            </a:r>
            <a:r>
              <a:rPr lang="en-US" dirty="0"/>
              <a:t>anifestation, and </a:t>
            </a:r>
            <a:r>
              <a:rPr lang="en-US" dirty="0">
                <a:highlight>
                  <a:srgbClr val="FFFF00"/>
                </a:highlight>
              </a:rPr>
              <a:t>i</a:t>
            </a:r>
            <a:r>
              <a:rPr lang="en-US" dirty="0"/>
              <a:t>tem (WEMI). They represent the products of intellectual or artistic endeavor.</a:t>
            </a:r>
          </a:p>
          <a:p>
            <a:pPr lvl="1"/>
            <a:r>
              <a:rPr lang="en-US" b="1" dirty="0"/>
              <a:t>Group 2</a:t>
            </a:r>
            <a:r>
              <a:rPr lang="en-US" dirty="0"/>
              <a:t> entities are person, family and corporate body, responsible for the custodianship of Group 1’s intellectual or artistic endeavor.</a:t>
            </a:r>
          </a:p>
          <a:p>
            <a:pPr lvl="1"/>
            <a:r>
              <a:rPr lang="en-US" b="1" dirty="0"/>
              <a:t>Group 3</a:t>
            </a:r>
            <a:r>
              <a:rPr lang="en-US" dirty="0"/>
              <a:t> entities are subjects of Group 1 or Group 2’s intellectual endeavor, and include concepts, objects, events, places.</a:t>
            </a:r>
          </a:p>
          <a:p>
            <a:r>
              <a:rPr lang="en-US" dirty="0"/>
              <a:t>Later (slide 44) we will see that RDA in RDF (RDA/RDF) uses these three FRBR groups. </a:t>
            </a:r>
            <a:endParaRPr lang="en-US" baseline="30000" dirty="0"/>
          </a:p>
          <a:p>
            <a:endParaRPr lang="en-US" dirty="0"/>
          </a:p>
          <a:p>
            <a:endParaRPr lang="en-US" sz="2000" dirty="0"/>
          </a:p>
        </p:txBody>
      </p:sp>
      <p:sp>
        <p:nvSpPr>
          <p:cNvPr id="3" name="TextBox 2">
            <a:extLst>
              <a:ext uri="{FF2B5EF4-FFF2-40B4-BE49-F238E27FC236}">
                <a16:creationId xmlns:a16="http://schemas.microsoft.com/office/drawing/2014/main" id="{40B90C1C-FC2F-4E65-B034-86203EB0963F}"/>
              </a:ext>
            </a:extLst>
          </p:cNvPr>
          <p:cNvSpPr txBox="1"/>
          <p:nvPr/>
        </p:nvSpPr>
        <p:spPr>
          <a:xfrm>
            <a:off x="287079" y="4148061"/>
            <a:ext cx="8155172" cy="369332"/>
          </a:xfrm>
          <a:prstGeom prst="rect">
            <a:avLst/>
          </a:prstGeom>
          <a:noFill/>
        </p:spPr>
        <p:txBody>
          <a:bodyPr wrap="square" rtlCol="0">
            <a:spAutoFit/>
          </a:bodyPr>
          <a:lstStyle/>
          <a:p>
            <a:r>
              <a:rPr lang="en-US" dirty="0">
                <a:hlinkClick r:id="rId2"/>
              </a:rPr>
              <a:t>FRBR Entities</a:t>
            </a:r>
            <a:r>
              <a:rPr lang="en-US" dirty="0"/>
              <a:t>. Librarianship Studies &amp; Information Technology. (accessed Feb. 2020)  </a:t>
            </a:r>
          </a:p>
        </p:txBody>
      </p:sp>
      <p:sp>
        <p:nvSpPr>
          <p:cNvPr id="8" name="Title 4">
            <a:extLst>
              <a:ext uri="{FF2B5EF4-FFF2-40B4-BE49-F238E27FC236}">
                <a16:creationId xmlns:a16="http://schemas.microsoft.com/office/drawing/2014/main" id="{D6F1100E-5455-4E79-8755-F9367F1177AF}"/>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319635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4059433"/>
          </a:xfrm>
        </p:spPr>
        <p:txBody>
          <a:bodyPr>
            <a:normAutofit/>
          </a:bodyPr>
          <a:lstStyle/>
          <a:p>
            <a:r>
              <a:rPr lang="en-US" dirty="0"/>
              <a:t>Alma has a process whereby bibliographic records of the same </a:t>
            </a:r>
            <a:r>
              <a:rPr lang="en-US" dirty="0">
                <a:highlight>
                  <a:srgbClr val="FFFF00"/>
                </a:highlight>
              </a:rPr>
              <a:t>W</a:t>
            </a:r>
            <a:r>
              <a:rPr lang="en-US" dirty="0"/>
              <a:t>ork (The "W" in WEMI) are grouped together for display when delivered to the end user in Primo discovery.</a:t>
            </a:r>
          </a:p>
          <a:p>
            <a:r>
              <a:rPr lang="en-US" dirty="0"/>
              <a:t>The method by which the records in Alma are </a:t>
            </a:r>
            <a:r>
              <a:rPr lang="en-US" dirty="0" err="1"/>
              <a:t>FRBRized</a:t>
            </a:r>
            <a:r>
              <a:rPr lang="en-US" dirty="0"/>
              <a:t> is described in </a:t>
            </a:r>
            <a:r>
              <a:rPr lang="en-US" dirty="0">
                <a:hlinkClick r:id="rId2"/>
              </a:rPr>
              <a:t>Understanding the </a:t>
            </a:r>
            <a:r>
              <a:rPr lang="en-US" dirty="0" err="1">
                <a:hlinkClick r:id="rId2"/>
              </a:rPr>
              <a:t>Dedup</a:t>
            </a:r>
            <a:r>
              <a:rPr lang="en-US" dirty="0">
                <a:hlinkClick r:id="rId2"/>
              </a:rPr>
              <a:t> and FRBR Processes (Primo VE)</a:t>
            </a:r>
            <a:r>
              <a:rPr lang="en-US" dirty="0"/>
              <a:t>.</a:t>
            </a:r>
          </a:p>
          <a:p>
            <a:r>
              <a:rPr lang="en-US" dirty="0"/>
              <a:t>Let’s look at an example</a:t>
            </a:r>
          </a:p>
          <a:p>
            <a:endParaRPr lang="en-US" dirty="0"/>
          </a:p>
        </p:txBody>
      </p:sp>
      <p:sp>
        <p:nvSpPr>
          <p:cNvPr id="8" name="Title 4">
            <a:extLst>
              <a:ext uri="{FF2B5EF4-FFF2-40B4-BE49-F238E27FC236}">
                <a16:creationId xmlns:a16="http://schemas.microsoft.com/office/drawing/2014/main" id="{F8290F1C-F2AE-4A18-BA84-A9CD30C183F3}"/>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261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6719D4-7C98-F898-F7C5-B5B6AB8D73AE}"/>
              </a:ext>
            </a:extLst>
          </p:cNvPr>
          <p:cNvPicPr>
            <a:picLocks noChangeAspect="1"/>
          </p:cNvPicPr>
          <p:nvPr/>
        </p:nvPicPr>
        <p:blipFill>
          <a:blip r:embed="rId2"/>
          <a:stretch>
            <a:fillRect/>
          </a:stretch>
        </p:blipFill>
        <p:spPr>
          <a:xfrm>
            <a:off x="1447800" y="2190750"/>
            <a:ext cx="6248400" cy="76200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395536" y="657076"/>
            <a:ext cx="8262411" cy="937971"/>
          </a:xfrm>
        </p:spPr>
        <p:txBody>
          <a:bodyPr>
            <a:normAutofit/>
          </a:bodyPr>
          <a:lstStyle/>
          <a:p>
            <a:r>
              <a:rPr lang="en-US" sz="2000" dirty="0"/>
              <a:t>Here in Alma we search for creator "Sheryl Sandberg" and get 5 results:</a:t>
            </a:r>
          </a:p>
          <a:p>
            <a:endParaRPr lang="en-US" sz="2000" dirty="0"/>
          </a:p>
        </p:txBody>
      </p:sp>
      <p:sp>
        <p:nvSpPr>
          <p:cNvPr id="8" name="Rectangle 7">
            <a:extLst>
              <a:ext uri="{FF2B5EF4-FFF2-40B4-BE49-F238E27FC236}">
                <a16:creationId xmlns:a16="http://schemas.microsoft.com/office/drawing/2014/main" id="{72D722AA-AFD8-4F48-9228-A19C0A6B7FD3}"/>
              </a:ext>
            </a:extLst>
          </p:cNvPr>
          <p:cNvSpPr/>
          <p:nvPr/>
        </p:nvSpPr>
        <p:spPr>
          <a:xfrm>
            <a:off x="3029685" y="2571750"/>
            <a:ext cx="1497056" cy="3646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D51C2CBB-5C48-44E6-825D-D62A9288CA29}"/>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990257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395536" y="657076"/>
            <a:ext cx="8262411" cy="3712905"/>
          </a:xfrm>
        </p:spPr>
        <p:txBody>
          <a:bodyPr>
            <a:normAutofit/>
          </a:bodyPr>
          <a:lstStyle/>
          <a:p>
            <a:r>
              <a:rPr lang="en-US" sz="1800" dirty="0"/>
              <a:t>The 5 results are</a:t>
            </a:r>
          </a:p>
          <a:p>
            <a:pPr marL="342900" indent="-342900">
              <a:buFont typeface="+mj-lt"/>
              <a:buAutoNum type="arabicPeriod"/>
            </a:pPr>
            <a:r>
              <a:rPr lang="en-US" sz="1800" dirty="0"/>
              <a:t>"Sheryl Sandberg: Women must learn to "Lean In"" cataloged as a visual material</a:t>
            </a:r>
          </a:p>
          <a:p>
            <a:pPr marL="342900" indent="-342900">
              <a:buFont typeface="+mj-lt"/>
              <a:buAutoNum type="arabicPeriod"/>
            </a:pPr>
            <a:r>
              <a:rPr lang="en-US" sz="1800" dirty="0"/>
              <a:t>"Lean in women work and the will to lead" cataloged as a physical book</a:t>
            </a:r>
          </a:p>
          <a:p>
            <a:pPr marL="342900" indent="-342900">
              <a:buFont typeface="+mj-lt"/>
              <a:buAutoNum type="arabicPeriod"/>
            </a:pPr>
            <a:r>
              <a:rPr lang="en-US" sz="1800" dirty="0"/>
              <a:t>"Lean in women work and the will to lead" cataloged as an electronic book</a:t>
            </a:r>
          </a:p>
          <a:p>
            <a:pPr marL="342900" indent="-342900">
              <a:buFont typeface="+mj-lt"/>
              <a:buAutoNum type="arabicPeriod"/>
            </a:pPr>
            <a:r>
              <a:rPr lang="en-US" sz="1800" dirty="0"/>
              <a:t>"Option B : facing adversity, building resilience, and finding joy" cataloged as a physical book</a:t>
            </a:r>
          </a:p>
          <a:p>
            <a:pPr marL="342900" indent="-342900">
              <a:buFont typeface="+mj-lt"/>
              <a:buAutoNum type="arabicPeriod"/>
            </a:pPr>
            <a:r>
              <a:rPr lang="en-US" sz="1800" dirty="0"/>
              <a:t>"Option B : facing adversity, building resilience, and finding joy" cataloged as an electronic book</a:t>
            </a:r>
          </a:p>
          <a:p>
            <a:endParaRPr lang="en-US" sz="1800" dirty="0"/>
          </a:p>
          <a:p>
            <a:endParaRPr lang="en-US" sz="1800" dirty="0"/>
          </a:p>
          <a:p>
            <a:endParaRPr lang="en-US" sz="1800" dirty="0"/>
          </a:p>
          <a:p>
            <a:endParaRPr lang="en-US" sz="1800" dirty="0"/>
          </a:p>
          <a:p>
            <a:endParaRPr lang="en-US" sz="1800" dirty="0"/>
          </a:p>
        </p:txBody>
      </p:sp>
      <p:sp>
        <p:nvSpPr>
          <p:cNvPr id="8" name="Title 4">
            <a:extLst>
              <a:ext uri="{FF2B5EF4-FFF2-40B4-BE49-F238E27FC236}">
                <a16:creationId xmlns:a16="http://schemas.microsoft.com/office/drawing/2014/main" id="{CE038313-959E-4345-8E91-E4B70CD25547}"/>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129175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839572-A5F8-0354-CA8F-2C59CCC01093}"/>
              </a:ext>
            </a:extLst>
          </p:cNvPr>
          <p:cNvPicPr>
            <a:picLocks noChangeAspect="1"/>
          </p:cNvPicPr>
          <p:nvPr/>
        </p:nvPicPr>
        <p:blipFill>
          <a:blip r:embed="rId2"/>
          <a:stretch>
            <a:fillRect/>
          </a:stretch>
        </p:blipFill>
        <p:spPr>
          <a:xfrm>
            <a:off x="0" y="1130524"/>
            <a:ext cx="9144000" cy="373359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395536" y="657077"/>
            <a:ext cx="8262411" cy="365126"/>
          </a:xfrm>
        </p:spPr>
        <p:txBody>
          <a:bodyPr>
            <a:normAutofit lnSpcReduction="10000"/>
          </a:bodyPr>
          <a:lstStyle/>
          <a:p>
            <a:r>
              <a:rPr lang="en-US" sz="1800" dirty="0"/>
              <a:t>For example – "Lean in"</a:t>
            </a:r>
          </a:p>
          <a:p>
            <a:endParaRPr lang="en-US" sz="1800" dirty="0"/>
          </a:p>
          <a:p>
            <a:endParaRPr lang="en-US" sz="1800" dirty="0"/>
          </a:p>
          <a:p>
            <a:endParaRPr lang="en-US" sz="1800" dirty="0"/>
          </a:p>
          <a:p>
            <a:endParaRPr lang="en-US" sz="1800" dirty="0"/>
          </a:p>
        </p:txBody>
      </p:sp>
      <p:sp>
        <p:nvSpPr>
          <p:cNvPr id="4" name="Rectangle 3">
            <a:extLst>
              <a:ext uri="{FF2B5EF4-FFF2-40B4-BE49-F238E27FC236}">
                <a16:creationId xmlns:a16="http://schemas.microsoft.com/office/drawing/2014/main" id="{9C97750F-75D7-41F9-A332-E204709D2ED2}"/>
              </a:ext>
            </a:extLst>
          </p:cNvPr>
          <p:cNvSpPr/>
          <p:nvPr/>
        </p:nvSpPr>
        <p:spPr>
          <a:xfrm>
            <a:off x="901116" y="1399903"/>
            <a:ext cx="2767986" cy="245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2D029B-926B-4466-B530-4184D03A1079}"/>
              </a:ext>
            </a:extLst>
          </p:cNvPr>
          <p:cNvSpPr/>
          <p:nvPr/>
        </p:nvSpPr>
        <p:spPr>
          <a:xfrm>
            <a:off x="901115" y="3206151"/>
            <a:ext cx="2555201" cy="347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4FDE24-8B30-44F6-9863-34875AFC7565}"/>
              </a:ext>
            </a:extLst>
          </p:cNvPr>
          <p:cNvSpPr txBox="1"/>
          <p:nvPr/>
        </p:nvSpPr>
        <p:spPr>
          <a:xfrm>
            <a:off x="5708205" y="2285278"/>
            <a:ext cx="3083442" cy="707886"/>
          </a:xfrm>
          <a:prstGeom prst="rect">
            <a:avLst/>
          </a:prstGeom>
          <a:solidFill>
            <a:schemeClr val="bg1"/>
          </a:solidFill>
          <a:ln>
            <a:solidFill>
              <a:schemeClr val="tx1"/>
            </a:solidFill>
          </a:ln>
        </p:spPr>
        <p:txBody>
          <a:bodyPr wrap="square" rtlCol="0">
            <a:spAutoFit/>
          </a:bodyPr>
          <a:lstStyle/>
          <a:p>
            <a:r>
              <a:rPr lang="en-US" sz="2000" dirty="0"/>
              <a:t>Same work different format and edition</a:t>
            </a:r>
          </a:p>
        </p:txBody>
      </p:sp>
      <p:sp>
        <p:nvSpPr>
          <p:cNvPr id="13" name="Title 4">
            <a:extLst>
              <a:ext uri="{FF2B5EF4-FFF2-40B4-BE49-F238E27FC236}">
                <a16:creationId xmlns:a16="http://schemas.microsoft.com/office/drawing/2014/main" id="{2DDCEF13-C928-4E0A-9645-A9D3D3DD7B06}"/>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
        <p:nvSpPr>
          <p:cNvPr id="12" name="Rectangle 11">
            <a:extLst>
              <a:ext uri="{FF2B5EF4-FFF2-40B4-BE49-F238E27FC236}">
                <a16:creationId xmlns:a16="http://schemas.microsoft.com/office/drawing/2014/main" id="{CB293BB7-632B-27B7-4B20-D497F87D0013}"/>
              </a:ext>
            </a:extLst>
          </p:cNvPr>
          <p:cNvSpPr/>
          <p:nvPr/>
        </p:nvSpPr>
        <p:spPr>
          <a:xfrm>
            <a:off x="880596" y="2311367"/>
            <a:ext cx="1270258" cy="245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28C454-6E82-0816-C0DC-9B679516BEA4}"/>
              </a:ext>
            </a:extLst>
          </p:cNvPr>
          <p:cNvSpPr/>
          <p:nvPr/>
        </p:nvSpPr>
        <p:spPr>
          <a:xfrm>
            <a:off x="880596" y="4241209"/>
            <a:ext cx="1270258" cy="245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798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DD123C-33AB-4B2B-C4DB-7FC75CD21E83}"/>
              </a:ext>
            </a:extLst>
          </p:cNvPr>
          <p:cNvPicPr>
            <a:picLocks noChangeAspect="1"/>
          </p:cNvPicPr>
          <p:nvPr/>
        </p:nvPicPr>
        <p:blipFill>
          <a:blip r:embed="rId2"/>
          <a:stretch>
            <a:fillRect/>
          </a:stretch>
        </p:blipFill>
        <p:spPr>
          <a:xfrm>
            <a:off x="129150" y="1226943"/>
            <a:ext cx="8824225" cy="316398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395536" y="657077"/>
            <a:ext cx="8262411" cy="365126"/>
          </a:xfrm>
        </p:spPr>
        <p:txBody>
          <a:bodyPr>
            <a:normAutofit lnSpcReduction="10000"/>
          </a:bodyPr>
          <a:lstStyle/>
          <a:p>
            <a:r>
              <a:rPr lang="en-US" sz="1800" dirty="0"/>
              <a:t>For example – "Option B"</a:t>
            </a:r>
          </a:p>
          <a:p>
            <a:endParaRPr lang="en-US" sz="1800" dirty="0"/>
          </a:p>
          <a:p>
            <a:endParaRPr lang="en-US" sz="1800" dirty="0"/>
          </a:p>
          <a:p>
            <a:endParaRPr lang="en-US" sz="1800" dirty="0"/>
          </a:p>
          <a:p>
            <a:endParaRPr lang="en-US" sz="1800" dirty="0"/>
          </a:p>
        </p:txBody>
      </p:sp>
      <p:sp>
        <p:nvSpPr>
          <p:cNvPr id="4" name="Rectangle 3">
            <a:extLst>
              <a:ext uri="{FF2B5EF4-FFF2-40B4-BE49-F238E27FC236}">
                <a16:creationId xmlns:a16="http://schemas.microsoft.com/office/drawing/2014/main" id="{9C97750F-75D7-41F9-A332-E204709D2ED2}"/>
              </a:ext>
            </a:extLst>
          </p:cNvPr>
          <p:cNvSpPr/>
          <p:nvPr/>
        </p:nvSpPr>
        <p:spPr>
          <a:xfrm>
            <a:off x="1028462" y="1514513"/>
            <a:ext cx="3615965" cy="2419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2D029B-926B-4466-B530-4184D03A1079}"/>
              </a:ext>
            </a:extLst>
          </p:cNvPr>
          <p:cNvSpPr/>
          <p:nvPr/>
        </p:nvSpPr>
        <p:spPr>
          <a:xfrm>
            <a:off x="1028463" y="3111658"/>
            <a:ext cx="3157870" cy="178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4FDE24-8B30-44F6-9863-34875AFC7565}"/>
              </a:ext>
            </a:extLst>
          </p:cNvPr>
          <p:cNvSpPr txBox="1"/>
          <p:nvPr/>
        </p:nvSpPr>
        <p:spPr>
          <a:xfrm>
            <a:off x="5228371" y="2052826"/>
            <a:ext cx="3083442" cy="400110"/>
          </a:xfrm>
          <a:prstGeom prst="rect">
            <a:avLst/>
          </a:prstGeom>
          <a:solidFill>
            <a:schemeClr val="bg1"/>
          </a:solidFill>
          <a:ln>
            <a:solidFill>
              <a:schemeClr val="tx1"/>
            </a:solidFill>
          </a:ln>
        </p:spPr>
        <p:txBody>
          <a:bodyPr wrap="square" rtlCol="0">
            <a:spAutoFit/>
          </a:bodyPr>
          <a:lstStyle/>
          <a:p>
            <a:r>
              <a:rPr lang="en-US" sz="2000" dirty="0"/>
              <a:t>Same work different format</a:t>
            </a:r>
          </a:p>
        </p:txBody>
      </p:sp>
      <p:sp>
        <p:nvSpPr>
          <p:cNvPr id="13" name="Title 4">
            <a:extLst>
              <a:ext uri="{FF2B5EF4-FFF2-40B4-BE49-F238E27FC236}">
                <a16:creationId xmlns:a16="http://schemas.microsoft.com/office/drawing/2014/main" id="{2DDCEF13-C928-4E0A-9645-A9D3D3DD7B06}"/>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197100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395536" y="646479"/>
            <a:ext cx="8262411" cy="3925521"/>
          </a:xfrm>
        </p:spPr>
        <p:txBody>
          <a:bodyPr>
            <a:normAutofit fontScale="92500"/>
          </a:bodyPr>
          <a:lstStyle/>
          <a:p>
            <a:r>
              <a:rPr lang="en-US" dirty="0"/>
              <a:t>We will now see that the same search for creator "Sheryl Sandberg" which gave 5 results in Alma will give 3 results in Primo.</a:t>
            </a:r>
          </a:p>
          <a:p>
            <a:r>
              <a:rPr lang="en-US" dirty="0"/>
              <a:t>The 5 bibliographic records have become </a:t>
            </a:r>
            <a:r>
              <a:rPr lang="en-US" dirty="0" err="1"/>
              <a:t>FRBRized</a:t>
            </a:r>
            <a:r>
              <a:rPr lang="en-US" dirty="0"/>
              <a:t> into three unique "works" (The "W" of the FRBR </a:t>
            </a:r>
            <a:r>
              <a:rPr lang="en-US" dirty="0">
                <a:highlight>
                  <a:srgbClr val="FFFF00"/>
                </a:highlight>
              </a:rPr>
              <a:t>W</a:t>
            </a:r>
            <a:r>
              <a:rPr lang="en-US" dirty="0"/>
              <a:t>EMI):</a:t>
            </a:r>
          </a:p>
          <a:p>
            <a:pPr marL="342900" indent="-342900">
              <a:buFont typeface="+mj-lt"/>
              <a:buAutoNum type="arabicPeriod"/>
            </a:pPr>
            <a:r>
              <a:rPr lang="en-US" dirty="0"/>
              <a:t>The two titles of different formats for "Lean in women work and the will to lead" </a:t>
            </a:r>
          </a:p>
          <a:p>
            <a:pPr marL="342900" indent="-342900">
              <a:buFont typeface="+mj-lt"/>
              <a:buAutoNum type="arabicPeriod"/>
            </a:pPr>
            <a:r>
              <a:rPr lang="en-US" dirty="0"/>
              <a:t>The two titles of different formats for "Option B : facing adversity, building resilience, and finding joy " </a:t>
            </a:r>
          </a:p>
          <a:p>
            <a:pPr marL="342900" indent="-342900">
              <a:buFont typeface="+mj-lt"/>
              <a:buAutoNum type="arabicPeriod"/>
            </a:pPr>
            <a:r>
              <a:rPr lang="en-US" dirty="0"/>
              <a:t>The one title "Sheryl Sandberg: Women must learn to "Lean In"" </a:t>
            </a:r>
          </a:p>
          <a:p>
            <a:endParaRPr lang="en-US" dirty="0"/>
          </a:p>
          <a:p>
            <a:endParaRPr lang="en-US" dirty="0"/>
          </a:p>
          <a:p>
            <a:endParaRPr lang="en-US" dirty="0"/>
          </a:p>
          <a:p>
            <a:endParaRPr lang="en-US" dirty="0"/>
          </a:p>
          <a:p>
            <a:endParaRPr lang="en-US" dirty="0"/>
          </a:p>
        </p:txBody>
      </p:sp>
      <p:sp>
        <p:nvSpPr>
          <p:cNvPr id="8" name="Title 4">
            <a:extLst>
              <a:ext uri="{FF2B5EF4-FFF2-40B4-BE49-F238E27FC236}">
                <a16:creationId xmlns:a16="http://schemas.microsoft.com/office/drawing/2014/main" id="{DCDC8D68-8761-4AF9-9BE5-846A34103E62}"/>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1250671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6D66A5-1578-655C-21BA-821ADF3F6237}"/>
              </a:ext>
            </a:extLst>
          </p:cNvPr>
          <p:cNvPicPr>
            <a:picLocks noChangeAspect="1"/>
          </p:cNvPicPr>
          <p:nvPr/>
        </p:nvPicPr>
        <p:blipFill>
          <a:blip r:embed="rId2"/>
          <a:stretch>
            <a:fillRect/>
          </a:stretch>
        </p:blipFill>
        <p:spPr>
          <a:xfrm>
            <a:off x="619125" y="846012"/>
            <a:ext cx="7905750" cy="379334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4" name="Rectangle 3">
            <a:extLst>
              <a:ext uri="{FF2B5EF4-FFF2-40B4-BE49-F238E27FC236}">
                <a16:creationId xmlns:a16="http://schemas.microsoft.com/office/drawing/2014/main" id="{9C97750F-75D7-41F9-A332-E204709D2ED2}"/>
              </a:ext>
            </a:extLst>
          </p:cNvPr>
          <p:cNvSpPr/>
          <p:nvPr/>
        </p:nvSpPr>
        <p:spPr>
          <a:xfrm>
            <a:off x="1477924" y="1078270"/>
            <a:ext cx="2052085" cy="178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F388CB-9349-452D-8E65-6BE9B95F37D3}"/>
              </a:ext>
            </a:extLst>
          </p:cNvPr>
          <p:cNvSpPr/>
          <p:nvPr/>
        </p:nvSpPr>
        <p:spPr>
          <a:xfrm>
            <a:off x="1477923" y="3540508"/>
            <a:ext cx="2125355" cy="178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E4079C-0873-4748-99F5-8BBC14EB7860}"/>
              </a:ext>
            </a:extLst>
          </p:cNvPr>
          <p:cNvSpPr txBox="1"/>
          <p:nvPr/>
        </p:nvSpPr>
        <p:spPr>
          <a:xfrm>
            <a:off x="5545353" y="2009132"/>
            <a:ext cx="1765004" cy="923330"/>
          </a:xfrm>
          <a:prstGeom prst="rect">
            <a:avLst/>
          </a:prstGeom>
          <a:solidFill>
            <a:schemeClr val="bg1"/>
          </a:solidFill>
          <a:ln>
            <a:solidFill>
              <a:schemeClr val="tx1"/>
            </a:solidFill>
          </a:ln>
        </p:spPr>
        <p:txBody>
          <a:bodyPr wrap="square" rtlCol="0">
            <a:spAutoFit/>
          </a:bodyPr>
          <a:lstStyle/>
          <a:p>
            <a:r>
              <a:rPr lang="en-US" dirty="0"/>
              <a:t>Links to see all versions of the </a:t>
            </a:r>
            <a:r>
              <a:rPr lang="en-US" dirty="0" err="1"/>
              <a:t>FRBRized</a:t>
            </a:r>
            <a:r>
              <a:rPr lang="en-US" dirty="0"/>
              <a:t> title</a:t>
            </a:r>
          </a:p>
        </p:txBody>
      </p:sp>
      <p:cxnSp>
        <p:nvCxnSpPr>
          <p:cNvPr id="6" name="Straight Arrow Connector 5">
            <a:extLst>
              <a:ext uri="{FF2B5EF4-FFF2-40B4-BE49-F238E27FC236}">
                <a16:creationId xmlns:a16="http://schemas.microsoft.com/office/drawing/2014/main" id="{8090D740-E0B4-4EEF-9E24-1DC450BC9C57}"/>
              </a:ext>
            </a:extLst>
          </p:cNvPr>
          <p:cNvCxnSpPr>
            <a:cxnSpLocks/>
          </p:cNvCxnSpPr>
          <p:nvPr/>
        </p:nvCxnSpPr>
        <p:spPr>
          <a:xfrm flipH="1" flipV="1">
            <a:off x="3530009" y="1195228"/>
            <a:ext cx="2010715" cy="813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ECD6177-40B2-4207-BF4E-B434F0E7C07C}"/>
              </a:ext>
            </a:extLst>
          </p:cNvPr>
          <p:cNvCxnSpPr>
            <a:cxnSpLocks/>
          </p:cNvCxnSpPr>
          <p:nvPr/>
        </p:nvCxnSpPr>
        <p:spPr>
          <a:xfrm flipH="1">
            <a:off x="3584519" y="2929892"/>
            <a:ext cx="1956205" cy="7160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4">
            <a:extLst>
              <a:ext uri="{FF2B5EF4-FFF2-40B4-BE49-F238E27FC236}">
                <a16:creationId xmlns:a16="http://schemas.microsoft.com/office/drawing/2014/main" id="{B9717B9F-D7DE-4FBD-ADE9-7CA54FA454D9}"/>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52358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395536" y="657077"/>
            <a:ext cx="8262411" cy="3893658"/>
          </a:xfrm>
        </p:spPr>
        <p:txBody>
          <a:bodyPr>
            <a:normAutofit/>
          </a:bodyPr>
          <a:lstStyle/>
          <a:p>
            <a:r>
              <a:rPr lang="en-US" dirty="0"/>
              <a:t>Another example is title "Outrageous acts and everyday rebellions" by Gloria Steinem.</a:t>
            </a:r>
          </a:p>
          <a:p>
            <a:r>
              <a:rPr lang="en-US" dirty="0"/>
              <a:t>There are two bibliographic records.</a:t>
            </a:r>
          </a:p>
          <a:p>
            <a:r>
              <a:rPr lang="en-US" dirty="0"/>
              <a:t>One was published in 1983 and is the first edition.</a:t>
            </a:r>
          </a:p>
          <a:p>
            <a:r>
              <a:rPr lang="en-US" dirty="0"/>
              <a:t>The other was published in 1995 and is the second edition with a new preface and notes by the author.</a:t>
            </a:r>
          </a:p>
          <a:p>
            <a:r>
              <a:rPr lang="en-US" dirty="0"/>
              <a:t>Both are cataloged as a physical book</a:t>
            </a:r>
          </a:p>
          <a:p>
            <a:endParaRPr lang="en-US" dirty="0"/>
          </a:p>
          <a:p>
            <a:endParaRPr lang="en-US" dirty="0"/>
          </a:p>
          <a:p>
            <a:endParaRPr lang="en-US" dirty="0"/>
          </a:p>
          <a:p>
            <a:endParaRPr lang="en-US" dirty="0"/>
          </a:p>
          <a:p>
            <a:endParaRPr lang="en-US" dirty="0"/>
          </a:p>
        </p:txBody>
      </p:sp>
      <p:sp>
        <p:nvSpPr>
          <p:cNvPr id="8" name="Title 4">
            <a:extLst>
              <a:ext uri="{FF2B5EF4-FFF2-40B4-BE49-F238E27FC236}">
                <a16:creationId xmlns:a16="http://schemas.microsoft.com/office/drawing/2014/main" id="{9BBA6EB3-EEFF-457B-8E0B-958725E6BC48}"/>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311122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Brief introduction to RDA (and the connection to linked data)</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215738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520FDC-F8C3-B9BA-45D4-DF9528258F49}"/>
              </a:ext>
            </a:extLst>
          </p:cNvPr>
          <p:cNvPicPr>
            <a:picLocks noChangeAspect="1"/>
          </p:cNvPicPr>
          <p:nvPr/>
        </p:nvPicPr>
        <p:blipFill>
          <a:blip r:embed="rId2"/>
          <a:stretch>
            <a:fillRect/>
          </a:stretch>
        </p:blipFill>
        <p:spPr>
          <a:xfrm>
            <a:off x="714375" y="852487"/>
            <a:ext cx="7715250" cy="34385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8" name="Rectangle 7">
            <a:extLst>
              <a:ext uri="{FF2B5EF4-FFF2-40B4-BE49-F238E27FC236}">
                <a16:creationId xmlns:a16="http://schemas.microsoft.com/office/drawing/2014/main" id="{AE368C89-227D-499E-912D-783FD984A157}"/>
              </a:ext>
            </a:extLst>
          </p:cNvPr>
          <p:cNvSpPr/>
          <p:nvPr/>
        </p:nvSpPr>
        <p:spPr>
          <a:xfrm>
            <a:off x="1578461" y="1993601"/>
            <a:ext cx="1436343" cy="2445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5E456E-9E95-413D-889E-E4BB73F1A6AA}"/>
              </a:ext>
            </a:extLst>
          </p:cNvPr>
          <p:cNvSpPr/>
          <p:nvPr/>
        </p:nvSpPr>
        <p:spPr>
          <a:xfrm>
            <a:off x="1578461" y="3719379"/>
            <a:ext cx="3518640" cy="2445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9511D1-B4A8-445D-8D22-4FAED2D6E27D}"/>
              </a:ext>
            </a:extLst>
          </p:cNvPr>
          <p:cNvSpPr/>
          <p:nvPr/>
        </p:nvSpPr>
        <p:spPr>
          <a:xfrm>
            <a:off x="1638277" y="2708606"/>
            <a:ext cx="3639889" cy="2445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2B00D7-F916-4729-9794-FA88482978C2}"/>
              </a:ext>
            </a:extLst>
          </p:cNvPr>
          <p:cNvSpPr/>
          <p:nvPr/>
        </p:nvSpPr>
        <p:spPr>
          <a:xfrm>
            <a:off x="1616240" y="980288"/>
            <a:ext cx="3639889" cy="2445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782967A6-A80D-435D-99B8-B0AC0F54D6E4}"/>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4040470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96CECC-AF4B-053F-2B45-E7DEBC80BE09}"/>
              </a:ext>
            </a:extLst>
          </p:cNvPr>
          <p:cNvPicPr>
            <a:picLocks noChangeAspect="1"/>
          </p:cNvPicPr>
          <p:nvPr/>
        </p:nvPicPr>
        <p:blipFill>
          <a:blip r:embed="rId2"/>
          <a:stretch>
            <a:fillRect/>
          </a:stretch>
        </p:blipFill>
        <p:spPr>
          <a:xfrm>
            <a:off x="858357" y="1850837"/>
            <a:ext cx="7427283" cy="270524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395536" y="657077"/>
            <a:ext cx="8262411" cy="937807"/>
          </a:xfrm>
        </p:spPr>
        <p:txBody>
          <a:bodyPr>
            <a:normAutofit/>
          </a:bodyPr>
          <a:lstStyle/>
          <a:p>
            <a:r>
              <a:rPr lang="en-US" dirty="0"/>
              <a:t>In Primo the two versions are </a:t>
            </a:r>
            <a:r>
              <a:rPr lang="en-US" dirty="0" err="1"/>
              <a:t>FRBRized</a:t>
            </a:r>
            <a:r>
              <a:rPr lang="en-US" dirty="0"/>
              <a:t> together and the end user can view both versions of desired.</a:t>
            </a:r>
          </a:p>
          <a:p>
            <a:endParaRPr lang="en-US" dirty="0"/>
          </a:p>
          <a:p>
            <a:endParaRPr lang="en-US" dirty="0"/>
          </a:p>
          <a:p>
            <a:endParaRPr lang="en-US" dirty="0"/>
          </a:p>
          <a:p>
            <a:endParaRPr lang="en-US" dirty="0"/>
          </a:p>
          <a:p>
            <a:endParaRPr lang="en-US" dirty="0"/>
          </a:p>
        </p:txBody>
      </p:sp>
      <p:sp>
        <p:nvSpPr>
          <p:cNvPr id="9" name="Rectangle 8">
            <a:extLst>
              <a:ext uri="{FF2B5EF4-FFF2-40B4-BE49-F238E27FC236}">
                <a16:creationId xmlns:a16="http://schemas.microsoft.com/office/drawing/2014/main" id="{C3016FF5-D49D-4AE4-98E6-67202D349F3B}"/>
              </a:ext>
            </a:extLst>
          </p:cNvPr>
          <p:cNvSpPr/>
          <p:nvPr/>
        </p:nvSpPr>
        <p:spPr>
          <a:xfrm>
            <a:off x="1886312" y="3342137"/>
            <a:ext cx="2339162" cy="184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642F90-FFFF-4B21-9BDD-0F114725F7A8}"/>
              </a:ext>
            </a:extLst>
          </p:cNvPr>
          <p:cNvSpPr/>
          <p:nvPr/>
        </p:nvSpPr>
        <p:spPr>
          <a:xfrm>
            <a:off x="1931577" y="2728997"/>
            <a:ext cx="1028905" cy="184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2702F642-7BFC-4DC4-BC6C-12883A8DEEA2}"/>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4230955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395536" y="657077"/>
            <a:ext cx="8262411" cy="3043053"/>
          </a:xfrm>
        </p:spPr>
        <p:txBody>
          <a:bodyPr>
            <a:normAutofit/>
          </a:bodyPr>
          <a:lstStyle/>
          <a:p>
            <a:r>
              <a:rPr lang="en-US" dirty="0"/>
              <a:t>Note also, as described at </a:t>
            </a:r>
            <a:r>
              <a:rPr lang="en-US" dirty="0">
                <a:hlinkClick r:id="rId2"/>
              </a:rPr>
              <a:t>Understanding the </a:t>
            </a:r>
            <a:r>
              <a:rPr lang="en-US" dirty="0" err="1">
                <a:hlinkClick r:id="rId2"/>
              </a:rPr>
              <a:t>Dedup</a:t>
            </a:r>
            <a:r>
              <a:rPr lang="en-US" dirty="0">
                <a:hlinkClick r:id="rId2"/>
              </a:rPr>
              <a:t> and FRBR Processes (Primo VE)</a:t>
            </a:r>
            <a:r>
              <a:rPr lang="en-US" dirty="0"/>
              <a:t>, institutions can decide not to </a:t>
            </a:r>
            <a:r>
              <a:rPr lang="en-US" dirty="0" err="1"/>
              <a:t>FRBRize</a:t>
            </a:r>
            <a:r>
              <a:rPr lang="en-US" dirty="0"/>
              <a:t> records.</a:t>
            </a:r>
          </a:p>
          <a:p>
            <a:r>
              <a:rPr lang="en-US" dirty="0"/>
              <a:t>The deactivations of the </a:t>
            </a:r>
            <a:r>
              <a:rPr lang="en-US" dirty="0" err="1"/>
              <a:t>FRBRization</a:t>
            </a:r>
            <a:r>
              <a:rPr lang="en-US" dirty="0"/>
              <a:t> process can be done on the level of the entire Primo view or just for certain records based on rules.</a:t>
            </a:r>
          </a:p>
          <a:p>
            <a:endParaRPr lang="en-US" dirty="0"/>
          </a:p>
          <a:p>
            <a:endParaRPr lang="en-US" dirty="0"/>
          </a:p>
          <a:p>
            <a:endParaRPr lang="en-US" dirty="0"/>
          </a:p>
          <a:p>
            <a:endParaRPr lang="en-US" dirty="0"/>
          </a:p>
          <a:p>
            <a:endParaRPr lang="en-US" dirty="0"/>
          </a:p>
          <a:p>
            <a:endParaRPr lang="en-US" dirty="0"/>
          </a:p>
        </p:txBody>
      </p:sp>
      <p:sp>
        <p:nvSpPr>
          <p:cNvPr id="8" name="Title 4">
            <a:extLst>
              <a:ext uri="{FF2B5EF4-FFF2-40B4-BE49-F238E27FC236}">
                <a16:creationId xmlns:a16="http://schemas.microsoft.com/office/drawing/2014/main" id="{737E2E94-8A3A-4727-868C-FD47552E4FFD}"/>
              </a:ext>
            </a:extLst>
          </p:cNvPr>
          <p:cNvSpPr>
            <a:spLocks noGrp="1"/>
          </p:cNvSpPr>
          <p:nvPr>
            <p:ph type="title"/>
          </p:nvPr>
        </p:nvSpPr>
        <p:spPr>
          <a:xfrm>
            <a:off x="395536" y="70415"/>
            <a:ext cx="8615114" cy="576064"/>
          </a:xfrm>
        </p:spPr>
        <p:txBody>
          <a:bodyPr>
            <a:noAutofit/>
          </a:bodyPr>
          <a:lstStyle/>
          <a:p>
            <a:r>
              <a:rPr lang="en-US" sz="2300" dirty="0"/>
              <a:t>RDA and FRBR in Alma (and the connection between RDA and FRBR)</a:t>
            </a:r>
          </a:p>
        </p:txBody>
      </p:sp>
    </p:spTree>
    <p:extLst>
      <p:ext uri="{BB962C8B-B14F-4D97-AF65-F5344CB8AC3E}">
        <p14:creationId xmlns:p14="http://schemas.microsoft.com/office/powerpoint/2010/main" val="1020274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it-IT" sz="2400" dirty="0"/>
              <a:t>RDA/RDF format in Alma via General Publishing Profile</a:t>
            </a:r>
            <a:endParaRPr lang="en-US" sz="2400" dirty="0"/>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Tree>
    <p:extLst>
      <p:ext uri="{BB962C8B-B14F-4D97-AF65-F5344CB8AC3E}">
        <p14:creationId xmlns:p14="http://schemas.microsoft.com/office/powerpoint/2010/main" val="1610770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it-IT" dirty="0"/>
              <a:t>RDA/RDF format in Alma via General Publishing Profile</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2534826"/>
          </a:xfrm>
        </p:spPr>
        <p:txBody>
          <a:bodyPr>
            <a:normAutofit/>
          </a:bodyPr>
          <a:lstStyle/>
          <a:p>
            <a:r>
              <a:rPr lang="en-US" dirty="0"/>
              <a:t>Alma can present data in RDA/RDF format (Resource Description and Access / Resource Description Framework) in several ways and places.</a:t>
            </a:r>
          </a:p>
          <a:p>
            <a:r>
              <a:rPr lang="en-US" dirty="0"/>
              <a:t>RDA in RDF: The definition of RDA in RDF uses three basic components: the FRBR entities (Groups 1, 2, and 3).</a:t>
            </a:r>
            <a:r>
              <a:rPr lang="en-US" baseline="30000" dirty="0"/>
              <a:t>*</a:t>
            </a:r>
          </a:p>
          <a:p>
            <a:pPr lvl="1"/>
            <a:r>
              <a:rPr lang="en-US" dirty="0"/>
              <a:t>We already saw these groups earlier (slide 31)</a:t>
            </a:r>
          </a:p>
        </p:txBody>
      </p:sp>
      <p:sp>
        <p:nvSpPr>
          <p:cNvPr id="3" name="TextBox 2">
            <a:extLst>
              <a:ext uri="{FF2B5EF4-FFF2-40B4-BE49-F238E27FC236}">
                <a16:creationId xmlns:a16="http://schemas.microsoft.com/office/drawing/2014/main" id="{980A8F53-9467-F28D-6F9A-758667311BA3}"/>
              </a:ext>
            </a:extLst>
          </p:cNvPr>
          <p:cNvSpPr txBox="1"/>
          <p:nvPr/>
        </p:nvSpPr>
        <p:spPr>
          <a:xfrm>
            <a:off x="253573" y="3865069"/>
            <a:ext cx="8775166" cy="646331"/>
          </a:xfrm>
          <a:prstGeom prst="rect">
            <a:avLst/>
          </a:prstGeom>
          <a:noFill/>
        </p:spPr>
        <p:txBody>
          <a:bodyPr wrap="square" rtlCol="0">
            <a:spAutoFit/>
          </a:bodyPr>
          <a:lstStyle/>
          <a:p>
            <a:r>
              <a:rPr lang="en-US" baseline="30000" dirty="0"/>
              <a:t>*</a:t>
            </a:r>
            <a:r>
              <a:rPr lang="en-US" dirty="0"/>
              <a:t> RDA Vocabularies for a Twenty-First-Century Data Environment. Karen Coyle. Page 27 </a:t>
            </a:r>
            <a:r>
              <a:rPr lang="en-US" dirty="0">
                <a:hlinkClick r:id="rId2"/>
              </a:rPr>
              <a:t>https://journals.ala.org/index.php/ltr/article/download/4672/5544</a:t>
            </a:r>
            <a:r>
              <a:rPr lang="en-US" dirty="0"/>
              <a:t> </a:t>
            </a:r>
          </a:p>
        </p:txBody>
      </p:sp>
    </p:spTree>
    <p:extLst>
      <p:ext uri="{BB962C8B-B14F-4D97-AF65-F5344CB8AC3E}">
        <p14:creationId xmlns:p14="http://schemas.microsoft.com/office/powerpoint/2010/main" val="2042177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81BCA2-0BEC-F754-ECAD-FAED41375343}"/>
              </a:ext>
            </a:extLst>
          </p:cNvPr>
          <p:cNvPicPr>
            <a:picLocks noChangeAspect="1"/>
          </p:cNvPicPr>
          <p:nvPr/>
        </p:nvPicPr>
        <p:blipFill>
          <a:blip r:embed="rId2"/>
          <a:stretch>
            <a:fillRect/>
          </a:stretch>
        </p:blipFill>
        <p:spPr>
          <a:xfrm>
            <a:off x="1394536" y="1997275"/>
            <a:ext cx="6301427" cy="263196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it-IT" dirty="0"/>
              <a:t>RDA/RDF format in Alma via General Publishing Profile</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44922"/>
            <a:ext cx="8262411" cy="953250"/>
          </a:xfrm>
        </p:spPr>
        <p:txBody>
          <a:bodyPr>
            <a:normAutofit/>
          </a:bodyPr>
          <a:lstStyle/>
          <a:p>
            <a:r>
              <a:rPr lang="en-US" dirty="0"/>
              <a:t>Let’s first look at the </a:t>
            </a:r>
            <a:r>
              <a:rPr lang="en-US" dirty="0">
                <a:hlinkClick r:id="rId3"/>
              </a:rPr>
              <a:t>General Publishing Profile</a:t>
            </a:r>
            <a:endParaRPr lang="en-US" dirty="0"/>
          </a:p>
          <a:p>
            <a:r>
              <a:rPr lang="en-US" dirty="0"/>
              <a:t>We will choose format RDA/RDF</a:t>
            </a:r>
          </a:p>
        </p:txBody>
      </p:sp>
      <p:sp>
        <p:nvSpPr>
          <p:cNvPr id="4" name="Rectangle 3">
            <a:extLst>
              <a:ext uri="{FF2B5EF4-FFF2-40B4-BE49-F238E27FC236}">
                <a16:creationId xmlns:a16="http://schemas.microsoft.com/office/drawing/2014/main" id="{493D5F9A-FBDF-43B4-AE08-556E469F8EB2}"/>
              </a:ext>
            </a:extLst>
          </p:cNvPr>
          <p:cNvSpPr/>
          <p:nvPr/>
        </p:nvSpPr>
        <p:spPr>
          <a:xfrm>
            <a:off x="2195226" y="4236740"/>
            <a:ext cx="757990" cy="287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879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B65A93-46AD-FB7A-AAF2-4E0D6EECFC5F}"/>
              </a:ext>
            </a:extLst>
          </p:cNvPr>
          <p:cNvPicPr>
            <a:picLocks noChangeAspect="1"/>
          </p:cNvPicPr>
          <p:nvPr/>
        </p:nvPicPr>
        <p:blipFill>
          <a:blip r:embed="rId2"/>
          <a:stretch>
            <a:fillRect/>
          </a:stretch>
        </p:blipFill>
        <p:spPr>
          <a:xfrm>
            <a:off x="1223962" y="1637294"/>
            <a:ext cx="6696075" cy="26384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it-IT" dirty="0"/>
              <a:t>RDA/RDF format in Alma via General Publishing Profile</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813645"/>
          </a:xfrm>
        </p:spPr>
        <p:txBody>
          <a:bodyPr>
            <a:normAutofit lnSpcReduction="10000"/>
          </a:bodyPr>
          <a:lstStyle/>
          <a:p>
            <a:r>
              <a:rPr lang="en-US" dirty="0"/>
              <a:t>We will choose a set which we have created containing the 5 records we previously saw with creator "Sheryl Sandberg"</a:t>
            </a:r>
          </a:p>
        </p:txBody>
      </p:sp>
      <p:sp>
        <p:nvSpPr>
          <p:cNvPr id="4" name="Rectangle 3">
            <a:extLst>
              <a:ext uri="{FF2B5EF4-FFF2-40B4-BE49-F238E27FC236}">
                <a16:creationId xmlns:a16="http://schemas.microsoft.com/office/drawing/2014/main" id="{493D5F9A-FBDF-43B4-AE08-556E469F8EB2}"/>
              </a:ext>
            </a:extLst>
          </p:cNvPr>
          <p:cNvSpPr/>
          <p:nvPr/>
        </p:nvSpPr>
        <p:spPr>
          <a:xfrm>
            <a:off x="2369040" y="2054422"/>
            <a:ext cx="2743200" cy="312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744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it-IT" dirty="0"/>
              <a:t>RDA/RDF format in Alma via General Publishing Profile</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3812415"/>
          </a:xfrm>
        </p:spPr>
        <p:txBody>
          <a:bodyPr>
            <a:normAutofit fontScale="85000" lnSpcReduction="10000"/>
          </a:bodyPr>
          <a:lstStyle/>
          <a:p>
            <a:r>
              <a:rPr lang="en-US" dirty="0"/>
              <a:t>The output contains 5 cases of "Work", "Expression" and "Manifestation".</a:t>
            </a:r>
          </a:p>
          <a:p>
            <a:r>
              <a:rPr lang="en-US" dirty="0"/>
              <a:t>There are identical links to the work for</a:t>
            </a:r>
          </a:p>
          <a:p>
            <a:pPr lvl="1"/>
            <a:r>
              <a:rPr lang="en-US" sz="1400" kern="1200" dirty="0">
                <a:solidFill>
                  <a:srgbClr val="262626"/>
                </a:solidFill>
                <a:effectLst/>
                <a:latin typeface="Calibri" panose="020F0502020204030204" pitchFamily="34" charset="0"/>
                <a:ea typeface="+mn-ea"/>
                <a:cs typeface="+mn-cs"/>
              </a:rPr>
              <a:t>"Lean in women work and the will to lead"</a:t>
            </a:r>
          </a:p>
          <a:p>
            <a:pPr lvl="1"/>
            <a:r>
              <a:rPr lang="en-US" sz="1400" dirty="0"/>
              <a:t>"Option B : facing adversity, building resilience, and finding joy "</a:t>
            </a:r>
          </a:p>
          <a:p>
            <a:r>
              <a:rPr lang="en-US" dirty="0"/>
              <a:t>There is a single link to the work for </a:t>
            </a:r>
          </a:p>
          <a:p>
            <a:pPr lvl="1"/>
            <a:r>
              <a:rPr lang="en-US" sz="1400" dirty="0"/>
              <a:t>"Sheryl Sandberg: Women must learn to "Lean In""</a:t>
            </a:r>
          </a:p>
          <a:p>
            <a:endParaRPr lang="en-US" dirty="0"/>
          </a:p>
          <a:p>
            <a:r>
              <a:rPr lang="en-US" dirty="0"/>
              <a:t>Here is a sample file (just click the link and it will open in your default program for opening xml): </a:t>
            </a:r>
            <a:r>
              <a:rPr lang="en-US" dirty="0">
                <a:hlinkClick r:id="rId2" tooltip="General Publishing Profile Output format RDA RDF.xml"/>
              </a:rPr>
              <a:t>General Publishing Profile Output format RDA RDF.xml</a:t>
            </a:r>
            <a:endParaRPr lang="en-US" dirty="0"/>
          </a:p>
          <a:p>
            <a:r>
              <a:rPr lang="en-US" dirty="0"/>
              <a:t>We will now look at parts of this file and links to the "work" from within the file</a:t>
            </a:r>
          </a:p>
        </p:txBody>
      </p:sp>
    </p:spTree>
    <p:extLst>
      <p:ext uri="{BB962C8B-B14F-4D97-AF65-F5344CB8AC3E}">
        <p14:creationId xmlns:p14="http://schemas.microsoft.com/office/powerpoint/2010/main" val="444106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it-IT" dirty="0"/>
              <a:t>RDA/RDF format in Alma via General Publishing Profile</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65125"/>
          </a:xfrm>
        </p:spPr>
        <p:txBody>
          <a:bodyPr>
            <a:normAutofit/>
          </a:bodyPr>
          <a:lstStyle/>
          <a:p>
            <a:r>
              <a:rPr lang="en-US" sz="1200" dirty="0"/>
              <a:t>There are identical links to the work for "</a:t>
            </a:r>
            <a:r>
              <a:rPr lang="en-US" sz="1200" kern="1200" dirty="0">
                <a:solidFill>
                  <a:srgbClr val="262626"/>
                </a:solidFill>
                <a:effectLst/>
                <a:latin typeface="Calibri" panose="020F0502020204030204" pitchFamily="34" charset="0"/>
                <a:ea typeface="+mn-ea"/>
                <a:cs typeface="+mn-cs"/>
              </a:rPr>
              <a:t>Lean in women work and the will to lead</a:t>
            </a:r>
            <a:r>
              <a:rPr lang="en-US" sz="1200" dirty="0"/>
              <a:t>"</a:t>
            </a:r>
          </a:p>
        </p:txBody>
      </p:sp>
      <p:pic>
        <p:nvPicPr>
          <p:cNvPr id="10" name="Picture 9">
            <a:extLst>
              <a:ext uri="{FF2B5EF4-FFF2-40B4-BE49-F238E27FC236}">
                <a16:creationId xmlns:a16="http://schemas.microsoft.com/office/drawing/2014/main" id="{8A2ED73D-0865-AC9B-6A4D-FEB06990DEBB}"/>
              </a:ext>
            </a:extLst>
          </p:cNvPr>
          <p:cNvPicPr>
            <a:picLocks noChangeAspect="1"/>
          </p:cNvPicPr>
          <p:nvPr/>
        </p:nvPicPr>
        <p:blipFill>
          <a:blip r:embed="rId2"/>
          <a:stretch>
            <a:fillRect/>
          </a:stretch>
        </p:blipFill>
        <p:spPr>
          <a:xfrm>
            <a:off x="0" y="1230429"/>
            <a:ext cx="9144000" cy="2012555"/>
          </a:xfrm>
          <a:prstGeom prst="rect">
            <a:avLst/>
          </a:prstGeom>
          <a:ln>
            <a:solidFill>
              <a:schemeClr val="accent1"/>
            </a:solidFill>
          </a:ln>
        </p:spPr>
      </p:pic>
      <p:pic>
        <p:nvPicPr>
          <p:cNvPr id="12" name="Picture 11">
            <a:extLst>
              <a:ext uri="{FF2B5EF4-FFF2-40B4-BE49-F238E27FC236}">
                <a16:creationId xmlns:a16="http://schemas.microsoft.com/office/drawing/2014/main" id="{F9CBCBAE-F164-54B0-D293-DD1B31438AA2}"/>
              </a:ext>
            </a:extLst>
          </p:cNvPr>
          <p:cNvPicPr>
            <a:picLocks noChangeAspect="1"/>
          </p:cNvPicPr>
          <p:nvPr/>
        </p:nvPicPr>
        <p:blipFill>
          <a:blip r:embed="rId3"/>
          <a:stretch>
            <a:fillRect/>
          </a:stretch>
        </p:blipFill>
        <p:spPr>
          <a:xfrm>
            <a:off x="0" y="3395783"/>
            <a:ext cx="9144000" cy="1088154"/>
          </a:xfrm>
          <a:prstGeom prst="rect">
            <a:avLst/>
          </a:prstGeom>
          <a:ln>
            <a:solidFill>
              <a:schemeClr val="accent1"/>
            </a:solidFill>
          </a:ln>
        </p:spPr>
      </p:pic>
    </p:spTree>
    <p:extLst>
      <p:ext uri="{BB962C8B-B14F-4D97-AF65-F5344CB8AC3E}">
        <p14:creationId xmlns:p14="http://schemas.microsoft.com/office/powerpoint/2010/main" val="1916876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it-IT" dirty="0"/>
              <a:t>RDA/RDF format in Alma via General Publishing Profile</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65125"/>
          </a:xfrm>
        </p:spPr>
        <p:txBody>
          <a:bodyPr>
            <a:normAutofit/>
          </a:bodyPr>
          <a:lstStyle/>
          <a:p>
            <a:r>
              <a:rPr lang="en-US" sz="1200" dirty="0"/>
              <a:t>There are two manifestations for the work for "</a:t>
            </a:r>
            <a:r>
              <a:rPr lang="en-US" sz="1200" kern="1200" dirty="0">
                <a:solidFill>
                  <a:srgbClr val="262626"/>
                </a:solidFill>
                <a:effectLst/>
                <a:latin typeface="Calibri" panose="020F0502020204030204" pitchFamily="34" charset="0"/>
                <a:ea typeface="+mn-ea"/>
                <a:cs typeface="+mn-cs"/>
              </a:rPr>
              <a:t>Lean in women work and the will to lead</a:t>
            </a:r>
            <a:r>
              <a:rPr lang="en-US" sz="1200" dirty="0"/>
              <a:t>"</a:t>
            </a:r>
          </a:p>
        </p:txBody>
      </p:sp>
      <p:pic>
        <p:nvPicPr>
          <p:cNvPr id="8" name="Picture 7">
            <a:extLst>
              <a:ext uri="{FF2B5EF4-FFF2-40B4-BE49-F238E27FC236}">
                <a16:creationId xmlns:a16="http://schemas.microsoft.com/office/drawing/2014/main" id="{64E6B41C-CBC4-E8B4-1D8D-6E2A96005FD7}"/>
              </a:ext>
            </a:extLst>
          </p:cNvPr>
          <p:cNvPicPr>
            <a:picLocks noChangeAspect="1"/>
          </p:cNvPicPr>
          <p:nvPr/>
        </p:nvPicPr>
        <p:blipFill>
          <a:blip r:embed="rId2"/>
          <a:stretch>
            <a:fillRect/>
          </a:stretch>
        </p:blipFill>
        <p:spPr>
          <a:xfrm>
            <a:off x="0" y="1560511"/>
            <a:ext cx="9144000" cy="2022478"/>
          </a:xfrm>
          <a:prstGeom prst="rect">
            <a:avLst/>
          </a:prstGeom>
          <a:ln>
            <a:solidFill>
              <a:schemeClr val="accent1"/>
            </a:solidFill>
          </a:ln>
        </p:spPr>
      </p:pic>
      <p:sp>
        <p:nvSpPr>
          <p:cNvPr id="9" name="Rectangle 8">
            <a:extLst>
              <a:ext uri="{FF2B5EF4-FFF2-40B4-BE49-F238E27FC236}">
                <a16:creationId xmlns:a16="http://schemas.microsoft.com/office/drawing/2014/main" id="{353973EF-7163-4C4D-CC97-395182C9F6BE}"/>
              </a:ext>
            </a:extLst>
          </p:cNvPr>
          <p:cNvSpPr/>
          <p:nvPr/>
        </p:nvSpPr>
        <p:spPr>
          <a:xfrm>
            <a:off x="335047" y="2959585"/>
            <a:ext cx="1633356" cy="2652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15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Brief introduction to RDA (and the connection to linked data)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763360"/>
          </a:xfrm>
        </p:spPr>
        <p:txBody>
          <a:bodyPr>
            <a:normAutofit/>
          </a:bodyPr>
          <a:lstStyle/>
          <a:p>
            <a:r>
              <a:rPr lang="en-US" dirty="0"/>
              <a:t>The purpose of this presentation is not to describe in depth what RDA is, but rather to describe how it has been implemented in Alma. Specifically, we will focus on linked data.</a:t>
            </a:r>
          </a:p>
          <a:p>
            <a:r>
              <a:rPr lang="en-US" dirty="0"/>
              <a:t>Other sources abound for the reader seeking to gain a more in depth understanding of exactly what RDA is.</a:t>
            </a:r>
          </a:p>
          <a:p>
            <a:r>
              <a:rPr lang="en-US" dirty="0"/>
              <a:t>In this presentation we will begin to describe what RDA is and include a few specific quotes from various sources.</a:t>
            </a:r>
          </a:p>
        </p:txBody>
      </p:sp>
    </p:spTree>
    <p:extLst>
      <p:ext uri="{BB962C8B-B14F-4D97-AF65-F5344CB8AC3E}">
        <p14:creationId xmlns:p14="http://schemas.microsoft.com/office/powerpoint/2010/main" val="3677169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it-IT" dirty="0"/>
              <a:t>RDA/RDF format in Alma via General Publishing Profile</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65125"/>
          </a:xfrm>
        </p:spPr>
        <p:txBody>
          <a:bodyPr>
            <a:normAutofit/>
          </a:bodyPr>
          <a:lstStyle/>
          <a:p>
            <a:r>
              <a:rPr lang="en-US" sz="1200" dirty="0"/>
              <a:t>There are identical links to the work for "Option B : facing adversity, building resilience, and finding joy "</a:t>
            </a:r>
          </a:p>
        </p:txBody>
      </p:sp>
      <p:pic>
        <p:nvPicPr>
          <p:cNvPr id="4" name="Picture 3">
            <a:extLst>
              <a:ext uri="{FF2B5EF4-FFF2-40B4-BE49-F238E27FC236}">
                <a16:creationId xmlns:a16="http://schemas.microsoft.com/office/drawing/2014/main" id="{E1BB434B-2990-CD69-0AB9-E6E9CF0A69AE}"/>
              </a:ext>
            </a:extLst>
          </p:cNvPr>
          <p:cNvPicPr>
            <a:picLocks noChangeAspect="1"/>
          </p:cNvPicPr>
          <p:nvPr/>
        </p:nvPicPr>
        <p:blipFill>
          <a:blip r:embed="rId2"/>
          <a:stretch>
            <a:fillRect/>
          </a:stretch>
        </p:blipFill>
        <p:spPr>
          <a:xfrm>
            <a:off x="0" y="1117731"/>
            <a:ext cx="9144000" cy="1769525"/>
          </a:xfrm>
          <a:prstGeom prst="rect">
            <a:avLst/>
          </a:prstGeom>
          <a:ln>
            <a:solidFill>
              <a:schemeClr val="accent1"/>
            </a:solidFill>
          </a:ln>
        </p:spPr>
      </p:pic>
      <p:pic>
        <p:nvPicPr>
          <p:cNvPr id="8" name="Picture 7">
            <a:extLst>
              <a:ext uri="{FF2B5EF4-FFF2-40B4-BE49-F238E27FC236}">
                <a16:creationId xmlns:a16="http://schemas.microsoft.com/office/drawing/2014/main" id="{1B4ECCD4-C52D-79D1-9317-FFCE70FBDFFB}"/>
              </a:ext>
            </a:extLst>
          </p:cNvPr>
          <p:cNvPicPr>
            <a:picLocks noChangeAspect="1"/>
          </p:cNvPicPr>
          <p:nvPr/>
        </p:nvPicPr>
        <p:blipFill>
          <a:blip r:embed="rId3"/>
          <a:stretch>
            <a:fillRect/>
          </a:stretch>
        </p:blipFill>
        <p:spPr>
          <a:xfrm>
            <a:off x="0" y="3326275"/>
            <a:ext cx="9144000" cy="808357"/>
          </a:xfrm>
          <a:prstGeom prst="rect">
            <a:avLst/>
          </a:prstGeom>
        </p:spPr>
      </p:pic>
    </p:spTree>
    <p:extLst>
      <p:ext uri="{BB962C8B-B14F-4D97-AF65-F5344CB8AC3E}">
        <p14:creationId xmlns:p14="http://schemas.microsoft.com/office/powerpoint/2010/main" val="617850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D66EDB-AA5B-2DAB-4B07-20B8CB175750}"/>
              </a:ext>
            </a:extLst>
          </p:cNvPr>
          <p:cNvPicPr>
            <a:picLocks noChangeAspect="1"/>
          </p:cNvPicPr>
          <p:nvPr/>
        </p:nvPicPr>
        <p:blipFill>
          <a:blip r:embed="rId2"/>
          <a:stretch>
            <a:fillRect/>
          </a:stretch>
        </p:blipFill>
        <p:spPr>
          <a:xfrm>
            <a:off x="0" y="1176185"/>
            <a:ext cx="9144000" cy="318200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it-IT" dirty="0"/>
              <a:t>RDA/RDF format in Alma via General Publishing Profile</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65125"/>
          </a:xfrm>
        </p:spPr>
        <p:txBody>
          <a:bodyPr>
            <a:normAutofit/>
          </a:bodyPr>
          <a:lstStyle/>
          <a:p>
            <a:r>
              <a:rPr lang="en-US" sz="1200" dirty="0"/>
              <a:t>There are two manifestations for the work for "Option B : facing adversity, building resilience, and finding joy "</a:t>
            </a:r>
          </a:p>
        </p:txBody>
      </p:sp>
      <p:sp>
        <p:nvSpPr>
          <p:cNvPr id="9" name="Rectangle 8">
            <a:extLst>
              <a:ext uri="{FF2B5EF4-FFF2-40B4-BE49-F238E27FC236}">
                <a16:creationId xmlns:a16="http://schemas.microsoft.com/office/drawing/2014/main" id="{353973EF-7163-4C4D-CC97-395182C9F6BE}"/>
              </a:ext>
            </a:extLst>
          </p:cNvPr>
          <p:cNvSpPr/>
          <p:nvPr/>
        </p:nvSpPr>
        <p:spPr>
          <a:xfrm>
            <a:off x="321086" y="3709050"/>
            <a:ext cx="1633356" cy="31849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150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880ECE-CC7F-FE3C-1DEA-0909AD661319}"/>
              </a:ext>
            </a:extLst>
          </p:cNvPr>
          <p:cNvPicPr>
            <a:picLocks noChangeAspect="1"/>
          </p:cNvPicPr>
          <p:nvPr/>
        </p:nvPicPr>
        <p:blipFill>
          <a:blip r:embed="rId2"/>
          <a:stretch>
            <a:fillRect/>
          </a:stretch>
        </p:blipFill>
        <p:spPr>
          <a:xfrm>
            <a:off x="0" y="1577650"/>
            <a:ext cx="9144000" cy="198819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it-IT" dirty="0"/>
              <a:t>RDA/RDF format in Alma via General Publishing Profile</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65125"/>
          </a:xfrm>
        </p:spPr>
        <p:txBody>
          <a:bodyPr>
            <a:normAutofit/>
          </a:bodyPr>
          <a:lstStyle/>
          <a:p>
            <a:r>
              <a:rPr lang="en-US" sz="1200" dirty="0"/>
              <a:t>There is one manifestation for the work for "Sheryl Sandberg: Women Must Learn to "Lean In""</a:t>
            </a:r>
          </a:p>
        </p:txBody>
      </p:sp>
      <p:sp>
        <p:nvSpPr>
          <p:cNvPr id="9" name="Rectangle 8">
            <a:extLst>
              <a:ext uri="{FF2B5EF4-FFF2-40B4-BE49-F238E27FC236}">
                <a16:creationId xmlns:a16="http://schemas.microsoft.com/office/drawing/2014/main" id="{353973EF-7163-4C4D-CC97-395182C9F6BE}"/>
              </a:ext>
            </a:extLst>
          </p:cNvPr>
          <p:cNvSpPr/>
          <p:nvPr/>
        </p:nvSpPr>
        <p:spPr>
          <a:xfrm>
            <a:off x="314104" y="3080837"/>
            <a:ext cx="1633356" cy="1858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125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RDA/RDF format in Alma via job "Export Bibliographic Records"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Tree>
    <p:extLst>
      <p:ext uri="{BB962C8B-B14F-4D97-AF65-F5344CB8AC3E}">
        <p14:creationId xmlns:p14="http://schemas.microsoft.com/office/powerpoint/2010/main" val="126969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2400" dirty="0"/>
              <a:t>RDA/RDF format in Alma via job "Export Bibliographic Records"</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395536" y="646479"/>
            <a:ext cx="8262411" cy="3841300"/>
          </a:xfrm>
        </p:spPr>
        <p:txBody>
          <a:bodyPr>
            <a:normAutofit/>
          </a:bodyPr>
          <a:lstStyle/>
          <a:p>
            <a:r>
              <a:rPr lang="en-US" dirty="0"/>
              <a:t>The job "Export Bibliographic Records" can also produce a file of records from a set in RDA/RDF format. </a:t>
            </a:r>
          </a:p>
          <a:p>
            <a:r>
              <a:rPr lang="en-US" dirty="0"/>
              <a:t>The output appears the same as what we have already seen for the general publishing profile, thus no need for additional screenshots of the file or links to it. </a:t>
            </a:r>
          </a:p>
        </p:txBody>
      </p:sp>
    </p:spTree>
    <p:extLst>
      <p:ext uri="{BB962C8B-B14F-4D97-AF65-F5344CB8AC3E}">
        <p14:creationId xmlns:p14="http://schemas.microsoft.com/office/powerpoint/2010/main" val="155224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2D25-1FDE-5353-19C4-D1ACE25FB853}"/>
              </a:ext>
            </a:extLst>
          </p:cNvPr>
          <p:cNvPicPr>
            <a:picLocks noChangeAspect="1"/>
          </p:cNvPicPr>
          <p:nvPr/>
        </p:nvPicPr>
        <p:blipFill>
          <a:blip r:embed="rId2"/>
          <a:stretch>
            <a:fillRect/>
          </a:stretch>
        </p:blipFill>
        <p:spPr>
          <a:xfrm>
            <a:off x="2443162" y="766762"/>
            <a:ext cx="4257675" cy="360997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2400" dirty="0"/>
              <a:t>RDA/RDF format in Alma via job "Export Bibliographic Records"</a:t>
            </a:r>
          </a:p>
        </p:txBody>
      </p:sp>
      <p:sp>
        <p:nvSpPr>
          <p:cNvPr id="8" name="Rectangle 7">
            <a:extLst>
              <a:ext uri="{FF2B5EF4-FFF2-40B4-BE49-F238E27FC236}">
                <a16:creationId xmlns:a16="http://schemas.microsoft.com/office/drawing/2014/main" id="{C6B228C7-E271-4328-B0E0-6E8B2AC0974B}"/>
              </a:ext>
            </a:extLst>
          </p:cNvPr>
          <p:cNvSpPr/>
          <p:nvPr/>
        </p:nvSpPr>
        <p:spPr>
          <a:xfrm>
            <a:off x="4718197" y="3832613"/>
            <a:ext cx="821991" cy="36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B739B4-9E48-46E0-BAE6-352A351D513D}"/>
              </a:ext>
            </a:extLst>
          </p:cNvPr>
          <p:cNvSpPr/>
          <p:nvPr/>
        </p:nvSpPr>
        <p:spPr>
          <a:xfrm>
            <a:off x="3833423" y="1227050"/>
            <a:ext cx="1949116" cy="36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63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RDA/RDF format in Alma via APIs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Tree>
    <p:extLst>
      <p:ext uri="{BB962C8B-B14F-4D97-AF65-F5344CB8AC3E}">
        <p14:creationId xmlns:p14="http://schemas.microsoft.com/office/powerpoint/2010/main" val="4183032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RDA/RDF format in Alma via APIs</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3963774"/>
          </a:xfrm>
        </p:spPr>
        <p:txBody>
          <a:bodyPr>
            <a:normAutofit lnSpcReduction="10000"/>
          </a:bodyPr>
          <a:lstStyle/>
          <a:p>
            <a:r>
              <a:rPr lang="en-US" sz="2200" dirty="0"/>
              <a:t>As explained </a:t>
            </a:r>
            <a:r>
              <a:rPr lang="en-US" sz="2200" dirty="0">
                <a:hlinkClick r:id="rId2"/>
              </a:rPr>
              <a:t>here</a:t>
            </a:r>
            <a:r>
              <a:rPr lang="en-US" sz="2200" dirty="0"/>
              <a:t> it is also possible to use APIs to retrieve a record in RDA/RDF format.  2 APIs are available:</a:t>
            </a:r>
          </a:p>
          <a:p>
            <a:endParaRPr lang="en-US" sz="2200" dirty="0"/>
          </a:p>
          <a:p>
            <a:pPr marL="457200" indent="-457200">
              <a:buFont typeface="+mj-lt"/>
              <a:buAutoNum type="arabicPeriod"/>
            </a:pPr>
            <a:r>
              <a:rPr lang="en-US" sz="2200" dirty="0"/>
              <a:t>GET manifestation</a:t>
            </a:r>
          </a:p>
          <a:p>
            <a:pPr lvl="1"/>
            <a:r>
              <a:rPr lang="en-US" sz="2200" dirty="0"/>
              <a:t>The API returns 3 levels of the information: Work, Expression and Manifestation. Work and manifestation levels has their own URIs.  Includes the Work ID to use the "GET Work" API.</a:t>
            </a:r>
          </a:p>
          <a:p>
            <a:pPr marL="457200" indent="-457200">
              <a:buFont typeface="+mj-lt"/>
              <a:buAutoNum type="arabicPeriod"/>
            </a:pPr>
            <a:r>
              <a:rPr lang="en-US" sz="2200" dirty="0"/>
              <a:t>GET work</a:t>
            </a:r>
          </a:p>
          <a:p>
            <a:pPr lvl="1"/>
            <a:r>
              <a:rPr lang="en-US" sz="2200" dirty="0"/>
              <a:t>The API returns Work related fields. In order to know the work id, you should call the GET manifestation API first and retrieve the related Work ID.</a:t>
            </a:r>
          </a:p>
        </p:txBody>
      </p:sp>
    </p:spTree>
    <p:extLst>
      <p:ext uri="{BB962C8B-B14F-4D97-AF65-F5344CB8AC3E}">
        <p14:creationId xmlns:p14="http://schemas.microsoft.com/office/powerpoint/2010/main" val="557119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RDA/RDF format in Alma via APIs</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3963774"/>
          </a:xfrm>
        </p:spPr>
        <p:txBody>
          <a:bodyPr>
            <a:normAutofit/>
          </a:bodyPr>
          <a:lstStyle/>
          <a:p>
            <a:r>
              <a:rPr lang="en-US" dirty="0"/>
              <a:t>GET manifestation</a:t>
            </a:r>
          </a:p>
          <a:p>
            <a:r>
              <a:rPr lang="en-US" dirty="0"/>
              <a:t>https://open-na.hosted.exlibrisgroup.com/alma/&lt;institution code&gt;/</a:t>
            </a:r>
            <a:r>
              <a:rPr lang="en-US" dirty="0" err="1"/>
              <a:t>rda</a:t>
            </a:r>
            <a:r>
              <a:rPr lang="en-US" dirty="0"/>
              <a:t>/entity/manifestation/&lt;mms id&gt;.</a:t>
            </a:r>
            <a:r>
              <a:rPr lang="en-US" dirty="0" err="1"/>
              <a:t>rdf</a:t>
            </a:r>
            <a:endParaRPr lang="en-US" dirty="0"/>
          </a:p>
          <a:p>
            <a:r>
              <a:rPr lang="en-US" dirty="0"/>
              <a:t>For example try this for "Option B : facing adversity, building resilience, and finding joy" (MMSID 99157909100121)</a:t>
            </a:r>
            <a:br>
              <a:rPr lang="en-US" dirty="0"/>
            </a:br>
            <a:br>
              <a:rPr lang="en-US" dirty="0"/>
            </a:br>
            <a:r>
              <a:rPr lang="en-US" dirty="0">
                <a:hlinkClick r:id="rId3"/>
              </a:rPr>
              <a:t>https://open-eu.hosted.exlibrisgroup.com/alma/EXLDEV1_INST-eu/rda/entity/manifestation/99157909100121.rdf</a:t>
            </a:r>
            <a:r>
              <a:rPr lang="en-US" dirty="0"/>
              <a:t> </a:t>
            </a:r>
          </a:p>
        </p:txBody>
      </p:sp>
    </p:spTree>
    <p:extLst>
      <p:ext uri="{BB962C8B-B14F-4D97-AF65-F5344CB8AC3E}">
        <p14:creationId xmlns:p14="http://schemas.microsoft.com/office/powerpoint/2010/main" val="3442874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66523C-EFC7-CA23-8CE6-CFECADEEC166}"/>
              </a:ext>
            </a:extLst>
          </p:cNvPr>
          <p:cNvPicPr>
            <a:picLocks noChangeAspect="1"/>
          </p:cNvPicPr>
          <p:nvPr/>
        </p:nvPicPr>
        <p:blipFill>
          <a:blip r:embed="rId2"/>
          <a:stretch>
            <a:fillRect/>
          </a:stretch>
        </p:blipFill>
        <p:spPr>
          <a:xfrm>
            <a:off x="0" y="1288039"/>
            <a:ext cx="9144000" cy="293625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RDA/RDF format in Alma via APIs</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576064"/>
          </a:xfrm>
        </p:spPr>
        <p:txBody>
          <a:bodyPr>
            <a:normAutofit fontScale="85000" lnSpcReduction="10000"/>
          </a:bodyPr>
          <a:lstStyle/>
          <a:p>
            <a:r>
              <a:rPr lang="en-US" dirty="0"/>
              <a:t>Now we will use this Work ID 9060406547299037014 for the GET work API</a:t>
            </a:r>
          </a:p>
        </p:txBody>
      </p:sp>
      <p:sp>
        <p:nvSpPr>
          <p:cNvPr id="6" name="Rectangle 5">
            <a:extLst>
              <a:ext uri="{FF2B5EF4-FFF2-40B4-BE49-F238E27FC236}">
                <a16:creationId xmlns:a16="http://schemas.microsoft.com/office/drawing/2014/main" id="{7CA472E1-3A09-4C86-B047-ABA1CED0459C}"/>
              </a:ext>
            </a:extLst>
          </p:cNvPr>
          <p:cNvSpPr/>
          <p:nvPr/>
        </p:nvSpPr>
        <p:spPr>
          <a:xfrm>
            <a:off x="6112050" y="1256774"/>
            <a:ext cx="1491908" cy="2566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24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Brief introduction to RDA (and the connection to linked data)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763360"/>
          </a:xfrm>
        </p:spPr>
        <p:txBody>
          <a:bodyPr>
            <a:normAutofit/>
          </a:bodyPr>
          <a:lstStyle/>
          <a:p>
            <a:r>
              <a:rPr lang="en-US" dirty="0">
                <a:highlight>
                  <a:srgbClr val="FFFF00"/>
                </a:highlight>
              </a:rPr>
              <a:t>RDA stands for "Resource Description and Access" and is the title of the standard, that is the successor to AACR2</a:t>
            </a:r>
            <a:r>
              <a:rPr lang="en-US" dirty="0"/>
              <a:t>. Resource Description and Access (RDA) is a standard for descriptive cataloging providing instructions and guidelines on formulating bibliographic data. </a:t>
            </a:r>
            <a:r>
              <a:rPr lang="en-US" dirty="0">
                <a:highlight>
                  <a:srgbClr val="FFFF00"/>
                </a:highlight>
              </a:rPr>
              <a:t>Resource Description &amp; Access (RDA) is a set of cataloging instructions </a:t>
            </a:r>
            <a:r>
              <a:rPr lang="en-US" dirty="0"/>
              <a:t>based on FRBR and FRAD, for producing the description and name and title access points representing a resource. RDA offers libraries the potential to change significantly how bibliographic data is created and used. </a:t>
            </a:r>
          </a:p>
        </p:txBody>
      </p:sp>
      <p:sp>
        <p:nvSpPr>
          <p:cNvPr id="3" name="TextBox 2">
            <a:extLst>
              <a:ext uri="{FF2B5EF4-FFF2-40B4-BE49-F238E27FC236}">
                <a16:creationId xmlns:a16="http://schemas.microsoft.com/office/drawing/2014/main" id="{804E90B3-E2AC-4333-B3B7-20C4E622BB57}"/>
              </a:ext>
            </a:extLst>
          </p:cNvPr>
          <p:cNvSpPr txBox="1"/>
          <p:nvPr/>
        </p:nvSpPr>
        <p:spPr>
          <a:xfrm>
            <a:off x="127591" y="4316819"/>
            <a:ext cx="8692881" cy="584775"/>
          </a:xfrm>
          <a:prstGeom prst="rect">
            <a:avLst/>
          </a:prstGeom>
          <a:noFill/>
        </p:spPr>
        <p:txBody>
          <a:bodyPr wrap="square" rtlCol="0">
            <a:spAutoFit/>
          </a:bodyPr>
          <a:lstStyle/>
          <a:p>
            <a:r>
              <a:rPr lang="en-US" sz="1600" dirty="0"/>
              <a:t>Resource Description and Access (RDA).  </a:t>
            </a:r>
            <a:r>
              <a:rPr lang="en-US" sz="1600" dirty="0">
                <a:hlinkClick r:id="rId2"/>
              </a:rPr>
              <a:t>Librarianship Studies and Information Technology</a:t>
            </a:r>
            <a:r>
              <a:rPr lang="en-US" sz="1600" dirty="0"/>
              <a:t> (accessed Feb. 2020) </a:t>
            </a:r>
          </a:p>
        </p:txBody>
      </p:sp>
    </p:spTree>
    <p:extLst>
      <p:ext uri="{BB962C8B-B14F-4D97-AF65-F5344CB8AC3E}">
        <p14:creationId xmlns:p14="http://schemas.microsoft.com/office/powerpoint/2010/main" val="93304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RDA/RDF format in Alma via APIs</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3963774"/>
          </a:xfrm>
        </p:spPr>
        <p:txBody>
          <a:bodyPr>
            <a:normAutofit/>
          </a:bodyPr>
          <a:lstStyle/>
          <a:p>
            <a:r>
              <a:rPr lang="en-US" dirty="0"/>
              <a:t>GET work</a:t>
            </a:r>
          </a:p>
          <a:p>
            <a:r>
              <a:rPr lang="en-US" dirty="0"/>
              <a:t>https://open-na.hosted.exlibrisgroup.com/alma/&lt;institution code&gt;/</a:t>
            </a:r>
            <a:r>
              <a:rPr lang="en-US" dirty="0" err="1"/>
              <a:t>rda</a:t>
            </a:r>
            <a:r>
              <a:rPr lang="en-US" dirty="0"/>
              <a:t>/entity/work/&lt;work id&gt;.</a:t>
            </a:r>
            <a:r>
              <a:rPr lang="en-US" dirty="0" err="1"/>
              <a:t>rdf</a:t>
            </a:r>
            <a:endParaRPr lang="en-US" dirty="0"/>
          </a:p>
          <a:p>
            <a:r>
              <a:rPr lang="en-US" dirty="0"/>
              <a:t>For example try this (just copy and paste to your browser) :</a:t>
            </a:r>
            <a:br>
              <a:rPr lang="en-US" dirty="0"/>
            </a:br>
            <a:r>
              <a:rPr lang="en-US" dirty="0">
                <a:hlinkClick r:id="rId2"/>
              </a:rPr>
              <a:t>https://open-eu.hosted.exlibrisgroup.com/alma/EXLDEV1_INST-eu/rda/entity/work/9060406547299037014.rdf</a:t>
            </a:r>
            <a:r>
              <a:rPr lang="en-US" dirty="0"/>
              <a:t> </a:t>
            </a:r>
          </a:p>
        </p:txBody>
      </p:sp>
    </p:spTree>
    <p:extLst>
      <p:ext uri="{BB962C8B-B14F-4D97-AF65-F5344CB8AC3E}">
        <p14:creationId xmlns:p14="http://schemas.microsoft.com/office/powerpoint/2010/main" val="77707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RDA/RDF format in Alma via APIs</a:t>
            </a:r>
          </a:p>
        </p:txBody>
      </p:sp>
      <p:pic>
        <p:nvPicPr>
          <p:cNvPr id="8" name="Picture 7">
            <a:extLst>
              <a:ext uri="{FF2B5EF4-FFF2-40B4-BE49-F238E27FC236}">
                <a16:creationId xmlns:a16="http://schemas.microsoft.com/office/drawing/2014/main" id="{9C2D48CE-BFBE-F14B-AE7C-F26D4F772D2F}"/>
              </a:ext>
            </a:extLst>
          </p:cNvPr>
          <p:cNvPicPr>
            <a:picLocks noChangeAspect="1"/>
          </p:cNvPicPr>
          <p:nvPr/>
        </p:nvPicPr>
        <p:blipFill>
          <a:blip r:embed="rId2"/>
          <a:stretch>
            <a:fillRect/>
          </a:stretch>
        </p:blipFill>
        <p:spPr>
          <a:xfrm>
            <a:off x="0" y="918774"/>
            <a:ext cx="9144000" cy="3305951"/>
          </a:xfrm>
          <a:prstGeom prst="rect">
            <a:avLst/>
          </a:prstGeom>
          <a:ln>
            <a:solidFill>
              <a:schemeClr val="tx1"/>
            </a:solidFill>
          </a:ln>
        </p:spPr>
      </p:pic>
    </p:spTree>
    <p:extLst>
      <p:ext uri="{BB962C8B-B14F-4D97-AF65-F5344CB8AC3E}">
        <p14:creationId xmlns:p14="http://schemas.microsoft.com/office/powerpoint/2010/main" val="1716718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Linked data in the general publishing profile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Tree>
    <p:extLst>
      <p:ext uri="{BB962C8B-B14F-4D97-AF65-F5344CB8AC3E}">
        <p14:creationId xmlns:p14="http://schemas.microsoft.com/office/powerpoint/2010/main" val="3509150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C78EEA-BE31-0EE0-30B2-91A226F211B7}"/>
              </a:ext>
            </a:extLst>
          </p:cNvPr>
          <p:cNvPicPr>
            <a:picLocks noChangeAspect="1"/>
          </p:cNvPicPr>
          <p:nvPr/>
        </p:nvPicPr>
        <p:blipFill>
          <a:blip r:embed="rId2"/>
          <a:stretch>
            <a:fillRect/>
          </a:stretch>
        </p:blipFill>
        <p:spPr>
          <a:xfrm>
            <a:off x="1037346" y="2168599"/>
            <a:ext cx="7048340" cy="261274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general publishing profile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1292764"/>
          </a:xfrm>
        </p:spPr>
        <p:txBody>
          <a:bodyPr>
            <a:normAutofit/>
          </a:bodyPr>
          <a:lstStyle/>
          <a:p>
            <a:r>
              <a:rPr lang="en-US" dirty="0"/>
              <a:t>We will choose a set which we have created containing the records we previously saw with creator "Sheryl Sandberg".</a:t>
            </a:r>
          </a:p>
          <a:p>
            <a:r>
              <a:rPr lang="en-US" dirty="0"/>
              <a:t>The output format will be "MARC 21 Bibliographic"</a:t>
            </a:r>
          </a:p>
        </p:txBody>
      </p:sp>
      <p:sp>
        <p:nvSpPr>
          <p:cNvPr id="4" name="Rectangle 3">
            <a:extLst>
              <a:ext uri="{FF2B5EF4-FFF2-40B4-BE49-F238E27FC236}">
                <a16:creationId xmlns:a16="http://schemas.microsoft.com/office/drawing/2014/main" id="{493D5F9A-FBDF-43B4-AE08-556E469F8EB2}"/>
              </a:ext>
            </a:extLst>
          </p:cNvPr>
          <p:cNvSpPr/>
          <p:nvPr/>
        </p:nvSpPr>
        <p:spPr>
          <a:xfrm>
            <a:off x="2081691" y="2542604"/>
            <a:ext cx="2487272" cy="3374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462D1B-CC0B-4B92-8235-5118954E951A}"/>
              </a:ext>
            </a:extLst>
          </p:cNvPr>
          <p:cNvSpPr/>
          <p:nvPr/>
        </p:nvSpPr>
        <p:spPr>
          <a:xfrm>
            <a:off x="1825763" y="4402198"/>
            <a:ext cx="2561820" cy="312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734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11D2D7-81AA-3DF6-7A08-2B6519961C16}"/>
              </a:ext>
            </a:extLst>
          </p:cNvPr>
          <p:cNvPicPr>
            <a:picLocks noChangeAspect="1"/>
          </p:cNvPicPr>
          <p:nvPr/>
        </p:nvPicPr>
        <p:blipFill>
          <a:blip r:embed="rId2"/>
          <a:stretch>
            <a:fillRect/>
          </a:stretch>
        </p:blipFill>
        <p:spPr>
          <a:xfrm>
            <a:off x="2667000" y="1885950"/>
            <a:ext cx="3810000" cy="13716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general publishing profile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1292764"/>
          </a:xfrm>
        </p:spPr>
        <p:txBody>
          <a:bodyPr>
            <a:normAutofit/>
          </a:bodyPr>
          <a:lstStyle/>
          <a:p>
            <a:r>
              <a:rPr lang="en-US" dirty="0"/>
              <a:t>In the "Bibliographic Normalization" section we will choose "Linked Data enrichment".</a:t>
            </a:r>
          </a:p>
        </p:txBody>
      </p:sp>
      <p:sp>
        <p:nvSpPr>
          <p:cNvPr id="8" name="Rectangle 7">
            <a:extLst>
              <a:ext uri="{FF2B5EF4-FFF2-40B4-BE49-F238E27FC236}">
                <a16:creationId xmlns:a16="http://schemas.microsoft.com/office/drawing/2014/main" id="{92462D1B-CC0B-4B92-8235-5118954E951A}"/>
              </a:ext>
            </a:extLst>
          </p:cNvPr>
          <p:cNvSpPr/>
          <p:nvPr/>
        </p:nvSpPr>
        <p:spPr>
          <a:xfrm>
            <a:off x="3165809" y="2806387"/>
            <a:ext cx="1997861" cy="372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18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general publishing profile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1671617"/>
          </a:xfrm>
        </p:spPr>
        <p:txBody>
          <a:bodyPr>
            <a:normAutofit/>
          </a:bodyPr>
          <a:lstStyle/>
          <a:p>
            <a:r>
              <a:rPr lang="en-US" dirty="0"/>
              <a:t>Here is the file with "MARC21 Bibliographic" and "Linked Data enrichment" (just click the link and it will open in your default program for opening xml): : </a:t>
            </a:r>
            <a:r>
              <a:rPr lang="en-US" dirty="0">
                <a:hlinkClick r:id="rId2" tooltip="General Publishing Profile Output format MARC21 Bibliographic with Linked Data.xml"/>
              </a:rPr>
              <a:t>General Publishing Profile Output format MARC21 Bibliographic with Linked Data.xml</a:t>
            </a:r>
            <a:endParaRPr lang="en-US" dirty="0"/>
          </a:p>
        </p:txBody>
      </p:sp>
    </p:spTree>
    <p:extLst>
      <p:ext uri="{BB962C8B-B14F-4D97-AF65-F5344CB8AC3E}">
        <p14:creationId xmlns:p14="http://schemas.microsoft.com/office/powerpoint/2010/main" val="558218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BE5D2E3-D33B-5588-96BD-1C0FC2BC3CF7}"/>
              </a:ext>
            </a:extLst>
          </p:cNvPr>
          <p:cNvPicPr>
            <a:picLocks noChangeAspect="1"/>
          </p:cNvPicPr>
          <p:nvPr/>
        </p:nvPicPr>
        <p:blipFill>
          <a:blip r:embed="rId2"/>
          <a:stretch>
            <a:fillRect/>
          </a:stretch>
        </p:blipFill>
        <p:spPr>
          <a:xfrm>
            <a:off x="0" y="1715063"/>
            <a:ext cx="9144000" cy="171337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general publishing profile</a:t>
            </a:r>
          </a:p>
        </p:txBody>
      </p:sp>
    </p:spTree>
    <p:extLst>
      <p:ext uri="{BB962C8B-B14F-4D97-AF65-F5344CB8AC3E}">
        <p14:creationId xmlns:p14="http://schemas.microsoft.com/office/powerpoint/2010/main" val="752861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2878C3-B362-7A79-406E-EFB16649BC77}"/>
              </a:ext>
            </a:extLst>
          </p:cNvPr>
          <p:cNvPicPr>
            <a:picLocks noChangeAspect="1"/>
          </p:cNvPicPr>
          <p:nvPr/>
        </p:nvPicPr>
        <p:blipFill>
          <a:blip r:embed="rId2"/>
          <a:stretch>
            <a:fillRect/>
          </a:stretch>
        </p:blipFill>
        <p:spPr>
          <a:xfrm>
            <a:off x="708756" y="755045"/>
            <a:ext cx="7726488" cy="397190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general publishing profile</a:t>
            </a:r>
          </a:p>
        </p:txBody>
      </p:sp>
    </p:spTree>
    <p:extLst>
      <p:ext uri="{BB962C8B-B14F-4D97-AF65-F5344CB8AC3E}">
        <p14:creationId xmlns:p14="http://schemas.microsoft.com/office/powerpoint/2010/main" val="520753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Linked data in the Alma User Interface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68</a:t>
            </a:fld>
            <a:endParaRPr lang="en-US" dirty="0"/>
          </a:p>
        </p:txBody>
      </p:sp>
    </p:spTree>
    <p:extLst>
      <p:ext uri="{BB962C8B-B14F-4D97-AF65-F5344CB8AC3E}">
        <p14:creationId xmlns:p14="http://schemas.microsoft.com/office/powerpoint/2010/main" val="2289135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04E729-C6DB-5F4E-52A4-28C09C232DB4}"/>
              </a:ext>
            </a:extLst>
          </p:cNvPr>
          <p:cNvPicPr>
            <a:picLocks noChangeAspect="1"/>
          </p:cNvPicPr>
          <p:nvPr/>
        </p:nvPicPr>
        <p:blipFill>
          <a:blip r:embed="rId2"/>
          <a:stretch>
            <a:fillRect/>
          </a:stretch>
        </p:blipFill>
        <p:spPr>
          <a:xfrm>
            <a:off x="0" y="1700364"/>
            <a:ext cx="9144000" cy="229602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Alma User Interface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831646"/>
          </a:xfrm>
        </p:spPr>
        <p:txBody>
          <a:bodyPr>
            <a:normAutofit fontScale="92500" lnSpcReduction="20000"/>
          </a:bodyPr>
          <a:lstStyle/>
          <a:p>
            <a:r>
              <a:rPr lang="en-US" sz="2200" dirty="0"/>
              <a:t>Here we have performed a repository search for physical title "Option B : facing adversity, building resilience, and finding joy" and see a link to "Linked Data"</a:t>
            </a:r>
          </a:p>
        </p:txBody>
      </p:sp>
      <p:sp>
        <p:nvSpPr>
          <p:cNvPr id="4" name="Rectangle 3">
            <a:extLst>
              <a:ext uri="{FF2B5EF4-FFF2-40B4-BE49-F238E27FC236}">
                <a16:creationId xmlns:a16="http://schemas.microsoft.com/office/drawing/2014/main" id="{74A7665A-D9E2-4126-B0F9-4DED9AAD286E}"/>
              </a:ext>
            </a:extLst>
          </p:cNvPr>
          <p:cNvSpPr/>
          <p:nvPr/>
        </p:nvSpPr>
        <p:spPr>
          <a:xfrm>
            <a:off x="8063319" y="3028945"/>
            <a:ext cx="893135" cy="213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22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40794" y="1915190"/>
            <a:ext cx="8262411" cy="1724779"/>
          </a:xfrm>
        </p:spPr>
        <p:txBody>
          <a:bodyPr>
            <a:normAutofit/>
          </a:bodyPr>
          <a:lstStyle/>
          <a:p>
            <a:pPr marL="0" indent="0">
              <a:buNone/>
            </a:pPr>
            <a:r>
              <a:rPr lang="en-US" dirty="0"/>
              <a:t>RDA is a package of data elements, guidelines, and instructions for creating library and cultural heritage resource metadata that are well-formed according to international models </a:t>
            </a:r>
            <a:r>
              <a:rPr lang="en-US" dirty="0">
                <a:highlight>
                  <a:srgbClr val="FFFF00"/>
                </a:highlight>
              </a:rPr>
              <a:t>for user-focused linked data applications.</a:t>
            </a:r>
          </a:p>
        </p:txBody>
      </p:sp>
      <p:sp>
        <p:nvSpPr>
          <p:cNvPr id="6" name="TextBox 5">
            <a:extLst>
              <a:ext uri="{FF2B5EF4-FFF2-40B4-BE49-F238E27FC236}">
                <a16:creationId xmlns:a16="http://schemas.microsoft.com/office/drawing/2014/main" id="{A7ACC78B-00D8-4945-847D-963F93669932}"/>
              </a:ext>
            </a:extLst>
          </p:cNvPr>
          <p:cNvSpPr txBox="1"/>
          <p:nvPr/>
        </p:nvSpPr>
        <p:spPr>
          <a:xfrm>
            <a:off x="170121" y="4373599"/>
            <a:ext cx="5816009" cy="369332"/>
          </a:xfrm>
          <a:prstGeom prst="rect">
            <a:avLst/>
          </a:prstGeom>
          <a:noFill/>
        </p:spPr>
        <p:txBody>
          <a:bodyPr wrap="square" rtlCol="0">
            <a:spAutoFit/>
          </a:bodyPr>
          <a:lstStyle/>
          <a:p>
            <a:r>
              <a:rPr lang="en-US" dirty="0">
                <a:hlinkClick r:id="rId2"/>
              </a:rPr>
              <a:t>http://www.rda-rsc.org/node/235</a:t>
            </a:r>
            <a:r>
              <a:rPr lang="en-US" dirty="0"/>
              <a:t>  (accessed Feb. 2020)</a:t>
            </a:r>
          </a:p>
        </p:txBody>
      </p:sp>
      <p:pic>
        <p:nvPicPr>
          <p:cNvPr id="9" name="Picture 8">
            <a:extLst>
              <a:ext uri="{FF2B5EF4-FFF2-40B4-BE49-F238E27FC236}">
                <a16:creationId xmlns:a16="http://schemas.microsoft.com/office/drawing/2014/main" id="{28BD6555-444B-447D-AB7D-DB4FC8BBE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3" y="703082"/>
            <a:ext cx="2743200" cy="1143000"/>
          </a:xfrm>
          <a:prstGeom prst="rect">
            <a:avLst/>
          </a:prstGeom>
        </p:spPr>
      </p:pic>
      <p:sp>
        <p:nvSpPr>
          <p:cNvPr id="8" name="Title 4">
            <a:extLst>
              <a:ext uri="{FF2B5EF4-FFF2-40B4-BE49-F238E27FC236}">
                <a16:creationId xmlns:a16="http://schemas.microsoft.com/office/drawing/2014/main" id="{26A25642-B6FD-499C-BA1A-384B8ABEF0DD}"/>
              </a:ext>
            </a:extLst>
          </p:cNvPr>
          <p:cNvSpPr>
            <a:spLocks noGrp="1"/>
          </p:cNvSpPr>
          <p:nvPr>
            <p:ph type="title"/>
          </p:nvPr>
        </p:nvSpPr>
        <p:spPr>
          <a:xfrm>
            <a:off x="395536" y="70415"/>
            <a:ext cx="8424936" cy="576064"/>
          </a:xfrm>
        </p:spPr>
        <p:txBody>
          <a:bodyPr>
            <a:normAutofit fontScale="90000"/>
          </a:bodyPr>
          <a:lstStyle/>
          <a:p>
            <a:r>
              <a:rPr lang="en-US" dirty="0"/>
              <a:t>Brief introduction to RDA (and the connection to linked data)</a:t>
            </a:r>
          </a:p>
        </p:txBody>
      </p:sp>
    </p:spTree>
    <p:extLst>
      <p:ext uri="{BB962C8B-B14F-4D97-AF65-F5344CB8AC3E}">
        <p14:creationId xmlns:p14="http://schemas.microsoft.com/office/powerpoint/2010/main" val="3034584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2D1068-44AC-4EB0-BC22-3DF5C29EF659}"/>
              </a:ext>
            </a:extLst>
          </p:cNvPr>
          <p:cNvPicPr>
            <a:picLocks noChangeAspect="1"/>
          </p:cNvPicPr>
          <p:nvPr/>
        </p:nvPicPr>
        <p:blipFill>
          <a:blip r:embed="rId2"/>
          <a:stretch>
            <a:fillRect/>
          </a:stretch>
        </p:blipFill>
        <p:spPr>
          <a:xfrm>
            <a:off x="0" y="1099625"/>
            <a:ext cx="9144000" cy="295961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Alma User Interface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939259" y="978960"/>
            <a:ext cx="4062550" cy="520230"/>
          </a:xfrm>
          <a:solidFill>
            <a:schemeClr val="bg1"/>
          </a:solidFill>
          <a:ln>
            <a:solidFill>
              <a:schemeClr val="tx1"/>
            </a:solidFill>
          </a:ln>
        </p:spPr>
        <p:txBody>
          <a:bodyPr>
            <a:normAutofit fontScale="92500" lnSpcReduction="20000"/>
          </a:bodyPr>
          <a:lstStyle/>
          <a:p>
            <a:pPr marL="0" indent="0">
              <a:buNone/>
            </a:pPr>
            <a:r>
              <a:rPr lang="en-US" sz="1800" dirty="0"/>
              <a:t>Now we see the "Linked Data" and we will click the </a:t>
            </a:r>
            <a:r>
              <a:rPr lang="en-US" sz="1800" dirty="0" err="1"/>
              <a:t>viaf</a:t>
            </a:r>
            <a:r>
              <a:rPr lang="en-US" sz="1800" dirty="0"/>
              <a:t> link for Sheryl Sandberg</a:t>
            </a:r>
          </a:p>
        </p:txBody>
      </p:sp>
      <p:sp>
        <p:nvSpPr>
          <p:cNvPr id="4" name="Rectangle 3">
            <a:extLst>
              <a:ext uri="{FF2B5EF4-FFF2-40B4-BE49-F238E27FC236}">
                <a16:creationId xmlns:a16="http://schemas.microsoft.com/office/drawing/2014/main" id="{74A7665A-D9E2-4126-B0F9-4DED9AAD286E}"/>
              </a:ext>
            </a:extLst>
          </p:cNvPr>
          <p:cNvSpPr/>
          <p:nvPr/>
        </p:nvSpPr>
        <p:spPr>
          <a:xfrm>
            <a:off x="61473" y="2861413"/>
            <a:ext cx="3728756" cy="289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41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5F33F0-5548-CE31-692B-28CF9BE9B747}"/>
              </a:ext>
            </a:extLst>
          </p:cNvPr>
          <p:cNvPicPr>
            <a:picLocks noChangeAspect="1"/>
          </p:cNvPicPr>
          <p:nvPr/>
        </p:nvPicPr>
        <p:blipFill>
          <a:blip r:embed="rId2"/>
          <a:stretch>
            <a:fillRect/>
          </a:stretch>
        </p:blipFill>
        <p:spPr>
          <a:xfrm>
            <a:off x="960504" y="594729"/>
            <a:ext cx="7267535" cy="421730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Alma User Interface</a:t>
            </a:r>
          </a:p>
        </p:txBody>
      </p:sp>
    </p:spTree>
    <p:extLst>
      <p:ext uri="{BB962C8B-B14F-4D97-AF65-F5344CB8AC3E}">
        <p14:creationId xmlns:p14="http://schemas.microsoft.com/office/powerpoint/2010/main" val="2381812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Alma User Interface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939259" y="978960"/>
            <a:ext cx="4062550" cy="520230"/>
          </a:xfrm>
          <a:solidFill>
            <a:schemeClr val="bg1"/>
          </a:solidFill>
          <a:ln>
            <a:solidFill>
              <a:schemeClr val="tx1"/>
            </a:solidFill>
          </a:ln>
        </p:spPr>
        <p:txBody>
          <a:bodyPr>
            <a:normAutofit fontScale="92500" lnSpcReduction="20000"/>
          </a:bodyPr>
          <a:lstStyle/>
          <a:p>
            <a:pPr marL="0" indent="0">
              <a:buNone/>
            </a:pPr>
            <a:r>
              <a:rPr lang="en-US" sz="1800" dirty="0"/>
              <a:t>Now we will click the isbn13 link for 9780525590088</a:t>
            </a:r>
          </a:p>
        </p:txBody>
      </p:sp>
      <p:sp>
        <p:nvSpPr>
          <p:cNvPr id="4" name="Rectangle 3">
            <a:extLst>
              <a:ext uri="{FF2B5EF4-FFF2-40B4-BE49-F238E27FC236}">
                <a16:creationId xmlns:a16="http://schemas.microsoft.com/office/drawing/2014/main" id="{74A7665A-D9E2-4126-B0F9-4DED9AAD286E}"/>
              </a:ext>
            </a:extLst>
          </p:cNvPr>
          <p:cNvSpPr/>
          <p:nvPr/>
        </p:nvSpPr>
        <p:spPr>
          <a:xfrm>
            <a:off x="604837" y="2571750"/>
            <a:ext cx="3561907" cy="28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9E1A9D-9497-50EB-8B7B-7F62AE1BCB0D}"/>
              </a:ext>
            </a:extLst>
          </p:cNvPr>
          <p:cNvPicPr>
            <a:picLocks noChangeAspect="1"/>
          </p:cNvPicPr>
          <p:nvPr/>
        </p:nvPicPr>
        <p:blipFill>
          <a:blip r:embed="rId2"/>
          <a:stretch>
            <a:fillRect/>
          </a:stretch>
        </p:blipFill>
        <p:spPr>
          <a:xfrm>
            <a:off x="0" y="1738002"/>
            <a:ext cx="9144000" cy="2959618"/>
          </a:xfrm>
          <a:prstGeom prst="rect">
            <a:avLst/>
          </a:prstGeom>
          <a:ln>
            <a:solidFill>
              <a:schemeClr val="tx1"/>
            </a:solidFill>
          </a:ln>
        </p:spPr>
      </p:pic>
      <p:sp>
        <p:nvSpPr>
          <p:cNvPr id="8" name="Rectangle 7">
            <a:extLst>
              <a:ext uri="{FF2B5EF4-FFF2-40B4-BE49-F238E27FC236}">
                <a16:creationId xmlns:a16="http://schemas.microsoft.com/office/drawing/2014/main" id="{DF21955D-297C-D32C-C735-EC176460F89D}"/>
              </a:ext>
            </a:extLst>
          </p:cNvPr>
          <p:cNvSpPr/>
          <p:nvPr/>
        </p:nvSpPr>
        <p:spPr>
          <a:xfrm>
            <a:off x="61473" y="2639182"/>
            <a:ext cx="3857384" cy="28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906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Alma User Interface</a:t>
            </a:r>
          </a:p>
        </p:txBody>
      </p:sp>
      <p:pic>
        <p:nvPicPr>
          <p:cNvPr id="6" name="Picture 5">
            <a:extLst>
              <a:ext uri="{FF2B5EF4-FFF2-40B4-BE49-F238E27FC236}">
                <a16:creationId xmlns:a16="http://schemas.microsoft.com/office/drawing/2014/main" id="{C8217075-FE2A-C09F-AB6E-B28B143FA216}"/>
              </a:ext>
            </a:extLst>
          </p:cNvPr>
          <p:cNvPicPr>
            <a:picLocks noChangeAspect="1"/>
          </p:cNvPicPr>
          <p:nvPr/>
        </p:nvPicPr>
        <p:blipFill>
          <a:blip r:embed="rId2"/>
          <a:stretch>
            <a:fillRect/>
          </a:stretch>
        </p:blipFill>
        <p:spPr>
          <a:xfrm>
            <a:off x="886663" y="646479"/>
            <a:ext cx="7353620" cy="4054063"/>
          </a:xfrm>
          <a:prstGeom prst="rect">
            <a:avLst/>
          </a:prstGeom>
          <a:ln>
            <a:solidFill>
              <a:schemeClr val="tx1"/>
            </a:solidFill>
          </a:ln>
        </p:spPr>
      </p:pic>
    </p:spTree>
    <p:extLst>
      <p:ext uri="{BB962C8B-B14F-4D97-AF65-F5344CB8AC3E}">
        <p14:creationId xmlns:p14="http://schemas.microsoft.com/office/powerpoint/2010/main" val="211152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CF80C4-AEAA-53AB-5AE1-075880EF698B}"/>
              </a:ext>
            </a:extLst>
          </p:cNvPr>
          <p:cNvPicPr>
            <a:picLocks noChangeAspect="1"/>
          </p:cNvPicPr>
          <p:nvPr/>
        </p:nvPicPr>
        <p:blipFill>
          <a:blip r:embed="rId2"/>
          <a:stretch>
            <a:fillRect/>
          </a:stretch>
        </p:blipFill>
        <p:spPr>
          <a:xfrm>
            <a:off x="423862" y="1260059"/>
            <a:ext cx="8296275" cy="35147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Alma User Interface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831646"/>
          </a:xfrm>
        </p:spPr>
        <p:txBody>
          <a:bodyPr>
            <a:normAutofit/>
          </a:bodyPr>
          <a:lstStyle/>
          <a:p>
            <a:r>
              <a:rPr lang="en-US" sz="2200" dirty="0"/>
              <a:t>We can also see the "Linked Data" in the Metadata Editor</a:t>
            </a:r>
          </a:p>
        </p:txBody>
      </p:sp>
      <p:sp>
        <p:nvSpPr>
          <p:cNvPr id="4" name="Rectangle 3">
            <a:extLst>
              <a:ext uri="{FF2B5EF4-FFF2-40B4-BE49-F238E27FC236}">
                <a16:creationId xmlns:a16="http://schemas.microsoft.com/office/drawing/2014/main" id="{74A7665A-D9E2-4126-B0F9-4DED9AAD286E}"/>
              </a:ext>
            </a:extLst>
          </p:cNvPr>
          <p:cNvSpPr/>
          <p:nvPr/>
        </p:nvSpPr>
        <p:spPr>
          <a:xfrm>
            <a:off x="6291883" y="2731695"/>
            <a:ext cx="1192366" cy="2881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5986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Linked data in the Alma User Interface</a:t>
            </a:r>
          </a:p>
        </p:txBody>
      </p:sp>
      <p:sp>
        <p:nvSpPr>
          <p:cNvPr id="4" name="Rectangle 3">
            <a:extLst>
              <a:ext uri="{FF2B5EF4-FFF2-40B4-BE49-F238E27FC236}">
                <a16:creationId xmlns:a16="http://schemas.microsoft.com/office/drawing/2014/main" id="{74A7665A-D9E2-4126-B0F9-4DED9AAD286E}"/>
              </a:ext>
            </a:extLst>
          </p:cNvPr>
          <p:cNvSpPr/>
          <p:nvPr/>
        </p:nvSpPr>
        <p:spPr>
          <a:xfrm>
            <a:off x="6291883" y="2731695"/>
            <a:ext cx="1192366" cy="2881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862017D-B88F-D6DF-79BD-19A72DD7A004}"/>
              </a:ext>
            </a:extLst>
          </p:cNvPr>
          <p:cNvPicPr>
            <a:picLocks noChangeAspect="1"/>
          </p:cNvPicPr>
          <p:nvPr/>
        </p:nvPicPr>
        <p:blipFill>
          <a:blip r:embed="rId2"/>
          <a:stretch>
            <a:fillRect/>
          </a:stretch>
        </p:blipFill>
        <p:spPr>
          <a:xfrm>
            <a:off x="530200" y="884990"/>
            <a:ext cx="8068235" cy="3892521"/>
          </a:xfrm>
          <a:prstGeom prst="rect">
            <a:avLst/>
          </a:prstGeom>
          <a:ln>
            <a:solidFill>
              <a:schemeClr val="tx1"/>
            </a:solidFill>
          </a:ln>
        </p:spPr>
      </p:pic>
    </p:spTree>
    <p:extLst>
      <p:ext uri="{BB962C8B-B14F-4D97-AF65-F5344CB8AC3E}">
        <p14:creationId xmlns:p14="http://schemas.microsoft.com/office/powerpoint/2010/main" val="933451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Comparing the Linked Data with the RDA/RDF format</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76</a:t>
            </a:fld>
            <a:endParaRPr lang="en-US" dirty="0"/>
          </a:p>
        </p:txBody>
      </p:sp>
    </p:spTree>
    <p:extLst>
      <p:ext uri="{BB962C8B-B14F-4D97-AF65-F5344CB8AC3E}">
        <p14:creationId xmlns:p14="http://schemas.microsoft.com/office/powerpoint/2010/main" val="2398060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Comparing the Linked Data with the RDA/RDF format</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2734874"/>
          </a:xfrm>
        </p:spPr>
        <p:txBody>
          <a:bodyPr>
            <a:normAutofit/>
          </a:bodyPr>
          <a:lstStyle/>
          <a:p>
            <a:r>
              <a:rPr lang="en-US" sz="2200" dirty="0"/>
              <a:t>Let’s briefly compare what we see </a:t>
            </a:r>
          </a:p>
          <a:p>
            <a:pPr marL="457200" indent="-457200">
              <a:buFont typeface="+mj-lt"/>
              <a:buAutoNum type="arabicPeriod"/>
            </a:pPr>
            <a:r>
              <a:rPr lang="en-US" sz="2200" dirty="0"/>
              <a:t>In the RDA/RDF record via </a:t>
            </a:r>
            <a:r>
              <a:rPr lang="en-US" sz="2000" dirty="0">
                <a:hlinkClick r:id="rId2"/>
              </a:rPr>
              <a:t>https://open-eu.hosted.exlibrisgroup.com/alma/EXLDEV1_INST-eu/rda/entity/manifestation/99157909100121.rdf</a:t>
            </a:r>
            <a:r>
              <a:rPr lang="en-US" sz="2000" dirty="0"/>
              <a:t> </a:t>
            </a:r>
            <a:endParaRPr lang="en-US" sz="2200" dirty="0"/>
          </a:p>
          <a:p>
            <a:pPr marL="457200" indent="-457200">
              <a:buFont typeface="+mj-lt"/>
              <a:buAutoNum type="arabicPeriod"/>
            </a:pPr>
            <a:r>
              <a:rPr lang="en-US" sz="2200" dirty="0"/>
              <a:t>In the Linked Data</a:t>
            </a:r>
          </a:p>
        </p:txBody>
      </p:sp>
    </p:spTree>
    <p:extLst>
      <p:ext uri="{BB962C8B-B14F-4D97-AF65-F5344CB8AC3E}">
        <p14:creationId xmlns:p14="http://schemas.microsoft.com/office/powerpoint/2010/main" val="3411787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32B202-E4E7-2C52-2C5F-BCE038E392A6}"/>
              </a:ext>
            </a:extLst>
          </p:cNvPr>
          <p:cNvPicPr>
            <a:picLocks noChangeAspect="1"/>
          </p:cNvPicPr>
          <p:nvPr/>
        </p:nvPicPr>
        <p:blipFill>
          <a:blip r:embed="rId2"/>
          <a:stretch>
            <a:fillRect/>
          </a:stretch>
        </p:blipFill>
        <p:spPr>
          <a:xfrm>
            <a:off x="0" y="683881"/>
            <a:ext cx="9144000" cy="2976601"/>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Comparing the Linked Data with the RDA/RDF format</a:t>
            </a:r>
          </a:p>
        </p:txBody>
      </p:sp>
      <p:pic>
        <p:nvPicPr>
          <p:cNvPr id="11" name="Picture 10">
            <a:extLst>
              <a:ext uri="{FF2B5EF4-FFF2-40B4-BE49-F238E27FC236}">
                <a16:creationId xmlns:a16="http://schemas.microsoft.com/office/drawing/2014/main" id="{A036CB2F-9BED-5D47-F6FF-DF09666553E6}"/>
              </a:ext>
            </a:extLst>
          </p:cNvPr>
          <p:cNvPicPr>
            <a:picLocks noChangeAspect="1"/>
          </p:cNvPicPr>
          <p:nvPr/>
        </p:nvPicPr>
        <p:blipFill>
          <a:blip r:embed="rId3"/>
          <a:stretch>
            <a:fillRect/>
          </a:stretch>
        </p:blipFill>
        <p:spPr>
          <a:xfrm>
            <a:off x="0" y="3669426"/>
            <a:ext cx="9144000" cy="1185608"/>
          </a:xfrm>
          <a:prstGeom prst="rect">
            <a:avLst/>
          </a:prstGeom>
        </p:spPr>
      </p:pic>
      <p:sp>
        <p:nvSpPr>
          <p:cNvPr id="14" name="TextBox 13">
            <a:extLst>
              <a:ext uri="{FF2B5EF4-FFF2-40B4-BE49-F238E27FC236}">
                <a16:creationId xmlns:a16="http://schemas.microsoft.com/office/drawing/2014/main" id="{430532AF-74AE-8212-B8C0-9B44DC2DC5F2}"/>
              </a:ext>
            </a:extLst>
          </p:cNvPr>
          <p:cNvSpPr txBox="1"/>
          <p:nvPr/>
        </p:nvSpPr>
        <p:spPr>
          <a:xfrm>
            <a:off x="3995697" y="1398494"/>
            <a:ext cx="2551100" cy="1077218"/>
          </a:xfrm>
          <a:prstGeom prst="rect">
            <a:avLst/>
          </a:prstGeom>
          <a:solidFill>
            <a:srgbClr val="FFFF00"/>
          </a:solidFill>
          <a:ln>
            <a:solidFill>
              <a:schemeClr val="accent1"/>
            </a:solidFill>
          </a:ln>
        </p:spPr>
        <p:txBody>
          <a:bodyPr wrap="square" rtlCol="0">
            <a:spAutoFit/>
          </a:bodyPr>
          <a:lstStyle/>
          <a:p>
            <a:r>
              <a:rPr lang="en-US" sz="1600" dirty="0"/>
              <a:t>Full list of linked data for "Option B : facing adversity, building resilience, and finding joy"</a:t>
            </a:r>
          </a:p>
        </p:txBody>
      </p:sp>
      <p:sp>
        <p:nvSpPr>
          <p:cNvPr id="3" name="TextBox 2">
            <a:extLst>
              <a:ext uri="{FF2B5EF4-FFF2-40B4-BE49-F238E27FC236}">
                <a16:creationId xmlns:a16="http://schemas.microsoft.com/office/drawing/2014/main" id="{5BA6BF29-9883-B1D4-9518-C6C6352C6D06}"/>
              </a:ext>
            </a:extLst>
          </p:cNvPr>
          <p:cNvSpPr txBox="1"/>
          <p:nvPr/>
        </p:nvSpPr>
        <p:spPr>
          <a:xfrm>
            <a:off x="4302217" y="2781620"/>
            <a:ext cx="5149144" cy="1477328"/>
          </a:xfrm>
          <a:prstGeom prst="rect">
            <a:avLst/>
          </a:prstGeom>
          <a:noFill/>
        </p:spPr>
        <p:txBody>
          <a:bodyPr wrap="square" rtlCol="0">
            <a:spAutoFit/>
          </a:bodyPr>
          <a:lstStyle/>
          <a:p>
            <a:r>
              <a:rPr lang="en-US" dirty="0"/>
              <a:t>Links to</a:t>
            </a:r>
          </a:p>
          <a:p>
            <a:r>
              <a:rPr lang="en-US" dirty="0">
                <a:hlinkClick r:id="rId4"/>
              </a:rPr>
              <a:t>http://www.isbnsearch.org</a:t>
            </a:r>
            <a:endParaRPr lang="en-US" dirty="0"/>
          </a:p>
          <a:p>
            <a:r>
              <a:rPr lang="en-US" dirty="0">
                <a:hlinkClick r:id="rId5"/>
              </a:rPr>
              <a:t>http://id.loc.gov</a:t>
            </a:r>
            <a:r>
              <a:rPr lang="en-US" dirty="0"/>
              <a:t> </a:t>
            </a:r>
          </a:p>
          <a:p>
            <a:r>
              <a:rPr lang="en-US" dirty="0">
                <a:hlinkClick r:id="rId6"/>
              </a:rPr>
              <a:t>http://viaf.org</a:t>
            </a:r>
            <a:r>
              <a:rPr lang="en-US" dirty="0"/>
              <a:t> </a:t>
            </a:r>
          </a:p>
          <a:p>
            <a:endParaRPr lang="en-US" dirty="0"/>
          </a:p>
        </p:txBody>
      </p:sp>
    </p:spTree>
    <p:extLst>
      <p:ext uri="{BB962C8B-B14F-4D97-AF65-F5344CB8AC3E}">
        <p14:creationId xmlns:p14="http://schemas.microsoft.com/office/powerpoint/2010/main" val="19853410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5D2F33-EC0F-8493-EE6B-C09CAEC26225}"/>
              </a:ext>
            </a:extLst>
          </p:cNvPr>
          <p:cNvPicPr>
            <a:picLocks noChangeAspect="1"/>
          </p:cNvPicPr>
          <p:nvPr/>
        </p:nvPicPr>
        <p:blipFill>
          <a:blip r:embed="rId2"/>
          <a:stretch>
            <a:fillRect/>
          </a:stretch>
        </p:blipFill>
        <p:spPr>
          <a:xfrm>
            <a:off x="0" y="1074949"/>
            <a:ext cx="9144000" cy="360832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Comparing the Linked Data with the RDA/RDF format</a:t>
            </a:r>
          </a:p>
        </p:txBody>
      </p:sp>
      <p:sp>
        <p:nvSpPr>
          <p:cNvPr id="3" name="TextBox 2">
            <a:extLst>
              <a:ext uri="{FF2B5EF4-FFF2-40B4-BE49-F238E27FC236}">
                <a16:creationId xmlns:a16="http://schemas.microsoft.com/office/drawing/2014/main" id="{705D91DE-83C6-4E92-B407-AA50F24E3930}"/>
              </a:ext>
            </a:extLst>
          </p:cNvPr>
          <p:cNvSpPr txBox="1"/>
          <p:nvPr/>
        </p:nvSpPr>
        <p:spPr>
          <a:xfrm>
            <a:off x="6049926" y="752605"/>
            <a:ext cx="2770546" cy="369332"/>
          </a:xfrm>
          <a:prstGeom prst="rect">
            <a:avLst/>
          </a:prstGeom>
          <a:solidFill>
            <a:srgbClr val="FFFF00"/>
          </a:solidFill>
          <a:ln>
            <a:solidFill>
              <a:schemeClr val="tx1"/>
            </a:solidFill>
          </a:ln>
        </p:spPr>
        <p:txBody>
          <a:bodyPr wrap="square" rtlCol="0">
            <a:spAutoFit/>
          </a:bodyPr>
          <a:lstStyle/>
          <a:p>
            <a:r>
              <a:rPr lang="en-US" dirty="0"/>
              <a:t>The RDA/RDF record part 1</a:t>
            </a:r>
          </a:p>
        </p:txBody>
      </p:sp>
    </p:spTree>
    <p:extLst>
      <p:ext uri="{BB962C8B-B14F-4D97-AF65-F5344CB8AC3E}">
        <p14:creationId xmlns:p14="http://schemas.microsoft.com/office/powerpoint/2010/main" val="248344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40794" y="999460"/>
            <a:ext cx="8262411" cy="2913321"/>
          </a:xfrm>
        </p:spPr>
        <p:txBody>
          <a:bodyPr>
            <a:normAutofit fontScale="77500" lnSpcReduction="20000"/>
          </a:bodyPr>
          <a:lstStyle/>
          <a:p>
            <a:pPr marL="0" indent="0">
              <a:buNone/>
            </a:pPr>
            <a:r>
              <a:rPr lang="en-US" b="1" dirty="0"/>
              <a:t>Two Basic Goals of RDA Structure</a:t>
            </a:r>
          </a:p>
          <a:p>
            <a:pPr>
              <a:lnSpc>
                <a:spcPct val="120000"/>
              </a:lnSpc>
            </a:pPr>
            <a:r>
              <a:rPr lang="en-US" sz="2600" dirty="0"/>
              <a:t>One goal of RDA is to identify attributes or characteristics of works, expressions, manifestations, items persons, corporate bodies, and families.  </a:t>
            </a:r>
          </a:p>
          <a:p>
            <a:pPr>
              <a:lnSpc>
                <a:spcPct val="120000"/>
              </a:lnSpc>
            </a:pPr>
            <a:r>
              <a:rPr lang="en-US" sz="2600" dirty="0"/>
              <a:t>The other goal is </a:t>
            </a:r>
            <a:r>
              <a:rPr lang="en-US" sz="2600" dirty="0">
                <a:highlight>
                  <a:srgbClr val="FFFF00"/>
                </a:highlight>
              </a:rPr>
              <a:t>relating these entities</a:t>
            </a:r>
            <a:r>
              <a:rPr lang="en-US" sz="2600" dirty="0"/>
              <a:t>.</a:t>
            </a:r>
          </a:p>
          <a:p>
            <a:pPr>
              <a:lnSpc>
                <a:spcPct val="120000"/>
              </a:lnSpc>
            </a:pPr>
            <a:endParaRPr lang="en-US" sz="2600" dirty="0"/>
          </a:p>
          <a:p>
            <a:pPr>
              <a:lnSpc>
                <a:spcPct val="120000"/>
              </a:lnSpc>
            </a:pPr>
            <a:r>
              <a:rPr lang="en-US" sz="2600" dirty="0"/>
              <a:t>Expressing </a:t>
            </a:r>
            <a:r>
              <a:rPr lang="en-US" sz="2600" dirty="0">
                <a:highlight>
                  <a:srgbClr val="FFFF00"/>
                </a:highlight>
              </a:rPr>
              <a:t>relationships</a:t>
            </a:r>
            <a:r>
              <a:rPr lang="en-US" sz="2600" dirty="0"/>
              <a:t> in bibliographic and authority records </a:t>
            </a:r>
            <a:r>
              <a:rPr lang="en-US" sz="2600" dirty="0">
                <a:highlight>
                  <a:srgbClr val="FFFF00"/>
                </a:highlight>
              </a:rPr>
              <a:t>helps users find what they want </a:t>
            </a:r>
            <a:r>
              <a:rPr lang="en-US" sz="2600" dirty="0"/>
              <a:t>and lets users know about other available resources. </a:t>
            </a:r>
          </a:p>
        </p:txBody>
      </p:sp>
      <p:sp>
        <p:nvSpPr>
          <p:cNvPr id="6" name="TextBox 5">
            <a:extLst>
              <a:ext uri="{FF2B5EF4-FFF2-40B4-BE49-F238E27FC236}">
                <a16:creationId xmlns:a16="http://schemas.microsoft.com/office/drawing/2014/main" id="{A7ACC78B-00D8-4945-847D-963F93669932}"/>
              </a:ext>
            </a:extLst>
          </p:cNvPr>
          <p:cNvSpPr txBox="1"/>
          <p:nvPr/>
        </p:nvSpPr>
        <p:spPr>
          <a:xfrm>
            <a:off x="159487" y="4586251"/>
            <a:ext cx="8357192" cy="307777"/>
          </a:xfrm>
          <a:prstGeom prst="rect">
            <a:avLst/>
          </a:prstGeom>
          <a:noFill/>
        </p:spPr>
        <p:txBody>
          <a:bodyPr wrap="square" rtlCol="0">
            <a:spAutoFit/>
          </a:bodyPr>
          <a:lstStyle/>
          <a:p>
            <a:r>
              <a:rPr lang="en-US" sz="1400" dirty="0">
                <a:hlinkClick r:id="rId2"/>
              </a:rPr>
              <a:t>https://www.librarianshipstudies.com/2020/02/rda-provides-instructions-for-which-of.html</a:t>
            </a:r>
            <a:r>
              <a:rPr lang="en-US" sz="1400" dirty="0"/>
              <a:t> (accessed Feb. 2020)</a:t>
            </a:r>
          </a:p>
        </p:txBody>
      </p:sp>
      <p:sp>
        <p:nvSpPr>
          <p:cNvPr id="8" name="Title 4">
            <a:extLst>
              <a:ext uri="{FF2B5EF4-FFF2-40B4-BE49-F238E27FC236}">
                <a16:creationId xmlns:a16="http://schemas.microsoft.com/office/drawing/2014/main" id="{26A25642-B6FD-499C-BA1A-384B8ABEF0DD}"/>
              </a:ext>
            </a:extLst>
          </p:cNvPr>
          <p:cNvSpPr>
            <a:spLocks noGrp="1"/>
          </p:cNvSpPr>
          <p:nvPr>
            <p:ph type="title"/>
          </p:nvPr>
        </p:nvSpPr>
        <p:spPr>
          <a:xfrm>
            <a:off x="395536" y="70415"/>
            <a:ext cx="8424936" cy="576064"/>
          </a:xfrm>
        </p:spPr>
        <p:txBody>
          <a:bodyPr>
            <a:normAutofit fontScale="90000"/>
          </a:bodyPr>
          <a:lstStyle/>
          <a:p>
            <a:r>
              <a:rPr lang="en-US" dirty="0"/>
              <a:t>Brief introduction to RDA (and the connection to linked data)</a:t>
            </a:r>
          </a:p>
        </p:txBody>
      </p:sp>
    </p:spTree>
    <p:extLst>
      <p:ext uri="{BB962C8B-B14F-4D97-AF65-F5344CB8AC3E}">
        <p14:creationId xmlns:p14="http://schemas.microsoft.com/office/powerpoint/2010/main" val="22765448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Comparing the Linked Data with the RDA/RDF format</a:t>
            </a:r>
          </a:p>
        </p:txBody>
      </p:sp>
      <p:sp>
        <p:nvSpPr>
          <p:cNvPr id="3" name="TextBox 2">
            <a:extLst>
              <a:ext uri="{FF2B5EF4-FFF2-40B4-BE49-F238E27FC236}">
                <a16:creationId xmlns:a16="http://schemas.microsoft.com/office/drawing/2014/main" id="{705D91DE-83C6-4E92-B407-AA50F24E3930}"/>
              </a:ext>
            </a:extLst>
          </p:cNvPr>
          <p:cNvSpPr txBox="1"/>
          <p:nvPr/>
        </p:nvSpPr>
        <p:spPr>
          <a:xfrm>
            <a:off x="6071190" y="1054103"/>
            <a:ext cx="2749281" cy="369332"/>
          </a:xfrm>
          <a:prstGeom prst="rect">
            <a:avLst/>
          </a:prstGeom>
          <a:solidFill>
            <a:srgbClr val="FFFF00"/>
          </a:solidFill>
          <a:ln>
            <a:solidFill>
              <a:schemeClr val="tx1"/>
            </a:solidFill>
          </a:ln>
        </p:spPr>
        <p:txBody>
          <a:bodyPr wrap="square" rtlCol="0">
            <a:spAutoFit/>
          </a:bodyPr>
          <a:lstStyle/>
          <a:p>
            <a:r>
              <a:rPr lang="en-US" dirty="0"/>
              <a:t>The RDA/RDF record part 2</a:t>
            </a:r>
          </a:p>
        </p:txBody>
      </p:sp>
      <p:pic>
        <p:nvPicPr>
          <p:cNvPr id="7" name="Picture 6">
            <a:extLst>
              <a:ext uri="{FF2B5EF4-FFF2-40B4-BE49-F238E27FC236}">
                <a16:creationId xmlns:a16="http://schemas.microsoft.com/office/drawing/2014/main" id="{E5BFEF3D-E9C5-9CDA-F8C7-9DFD4BE559F3}"/>
              </a:ext>
            </a:extLst>
          </p:cNvPr>
          <p:cNvPicPr>
            <a:picLocks noChangeAspect="1"/>
          </p:cNvPicPr>
          <p:nvPr/>
        </p:nvPicPr>
        <p:blipFill>
          <a:blip r:embed="rId2"/>
          <a:stretch>
            <a:fillRect/>
          </a:stretch>
        </p:blipFill>
        <p:spPr>
          <a:xfrm>
            <a:off x="0" y="1642888"/>
            <a:ext cx="9144000" cy="1857723"/>
          </a:xfrm>
          <a:prstGeom prst="rect">
            <a:avLst/>
          </a:prstGeom>
          <a:ln>
            <a:solidFill>
              <a:schemeClr val="accent1"/>
            </a:solidFill>
          </a:ln>
        </p:spPr>
      </p:pic>
    </p:spTree>
    <p:extLst>
      <p:ext uri="{BB962C8B-B14F-4D97-AF65-F5344CB8AC3E}">
        <p14:creationId xmlns:p14="http://schemas.microsoft.com/office/powerpoint/2010/main" val="1663183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Comparing the Linked Data with the RDA/RDF format</a:t>
            </a:r>
          </a:p>
        </p:txBody>
      </p:sp>
      <p:sp>
        <p:nvSpPr>
          <p:cNvPr id="6" name="Content Placeholder 5">
            <a:extLst>
              <a:ext uri="{FF2B5EF4-FFF2-40B4-BE49-F238E27FC236}">
                <a16:creationId xmlns:a16="http://schemas.microsoft.com/office/drawing/2014/main" id="{284B9CB1-AF59-4AD9-BDD2-695404FABFF4}"/>
              </a:ext>
            </a:extLst>
          </p:cNvPr>
          <p:cNvSpPr>
            <a:spLocks noGrp="1"/>
          </p:cNvSpPr>
          <p:nvPr>
            <p:ph idx="1"/>
          </p:nvPr>
        </p:nvSpPr>
        <p:spPr>
          <a:xfrm>
            <a:off x="414045" y="752603"/>
            <a:ext cx="8262411" cy="3904457"/>
          </a:xfrm>
        </p:spPr>
        <p:txBody>
          <a:bodyPr>
            <a:normAutofit/>
          </a:bodyPr>
          <a:lstStyle/>
          <a:p>
            <a:r>
              <a:rPr lang="en-US" sz="2200" dirty="0"/>
              <a:t>The RDA/RDF record </a:t>
            </a:r>
          </a:p>
          <a:p>
            <a:pPr lvl="1"/>
            <a:r>
              <a:rPr lang="en-US" sz="1800" dirty="0"/>
              <a:t>The "Work" section contains the title and links to the authority records according to the vocabulary to which they are linked </a:t>
            </a:r>
            <a:r>
              <a:rPr lang="en-US" sz="1800" b="1" dirty="0"/>
              <a:t>in the bibliographic record</a:t>
            </a:r>
            <a:r>
              <a:rPr lang="en-US" sz="1800" dirty="0"/>
              <a:t>.  In the case here it is to </a:t>
            </a:r>
            <a:r>
              <a:rPr lang="en-US" sz="1800" dirty="0">
                <a:hlinkClick r:id="rId2"/>
              </a:rPr>
              <a:t>http://id.loc.gov/authorities/subjects/</a:t>
            </a:r>
            <a:r>
              <a:rPr lang="en-US" sz="1800" dirty="0"/>
              <a:t> and </a:t>
            </a:r>
            <a:r>
              <a:rPr lang="en-US" sz="1800" dirty="0">
                <a:hlinkClick r:id="rId3"/>
              </a:rPr>
              <a:t>http://id.loc.gov/authorities/names/</a:t>
            </a:r>
            <a:r>
              <a:rPr lang="en-US" sz="1800" dirty="0"/>
              <a:t> .  </a:t>
            </a:r>
          </a:p>
          <a:p>
            <a:pPr lvl="1"/>
            <a:r>
              <a:rPr lang="en-US" sz="1800" dirty="0"/>
              <a:t>The "Manifestation" section contains additional bibliographic information</a:t>
            </a:r>
          </a:p>
          <a:p>
            <a:r>
              <a:rPr lang="en-US" sz="2200" dirty="0"/>
              <a:t>The Linked Data</a:t>
            </a:r>
          </a:p>
          <a:p>
            <a:pPr lvl="1"/>
            <a:r>
              <a:rPr lang="en-US" sz="1800" dirty="0"/>
              <a:t>Contains the links to the authority records which are </a:t>
            </a:r>
            <a:r>
              <a:rPr lang="en-US" sz="1800" b="1" dirty="0"/>
              <a:t>also in the "Work" section of the RDA record</a:t>
            </a:r>
          </a:p>
          <a:p>
            <a:pPr lvl="1"/>
            <a:r>
              <a:rPr lang="en-US" sz="1800" dirty="0"/>
              <a:t>Also contains links to other sources such as </a:t>
            </a:r>
            <a:r>
              <a:rPr lang="en-US" sz="1800" dirty="0">
                <a:hlinkClick r:id="rId4"/>
              </a:rPr>
              <a:t>http://viaf.org/viaf/</a:t>
            </a:r>
            <a:r>
              <a:rPr lang="en-US" sz="1800" dirty="0"/>
              <a:t> and </a:t>
            </a:r>
            <a:r>
              <a:rPr lang="en-US" sz="1800" dirty="0">
                <a:hlinkClick r:id="rId5"/>
              </a:rPr>
              <a:t>http://www.isbnsearch.org/</a:t>
            </a:r>
            <a:r>
              <a:rPr lang="en-US" sz="1800" dirty="0"/>
              <a:t> </a:t>
            </a:r>
          </a:p>
          <a:p>
            <a:endParaRPr lang="en-US" sz="2200" dirty="0"/>
          </a:p>
          <a:p>
            <a:endParaRPr lang="en-US" sz="2200" dirty="0"/>
          </a:p>
        </p:txBody>
      </p:sp>
    </p:spTree>
    <p:extLst>
      <p:ext uri="{BB962C8B-B14F-4D97-AF65-F5344CB8AC3E}">
        <p14:creationId xmlns:p14="http://schemas.microsoft.com/office/powerpoint/2010/main" val="639889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Brief introduction to BIBFRAME (and the connection to linked data)</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82</a:t>
            </a:fld>
            <a:endParaRPr lang="en-US" dirty="0"/>
          </a:p>
        </p:txBody>
      </p:sp>
    </p:spTree>
    <p:extLst>
      <p:ext uri="{BB962C8B-B14F-4D97-AF65-F5344CB8AC3E}">
        <p14:creationId xmlns:p14="http://schemas.microsoft.com/office/powerpoint/2010/main" val="3281946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421611" cy="576064"/>
          </a:xfrm>
        </p:spPr>
        <p:txBody>
          <a:bodyPr>
            <a:noAutofit/>
          </a:bodyPr>
          <a:lstStyle/>
          <a:p>
            <a:r>
              <a:rPr lang="en-US" sz="2200" dirty="0"/>
              <a:t>Brief introduction to BIBFRAME (and the connection to linked data)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2734874"/>
          </a:xfrm>
        </p:spPr>
        <p:txBody>
          <a:bodyPr>
            <a:normAutofit/>
          </a:bodyPr>
          <a:lstStyle/>
          <a:p>
            <a:pPr marL="0" indent="0">
              <a:buNone/>
            </a:pPr>
            <a:r>
              <a:rPr lang="en-US" sz="2000" dirty="0"/>
              <a:t>"BIBFRAME (Bibliographic Framework) is an initiative to </a:t>
            </a:r>
            <a:r>
              <a:rPr lang="en-US" sz="2000" dirty="0">
                <a:highlight>
                  <a:srgbClr val="FFFF00"/>
                </a:highlight>
              </a:rPr>
              <a:t>evolve bibliographic description standards to a linked data model</a:t>
            </a:r>
            <a:r>
              <a:rPr lang="en-US" sz="2000" dirty="0"/>
              <a:t>, in order to make bibliographic information more useful both within and outside the library community."  </a:t>
            </a:r>
            <a:endParaRPr lang="en-US" sz="2200" dirty="0"/>
          </a:p>
        </p:txBody>
      </p:sp>
      <p:sp>
        <p:nvSpPr>
          <p:cNvPr id="3" name="TextBox 2">
            <a:extLst>
              <a:ext uri="{FF2B5EF4-FFF2-40B4-BE49-F238E27FC236}">
                <a16:creationId xmlns:a16="http://schemas.microsoft.com/office/drawing/2014/main" id="{03DD63AD-0F52-4628-A566-E302FADEBC59}"/>
              </a:ext>
            </a:extLst>
          </p:cNvPr>
          <p:cNvSpPr txBox="1"/>
          <p:nvPr/>
        </p:nvSpPr>
        <p:spPr>
          <a:xfrm>
            <a:off x="254845" y="4300668"/>
            <a:ext cx="8421611" cy="369332"/>
          </a:xfrm>
          <a:prstGeom prst="rect">
            <a:avLst/>
          </a:prstGeom>
          <a:noFill/>
        </p:spPr>
        <p:txBody>
          <a:bodyPr wrap="square" rtlCol="0">
            <a:spAutoFit/>
          </a:bodyPr>
          <a:lstStyle/>
          <a:p>
            <a:r>
              <a:rPr lang="en-US" dirty="0"/>
              <a:t>Library of Congress </a:t>
            </a:r>
            <a:r>
              <a:rPr lang="en-US" dirty="0">
                <a:hlinkClick r:id="rId2"/>
              </a:rPr>
              <a:t>Overview of the BIBFRAME 2.0 Model</a:t>
            </a:r>
            <a:endParaRPr lang="en-US" dirty="0"/>
          </a:p>
        </p:txBody>
      </p:sp>
    </p:spTree>
    <p:extLst>
      <p:ext uri="{BB962C8B-B14F-4D97-AF65-F5344CB8AC3E}">
        <p14:creationId xmlns:p14="http://schemas.microsoft.com/office/powerpoint/2010/main" val="18736200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200" dirty="0"/>
              <a:t>Brief introduction to BIBFRAME (and the connection to linked data)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2734874"/>
          </a:xfrm>
        </p:spPr>
        <p:txBody>
          <a:bodyPr>
            <a:normAutofit fontScale="92500" lnSpcReduction="10000"/>
          </a:bodyPr>
          <a:lstStyle/>
          <a:p>
            <a:pPr marL="0" indent="0">
              <a:buNone/>
            </a:pPr>
            <a:r>
              <a:rPr lang="en-US" dirty="0"/>
              <a:t>"</a:t>
            </a:r>
            <a:r>
              <a:rPr lang="en-US" dirty="0">
                <a:highlight>
                  <a:srgbClr val="FFFF00"/>
                </a:highlight>
              </a:rPr>
              <a:t>BIBFRAME is a web-first Linked Data model </a:t>
            </a:r>
            <a:r>
              <a:rPr lang="en-US" dirty="0"/>
              <a:t>intended to make library records accessible to the Web at large. This new initiative serves as the foundation for the future of bibliographic description, both on the web and the broader networked world. BIBFRAME promises to better accommodate RDA and its vocabulary than MARC 21. It is still under experimentation. The library community, specifically catalogers, need to be aware of the development of BIBFRAME and experiment with the BIBFRAME editor."</a:t>
            </a:r>
          </a:p>
        </p:txBody>
      </p:sp>
      <p:sp>
        <p:nvSpPr>
          <p:cNvPr id="3" name="TextBox 2">
            <a:extLst>
              <a:ext uri="{FF2B5EF4-FFF2-40B4-BE49-F238E27FC236}">
                <a16:creationId xmlns:a16="http://schemas.microsoft.com/office/drawing/2014/main" id="{03DD63AD-0F52-4628-A566-E302FADEBC59}"/>
              </a:ext>
            </a:extLst>
          </p:cNvPr>
          <p:cNvSpPr txBox="1"/>
          <p:nvPr/>
        </p:nvSpPr>
        <p:spPr>
          <a:xfrm>
            <a:off x="254845" y="4300668"/>
            <a:ext cx="8421611" cy="646331"/>
          </a:xfrm>
          <a:prstGeom prst="rect">
            <a:avLst/>
          </a:prstGeom>
          <a:noFill/>
        </p:spPr>
        <p:txBody>
          <a:bodyPr wrap="square" rtlCol="0">
            <a:spAutoFit/>
          </a:bodyPr>
          <a:lstStyle/>
          <a:p>
            <a:r>
              <a:rPr lang="en-US" dirty="0">
                <a:hlinkClick r:id="rId2"/>
              </a:rPr>
              <a:t>RDA implementation and the emergence of BIBFRAME</a:t>
            </a:r>
            <a:r>
              <a:rPr lang="en-US" dirty="0"/>
              <a:t>. Magda El-</a:t>
            </a:r>
            <a:r>
              <a:rPr lang="en-US" dirty="0" err="1"/>
              <a:t>Sherbini</a:t>
            </a:r>
            <a:r>
              <a:rPr lang="en-US" dirty="0"/>
              <a:t>.  LIS.it 9, 1 (January 2018) ISSN: 2038-1026  DOI: 10.4403/jlis.it-12443 (accessed Feb. 2020)</a:t>
            </a:r>
          </a:p>
        </p:txBody>
      </p:sp>
    </p:spTree>
    <p:extLst>
      <p:ext uri="{BB962C8B-B14F-4D97-AF65-F5344CB8AC3E}">
        <p14:creationId xmlns:p14="http://schemas.microsoft.com/office/powerpoint/2010/main" val="25147927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200" dirty="0"/>
              <a:t>Brief introduction to BIBFRAME (and the connection to linked data)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3406024"/>
          </a:xfrm>
        </p:spPr>
        <p:txBody>
          <a:bodyPr>
            <a:normAutofit fontScale="85000" lnSpcReduction="10000"/>
          </a:bodyPr>
          <a:lstStyle/>
          <a:p>
            <a:r>
              <a:rPr lang="en-US" sz="2000" dirty="0"/>
              <a:t>BIBFRAME 2.0 organizes information into three core levels of abstraction:</a:t>
            </a:r>
            <a:r>
              <a:rPr lang="en-US" sz="2000" b="1" i="1" dirty="0"/>
              <a:t> </a:t>
            </a:r>
          </a:p>
          <a:p>
            <a:endParaRPr lang="en-US" sz="2000" b="1" i="1" dirty="0"/>
          </a:p>
          <a:p>
            <a:pPr marL="457200" indent="-457200">
              <a:buFont typeface="+mj-lt"/>
              <a:buAutoNum type="arabicPeriod"/>
            </a:pPr>
            <a:r>
              <a:rPr lang="en-US" sz="2000" b="1" dirty="0"/>
              <a:t>Work</a:t>
            </a:r>
            <a:r>
              <a:rPr lang="en-US" sz="2000" dirty="0"/>
              <a:t>.  The highest level of abstraction, a Work, in the BIBFRAME context, reflects the conceptual essence of the cataloged resource:  authors, languages, and what it is about (subjects). </a:t>
            </a:r>
            <a:br>
              <a:rPr lang="en-US" sz="2000" dirty="0"/>
            </a:br>
            <a:endParaRPr lang="en-US" sz="2000" dirty="0"/>
          </a:p>
          <a:p>
            <a:pPr marL="457200" indent="-457200">
              <a:buFont typeface="+mj-lt"/>
              <a:buAutoNum type="arabicPeriod"/>
            </a:pPr>
            <a:r>
              <a:rPr lang="en-US" sz="2000" b="1" dirty="0"/>
              <a:t>Instance</a:t>
            </a:r>
            <a:r>
              <a:rPr lang="en-US" sz="2000" dirty="0"/>
              <a:t>.  A Work may have one or more individual, material embodiments, for example, a particular published form. These are Instances of the Work.  An Instance reflects information such as its publisher, place and date of publication, and format.</a:t>
            </a:r>
          </a:p>
          <a:p>
            <a:pPr marL="457200" indent="-457200">
              <a:buFont typeface="+mj-lt"/>
              <a:buAutoNum type="arabicPeriod"/>
            </a:pPr>
            <a:r>
              <a:rPr lang="en-US" sz="2000" b="1" dirty="0"/>
              <a:t>Item.</a:t>
            </a:r>
            <a:r>
              <a:rPr lang="en-US" sz="2000" dirty="0"/>
              <a:t>   An item is an actual copy (physical or electronic) of an Instance. It reflects information such as its location (physical or virtual), shelf mark, and barcode.</a:t>
            </a:r>
          </a:p>
        </p:txBody>
      </p:sp>
      <p:sp>
        <p:nvSpPr>
          <p:cNvPr id="3" name="TextBox 2">
            <a:extLst>
              <a:ext uri="{FF2B5EF4-FFF2-40B4-BE49-F238E27FC236}">
                <a16:creationId xmlns:a16="http://schemas.microsoft.com/office/drawing/2014/main" id="{03DD63AD-0F52-4628-A566-E302FADEBC59}"/>
              </a:ext>
            </a:extLst>
          </p:cNvPr>
          <p:cNvSpPr txBox="1"/>
          <p:nvPr/>
        </p:nvSpPr>
        <p:spPr>
          <a:xfrm>
            <a:off x="254845" y="4300668"/>
            <a:ext cx="8421611" cy="369332"/>
          </a:xfrm>
          <a:prstGeom prst="rect">
            <a:avLst/>
          </a:prstGeom>
          <a:noFill/>
        </p:spPr>
        <p:txBody>
          <a:bodyPr wrap="square" rtlCol="0">
            <a:spAutoFit/>
          </a:bodyPr>
          <a:lstStyle/>
          <a:p>
            <a:r>
              <a:rPr lang="en-US" dirty="0"/>
              <a:t>Library of Congress </a:t>
            </a:r>
            <a:r>
              <a:rPr lang="en-US" dirty="0">
                <a:hlinkClick r:id="rId2"/>
              </a:rPr>
              <a:t>Overview of the BIBFRAME 2.0 Model</a:t>
            </a:r>
            <a:r>
              <a:rPr lang="en-US" dirty="0"/>
              <a:t> (accessed Feb. 2020)</a:t>
            </a:r>
          </a:p>
        </p:txBody>
      </p:sp>
    </p:spTree>
    <p:extLst>
      <p:ext uri="{BB962C8B-B14F-4D97-AF65-F5344CB8AC3E}">
        <p14:creationId xmlns:p14="http://schemas.microsoft.com/office/powerpoint/2010/main" val="569906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BIBFRAME in the general publishing profile </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86</a:t>
            </a:fld>
            <a:endParaRPr lang="en-US" dirty="0"/>
          </a:p>
        </p:txBody>
      </p:sp>
    </p:spTree>
    <p:extLst>
      <p:ext uri="{BB962C8B-B14F-4D97-AF65-F5344CB8AC3E}">
        <p14:creationId xmlns:p14="http://schemas.microsoft.com/office/powerpoint/2010/main" val="28576642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638253-0177-0393-7424-E2897631858B}"/>
              </a:ext>
            </a:extLst>
          </p:cNvPr>
          <p:cNvPicPr>
            <a:picLocks noChangeAspect="1"/>
          </p:cNvPicPr>
          <p:nvPr/>
        </p:nvPicPr>
        <p:blipFill>
          <a:blip r:embed="rId2"/>
          <a:stretch>
            <a:fillRect/>
          </a:stretch>
        </p:blipFill>
        <p:spPr>
          <a:xfrm>
            <a:off x="2128896" y="2167982"/>
            <a:ext cx="4886208" cy="253111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424936" cy="576064"/>
          </a:xfrm>
        </p:spPr>
        <p:txBody>
          <a:bodyPr>
            <a:normAutofit/>
          </a:bodyPr>
          <a:lstStyle/>
          <a:p>
            <a:r>
              <a:rPr lang="en-US" dirty="0"/>
              <a:t>BIBFRAME in the general publishing profile</a:t>
            </a:r>
          </a:p>
        </p:txBody>
      </p:sp>
      <p:sp>
        <p:nvSpPr>
          <p:cNvPr id="8" name="Content Placeholder 5">
            <a:extLst>
              <a:ext uri="{FF2B5EF4-FFF2-40B4-BE49-F238E27FC236}">
                <a16:creationId xmlns:a16="http://schemas.microsoft.com/office/drawing/2014/main" id="{306DAE2D-4B4C-46A3-83AC-03C3B256BA41}"/>
              </a:ext>
            </a:extLst>
          </p:cNvPr>
          <p:cNvSpPr txBox="1">
            <a:spLocks/>
          </p:cNvSpPr>
          <p:nvPr/>
        </p:nvSpPr>
        <p:spPr>
          <a:xfrm>
            <a:off x="435311" y="752606"/>
            <a:ext cx="8262411" cy="12927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 will choose a set which we have created containing the 5 records we previously saw with creator "Sheryl Sandberg".</a:t>
            </a:r>
          </a:p>
          <a:p>
            <a:r>
              <a:rPr lang="en-US" dirty="0"/>
              <a:t>The output format will be "BIBFRAME Bibliographic"</a:t>
            </a:r>
          </a:p>
        </p:txBody>
      </p:sp>
      <p:sp>
        <p:nvSpPr>
          <p:cNvPr id="9" name="Rectangle 8">
            <a:extLst>
              <a:ext uri="{FF2B5EF4-FFF2-40B4-BE49-F238E27FC236}">
                <a16:creationId xmlns:a16="http://schemas.microsoft.com/office/drawing/2014/main" id="{E1CEAA91-30BD-4B46-BF7B-3751C87807F5}"/>
              </a:ext>
            </a:extLst>
          </p:cNvPr>
          <p:cNvSpPr/>
          <p:nvPr/>
        </p:nvSpPr>
        <p:spPr>
          <a:xfrm>
            <a:off x="2634940" y="2504184"/>
            <a:ext cx="2743200" cy="312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AD9754-121A-4FA7-B24A-C938B747CAD5}"/>
              </a:ext>
            </a:extLst>
          </p:cNvPr>
          <p:cNvSpPr/>
          <p:nvPr/>
        </p:nvSpPr>
        <p:spPr>
          <a:xfrm>
            <a:off x="2525007" y="4340175"/>
            <a:ext cx="2743200" cy="312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6896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BIBFRAME in the general publishing profile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3372827"/>
          </a:xfrm>
        </p:spPr>
        <p:txBody>
          <a:bodyPr>
            <a:normAutofit/>
          </a:bodyPr>
          <a:lstStyle/>
          <a:p>
            <a:r>
              <a:rPr lang="en-US" dirty="0"/>
              <a:t>Here is a sample file (just click the link and it will open in your default program for opening xml): </a:t>
            </a:r>
            <a:r>
              <a:rPr lang="en-US" dirty="0">
                <a:hlinkClick r:id="rId2" tooltip="General Publishing Profile Output format BIBFRAME.xml"/>
              </a:rPr>
              <a:t>General Publishing Profile Output format BIBFRAME.xml</a:t>
            </a:r>
            <a:endParaRPr lang="en-US" dirty="0"/>
          </a:p>
        </p:txBody>
      </p:sp>
    </p:spTree>
    <p:extLst>
      <p:ext uri="{BB962C8B-B14F-4D97-AF65-F5344CB8AC3E}">
        <p14:creationId xmlns:p14="http://schemas.microsoft.com/office/powerpoint/2010/main" val="2909681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BIBFRAME in the general publishing profile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837989"/>
          </a:xfrm>
        </p:spPr>
        <p:txBody>
          <a:bodyPr>
            <a:normAutofit/>
          </a:bodyPr>
          <a:lstStyle/>
          <a:p>
            <a:r>
              <a:rPr lang="en-US" dirty="0"/>
              <a:t>With the XML file collapsed we can see all five records, with the Work and Instance of each.</a:t>
            </a:r>
          </a:p>
        </p:txBody>
      </p:sp>
      <p:pic>
        <p:nvPicPr>
          <p:cNvPr id="4" name="Picture 3">
            <a:extLst>
              <a:ext uri="{FF2B5EF4-FFF2-40B4-BE49-F238E27FC236}">
                <a16:creationId xmlns:a16="http://schemas.microsoft.com/office/drawing/2014/main" id="{313B12B9-067A-331B-C33E-FD494FF42802}"/>
              </a:ext>
            </a:extLst>
          </p:cNvPr>
          <p:cNvPicPr>
            <a:picLocks noChangeAspect="1"/>
          </p:cNvPicPr>
          <p:nvPr/>
        </p:nvPicPr>
        <p:blipFill>
          <a:blip r:embed="rId2"/>
          <a:stretch>
            <a:fillRect/>
          </a:stretch>
        </p:blipFill>
        <p:spPr>
          <a:xfrm>
            <a:off x="0" y="1893007"/>
            <a:ext cx="9144000" cy="2248829"/>
          </a:xfrm>
          <a:prstGeom prst="rect">
            <a:avLst/>
          </a:prstGeom>
          <a:ln>
            <a:solidFill>
              <a:schemeClr val="accent1"/>
            </a:solidFill>
          </a:ln>
        </p:spPr>
      </p:pic>
    </p:spTree>
    <p:extLst>
      <p:ext uri="{BB962C8B-B14F-4D97-AF65-F5344CB8AC3E}">
        <p14:creationId xmlns:p14="http://schemas.microsoft.com/office/powerpoint/2010/main" val="137000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Brief introduction to RDA (and the connection to linked data)</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3763360"/>
          </a:xfrm>
        </p:spPr>
        <p:txBody>
          <a:bodyPr>
            <a:normAutofit/>
          </a:bodyPr>
          <a:lstStyle/>
          <a:p>
            <a:r>
              <a:rPr lang="en-US" dirty="0"/>
              <a:t>A little background</a:t>
            </a:r>
          </a:p>
          <a:p>
            <a:pPr lvl="1"/>
            <a:r>
              <a:rPr lang="en-US" sz="2400" dirty="0"/>
              <a:t>RDA was initially released in June 2010.</a:t>
            </a:r>
          </a:p>
          <a:p>
            <a:pPr lvl="1"/>
            <a:r>
              <a:rPr lang="en-US" sz="2400" dirty="0"/>
              <a:t>RDA was implemented in 2013 by the Library of Congress and other major libraries in the United States and Europe.</a:t>
            </a:r>
          </a:p>
          <a:p>
            <a:pPr lvl="1"/>
            <a:r>
              <a:rPr lang="en-US" sz="2400" dirty="0">
                <a:effectLst/>
              </a:rPr>
              <a:t>It was announced as follows: "</a:t>
            </a:r>
            <a:r>
              <a:rPr lang="en-US" sz="2400" dirty="0"/>
              <a:t>Changes to MARC21 have been made to accommodate new RDA data elements. Libraries will need to consult with their library system vendor about the vendor's plans to accommodate RDA changes."</a:t>
            </a:r>
            <a:endParaRPr lang="en-US" sz="2400" dirty="0">
              <a:effectLst/>
            </a:endParaRPr>
          </a:p>
        </p:txBody>
      </p:sp>
      <p:sp>
        <p:nvSpPr>
          <p:cNvPr id="6" name="TextBox 5">
            <a:extLst>
              <a:ext uri="{FF2B5EF4-FFF2-40B4-BE49-F238E27FC236}">
                <a16:creationId xmlns:a16="http://schemas.microsoft.com/office/drawing/2014/main" id="{60560637-D9AB-4AD1-80A5-1E92D6077C99}"/>
              </a:ext>
            </a:extLst>
          </p:cNvPr>
          <p:cNvSpPr txBox="1"/>
          <p:nvPr/>
        </p:nvSpPr>
        <p:spPr>
          <a:xfrm>
            <a:off x="127591" y="4359351"/>
            <a:ext cx="8692881" cy="338554"/>
          </a:xfrm>
          <a:prstGeom prst="rect">
            <a:avLst/>
          </a:prstGeom>
          <a:noFill/>
        </p:spPr>
        <p:txBody>
          <a:bodyPr wrap="square" rtlCol="0">
            <a:spAutoFit/>
          </a:bodyPr>
          <a:lstStyle/>
          <a:p>
            <a:r>
              <a:rPr lang="en-US" sz="1600" dirty="0"/>
              <a:t>Resource Description and Access (RDA).  </a:t>
            </a:r>
            <a:r>
              <a:rPr lang="en-US" sz="1600" dirty="0">
                <a:hlinkClick r:id="rId2"/>
              </a:rPr>
              <a:t>Librarianship Studies and Information Technology</a:t>
            </a:r>
            <a:endParaRPr lang="en-US" sz="1600" dirty="0"/>
          </a:p>
        </p:txBody>
      </p:sp>
    </p:spTree>
    <p:extLst>
      <p:ext uri="{BB962C8B-B14F-4D97-AF65-F5344CB8AC3E}">
        <p14:creationId xmlns:p14="http://schemas.microsoft.com/office/powerpoint/2010/main" val="3761877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33D273-D1C4-7558-8375-D07DB74BC34E}"/>
              </a:ext>
            </a:extLst>
          </p:cNvPr>
          <p:cNvPicPr>
            <a:picLocks noChangeAspect="1"/>
          </p:cNvPicPr>
          <p:nvPr/>
        </p:nvPicPr>
        <p:blipFill>
          <a:blip r:embed="rId2"/>
          <a:stretch>
            <a:fillRect/>
          </a:stretch>
        </p:blipFill>
        <p:spPr>
          <a:xfrm>
            <a:off x="0" y="1562493"/>
            <a:ext cx="9144000" cy="344773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BIBFRAME in the general publishing profile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799748"/>
          </a:xfrm>
        </p:spPr>
        <p:txBody>
          <a:bodyPr>
            <a:normAutofit lnSpcReduction="10000"/>
          </a:bodyPr>
          <a:lstStyle/>
          <a:p>
            <a:r>
              <a:rPr lang="en-US" dirty="0"/>
              <a:t>Here for example is a contribution section from within the Work section for the author</a:t>
            </a:r>
          </a:p>
        </p:txBody>
      </p:sp>
      <p:sp>
        <p:nvSpPr>
          <p:cNvPr id="4" name="Rectangle 3">
            <a:extLst>
              <a:ext uri="{FF2B5EF4-FFF2-40B4-BE49-F238E27FC236}">
                <a16:creationId xmlns:a16="http://schemas.microsoft.com/office/drawing/2014/main" id="{47EF7FF5-7408-4ACF-8C75-D60DB7EF604B}"/>
              </a:ext>
            </a:extLst>
          </p:cNvPr>
          <p:cNvSpPr/>
          <p:nvPr/>
        </p:nvSpPr>
        <p:spPr>
          <a:xfrm>
            <a:off x="738406" y="2437294"/>
            <a:ext cx="4740310" cy="245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ADC927-C604-4121-A76F-A8107CB68117}"/>
              </a:ext>
            </a:extLst>
          </p:cNvPr>
          <p:cNvSpPr/>
          <p:nvPr/>
        </p:nvSpPr>
        <p:spPr>
          <a:xfrm>
            <a:off x="738406" y="3165016"/>
            <a:ext cx="2811618" cy="245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636831-EF76-481F-9CE0-CA7B0FBE5ECC}"/>
              </a:ext>
            </a:extLst>
          </p:cNvPr>
          <p:cNvSpPr/>
          <p:nvPr/>
        </p:nvSpPr>
        <p:spPr>
          <a:xfrm>
            <a:off x="738406" y="4068007"/>
            <a:ext cx="2158475" cy="2844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Tree>
    <p:extLst>
      <p:ext uri="{BB962C8B-B14F-4D97-AF65-F5344CB8AC3E}">
        <p14:creationId xmlns:p14="http://schemas.microsoft.com/office/powerpoint/2010/main" val="20263758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81CD12-8F4F-3018-23AE-7CCA9C6F8502}"/>
              </a:ext>
            </a:extLst>
          </p:cNvPr>
          <p:cNvPicPr>
            <a:picLocks noChangeAspect="1"/>
          </p:cNvPicPr>
          <p:nvPr/>
        </p:nvPicPr>
        <p:blipFill>
          <a:blip r:embed="rId2"/>
          <a:stretch>
            <a:fillRect/>
          </a:stretch>
        </p:blipFill>
        <p:spPr>
          <a:xfrm>
            <a:off x="1097776" y="1381887"/>
            <a:ext cx="6832917" cy="339802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BIBFRAME in the general publishing profile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6"/>
            <a:ext cx="8262411" cy="799748"/>
          </a:xfrm>
        </p:spPr>
        <p:txBody>
          <a:bodyPr>
            <a:normAutofit/>
          </a:bodyPr>
          <a:lstStyle/>
          <a:p>
            <a:r>
              <a:rPr lang="en-US" dirty="0"/>
              <a:t>Here for example part of the Instance section in the Work</a:t>
            </a:r>
          </a:p>
        </p:txBody>
      </p:sp>
    </p:spTree>
    <p:extLst>
      <p:ext uri="{BB962C8B-B14F-4D97-AF65-F5344CB8AC3E}">
        <p14:creationId xmlns:p14="http://schemas.microsoft.com/office/powerpoint/2010/main" val="1845405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BIBFRAME in the Alma user interface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92</a:t>
            </a:fld>
            <a:endParaRPr lang="en-US" dirty="0"/>
          </a:p>
        </p:txBody>
      </p:sp>
    </p:spTree>
    <p:extLst>
      <p:ext uri="{BB962C8B-B14F-4D97-AF65-F5344CB8AC3E}">
        <p14:creationId xmlns:p14="http://schemas.microsoft.com/office/powerpoint/2010/main" val="1014597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BIBFRAME in the Alma user interface</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842279"/>
          </a:xfrm>
        </p:spPr>
        <p:txBody>
          <a:bodyPr>
            <a:normAutofit fontScale="92500" lnSpcReduction="20000"/>
          </a:bodyPr>
          <a:lstStyle/>
          <a:p>
            <a:r>
              <a:rPr lang="en-US" sz="2000" dirty="0"/>
              <a:t>In the Alma User Interface BIBFRAME for a particular record can be viewed in the "BIBFRAME" tab of the Record View.  The format is the same as we saw for the general publishing profile thus additional screenshots are not necessary.</a:t>
            </a:r>
          </a:p>
        </p:txBody>
      </p:sp>
      <p:pic>
        <p:nvPicPr>
          <p:cNvPr id="6" name="Picture 5">
            <a:extLst>
              <a:ext uri="{FF2B5EF4-FFF2-40B4-BE49-F238E27FC236}">
                <a16:creationId xmlns:a16="http://schemas.microsoft.com/office/drawing/2014/main" id="{15A417B6-68FB-88B5-4F25-1CF9A24BB818}"/>
              </a:ext>
            </a:extLst>
          </p:cNvPr>
          <p:cNvPicPr>
            <a:picLocks noChangeAspect="1"/>
          </p:cNvPicPr>
          <p:nvPr/>
        </p:nvPicPr>
        <p:blipFill>
          <a:blip r:embed="rId2"/>
          <a:stretch>
            <a:fillRect/>
          </a:stretch>
        </p:blipFill>
        <p:spPr>
          <a:xfrm>
            <a:off x="814510" y="1645567"/>
            <a:ext cx="7499617" cy="2963102"/>
          </a:xfrm>
          <a:prstGeom prst="rect">
            <a:avLst/>
          </a:prstGeom>
          <a:ln>
            <a:solidFill>
              <a:schemeClr val="accent1"/>
            </a:solidFill>
          </a:ln>
        </p:spPr>
      </p:pic>
      <p:sp>
        <p:nvSpPr>
          <p:cNvPr id="8" name="Rectangle 7">
            <a:extLst>
              <a:ext uri="{FF2B5EF4-FFF2-40B4-BE49-F238E27FC236}">
                <a16:creationId xmlns:a16="http://schemas.microsoft.com/office/drawing/2014/main" id="{680B8875-E810-4AE7-5B6A-FF307587568A}"/>
              </a:ext>
            </a:extLst>
          </p:cNvPr>
          <p:cNvSpPr/>
          <p:nvPr/>
        </p:nvSpPr>
        <p:spPr>
          <a:xfrm>
            <a:off x="1321654" y="2159213"/>
            <a:ext cx="622407" cy="307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5038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How and why is this useful to the end user</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94</a:t>
            </a:fld>
            <a:endParaRPr lang="en-US" dirty="0"/>
          </a:p>
        </p:txBody>
      </p:sp>
    </p:spTree>
    <p:extLst>
      <p:ext uri="{BB962C8B-B14F-4D97-AF65-F5344CB8AC3E}">
        <p14:creationId xmlns:p14="http://schemas.microsoft.com/office/powerpoint/2010/main" val="24573100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5" y="752605"/>
            <a:ext cx="8262411" cy="2532855"/>
          </a:xfrm>
        </p:spPr>
        <p:txBody>
          <a:bodyPr>
            <a:normAutofit/>
          </a:bodyPr>
          <a:lstStyle/>
          <a:p>
            <a:r>
              <a:rPr lang="en-US" sz="2000" dirty="0"/>
              <a:t>We have already seen that the publishing to Primo can include linked data.</a:t>
            </a:r>
          </a:p>
          <a:p>
            <a:r>
              <a:rPr lang="en-US" sz="2000" dirty="0"/>
              <a:t>When this is the case, the institution can utilize that linked data in discovery to provide additional information to the end user.</a:t>
            </a:r>
          </a:p>
        </p:txBody>
      </p:sp>
    </p:spTree>
    <p:extLst>
      <p:ext uri="{BB962C8B-B14F-4D97-AF65-F5344CB8AC3E}">
        <p14:creationId xmlns:p14="http://schemas.microsoft.com/office/powerpoint/2010/main" val="31067791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8" name="TextBox 7">
            <a:extLst>
              <a:ext uri="{FF2B5EF4-FFF2-40B4-BE49-F238E27FC236}">
                <a16:creationId xmlns:a16="http://schemas.microsoft.com/office/drawing/2014/main" id="{D99015A7-3349-4138-8263-A67CB4A07218}"/>
              </a:ext>
            </a:extLst>
          </p:cNvPr>
          <p:cNvSpPr txBox="1"/>
          <p:nvPr/>
        </p:nvSpPr>
        <p:spPr>
          <a:xfrm>
            <a:off x="354841" y="682828"/>
            <a:ext cx="8789159"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linked data is typically used as a starting point to "crawl" to additional sources.  </a:t>
            </a:r>
          </a:p>
          <a:p>
            <a:pPr marL="285750" indent="-285750">
              <a:buFont typeface="Arial" panose="020B0604020202020204" pitchFamily="34" charset="0"/>
              <a:buChar char="•"/>
            </a:pPr>
            <a:r>
              <a:rPr lang="en-US" sz="2000" dirty="0"/>
              <a:t>In a Linked Data context, ideally one would simply follow the links and "crawl" from one data description to another.</a:t>
            </a:r>
          </a:p>
          <a:p>
            <a:pPr marL="285750" indent="-285750">
              <a:buFont typeface="Arial" panose="020B0604020202020204" pitchFamily="34" charset="0"/>
              <a:buChar char="•"/>
            </a:pPr>
            <a:endParaRPr lang="en-US" sz="2000" dirty="0"/>
          </a:p>
        </p:txBody>
      </p:sp>
      <p:pic>
        <p:nvPicPr>
          <p:cNvPr id="9" name="Picture 2" descr="Image result for data">
            <a:extLst>
              <a:ext uri="{FF2B5EF4-FFF2-40B4-BE49-F238E27FC236}">
                <a16:creationId xmlns:a16="http://schemas.microsoft.com/office/drawing/2014/main" id="{BFA7B8DA-9513-433B-98E5-8AA009B39A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512" y="3449860"/>
            <a:ext cx="594106" cy="4132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data">
            <a:extLst>
              <a:ext uri="{FF2B5EF4-FFF2-40B4-BE49-F238E27FC236}">
                <a16:creationId xmlns:a16="http://schemas.microsoft.com/office/drawing/2014/main" id="{6DD46708-B53D-412A-8CF4-0B73DE9FB5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216" y="3449860"/>
            <a:ext cx="594106" cy="4132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data">
            <a:extLst>
              <a:ext uri="{FF2B5EF4-FFF2-40B4-BE49-F238E27FC236}">
                <a16:creationId xmlns:a16="http://schemas.microsoft.com/office/drawing/2014/main" id="{BBAEE8BC-CD2F-4540-B56F-870DC7A2E7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5615" y="2551273"/>
            <a:ext cx="594106" cy="4132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crawl">
            <a:extLst>
              <a:ext uri="{FF2B5EF4-FFF2-40B4-BE49-F238E27FC236}">
                <a16:creationId xmlns:a16="http://schemas.microsoft.com/office/drawing/2014/main" id="{3B39DD16-3143-4B11-B854-8E44C5BFCE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9383" y="2452618"/>
            <a:ext cx="1172845" cy="7792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rawl">
            <a:extLst>
              <a:ext uri="{FF2B5EF4-FFF2-40B4-BE49-F238E27FC236}">
                <a16:creationId xmlns:a16="http://schemas.microsoft.com/office/drawing/2014/main" id="{3E17AF2D-0218-46F3-B4EC-7ADCE67777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108" y="2452618"/>
            <a:ext cx="1172845" cy="77920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2B3C4B57-0ACF-4C6C-9596-0818546F10E8}"/>
              </a:ext>
            </a:extLst>
          </p:cNvPr>
          <p:cNvCxnSpPr/>
          <p:nvPr/>
        </p:nvCxnSpPr>
        <p:spPr>
          <a:xfrm flipV="1">
            <a:off x="1261618" y="2964484"/>
            <a:ext cx="759206" cy="370522"/>
          </a:xfrm>
          <a:prstGeom prst="line">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395238F-2716-4154-BE33-EF7B1551BDB1}"/>
              </a:ext>
            </a:extLst>
          </p:cNvPr>
          <p:cNvCxnSpPr/>
          <p:nvPr/>
        </p:nvCxnSpPr>
        <p:spPr>
          <a:xfrm>
            <a:off x="3102228" y="2720837"/>
            <a:ext cx="840837" cy="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7E0188-314A-472F-ADC6-02B036178368}"/>
              </a:ext>
            </a:extLst>
          </p:cNvPr>
          <p:cNvCxnSpPr/>
          <p:nvPr/>
        </p:nvCxnSpPr>
        <p:spPr>
          <a:xfrm>
            <a:off x="4791456" y="2720837"/>
            <a:ext cx="905256" cy="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238A62-AB95-44F3-87B5-8025301C9B87}"/>
              </a:ext>
            </a:extLst>
          </p:cNvPr>
          <p:cNvCxnSpPr/>
          <p:nvPr/>
        </p:nvCxnSpPr>
        <p:spPr>
          <a:xfrm>
            <a:off x="6715953" y="3033254"/>
            <a:ext cx="553527" cy="301752"/>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60214BB-C08F-4D07-B5C5-9E9930F5664B}"/>
              </a:ext>
            </a:extLst>
          </p:cNvPr>
          <p:cNvPicPr>
            <a:picLocks noChangeAspect="1"/>
          </p:cNvPicPr>
          <p:nvPr/>
        </p:nvPicPr>
        <p:blipFill>
          <a:blip r:embed="rId4"/>
          <a:stretch>
            <a:fillRect/>
          </a:stretch>
        </p:blipFill>
        <p:spPr>
          <a:xfrm>
            <a:off x="644884" y="3819957"/>
            <a:ext cx="639362" cy="567658"/>
          </a:xfrm>
          <a:prstGeom prst="rect">
            <a:avLst/>
          </a:prstGeom>
        </p:spPr>
      </p:pic>
      <p:pic>
        <p:nvPicPr>
          <p:cNvPr id="19" name="Picture 18">
            <a:extLst>
              <a:ext uri="{FF2B5EF4-FFF2-40B4-BE49-F238E27FC236}">
                <a16:creationId xmlns:a16="http://schemas.microsoft.com/office/drawing/2014/main" id="{6210B2A3-9154-42AC-833E-2B9EA7DD3EBA}"/>
              </a:ext>
            </a:extLst>
          </p:cNvPr>
          <p:cNvPicPr>
            <a:picLocks noChangeAspect="1"/>
          </p:cNvPicPr>
          <p:nvPr/>
        </p:nvPicPr>
        <p:blipFill>
          <a:blip r:embed="rId5"/>
          <a:stretch>
            <a:fillRect/>
          </a:stretch>
        </p:blipFill>
        <p:spPr>
          <a:xfrm>
            <a:off x="3853880" y="2979791"/>
            <a:ext cx="914400" cy="111632"/>
          </a:xfrm>
          <a:prstGeom prst="rect">
            <a:avLst/>
          </a:prstGeom>
        </p:spPr>
      </p:pic>
      <p:pic>
        <p:nvPicPr>
          <p:cNvPr id="20" name="Picture 19">
            <a:extLst>
              <a:ext uri="{FF2B5EF4-FFF2-40B4-BE49-F238E27FC236}">
                <a16:creationId xmlns:a16="http://schemas.microsoft.com/office/drawing/2014/main" id="{9F0A9534-4D7C-4A04-8E2D-DCA60F3DF493}"/>
              </a:ext>
            </a:extLst>
          </p:cNvPr>
          <p:cNvPicPr>
            <a:picLocks noChangeAspect="1"/>
          </p:cNvPicPr>
          <p:nvPr/>
        </p:nvPicPr>
        <p:blipFill>
          <a:blip r:embed="rId6"/>
          <a:stretch>
            <a:fillRect/>
          </a:stretch>
        </p:blipFill>
        <p:spPr>
          <a:xfrm>
            <a:off x="7499320" y="3869964"/>
            <a:ext cx="538002" cy="593771"/>
          </a:xfrm>
          <a:prstGeom prst="rect">
            <a:avLst/>
          </a:prstGeom>
        </p:spPr>
      </p:pic>
      <p:sp>
        <p:nvSpPr>
          <p:cNvPr id="21" name="Rectangle 20">
            <a:extLst>
              <a:ext uri="{FF2B5EF4-FFF2-40B4-BE49-F238E27FC236}">
                <a16:creationId xmlns:a16="http://schemas.microsoft.com/office/drawing/2014/main" id="{1D222A7A-4BB8-4D49-A159-BAFB369771A5}"/>
              </a:ext>
            </a:extLst>
          </p:cNvPr>
          <p:cNvSpPr/>
          <p:nvPr/>
        </p:nvSpPr>
        <p:spPr>
          <a:xfrm>
            <a:off x="36576" y="4656449"/>
            <a:ext cx="4572000" cy="184666"/>
          </a:xfrm>
          <a:prstGeom prst="rect">
            <a:avLst/>
          </a:prstGeom>
        </p:spPr>
        <p:txBody>
          <a:bodyPr>
            <a:spAutoFit/>
          </a:bodyPr>
          <a:lstStyle/>
          <a:p>
            <a:r>
              <a:rPr lang="en-US" sz="600" dirty="0"/>
              <a:t>https://www.careerguide.com/blog/wp-content/uploads/2017/10/Data-Career-1.jpg</a:t>
            </a:r>
          </a:p>
        </p:txBody>
      </p:sp>
      <p:sp>
        <p:nvSpPr>
          <p:cNvPr id="22" name="Rectangle 21">
            <a:extLst>
              <a:ext uri="{FF2B5EF4-FFF2-40B4-BE49-F238E27FC236}">
                <a16:creationId xmlns:a16="http://schemas.microsoft.com/office/drawing/2014/main" id="{B39FB141-658A-4554-8F5A-613D3A1D326C}"/>
              </a:ext>
            </a:extLst>
          </p:cNvPr>
          <p:cNvSpPr/>
          <p:nvPr/>
        </p:nvSpPr>
        <p:spPr>
          <a:xfrm>
            <a:off x="3168269" y="4644551"/>
            <a:ext cx="4572000" cy="184666"/>
          </a:xfrm>
          <a:prstGeom prst="rect">
            <a:avLst/>
          </a:prstGeom>
        </p:spPr>
        <p:txBody>
          <a:bodyPr>
            <a:spAutoFit/>
          </a:bodyPr>
          <a:lstStyle/>
          <a:p>
            <a:r>
              <a:rPr lang="en-US" sz="600" dirty="0"/>
              <a:t>https://www.pregmed.org/wp-content/uploads/2015/04/A-Crawling-Baby.jpg</a:t>
            </a:r>
          </a:p>
        </p:txBody>
      </p:sp>
    </p:spTree>
    <p:extLst>
      <p:ext uri="{BB962C8B-B14F-4D97-AF65-F5344CB8AC3E}">
        <p14:creationId xmlns:p14="http://schemas.microsoft.com/office/powerpoint/2010/main" val="19654562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23" name="TextBox 22">
            <a:extLst>
              <a:ext uri="{FF2B5EF4-FFF2-40B4-BE49-F238E27FC236}">
                <a16:creationId xmlns:a16="http://schemas.microsoft.com/office/drawing/2014/main" id="{EEEBA972-2104-4420-A76D-4F0090ECF2EB}"/>
              </a:ext>
            </a:extLst>
          </p:cNvPr>
          <p:cNvSpPr txBox="1"/>
          <p:nvPr/>
        </p:nvSpPr>
        <p:spPr>
          <a:xfrm>
            <a:off x="325729" y="760610"/>
            <a:ext cx="878915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We will now look at an example whereby an Alma institution has included the linked data in the discovery results.</a:t>
            </a:r>
          </a:p>
          <a:p>
            <a:pPr marL="285750" indent="-285750">
              <a:buFont typeface="Arial" panose="020B0604020202020204" pitchFamily="34" charset="0"/>
              <a:buChar char="•"/>
            </a:pPr>
            <a:r>
              <a:rPr lang="en-US" sz="2000" dirty="0"/>
              <a:t>Technical aspects are explained in the Tech Blog "Using the linked data integration API to enhance discovery from Steve Meyer of the University of Wisconsin:</a:t>
            </a:r>
            <a:br>
              <a:rPr lang="en-US" sz="2000" dirty="0"/>
            </a:br>
            <a:r>
              <a:rPr lang="en-US" sz="2000" u="sng" dirty="0">
                <a:hlinkClick r:id="rId2"/>
              </a:rPr>
              <a:t>https://developers.exlibrisgroup.com/blog/Using-the-Linked-Data-Integration-API-to-Enhance-Discovery</a:t>
            </a: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779186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23" name="TextBox 22">
            <a:extLst>
              <a:ext uri="{FF2B5EF4-FFF2-40B4-BE49-F238E27FC236}">
                <a16:creationId xmlns:a16="http://schemas.microsoft.com/office/drawing/2014/main" id="{EEEBA972-2104-4420-A76D-4F0090ECF2EB}"/>
              </a:ext>
            </a:extLst>
          </p:cNvPr>
          <p:cNvSpPr txBox="1"/>
          <p:nvPr/>
        </p:nvSpPr>
        <p:spPr>
          <a:xfrm>
            <a:off x="325729" y="760610"/>
            <a:ext cx="878915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We will search </a:t>
            </a:r>
            <a:r>
              <a:rPr lang="en-US" sz="2000" dirty="0">
                <a:hlinkClick r:id="rId2"/>
              </a:rPr>
              <a:t>https://search.library.wisc.edu/search/system</a:t>
            </a:r>
            <a:r>
              <a:rPr lang="en-US" sz="2000" dirty="0"/>
              <a:t>  for title "Gloria Steinem feminist extraordinaire"</a:t>
            </a:r>
          </a:p>
        </p:txBody>
      </p:sp>
      <p:pic>
        <p:nvPicPr>
          <p:cNvPr id="4" name="Picture 3">
            <a:extLst>
              <a:ext uri="{FF2B5EF4-FFF2-40B4-BE49-F238E27FC236}">
                <a16:creationId xmlns:a16="http://schemas.microsoft.com/office/drawing/2014/main" id="{21BB7684-1387-4ED3-9873-D549254D2368}"/>
              </a:ext>
            </a:extLst>
          </p:cNvPr>
          <p:cNvPicPr>
            <a:picLocks noChangeAspect="1"/>
          </p:cNvPicPr>
          <p:nvPr/>
        </p:nvPicPr>
        <p:blipFill>
          <a:blip r:embed="rId3"/>
          <a:stretch>
            <a:fillRect/>
          </a:stretch>
        </p:blipFill>
        <p:spPr>
          <a:xfrm>
            <a:off x="2317241" y="1806767"/>
            <a:ext cx="4581525" cy="2667000"/>
          </a:xfrm>
          <a:prstGeom prst="rect">
            <a:avLst/>
          </a:prstGeom>
          <a:ln>
            <a:solidFill>
              <a:schemeClr val="tx1"/>
            </a:solidFill>
          </a:ln>
        </p:spPr>
      </p:pic>
    </p:spTree>
    <p:extLst>
      <p:ext uri="{BB962C8B-B14F-4D97-AF65-F5344CB8AC3E}">
        <p14:creationId xmlns:p14="http://schemas.microsoft.com/office/powerpoint/2010/main" val="18892252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074BF1-6719-4714-8FA7-CD44D4DBA511}"/>
              </a:ext>
            </a:extLst>
          </p:cNvPr>
          <p:cNvPicPr>
            <a:picLocks noChangeAspect="1"/>
          </p:cNvPicPr>
          <p:nvPr/>
        </p:nvPicPr>
        <p:blipFill>
          <a:blip r:embed="rId2"/>
          <a:stretch>
            <a:fillRect/>
          </a:stretch>
        </p:blipFill>
        <p:spPr>
          <a:xfrm>
            <a:off x="2124075" y="1718213"/>
            <a:ext cx="4895850" cy="241935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How and why is this useful to the end user</a:t>
            </a:r>
          </a:p>
        </p:txBody>
      </p:sp>
      <p:sp>
        <p:nvSpPr>
          <p:cNvPr id="23" name="TextBox 22">
            <a:extLst>
              <a:ext uri="{FF2B5EF4-FFF2-40B4-BE49-F238E27FC236}">
                <a16:creationId xmlns:a16="http://schemas.microsoft.com/office/drawing/2014/main" id="{EEEBA972-2104-4420-A76D-4F0090ECF2EB}"/>
              </a:ext>
            </a:extLst>
          </p:cNvPr>
          <p:cNvSpPr txBox="1"/>
          <p:nvPr/>
        </p:nvSpPr>
        <p:spPr>
          <a:xfrm>
            <a:off x="325729" y="760610"/>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Now from results we will click the title for the "full view"</a:t>
            </a:r>
          </a:p>
        </p:txBody>
      </p:sp>
      <p:sp>
        <p:nvSpPr>
          <p:cNvPr id="7" name="Rectangle 6">
            <a:extLst>
              <a:ext uri="{FF2B5EF4-FFF2-40B4-BE49-F238E27FC236}">
                <a16:creationId xmlns:a16="http://schemas.microsoft.com/office/drawing/2014/main" id="{1948C88A-BA06-48FE-964A-C037BF387C78}"/>
              </a:ext>
            </a:extLst>
          </p:cNvPr>
          <p:cNvSpPr/>
          <p:nvPr/>
        </p:nvSpPr>
        <p:spPr>
          <a:xfrm>
            <a:off x="3710926" y="2358294"/>
            <a:ext cx="3200237" cy="299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52037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9819</TotalTime>
  <Words>5291</Words>
  <Application>Microsoft Office PowerPoint</Application>
  <PresentationFormat>On-screen Show (16:9)</PresentationFormat>
  <Paragraphs>454</Paragraphs>
  <Slides>107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107</vt:i4>
      </vt:variant>
    </vt:vector>
  </HeadingPairs>
  <TitlesOfParts>
    <vt:vector size="111" baseType="lpstr">
      <vt:lpstr>Arial</vt:lpstr>
      <vt:lpstr>Calibri</vt:lpstr>
      <vt:lpstr>Calibri Light</vt:lpstr>
      <vt:lpstr>IGeLU_2016_16X9 (1)</vt:lpstr>
      <vt:lpstr>RDA, Linked Data and BIBFRAME in Alma</vt:lpstr>
      <vt:lpstr>Contents</vt:lpstr>
      <vt:lpstr>Introductory comment</vt:lpstr>
      <vt:lpstr>Brief introduction to RDA (and the connection to linked data)</vt:lpstr>
      <vt:lpstr>Brief introduction to RDA (and the connection to linked data)</vt:lpstr>
      <vt:lpstr>Brief introduction to RDA (and the connection to linked data)</vt:lpstr>
      <vt:lpstr>Brief introduction to RDA (and the connection to linked data)</vt:lpstr>
      <vt:lpstr>Brief introduction to RDA (and the connection to linked data)</vt:lpstr>
      <vt:lpstr>Brief introduction to RDA (and the connection to linked data)</vt:lpstr>
      <vt:lpstr>Brief introduction to RDA (and the connection to linked data)</vt:lpstr>
      <vt:lpstr>RDA for cataloging and describing records - Media Type</vt:lpstr>
      <vt:lpstr>RDA for cataloging and describing records – Media type</vt:lpstr>
      <vt:lpstr>RDA for cataloging and describing records – Media type</vt:lpstr>
      <vt:lpstr>RDA for cataloging and describing records – Media type</vt:lpstr>
      <vt:lpstr>RDA for cataloging and describing records – Media type</vt:lpstr>
      <vt:lpstr>RDA for cataloging and describing records – Media type</vt:lpstr>
      <vt:lpstr>RDA for cataloging and describing records - Abbreviations</vt:lpstr>
      <vt:lpstr>RDA for cataloging and describing records – Abbreviations</vt:lpstr>
      <vt:lpstr>RDA for cataloging and describing records – Abbreviations</vt:lpstr>
      <vt:lpstr>RDA for cataloging and describing records – Abbreviations</vt:lpstr>
      <vt:lpstr>RDA for cataloging and describing records – Abbreviations</vt:lpstr>
      <vt:lpstr>RDA for cataloging and describing records – Abbreviations</vt:lpstr>
      <vt:lpstr>RDA for cataloging and describing records – Abbreviations</vt:lpstr>
      <vt:lpstr>RDA for cataloging and describing records – Abbreviations</vt:lpstr>
      <vt:lpstr>RDA for cataloging and describing records – Abbreviations</vt:lpstr>
      <vt:lpstr>RDA for cataloging and describing records – Abbreviations</vt:lpstr>
      <vt:lpstr>RDA for cataloging and describing records – Abbreviations</vt:lpstr>
      <vt:lpstr>RDA for cataloging and describing records – Abbreviations</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 and FRBR in Alma (and the connection between RDA and FRBR)</vt:lpstr>
      <vt:lpstr>RDA/RDF format in Alma via General Publishing Profile</vt:lpstr>
      <vt:lpstr>RDA/RDF format in Alma via General Publishing Profile</vt:lpstr>
      <vt:lpstr>RDA/RDF format in Alma via General Publishing Profile</vt:lpstr>
      <vt:lpstr>RDA/RDF format in Alma via General Publishing Profile</vt:lpstr>
      <vt:lpstr>RDA/RDF format in Alma via General Publishing Profile</vt:lpstr>
      <vt:lpstr>RDA/RDF format in Alma via General Publishing Profile</vt:lpstr>
      <vt:lpstr>RDA/RDF format in Alma via General Publishing Profile</vt:lpstr>
      <vt:lpstr>RDA/RDF format in Alma via General Publishing Profile</vt:lpstr>
      <vt:lpstr>RDA/RDF format in Alma via General Publishing Profile</vt:lpstr>
      <vt:lpstr>RDA/RDF format in Alma via General Publishing Profile</vt:lpstr>
      <vt:lpstr>RDA/RDF format in Alma via job "Export Bibliographic Records"</vt:lpstr>
      <vt:lpstr>RDA/RDF format in Alma via job "Export Bibliographic Records"</vt:lpstr>
      <vt:lpstr>RDA/RDF format in Alma via job "Export Bibliographic Records"</vt:lpstr>
      <vt:lpstr>RDA/RDF format in Alma via APIs</vt:lpstr>
      <vt:lpstr>RDA/RDF format in Alma via APIs</vt:lpstr>
      <vt:lpstr>RDA/RDF format in Alma via APIs</vt:lpstr>
      <vt:lpstr>RDA/RDF format in Alma via APIs</vt:lpstr>
      <vt:lpstr>RDA/RDF format in Alma via APIs</vt:lpstr>
      <vt:lpstr>RDA/RDF format in Alma via APIs</vt:lpstr>
      <vt:lpstr>Linked data in the general publishing profile</vt:lpstr>
      <vt:lpstr>Linked data in the general publishing profile</vt:lpstr>
      <vt:lpstr>Linked data in the general publishing profile</vt:lpstr>
      <vt:lpstr>Linked data in the general publishing profile</vt:lpstr>
      <vt:lpstr>Linked data in the general publishing profile</vt:lpstr>
      <vt:lpstr>Linked data in the general publishing profile</vt:lpstr>
      <vt:lpstr>Linked data in the Alma User Interface</vt:lpstr>
      <vt:lpstr>Linked data in the Alma User Interface</vt:lpstr>
      <vt:lpstr>Linked data in the Alma User Interface</vt:lpstr>
      <vt:lpstr>Linked data in the Alma User Interface</vt:lpstr>
      <vt:lpstr>Linked data in the Alma User Interface</vt:lpstr>
      <vt:lpstr>Linked data in the Alma User Interface</vt:lpstr>
      <vt:lpstr>Linked data in the Alma User Interface</vt:lpstr>
      <vt:lpstr>Linked data in the Alma User Interface</vt:lpstr>
      <vt:lpstr>Comparing the Linked Data with the RDA/RDF format</vt:lpstr>
      <vt:lpstr>Comparing the Linked Data with the RDA/RDF format</vt:lpstr>
      <vt:lpstr>Comparing the Linked Data with the RDA/RDF format</vt:lpstr>
      <vt:lpstr>Comparing the Linked Data with the RDA/RDF format</vt:lpstr>
      <vt:lpstr>Comparing the Linked Data with the RDA/RDF format</vt:lpstr>
      <vt:lpstr>Comparing the Linked Data with the RDA/RDF format</vt:lpstr>
      <vt:lpstr>Brief introduction to BIBFRAME (and the connection to linked data)</vt:lpstr>
      <vt:lpstr>Brief introduction to BIBFRAME (and the connection to linked data)</vt:lpstr>
      <vt:lpstr>Brief introduction to BIBFRAME (and the connection to linked data)</vt:lpstr>
      <vt:lpstr>Brief introduction to BIBFRAME (and the connection to linked data)</vt:lpstr>
      <vt:lpstr>BIBFRAME in the general publishing profile </vt:lpstr>
      <vt:lpstr>BIBFRAME in the general publishing profile</vt:lpstr>
      <vt:lpstr>BIBFRAME in the general publishing profile</vt:lpstr>
      <vt:lpstr>BIBFRAME in the general publishing profile</vt:lpstr>
      <vt:lpstr>BIBFRAME in the general publishing profile</vt:lpstr>
      <vt:lpstr>BIBFRAME in the general publishing profile</vt:lpstr>
      <vt:lpstr>BIBFRAME in the Alma user interface</vt:lpstr>
      <vt:lpstr>BIBFRAME in the Alma user interface</vt:lpstr>
      <vt:lpstr>How and why is this useful to the end user</vt:lpstr>
      <vt:lpstr>How and why is this useful to the end user</vt:lpstr>
      <vt:lpstr>How and why is this useful to the end user</vt:lpstr>
      <vt:lpstr>How and why is this useful to the end user</vt:lpstr>
      <vt:lpstr>How and why is this useful to the end user</vt:lpstr>
      <vt:lpstr>How and why is this useful to the end user</vt:lpstr>
      <vt:lpstr>How and why is this useful to the end user</vt:lpstr>
      <vt:lpstr>How and why is this useful to the end user</vt:lpstr>
      <vt:lpstr>How and why is this useful to the end user</vt:lpstr>
      <vt:lpstr>How and why is this useful to the end user</vt:lpstr>
      <vt:lpstr>How and why is this useful to the end user</vt:lpstr>
      <vt:lpstr>How and why is this useful to the end user</vt:lpstr>
      <vt:lpstr>How and why is this useful to the end user</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565</cp:revision>
  <cp:lastPrinted>2023-07-27T05:53:47Z</cp:lastPrinted>
  <dcterms:created xsi:type="dcterms:W3CDTF">2017-01-02T15:10:30Z</dcterms:created>
  <dcterms:modified xsi:type="dcterms:W3CDTF">2023-08-04T05:34:01Z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