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736" r:id="rId2"/>
    <p:sldId id="1724" r:id="rId3"/>
    <p:sldId id="1779" r:id="rId4"/>
    <p:sldId id="310" r:id="rId5"/>
    <p:sldId id="1778" r:id="rId6"/>
    <p:sldId id="1743" r:id="rId7"/>
    <p:sldId id="1781" r:id="rId8"/>
    <p:sldId id="1780" r:id="rId9"/>
    <p:sldId id="1777" r:id="rId10"/>
    <p:sldId id="1749" r:id="rId11"/>
    <p:sldId id="1742" r:id="rId12"/>
    <p:sldId id="1750" r:id="rId13"/>
    <p:sldId id="1751" r:id="rId14"/>
    <p:sldId id="1776" r:id="rId15"/>
    <p:sldId id="1755" r:id="rId16"/>
    <p:sldId id="1756" r:id="rId17"/>
    <p:sldId id="1775" r:id="rId18"/>
    <p:sldId id="1760" r:id="rId19"/>
    <p:sldId id="1761" r:id="rId20"/>
    <p:sldId id="1762" r:id="rId21"/>
    <p:sldId id="171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95" d="100"/>
          <a:sy n="95" d="100"/>
        </p:scale>
        <p:origin x="8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@api/deki/files/80764/How_to_temporarily_change_all_items_of_a_library_or_institution_to_be_not_for_loan_and_not_requestable.pptx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139702"/>
            <a:ext cx="4972396" cy="719575"/>
          </a:xfrm>
        </p:spPr>
        <p:txBody>
          <a:bodyPr/>
          <a:lstStyle/>
          <a:p>
            <a:r>
              <a:rPr lang="en-US" dirty="0"/>
              <a:t>How to temporarily remove the “request” link from Primo even for requestable items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568CF4-3CA7-484B-B6C1-F49D53072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656" y="4011910"/>
            <a:ext cx="4972396" cy="864096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"Request" link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Access the discovery interface display logic at “Configuration &gt; Fulfillment &gt; Discovery Interface Display Logic &gt; Display Logic Rules”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0C3F0-0866-4FDA-BFDE-17A694F8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117" y="1620861"/>
            <a:ext cx="2045766" cy="3231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171033-A377-4A61-913B-9D0D3C662243}"/>
              </a:ext>
            </a:extLst>
          </p:cNvPr>
          <p:cNvSpPr/>
          <p:nvPr/>
        </p:nvSpPr>
        <p:spPr>
          <a:xfrm>
            <a:off x="3563888" y="1851670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9FCC68-8696-42F0-A0E8-4674B359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183"/>
            <a:ext cx="9144000" cy="1109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"Request" link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8F00475-75D8-4B60-883C-CE3E36784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2200" dirty="0"/>
              <a:t>Add a rule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FE3B49-452A-48CD-8771-4AF7247C5396}"/>
              </a:ext>
            </a:extLst>
          </p:cNvPr>
          <p:cNvSpPr/>
          <p:nvPr/>
        </p:nvSpPr>
        <p:spPr>
          <a:xfrm>
            <a:off x="7236296" y="2787774"/>
            <a:ext cx="936954" cy="247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CD8F4D-B7B5-4C85-80E6-5A19E2358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800200"/>
            <a:ext cx="7543800" cy="2571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"Request" link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Hide the service “Hold Request” and “Booking Request” unconditionally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AE04FF-0178-443B-B296-0A89069C3EE6}"/>
              </a:ext>
            </a:extLst>
          </p:cNvPr>
          <p:cNvSpPr/>
          <p:nvPr/>
        </p:nvSpPr>
        <p:spPr>
          <a:xfrm>
            <a:off x="971599" y="2753276"/>
            <a:ext cx="3330617" cy="339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F20346-14F4-4893-A3F3-9B3ED529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9899"/>
            <a:ext cx="9144000" cy="1623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the "Request" link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this rule to the top of the list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824CF-92FF-4AD0-8B76-CC6A5B6062D4}"/>
              </a:ext>
            </a:extLst>
          </p:cNvPr>
          <p:cNvSpPr/>
          <p:nvPr/>
        </p:nvSpPr>
        <p:spPr>
          <a:xfrm>
            <a:off x="1331640" y="3065758"/>
            <a:ext cx="3384376" cy="310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2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An example after the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5EAB5B-49FB-4B3C-8938-3163AFE26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78" y="2636166"/>
            <a:ext cx="5054510" cy="227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after the change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E3D3084-3495-434B-AA4A-BA27CD69B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This item is not available and does not have a link to “request”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96EB6F-8796-4139-AD49-7C6342E5A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165" y="1307113"/>
            <a:ext cx="3117669" cy="1257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CF987D-7637-4FD0-B058-6922D0262B80}"/>
              </a:ext>
            </a:extLst>
          </p:cNvPr>
          <p:cNvSpPr/>
          <p:nvPr/>
        </p:nvSpPr>
        <p:spPr>
          <a:xfrm>
            <a:off x="2213595" y="4083918"/>
            <a:ext cx="149430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8B953-F09D-4884-91D6-C8688F47FA46}"/>
              </a:ext>
            </a:extLst>
          </p:cNvPr>
          <p:cNvSpPr txBox="1"/>
          <p:nvPr/>
        </p:nvSpPr>
        <p:spPr>
          <a:xfrm>
            <a:off x="107504" y="3291830"/>
            <a:ext cx="16561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“Request” link is gone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8D44EE-B52A-4C5B-A3C9-622550E1A07F}"/>
              </a:ext>
            </a:extLst>
          </p:cNvPr>
          <p:cNvCxnSpPr/>
          <p:nvPr/>
        </p:nvCxnSpPr>
        <p:spPr>
          <a:xfrm flipV="1">
            <a:off x="1763688" y="3147814"/>
            <a:ext cx="79208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6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584CED8-53AA-4164-91BF-C8A6C14DE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6968"/>
            <a:ext cx="5267870" cy="2379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after the change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727BE69-967E-4535-9ED9-A2D4A4B89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/>
          <a:lstStyle/>
          <a:p>
            <a:r>
              <a:rPr lang="en-US" dirty="0"/>
              <a:t>This item is available and does not have a link to “request”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617277-C51C-4303-AE8E-B0BAAD1F9924}"/>
              </a:ext>
            </a:extLst>
          </p:cNvPr>
          <p:cNvSpPr/>
          <p:nvPr/>
        </p:nvSpPr>
        <p:spPr>
          <a:xfrm>
            <a:off x="2213595" y="4083918"/>
            <a:ext cx="149430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C1C101-3F3E-477C-BE35-F703B56B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318605"/>
            <a:ext cx="4047157" cy="1026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A366B2-2691-4352-8F66-3FD9574D8D1D}"/>
              </a:ext>
            </a:extLst>
          </p:cNvPr>
          <p:cNvSpPr txBox="1"/>
          <p:nvPr/>
        </p:nvSpPr>
        <p:spPr>
          <a:xfrm>
            <a:off x="107504" y="3291830"/>
            <a:ext cx="16561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“Request” link is gone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F348B3-7D43-4CBE-A18F-D13A75CCC160}"/>
              </a:ext>
            </a:extLst>
          </p:cNvPr>
          <p:cNvCxnSpPr/>
          <p:nvPr/>
        </p:nvCxnSpPr>
        <p:spPr>
          <a:xfrm flipV="1">
            <a:off x="1763688" y="3147814"/>
            <a:ext cx="79208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96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Return the situation to as it was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2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the situation to as it was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3"/>
          </a:xfrm>
        </p:spPr>
        <p:txBody>
          <a:bodyPr>
            <a:normAutofit/>
          </a:bodyPr>
          <a:lstStyle/>
          <a:p>
            <a:r>
              <a:rPr lang="en-US" dirty="0"/>
              <a:t>Access the discovery interface display logic rule and either disable it or remove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66B40-807F-465C-BD1F-9C720531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694"/>
            <a:ext cx="9144000" cy="2419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359986-B585-40CF-B77B-E3BC7290E7E8}"/>
              </a:ext>
            </a:extLst>
          </p:cNvPr>
          <p:cNvSpPr txBox="1"/>
          <p:nvPr/>
        </p:nvSpPr>
        <p:spPr>
          <a:xfrm>
            <a:off x="4572000" y="3751735"/>
            <a:ext cx="169158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will remove the rule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EAB826-DF04-4327-B3F4-A61F090B0966}"/>
              </a:ext>
            </a:extLst>
          </p:cNvPr>
          <p:cNvCxnSpPr>
            <a:cxnSpLocks/>
          </p:cNvCxnSpPr>
          <p:nvPr/>
        </p:nvCxnSpPr>
        <p:spPr>
          <a:xfrm>
            <a:off x="6300192" y="4083918"/>
            <a:ext cx="1224136" cy="1203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8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F1CF3-1494-4542-B444-7C1154E5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3124"/>
            <a:ext cx="9144000" cy="1677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the situation to as it was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70CF2FF-12B2-4F0D-B1C7-517A70841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720080"/>
          </a:xfrm>
        </p:spPr>
        <p:txBody>
          <a:bodyPr>
            <a:normAutofit/>
          </a:bodyPr>
          <a:lstStyle/>
          <a:p>
            <a:r>
              <a:rPr lang="en-US" sz="2200" dirty="0"/>
              <a:t>Now we have disabled the rule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00E44-3BAA-4FDF-AA95-D344C3B22830}"/>
              </a:ext>
            </a:extLst>
          </p:cNvPr>
          <p:cNvSpPr/>
          <p:nvPr/>
        </p:nvSpPr>
        <p:spPr>
          <a:xfrm>
            <a:off x="1907704" y="3012759"/>
            <a:ext cx="504056" cy="367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627535"/>
            <a:ext cx="4104456" cy="3312367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An example before the change</a:t>
            </a:r>
          </a:p>
          <a:p>
            <a:r>
              <a:rPr lang="en-US" sz="2000" dirty="0"/>
              <a:t>Remove the "Request" link</a:t>
            </a:r>
          </a:p>
          <a:p>
            <a:r>
              <a:rPr lang="en-US" sz="2000" dirty="0"/>
              <a:t>An example after the change</a:t>
            </a:r>
          </a:p>
          <a:p>
            <a:r>
              <a:rPr lang="en-US" sz="2000" dirty="0"/>
              <a:t>Return the situation to as it was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the situation to as it was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56B5E-8026-4D41-A790-D992D2A3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497682"/>
            <a:ext cx="6924675" cy="3162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4AEA76-5174-4AC1-ABEC-154BD82B5285}"/>
              </a:ext>
            </a:extLst>
          </p:cNvPr>
          <p:cNvSpPr/>
          <p:nvPr/>
        </p:nvSpPr>
        <p:spPr>
          <a:xfrm>
            <a:off x="1907704" y="1926704"/>
            <a:ext cx="640621" cy="295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61DB743-0927-41A2-AE38-66A9298B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720080"/>
          </a:xfrm>
        </p:spPr>
        <p:txBody>
          <a:bodyPr>
            <a:normAutofit/>
          </a:bodyPr>
          <a:lstStyle/>
          <a:p>
            <a:r>
              <a:rPr lang="en-US" sz="2200" dirty="0"/>
              <a:t>The “Request” link has returned</a:t>
            </a:r>
          </a:p>
        </p:txBody>
      </p:sp>
    </p:spTree>
    <p:extLst>
      <p:ext uri="{BB962C8B-B14F-4D97-AF65-F5344CB8AC3E}">
        <p14:creationId xmlns:p14="http://schemas.microsoft.com/office/powerpoint/2010/main" val="302401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may be an unexpected situation in which for a certain undefined period of time the library needs to prevent end users from making physical item requests.  </a:t>
            </a:r>
          </a:p>
          <a:p>
            <a:r>
              <a:rPr lang="en-US" dirty="0"/>
              <a:t>One option, as explained in separate presentation </a:t>
            </a:r>
            <a:r>
              <a:rPr lang="en-US" dirty="0">
                <a:hlinkClick r:id="rId2" tooltip="How to temporarily change all items of a library or institution to be not for loan and not requestable.pptx"/>
              </a:rPr>
              <a:t>How to temporarily change all items of a library or institution to be not for loan and not requestable</a:t>
            </a:r>
            <a:r>
              <a:rPr lang="en-US" dirty="0"/>
              <a:t>, is to make all items not requestable.</a:t>
            </a:r>
          </a:p>
          <a:p>
            <a:r>
              <a:rPr lang="en-US" dirty="0"/>
              <a:t>Another option is to leave the item configuration as requestable but remove the “request” link from discovery.</a:t>
            </a:r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An example before the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9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before the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look at two examples</a:t>
            </a:r>
          </a:p>
          <a:p>
            <a:r>
              <a:rPr lang="en-US" dirty="0"/>
              <a:t>The first example is an item which is on loan (not available) </a:t>
            </a:r>
          </a:p>
          <a:p>
            <a:r>
              <a:rPr lang="en-US" dirty="0"/>
              <a:t>The second example is an item which is available </a:t>
            </a:r>
          </a:p>
        </p:txBody>
      </p:sp>
    </p:spTree>
    <p:extLst>
      <p:ext uri="{BB962C8B-B14F-4D97-AF65-F5344CB8AC3E}">
        <p14:creationId xmlns:p14="http://schemas.microsoft.com/office/powerpoint/2010/main" val="338051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before the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item is not available and has a link to “request”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D90BA-8D0B-4706-A44C-10CA5EE1C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5" y="1307113"/>
            <a:ext cx="3117669" cy="1257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1DD0D9-C193-47AC-885F-4B2B1160C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95" y="2704667"/>
            <a:ext cx="4734669" cy="2131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0B4E0-E550-4C5C-852E-80AA1357238C}"/>
              </a:ext>
            </a:extLst>
          </p:cNvPr>
          <p:cNvSpPr/>
          <p:nvPr/>
        </p:nvSpPr>
        <p:spPr>
          <a:xfrm>
            <a:off x="2699792" y="2931790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D48AA-E5BE-46F9-A388-DAA7F1DAF1C4}"/>
              </a:ext>
            </a:extLst>
          </p:cNvPr>
          <p:cNvSpPr/>
          <p:nvPr/>
        </p:nvSpPr>
        <p:spPr>
          <a:xfrm>
            <a:off x="2213595" y="4083918"/>
            <a:ext cx="149430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100667-CFCE-4160-B2C5-0B7FA8642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47" y="2549348"/>
            <a:ext cx="4898305" cy="2232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before the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item is available and has a link to “request”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0B4E0-E550-4C5C-852E-80AA1357238C}"/>
              </a:ext>
            </a:extLst>
          </p:cNvPr>
          <p:cNvSpPr/>
          <p:nvPr/>
        </p:nvSpPr>
        <p:spPr>
          <a:xfrm>
            <a:off x="2699792" y="282963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D48AA-E5BE-46F9-A388-DAA7F1DAF1C4}"/>
              </a:ext>
            </a:extLst>
          </p:cNvPr>
          <p:cNvSpPr/>
          <p:nvPr/>
        </p:nvSpPr>
        <p:spPr>
          <a:xfrm>
            <a:off x="2213595" y="4083918"/>
            <a:ext cx="149430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77AEC1-7F55-4BAE-BB1D-9812A40E6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318605"/>
            <a:ext cx="4047157" cy="10264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616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717935" cy="1240583"/>
          </a:xfrm>
        </p:spPr>
        <p:txBody>
          <a:bodyPr/>
          <a:lstStyle/>
          <a:p>
            <a:r>
              <a:rPr lang="en-US" dirty="0"/>
              <a:t>Remove the "Request" link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9527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14602</TotalTime>
  <Words>425</Words>
  <Application>Microsoft Office PowerPoint</Application>
  <PresentationFormat>On-screen Show (16:9)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Ex_Libris_2020</vt:lpstr>
      <vt:lpstr>How to temporarily remove the “request” link from Primo even for requestable items</vt:lpstr>
      <vt:lpstr>PowerPoint Presentation</vt:lpstr>
      <vt:lpstr>Introduction</vt:lpstr>
      <vt:lpstr>Introduction</vt:lpstr>
      <vt:lpstr>An example before the change</vt:lpstr>
      <vt:lpstr>An example before the change</vt:lpstr>
      <vt:lpstr>An example before the change</vt:lpstr>
      <vt:lpstr>An example before the change</vt:lpstr>
      <vt:lpstr>Remove the "Request" link</vt:lpstr>
      <vt:lpstr>Remove the "Request" link</vt:lpstr>
      <vt:lpstr>Remove the "Request" link</vt:lpstr>
      <vt:lpstr>Remove the "Request" link</vt:lpstr>
      <vt:lpstr>Remove the "Request" link</vt:lpstr>
      <vt:lpstr>An example after the change</vt:lpstr>
      <vt:lpstr>An example after the change</vt:lpstr>
      <vt:lpstr>An example after the change</vt:lpstr>
      <vt:lpstr>Return the situation to as it was</vt:lpstr>
      <vt:lpstr>Return the situation to as it was</vt:lpstr>
      <vt:lpstr>Return the situation to as it was</vt:lpstr>
      <vt:lpstr>Return the situation to as it was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580</cp:revision>
  <dcterms:created xsi:type="dcterms:W3CDTF">2017-01-02T15:10:30Z</dcterms:created>
  <dcterms:modified xsi:type="dcterms:W3CDTF">2020-03-21T18:39:22Z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