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735" r:id="rId2"/>
    <p:sldId id="1673" r:id="rId3"/>
    <p:sldId id="4607" r:id="rId4"/>
    <p:sldId id="4608" r:id="rId5"/>
    <p:sldId id="1742" r:id="rId6"/>
    <p:sldId id="4609" r:id="rId7"/>
    <p:sldId id="4611" r:id="rId8"/>
    <p:sldId id="4612" r:id="rId9"/>
    <p:sldId id="4613" r:id="rId10"/>
    <p:sldId id="4614" r:id="rId11"/>
    <p:sldId id="4615" r:id="rId12"/>
    <p:sldId id="4616" r:id="rId13"/>
    <p:sldId id="310" r:id="rId14"/>
    <p:sldId id="1791" r:id="rId15"/>
    <p:sldId id="1795" r:id="rId16"/>
    <p:sldId id="1789" r:id="rId17"/>
    <p:sldId id="1792" r:id="rId18"/>
    <p:sldId id="1793" r:id="rId19"/>
    <p:sldId id="1790" r:id="rId20"/>
    <p:sldId id="1794" r:id="rId21"/>
    <p:sldId id="1744" r:id="rId22"/>
    <p:sldId id="4599" r:id="rId23"/>
    <p:sldId id="4601" r:id="rId24"/>
    <p:sldId id="1714"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04A06-D598-4764-A914-C78EC081C55B}" v="1" dt="2020-02-06T12:26:33.124"/>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105" d="100"/>
          <a:sy n="105" d="100"/>
        </p:scale>
        <p:origin x="82" y="13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B0BE3-1FC8-4D88-8335-D4AC3E547EAE}" type="doc">
      <dgm:prSet loTypeId="urn:microsoft.com/office/officeart/2005/8/layout/vProcess5" loCatId="process" qsTypeId="urn:microsoft.com/office/officeart/2005/8/quickstyle/3d1" qsCatId="3D" csTypeId="urn:microsoft.com/office/officeart/2005/8/colors/accent1_3" csCatId="accent1" phldr="1"/>
      <dgm:spPr/>
      <dgm:t>
        <a:bodyPr/>
        <a:lstStyle/>
        <a:p>
          <a:endParaRPr lang="en-US"/>
        </a:p>
      </dgm:t>
    </dgm:pt>
    <dgm:pt modelId="{77012EA9-540E-424F-B302-29E6DDBF03E0}">
      <dgm:prSet phldrT="[Text]"/>
      <dgm:spPr/>
      <dgm:t>
        <a:bodyPr/>
        <a:lstStyle/>
        <a:p>
          <a:r>
            <a:rPr lang="en-US" dirty="0"/>
            <a:t>Digitization Departments</a:t>
          </a:r>
        </a:p>
      </dgm:t>
    </dgm:pt>
    <dgm:pt modelId="{6EC03E3F-BA45-407E-ABA1-E1FA3C06996F}" type="parTrans" cxnId="{D84543E9-137A-4E08-AFD2-DA168738CF6C}">
      <dgm:prSet/>
      <dgm:spPr/>
      <dgm:t>
        <a:bodyPr/>
        <a:lstStyle/>
        <a:p>
          <a:endParaRPr lang="en-US"/>
        </a:p>
      </dgm:t>
    </dgm:pt>
    <dgm:pt modelId="{F030614D-C8DA-48AB-B9FE-457CF5E1D716}" type="sibTrans" cxnId="{D84543E9-137A-4E08-AFD2-DA168738CF6C}">
      <dgm:prSet/>
      <dgm:spPr/>
      <dgm:t>
        <a:bodyPr/>
        <a:lstStyle/>
        <a:p>
          <a:endParaRPr lang="en-US"/>
        </a:p>
      </dgm:t>
    </dgm:pt>
    <dgm:pt modelId="{86E1F49A-70D5-42F7-8E65-AF80ACC1F677}">
      <dgm:prSet phldrT="[Text]"/>
      <dgm:spPr/>
      <dgm:t>
        <a:bodyPr/>
        <a:lstStyle/>
        <a:p>
          <a:r>
            <a:rPr lang="en-US" dirty="0"/>
            <a:t>Digitization Rules</a:t>
          </a:r>
        </a:p>
      </dgm:t>
    </dgm:pt>
    <dgm:pt modelId="{FA02F354-0581-4241-9DA8-19CB5EA035E0}" type="parTrans" cxnId="{B371C79D-07D2-4B4E-80E6-E5E8E675CF60}">
      <dgm:prSet/>
      <dgm:spPr/>
      <dgm:t>
        <a:bodyPr/>
        <a:lstStyle/>
        <a:p>
          <a:endParaRPr lang="en-US"/>
        </a:p>
      </dgm:t>
    </dgm:pt>
    <dgm:pt modelId="{EF9E7ACF-14B1-4268-9EEC-3ACC76C5CA77}" type="sibTrans" cxnId="{B371C79D-07D2-4B4E-80E6-E5E8E675CF60}">
      <dgm:prSet/>
      <dgm:spPr/>
      <dgm:t>
        <a:bodyPr/>
        <a:lstStyle/>
        <a:p>
          <a:endParaRPr lang="en-US"/>
        </a:p>
      </dgm:t>
    </dgm:pt>
    <dgm:pt modelId="{727C80CC-510F-418E-B184-702E1E11BE45}">
      <dgm:prSet phldrT="[Text]"/>
      <dgm:spPr/>
      <dgm:t>
        <a:bodyPr/>
        <a:lstStyle/>
        <a:p>
          <a:r>
            <a:rPr lang="en-US" dirty="0"/>
            <a:t>Digitization Request (Staff / patron)</a:t>
          </a:r>
        </a:p>
      </dgm:t>
    </dgm:pt>
    <dgm:pt modelId="{A7DBBB18-BCD5-4639-A1C9-3040B9C50334}" type="parTrans" cxnId="{E8166A8E-3A04-40A5-BD41-EAB8373C4B6E}">
      <dgm:prSet/>
      <dgm:spPr/>
      <dgm:t>
        <a:bodyPr/>
        <a:lstStyle/>
        <a:p>
          <a:endParaRPr lang="en-US"/>
        </a:p>
      </dgm:t>
    </dgm:pt>
    <dgm:pt modelId="{87CCA9B4-5415-4336-9FD7-EB1C946A81F7}" type="sibTrans" cxnId="{E8166A8E-3A04-40A5-BD41-EAB8373C4B6E}">
      <dgm:prSet/>
      <dgm:spPr/>
      <dgm:t>
        <a:bodyPr/>
        <a:lstStyle/>
        <a:p>
          <a:endParaRPr lang="en-US"/>
        </a:p>
      </dgm:t>
    </dgm:pt>
    <dgm:pt modelId="{76AADBA1-8479-4350-97F5-FAB30CCF2474}">
      <dgm:prSet phldrT="[Text]"/>
      <dgm:spPr/>
      <dgm:t>
        <a:bodyPr/>
        <a:lstStyle/>
        <a:p>
          <a:r>
            <a:rPr lang="en-US" dirty="0"/>
            <a:t>Approval / Copyright Clearance</a:t>
          </a:r>
        </a:p>
      </dgm:t>
    </dgm:pt>
    <dgm:pt modelId="{2339C430-A960-4B27-B6FB-20CE1F6CB0BD}" type="parTrans" cxnId="{E6777E4F-1561-4CF4-A3AB-DE71660B7561}">
      <dgm:prSet/>
      <dgm:spPr/>
      <dgm:t>
        <a:bodyPr/>
        <a:lstStyle/>
        <a:p>
          <a:endParaRPr lang="en-US"/>
        </a:p>
      </dgm:t>
    </dgm:pt>
    <dgm:pt modelId="{B181AB0E-12C1-4530-A326-A4ADBF79BD61}" type="sibTrans" cxnId="{E6777E4F-1561-4CF4-A3AB-DE71660B7561}">
      <dgm:prSet/>
      <dgm:spPr/>
      <dgm:t>
        <a:bodyPr/>
        <a:lstStyle/>
        <a:p>
          <a:endParaRPr lang="en-US"/>
        </a:p>
      </dgm:t>
    </dgm:pt>
    <dgm:pt modelId="{B208D3AB-7584-4A0F-8B89-0670A16D0B33}">
      <dgm:prSet phldrT="[Text]"/>
      <dgm:spPr/>
      <dgm:t>
        <a:bodyPr/>
        <a:lstStyle/>
        <a:p>
          <a:r>
            <a:rPr lang="en-US" dirty="0"/>
            <a:t>Digitize as inventory / attachment</a:t>
          </a:r>
        </a:p>
      </dgm:t>
    </dgm:pt>
    <dgm:pt modelId="{ABB21985-731C-48B6-AB8C-092B2672C794}" type="parTrans" cxnId="{4EE1EE52-A789-46C5-BA16-0F89A20E8104}">
      <dgm:prSet/>
      <dgm:spPr/>
      <dgm:t>
        <a:bodyPr/>
        <a:lstStyle/>
        <a:p>
          <a:endParaRPr lang="en-US"/>
        </a:p>
      </dgm:t>
    </dgm:pt>
    <dgm:pt modelId="{7D19C9FC-0D86-46F5-9E04-4C63B4B8FB96}" type="sibTrans" cxnId="{4EE1EE52-A789-46C5-BA16-0F89A20E8104}">
      <dgm:prSet/>
      <dgm:spPr/>
      <dgm:t>
        <a:bodyPr/>
        <a:lstStyle/>
        <a:p>
          <a:endParaRPr lang="en-US"/>
        </a:p>
      </dgm:t>
    </dgm:pt>
    <dgm:pt modelId="{8932256F-9571-4B4D-9EE1-06983FFD1777}" type="pres">
      <dgm:prSet presAssocID="{FA9B0BE3-1FC8-4D88-8335-D4AC3E547EAE}" presName="outerComposite" presStyleCnt="0">
        <dgm:presLayoutVars>
          <dgm:chMax val="5"/>
          <dgm:dir/>
          <dgm:resizeHandles val="exact"/>
        </dgm:presLayoutVars>
      </dgm:prSet>
      <dgm:spPr/>
    </dgm:pt>
    <dgm:pt modelId="{4BCB4A7B-A41A-459F-B424-663AFEB19050}" type="pres">
      <dgm:prSet presAssocID="{FA9B0BE3-1FC8-4D88-8335-D4AC3E547EAE}" presName="dummyMaxCanvas" presStyleCnt="0">
        <dgm:presLayoutVars/>
      </dgm:prSet>
      <dgm:spPr/>
    </dgm:pt>
    <dgm:pt modelId="{7A3569B5-D914-4954-A95D-1FC9036C5DFD}" type="pres">
      <dgm:prSet presAssocID="{FA9B0BE3-1FC8-4D88-8335-D4AC3E547EAE}" presName="FiveNodes_1" presStyleLbl="node1" presStyleIdx="0" presStyleCnt="5">
        <dgm:presLayoutVars>
          <dgm:bulletEnabled val="1"/>
        </dgm:presLayoutVars>
      </dgm:prSet>
      <dgm:spPr/>
    </dgm:pt>
    <dgm:pt modelId="{19392DAA-00CF-46B5-BDE1-299EC6504BC5}" type="pres">
      <dgm:prSet presAssocID="{FA9B0BE3-1FC8-4D88-8335-D4AC3E547EAE}" presName="FiveNodes_2" presStyleLbl="node1" presStyleIdx="1" presStyleCnt="5">
        <dgm:presLayoutVars>
          <dgm:bulletEnabled val="1"/>
        </dgm:presLayoutVars>
      </dgm:prSet>
      <dgm:spPr/>
    </dgm:pt>
    <dgm:pt modelId="{1016F983-0C5D-44D0-8261-BBF0A12C9DCD}" type="pres">
      <dgm:prSet presAssocID="{FA9B0BE3-1FC8-4D88-8335-D4AC3E547EAE}" presName="FiveNodes_3" presStyleLbl="node1" presStyleIdx="2" presStyleCnt="5">
        <dgm:presLayoutVars>
          <dgm:bulletEnabled val="1"/>
        </dgm:presLayoutVars>
      </dgm:prSet>
      <dgm:spPr/>
    </dgm:pt>
    <dgm:pt modelId="{92D9FB8C-75CD-4A82-A04C-659A45699802}" type="pres">
      <dgm:prSet presAssocID="{FA9B0BE3-1FC8-4D88-8335-D4AC3E547EAE}" presName="FiveNodes_4" presStyleLbl="node1" presStyleIdx="3" presStyleCnt="5">
        <dgm:presLayoutVars>
          <dgm:bulletEnabled val="1"/>
        </dgm:presLayoutVars>
      </dgm:prSet>
      <dgm:spPr/>
    </dgm:pt>
    <dgm:pt modelId="{4E86F69A-634D-4E5B-AD19-5E0A88773F63}" type="pres">
      <dgm:prSet presAssocID="{FA9B0BE3-1FC8-4D88-8335-D4AC3E547EAE}" presName="FiveNodes_5" presStyleLbl="node1" presStyleIdx="4" presStyleCnt="5">
        <dgm:presLayoutVars>
          <dgm:bulletEnabled val="1"/>
        </dgm:presLayoutVars>
      </dgm:prSet>
      <dgm:spPr/>
    </dgm:pt>
    <dgm:pt modelId="{FA02A5D5-6514-4431-AEDD-B8283E979ABF}" type="pres">
      <dgm:prSet presAssocID="{FA9B0BE3-1FC8-4D88-8335-D4AC3E547EAE}" presName="FiveConn_1-2" presStyleLbl="fgAccFollowNode1" presStyleIdx="0" presStyleCnt="4">
        <dgm:presLayoutVars>
          <dgm:bulletEnabled val="1"/>
        </dgm:presLayoutVars>
      </dgm:prSet>
      <dgm:spPr/>
    </dgm:pt>
    <dgm:pt modelId="{4449ED49-A401-4E6D-9261-72AA0CFC093D}" type="pres">
      <dgm:prSet presAssocID="{FA9B0BE3-1FC8-4D88-8335-D4AC3E547EAE}" presName="FiveConn_2-3" presStyleLbl="fgAccFollowNode1" presStyleIdx="1" presStyleCnt="4">
        <dgm:presLayoutVars>
          <dgm:bulletEnabled val="1"/>
        </dgm:presLayoutVars>
      </dgm:prSet>
      <dgm:spPr/>
    </dgm:pt>
    <dgm:pt modelId="{EF1D0F99-EC3B-4D12-9C80-2A099F777A9D}" type="pres">
      <dgm:prSet presAssocID="{FA9B0BE3-1FC8-4D88-8335-D4AC3E547EAE}" presName="FiveConn_3-4" presStyleLbl="fgAccFollowNode1" presStyleIdx="2" presStyleCnt="4">
        <dgm:presLayoutVars>
          <dgm:bulletEnabled val="1"/>
        </dgm:presLayoutVars>
      </dgm:prSet>
      <dgm:spPr/>
    </dgm:pt>
    <dgm:pt modelId="{BCDC2B16-3DCE-489C-941F-4D046C3ECF97}" type="pres">
      <dgm:prSet presAssocID="{FA9B0BE3-1FC8-4D88-8335-D4AC3E547EAE}" presName="FiveConn_4-5" presStyleLbl="fgAccFollowNode1" presStyleIdx="3" presStyleCnt="4">
        <dgm:presLayoutVars>
          <dgm:bulletEnabled val="1"/>
        </dgm:presLayoutVars>
      </dgm:prSet>
      <dgm:spPr/>
    </dgm:pt>
    <dgm:pt modelId="{34A97056-7836-4A1A-8202-95ABB9A52B30}" type="pres">
      <dgm:prSet presAssocID="{FA9B0BE3-1FC8-4D88-8335-D4AC3E547EAE}" presName="FiveNodes_1_text" presStyleLbl="node1" presStyleIdx="4" presStyleCnt="5">
        <dgm:presLayoutVars>
          <dgm:bulletEnabled val="1"/>
        </dgm:presLayoutVars>
      </dgm:prSet>
      <dgm:spPr/>
    </dgm:pt>
    <dgm:pt modelId="{DEA55389-4F7F-41B1-A4AA-1BF3A2FAFAC9}" type="pres">
      <dgm:prSet presAssocID="{FA9B0BE3-1FC8-4D88-8335-D4AC3E547EAE}" presName="FiveNodes_2_text" presStyleLbl="node1" presStyleIdx="4" presStyleCnt="5">
        <dgm:presLayoutVars>
          <dgm:bulletEnabled val="1"/>
        </dgm:presLayoutVars>
      </dgm:prSet>
      <dgm:spPr/>
    </dgm:pt>
    <dgm:pt modelId="{47041B3B-8200-44C7-8CE4-F2FAC2EDB346}" type="pres">
      <dgm:prSet presAssocID="{FA9B0BE3-1FC8-4D88-8335-D4AC3E547EAE}" presName="FiveNodes_3_text" presStyleLbl="node1" presStyleIdx="4" presStyleCnt="5">
        <dgm:presLayoutVars>
          <dgm:bulletEnabled val="1"/>
        </dgm:presLayoutVars>
      </dgm:prSet>
      <dgm:spPr/>
    </dgm:pt>
    <dgm:pt modelId="{1BBD51D1-90E5-40BD-ADBF-C3F16B9F43D9}" type="pres">
      <dgm:prSet presAssocID="{FA9B0BE3-1FC8-4D88-8335-D4AC3E547EAE}" presName="FiveNodes_4_text" presStyleLbl="node1" presStyleIdx="4" presStyleCnt="5">
        <dgm:presLayoutVars>
          <dgm:bulletEnabled val="1"/>
        </dgm:presLayoutVars>
      </dgm:prSet>
      <dgm:spPr/>
    </dgm:pt>
    <dgm:pt modelId="{DCFCEF35-B3CE-4EC1-84B1-C49669669BD6}" type="pres">
      <dgm:prSet presAssocID="{FA9B0BE3-1FC8-4D88-8335-D4AC3E547EAE}" presName="FiveNodes_5_text" presStyleLbl="node1" presStyleIdx="4" presStyleCnt="5">
        <dgm:presLayoutVars>
          <dgm:bulletEnabled val="1"/>
        </dgm:presLayoutVars>
      </dgm:prSet>
      <dgm:spPr/>
    </dgm:pt>
  </dgm:ptLst>
  <dgm:cxnLst>
    <dgm:cxn modelId="{49162502-3247-4373-97CE-3134005561AF}" type="presOf" srcId="{727C80CC-510F-418E-B184-702E1E11BE45}" destId="{47041B3B-8200-44C7-8CE4-F2FAC2EDB346}" srcOrd="1" destOrd="0" presId="urn:microsoft.com/office/officeart/2005/8/layout/vProcess5"/>
    <dgm:cxn modelId="{14595402-3CD5-4368-B153-603C66E2EBBE}" type="presOf" srcId="{B208D3AB-7584-4A0F-8B89-0670A16D0B33}" destId="{DCFCEF35-B3CE-4EC1-84B1-C49669669BD6}" srcOrd="1" destOrd="0" presId="urn:microsoft.com/office/officeart/2005/8/layout/vProcess5"/>
    <dgm:cxn modelId="{D92A3717-2036-4070-9A1C-2BFD2DD182DB}" type="presOf" srcId="{F030614D-C8DA-48AB-B9FE-457CF5E1D716}" destId="{FA02A5D5-6514-4431-AEDD-B8283E979ABF}" srcOrd="0" destOrd="0" presId="urn:microsoft.com/office/officeart/2005/8/layout/vProcess5"/>
    <dgm:cxn modelId="{66D6E021-978D-4447-9433-9A9D0EFE0C6C}" type="presOf" srcId="{77012EA9-540E-424F-B302-29E6DDBF03E0}" destId="{34A97056-7836-4A1A-8202-95ABB9A52B30}" srcOrd="1" destOrd="0" presId="urn:microsoft.com/office/officeart/2005/8/layout/vProcess5"/>
    <dgm:cxn modelId="{83F01022-1D3E-4EE9-A9C3-DCE38F4AA2FC}" type="presOf" srcId="{B208D3AB-7584-4A0F-8B89-0670A16D0B33}" destId="{4E86F69A-634D-4E5B-AD19-5E0A88773F63}" srcOrd="0" destOrd="0" presId="urn:microsoft.com/office/officeart/2005/8/layout/vProcess5"/>
    <dgm:cxn modelId="{0C1CCC47-4DD4-407F-BFFD-B5E46583B30A}" type="presOf" srcId="{FA9B0BE3-1FC8-4D88-8335-D4AC3E547EAE}" destId="{8932256F-9571-4B4D-9EE1-06983FFD1777}" srcOrd="0" destOrd="0" presId="urn:microsoft.com/office/officeart/2005/8/layout/vProcess5"/>
    <dgm:cxn modelId="{D6B93949-7CAC-4666-8BDF-B9910E80B00B}" type="presOf" srcId="{76AADBA1-8479-4350-97F5-FAB30CCF2474}" destId="{1BBD51D1-90E5-40BD-ADBF-C3F16B9F43D9}" srcOrd="1" destOrd="0" presId="urn:microsoft.com/office/officeart/2005/8/layout/vProcess5"/>
    <dgm:cxn modelId="{C186DE6E-C96C-4CB2-875D-A7DAD5AA168F}" type="presOf" srcId="{87CCA9B4-5415-4336-9FD7-EB1C946A81F7}" destId="{EF1D0F99-EC3B-4D12-9C80-2A099F777A9D}" srcOrd="0" destOrd="0" presId="urn:microsoft.com/office/officeart/2005/8/layout/vProcess5"/>
    <dgm:cxn modelId="{E6777E4F-1561-4CF4-A3AB-DE71660B7561}" srcId="{FA9B0BE3-1FC8-4D88-8335-D4AC3E547EAE}" destId="{76AADBA1-8479-4350-97F5-FAB30CCF2474}" srcOrd="3" destOrd="0" parTransId="{2339C430-A960-4B27-B6FB-20CE1F6CB0BD}" sibTransId="{B181AB0E-12C1-4530-A326-A4ADBF79BD61}"/>
    <dgm:cxn modelId="{0F58ED52-C5BC-4CAD-A3C1-E991E3AECB92}" type="presOf" srcId="{B181AB0E-12C1-4530-A326-A4ADBF79BD61}" destId="{BCDC2B16-3DCE-489C-941F-4D046C3ECF97}" srcOrd="0" destOrd="0" presId="urn:microsoft.com/office/officeart/2005/8/layout/vProcess5"/>
    <dgm:cxn modelId="{4EE1EE52-A789-46C5-BA16-0F89A20E8104}" srcId="{FA9B0BE3-1FC8-4D88-8335-D4AC3E547EAE}" destId="{B208D3AB-7584-4A0F-8B89-0670A16D0B33}" srcOrd="4" destOrd="0" parTransId="{ABB21985-731C-48B6-AB8C-092B2672C794}" sibTransId="{7D19C9FC-0D86-46F5-9E04-4C63B4B8FB96}"/>
    <dgm:cxn modelId="{3DCFA98A-1F83-4A26-8B33-AFC5BA4D44C0}" type="presOf" srcId="{86E1F49A-70D5-42F7-8E65-AF80ACC1F677}" destId="{DEA55389-4F7F-41B1-A4AA-1BF3A2FAFAC9}" srcOrd="1" destOrd="0" presId="urn:microsoft.com/office/officeart/2005/8/layout/vProcess5"/>
    <dgm:cxn modelId="{E8166A8E-3A04-40A5-BD41-EAB8373C4B6E}" srcId="{FA9B0BE3-1FC8-4D88-8335-D4AC3E547EAE}" destId="{727C80CC-510F-418E-B184-702E1E11BE45}" srcOrd="2" destOrd="0" parTransId="{A7DBBB18-BCD5-4639-A1C9-3040B9C50334}" sibTransId="{87CCA9B4-5415-4336-9FD7-EB1C946A81F7}"/>
    <dgm:cxn modelId="{6068199C-D513-4E4D-A248-101336968BEB}" type="presOf" srcId="{77012EA9-540E-424F-B302-29E6DDBF03E0}" destId="{7A3569B5-D914-4954-A95D-1FC9036C5DFD}" srcOrd="0" destOrd="0" presId="urn:microsoft.com/office/officeart/2005/8/layout/vProcess5"/>
    <dgm:cxn modelId="{B371C79D-07D2-4B4E-80E6-E5E8E675CF60}" srcId="{FA9B0BE3-1FC8-4D88-8335-D4AC3E547EAE}" destId="{86E1F49A-70D5-42F7-8E65-AF80ACC1F677}" srcOrd="1" destOrd="0" parTransId="{FA02F354-0581-4241-9DA8-19CB5EA035E0}" sibTransId="{EF9E7ACF-14B1-4268-9EEC-3ACC76C5CA77}"/>
    <dgm:cxn modelId="{CD182EA0-22EC-4A96-898D-C9ABF655DCEC}" type="presOf" srcId="{EF9E7ACF-14B1-4268-9EEC-3ACC76C5CA77}" destId="{4449ED49-A401-4E6D-9261-72AA0CFC093D}" srcOrd="0" destOrd="0" presId="urn:microsoft.com/office/officeart/2005/8/layout/vProcess5"/>
    <dgm:cxn modelId="{0C889FBF-AD13-48F4-A096-57DC14FD0457}" type="presOf" srcId="{727C80CC-510F-418E-B184-702E1E11BE45}" destId="{1016F983-0C5D-44D0-8261-BBF0A12C9DCD}" srcOrd="0" destOrd="0" presId="urn:microsoft.com/office/officeart/2005/8/layout/vProcess5"/>
    <dgm:cxn modelId="{6D5842D2-5191-476E-A1B8-6E3ECFF1700B}" type="presOf" srcId="{76AADBA1-8479-4350-97F5-FAB30CCF2474}" destId="{92D9FB8C-75CD-4A82-A04C-659A45699802}" srcOrd="0" destOrd="0" presId="urn:microsoft.com/office/officeart/2005/8/layout/vProcess5"/>
    <dgm:cxn modelId="{D84543E9-137A-4E08-AFD2-DA168738CF6C}" srcId="{FA9B0BE3-1FC8-4D88-8335-D4AC3E547EAE}" destId="{77012EA9-540E-424F-B302-29E6DDBF03E0}" srcOrd="0" destOrd="0" parTransId="{6EC03E3F-BA45-407E-ABA1-E1FA3C06996F}" sibTransId="{F030614D-C8DA-48AB-B9FE-457CF5E1D716}"/>
    <dgm:cxn modelId="{B0959EEE-8596-45C0-9626-442117908C2E}" type="presOf" srcId="{86E1F49A-70D5-42F7-8E65-AF80ACC1F677}" destId="{19392DAA-00CF-46B5-BDE1-299EC6504BC5}" srcOrd="0" destOrd="0" presId="urn:microsoft.com/office/officeart/2005/8/layout/vProcess5"/>
    <dgm:cxn modelId="{DAC5BD9D-1149-433D-AA18-50BBB20ED935}" type="presParOf" srcId="{8932256F-9571-4B4D-9EE1-06983FFD1777}" destId="{4BCB4A7B-A41A-459F-B424-663AFEB19050}" srcOrd="0" destOrd="0" presId="urn:microsoft.com/office/officeart/2005/8/layout/vProcess5"/>
    <dgm:cxn modelId="{9BF1409E-1E82-4247-BC0E-C70C13EF5DC0}" type="presParOf" srcId="{8932256F-9571-4B4D-9EE1-06983FFD1777}" destId="{7A3569B5-D914-4954-A95D-1FC9036C5DFD}" srcOrd="1" destOrd="0" presId="urn:microsoft.com/office/officeart/2005/8/layout/vProcess5"/>
    <dgm:cxn modelId="{2632F482-9403-4861-AB99-636D33502986}" type="presParOf" srcId="{8932256F-9571-4B4D-9EE1-06983FFD1777}" destId="{19392DAA-00CF-46B5-BDE1-299EC6504BC5}" srcOrd="2" destOrd="0" presId="urn:microsoft.com/office/officeart/2005/8/layout/vProcess5"/>
    <dgm:cxn modelId="{E90AB496-8561-4047-91F3-243C6ACF9096}" type="presParOf" srcId="{8932256F-9571-4B4D-9EE1-06983FFD1777}" destId="{1016F983-0C5D-44D0-8261-BBF0A12C9DCD}" srcOrd="3" destOrd="0" presId="urn:microsoft.com/office/officeart/2005/8/layout/vProcess5"/>
    <dgm:cxn modelId="{DE4EE7DC-9416-4F12-AD61-19B21AB2BB43}" type="presParOf" srcId="{8932256F-9571-4B4D-9EE1-06983FFD1777}" destId="{92D9FB8C-75CD-4A82-A04C-659A45699802}" srcOrd="4" destOrd="0" presId="urn:microsoft.com/office/officeart/2005/8/layout/vProcess5"/>
    <dgm:cxn modelId="{72727994-DABA-40F1-A790-E57CEE3B4BF7}" type="presParOf" srcId="{8932256F-9571-4B4D-9EE1-06983FFD1777}" destId="{4E86F69A-634D-4E5B-AD19-5E0A88773F63}" srcOrd="5" destOrd="0" presId="urn:microsoft.com/office/officeart/2005/8/layout/vProcess5"/>
    <dgm:cxn modelId="{40C1EDBD-5C20-40A3-85A1-4ADBD9546F25}" type="presParOf" srcId="{8932256F-9571-4B4D-9EE1-06983FFD1777}" destId="{FA02A5D5-6514-4431-AEDD-B8283E979ABF}" srcOrd="6" destOrd="0" presId="urn:microsoft.com/office/officeart/2005/8/layout/vProcess5"/>
    <dgm:cxn modelId="{B424A6D7-B503-43C8-9E4A-EB107DFC4966}" type="presParOf" srcId="{8932256F-9571-4B4D-9EE1-06983FFD1777}" destId="{4449ED49-A401-4E6D-9261-72AA0CFC093D}" srcOrd="7" destOrd="0" presId="urn:microsoft.com/office/officeart/2005/8/layout/vProcess5"/>
    <dgm:cxn modelId="{F3DB6368-D0F2-4841-B6EA-9BACFDE9A814}" type="presParOf" srcId="{8932256F-9571-4B4D-9EE1-06983FFD1777}" destId="{EF1D0F99-EC3B-4D12-9C80-2A099F777A9D}" srcOrd="8" destOrd="0" presId="urn:microsoft.com/office/officeart/2005/8/layout/vProcess5"/>
    <dgm:cxn modelId="{34D36FB4-4788-46AD-93EC-8D0992901523}" type="presParOf" srcId="{8932256F-9571-4B4D-9EE1-06983FFD1777}" destId="{BCDC2B16-3DCE-489C-941F-4D046C3ECF97}" srcOrd="9" destOrd="0" presId="urn:microsoft.com/office/officeart/2005/8/layout/vProcess5"/>
    <dgm:cxn modelId="{539968BC-8C43-4F3E-B5EE-B03BDB9D272E}" type="presParOf" srcId="{8932256F-9571-4B4D-9EE1-06983FFD1777}" destId="{34A97056-7836-4A1A-8202-95ABB9A52B30}" srcOrd="10" destOrd="0" presId="urn:microsoft.com/office/officeart/2005/8/layout/vProcess5"/>
    <dgm:cxn modelId="{62851813-78A2-42B8-91DD-0E059238A621}" type="presParOf" srcId="{8932256F-9571-4B4D-9EE1-06983FFD1777}" destId="{DEA55389-4F7F-41B1-A4AA-1BF3A2FAFAC9}" srcOrd="11" destOrd="0" presId="urn:microsoft.com/office/officeart/2005/8/layout/vProcess5"/>
    <dgm:cxn modelId="{52BA2010-E363-44F9-B726-A02371D3C304}" type="presParOf" srcId="{8932256F-9571-4B4D-9EE1-06983FFD1777}" destId="{47041B3B-8200-44C7-8CE4-F2FAC2EDB346}" srcOrd="12" destOrd="0" presId="urn:microsoft.com/office/officeart/2005/8/layout/vProcess5"/>
    <dgm:cxn modelId="{2F63DA0D-8238-45D0-9B97-18F145D2245F}" type="presParOf" srcId="{8932256F-9571-4B4D-9EE1-06983FFD1777}" destId="{1BBD51D1-90E5-40BD-ADBF-C3F16B9F43D9}" srcOrd="13" destOrd="0" presId="urn:microsoft.com/office/officeart/2005/8/layout/vProcess5"/>
    <dgm:cxn modelId="{8A2AAFE2-F2EB-4572-8464-9DDE5F83B486}" type="presParOf" srcId="{8932256F-9571-4B4D-9EE1-06983FFD1777}" destId="{DCFCEF35-B3CE-4EC1-84B1-C49669669BD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D9ECBF-1D70-4F2E-BFE1-AE942CAA420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A570071-D590-493C-8D97-2D86A4D432C2}">
      <dgm:prSet phldrT="[Text]"/>
      <dgm:spPr/>
      <dgm:t>
        <a:bodyPr/>
        <a:lstStyle/>
        <a:p>
          <a:r>
            <a:rPr lang="en-US" dirty="0"/>
            <a:t>Newspaper</a:t>
          </a:r>
        </a:p>
      </dgm:t>
    </dgm:pt>
    <dgm:pt modelId="{113635C9-D810-45CC-BDA4-C36D48481E74}" type="parTrans" cxnId="{8D200CB3-A3E8-4A71-BC32-BD06160866F8}">
      <dgm:prSet/>
      <dgm:spPr/>
      <dgm:t>
        <a:bodyPr/>
        <a:lstStyle/>
        <a:p>
          <a:endParaRPr lang="en-US"/>
        </a:p>
      </dgm:t>
    </dgm:pt>
    <dgm:pt modelId="{6265B089-29D9-4EDC-BD34-A528955B032C}" type="sibTrans" cxnId="{8D200CB3-A3E8-4A71-BC32-BD06160866F8}">
      <dgm:prSet/>
      <dgm:spPr/>
      <dgm:t>
        <a:bodyPr/>
        <a:lstStyle/>
        <a:p>
          <a:endParaRPr lang="en-US"/>
        </a:p>
      </dgm:t>
    </dgm:pt>
    <dgm:pt modelId="{30F771F5-6667-4BEC-B74B-A871D7E689CD}">
      <dgm:prSet phldrT="[Text]"/>
      <dgm:spPr/>
      <dgm:t>
        <a:bodyPr/>
        <a:lstStyle/>
        <a:p>
          <a:r>
            <a:rPr lang="en-US" dirty="0"/>
            <a:t>Year 2018</a:t>
          </a:r>
        </a:p>
      </dgm:t>
    </dgm:pt>
    <dgm:pt modelId="{A621AB67-D3DE-4EF6-B7F7-487781DAC303}" type="parTrans" cxnId="{799F75C6-F05A-4445-A2D2-AE612AF39B2D}">
      <dgm:prSet/>
      <dgm:spPr/>
      <dgm:t>
        <a:bodyPr/>
        <a:lstStyle/>
        <a:p>
          <a:endParaRPr lang="en-US"/>
        </a:p>
      </dgm:t>
    </dgm:pt>
    <dgm:pt modelId="{B887F948-AEB0-4882-A1AB-168CC91DC686}" type="sibTrans" cxnId="{799F75C6-F05A-4445-A2D2-AE612AF39B2D}">
      <dgm:prSet/>
      <dgm:spPr/>
      <dgm:t>
        <a:bodyPr/>
        <a:lstStyle/>
        <a:p>
          <a:endParaRPr lang="en-US"/>
        </a:p>
      </dgm:t>
    </dgm:pt>
    <dgm:pt modelId="{CE844375-31DA-438A-9074-1B94F5967272}">
      <dgm:prSet phldrT="[Text]"/>
      <dgm:spPr/>
      <dgm:t>
        <a:bodyPr/>
        <a:lstStyle/>
        <a:p>
          <a:r>
            <a:rPr lang="en-US" dirty="0"/>
            <a:t>Issue 1 - January</a:t>
          </a:r>
        </a:p>
      </dgm:t>
    </dgm:pt>
    <dgm:pt modelId="{2D514566-E3FE-490A-84E0-79DC4BA55A12}" type="parTrans" cxnId="{3068FFE6-2A32-4699-A626-B854DE076DCF}">
      <dgm:prSet/>
      <dgm:spPr/>
      <dgm:t>
        <a:bodyPr/>
        <a:lstStyle/>
        <a:p>
          <a:endParaRPr lang="en-US"/>
        </a:p>
      </dgm:t>
    </dgm:pt>
    <dgm:pt modelId="{7A4CA552-DE5C-4C3E-A367-D887A29949AE}" type="sibTrans" cxnId="{3068FFE6-2A32-4699-A626-B854DE076DCF}">
      <dgm:prSet/>
      <dgm:spPr/>
      <dgm:t>
        <a:bodyPr/>
        <a:lstStyle/>
        <a:p>
          <a:endParaRPr lang="en-US"/>
        </a:p>
      </dgm:t>
    </dgm:pt>
    <dgm:pt modelId="{CD11ED41-633B-439A-A756-71D7FC6DF681}">
      <dgm:prSet phldrT="[Text]"/>
      <dgm:spPr/>
      <dgm:t>
        <a:bodyPr/>
        <a:lstStyle/>
        <a:p>
          <a:r>
            <a:rPr lang="en-US" dirty="0"/>
            <a:t>Issue 2 – February</a:t>
          </a:r>
        </a:p>
      </dgm:t>
    </dgm:pt>
    <dgm:pt modelId="{CD6FA313-0B35-4FFF-9F79-CABA6C1CD055}" type="parTrans" cxnId="{02A1C65F-F3FF-4797-86B9-E1E47C96E25A}">
      <dgm:prSet/>
      <dgm:spPr/>
      <dgm:t>
        <a:bodyPr/>
        <a:lstStyle/>
        <a:p>
          <a:endParaRPr lang="en-US"/>
        </a:p>
      </dgm:t>
    </dgm:pt>
    <dgm:pt modelId="{0BDF0C19-D69B-4843-9AB5-CDAE017B00E2}" type="sibTrans" cxnId="{02A1C65F-F3FF-4797-86B9-E1E47C96E25A}">
      <dgm:prSet/>
      <dgm:spPr/>
      <dgm:t>
        <a:bodyPr/>
        <a:lstStyle/>
        <a:p>
          <a:endParaRPr lang="en-US"/>
        </a:p>
      </dgm:t>
    </dgm:pt>
    <dgm:pt modelId="{682D5D9F-A9EE-48AC-BF17-25FD5A95903F}">
      <dgm:prSet phldrT="[Text]"/>
      <dgm:spPr/>
      <dgm:t>
        <a:bodyPr/>
        <a:lstStyle/>
        <a:p>
          <a:r>
            <a:rPr lang="en-US" dirty="0"/>
            <a:t>Year 2019</a:t>
          </a:r>
        </a:p>
      </dgm:t>
    </dgm:pt>
    <dgm:pt modelId="{DC37CF5B-9EA2-4BA9-8316-10480171E63C}" type="parTrans" cxnId="{1F18F2BE-3B3C-4747-ADB7-B2FFE7577075}">
      <dgm:prSet/>
      <dgm:spPr/>
      <dgm:t>
        <a:bodyPr/>
        <a:lstStyle/>
        <a:p>
          <a:endParaRPr lang="en-US"/>
        </a:p>
      </dgm:t>
    </dgm:pt>
    <dgm:pt modelId="{36178FE6-F984-4121-82AE-8220E470C462}" type="sibTrans" cxnId="{1F18F2BE-3B3C-4747-ADB7-B2FFE7577075}">
      <dgm:prSet/>
      <dgm:spPr/>
      <dgm:t>
        <a:bodyPr/>
        <a:lstStyle/>
        <a:p>
          <a:endParaRPr lang="en-US"/>
        </a:p>
      </dgm:t>
    </dgm:pt>
    <dgm:pt modelId="{A5C45729-7F49-4879-B2BE-666BB96006B0}">
      <dgm:prSet phldrT="[Text]"/>
      <dgm:spPr/>
      <dgm:t>
        <a:bodyPr/>
        <a:lstStyle/>
        <a:p>
          <a:r>
            <a:rPr lang="en-US" dirty="0"/>
            <a:t>Issue 1 – January</a:t>
          </a:r>
        </a:p>
      </dgm:t>
    </dgm:pt>
    <dgm:pt modelId="{8F3AEA84-F41C-47AF-A7E7-103903351A1F}" type="parTrans" cxnId="{A56011F0-3AF8-4FB4-9B22-D4CD0CA63D43}">
      <dgm:prSet/>
      <dgm:spPr/>
      <dgm:t>
        <a:bodyPr/>
        <a:lstStyle/>
        <a:p>
          <a:endParaRPr lang="en-US"/>
        </a:p>
      </dgm:t>
    </dgm:pt>
    <dgm:pt modelId="{BC1519B4-C467-4841-A55C-7023CFF0B198}" type="sibTrans" cxnId="{A56011F0-3AF8-4FB4-9B22-D4CD0CA63D43}">
      <dgm:prSet/>
      <dgm:spPr/>
      <dgm:t>
        <a:bodyPr/>
        <a:lstStyle/>
        <a:p>
          <a:endParaRPr lang="en-US"/>
        </a:p>
      </dgm:t>
    </dgm:pt>
    <dgm:pt modelId="{6963D2CA-F5C1-4800-93BB-5836DF6E0417}">
      <dgm:prSet phldrT="[Text]"/>
      <dgm:spPr/>
      <dgm:t>
        <a:bodyPr/>
        <a:lstStyle/>
        <a:p>
          <a:r>
            <a:rPr lang="en-US" dirty="0"/>
            <a:t>…</a:t>
          </a:r>
        </a:p>
      </dgm:t>
    </dgm:pt>
    <dgm:pt modelId="{8AE3FB29-DF87-4101-BEC4-2EC2FF5545B2}" type="parTrans" cxnId="{229ED153-46E6-4389-B373-4A2A604CDE4E}">
      <dgm:prSet/>
      <dgm:spPr/>
      <dgm:t>
        <a:bodyPr/>
        <a:lstStyle/>
        <a:p>
          <a:endParaRPr lang="en-US"/>
        </a:p>
      </dgm:t>
    </dgm:pt>
    <dgm:pt modelId="{9412D039-9FF9-4C17-B199-05B6B2412F37}" type="sibTrans" cxnId="{229ED153-46E6-4389-B373-4A2A604CDE4E}">
      <dgm:prSet/>
      <dgm:spPr/>
      <dgm:t>
        <a:bodyPr/>
        <a:lstStyle/>
        <a:p>
          <a:endParaRPr lang="en-US"/>
        </a:p>
      </dgm:t>
    </dgm:pt>
    <dgm:pt modelId="{C7FA8FC8-275F-42BC-9DC9-EC635083E6C0}">
      <dgm:prSet phldrT="[Text]"/>
      <dgm:spPr/>
      <dgm:t>
        <a:bodyPr/>
        <a:lstStyle/>
        <a:p>
          <a:r>
            <a:rPr lang="en-US" dirty="0"/>
            <a:t>Issue 2 – February</a:t>
          </a:r>
        </a:p>
      </dgm:t>
    </dgm:pt>
    <dgm:pt modelId="{7C8800D8-6267-44C0-AB4D-54C86AF757EE}" type="parTrans" cxnId="{99CF8BAD-BB77-4BC6-80E6-1153A1737572}">
      <dgm:prSet/>
      <dgm:spPr/>
      <dgm:t>
        <a:bodyPr/>
        <a:lstStyle/>
        <a:p>
          <a:endParaRPr lang="en-US"/>
        </a:p>
      </dgm:t>
    </dgm:pt>
    <dgm:pt modelId="{C0013C55-2B30-4F07-BF60-C2FC86280DE4}" type="sibTrans" cxnId="{99CF8BAD-BB77-4BC6-80E6-1153A1737572}">
      <dgm:prSet/>
      <dgm:spPr/>
      <dgm:t>
        <a:bodyPr/>
        <a:lstStyle/>
        <a:p>
          <a:endParaRPr lang="en-US"/>
        </a:p>
      </dgm:t>
    </dgm:pt>
    <dgm:pt modelId="{8D1313E9-60B1-4A03-B6FA-34E6845BEEFE}">
      <dgm:prSet phldrT="[Text]"/>
      <dgm:spPr/>
      <dgm:t>
        <a:bodyPr/>
        <a:lstStyle/>
        <a:p>
          <a:r>
            <a:rPr lang="en-US" dirty="0"/>
            <a:t>…</a:t>
          </a:r>
        </a:p>
      </dgm:t>
    </dgm:pt>
    <dgm:pt modelId="{82E34A94-B509-4C90-97A0-EC8BCFD3B3BC}" type="parTrans" cxnId="{1FCD80FF-C234-4121-8434-BCCA80694383}">
      <dgm:prSet/>
      <dgm:spPr/>
      <dgm:t>
        <a:bodyPr/>
        <a:lstStyle/>
        <a:p>
          <a:endParaRPr lang="en-US"/>
        </a:p>
      </dgm:t>
    </dgm:pt>
    <dgm:pt modelId="{5393FD6F-CE5D-4D52-BF92-5405725E8FD8}" type="sibTrans" cxnId="{1FCD80FF-C234-4121-8434-BCCA80694383}">
      <dgm:prSet/>
      <dgm:spPr/>
      <dgm:t>
        <a:bodyPr/>
        <a:lstStyle/>
        <a:p>
          <a:endParaRPr lang="en-US"/>
        </a:p>
      </dgm:t>
    </dgm:pt>
    <dgm:pt modelId="{BF839C1D-9FE2-486E-A5D6-00703CB97F42}" type="pres">
      <dgm:prSet presAssocID="{98D9ECBF-1D70-4F2E-BFE1-AE942CAA420D}" presName="hierChild1" presStyleCnt="0">
        <dgm:presLayoutVars>
          <dgm:chPref val="1"/>
          <dgm:dir/>
          <dgm:animOne val="branch"/>
          <dgm:animLvl val="lvl"/>
          <dgm:resizeHandles/>
        </dgm:presLayoutVars>
      </dgm:prSet>
      <dgm:spPr/>
    </dgm:pt>
    <dgm:pt modelId="{90B0C371-5B4B-49FA-95E5-D4C3F6B2733C}" type="pres">
      <dgm:prSet presAssocID="{5A570071-D590-493C-8D97-2D86A4D432C2}" presName="hierRoot1" presStyleCnt="0"/>
      <dgm:spPr/>
    </dgm:pt>
    <dgm:pt modelId="{1BFE6CD6-DD00-4C57-AAEB-406FC76C455B}" type="pres">
      <dgm:prSet presAssocID="{5A570071-D590-493C-8D97-2D86A4D432C2}" presName="composite" presStyleCnt="0"/>
      <dgm:spPr/>
    </dgm:pt>
    <dgm:pt modelId="{576BD82A-007E-43D4-B84B-A57902567270}" type="pres">
      <dgm:prSet presAssocID="{5A570071-D590-493C-8D97-2D86A4D432C2}" presName="background" presStyleLbl="node0" presStyleIdx="0" presStyleCnt="1"/>
      <dgm:spPr/>
    </dgm:pt>
    <dgm:pt modelId="{53FA29B3-EA2C-4995-8C1D-8FE60C75B1FF}" type="pres">
      <dgm:prSet presAssocID="{5A570071-D590-493C-8D97-2D86A4D432C2}" presName="text" presStyleLbl="fgAcc0" presStyleIdx="0" presStyleCnt="1">
        <dgm:presLayoutVars>
          <dgm:chPref val="3"/>
        </dgm:presLayoutVars>
      </dgm:prSet>
      <dgm:spPr/>
    </dgm:pt>
    <dgm:pt modelId="{ED3E43F3-8798-42A0-B36A-80DD681331E9}" type="pres">
      <dgm:prSet presAssocID="{5A570071-D590-493C-8D97-2D86A4D432C2}" presName="hierChild2" presStyleCnt="0"/>
      <dgm:spPr/>
    </dgm:pt>
    <dgm:pt modelId="{A374A655-57A3-4381-8673-28386BF36E09}" type="pres">
      <dgm:prSet presAssocID="{A621AB67-D3DE-4EF6-B7F7-487781DAC303}" presName="Name10" presStyleLbl="parChTrans1D2" presStyleIdx="0" presStyleCnt="2"/>
      <dgm:spPr/>
    </dgm:pt>
    <dgm:pt modelId="{C36FBE84-07D9-460A-84BF-6F18A983665D}" type="pres">
      <dgm:prSet presAssocID="{30F771F5-6667-4BEC-B74B-A871D7E689CD}" presName="hierRoot2" presStyleCnt="0"/>
      <dgm:spPr/>
    </dgm:pt>
    <dgm:pt modelId="{445783BF-955A-4F07-B2B2-2808E19EE428}" type="pres">
      <dgm:prSet presAssocID="{30F771F5-6667-4BEC-B74B-A871D7E689CD}" presName="composite2" presStyleCnt="0"/>
      <dgm:spPr/>
    </dgm:pt>
    <dgm:pt modelId="{462A211D-A74F-4ADD-980C-5CD461A3F0B8}" type="pres">
      <dgm:prSet presAssocID="{30F771F5-6667-4BEC-B74B-A871D7E689CD}" presName="background2" presStyleLbl="node2" presStyleIdx="0" presStyleCnt="2"/>
      <dgm:spPr/>
    </dgm:pt>
    <dgm:pt modelId="{7E18F1EB-9037-4FA4-BD90-176504852624}" type="pres">
      <dgm:prSet presAssocID="{30F771F5-6667-4BEC-B74B-A871D7E689CD}" presName="text2" presStyleLbl="fgAcc2" presStyleIdx="0" presStyleCnt="2">
        <dgm:presLayoutVars>
          <dgm:chPref val="3"/>
        </dgm:presLayoutVars>
      </dgm:prSet>
      <dgm:spPr/>
    </dgm:pt>
    <dgm:pt modelId="{B5F4771A-DF1C-41C5-B0CB-41CB9B26C15C}" type="pres">
      <dgm:prSet presAssocID="{30F771F5-6667-4BEC-B74B-A871D7E689CD}" presName="hierChild3" presStyleCnt="0"/>
      <dgm:spPr/>
    </dgm:pt>
    <dgm:pt modelId="{955ECC6B-9232-463B-8386-62AB83B19B7E}" type="pres">
      <dgm:prSet presAssocID="{2D514566-E3FE-490A-84E0-79DC4BA55A12}" presName="Name17" presStyleLbl="parChTrans1D3" presStyleIdx="0" presStyleCnt="6"/>
      <dgm:spPr/>
    </dgm:pt>
    <dgm:pt modelId="{B6A641FD-B861-4E1F-9FBB-526728B0E43F}" type="pres">
      <dgm:prSet presAssocID="{CE844375-31DA-438A-9074-1B94F5967272}" presName="hierRoot3" presStyleCnt="0"/>
      <dgm:spPr/>
    </dgm:pt>
    <dgm:pt modelId="{34B0A590-1BB0-4221-BB4D-E3C3C05248A6}" type="pres">
      <dgm:prSet presAssocID="{CE844375-31DA-438A-9074-1B94F5967272}" presName="composite3" presStyleCnt="0"/>
      <dgm:spPr/>
    </dgm:pt>
    <dgm:pt modelId="{504DDF0B-C54E-4172-BCDE-FFC07F3CA79A}" type="pres">
      <dgm:prSet presAssocID="{CE844375-31DA-438A-9074-1B94F5967272}" presName="background3" presStyleLbl="node3" presStyleIdx="0" presStyleCnt="6"/>
      <dgm:spPr/>
    </dgm:pt>
    <dgm:pt modelId="{6C6FFE11-F0D0-4F7F-A49F-726128325F16}" type="pres">
      <dgm:prSet presAssocID="{CE844375-31DA-438A-9074-1B94F5967272}" presName="text3" presStyleLbl="fgAcc3" presStyleIdx="0" presStyleCnt="6">
        <dgm:presLayoutVars>
          <dgm:chPref val="3"/>
        </dgm:presLayoutVars>
      </dgm:prSet>
      <dgm:spPr/>
    </dgm:pt>
    <dgm:pt modelId="{0393CBD4-8C8F-482A-AE39-1DEE13F0777B}" type="pres">
      <dgm:prSet presAssocID="{CE844375-31DA-438A-9074-1B94F5967272}" presName="hierChild4" presStyleCnt="0"/>
      <dgm:spPr/>
    </dgm:pt>
    <dgm:pt modelId="{C215C141-216C-4844-9FC7-9A5232516670}" type="pres">
      <dgm:prSet presAssocID="{CD6FA313-0B35-4FFF-9F79-CABA6C1CD055}" presName="Name17" presStyleLbl="parChTrans1D3" presStyleIdx="1" presStyleCnt="6"/>
      <dgm:spPr/>
    </dgm:pt>
    <dgm:pt modelId="{F25DB760-179D-44A2-AF61-5D615A193BE4}" type="pres">
      <dgm:prSet presAssocID="{CD11ED41-633B-439A-A756-71D7FC6DF681}" presName="hierRoot3" presStyleCnt="0"/>
      <dgm:spPr/>
    </dgm:pt>
    <dgm:pt modelId="{24F1CF6A-D6A2-4A28-A093-0DEA75A3BFEF}" type="pres">
      <dgm:prSet presAssocID="{CD11ED41-633B-439A-A756-71D7FC6DF681}" presName="composite3" presStyleCnt="0"/>
      <dgm:spPr/>
    </dgm:pt>
    <dgm:pt modelId="{81D2C78A-213E-4381-91D3-D7B4C6FD87BA}" type="pres">
      <dgm:prSet presAssocID="{CD11ED41-633B-439A-A756-71D7FC6DF681}" presName="background3" presStyleLbl="node3" presStyleIdx="1" presStyleCnt="6"/>
      <dgm:spPr/>
    </dgm:pt>
    <dgm:pt modelId="{862FAA4C-E2D7-458D-B1E3-CF54168529CC}" type="pres">
      <dgm:prSet presAssocID="{CD11ED41-633B-439A-A756-71D7FC6DF681}" presName="text3" presStyleLbl="fgAcc3" presStyleIdx="1" presStyleCnt="6">
        <dgm:presLayoutVars>
          <dgm:chPref val="3"/>
        </dgm:presLayoutVars>
      </dgm:prSet>
      <dgm:spPr/>
    </dgm:pt>
    <dgm:pt modelId="{090DE8AF-2E44-40F7-A855-7F3753C092FC}" type="pres">
      <dgm:prSet presAssocID="{CD11ED41-633B-439A-A756-71D7FC6DF681}" presName="hierChild4" presStyleCnt="0"/>
      <dgm:spPr/>
    </dgm:pt>
    <dgm:pt modelId="{5A657319-DCC2-4ECA-91BB-75F664A5E8A3}" type="pres">
      <dgm:prSet presAssocID="{8AE3FB29-DF87-4101-BEC4-2EC2FF5545B2}" presName="Name17" presStyleLbl="parChTrans1D3" presStyleIdx="2" presStyleCnt="6"/>
      <dgm:spPr/>
    </dgm:pt>
    <dgm:pt modelId="{BA4C05D2-AC72-48B5-9E06-333C61E64CB8}" type="pres">
      <dgm:prSet presAssocID="{6963D2CA-F5C1-4800-93BB-5836DF6E0417}" presName="hierRoot3" presStyleCnt="0"/>
      <dgm:spPr/>
    </dgm:pt>
    <dgm:pt modelId="{1F8DD945-B0B1-49F4-BEED-822D97882514}" type="pres">
      <dgm:prSet presAssocID="{6963D2CA-F5C1-4800-93BB-5836DF6E0417}" presName="composite3" presStyleCnt="0"/>
      <dgm:spPr/>
    </dgm:pt>
    <dgm:pt modelId="{5B4BDD16-F9EF-4454-8413-EE1F5C4D49E6}" type="pres">
      <dgm:prSet presAssocID="{6963D2CA-F5C1-4800-93BB-5836DF6E0417}" presName="background3" presStyleLbl="node3" presStyleIdx="2" presStyleCnt="6"/>
      <dgm:spPr/>
    </dgm:pt>
    <dgm:pt modelId="{2AA4A659-20EC-438F-9C7C-186F67863DBB}" type="pres">
      <dgm:prSet presAssocID="{6963D2CA-F5C1-4800-93BB-5836DF6E0417}" presName="text3" presStyleLbl="fgAcc3" presStyleIdx="2" presStyleCnt="6">
        <dgm:presLayoutVars>
          <dgm:chPref val="3"/>
        </dgm:presLayoutVars>
      </dgm:prSet>
      <dgm:spPr/>
    </dgm:pt>
    <dgm:pt modelId="{6ED0729F-A00F-4F05-B5DE-05FD4BB73479}" type="pres">
      <dgm:prSet presAssocID="{6963D2CA-F5C1-4800-93BB-5836DF6E0417}" presName="hierChild4" presStyleCnt="0"/>
      <dgm:spPr/>
    </dgm:pt>
    <dgm:pt modelId="{B56F8607-22F5-4B5D-B077-4D1AD1DFA0CD}" type="pres">
      <dgm:prSet presAssocID="{DC37CF5B-9EA2-4BA9-8316-10480171E63C}" presName="Name10" presStyleLbl="parChTrans1D2" presStyleIdx="1" presStyleCnt="2"/>
      <dgm:spPr/>
    </dgm:pt>
    <dgm:pt modelId="{199C29A2-DD6A-422C-9D1A-878EC232B111}" type="pres">
      <dgm:prSet presAssocID="{682D5D9F-A9EE-48AC-BF17-25FD5A95903F}" presName="hierRoot2" presStyleCnt="0"/>
      <dgm:spPr/>
    </dgm:pt>
    <dgm:pt modelId="{4887EB5D-F449-4FEF-A541-845027E8EF00}" type="pres">
      <dgm:prSet presAssocID="{682D5D9F-A9EE-48AC-BF17-25FD5A95903F}" presName="composite2" presStyleCnt="0"/>
      <dgm:spPr/>
    </dgm:pt>
    <dgm:pt modelId="{B4FF0350-7C6C-4ADA-BE5E-8491BB1A48F2}" type="pres">
      <dgm:prSet presAssocID="{682D5D9F-A9EE-48AC-BF17-25FD5A95903F}" presName="background2" presStyleLbl="node2" presStyleIdx="1" presStyleCnt="2"/>
      <dgm:spPr/>
    </dgm:pt>
    <dgm:pt modelId="{EE4A19CE-0BFA-4128-82EA-13D8FE8AAC50}" type="pres">
      <dgm:prSet presAssocID="{682D5D9F-A9EE-48AC-BF17-25FD5A95903F}" presName="text2" presStyleLbl="fgAcc2" presStyleIdx="1" presStyleCnt="2">
        <dgm:presLayoutVars>
          <dgm:chPref val="3"/>
        </dgm:presLayoutVars>
      </dgm:prSet>
      <dgm:spPr/>
    </dgm:pt>
    <dgm:pt modelId="{F3F7EB73-4754-4874-B91A-3F112754902D}" type="pres">
      <dgm:prSet presAssocID="{682D5D9F-A9EE-48AC-BF17-25FD5A95903F}" presName="hierChild3" presStyleCnt="0"/>
      <dgm:spPr/>
    </dgm:pt>
    <dgm:pt modelId="{07E86C59-CE3E-4EBA-A4B3-2C3347C7A4EE}" type="pres">
      <dgm:prSet presAssocID="{8F3AEA84-F41C-47AF-A7E7-103903351A1F}" presName="Name17" presStyleLbl="parChTrans1D3" presStyleIdx="3" presStyleCnt="6"/>
      <dgm:spPr/>
    </dgm:pt>
    <dgm:pt modelId="{0D2032FD-613A-4AF6-B1AF-7743323BD770}" type="pres">
      <dgm:prSet presAssocID="{A5C45729-7F49-4879-B2BE-666BB96006B0}" presName="hierRoot3" presStyleCnt="0"/>
      <dgm:spPr/>
    </dgm:pt>
    <dgm:pt modelId="{41615F3C-ABB3-4F8A-B2FA-0A818FDCCDA6}" type="pres">
      <dgm:prSet presAssocID="{A5C45729-7F49-4879-B2BE-666BB96006B0}" presName="composite3" presStyleCnt="0"/>
      <dgm:spPr/>
    </dgm:pt>
    <dgm:pt modelId="{40AD813D-7EE6-4B93-B7A6-B3B3C315A1C9}" type="pres">
      <dgm:prSet presAssocID="{A5C45729-7F49-4879-B2BE-666BB96006B0}" presName="background3" presStyleLbl="node3" presStyleIdx="3" presStyleCnt="6"/>
      <dgm:spPr/>
    </dgm:pt>
    <dgm:pt modelId="{7DE1BB1E-889B-442F-B7CE-272D4D504894}" type="pres">
      <dgm:prSet presAssocID="{A5C45729-7F49-4879-B2BE-666BB96006B0}" presName="text3" presStyleLbl="fgAcc3" presStyleIdx="3" presStyleCnt="6">
        <dgm:presLayoutVars>
          <dgm:chPref val="3"/>
        </dgm:presLayoutVars>
      </dgm:prSet>
      <dgm:spPr/>
    </dgm:pt>
    <dgm:pt modelId="{A38FB9DE-EC56-4234-909D-BFCCF236CF07}" type="pres">
      <dgm:prSet presAssocID="{A5C45729-7F49-4879-B2BE-666BB96006B0}" presName="hierChild4" presStyleCnt="0"/>
      <dgm:spPr/>
    </dgm:pt>
    <dgm:pt modelId="{8E6A5975-FB1F-4C7C-9DC5-728BFC3AAFA8}" type="pres">
      <dgm:prSet presAssocID="{7C8800D8-6267-44C0-AB4D-54C86AF757EE}" presName="Name17" presStyleLbl="parChTrans1D3" presStyleIdx="4" presStyleCnt="6"/>
      <dgm:spPr/>
    </dgm:pt>
    <dgm:pt modelId="{B3F09DE9-A32D-4538-B39E-2DDF9A271AD0}" type="pres">
      <dgm:prSet presAssocID="{C7FA8FC8-275F-42BC-9DC9-EC635083E6C0}" presName="hierRoot3" presStyleCnt="0"/>
      <dgm:spPr/>
    </dgm:pt>
    <dgm:pt modelId="{A440984E-2CEB-45DD-9134-38965CEF4ABB}" type="pres">
      <dgm:prSet presAssocID="{C7FA8FC8-275F-42BC-9DC9-EC635083E6C0}" presName="composite3" presStyleCnt="0"/>
      <dgm:spPr/>
    </dgm:pt>
    <dgm:pt modelId="{74CCF303-3890-4206-B1F7-C372D048F662}" type="pres">
      <dgm:prSet presAssocID="{C7FA8FC8-275F-42BC-9DC9-EC635083E6C0}" presName="background3" presStyleLbl="node3" presStyleIdx="4" presStyleCnt="6"/>
      <dgm:spPr/>
    </dgm:pt>
    <dgm:pt modelId="{6778CBAB-A9FF-4943-87D4-419DC16029EE}" type="pres">
      <dgm:prSet presAssocID="{C7FA8FC8-275F-42BC-9DC9-EC635083E6C0}" presName="text3" presStyleLbl="fgAcc3" presStyleIdx="4" presStyleCnt="6">
        <dgm:presLayoutVars>
          <dgm:chPref val="3"/>
        </dgm:presLayoutVars>
      </dgm:prSet>
      <dgm:spPr/>
    </dgm:pt>
    <dgm:pt modelId="{1567BBAB-6E6A-4765-ADF6-10B96521550E}" type="pres">
      <dgm:prSet presAssocID="{C7FA8FC8-275F-42BC-9DC9-EC635083E6C0}" presName="hierChild4" presStyleCnt="0"/>
      <dgm:spPr/>
    </dgm:pt>
    <dgm:pt modelId="{A1826BBD-5BBC-4329-8ACC-90AA90630304}" type="pres">
      <dgm:prSet presAssocID="{82E34A94-B509-4C90-97A0-EC8BCFD3B3BC}" presName="Name17" presStyleLbl="parChTrans1D3" presStyleIdx="5" presStyleCnt="6"/>
      <dgm:spPr/>
    </dgm:pt>
    <dgm:pt modelId="{38D3F137-E493-4FFD-8805-0A6EE9C11713}" type="pres">
      <dgm:prSet presAssocID="{8D1313E9-60B1-4A03-B6FA-34E6845BEEFE}" presName="hierRoot3" presStyleCnt="0"/>
      <dgm:spPr/>
    </dgm:pt>
    <dgm:pt modelId="{CD4B30D1-DCD1-4813-857E-4C9CF4F1EC9B}" type="pres">
      <dgm:prSet presAssocID="{8D1313E9-60B1-4A03-B6FA-34E6845BEEFE}" presName="composite3" presStyleCnt="0"/>
      <dgm:spPr/>
    </dgm:pt>
    <dgm:pt modelId="{872C1AB9-9411-4C19-88DA-977F698DEDA8}" type="pres">
      <dgm:prSet presAssocID="{8D1313E9-60B1-4A03-B6FA-34E6845BEEFE}" presName="background3" presStyleLbl="node3" presStyleIdx="5" presStyleCnt="6"/>
      <dgm:spPr/>
    </dgm:pt>
    <dgm:pt modelId="{28481294-E2A6-43E0-8840-D61DDBE3AF48}" type="pres">
      <dgm:prSet presAssocID="{8D1313E9-60B1-4A03-B6FA-34E6845BEEFE}" presName="text3" presStyleLbl="fgAcc3" presStyleIdx="5" presStyleCnt="6">
        <dgm:presLayoutVars>
          <dgm:chPref val="3"/>
        </dgm:presLayoutVars>
      </dgm:prSet>
      <dgm:spPr/>
    </dgm:pt>
    <dgm:pt modelId="{7F6F5BB2-B302-4941-AF26-8AF5299C8BA6}" type="pres">
      <dgm:prSet presAssocID="{8D1313E9-60B1-4A03-B6FA-34E6845BEEFE}" presName="hierChild4" presStyleCnt="0"/>
      <dgm:spPr/>
    </dgm:pt>
  </dgm:ptLst>
  <dgm:cxnLst>
    <dgm:cxn modelId="{AF264E09-8ABB-48A8-BF47-E651C7FDA214}" type="presOf" srcId="{82E34A94-B509-4C90-97A0-EC8BCFD3B3BC}" destId="{A1826BBD-5BBC-4329-8ACC-90AA90630304}" srcOrd="0" destOrd="0" presId="urn:microsoft.com/office/officeart/2005/8/layout/hierarchy1"/>
    <dgm:cxn modelId="{B2726A28-9D75-40B3-9AA5-B093CDF202BC}" type="presOf" srcId="{DC37CF5B-9EA2-4BA9-8316-10480171E63C}" destId="{B56F8607-22F5-4B5D-B077-4D1AD1DFA0CD}" srcOrd="0" destOrd="0" presId="urn:microsoft.com/office/officeart/2005/8/layout/hierarchy1"/>
    <dgm:cxn modelId="{719C642D-31D3-493F-8551-97E0EE75F4ED}" type="presOf" srcId="{8AE3FB29-DF87-4101-BEC4-2EC2FF5545B2}" destId="{5A657319-DCC2-4ECA-91BB-75F664A5E8A3}" srcOrd="0" destOrd="0" presId="urn:microsoft.com/office/officeart/2005/8/layout/hierarchy1"/>
    <dgm:cxn modelId="{ABEF0939-33EF-467A-B7ED-9395AB2DF0A0}" type="presOf" srcId="{CD11ED41-633B-439A-A756-71D7FC6DF681}" destId="{862FAA4C-E2D7-458D-B1E3-CF54168529CC}" srcOrd="0" destOrd="0" presId="urn:microsoft.com/office/officeart/2005/8/layout/hierarchy1"/>
    <dgm:cxn modelId="{02A1C65F-F3FF-4797-86B9-E1E47C96E25A}" srcId="{30F771F5-6667-4BEC-B74B-A871D7E689CD}" destId="{CD11ED41-633B-439A-A756-71D7FC6DF681}" srcOrd="1" destOrd="0" parTransId="{CD6FA313-0B35-4FFF-9F79-CABA6C1CD055}" sibTransId="{0BDF0C19-D69B-4843-9AB5-CDAE017B00E2}"/>
    <dgm:cxn modelId="{31E32768-8FDA-4215-940D-FD685BDD908E}" type="presOf" srcId="{6963D2CA-F5C1-4800-93BB-5836DF6E0417}" destId="{2AA4A659-20EC-438F-9C7C-186F67863DBB}" srcOrd="0" destOrd="0" presId="urn:microsoft.com/office/officeart/2005/8/layout/hierarchy1"/>
    <dgm:cxn modelId="{E98D6A6E-C254-4F08-B3DA-F711A5774D25}" type="presOf" srcId="{8D1313E9-60B1-4A03-B6FA-34E6845BEEFE}" destId="{28481294-E2A6-43E0-8840-D61DDBE3AF48}" srcOrd="0" destOrd="0" presId="urn:microsoft.com/office/officeart/2005/8/layout/hierarchy1"/>
    <dgm:cxn modelId="{CB291251-4C1C-435B-8CED-62C28585FF34}" type="presOf" srcId="{CE844375-31DA-438A-9074-1B94F5967272}" destId="{6C6FFE11-F0D0-4F7F-A49F-726128325F16}" srcOrd="0" destOrd="0" presId="urn:microsoft.com/office/officeart/2005/8/layout/hierarchy1"/>
    <dgm:cxn modelId="{229ED153-46E6-4389-B373-4A2A604CDE4E}" srcId="{30F771F5-6667-4BEC-B74B-A871D7E689CD}" destId="{6963D2CA-F5C1-4800-93BB-5836DF6E0417}" srcOrd="2" destOrd="0" parTransId="{8AE3FB29-DF87-4101-BEC4-2EC2FF5545B2}" sibTransId="{9412D039-9FF9-4C17-B199-05B6B2412F37}"/>
    <dgm:cxn modelId="{42DEBF7E-7709-4415-AEE5-6C201E642049}" type="presOf" srcId="{A621AB67-D3DE-4EF6-B7F7-487781DAC303}" destId="{A374A655-57A3-4381-8673-28386BF36E09}" srcOrd="0" destOrd="0" presId="urn:microsoft.com/office/officeart/2005/8/layout/hierarchy1"/>
    <dgm:cxn modelId="{63E3388D-F705-4A2A-A7F0-D23B72B744C8}" type="presOf" srcId="{682D5D9F-A9EE-48AC-BF17-25FD5A95903F}" destId="{EE4A19CE-0BFA-4128-82EA-13D8FE8AAC50}" srcOrd="0" destOrd="0" presId="urn:microsoft.com/office/officeart/2005/8/layout/hierarchy1"/>
    <dgm:cxn modelId="{CF03C28D-1CFA-4473-9940-55AA9CE12677}" type="presOf" srcId="{A5C45729-7F49-4879-B2BE-666BB96006B0}" destId="{7DE1BB1E-889B-442F-B7CE-272D4D504894}" srcOrd="0" destOrd="0" presId="urn:microsoft.com/office/officeart/2005/8/layout/hierarchy1"/>
    <dgm:cxn modelId="{0CDFCE9A-1FD2-4244-9B3E-704040B1A465}" type="presOf" srcId="{C7FA8FC8-275F-42BC-9DC9-EC635083E6C0}" destId="{6778CBAB-A9FF-4943-87D4-419DC16029EE}" srcOrd="0" destOrd="0" presId="urn:microsoft.com/office/officeart/2005/8/layout/hierarchy1"/>
    <dgm:cxn modelId="{B155C7A0-A883-40CF-AF97-3DBF0F34A253}" type="presOf" srcId="{CD6FA313-0B35-4FFF-9F79-CABA6C1CD055}" destId="{C215C141-216C-4844-9FC7-9A5232516670}" srcOrd="0" destOrd="0" presId="urn:microsoft.com/office/officeart/2005/8/layout/hierarchy1"/>
    <dgm:cxn modelId="{99CF8BAD-BB77-4BC6-80E6-1153A1737572}" srcId="{682D5D9F-A9EE-48AC-BF17-25FD5A95903F}" destId="{C7FA8FC8-275F-42BC-9DC9-EC635083E6C0}" srcOrd="1" destOrd="0" parTransId="{7C8800D8-6267-44C0-AB4D-54C86AF757EE}" sibTransId="{C0013C55-2B30-4F07-BF60-C2FC86280DE4}"/>
    <dgm:cxn modelId="{8D200CB3-A3E8-4A71-BC32-BD06160866F8}" srcId="{98D9ECBF-1D70-4F2E-BFE1-AE942CAA420D}" destId="{5A570071-D590-493C-8D97-2D86A4D432C2}" srcOrd="0" destOrd="0" parTransId="{113635C9-D810-45CC-BDA4-C36D48481E74}" sibTransId="{6265B089-29D9-4EDC-BD34-A528955B032C}"/>
    <dgm:cxn modelId="{F52696B7-9CFC-49C2-8213-F707347650EC}" type="presOf" srcId="{5A570071-D590-493C-8D97-2D86A4D432C2}" destId="{53FA29B3-EA2C-4995-8C1D-8FE60C75B1FF}" srcOrd="0" destOrd="0" presId="urn:microsoft.com/office/officeart/2005/8/layout/hierarchy1"/>
    <dgm:cxn modelId="{4661EEB7-B041-4803-B4E0-B36C4B6DC14B}" type="presOf" srcId="{98D9ECBF-1D70-4F2E-BFE1-AE942CAA420D}" destId="{BF839C1D-9FE2-486E-A5D6-00703CB97F42}" srcOrd="0" destOrd="0" presId="urn:microsoft.com/office/officeart/2005/8/layout/hierarchy1"/>
    <dgm:cxn modelId="{1F18F2BE-3B3C-4747-ADB7-B2FFE7577075}" srcId="{5A570071-D590-493C-8D97-2D86A4D432C2}" destId="{682D5D9F-A9EE-48AC-BF17-25FD5A95903F}" srcOrd="1" destOrd="0" parTransId="{DC37CF5B-9EA2-4BA9-8316-10480171E63C}" sibTransId="{36178FE6-F984-4121-82AE-8220E470C462}"/>
    <dgm:cxn modelId="{799F75C6-F05A-4445-A2D2-AE612AF39B2D}" srcId="{5A570071-D590-493C-8D97-2D86A4D432C2}" destId="{30F771F5-6667-4BEC-B74B-A871D7E689CD}" srcOrd="0" destOrd="0" parTransId="{A621AB67-D3DE-4EF6-B7F7-487781DAC303}" sibTransId="{B887F948-AEB0-4882-A1AB-168CC91DC686}"/>
    <dgm:cxn modelId="{F49178CB-9BDA-4EF2-82C2-903895D3A074}" type="presOf" srcId="{8F3AEA84-F41C-47AF-A7E7-103903351A1F}" destId="{07E86C59-CE3E-4EBA-A4B3-2C3347C7A4EE}" srcOrd="0" destOrd="0" presId="urn:microsoft.com/office/officeart/2005/8/layout/hierarchy1"/>
    <dgm:cxn modelId="{14CD30CF-A0E5-4441-B810-9F8569556391}" type="presOf" srcId="{2D514566-E3FE-490A-84E0-79DC4BA55A12}" destId="{955ECC6B-9232-463B-8386-62AB83B19B7E}" srcOrd="0" destOrd="0" presId="urn:microsoft.com/office/officeart/2005/8/layout/hierarchy1"/>
    <dgm:cxn modelId="{4F2179DE-10EA-4C63-899B-589859CBA47D}" type="presOf" srcId="{7C8800D8-6267-44C0-AB4D-54C86AF757EE}" destId="{8E6A5975-FB1F-4C7C-9DC5-728BFC3AAFA8}" srcOrd="0" destOrd="0" presId="urn:microsoft.com/office/officeart/2005/8/layout/hierarchy1"/>
    <dgm:cxn modelId="{3068FFE6-2A32-4699-A626-B854DE076DCF}" srcId="{30F771F5-6667-4BEC-B74B-A871D7E689CD}" destId="{CE844375-31DA-438A-9074-1B94F5967272}" srcOrd="0" destOrd="0" parTransId="{2D514566-E3FE-490A-84E0-79DC4BA55A12}" sibTransId="{7A4CA552-DE5C-4C3E-A367-D887A29949AE}"/>
    <dgm:cxn modelId="{A56011F0-3AF8-4FB4-9B22-D4CD0CA63D43}" srcId="{682D5D9F-A9EE-48AC-BF17-25FD5A95903F}" destId="{A5C45729-7F49-4879-B2BE-666BB96006B0}" srcOrd="0" destOrd="0" parTransId="{8F3AEA84-F41C-47AF-A7E7-103903351A1F}" sibTransId="{BC1519B4-C467-4841-A55C-7023CFF0B198}"/>
    <dgm:cxn modelId="{4895AAFA-B536-4C92-8F37-283622126231}" type="presOf" srcId="{30F771F5-6667-4BEC-B74B-A871D7E689CD}" destId="{7E18F1EB-9037-4FA4-BD90-176504852624}" srcOrd="0" destOrd="0" presId="urn:microsoft.com/office/officeart/2005/8/layout/hierarchy1"/>
    <dgm:cxn modelId="{1FCD80FF-C234-4121-8434-BCCA80694383}" srcId="{682D5D9F-A9EE-48AC-BF17-25FD5A95903F}" destId="{8D1313E9-60B1-4A03-B6FA-34E6845BEEFE}" srcOrd="2" destOrd="0" parTransId="{82E34A94-B509-4C90-97A0-EC8BCFD3B3BC}" sibTransId="{5393FD6F-CE5D-4D52-BF92-5405725E8FD8}"/>
    <dgm:cxn modelId="{B882EA8A-32DD-4DE0-BBBA-180E9FDC6119}" type="presParOf" srcId="{BF839C1D-9FE2-486E-A5D6-00703CB97F42}" destId="{90B0C371-5B4B-49FA-95E5-D4C3F6B2733C}" srcOrd="0" destOrd="0" presId="urn:microsoft.com/office/officeart/2005/8/layout/hierarchy1"/>
    <dgm:cxn modelId="{0DC73096-E307-4366-A674-3DB88AE5A7DA}" type="presParOf" srcId="{90B0C371-5B4B-49FA-95E5-D4C3F6B2733C}" destId="{1BFE6CD6-DD00-4C57-AAEB-406FC76C455B}" srcOrd="0" destOrd="0" presId="urn:microsoft.com/office/officeart/2005/8/layout/hierarchy1"/>
    <dgm:cxn modelId="{2796E3AE-79C0-4557-9B82-6083788F7635}" type="presParOf" srcId="{1BFE6CD6-DD00-4C57-AAEB-406FC76C455B}" destId="{576BD82A-007E-43D4-B84B-A57902567270}" srcOrd="0" destOrd="0" presId="urn:microsoft.com/office/officeart/2005/8/layout/hierarchy1"/>
    <dgm:cxn modelId="{A14B58C8-74CF-407B-AED2-096C2FC69D57}" type="presParOf" srcId="{1BFE6CD6-DD00-4C57-AAEB-406FC76C455B}" destId="{53FA29B3-EA2C-4995-8C1D-8FE60C75B1FF}" srcOrd="1" destOrd="0" presId="urn:microsoft.com/office/officeart/2005/8/layout/hierarchy1"/>
    <dgm:cxn modelId="{FA29AB63-2735-4887-B9A6-0CD642DA4340}" type="presParOf" srcId="{90B0C371-5B4B-49FA-95E5-D4C3F6B2733C}" destId="{ED3E43F3-8798-42A0-B36A-80DD681331E9}" srcOrd="1" destOrd="0" presId="urn:microsoft.com/office/officeart/2005/8/layout/hierarchy1"/>
    <dgm:cxn modelId="{A80C6EC2-9DB1-4CF0-A540-2DB965822AAD}" type="presParOf" srcId="{ED3E43F3-8798-42A0-B36A-80DD681331E9}" destId="{A374A655-57A3-4381-8673-28386BF36E09}" srcOrd="0" destOrd="0" presId="urn:microsoft.com/office/officeart/2005/8/layout/hierarchy1"/>
    <dgm:cxn modelId="{53A0E0BE-6369-4A4F-AD10-226DFD35017B}" type="presParOf" srcId="{ED3E43F3-8798-42A0-B36A-80DD681331E9}" destId="{C36FBE84-07D9-460A-84BF-6F18A983665D}" srcOrd="1" destOrd="0" presId="urn:microsoft.com/office/officeart/2005/8/layout/hierarchy1"/>
    <dgm:cxn modelId="{7B21A0E8-4230-4467-978D-12082BAF44CF}" type="presParOf" srcId="{C36FBE84-07D9-460A-84BF-6F18A983665D}" destId="{445783BF-955A-4F07-B2B2-2808E19EE428}" srcOrd="0" destOrd="0" presId="urn:microsoft.com/office/officeart/2005/8/layout/hierarchy1"/>
    <dgm:cxn modelId="{1DA726AD-341A-437F-9CF7-E03787B1B8ED}" type="presParOf" srcId="{445783BF-955A-4F07-B2B2-2808E19EE428}" destId="{462A211D-A74F-4ADD-980C-5CD461A3F0B8}" srcOrd="0" destOrd="0" presId="urn:microsoft.com/office/officeart/2005/8/layout/hierarchy1"/>
    <dgm:cxn modelId="{088EAF3F-6111-442E-B7A8-CC58AD6864F4}" type="presParOf" srcId="{445783BF-955A-4F07-B2B2-2808E19EE428}" destId="{7E18F1EB-9037-4FA4-BD90-176504852624}" srcOrd="1" destOrd="0" presId="urn:microsoft.com/office/officeart/2005/8/layout/hierarchy1"/>
    <dgm:cxn modelId="{E7B8FD6F-22A6-4599-88DA-C70586E4FD77}" type="presParOf" srcId="{C36FBE84-07D9-460A-84BF-6F18A983665D}" destId="{B5F4771A-DF1C-41C5-B0CB-41CB9B26C15C}" srcOrd="1" destOrd="0" presId="urn:microsoft.com/office/officeart/2005/8/layout/hierarchy1"/>
    <dgm:cxn modelId="{114E3B9E-51DA-46BD-A593-FB3AFD687C29}" type="presParOf" srcId="{B5F4771A-DF1C-41C5-B0CB-41CB9B26C15C}" destId="{955ECC6B-9232-463B-8386-62AB83B19B7E}" srcOrd="0" destOrd="0" presId="urn:microsoft.com/office/officeart/2005/8/layout/hierarchy1"/>
    <dgm:cxn modelId="{A0289CF2-92F9-4808-AC04-1C8CE793112E}" type="presParOf" srcId="{B5F4771A-DF1C-41C5-B0CB-41CB9B26C15C}" destId="{B6A641FD-B861-4E1F-9FBB-526728B0E43F}" srcOrd="1" destOrd="0" presId="urn:microsoft.com/office/officeart/2005/8/layout/hierarchy1"/>
    <dgm:cxn modelId="{AA342877-5412-416E-8995-7CA83177836D}" type="presParOf" srcId="{B6A641FD-B861-4E1F-9FBB-526728B0E43F}" destId="{34B0A590-1BB0-4221-BB4D-E3C3C05248A6}" srcOrd="0" destOrd="0" presId="urn:microsoft.com/office/officeart/2005/8/layout/hierarchy1"/>
    <dgm:cxn modelId="{1173B906-5269-4DA0-AD55-AB4C79255F1C}" type="presParOf" srcId="{34B0A590-1BB0-4221-BB4D-E3C3C05248A6}" destId="{504DDF0B-C54E-4172-BCDE-FFC07F3CA79A}" srcOrd="0" destOrd="0" presId="urn:microsoft.com/office/officeart/2005/8/layout/hierarchy1"/>
    <dgm:cxn modelId="{18ECDB26-1479-421E-8C65-3E550BE02199}" type="presParOf" srcId="{34B0A590-1BB0-4221-BB4D-E3C3C05248A6}" destId="{6C6FFE11-F0D0-4F7F-A49F-726128325F16}" srcOrd="1" destOrd="0" presId="urn:microsoft.com/office/officeart/2005/8/layout/hierarchy1"/>
    <dgm:cxn modelId="{36EAF315-CF63-438D-9BCC-F741721AE318}" type="presParOf" srcId="{B6A641FD-B861-4E1F-9FBB-526728B0E43F}" destId="{0393CBD4-8C8F-482A-AE39-1DEE13F0777B}" srcOrd="1" destOrd="0" presId="urn:microsoft.com/office/officeart/2005/8/layout/hierarchy1"/>
    <dgm:cxn modelId="{207F4D75-932B-4A59-A350-4B92012E5587}" type="presParOf" srcId="{B5F4771A-DF1C-41C5-B0CB-41CB9B26C15C}" destId="{C215C141-216C-4844-9FC7-9A5232516670}" srcOrd="2" destOrd="0" presId="urn:microsoft.com/office/officeart/2005/8/layout/hierarchy1"/>
    <dgm:cxn modelId="{0911BE55-4F48-414C-B246-DB915B9BB6B0}" type="presParOf" srcId="{B5F4771A-DF1C-41C5-B0CB-41CB9B26C15C}" destId="{F25DB760-179D-44A2-AF61-5D615A193BE4}" srcOrd="3" destOrd="0" presId="urn:microsoft.com/office/officeart/2005/8/layout/hierarchy1"/>
    <dgm:cxn modelId="{E554EFF5-E549-4550-BC5F-18040AD39C9E}" type="presParOf" srcId="{F25DB760-179D-44A2-AF61-5D615A193BE4}" destId="{24F1CF6A-D6A2-4A28-A093-0DEA75A3BFEF}" srcOrd="0" destOrd="0" presId="urn:microsoft.com/office/officeart/2005/8/layout/hierarchy1"/>
    <dgm:cxn modelId="{998D2D08-4AE4-4A2A-B33B-1836629F8561}" type="presParOf" srcId="{24F1CF6A-D6A2-4A28-A093-0DEA75A3BFEF}" destId="{81D2C78A-213E-4381-91D3-D7B4C6FD87BA}" srcOrd="0" destOrd="0" presId="urn:microsoft.com/office/officeart/2005/8/layout/hierarchy1"/>
    <dgm:cxn modelId="{F2FB1150-2621-4B22-94D0-4748B330C8AE}" type="presParOf" srcId="{24F1CF6A-D6A2-4A28-A093-0DEA75A3BFEF}" destId="{862FAA4C-E2D7-458D-B1E3-CF54168529CC}" srcOrd="1" destOrd="0" presId="urn:microsoft.com/office/officeart/2005/8/layout/hierarchy1"/>
    <dgm:cxn modelId="{729E87BA-1C22-43D5-8264-A3DF22516304}" type="presParOf" srcId="{F25DB760-179D-44A2-AF61-5D615A193BE4}" destId="{090DE8AF-2E44-40F7-A855-7F3753C092FC}" srcOrd="1" destOrd="0" presId="urn:microsoft.com/office/officeart/2005/8/layout/hierarchy1"/>
    <dgm:cxn modelId="{03ACB609-B3BF-40D4-99DE-01F874E75597}" type="presParOf" srcId="{B5F4771A-DF1C-41C5-B0CB-41CB9B26C15C}" destId="{5A657319-DCC2-4ECA-91BB-75F664A5E8A3}" srcOrd="4" destOrd="0" presId="urn:microsoft.com/office/officeart/2005/8/layout/hierarchy1"/>
    <dgm:cxn modelId="{BB23716F-8923-4C47-BF11-7C9EC4EFF615}" type="presParOf" srcId="{B5F4771A-DF1C-41C5-B0CB-41CB9B26C15C}" destId="{BA4C05D2-AC72-48B5-9E06-333C61E64CB8}" srcOrd="5" destOrd="0" presId="urn:microsoft.com/office/officeart/2005/8/layout/hierarchy1"/>
    <dgm:cxn modelId="{5462049F-59F8-49E3-A7B1-6E7E5DFDDCC5}" type="presParOf" srcId="{BA4C05D2-AC72-48B5-9E06-333C61E64CB8}" destId="{1F8DD945-B0B1-49F4-BEED-822D97882514}" srcOrd="0" destOrd="0" presId="urn:microsoft.com/office/officeart/2005/8/layout/hierarchy1"/>
    <dgm:cxn modelId="{759EE002-CACF-48F7-9069-3A22AF8B33C0}" type="presParOf" srcId="{1F8DD945-B0B1-49F4-BEED-822D97882514}" destId="{5B4BDD16-F9EF-4454-8413-EE1F5C4D49E6}" srcOrd="0" destOrd="0" presId="urn:microsoft.com/office/officeart/2005/8/layout/hierarchy1"/>
    <dgm:cxn modelId="{D21623F0-398C-4EE6-8A90-59D6E741CE27}" type="presParOf" srcId="{1F8DD945-B0B1-49F4-BEED-822D97882514}" destId="{2AA4A659-20EC-438F-9C7C-186F67863DBB}" srcOrd="1" destOrd="0" presId="urn:microsoft.com/office/officeart/2005/8/layout/hierarchy1"/>
    <dgm:cxn modelId="{8B8DF7E5-3DE1-4C34-AF78-9091AA324156}" type="presParOf" srcId="{BA4C05D2-AC72-48B5-9E06-333C61E64CB8}" destId="{6ED0729F-A00F-4F05-B5DE-05FD4BB73479}" srcOrd="1" destOrd="0" presId="urn:microsoft.com/office/officeart/2005/8/layout/hierarchy1"/>
    <dgm:cxn modelId="{DFAB30DC-2BA0-49F8-9339-A760B96B4BB8}" type="presParOf" srcId="{ED3E43F3-8798-42A0-B36A-80DD681331E9}" destId="{B56F8607-22F5-4B5D-B077-4D1AD1DFA0CD}" srcOrd="2" destOrd="0" presId="urn:microsoft.com/office/officeart/2005/8/layout/hierarchy1"/>
    <dgm:cxn modelId="{8067EFF5-6BD7-460B-86CA-A61C8C8A0202}" type="presParOf" srcId="{ED3E43F3-8798-42A0-B36A-80DD681331E9}" destId="{199C29A2-DD6A-422C-9D1A-878EC232B111}" srcOrd="3" destOrd="0" presId="urn:microsoft.com/office/officeart/2005/8/layout/hierarchy1"/>
    <dgm:cxn modelId="{0DF5E3AB-0DAC-40B6-A4AB-504F14967A5C}" type="presParOf" srcId="{199C29A2-DD6A-422C-9D1A-878EC232B111}" destId="{4887EB5D-F449-4FEF-A541-845027E8EF00}" srcOrd="0" destOrd="0" presId="urn:microsoft.com/office/officeart/2005/8/layout/hierarchy1"/>
    <dgm:cxn modelId="{E973375F-E20B-4B8D-866C-515DD3BFDAE9}" type="presParOf" srcId="{4887EB5D-F449-4FEF-A541-845027E8EF00}" destId="{B4FF0350-7C6C-4ADA-BE5E-8491BB1A48F2}" srcOrd="0" destOrd="0" presId="urn:microsoft.com/office/officeart/2005/8/layout/hierarchy1"/>
    <dgm:cxn modelId="{4B6E5693-BA97-46DA-BFA5-FD18A2170252}" type="presParOf" srcId="{4887EB5D-F449-4FEF-A541-845027E8EF00}" destId="{EE4A19CE-0BFA-4128-82EA-13D8FE8AAC50}" srcOrd="1" destOrd="0" presId="urn:microsoft.com/office/officeart/2005/8/layout/hierarchy1"/>
    <dgm:cxn modelId="{E5590469-D2C1-426F-ACF8-FE34F5969494}" type="presParOf" srcId="{199C29A2-DD6A-422C-9D1A-878EC232B111}" destId="{F3F7EB73-4754-4874-B91A-3F112754902D}" srcOrd="1" destOrd="0" presId="urn:microsoft.com/office/officeart/2005/8/layout/hierarchy1"/>
    <dgm:cxn modelId="{4DADF610-92B6-484E-BD97-22BA4945A9BE}" type="presParOf" srcId="{F3F7EB73-4754-4874-B91A-3F112754902D}" destId="{07E86C59-CE3E-4EBA-A4B3-2C3347C7A4EE}" srcOrd="0" destOrd="0" presId="urn:microsoft.com/office/officeart/2005/8/layout/hierarchy1"/>
    <dgm:cxn modelId="{68C83992-07DE-4939-AB90-000FC9602CB9}" type="presParOf" srcId="{F3F7EB73-4754-4874-B91A-3F112754902D}" destId="{0D2032FD-613A-4AF6-B1AF-7743323BD770}" srcOrd="1" destOrd="0" presId="urn:microsoft.com/office/officeart/2005/8/layout/hierarchy1"/>
    <dgm:cxn modelId="{8A7F747E-8F3D-48B0-9500-3AE5BDCF5EA7}" type="presParOf" srcId="{0D2032FD-613A-4AF6-B1AF-7743323BD770}" destId="{41615F3C-ABB3-4F8A-B2FA-0A818FDCCDA6}" srcOrd="0" destOrd="0" presId="urn:microsoft.com/office/officeart/2005/8/layout/hierarchy1"/>
    <dgm:cxn modelId="{D27482E4-73D1-4D1B-B1BD-6EDF7273FB4B}" type="presParOf" srcId="{41615F3C-ABB3-4F8A-B2FA-0A818FDCCDA6}" destId="{40AD813D-7EE6-4B93-B7A6-B3B3C315A1C9}" srcOrd="0" destOrd="0" presId="urn:microsoft.com/office/officeart/2005/8/layout/hierarchy1"/>
    <dgm:cxn modelId="{AC368BD9-8F52-4B03-962B-3C6BC9AE62DC}" type="presParOf" srcId="{41615F3C-ABB3-4F8A-B2FA-0A818FDCCDA6}" destId="{7DE1BB1E-889B-442F-B7CE-272D4D504894}" srcOrd="1" destOrd="0" presId="urn:microsoft.com/office/officeart/2005/8/layout/hierarchy1"/>
    <dgm:cxn modelId="{63BEA5B8-FAE4-424D-BC6A-C66F7C0BCB07}" type="presParOf" srcId="{0D2032FD-613A-4AF6-B1AF-7743323BD770}" destId="{A38FB9DE-EC56-4234-909D-BFCCF236CF07}" srcOrd="1" destOrd="0" presId="urn:microsoft.com/office/officeart/2005/8/layout/hierarchy1"/>
    <dgm:cxn modelId="{7AD13ECA-39EC-495A-AB6A-4DF36C01A36D}" type="presParOf" srcId="{F3F7EB73-4754-4874-B91A-3F112754902D}" destId="{8E6A5975-FB1F-4C7C-9DC5-728BFC3AAFA8}" srcOrd="2" destOrd="0" presId="urn:microsoft.com/office/officeart/2005/8/layout/hierarchy1"/>
    <dgm:cxn modelId="{7CCD5C65-B4D6-4A35-9ECD-7D245E41864A}" type="presParOf" srcId="{F3F7EB73-4754-4874-B91A-3F112754902D}" destId="{B3F09DE9-A32D-4538-B39E-2DDF9A271AD0}" srcOrd="3" destOrd="0" presId="urn:microsoft.com/office/officeart/2005/8/layout/hierarchy1"/>
    <dgm:cxn modelId="{EE145C05-D65B-4CEA-B072-B3317266D0EA}" type="presParOf" srcId="{B3F09DE9-A32D-4538-B39E-2DDF9A271AD0}" destId="{A440984E-2CEB-45DD-9134-38965CEF4ABB}" srcOrd="0" destOrd="0" presId="urn:microsoft.com/office/officeart/2005/8/layout/hierarchy1"/>
    <dgm:cxn modelId="{1E4DB07A-5926-4850-9AA8-8D3D89109630}" type="presParOf" srcId="{A440984E-2CEB-45DD-9134-38965CEF4ABB}" destId="{74CCF303-3890-4206-B1F7-C372D048F662}" srcOrd="0" destOrd="0" presId="urn:microsoft.com/office/officeart/2005/8/layout/hierarchy1"/>
    <dgm:cxn modelId="{2E40F75C-94AA-4252-80E8-F2BCB2565BD2}" type="presParOf" srcId="{A440984E-2CEB-45DD-9134-38965CEF4ABB}" destId="{6778CBAB-A9FF-4943-87D4-419DC16029EE}" srcOrd="1" destOrd="0" presId="urn:microsoft.com/office/officeart/2005/8/layout/hierarchy1"/>
    <dgm:cxn modelId="{F566A22B-04B4-4DBC-9636-B14800AB2EE2}" type="presParOf" srcId="{B3F09DE9-A32D-4538-B39E-2DDF9A271AD0}" destId="{1567BBAB-6E6A-4765-ADF6-10B96521550E}" srcOrd="1" destOrd="0" presId="urn:microsoft.com/office/officeart/2005/8/layout/hierarchy1"/>
    <dgm:cxn modelId="{39D7AB17-3384-496B-AFA6-B8C203FFB1D5}" type="presParOf" srcId="{F3F7EB73-4754-4874-B91A-3F112754902D}" destId="{A1826BBD-5BBC-4329-8ACC-90AA90630304}" srcOrd="4" destOrd="0" presId="urn:microsoft.com/office/officeart/2005/8/layout/hierarchy1"/>
    <dgm:cxn modelId="{DFB3986C-C860-4156-B865-09FE739181BB}" type="presParOf" srcId="{F3F7EB73-4754-4874-B91A-3F112754902D}" destId="{38D3F137-E493-4FFD-8805-0A6EE9C11713}" srcOrd="5" destOrd="0" presId="urn:microsoft.com/office/officeart/2005/8/layout/hierarchy1"/>
    <dgm:cxn modelId="{99DF969D-1217-4AC8-9D6D-CD58FBBD22E9}" type="presParOf" srcId="{38D3F137-E493-4FFD-8805-0A6EE9C11713}" destId="{CD4B30D1-DCD1-4813-857E-4C9CF4F1EC9B}" srcOrd="0" destOrd="0" presId="urn:microsoft.com/office/officeart/2005/8/layout/hierarchy1"/>
    <dgm:cxn modelId="{C01AFB6C-FBE8-4920-8DBD-74E930768A5B}" type="presParOf" srcId="{CD4B30D1-DCD1-4813-857E-4C9CF4F1EC9B}" destId="{872C1AB9-9411-4C19-88DA-977F698DEDA8}" srcOrd="0" destOrd="0" presId="urn:microsoft.com/office/officeart/2005/8/layout/hierarchy1"/>
    <dgm:cxn modelId="{56206A9C-3804-44AC-B10C-D3C7F2821739}" type="presParOf" srcId="{CD4B30D1-DCD1-4813-857E-4C9CF4F1EC9B}" destId="{28481294-E2A6-43E0-8840-D61DDBE3AF48}" srcOrd="1" destOrd="0" presId="urn:microsoft.com/office/officeart/2005/8/layout/hierarchy1"/>
    <dgm:cxn modelId="{7DCA00C5-26B3-4AEF-849E-34242C4600D1}" type="presParOf" srcId="{38D3F137-E493-4FFD-8805-0A6EE9C11713}" destId="{7F6F5BB2-B302-4941-AF26-8AF5299C8BA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569B5-D914-4954-A95D-1FC9036C5DFD}">
      <dsp:nvSpPr>
        <dsp:cNvPr id="0" name=""/>
        <dsp:cNvSpPr/>
      </dsp:nvSpPr>
      <dsp:spPr>
        <a:xfrm>
          <a:off x="0" y="0"/>
          <a:ext cx="6487143" cy="716375"/>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Digitization Departments</a:t>
          </a:r>
        </a:p>
      </dsp:txBody>
      <dsp:txXfrm>
        <a:off x="20982" y="20982"/>
        <a:ext cx="5630302" cy="674411"/>
      </dsp:txXfrm>
    </dsp:sp>
    <dsp:sp modelId="{19392DAA-00CF-46B5-BDE1-299EC6504BC5}">
      <dsp:nvSpPr>
        <dsp:cNvPr id="0" name=""/>
        <dsp:cNvSpPr/>
      </dsp:nvSpPr>
      <dsp:spPr>
        <a:xfrm>
          <a:off x="484429" y="815871"/>
          <a:ext cx="6487143" cy="716375"/>
        </a:xfrm>
        <a:prstGeom prst="roundRect">
          <a:avLst>
            <a:gd name="adj" fmla="val 10000"/>
          </a:avLst>
        </a:prstGeom>
        <a:gradFill rotWithShape="0">
          <a:gsLst>
            <a:gs pos="0">
              <a:schemeClr val="accent1">
                <a:shade val="80000"/>
                <a:hueOff val="206150"/>
                <a:satOff val="-22485"/>
                <a:lumOff val="11051"/>
                <a:alphaOff val="0"/>
                <a:shade val="51000"/>
                <a:satMod val="130000"/>
              </a:schemeClr>
            </a:gs>
            <a:gs pos="80000">
              <a:schemeClr val="accent1">
                <a:shade val="80000"/>
                <a:hueOff val="206150"/>
                <a:satOff val="-22485"/>
                <a:lumOff val="11051"/>
                <a:alphaOff val="0"/>
                <a:shade val="93000"/>
                <a:satMod val="130000"/>
              </a:schemeClr>
            </a:gs>
            <a:gs pos="100000">
              <a:schemeClr val="accent1">
                <a:shade val="80000"/>
                <a:hueOff val="206150"/>
                <a:satOff val="-22485"/>
                <a:lumOff val="110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Digitization Rules</a:t>
          </a:r>
        </a:p>
      </dsp:txBody>
      <dsp:txXfrm>
        <a:off x="505411" y="836853"/>
        <a:ext cx="5495106" cy="674411"/>
      </dsp:txXfrm>
    </dsp:sp>
    <dsp:sp modelId="{1016F983-0C5D-44D0-8261-BBF0A12C9DCD}">
      <dsp:nvSpPr>
        <dsp:cNvPr id="0" name=""/>
        <dsp:cNvSpPr/>
      </dsp:nvSpPr>
      <dsp:spPr>
        <a:xfrm>
          <a:off x="968859" y="1631743"/>
          <a:ext cx="6487143" cy="716375"/>
        </a:xfrm>
        <a:prstGeom prst="roundRect">
          <a:avLst>
            <a:gd name="adj" fmla="val 10000"/>
          </a:avLst>
        </a:prstGeom>
        <a:gradFill rotWithShape="0">
          <a:gsLst>
            <a:gs pos="0">
              <a:schemeClr val="accent1">
                <a:shade val="80000"/>
                <a:hueOff val="412299"/>
                <a:satOff val="-44970"/>
                <a:lumOff val="22103"/>
                <a:alphaOff val="0"/>
                <a:shade val="51000"/>
                <a:satMod val="130000"/>
              </a:schemeClr>
            </a:gs>
            <a:gs pos="80000">
              <a:schemeClr val="accent1">
                <a:shade val="80000"/>
                <a:hueOff val="412299"/>
                <a:satOff val="-44970"/>
                <a:lumOff val="22103"/>
                <a:alphaOff val="0"/>
                <a:shade val="93000"/>
                <a:satMod val="130000"/>
              </a:schemeClr>
            </a:gs>
            <a:gs pos="100000">
              <a:schemeClr val="accent1">
                <a:shade val="80000"/>
                <a:hueOff val="412299"/>
                <a:satOff val="-44970"/>
                <a:lumOff val="2210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Digitization Request (Staff / patron)</a:t>
          </a:r>
        </a:p>
      </dsp:txBody>
      <dsp:txXfrm>
        <a:off x="989841" y="1652725"/>
        <a:ext cx="5495106" cy="674411"/>
      </dsp:txXfrm>
    </dsp:sp>
    <dsp:sp modelId="{92D9FB8C-75CD-4A82-A04C-659A45699802}">
      <dsp:nvSpPr>
        <dsp:cNvPr id="0" name=""/>
        <dsp:cNvSpPr/>
      </dsp:nvSpPr>
      <dsp:spPr>
        <a:xfrm>
          <a:off x="1453288" y="2447615"/>
          <a:ext cx="6487143" cy="716375"/>
        </a:xfrm>
        <a:prstGeom prst="roundRect">
          <a:avLst>
            <a:gd name="adj" fmla="val 10000"/>
          </a:avLst>
        </a:prstGeom>
        <a:gradFill rotWithShape="0">
          <a:gsLst>
            <a:gs pos="0">
              <a:schemeClr val="accent1">
                <a:shade val="80000"/>
                <a:hueOff val="618449"/>
                <a:satOff val="-67455"/>
                <a:lumOff val="33154"/>
                <a:alphaOff val="0"/>
                <a:shade val="51000"/>
                <a:satMod val="130000"/>
              </a:schemeClr>
            </a:gs>
            <a:gs pos="80000">
              <a:schemeClr val="accent1">
                <a:shade val="80000"/>
                <a:hueOff val="618449"/>
                <a:satOff val="-67455"/>
                <a:lumOff val="33154"/>
                <a:alphaOff val="0"/>
                <a:shade val="93000"/>
                <a:satMod val="130000"/>
              </a:schemeClr>
            </a:gs>
            <a:gs pos="100000">
              <a:schemeClr val="accent1">
                <a:shade val="80000"/>
                <a:hueOff val="618449"/>
                <a:satOff val="-67455"/>
                <a:lumOff val="331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Approval / Copyright Clearance</a:t>
          </a:r>
        </a:p>
      </dsp:txBody>
      <dsp:txXfrm>
        <a:off x="1474270" y="2468597"/>
        <a:ext cx="5495106" cy="674411"/>
      </dsp:txXfrm>
    </dsp:sp>
    <dsp:sp modelId="{4E86F69A-634D-4E5B-AD19-5E0A88773F63}">
      <dsp:nvSpPr>
        <dsp:cNvPr id="0" name=""/>
        <dsp:cNvSpPr/>
      </dsp:nvSpPr>
      <dsp:spPr>
        <a:xfrm>
          <a:off x="1937718" y="3263487"/>
          <a:ext cx="6487143" cy="716375"/>
        </a:xfrm>
        <a:prstGeom prst="roundRect">
          <a:avLst>
            <a:gd name="adj" fmla="val 10000"/>
          </a:avLst>
        </a:prstGeom>
        <a:gradFill rotWithShape="0">
          <a:gsLst>
            <a:gs pos="0">
              <a:schemeClr val="accent1">
                <a:shade val="80000"/>
                <a:hueOff val="824598"/>
                <a:satOff val="-89940"/>
                <a:lumOff val="44206"/>
                <a:alphaOff val="0"/>
                <a:shade val="51000"/>
                <a:satMod val="130000"/>
              </a:schemeClr>
            </a:gs>
            <a:gs pos="80000">
              <a:schemeClr val="accent1">
                <a:shade val="80000"/>
                <a:hueOff val="824598"/>
                <a:satOff val="-89940"/>
                <a:lumOff val="44206"/>
                <a:alphaOff val="0"/>
                <a:shade val="93000"/>
                <a:satMod val="130000"/>
              </a:schemeClr>
            </a:gs>
            <a:gs pos="100000">
              <a:schemeClr val="accent1">
                <a:shade val="80000"/>
                <a:hueOff val="824598"/>
                <a:satOff val="-89940"/>
                <a:lumOff val="442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Digitize as inventory / attachment</a:t>
          </a:r>
        </a:p>
      </dsp:txBody>
      <dsp:txXfrm>
        <a:off x="1958700" y="3284469"/>
        <a:ext cx="5495106" cy="674411"/>
      </dsp:txXfrm>
    </dsp:sp>
    <dsp:sp modelId="{FA02A5D5-6514-4431-AEDD-B8283E979ABF}">
      <dsp:nvSpPr>
        <dsp:cNvPr id="0" name=""/>
        <dsp:cNvSpPr/>
      </dsp:nvSpPr>
      <dsp:spPr>
        <a:xfrm>
          <a:off x="6021499" y="523351"/>
          <a:ext cx="465643" cy="465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126269" y="523351"/>
        <a:ext cx="256103" cy="350396"/>
      </dsp:txXfrm>
    </dsp:sp>
    <dsp:sp modelId="{4449ED49-A401-4E6D-9261-72AA0CFC093D}">
      <dsp:nvSpPr>
        <dsp:cNvPr id="0" name=""/>
        <dsp:cNvSpPr/>
      </dsp:nvSpPr>
      <dsp:spPr>
        <a:xfrm>
          <a:off x="6505929" y="1339223"/>
          <a:ext cx="465643" cy="465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610699" y="1339223"/>
        <a:ext cx="256103" cy="350396"/>
      </dsp:txXfrm>
    </dsp:sp>
    <dsp:sp modelId="{EF1D0F99-EC3B-4D12-9C80-2A099F777A9D}">
      <dsp:nvSpPr>
        <dsp:cNvPr id="0" name=""/>
        <dsp:cNvSpPr/>
      </dsp:nvSpPr>
      <dsp:spPr>
        <a:xfrm>
          <a:off x="6990358" y="2143156"/>
          <a:ext cx="465643" cy="465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095128" y="2143156"/>
        <a:ext cx="256103" cy="350396"/>
      </dsp:txXfrm>
    </dsp:sp>
    <dsp:sp modelId="{BCDC2B16-3DCE-489C-941F-4D046C3ECF97}">
      <dsp:nvSpPr>
        <dsp:cNvPr id="0" name=""/>
        <dsp:cNvSpPr/>
      </dsp:nvSpPr>
      <dsp:spPr>
        <a:xfrm>
          <a:off x="7474788" y="2966987"/>
          <a:ext cx="465643" cy="465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579558" y="2966987"/>
        <a:ext cx="256103" cy="350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26BBD-5BBC-4329-8ACC-90AA90630304}">
      <dsp:nvSpPr>
        <dsp:cNvPr id="0" name=""/>
        <dsp:cNvSpPr/>
      </dsp:nvSpPr>
      <dsp:spPr>
        <a:xfrm>
          <a:off x="6285736" y="2298659"/>
          <a:ext cx="1425397" cy="339179"/>
        </a:xfrm>
        <a:custGeom>
          <a:avLst/>
          <a:gdLst/>
          <a:ahLst/>
          <a:cxnLst/>
          <a:rect l="0" t="0" r="0" b="0"/>
          <a:pathLst>
            <a:path>
              <a:moveTo>
                <a:pt x="0" y="0"/>
              </a:moveTo>
              <a:lnTo>
                <a:pt x="0" y="231141"/>
              </a:lnTo>
              <a:lnTo>
                <a:pt x="1425397" y="231141"/>
              </a:lnTo>
              <a:lnTo>
                <a:pt x="1425397" y="339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6A5975-FB1F-4C7C-9DC5-728BFC3AAFA8}">
      <dsp:nvSpPr>
        <dsp:cNvPr id="0" name=""/>
        <dsp:cNvSpPr/>
      </dsp:nvSpPr>
      <dsp:spPr>
        <a:xfrm>
          <a:off x="6240016" y="2298659"/>
          <a:ext cx="91440" cy="339179"/>
        </a:xfrm>
        <a:custGeom>
          <a:avLst/>
          <a:gdLst/>
          <a:ahLst/>
          <a:cxnLst/>
          <a:rect l="0" t="0" r="0" b="0"/>
          <a:pathLst>
            <a:path>
              <a:moveTo>
                <a:pt x="45720" y="0"/>
              </a:moveTo>
              <a:lnTo>
                <a:pt x="45720" y="339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E86C59-CE3E-4EBA-A4B3-2C3347C7A4EE}">
      <dsp:nvSpPr>
        <dsp:cNvPr id="0" name=""/>
        <dsp:cNvSpPr/>
      </dsp:nvSpPr>
      <dsp:spPr>
        <a:xfrm>
          <a:off x="4860339" y="2298659"/>
          <a:ext cx="1425397" cy="339179"/>
        </a:xfrm>
        <a:custGeom>
          <a:avLst/>
          <a:gdLst/>
          <a:ahLst/>
          <a:cxnLst/>
          <a:rect l="0" t="0" r="0" b="0"/>
          <a:pathLst>
            <a:path>
              <a:moveTo>
                <a:pt x="1425397" y="0"/>
              </a:moveTo>
              <a:lnTo>
                <a:pt x="1425397" y="231141"/>
              </a:lnTo>
              <a:lnTo>
                <a:pt x="0" y="231141"/>
              </a:lnTo>
              <a:lnTo>
                <a:pt x="0" y="339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6F8607-22F5-4B5D-B077-4D1AD1DFA0CD}">
      <dsp:nvSpPr>
        <dsp:cNvPr id="0" name=""/>
        <dsp:cNvSpPr/>
      </dsp:nvSpPr>
      <dsp:spPr>
        <a:xfrm>
          <a:off x="4147640" y="1218920"/>
          <a:ext cx="2138096" cy="339179"/>
        </a:xfrm>
        <a:custGeom>
          <a:avLst/>
          <a:gdLst/>
          <a:ahLst/>
          <a:cxnLst/>
          <a:rect l="0" t="0" r="0" b="0"/>
          <a:pathLst>
            <a:path>
              <a:moveTo>
                <a:pt x="0" y="0"/>
              </a:moveTo>
              <a:lnTo>
                <a:pt x="0" y="231141"/>
              </a:lnTo>
              <a:lnTo>
                <a:pt x="2138096" y="231141"/>
              </a:lnTo>
              <a:lnTo>
                <a:pt x="2138096" y="3391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657319-DCC2-4ECA-91BB-75F664A5E8A3}">
      <dsp:nvSpPr>
        <dsp:cNvPr id="0" name=""/>
        <dsp:cNvSpPr/>
      </dsp:nvSpPr>
      <dsp:spPr>
        <a:xfrm>
          <a:off x="2009543" y="2298659"/>
          <a:ext cx="1425397" cy="339179"/>
        </a:xfrm>
        <a:custGeom>
          <a:avLst/>
          <a:gdLst/>
          <a:ahLst/>
          <a:cxnLst/>
          <a:rect l="0" t="0" r="0" b="0"/>
          <a:pathLst>
            <a:path>
              <a:moveTo>
                <a:pt x="0" y="0"/>
              </a:moveTo>
              <a:lnTo>
                <a:pt x="0" y="231141"/>
              </a:lnTo>
              <a:lnTo>
                <a:pt x="1425397" y="231141"/>
              </a:lnTo>
              <a:lnTo>
                <a:pt x="1425397" y="339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15C141-216C-4844-9FC7-9A5232516670}">
      <dsp:nvSpPr>
        <dsp:cNvPr id="0" name=""/>
        <dsp:cNvSpPr/>
      </dsp:nvSpPr>
      <dsp:spPr>
        <a:xfrm>
          <a:off x="1963823" y="2298659"/>
          <a:ext cx="91440" cy="339179"/>
        </a:xfrm>
        <a:custGeom>
          <a:avLst/>
          <a:gdLst/>
          <a:ahLst/>
          <a:cxnLst/>
          <a:rect l="0" t="0" r="0" b="0"/>
          <a:pathLst>
            <a:path>
              <a:moveTo>
                <a:pt x="45720" y="0"/>
              </a:moveTo>
              <a:lnTo>
                <a:pt x="45720" y="339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ECC6B-9232-463B-8386-62AB83B19B7E}">
      <dsp:nvSpPr>
        <dsp:cNvPr id="0" name=""/>
        <dsp:cNvSpPr/>
      </dsp:nvSpPr>
      <dsp:spPr>
        <a:xfrm>
          <a:off x="584145" y="2298659"/>
          <a:ext cx="1425397" cy="339179"/>
        </a:xfrm>
        <a:custGeom>
          <a:avLst/>
          <a:gdLst/>
          <a:ahLst/>
          <a:cxnLst/>
          <a:rect l="0" t="0" r="0" b="0"/>
          <a:pathLst>
            <a:path>
              <a:moveTo>
                <a:pt x="1425397" y="0"/>
              </a:moveTo>
              <a:lnTo>
                <a:pt x="1425397" y="231141"/>
              </a:lnTo>
              <a:lnTo>
                <a:pt x="0" y="231141"/>
              </a:lnTo>
              <a:lnTo>
                <a:pt x="0" y="339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74A655-57A3-4381-8673-28386BF36E09}">
      <dsp:nvSpPr>
        <dsp:cNvPr id="0" name=""/>
        <dsp:cNvSpPr/>
      </dsp:nvSpPr>
      <dsp:spPr>
        <a:xfrm>
          <a:off x="2009543" y="1218920"/>
          <a:ext cx="2138096" cy="339179"/>
        </a:xfrm>
        <a:custGeom>
          <a:avLst/>
          <a:gdLst/>
          <a:ahLst/>
          <a:cxnLst/>
          <a:rect l="0" t="0" r="0" b="0"/>
          <a:pathLst>
            <a:path>
              <a:moveTo>
                <a:pt x="2138096" y="0"/>
              </a:moveTo>
              <a:lnTo>
                <a:pt x="2138096" y="231141"/>
              </a:lnTo>
              <a:lnTo>
                <a:pt x="0" y="231141"/>
              </a:lnTo>
              <a:lnTo>
                <a:pt x="0" y="3391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6BD82A-007E-43D4-B84B-A57902567270}">
      <dsp:nvSpPr>
        <dsp:cNvPr id="0" name=""/>
        <dsp:cNvSpPr/>
      </dsp:nvSpPr>
      <dsp:spPr>
        <a:xfrm>
          <a:off x="3564522" y="478361"/>
          <a:ext cx="1166234" cy="7405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A29B3-EA2C-4995-8C1D-8FE60C75B1FF}">
      <dsp:nvSpPr>
        <dsp:cNvPr id="0" name=""/>
        <dsp:cNvSpPr/>
      </dsp:nvSpPr>
      <dsp:spPr>
        <a:xfrm>
          <a:off x="3694104" y="601464"/>
          <a:ext cx="1166234" cy="7405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Newspaper</a:t>
          </a:r>
        </a:p>
      </dsp:txBody>
      <dsp:txXfrm>
        <a:off x="3715794" y="623154"/>
        <a:ext cx="1122854" cy="697178"/>
      </dsp:txXfrm>
    </dsp:sp>
    <dsp:sp modelId="{462A211D-A74F-4ADD-980C-5CD461A3F0B8}">
      <dsp:nvSpPr>
        <dsp:cNvPr id="0" name=""/>
        <dsp:cNvSpPr/>
      </dsp:nvSpPr>
      <dsp:spPr>
        <a:xfrm>
          <a:off x="1426426" y="1558100"/>
          <a:ext cx="1166234" cy="7405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8F1EB-9037-4FA4-BD90-176504852624}">
      <dsp:nvSpPr>
        <dsp:cNvPr id="0" name=""/>
        <dsp:cNvSpPr/>
      </dsp:nvSpPr>
      <dsp:spPr>
        <a:xfrm>
          <a:off x="1556007" y="1681203"/>
          <a:ext cx="1166234" cy="7405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Year 2018</a:t>
          </a:r>
        </a:p>
      </dsp:txBody>
      <dsp:txXfrm>
        <a:off x="1577697" y="1702893"/>
        <a:ext cx="1122854" cy="697178"/>
      </dsp:txXfrm>
    </dsp:sp>
    <dsp:sp modelId="{504DDF0B-C54E-4172-BCDE-FFC07F3CA79A}">
      <dsp:nvSpPr>
        <dsp:cNvPr id="0" name=""/>
        <dsp:cNvSpPr/>
      </dsp:nvSpPr>
      <dsp:spPr>
        <a:xfrm>
          <a:off x="1028" y="2637839"/>
          <a:ext cx="1166234" cy="7405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FFE11-F0D0-4F7F-A49F-726128325F16}">
      <dsp:nvSpPr>
        <dsp:cNvPr id="0" name=""/>
        <dsp:cNvSpPr/>
      </dsp:nvSpPr>
      <dsp:spPr>
        <a:xfrm>
          <a:off x="130610" y="2760942"/>
          <a:ext cx="1166234" cy="7405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Issue 1 - January</a:t>
          </a:r>
        </a:p>
      </dsp:txBody>
      <dsp:txXfrm>
        <a:off x="152300" y="2782632"/>
        <a:ext cx="1122854" cy="697178"/>
      </dsp:txXfrm>
    </dsp:sp>
    <dsp:sp modelId="{81D2C78A-213E-4381-91D3-D7B4C6FD87BA}">
      <dsp:nvSpPr>
        <dsp:cNvPr id="0" name=""/>
        <dsp:cNvSpPr/>
      </dsp:nvSpPr>
      <dsp:spPr>
        <a:xfrm>
          <a:off x="1426426" y="2637839"/>
          <a:ext cx="1166234" cy="7405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2FAA4C-E2D7-458D-B1E3-CF54168529CC}">
      <dsp:nvSpPr>
        <dsp:cNvPr id="0" name=""/>
        <dsp:cNvSpPr/>
      </dsp:nvSpPr>
      <dsp:spPr>
        <a:xfrm>
          <a:off x="1556007" y="2760942"/>
          <a:ext cx="1166234" cy="7405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Issue 2 – February</a:t>
          </a:r>
        </a:p>
      </dsp:txBody>
      <dsp:txXfrm>
        <a:off x="1577697" y="2782632"/>
        <a:ext cx="1122854" cy="697178"/>
      </dsp:txXfrm>
    </dsp:sp>
    <dsp:sp modelId="{5B4BDD16-F9EF-4454-8413-EE1F5C4D49E6}">
      <dsp:nvSpPr>
        <dsp:cNvPr id="0" name=""/>
        <dsp:cNvSpPr/>
      </dsp:nvSpPr>
      <dsp:spPr>
        <a:xfrm>
          <a:off x="2851824" y="2637839"/>
          <a:ext cx="1166234" cy="7405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4A659-20EC-438F-9C7C-186F67863DBB}">
      <dsp:nvSpPr>
        <dsp:cNvPr id="0" name=""/>
        <dsp:cNvSpPr/>
      </dsp:nvSpPr>
      <dsp:spPr>
        <a:xfrm>
          <a:off x="2981405" y="2760942"/>
          <a:ext cx="1166234" cy="7405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t>
          </a:r>
        </a:p>
      </dsp:txBody>
      <dsp:txXfrm>
        <a:off x="3003095" y="2782632"/>
        <a:ext cx="1122854" cy="697178"/>
      </dsp:txXfrm>
    </dsp:sp>
    <dsp:sp modelId="{B4FF0350-7C6C-4ADA-BE5E-8491BB1A48F2}">
      <dsp:nvSpPr>
        <dsp:cNvPr id="0" name=""/>
        <dsp:cNvSpPr/>
      </dsp:nvSpPr>
      <dsp:spPr>
        <a:xfrm>
          <a:off x="5702619" y="1558100"/>
          <a:ext cx="1166234" cy="7405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4A19CE-0BFA-4128-82EA-13D8FE8AAC50}">
      <dsp:nvSpPr>
        <dsp:cNvPr id="0" name=""/>
        <dsp:cNvSpPr/>
      </dsp:nvSpPr>
      <dsp:spPr>
        <a:xfrm>
          <a:off x="5832201" y="1681203"/>
          <a:ext cx="1166234" cy="7405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Year 2019</a:t>
          </a:r>
        </a:p>
      </dsp:txBody>
      <dsp:txXfrm>
        <a:off x="5853891" y="1702893"/>
        <a:ext cx="1122854" cy="697178"/>
      </dsp:txXfrm>
    </dsp:sp>
    <dsp:sp modelId="{40AD813D-7EE6-4B93-B7A6-B3B3C315A1C9}">
      <dsp:nvSpPr>
        <dsp:cNvPr id="0" name=""/>
        <dsp:cNvSpPr/>
      </dsp:nvSpPr>
      <dsp:spPr>
        <a:xfrm>
          <a:off x="4277221" y="2637839"/>
          <a:ext cx="1166234" cy="7405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E1BB1E-889B-442F-B7CE-272D4D504894}">
      <dsp:nvSpPr>
        <dsp:cNvPr id="0" name=""/>
        <dsp:cNvSpPr/>
      </dsp:nvSpPr>
      <dsp:spPr>
        <a:xfrm>
          <a:off x="4406803" y="2760942"/>
          <a:ext cx="1166234" cy="7405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Issue 1 – January</a:t>
          </a:r>
        </a:p>
      </dsp:txBody>
      <dsp:txXfrm>
        <a:off x="4428493" y="2782632"/>
        <a:ext cx="1122854" cy="697178"/>
      </dsp:txXfrm>
    </dsp:sp>
    <dsp:sp modelId="{74CCF303-3890-4206-B1F7-C372D048F662}">
      <dsp:nvSpPr>
        <dsp:cNvPr id="0" name=""/>
        <dsp:cNvSpPr/>
      </dsp:nvSpPr>
      <dsp:spPr>
        <a:xfrm>
          <a:off x="5702619" y="2637839"/>
          <a:ext cx="1166234" cy="7405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78CBAB-A9FF-4943-87D4-419DC16029EE}">
      <dsp:nvSpPr>
        <dsp:cNvPr id="0" name=""/>
        <dsp:cNvSpPr/>
      </dsp:nvSpPr>
      <dsp:spPr>
        <a:xfrm>
          <a:off x="5832201" y="2760942"/>
          <a:ext cx="1166234" cy="7405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Issue 2 – February</a:t>
          </a:r>
        </a:p>
      </dsp:txBody>
      <dsp:txXfrm>
        <a:off x="5853891" y="2782632"/>
        <a:ext cx="1122854" cy="697178"/>
      </dsp:txXfrm>
    </dsp:sp>
    <dsp:sp modelId="{872C1AB9-9411-4C19-88DA-977F698DEDA8}">
      <dsp:nvSpPr>
        <dsp:cNvPr id="0" name=""/>
        <dsp:cNvSpPr/>
      </dsp:nvSpPr>
      <dsp:spPr>
        <a:xfrm>
          <a:off x="7128017" y="2637839"/>
          <a:ext cx="1166234" cy="7405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81294-E2A6-43E0-8840-D61DDBE3AF48}">
      <dsp:nvSpPr>
        <dsp:cNvPr id="0" name=""/>
        <dsp:cNvSpPr/>
      </dsp:nvSpPr>
      <dsp:spPr>
        <a:xfrm>
          <a:off x="7257599" y="2760942"/>
          <a:ext cx="1166234" cy="7405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t>
          </a:r>
        </a:p>
      </dsp:txBody>
      <dsp:txXfrm>
        <a:off x="7279289" y="2782632"/>
        <a:ext cx="1122854" cy="6971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01-Apr-20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01-Apr-20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all of this with the Ex Libris Higher-Ed Cloud Platform. An open platform that let’s libraries serve users, connect with other academic systems, relying on shared platform services that make library work (and also the Ex Libris work) much easier to manage.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provides common cross-product services while ensuring reliability, security, and ease of integration with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-party products and tools.</a:t>
            </a:r>
          </a:p>
          <a:p>
            <a:r>
              <a:rPr lang="en-US" sz="1200" kern="1200" dirty="0">
                <a:solidFill>
                  <a:schemeClr val="tx1"/>
                </a:solidFill>
                <a:effectLst/>
                <a:latin typeface="+mn-lt"/>
                <a:ea typeface="+mn-ea"/>
                <a:cs typeface="+mn-cs"/>
              </a:rPr>
              <a:t>As such, the Platform provides a shared infrastructure on multiple levels ranging from shared code, developments tools, testing tools and environments, deployment cycle, monitoring and alerts, and 24x7 support.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7401B-FB73-460B-B34B-AE2D26C8FE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3474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knowledge.exlibrisgroup.com/Alma/Product_Documentation/010Alma_Online_Help_(English)/050Administration/070Managing_Jobs/060Managing_Search_Queries_and_Sets#Creating_Logical_Sets" TargetMode="Externa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xml"/><Relationship Id="rId16" Type="http://schemas.openxmlformats.org/officeDocument/2006/relationships/image" Target="../media/image52.svg"/><Relationship Id="rId1" Type="http://schemas.openxmlformats.org/officeDocument/2006/relationships/slideLayout" Target="../slideLayouts/slideLayout8.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hyperlink" Target="https://knowledge.exlibrisgroup.com/Cross_Product/Best_Practices_for_the_Ex_Libris_Community_During_COVID-19"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7E73F6-75FC-44E9-BBFF-F064A233FBD3}"/>
              </a:ext>
            </a:extLst>
          </p:cNvPr>
          <p:cNvSpPr>
            <a:spLocks noGrp="1"/>
          </p:cNvSpPr>
          <p:nvPr>
            <p:ph type="ctrTitle"/>
          </p:nvPr>
        </p:nvSpPr>
        <p:spPr>
          <a:xfrm>
            <a:off x="252240" y="3218278"/>
            <a:ext cx="5399879" cy="719575"/>
          </a:xfrm>
        </p:spPr>
        <p:txBody>
          <a:bodyPr/>
          <a:lstStyle/>
          <a:p>
            <a:r>
              <a:rPr lang="en-US" sz="3200" dirty="0"/>
              <a:t>Best Practices and Q&amp;A for the Ex Libris Community During COVID-19</a:t>
            </a:r>
            <a:br>
              <a:rPr lang="en-US" sz="3200" dirty="0"/>
            </a:br>
            <a:endParaRPr lang="en-US" sz="3200" dirty="0"/>
          </a:p>
        </p:txBody>
      </p:sp>
      <p:sp>
        <p:nvSpPr>
          <p:cNvPr id="6" name="Subtitle 5">
            <a:extLst>
              <a:ext uri="{FF2B5EF4-FFF2-40B4-BE49-F238E27FC236}">
                <a16:creationId xmlns:a16="http://schemas.microsoft.com/office/drawing/2014/main" id="{21FAB61A-9C29-4137-8AD1-B7E6D1F2B335}"/>
              </a:ext>
            </a:extLst>
          </p:cNvPr>
          <p:cNvSpPr>
            <a:spLocks noGrp="1"/>
          </p:cNvSpPr>
          <p:nvPr>
            <p:ph type="subTitle" idx="1"/>
          </p:nvPr>
        </p:nvSpPr>
        <p:spPr>
          <a:xfrm>
            <a:off x="252241" y="4155926"/>
            <a:ext cx="4972396" cy="478380"/>
          </a:xfrm>
        </p:spPr>
        <p:txBody>
          <a:bodyPr/>
          <a:lstStyle/>
          <a:p>
            <a:r>
              <a:rPr lang="en-US" dirty="0"/>
              <a:t>Collections and Best Practices in Alma Digital</a:t>
            </a:r>
          </a:p>
        </p:txBody>
      </p:sp>
      <p:sp>
        <p:nvSpPr>
          <p:cNvPr id="7" name="Text Placeholder 6">
            <a:extLst>
              <a:ext uri="{FF2B5EF4-FFF2-40B4-BE49-F238E27FC236}">
                <a16:creationId xmlns:a16="http://schemas.microsoft.com/office/drawing/2014/main" id="{E3E3076C-2A62-4931-8C20-AA9AF105D504}"/>
              </a:ext>
            </a:extLst>
          </p:cNvPr>
          <p:cNvSpPr>
            <a:spLocks noGrp="1"/>
          </p:cNvSpPr>
          <p:nvPr>
            <p:ph type="body" sz="quarter" idx="12"/>
          </p:nvPr>
        </p:nvSpPr>
        <p:spPr>
          <a:xfrm>
            <a:off x="251520" y="4703483"/>
            <a:ext cx="4972396" cy="388547"/>
          </a:xfrm>
        </p:spPr>
        <p:txBody>
          <a:bodyPr/>
          <a:lstStyle/>
          <a:p>
            <a:r>
              <a:rPr lang="en-US" dirty="0"/>
              <a:t>Daniel Greenberg    |     Product Manager, digital solutions</a:t>
            </a:r>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42EF7E-7CAA-4040-B9F8-477D97B20C13}"/>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89170E55-91BE-445A-8879-8DC1BCC9DDDE}"/>
              </a:ext>
            </a:extLst>
          </p:cNvPr>
          <p:cNvSpPr>
            <a:spLocks noGrp="1"/>
          </p:cNvSpPr>
          <p:nvPr>
            <p:ph type="title"/>
          </p:nvPr>
        </p:nvSpPr>
        <p:spPr/>
        <p:txBody>
          <a:bodyPr>
            <a:normAutofit/>
          </a:bodyPr>
          <a:lstStyle/>
          <a:p>
            <a:r>
              <a:rPr lang="en-US" dirty="0"/>
              <a:t>Collection as a Management Entity</a:t>
            </a:r>
          </a:p>
        </p:txBody>
      </p:sp>
      <p:sp>
        <p:nvSpPr>
          <p:cNvPr id="4" name="Content Placeholder 3">
            <a:extLst>
              <a:ext uri="{FF2B5EF4-FFF2-40B4-BE49-F238E27FC236}">
                <a16:creationId xmlns:a16="http://schemas.microsoft.com/office/drawing/2014/main" id="{53298834-C419-472B-9705-4911C9CC1F4D}"/>
              </a:ext>
            </a:extLst>
          </p:cNvPr>
          <p:cNvSpPr>
            <a:spLocks noGrp="1"/>
          </p:cNvSpPr>
          <p:nvPr>
            <p:ph idx="1"/>
          </p:nvPr>
        </p:nvSpPr>
        <p:spPr/>
        <p:txBody>
          <a:bodyPr>
            <a:normAutofit lnSpcReduction="10000"/>
          </a:bodyPr>
          <a:lstStyle/>
          <a:p>
            <a:r>
              <a:rPr lang="en-US" dirty="0"/>
              <a:t>Metadata Schema per collection</a:t>
            </a:r>
          </a:p>
          <a:p>
            <a:endParaRPr lang="en-US" dirty="0"/>
          </a:p>
          <a:p>
            <a:r>
              <a:rPr lang="en-US" dirty="0"/>
              <a:t>Deposit Forms per collection</a:t>
            </a:r>
          </a:p>
          <a:p>
            <a:endParaRPr lang="en-US" dirty="0"/>
          </a:p>
          <a:p>
            <a:r>
              <a:rPr lang="en-US" dirty="0"/>
              <a:t>Owning Library</a:t>
            </a:r>
          </a:p>
          <a:p>
            <a:endParaRPr lang="en-US" dirty="0"/>
          </a:p>
          <a:p>
            <a:r>
              <a:rPr lang="en-US" dirty="0"/>
              <a:t>Collection can be suppressed</a:t>
            </a:r>
          </a:p>
          <a:p>
            <a:endParaRPr lang="en-US" dirty="0"/>
          </a:p>
          <a:p>
            <a:r>
              <a:rPr lang="en-US"/>
              <a:t>EAD import  /export</a:t>
            </a:r>
            <a:endParaRPr lang="en-US" dirty="0"/>
          </a:p>
        </p:txBody>
      </p:sp>
    </p:spTree>
    <p:extLst>
      <p:ext uri="{BB962C8B-B14F-4D97-AF65-F5344CB8AC3E}">
        <p14:creationId xmlns:p14="http://schemas.microsoft.com/office/powerpoint/2010/main" val="416153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42EF7E-7CAA-4040-B9F8-477D97B20C13}"/>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89170E55-91BE-445A-8879-8DC1BCC9DDDE}"/>
              </a:ext>
            </a:extLst>
          </p:cNvPr>
          <p:cNvSpPr>
            <a:spLocks noGrp="1"/>
          </p:cNvSpPr>
          <p:nvPr>
            <p:ph type="title"/>
          </p:nvPr>
        </p:nvSpPr>
        <p:spPr/>
        <p:txBody>
          <a:bodyPr>
            <a:normAutofit/>
          </a:bodyPr>
          <a:lstStyle/>
          <a:p>
            <a:r>
              <a:rPr lang="en-US" dirty="0"/>
              <a:t>Collection Assignment</a:t>
            </a:r>
          </a:p>
        </p:txBody>
      </p:sp>
      <p:sp>
        <p:nvSpPr>
          <p:cNvPr id="4" name="Content Placeholder 3">
            <a:extLst>
              <a:ext uri="{FF2B5EF4-FFF2-40B4-BE49-F238E27FC236}">
                <a16:creationId xmlns:a16="http://schemas.microsoft.com/office/drawing/2014/main" id="{53298834-C419-472B-9705-4911C9CC1F4D}"/>
              </a:ext>
            </a:extLst>
          </p:cNvPr>
          <p:cNvSpPr>
            <a:spLocks noGrp="1"/>
          </p:cNvSpPr>
          <p:nvPr>
            <p:ph idx="1"/>
          </p:nvPr>
        </p:nvSpPr>
        <p:spPr/>
        <p:txBody>
          <a:bodyPr/>
          <a:lstStyle/>
          <a:p>
            <a:pPr marL="0" indent="0">
              <a:buNone/>
            </a:pPr>
            <a:r>
              <a:rPr lang="en-US" b="1" dirty="0"/>
              <a:t>Automatic</a:t>
            </a:r>
            <a:r>
              <a:rPr lang="en-US" dirty="0"/>
              <a:t>: </a:t>
            </a:r>
          </a:p>
          <a:p>
            <a:r>
              <a:rPr lang="en-US" dirty="0"/>
              <a:t>Deposit Profile Configuration</a:t>
            </a:r>
          </a:p>
          <a:p>
            <a:r>
              <a:rPr lang="en-US" dirty="0"/>
              <a:t>Normalization Task “Add BIB to Collection” during import</a:t>
            </a:r>
          </a:p>
          <a:p>
            <a:pPr marL="0" indent="0">
              <a:buNone/>
            </a:pPr>
            <a:endParaRPr lang="en-US" dirty="0"/>
          </a:p>
          <a:p>
            <a:pPr marL="0" indent="0">
              <a:buNone/>
            </a:pPr>
            <a:r>
              <a:rPr lang="en-US" b="1" dirty="0"/>
              <a:t>Batch</a:t>
            </a:r>
            <a:r>
              <a:rPr lang="en-US" dirty="0"/>
              <a:t>:</a:t>
            </a:r>
          </a:p>
          <a:p>
            <a:r>
              <a:rPr lang="en-US" dirty="0"/>
              <a:t>Job: “Add BIB to Collection”</a:t>
            </a:r>
          </a:p>
          <a:p>
            <a:pPr marL="0" indent="0">
              <a:buNone/>
            </a:pPr>
            <a:endParaRPr lang="en-US" dirty="0"/>
          </a:p>
          <a:p>
            <a:pPr marL="0" indent="0">
              <a:buNone/>
            </a:pPr>
            <a:r>
              <a:rPr lang="en-US" b="1" dirty="0"/>
              <a:t>Manual</a:t>
            </a:r>
          </a:p>
        </p:txBody>
      </p:sp>
    </p:spTree>
    <p:extLst>
      <p:ext uri="{BB962C8B-B14F-4D97-AF65-F5344CB8AC3E}">
        <p14:creationId xmlns:p14="http://schemas.microsoft.com/office/powerpoint/2010/main" val="368074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E3DF61-75DB-43F4-A1B3-0110A329BE48}"/>
              </a:ext>
            </a:extLst>
          </p:cNvPr>
          <p:cNvSpPr>
            <a:spLocks noGrp="1"/>
          </p:cNvSpPr>
          <p:nvPr>
            <p:ph type="ctrTitle"/>
          </p:nvPr>
        </p:nvSpPr>
        <p:spPr>
          <a:xfrm>
            <a:off x="526473" y="3319778"/>
            <a:ext cx="7213879" cy="1240583"/>
          </a:xfrm>
        </p:spPr>
        <p:txBody>
          <a:bodyPr/>
          <a:lstStyle/>
          <a:p>
            <a:r>
              <a:rPr lang="en-US" dirty="0"/>
              <a:t>How to make a batch change to access rights</a:t>
            </a:r>
          </a:p>
        </p:txBody>
      </p:sp>
      <p:sp>
        <p:nvSpPr>
          <p:cNvPr id="3" name="Slide Number Placeholder 2">
            <a:extLst>
              <a:ext uri="{FF2B5EF4-FFF2-40B4-BE49-F238E27FC236}">
                <a16:creationId xmlns:a16="http://schemas.microsoft.com/office/drawing/2014/main" id="{3972354F-E349-4FBE-86E1-85BDA5557A61}"/>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spTree>
    <p:extLst>
      <p:ext uri="{BB962C8B-B14F-4D97-AF65-F5344CB8AC3E}">
        <p14:creationId xmlns:p14="http://schemas.microsoft.com/office/powerpoint/2010/main" val="55612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pPr lvl="0"/>
            <a:r>
              <a:rPr lang="en-US" dirty="0"/>
              <a:t>There are sometimes situations which arise necessitating the need to adjust access rights to digital content.</a:t>
            </a:r>
          </a:p>
          <a:p>
            <a:pPr lvl="0"/>
            <a:r>
              <a:rPr lang="en-US" dirty="0"/>
              <a:t>The change may be to enable remote access and possibly limit number of concurrent users accessing a digital representation.</a:t>
            </a:r>
          </a:p>
          <a:p>
            <a:r>
              <a:rPr lang="en-US" dirty="0"/>
              <a:t>The next slides will show how this may be done as a batch process on a set of digital titles.</a:t>
            </a:r>
          </a:p>
          <a:p>
            <a:endParaRPr lang="en-US" dirty="0"/>
          </a:p>
        </p:txBody>
      </p:sp>
    </p:spTree>
    <p:extLst>
      <p:ext uri="{BB962C8B-B14F-4D97-AF65-F5344CB8AC3E}">
        <p14:creationId xmlns:p14="http://schemas.microsoft.com/office/powerpoint/2010/main" val="2420454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B5026E-DEA3-4C0F-87AD-C99F27B4C500}"/>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6D65F1C8-AE0A-40C6-B98D-EDAF818AB62C}"/>
              </a:ext>
            </a:extLst>
          </p:cNvPr>
          <p:cNvSpPr>
            <a:spLocks noGrp="1"/>
          </p:cNvSpPr>
          <p:nvPr>
            <p:ph type="title"/>
          </p:nvPr>
        </p:nvSpPr>
        <p:spPr/>
        <p:txBody>
          <a:bodyPr/>
          <a:lstStyle/>
          <a:p>
            <a:r>
              <a:rPr lang="en-US" dirty="0"/>
              <a:t>Required Steps</a:t>
            </a:r>
          </a:p>
        </p:txBody>
      </p:sp>
      <p:sp>
        <p:nvSpPr>
          <p:cNvPr id="4" name="Content Placeholder 3">
            <a:extLst>
              <a:ext uri="{FF2B5EF4-FFF2-40B4-BE49-F238E27FC236}">
                <a16:creationId xmlns:a16="http://schemas.microsoft.com/office/drawing/2014/main" id="{C70BB505-48EB-4B0C-89EC-7F990B775443}"/>
              </a:ext>
            </a:extLst>
          </p:cNvPr>
          <p:cNvSpPr>
            <a:spLocks noGrp="1"/>
          </p:cNvSpPr>
          <p:nvPr>
            <p:ph idx="1"/>
          </p:nvPr>
        </p:nvSpPr>
        <p:spPr/>
        <p:txBody>
          <a:bodyPr/>
          <a:lstStyle/>
          <a:p>
            <a:r>
              <a:rPr lang="en-US" dirty="0"/>
              <a:t>Define new AR (access rights policy), if necessary</a:t>
            </a:r>
          </a:p>
          <a:p>
            <a:pPr marL="0" indent="0">
              <a:buNone/>
            </a:pPr>
            <a:endParaRPr lang="en-US" dirty="0"/>
          </a:p>
          <a:p>
            <a:r>
              <a:rPr lang="en-US" dirty="0"/>
              <a:t>Define set of digital titles with representations requiring transition to the new AR</a:t>
            </a:r>
          </a:p>
          <a:p>
            <a:endParaRPr lang="en-US" dirty="0"/>
          </a:p>
          <a:p>
            <a:r>
              <a:rPr lang="en-US" dirty="0"/>
              <a:t>Run job – “Global Representation Changes” to change the AR</a:t>
            </a:r>
          </a:p>
        </p:txBody>
      </p:sp>
    </p:spTree>
    <p:extLst>
      <p:ext uri="{BB962C8B-B14F-4D97-AF65-F5344CB8AC3E}">
        <p14:creationId xmlns:p14="http://schemas.microsoft.com/office/powerpoint/2010/main" val="404102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B5026E-DEA3-4C0F-87AD-C99F27B4C500}"/>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6D65F1C8-AE0A-40C6-B98D-EDAF818AB62C}"/>
              </a:ext>
            </a:extLst>
          </p:cNvPr>
          <p:cNvSpPr>
            <a:spLocks noGrp="1"/>
          </p:cNvSpPr>
          <p:nvPr>
            <p:ph type="title"/>
          </p:nvPr>
        </p:nvSpPr>
        <p:spPr/>
        <p:txBody>
          <a:bodyPr/>
          <a:lstStyle/>
          <a:p>
            <a:r>
              <a:rPr lang="en-US" dirty="0"/>
              <a:t>Required Steps</a:t>
            </a:r>
          </a:p>
        </p:txBody>
      </p:sp>
      <p:sp>
        <p:nvSpPr>
          <p:cNvPr id="4" name="Content Placeholder 3">
            <a:extLst>
              <a:ext uri="{FF2B5EF4-FFF2-40B4-BE49-F238E27FC236}">
                <a16:creationId xmlns:a16="http://schemas.microsoft.com/office/drawing/2014/main" id="{C70BB505-48EB-4B0C-89EC-7F990B775443}"/>
              </a:ext>
            </a:extLst>
          </p:cNvPr>
          <p:cNvSpPr>
            <a:spLocks noGrp="1"/>
          </p:cNvSpPr>
          <p:nvPr>
            <p:ph idx="1"/>
          </p:nvPr>
        </p:nvSpPr>
        <p:spPr/>
        <p:txBody>
          <a:bodyPr/>
          <a:lstStyle/>
          <a:p>
            <a:r>
              <a:rPr lang="en-US" dirty="0"/>
              <a:t>Access the Access Rights Policy at "Configuration &gt; Fulfillment &gt; Copyright management &gt; Access Rights</a:t>
            </a:r>
          </a:p>
          <a:p>
            <a:r>
              <a:rPr lang="en-US" dirty="0"/>
              <a:t>Identify an existing policy you will use or create a new one.</a:t>
            </a:r>
          </a:p>
          <a:p>
            <a:r>
              <a:rPr lang="en-US" dirty="0"/>
              <a:t>On the next slide we see a policy in which </a:t>
            </a:r>
          </a:p>
          <a:p>
            <a:pPr lvl="1"/>
            <a:r>
              <a:rPr lang="en-US" dirty="0"/>
              <a:t>Access will be denied in case 5 users accessed the representation in the last 15 minutes</a:t>
            </a:r>
          </a:p>
          <a:p>
            <a:pPr lvl="1"/>
            <a:r>
              <a:rPr lang="en-US" dirty="0"/>
              <a:t>Download, Save As, and Print buttons will not appear in the viewer</a:t>
            </a:r>
          </a:p>
        </p:txBody>
      </p:sp>
    </p:spTree>
    <p:extLst>
      <p:ext uri="{BB962C8B-B14F-4D97-AF65-F5344CB8AC3E}">
        <p14:creationId xmlns:p14="http://schemas.microsoft.com/office/powerpoint/2010/main" val="2631354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5EBFA7-219A-4ACD-A8F4-2783FCDD88B6}"/>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BEA3B33B-2CB8-4D19-83D0-A6A894D3CCEF}"/>
              </a:ext>
            </a:extLst>
          </p:cNvPr>
          <p:cNvSpPr>
            <a:spLocks noGrp="1"/>
          </p:cNvSpPr>
          <p:nvPr>
            <p:ph type="title"/>
          </p:nvPr>
        </p:nvSpPr>
        <p:spPr/>
        <p:txBody>
          <a:bodyPr/>
          <a:lstStyle/>
          <a:p>
            <a:r>
              <a:rPr lang="en-US" dirty="0"/>
              <a:t>Defining Access Rights Policy - example</a:t>
            </a:r>
          </a:p>
        </p:txBody>
      </p:sp>
      <p:pic>
        <p:nvPicPr>
          <p:cNvPr id="5" name="Content Placeholder 4">
            <a:extLst>
              <a:ext uri="{FF2B5EF4-FFF2-40B4-BE49-F238E27FC236}">
                <a16:creationId xmlns:a16="http://schemas.microsoft.com/office/drawing/2014/main" id="{C146843A-9230-4C64-B2D5-B76A0EFFF729}"/>
              </a:ext>
            </a:extLst>
          </p:cNvPr>
          <p:cNvPicPr>
            <a:picLocks noGrp="1" noChangeAspect="1"/>
          </p:cNvPicPr>
          <p:nvPr>
            <p:ph idx="1"/>
          </p:nvPr>
        </p:nvPicPr>
        <p:blipFill>
          <a:blip r:embed="rId2"/>
          <a:stretch>
            <a:fillRect/>
          </a:stretch>
        </p:blipFill>
        <p:spPr>
          <a:xfrm>
            <a:off x="570990" y="893306"/>
            <a:ext cx="8235543" cy="3653463"/>
          </a:xfrm>
          <a:prstGeom prst="rect">
            <a:avLst/>
          </a:prstGeom>
        </p:spPr>
      </p:pic>
      <p:sp>
        <p:nvSpPr>
          <p:cNvPr id="7" name="Rectangle: Rounded Corners 6">
            <a:extLst>
              <a:ext uri="{FF2B5EF4-FFF2-40B4-BE49-F238E27FC236}">
                <a16:creationId xmlns:a16="http://schemas.microsoft.com/office/drawing/2014/main" id="{F9BBCB81-1F16-4EE9-B9F3-B32CA27560D7}"/>
              </a:ext>
            </a:extLst>
          </p:cNvPr>
          <p:cNvSpPr/>
          <p:nvPr/>
        </p:nvSpPr>
        <p:spPr>
          <a:xfrm>
            <a:off x="899592" y="3579862"/>
            <a:ext cx="1296144"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889FB17-F84F-4051-ADCD-1AB94ED75633}"/>
              </a:ext>
            </a:extLst>
          </p:cNvPr>
          <p:cNvSpPr/>
          <p:nvPr/>
        </p:nvSpPr>
        <p:spPr>
          <a:xfrm>
            <a:off x="5148064" y="2825016"/>
            <a:ext cx="1296144"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50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B5026E-DEA3-4C0F-87AD-C99F27B4C500}"/>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6D65F1C8-AE0A-40C6-B98D-EDAF818AB62C}"/>
              </a:ext>
            </a:extLst>
          </p:cNvPr>
          <p:cNvSpPr>
            <a:spLocks noGrp="1"/>
          </p:cNvSpPr>
          <p:nvPr>
            <p:ph type="title"/>
          </p:nvPr>
        </p:nvSpPr>
        <p:spPr/>
        <p:txBody>
          <a:bodyPr/>
          <a:lstStyle/>
          <a:p>
            <a:r>
              <a:rPr lang="en-US" dirty="0"/>
              <a:t>Define Logical Set</a:t>
            </a:r>
          </a:p>
        </p:txBody>
      </p:sp>
      <p:sp>
        <p:nvSpPr>
          <p:cNvPr id="4" name="Content Placeholder 3">
            <a:extLst>
              <a:ext uri="{FF2B5EF4-FFF2-40B4-BE49-F238E27FC236}">
                <a16:creationId xmlns:a16="http://schemas.microsoft.com/office/drawing/2014/main" id="{C70BB505-48EB-4B0C-89EC-7F990B775443}"/>
              </a:ext>
            </a:extLst>
          </p:cNvPr>
          <p:cNvSpPr>
            <a:spLocks noGrp="1"/>
          </p:cNvSpPr>
          <p:nvPr>
            <p:ph idx="1"/>
          </p:nvPr>
        </p:nvSpPr>
        <p:spPr/>
        <p:txBody>
          <a:bodyPr/>
          <a:lstStyle/>
          <a:p>
            <a:r>
              <a:rPr lang="en-US" sz="1800" dirty="0"/>
              <a:t>Create logical set of titles to be updated. See </a:t>
            </a:r>
            <a:r>
              <a:rPr lang="en-US" sz="1800" u="sng" dirty="0">
                <a:hlinkClick r:id="rId2"/>
              </a:rPr>
              <a:t>Creating Logical Sets</a:t>
            </a:r>
            <a:r>
              <a:rPr lang="en-US" sz="1800" dirty="0"/>
              <a:t> for more details</a:t>
            </a:r>
          </a:p>
          <a:p>
            <a:r>
              <a:rPr lang="en-US" sz="1800" dirty="0"/>
              <a:t>Sets which are based on previous AR to be changed or collection ID could prove useful for our use case: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dirty="0"/>
          </a:p>
          <a:p>
            <a:endParaRPr lang="en-US" dirty="0"/>
          </a:p>
          <a:p>
            <a:pPr marL="0" indent="0">
              <a:buNone/>
            </a:pPr>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6B97114B-66A2-4F35-91F2-5B9D2BF8E495}"/>
              </a:ext>
            </a:extLst>
          </p:cNvPr>
          <p:cNvPicPr>
            <a:picLocks noChangeAspect="1"/>
          </p:cNvPicPr>
          <p:nvPr/>
        </p:nvPicPr>
        <p:blipFill>
          <a:blip r:embed="rId3"/>
          <a:stretch>
            <a:fillRect/>
          </a:stretch>
        </p:blipFill>
        <p:spPr>
          <a:xfrm>
            <a:off x="989856" y="2008892"/>
            <a:ext cx="7236296" cy="1327131"/>
          </a:xfrm>
          <a:prstGeom prst="rect">
            <a:avLst/>
          </a:prstGeom>
        </p:spPr>
      </p:pic>
      <p:pic>
        <p:nvPicPr>
          <p:cNvPr id="6" name="Picture 5">
            <a:extLst>
              <a:ext uri="{FF2B5EF4-FFF2-40B4-BE49-F238E27FC236}">
                <a16:creationId xmlns:a16="http://schemas.microsoft.com/office/drawing/2014/main" id="{B3D9D6CA-BC8C-426F-8777-FD8B68AB3735}"/>
              </a:ext>
            </a:extLst>
          </p:cNvPr>
          <p:cNvPicPr>
            <a:picLocks noChangeAspect="1"/>
          </p:cNvPicPr>
          <p:nvPr/>
        </p:nvPicPr>
        <p:blipFill>
          <a:blip r:embed="rId4"/>
          <a:stretch>
            <a:fillRect/>
          </a:stretch>
        </p:blipFill>
        <p:spPr>
          <a:xfrm>
            <a:off x="978747" y="3507854"/>
            <a:ext cx="7236296" cy="1153302"/>
          </a:xfrm>
          <a:prstGeom prst="rect">
            <a:avLst/>
          </a:prstGeom>
        </p:spPr>
      </p:pic>
    </p:spTree>
    <p:extLst>
      <p:ext uri="{BB962C8B-B14F-4D97-AF65-F5344CB8AC3E}">
        <p14:creationId xmlns:p14="http://schemas.microsoft.com/office/powerpoint/2010/main" val="99604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B5026E-DEA3-4C0F-87AD-C99F27B4C500}"/>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6D65F1C8-AE0A-40C6-B98D-EDAF818AB62C}"/>
              </a:ext>
            </a:extLst>
          </p:cNvPr>
          <p:cNvSpPr>
            <a:spLocks noGrp="1"/>
          </p:cNvSpPr>
          <p:nvPr>
            <p:ph type="title"/>
          </p:nvPr>
        </p:nvSpPr>
        <p:spPr/>
        <p:txBody>
          <a:bodyPr/>
          <a:lstStyle/>
          <a:p>
            <a:r>
              <a:rPr lang="en-US" dirty="0"/>
              <a:t>Run Job to change access rights</a:t>
            </a:r>
          </a:p>
        </p:txBody>
      </p:sp>
      <p:sp>
        <p:nvSpPr>
          <p:cNvPr id="4" name="Content Placeholder 3">
            <a:extLst>
              <a:ext uri="{FF2B5EF4-FFF2-40B4-BE49-F238E27FC236}">
                <a16:creationId xmlns:a16="http://schemas.microsoft.com/office/drawing/2014/main" id="{C70BB505-48EB-4B0C-89EC-7F990B775443}"/>
              </a:ext>
            </a:extLst>
          </p:cNvPr>
          <p:cNvSpPr>
            <a:spLocks noGrp="1"/>
          </p:cNvSpPr>
          <p:nvPr>
            <p:ph idx="1"/>
          </p:nvPr>
        </p:nvSpPr>
        <p:spPr/>
        <p:txBody>
          <a:bodyPr/>
          <a:lstStyle/>
          <a:p>
            <a:pPr lvl="0"/>
            <a:r>
              <a:rPr lang="en-US" dirty="0"/>
              <a:t>Run the job “Global Representation Changes” as follows:</a:t>
            </a:r>
          </a:p>
          <a:p>
            <a:pPr lvl="1"/>
            <a:r>
              <a:rPr lang="en-US" dirty="0"/>
              <a:t>Run on required set of digital titles</a:t>
            </a:r>
          </a:p>
          <a:p>
            <a:pPr lvl="1"/>
            <a:r>
              <a:rPr lang="en-US" dirty="0"/>
              <a:t>Filter representations according to existing ARs, usage type or other parameters</a:t>
            </a:r>
          </a:p>
          <a:p>
            <a:pPr lvl="1"/>
            <a:r>
              <a:rPr lang="en-US" dirty="0"/>
              <a:t>Define new Access Rights policy</a:t>
            </a:r>
          </a:p>
          <a:p>
            <a:pPr lvl="0"/>
            <a:r>
              <a:rPr lang="en-US" dirty="0"/>
              <a:t>In the next slide you can see that we are running the job on a set of all derivative representations with AR “Accessible only to Undergraduate”</a:t>
            </a:r>
          </a:p>
          <a:p>
            <a:pPr lvl="0"/>
            <a:r>
              <a:rPr lang="en-US" dirty="0"/>
              <a:t>All representations in this set will be assigned the new AR policy “5 Concurrent Users”</a:t>
            </a:r>
          </a:p>
          <a:p>
            <a:endParaRPr lang="en-US" dirty="0"/>
          </a:p>
        </p:txBody>
      </p:sp>
    </p:spTree>
    <p:extLst>
      <p:ext uri="{BB962C8B-B14F-4D97-AF65-F5344CB8AC3E}">
        <p14:creationId xmlns:p14="http://schemas.microsoft.com/office/powerpoint/2010/main" val="608919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 Job to change access rights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881C22A2-DE83-44D4-A9D4-C87F71A6908F}"/>
              </a:ext>
            </a:extLst>
          </p:cNvPr>
          <p:cNvPicPr>
            <a:picLocks noChangeAspect="1"/>
          </p:cNvPicPr>
          <p:nvPr/>
        </p:nvPicPr>
        <p:blipFill>
          <a:blip r:embed="rId2"/>
          <a:stretch>
            <a:fillRect/>
          </a:stretch>
        </p:blipFill>
        <p:spPr>
          <a:xfrm>
            <a:off x="971600" y="707582"/>
            <a:ext cx="6336704" cy="4081445"/>
          </a:xfrm>
          <a:prstGeom prst="rect">
            <a:avLst/>
          </a:prstGeom>
        </p:spPr>
      </p:pic>
      <p:sp>
        <p:nvSpPr>
          <p:cNvPr id="7" name="Rectangle: Rounded Corners 6">
            <a:extLst>
              <a:ext uri="{FF2B5EF4-FFF2-40B4-BE49-F238E27FC236}">
                <a16:creationId xmlns:a16="http://schemas.microsoft.com/office/drawing/2014/main" id="{675A3C8B-07D0-4F6A-8FB4-6F72675EE98F}"/>
              </a:ext>
            </a:extLst>
          </p:cNvPr>
          <p:cNvSpPr/>
          <p:nvPr/>
        </p:nvSpPr>
        <p:spPr>
          <a:xfrm>
            <a:off x="1493904" y="4512027"/>
            <a:ext cx="3726167" cy="2915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62406E4-21B6-4C33-BAF8-30AC7B2D5574}"/>
              </a:ext>
            </a:extLst>
          </p:cNvPr>
          <p:cNvSpPr/>
          <p:nvPr/>
        </p:nvSpPr>
        <p:spPr>
          <a:xfrm>
            <a:off x="1002368" y="1971040"/>
            <a:ext cx="2129472" cy="7447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63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Overview</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a:xfrm>
            <a:off x="395535" y="699542"/>
            <a:ext cx="5812091" cy="3979385"/>
          </a:xfrm>
        </p:spPr>
        <p:txBody>
          <a:bodyPr/>
          <a:lstStyle/>
          <a:p>
            <a:r>
              <a:rPr lang="en-US" dirty="0"/>
              <a:t>The current global situation is forcing staff at libraries and higher education institutions to rethink how they operate; how to manage their daily tasks in the most efficient way possible, while working remotely</a:t>
            </a:r>
          </a:p>
          <a:p>
            <a:r>
              <a:rPr lang="en-US" dirty="0"/>
              <a:t>In this webinar we will try to answer your questions and share tips on how to operate during this turbulent time</a:t>
            </a:r>
          </a:p>
          <a:p>
            <a:pPr marL="0" indent="0">
              <a:buNone/>
            </a:pPr>
            <a:endParaRPr lang="en-US" dirty="0"/>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A10A305E-37F6-4E7D-AA30-3F8F270BC296}"/>
              </a:ext>
            </a:extLst>
          </p:cNvPr>
          <p:cNvSpPr txBox="1"/>
          <p:nvPr/>
        </p:nvSpPr>
        <p:spPr>
          <a:xfrm>
            <a:off x="539552" y="4227934"/>
            <a:ext cx="5688632" cy="646331"/>
          </a:xfrm>
          <a:prstGeom prst="rect">
            <a:avLst/>
          </a:prstGeom>
          <a:solidFill>
            <a:schemeClr val="tx1">
              <a:lumMod val="85000"/>
              <a:lumOff val="15000"/>
            </a:schemeClr>
          </a:solidFill>
        </p:spPr>
        <p:txBody>
          <a:bodyPr wrap="square" rtlCol="0">
            <a:spAutoFit/>
          </a:bodyPr>
          <a:lstStyle/>
          <a:p>
            <a:pPr algn="ctr"/>
            <a:r>
              <a:rPr lang="en-US" b="1" dirty="0">
                <a:solidFill>
                  <a:schemeClr val="bg1"/>
                </a:solidFill>
              </a:rPr>
              <a:t>Fee free to send us additional questions during this webinar via the notes area</a:t>
            </a:r>
          </a:p>
        </p:txBody>
      </p:sp>
    </p:spTree>
    <p:extLst>
      <p:ext uri="{BB962C8B-B14F-4D97-AF65-F5344CB8AC3E}">
        <p14:creationId xmlns:p14="http://schemas.microsoft.com/office/powerpoint/2010/main" val="530486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B5026E-DEA3-4C0F-87AD-C99F27B4C500}"/>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6D65F1C8-AE0A-40C6-B98D-EDAF818AB62C}"/>
              </a:ext>
            </a:extLst>
          </p:cNvPr>
          <p:cNvSpPr>
            <a:spLocks noGrp="1"/>
          </p:cNvSpPr>
          <p:nvPr>
            <p:ph type="title"/>
          </p:nvPr>
        </p:nvSpPr>
        <p:spPr/>
        <p:txBody>
          <a:bodyPr/>
          <a:lstStyle/>
          <a:p>
            <a:r>
              <a:rPr lang="en-US" dirty="0"/>
              <a:t>Additional information - multiple conditions</a:t>
            </a:r>
          </a:p>
        </p:txBody>
      </p:sp>
      <p:sp>
        <p:nvSpPr>
          <p:cNvPr id="4" name="Content Placeholder 3">
            <a:extLst>
              <a:ext uri="{FF2B5EF4-FFF2-40B4-BE49-F238E27FC236}">
                <a16:creationId xmlns:a16="http://schemas.microsoft.com/office/drawing/2014/main" id="{C70BB505-48EB-4B0C-89EC-7F990B775443}"/>
              </a:ext>
            </a:extLst>
          </p:cNvPr>
          <p:cNvSpPr>
            <a:spLocks noGrp="1"/>
          </p:cNvSpPr>
          <p:nvPr>
            <p:ph idx="1"/>
          </p:nvPr>
        </p:nvSpPr>
        <p:spPr>
          <a:xfrm>
            <a:off x="395536" y="771550"/>
            <a:ext cx="8424936" cy="3979385"/>
          </a:xfrm>
        </p:spPr>
        <p:txBody>
          <a:bodyPr>
            <a:normAutofit/>
          </a:bodyPr>
          <a:lstStyle/>
          <a:p>
            <a:r>
              <a:rPr lang="en-US" sz="1800" dirty="0"/>
              <a:t>For defining multiple conditions which </a:t>
            </a:r>
            <a:r>
              <a:rPr lang="en-US" sz="1800" b="1" dirty="0"/>
              <a:t>all </a:t>
            </a:r>
            <a:r>
              <a:rPr lang="en-US" sz="1800" dirty="0"/>
              <a:t>need to be met, use multiple parameters per rule:</a:t>
            </a:r>
          </a:p>
          <a:p>
            <a:pPr marL="0" indent="0">
              <a:buNone/>
            </a:pPr>
            <a:endParaRPr lang="en-US" sz="1800" dirty="0"/>
          </a:p>
          <a:p>
            <a:pPr marL="0" indent="0">
              <a:buNone/>
            </a:pPr>
            <a:endParaRPr lang="en-US" sz="1800" dirty="0"/>
          </a:p>
          <a:p>
            <a:pPr marL="0" indent="0">
              <a:buNone/>
            </a:pPr>
            <a:endParaRPr lang="en-US" sz="1800" dirty="0"/>
          </a:p>
          <a:p>
            <a:endParaRPr lang="en-US" sz="1800" dirty="0"/>
          </a:p>
          <a:p>
            <a:r>
              <a:rPr lang="en-US" sz="1800" dirty="0"/>
              <a:t>For defining multiple conditions where it’s enough to meet only </a:t>
            </a:r>
            <a:r>
              <a:rPr lang="en-US" sz="1800" b="1" dirty="0"/>
              <a:t>one</a:t>
            </a:r>
            <a:r>
              <a:rPr lang="en-US" sz="1800" dirty="0"/>
              <a:t>, use multiple rules per policy:</a:t>
            </a:r>
          </a:p>
          <a:p>
            <a:pPr marL="0" indent="0">
              <a:buNone/>
            </a:pPr>
            <a:endParaRPr lang="en-US" sz="1800" dirty="0"/>
          </a:p>
        </p:txBody>
      </p:sp>
      <p:pic>
        <p:nvPicPr>
          <p:cNvPr id="5" name="Picture 4">
            <a:extLst>
              <a:ext uri="{FF2B5EF4-FFF2-40B4-BE49-F238E27FC236}">
                <a16:creationId xmlns:a16="http://schemas.microsoft.com/office/drawing/2014/main" id="{E83E54A7-90D3-42FE-B8C5-69294AB8D4DB}"/>
              </a:ext>
            </a:extLst>
          </p:cNvPr>
          <p:cNvPicPr>
            <a:picLocks noChangeAspect="1"/>
          </p:cNvPicPr>
          <p:nvPr/>
        </p:nvPicPr>
        <p:blipFill>
          <a:blip r:embed="rId2"/>
          <a:stretch>
            <a:fillRect/>
          </a:stretch>
        </p:blipFill>
        <p:spPr>
          <a:xfrm>
            <a:off x="629809" y="1563638"/>
            <a:ext cx="6137927" cy="1068180"/>
          </a:xfrm>
          <a:prstGeom prst="rect">
            <a:avLst/>
          </a:prstGeom>
        </p:spPr>
      </p:pic>
      <p:pic>
        <p:nvPicPr>
          <p:cNvPr id="7" name="Picture 6">
            <a:extLst>
              <a:ext uri="{FF2B5EF4-FFF2-40B4-BE49-F238E27FC236}">
                <a16:creationId xmlns:a16="http://schemas.microsoft.com/office/drawing/2014/main" id="{04927E77-7325-4019-95C8-A8AB76C35DF7}"/>
              </a:ext>
            </a:extLst>
          </p:cNvPr>
          <p:cNvPicPr>
            <a:picLocks noChangeAspect="1"/>
          </p:cNvPicPr>
          <p:nvPr/>
        </p:nvPicPr>
        <p:blipFill>
          <a:blip r:embed="rId3"/>
          <a:stretch>
            <a:fillRect/>
          </a:stretch>
        </p:blipFill>
        <p:spPr>
          <a:xfrm>
            <a:off x="629809" y="3407970"/>
            <a:ext cx="5868144" cy="1468036"/>
          </a:xfrm>
          <a:prstGeom prst="rect">
            <a:avLst/>
          </a:prstGeom>
        </p:spPr>
      </p:pic>
    </p:spTree>
    <p:extLst>
      <p:ext uri="{BB962C8B-B14F-4D97-AF65-F5344CB8AC3E}">
        <p14:creationId xmlns:p14="http://schemas.microsoft.com/office/powerpoint/2010/main" val="3031194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E95F10-2C0B-4E67-953E-259ECDAA4EF0}"/>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AC50ECD9-E4CF-4351-AC5B-8A808A44EFEE}"/>
              </a:ext>
            </a:extLst>
          </p:cNvPr>
          <p:cNvSpPr>
            <a:spLocks noGrp="1"/>
          </p:cNvSpPr>
          <p:nvPr>
            <p:ph type="title"/>
          </p:nvPr>
        </p:nvSpPr>
        <p:spPr/>
        <p:txBody>
          <a:bodyPr/>
          <a:lstStyle/>
          <a:p>
            <a:r>
              <a:rPr lang="en-US" dirty="0"/>
              <a:t>Any additional questions? Send us via the notes section</a:t>
            </a:r>
          </a:p>
        </p:txBody>
      </p:sp>
      <p:pic>
        <p:nvPicPr>
          <p:cNvPr id="1026" name="Picture 2" descr="Image result for Questions?">
            <a:extLst>
              <a:ext uri="{FF2B5EF4-FFF2-40B4-BE49-F238E27FC236}">
                <a16:creationId xmlns:a16="http://schemas.microsoft.com/office/drawing/2014/main" id="{33C42996-5575-4D6E-A0E1-BA2277D21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43558"/>
            <a:ext cx="5945857" cy="3963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038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21497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7" name="Rectangle: Rounded Corners 34">
            <a:extLst>
              <a:ext uri="{FF2B5EF4-FFF2-40B4-BE49-F238E27FC236}">
                <a16:creationId xmlns:a16="http://schemas.microsoft.com/office/drawing/2014/main" id="{5983C58F-D7E8-4BDC-96FD-7339E9C9994E}"/>
              </a:ext>
            </a:extLst>
          </p:cNvPr>
          <p:cNvSpPr/>
          <p:nvPr/>
        </p:nvSpPr>
        <p:spPr>
          <a:xfrm>
            <a:off x="1" y="4221149"/>
            <a:ext cx="9144000" cy="85872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350" dirty="0">
              <a:solidFill>
                <a:srgbClr val="FFFFFF"/>
              </a:solidFill>
              <a:latin typeface="Calibri"/>
            </a:endParaRPr>
          </a:p>
        </p:txBody>
      </p:sp>
      <p:sp>
        <p:nvSpPr>
          <p:cNvPr id="82" name="Oval 81">
            <a:extLst>
              <a:ext uri="{FF2B5EF4-FFF2-40B4-BE49-F238E27FC236}">
                <a16:creationId xmlns:a16="http://schemas.microsoft.com/office/drawing/2014/main" id="{C501F43A-F013-409A-8AD3-5793D0F6FA7A}"/>
              </a:ext>
            </a:extLst>
          </p:cNvPr>
          <p:cNvSpPr/>
          <p:nvPr/>
        </p:nvSpPr>
        <p:spPr>
          <a:xfrm>
            <a:off x="2792273" y="838588"/>
            <a:ext cx="3629335" cy="3629335"/>
          </a:xfrm>
          <a:prstGeom prst="ellipse">
            <a:avLst/>
          </a:prstGeom>
          <a:gradFill flip="none" rotWithShape="1">
            <a:gsLst>
              <a:gs pos="0">
                <a:schemeClr val="bg1"/>
              </a:gs>
              <a:gs pos="100000">
                <a:schemeClr val="accent1">
                  <a:lumMod val="20000"/>
                  <a:lumOff val="80000"/>
                  <a:shade val="100000"/>
                  <a:satMod val="115000"/>
                </a:schemeClr>
              </a:gs>
            </a:gsLst>
            <a:path path="circle">
              <a:fillToRect l="50000" t="50000" r="50000" b="50000"/>
            </a:path>
            <a:tileRect/>
          </a:gra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350" dirty="0">
              <a:solidFill>
                <a:srgbClr val="FFFFFF"/>
              </a:solidFill>
              <a:latin typeface="Calibri"/>
            </a:endParaRPr>
          </a:p>
        </p:txBody>
      </p:sp>
      <p:sp>
        <p:nvSpPr>
          <p:cNvPr id="3" name="Title 2">
            <a:extLst>
              <a:ext uri="{FF2B5EF4-FFF2-40B4-BE49-F238E27FC236}">
                <a16:creationId xmlns:a16="http://schemas.microsoft.com/office/drawing/2014/main" id="{50ACFF1D-81D5-4666-807A-2C4DDDA546E0}"/>
              </a:ext>
            </a:extLst>
          </p:cNvPr>
          <p:cNvSpPr>
            <a:spLocks noGrp="1"/>
          </p:cNvSpPr>
          <p:nvPr>
            <p:ph type="title"/>
          </p:nvPr>
        </p:nvSpPr>
        <p:spPr/>
        <p:txBody>
          <a:bodyPr>
            <a:normAutofit/>
          </a:bodyPr>
          <a:lstStyle/>
          <a:p>
            <a:r>
              <a:rPr lang="en-US" sz="2400" dirty="0"/>
              <a:t>Ex Libris Higher-Ed Cloud Platform</a:t>
            </a:r>
          </a:p>
        </p:txBody>
      </p:sp>
      <p:sp>
        <p:nvSpPr>
          <p:cNvPr id="36" name="Rectangle 35">
            <a:extLst>
              <a:ext uri="{FF2B5EF4-FFF2-40B4-BE49-F238E27FC236}">
                <a16:creationId xmlns:a16="http://schemas.microsoft.com/office/drawing/2014/main" id="{E912B04E-F564-4E40-91E5-9E5281A12E6E}"/>
              </a:ext>
            </a:extLst>
          </p:cNvPr>
          <p:cNvSpPr/>
          <p:nvPr/>
        </p:nvSpPr>
        <p:spPr>
          <a:xfrm>
            <a:off x="3823977" y="2571018"/>
            <a:ext cx="1496051" cy="323165"/>
          </a:xfrm>
          <a:prstGeom prst="rect">
            <a:avLst/>
          </a:prstGeom>
        </p:spPr>
        <p:txBody>
          <a:bodyPr wrap="none">
            <a:spAutoFit/>
          </a:bodyPr>
          <a:lstStyle/>
          <a:p>
            <a:pPr defTabSz="914378"/>
            <a:r>
              <a:rPr lang="en-US" sz="1500" b="1" dirty="0">
                <a:solidFill>
                  <a:srgbClr val="FFFFFF"/>
                </a:solidFill>
                <a:latin typeface="Calibri Light" panose="020F0302020204030204" pitchFamily="34" charset="0"/>
                <a:cs typeface="Calibri Light" panose="020F0302020204030204" pitchFamily="34" charset="0"/>
              </a:rPr>
              <a:t>Platform Services</a:t>
            </a:r>
          </a:p>
        </p:txBody>
      </p:sp>
      <p:sp>
        <p:nvSpPr>
          <p:cNvPr id="39" name="Rectangle 38">
            <a:extLst>
              <a:ext uri="{FF2B5EF4-FFF2-40B4-BE49-F238E27FC236}">
                <a16:creationId xmlns:a16="http://schemas.microsoft.com/office/drawing/2014/main" id="{38D834DD-F30E-4E4E-95ED-31B5271D91EB}"/>
              </a:ext>
            </a:extLst>
          </p:cNvPr>
          <p:cNvSpPr/>
          <p:nvPr/>
        </p:nvSpPr>
        <p:spPr>
          <a:xfrm>
            <a:off x="6389545" y="4703407"/>
            <a:ext cx="1155589" cy="230832"/>
          </a:xfrm>
          <a:prstGeom prst="rect">
            <a:avLst/>
          </a:prstGeom>
        </p:spPr>
        <p:txBody>
          <a:bodyPr wrap="square">
            <a:spAutoFit/>
          </a:bodyPr>
          <a:lstStyle/>
          <a:p>
            <a:pPr algn="ctr" defTabSz="914378"/>
            <a:r>
              <a:rPr lang="en-US" sz="900" b="1" dirty="0">
                <a:solidFill>
                  <a:srgbClr val="003466"/>
                </a:solidFill>
                <a:latin typeface="Calibri Light" panose="020F0302020204030204" pitchFamily="34" charset="0"/>
                <a:cs typeface="Calibri Light" panose="020F0302020204030204" pitchFamily="34" charset="0"/>
              </a:rPr>
              <a:t>Security &amp; Privacy</a:t>
            </a:r>
          </a:p>
        </p:txBody>
      </p:sp>
      <p:sp>
        <p:nvSpPr>
          <p:cNvPr id="40" name="Rectangle 39">
            <a:extLst>
              <a:ext uri="{FF2B5EF4-FFF2-40B4-BE49-F238E27FC236}">
                <a16:creationId xmlns:a16="http://schemas.microsoft.com/office/drawing/2014/main" id="{8496F4CE-AB97-4373-A957-B39BB9D427A7}"/>
              </a:ext>
            </a:extLst>
          </p:cNvPr>
          <p:cNvSpPr/>
          <p:nvPr/>
        </p:nvSpPr>
        <p:spPr>
          <a:xfrm>
            <a:off x="2022241" y="4703407"/>
            <a:ext cx="875213" cy="230832"/>
          </a:xfrm>
          <a:prstGeom prst="rect">
            <a:avLst/>
          </a:prstGeom>
        </p:spPr>
        <p:txBody>
          <a:bodyPr wrap="square">
            <a:spAutoFit/>
          </a:bodyPr>
          <a:lstStyle/>
          <a:p>
            <a:pPr algn="ctr" defTabSz="914378"/>
            <a:r>
              <a:rPr lang="en-US" sz="900" b="1" dirty="0">
                <a:solidFill>
                  <a:srgbClr val="003466"/>
                </a:solidFill>
                <a:latin typeface="Calibri Light" panose="020F0302020204030204" pitchFamily="34" charset="0"/>
                <a:cs typeface="Calibri Light" panose="020F0302020204030204" pitchFamily="34" charset="0"/>
              </a:rPr>
              <a:t>Analytics</a:t>
            </a:r>
          </a:p>
        </p:txBody>
      </p:sp>
      <p:sp>
        <p:nvSpPr>
          <p:cNvPr id="41" name="Rectangle 40">
            <a:extLst>
              <a:ext uri="{FF2B5EF4-FFF2-40B4-BE49-F238E27FC236}">
                <a16:creationId xmlns:a16="http://schemas.microsoft.com/office/drawing/2014/main" id="{DFA475DB-DEE9-420D-A755-1C05A55893C3}"/>
              </a:ext>
            </a:extLst>
          </p:cNvPr>
          <p:cNvSpPr/>
          <p:nvPr/>
        </p:nvSpPr>
        <p:spPr>
          <a:xfrm>
            <a:off x="5455890" y="4703407"/>
            <a:ext cx="1118852" cy="230832"/>
          </a:xfrm>
          <a:prstGeom prst="rect">
            <a:avLst/>
          </a:prstGeom>
        </p:spPr>
        <p:txBody>
          <a:bodyPr wrap="square">
            <a:spAutoFit/>
          </a:bodyPr>
          <a:lstStyle/>
          <a:p>
            <a:pPr algn="ctr" defTabSz="914378"/>
            <a:r>
              <a:rPr lang="en-US" sz="900" b="1" dirty="0">
                <a:solidFill>
                  <a:srgbClr val="003466"/>
                </a:solidFill>
                <a:latin typeface="Calibri Light" panose="020F0302020204030204" pitchFamily="34" charset="0"/>
                <a:cs typeface="Calibri Light" panose="020F0302020204030204" pitchFamily="34" charset="0"/>
              </a:rPr>
              <a:t>Shared Content</a:t>
            </a:r>
          </a:p>
        </p:txBody>
      </p:sp>
      <p:sp>
        <p:nvSpPr>
          <p:cNvPr id="42" name="Rectangle 41">
            <a:extLst>
              <a:ext uri="{FF2B5EF4-FFF2-40B4-BE49-F238E27FC236}">
                <a16:creationId xmlns:a16="http://schemas.microsoft.com/office/drawing/2014/main" id="{146C7D04-3357-451C-8A88-C49264DF3DD9}"/>
              </a:ext>
            </a:extLst>
          </p:cNvPr>
          <p:cNvSpPr/>
          <p:nvPr/>
        </p:nvSpPr>
        <p:spPr>
          <a:xfrm>
            <a:off x="2655125" y="4703407"/>
            <a:ext cx="1178291" cy="230832"/>
          </a:xfrm>
          <a:prstGeom prst="rect">
            <a:avLst/>
          </a:prstGeom>
        </p:spPr>
        <p:txBody>
          <a:bodyPr wrap="square">
            <a:spAutoFit/>
          </a:bodyPr>
          <a:lstStyle/>
          <a:p>
            <a:pPr algn="ctr" defTabSz="914378"/>
            <a:r>
              <a:rPr lang="en-US" sz="900" b="1" dirty="0">
                <a:solidFill>
                  <a:srgbClr val="003466"/>
                </a:solidFill>
                <a:latin typeface="Calibri Light" panose="020F0302020204030204" pitchFamily="34" charset="0"/>
                <a:cs typeface="Calibri Light" panose="020F0302020204030204" pitchFamily="34" charset="0"/>
              </a:rPr>
              <a:t>Open APIs</a:t>
            </a:r>
          </a:p>
        </p:txBody>
      </p:sp>
      <p:sp>
        <p:nvSpPr>
          <p:cNvPr id="47" name="Rectangle 46">
            <a:extLst>
              <a:ext uri="{FF2B5EF4-FFF2-40B4-BE49-F238E27FC236}">
                <a16:creationId xmlns:a16="http://schemas.microsoft.com/office/drawing/2014/main" id="{61F95616-B46A-4865-A7B5-C460818ACC62}"/>
              </a:ext>
            </a:extLst>
          </p:cNvPr>
          <p:cNvSpPr/>
          <p:nvPr/>
        </p:nvSpPr>
        <p:spPr>
          <a:xfrm>
            <a:off x="30762" y="4703407"/>
            <a:ext cx="1034405" cy="230832"/>
          </a:xfrm>
          <a:prstGeom prst="rect">
            <a:avLst/>
          </a:prstGeom>
        </p:spPr>
        <p:txBody>
          <a:bodyPr wrap="square">
            <a:spAutoFit/>
          </a:bodyPr>
          <a:lstStyle/>
          <a:p>
            <a:pPr algn="ctr" defTabSz="914378"/>
            <a:r>
              <a:rPr lang="en-US" sz="900" b="1" dirty="0">
                <a:solidFill>
                  <a:srgbClr val="003466"/>
                </a:solidFill>
                <a:latin typeface="Calibri Light" panose="020F0302020204030204" pitchFamily="34" charset="0"/>
                <a:cs typeface="Calibri Light" panose="020F0302020204030204" pitchFamily="34" charset="0"/>
              </a:rPr>
              <a:t>UX &amp; Mobile</a:t>
            </a:r>
          </a:p>
        </p:txBody>
      </p:sp>
      <p:sp>
        <p:nvSpPr>
          <p:cNvPr id="48" name="Rectangle 47">
            <a:extLst>
              <a:ext uri="{FF2B5EF4-FFF2-40B4-BE49-F238E27FC236}">
                <a16:creationId xmlns:a16="http://schemas.microsoft.com/office/drawing/2014/main" id="{FDD138F4-9351-43C7-8337-7AD93E63ED2B}"/>
              </a:ext>
            </a:extLst>
          </p:cNvPr>
          <p:cNvSpPr/>
          <p:nvPr/>
        </p:nvSpPr>
        <p:spPr>
          <a:xfrm>
            <a:off x="7359937" y="4703407"/>
            <a:ext cx="1021646" cy="230832"/>
          </a:xfrm>
          <a:prstGeom prst="rect">
            <a:avLst/>
          </a:prstGeom>
        </p:spPr>
        <p:txBody>
          <a:bodyPr wrap="square">
            <a:spAutoFit/>
          </a:bodyPr>
          <a:lstStyle/>
          <a:p>
            <a:pPr algn="ctr" defTabSz="914378"/>
            <a:r>
              <a:rPr lang="en-US" sz="900" b="1" dirty="0">
                <a:solidFill>
                  <a:srgbClr val="003466"/>
                </a:solidFill>
                <a:latin typeface="Calibri Light" panose="020F0302020204030204" pitchFamily="34" charset="0"/>
                <a:cs typeface="Calibri Light" panose="020F0302020204030204" pitchFamily="34" charset="0"/>
              </a:rPr>
              <a:t>Collaboration </a:t>
            </a:r>
          </a:p>
        </p:txBody>
      </p:sp>
      <p:sp>
        <p:nvSpPr>
          <p:cNvPr id="49" name="Rectangle 48">
            <a:extLst>
              <a:ext uri="{FF2B5EF4-FFF2-40B4-BE49-F238E27FC236}">
                <a16:creationId xmlns:a16="http://schemas.microsoft.com/office/drawing/2014/main" id="{E75A11B2-210E-4D44-AAC7-67D8B2A1D145}"/>
              </a:ext>
            </a:extLst>
          </p:cNvPr>
          <p:cNvSpPr/>
          <p:nvPr/>
        </p:nvSpPr>
        <p:spPr>
          <a:xfrm>
            <a:off x="8196387" y="4703407"/>
            <a:ext cx="912118" cy="230832"/>
          </a:xfrm>
          <a:prstGeom prst="rect">
            <a:avLst/>
          </a:prstGeom>
        </p:spPr>
        <p:txBody>
          <a:bodyPr wrap="square">
            <a:spAutoFit/>
          </a:bodyPr>
          <a:lstStyle/>
          <a:p>
            <a:pPr algn="ctr" defTabSz="914378"/>
            <a:r>
              <a:rPr lang="en-US" sz="900" b="1" dirty="0">
                <a:solidFill>
                  <a:srgbClr val="003466"/>
                </a:solidFill>
                <a:latin typeface="Calibri Light" panose="020F0302020204030204" pitchFamily="34" charset="0"/>
                <a:cs typeface="Calibri Light" panose="020F0302020204030204" pitchFamily="34" charset="0"/>
              </a:rPr>
              <a:t>Data Models</a:t>
            </a:r>
          </a:p>
        </p:txBody>
      </p:sp>
      <p:sp>
        <p:nvSpPr>
          <p:cNvPr id="124" name="Rectangle 123">
            <a:extLst>
              <a:ext uri="{FF2B5EF4-FFF2-40B4-BE49-F238E27FC236}">
                <a16:creationId xmlns:a16="http://schemas.microsoft.com/office/drawing/2014/main" id="{334DA991-70BD-4486-9208-FF8D82B31DFA}"/>
              </a:ext>
            </a:extLst>
          </p:cNvPr>
          <p:cNvSpPr/>
          <p:nvPr/>
        </p:nvSpPr>
        <p:spPr>
          <a:xfrm>
            <a:off x="894469" y="4703407"/>
            <a:ext cx="1274060" cy="230832"/>
          </a:xfrm>
          <a:prstGeom prst="rect">
            <a:avLst/>
          </a:prstGeom>
        </p:spPr>
        <p:txBody>
          <a:bodyPr wrap="square">
            <a:spAutoFit/>
          </a:bodyPr>
          <a:lstStyle/>
          <a:p>
            <a:pPr algn="ctr" defTabSz="914378"/>
            <a:r>
              <a:rPr lang="en-US" sz="900" b="1" dirty="0">
                <a:solidFill>
                  <a:srgbClr val="003466"/>
                </a:solidFill>
                <a:latin typeface="Calibri Light" panose="020F0302020204030204" pitchFamily="34" charset="0"/>
                <a:cs typeface="Calibri Light" panose="020F0302020204030204" pitchFamily="34" charset="0"/>
              </a:rPr>
              <a:t>Multi-tenant</a:t>
            </a:r>
          </a:p>
        </p:txBody>
      </p:sp>
      <p:sp>
        <p:nvSpPr>
          <p:cNvPr id="145" name="TextBox 144">
            <a:extLst>
              <a:ext uri="{FF2B5EF4-FFF2-40B4-BE49-F238E27FC236}">
                <a16:creationId xmlns:a16="http://schemas.microsoft.com/office/drawing/2014/main" id="{D5BA84DA-E6C7-4E8A-85CF-D4B1311612AF}"/>
              </a:ext>
            </a:extLst>
          </p:cNvPr>
          <p:cNvSpPr txBox="1"/>
          <p:nvPr/>
        </p:nvSpPr>
        <p:spPr>
          <a:xfrm>
            <a:off x="1989178" y="1252675"/>
            <a:ext cx="873957" cy="315471"/>
          </a:xfrm>
          <a:prstGeom prst="rect">
            <a:avLst/>
          </a:prstGeom>
          <a:noFill/>
        </p:spPr>
        <p:txBody>
          <a:bodyPr wrap="none" lIns="68580" tIns="34290" rIns="68580" bIns="34290" rtlCol="0">
            <a:spAutoFit/>
          </a:bodyPr>
          <a:lstStyle/>
          <a:p>
            <a:pPr defTabSz="914378"/>
            <a:r>
              <a:rPr lang="en-US" sz="1600" dirty="0">
                <a:solidFill>
                  <a:srgbClr val="000000">
                    <a:lumMod val="85000"/>
                    <a:lumOff val="15000"/>
                  </a:srgbClr>
                </a:solidFill>
                <a:latin typeface="Calibri"/>
              </a:rPr>
              <a:t>Students</a:t>
            </a:r>
          </a:p>
        </p:txBody>
      </p:sp>
      <p:sp>
        <p:nvSpPr>
          <p:cNvPr id="146" name="TextBox 145">
            <a:extLst>
              <a:ext uri="{FF2B5EF4-FFF2-40B4-BE49-F238E27FC236}">
                <a16:creationId xmlns:a16="http://schemas.microsoft.com/office/drawing/2014/main" id="{2906B300-8534-4EB8-8D2A-FE7DD8DD4950}"/>
              </a:ext>
            </a:extLst>
          </p:cNvPr>
          <p:cNvSpPr txBox="1"/>
          <p:nvPr/>
        </p:nvSpPr>
        <p:spPr>
          <a:xfrm>
            <a:off x="6358453" y="1252675"/>
            <a:ext cx="948593" cy="315471"/>
          </a:xfrm>
          <a:prstGeom prst="rect">
            <a:avLst/>
          </a:prstGeom>
          <a:noFill/>
        </p:spPr>
        <p:txBody>
          <a:bodyPr wrap="none" lIns="68580" tIns="34290" rIns="68580" bIns="34290" rtlCol="0">
            <a:spAutoFit/>
          </a:bodyPr>
          <a:lstStyle/>
          <a:p>
            <a:pPr defTabSz="914378"/>
            <a:r>
              <a:rPr lang="en-US" sz="1600" dirty="0">
                <a:solidFill>
                  <a:srgbClr val="000000">
                    <a:lumMod val="85000"/>
                    <a:lumOff val="15000"/>
                  </a:srgbClr>
                </a:solidFill>
                <a:latin typeface="Calibri"/>
              </a:rPr>
              <a:t>Librarians</a:t>
            </a:r>
          </a:p>
        </p:txBody>
      </p:sp>
      <p:sp>
        <p:nvSpPr>
          <p:cNvPr id="147" name="TextBox 146">
            <a:extLst>
              <a:ext uri="{FF2B5EF4-FFF2-40B4-BE49-F238E27FC236}">
                <a16:creationId xmlns:a16="http://schemas.microsoft.com/office/drawing/2014/main" id="{D24F0C5A-4B74-49D6-9416-0C572C005D24}"/>
              </a:ext>
            </a:extLst>
          </p:cNvPr>
          <p:cNvSpPr txBox="1"/>
          <p:nvPr/>
        </p:nvSpPr>
        <p:spPr>
          <a:xfrm>
            <a:off x="6784315" y="2395039"/>
            <a:ext cx="1144672" cy="315471"/>
          </a:xfrm>
          <a:prstGeom prst="rect">
            <a:avLst/>
          </a:prstGeom>
          <a:noFill/>
        </p:spPr>
        <p:txBody>
          <a:bodyPr wrap="none" lIns="68580" tIns="34290" rIns="68580" bIns="34290" rtlCol="0">
            <a:spAutoFit/>
          </a:bodyPr>
          <a:lstStyle/>
          <a:p>
            <a:pPr defTabSz="914378"/>
            <a:r>
              <a:rPr lang="en-US" sz="1600" dirty="0">
                <a:solidFill>
                  <a:srgbClr val="000000">
                    <a:lumMod val="85000"/>
                    <a:lumOff val="15000"/>
                  </a:srgbClr>
                </a:solidFill>
                <a:latin typeface="Calibri"/>
              </a:rPr>
              <a:t>Researchers</a:t>
            </a:r>
          </a:p>
        </p:txBody>
      </p:sp>
      <p:sp>
        <p:nvSpPr>
          <p:cNvPr id="148" name="TextBox 147">
            <a:extLst>
              <a:ext uri="{FF2B5EF4-FFF2-40B4-BE49-F238E27FC236}">
                <a16:creationId xmlns:a16="http://schemas.microsoft.com/office/drawing/2014/main" id="{D5CBAA27-226E-45D5-A88B-00DD991D7A07}"/>
              </a:ext>
            </a:extLst>
          </p:cNvPr>
          <p:cNvSpPr txBox="1"/>
          <p:nvPr/>
        </p:nvSpPr>
        <p:spPr>
          <a:xfrm>
            <a:off x="6351287" y="3664028"/>
            <a:ext cx="727700" cy="315471"/>
          </a:xfrm>
          <a:prstGeom prst="rect">
            <a:avLst/>
          </a:prstGeom>
          <a:noFill/>
        </p:spPr>
        <p:txBody>
          <a:bodyPr wrap="none" lIns="68580" tIns="34290" rIns="68580" bIns="34290" rtlCol="0">
            <a:spAutoFit/>
          </a:bodyPr>
          <a:lstStyle/>
          <a:p>
            <a:pPr defTabSz="914378"/>
            <a:r>
              <a:rPr lang="en-US" sz="1600" dirty="0">
                <a:solidFill>
                  <a:srgbClr val="000000">
                    <a:lumMod val="85000"/>
                    <a:lumOff val="15000"/>
                  </a:srgbClr>
                </a:solidFill>
                <a:latin typeface="Calibri"/>
              </a:rPr>
              <a:t>Faculty</a:t>
            </a:r>
          </a:p>
        </p:txBody>
      </p:sp>
      <p:sp>
        <p:nvSpPr>
          <p:cNvPr id="149" name="TextBox 148">
            <a:extLst>
              <a:ext uri="{FF2B5EF4-FFF2-40B4-BE49-F238E27FC236}">
                <a16:creationId xmlns:a16="http://schemas.microsoft.com/office/drawing/2014/main" id="{DDD10AA1-89D2-4B2A-B662-9C445C1A2D50}"/>
              </a:ext>
            </a:extLst>
          </p:cNvPr>
          <p:cNvSpPr txBox="1"/>
          <p:nvPr/>
        </p:nvSpPr>
        <p:spPr>
          <a:xfrm>
            <a:off x="1815722" y="3667555"/>
            <a:ext cx="1034770" cy="315471"/>
          </a:xfrm>
          <a:prstGeom prst="rect">
            <a:avLst/>
          </a:prstGeom>
          <a:noFill/>
        </p:spPr>
        <p:txBody>
          <a:bodyPr wrap="none" lIns="68580" tIns="34290" rIns="68580" bIns="34290" rtlCol="0">
            <a:spAutoFit/>
          </a:bodyPr>
          <a:lstStyle/>
          <a:p>
            <a:pPr defTabSz="914378"/>
            <a:r>
              <a:rPr lang="en-US" sz="1600" dirty="0">
                <a:solidFill>
                  <a:srgbClr val="000000">
                    <a:lumMod val="85000"/>
                    <a:lumOff val="15000"/>
                  </a:srgbClr>
                </a:solidFill>
                <a:latin typeface="Calibri"/>
              </a:rPr>
              <a:t>Instructors</a:t>
            </a:r>
          </a:p>
        </p:txBody>
      </p:sp>
      <p:sp>
        <p:nvSpPr>
          <p:cNvPr id="154" name="Freeform 153"/>
          <p:cNvSpPr/>
          <p:nvPr/>
        </p:nvSpPr>
        <p:spPr>
          <a:xfrm>
            <a:off x="3117652" y="3599481"/>
            <a:ext cx="228321" cy="226990"/>
          </a:xfrm>
          <a:custGeom>
            <a:avLst/>
            <a:gdLst/>
            <a:ahLst/>
            <a:cxnLst/>
            <a:rect l="l" t="t" r="r" b="b"/>
            <a:pathLst>
              <a:path w="229940" h="228600">
                <a:moveTo>
                  <a:pt x="32817" y="107156"/>
                </a:moveTo>
                <a:lnTo>
                  <a:pt x="17190" y="125462"/>
                </a:lnTo>
                <a:lnTo>
                  <a:pt x="32817" y="142875"/>
                </a:lnTo>
                <a:lnTo>
                  <a:pt x="172120" y="142875"/>
                </a:lnTo>
                <a:lnTo>
                  <a:pt x="172120" y="107156"/>
                </a:lnTo>
                <a:close/>
                <a:moveTo>
                  <a:pt x="57820" y="28575"/>
                </a:moveTo>
                <a:lnTo>
                  <a:pt x="57820" y="64293"/>
                </a:lnTo>
                <a:lnTo>
                  <a:pt x="197123" y="64293"/>
                </a:lnTo>
                <a:lnTo>
                  <a:pt x="212750" y="46434"/>
                </a:lnTo>
                <a:lnTo>
                  <a:pt x="197123" y="28575"/>
                </a:lnTo>
                <a:close/>
                <a:moveTo>
                  <a:pt x="114747" y="0"/>
                </a:moveTo>
                <a:cubicBezTo>
                  <a:pt x="116682" y="0"/>
                  <a:pt x="118393" y="669"/>
                  <a:pt x="119882" y="2009"/>
                </a:cubicBezTo>
                <a:cubicBezTo>
                  <a:pt x="121370" y="3348"/>
                  <a:pt x="122114" y="4911"/>
                  <a:pt x="122114" y="6697"/>
                </a:cubicBezTo>
                <a:lnTo>
                  <a:pt x="122114" y="14287"/>
                </a:lnTo>
                <a:lnTo>
                  <a:pt x="200249" y="14287"/>
                </a:lnTo>
                <a:cubicBezTo>
                  <a:pt x="202332" y="14287"/>
                  <a:pt x="204118" y="15031"/>
                  <a:pt x="205607" y="16520"/>
                </a:cubicBezTo>
                <a:lnTo>
                  <a:pt x="227931" y="41523"/>
                </a:lnTo>
                <a:cubicBezTo>
                  <a:pt x="230610" y="44797"/>
                  <a:pt x="230610" y="47922"/>
                  <a:pt x="227931" y="50899"/>
                </a:cubicBezTo>
                <a:lnTo>
                  <a:pt x="205607" y="75902"/>
                </a:lnTo>
                <a:cubicBezTo>
                  <a:pt x="204118" y="77688"/>
                  <a:pt x="202332" y="78581"/>
                  <a:pt x="200249" y="78581"/>
                </a:cubicBezTo>
                <a:lnTo>
                  <a:pt x="122114" y="78581"/>
                </a:lnTo>
                <a:lnTo>
                  <a:pt x="122114" y="92868"/>
                </a:lnTo>
                <a:lnTo>
                  <a:pt x="179264" y="92868"/>
                </a:lnTo>
                <a:cubicBezTo>
                  <a:pt x="181050" y="92868"/>
                  <a:pt x="182687" y="93538"/>
                  <a:pt x="184175" y="94878"/>
                </a:cubicBezTo>
                <a:cubicBezTo>
                  <a:pt x="185664" y="96217"/>
                  <a:pt x="186408" y="97929"/>
                  <a:pt x="186408" y="100012"/>
                </a:cubicBezTo>
                <a:lnTo>
                  <a:pt x="186408" y="150018"/>
                </a:lnTo>
                <a:cubicBezTo>
                  <a:pt x="186408" y="152102"/>
                  <a:pt x="185664" y="153813"/>
                  <a:pt x="184175" y="155153"/>
                </a:cubicBezTo>
                <a:cubicBezTo>
                  <a:pt x="182687" y="156492"/>
                  <a:pt x="181050" y="157162"/>
                  <a:pt x="179264" y="157162"/>
                </a:cubicBezTo>
                <a:lnTo>
                  <a:pt x="122114" y="157162"/>
                </a:lnTo>
                <a:lnTo>
                  <a:pt x="122114" y="221902"/>
                </a:lnTo>
                <a:cubicBezTo>
                  <a:pt x="122114" y="223688"/>
                  <a:pt x="121370" y="225251"/>
                  <a:pt x="119882" y="226590"/>
                </a:cubicBezTo>
                <a:cubicBezTo>
                  <a:pt x="118393" y="227930"/>
                  <a:pt x="116682" y="228600"/>
                  <a:pt x="114747" y="228600"/>
                </a:cubicBezTo>
                <a:cubicBezTo>
                  <a:pt x="112812" y="228600"/>
                  <a:pt x="111175" y="227930"/>
                  <a:pt x="109836" y="226590"/>
                </a:cubicBezTo>
                <a:cubicBezTo>
                  <a:pt x="108496" y="225251"/>
                  <a:pt x="107826" y="223688"/>
                  <a:pt x="107826" y="221902"/>
                </a:cubicBezTo>
                <a:lnTo>
                  <a:pt x="107826" y="157162"/>
                </a:lnTo>
                <a:lnTo>
                  <a:pt x="29692" y="157162"/>
                </a:lnTo>
                <a:cubicBezTo>
                  <a:pt x="27608" y="157162"/>
                  <a:pt x="25822" y="156418"/>
                  <a:pt x="24334" y="154930"/>
                </a:cubicBezTo>
                <a:lnTo>
                  <a:pt x="2010" y="129927"/>
                </a:lnTo>
                <a:cubicBezTo>
                  <a:pt x="-669" y="126950"/>
                  <a:pt x="-669" y="123825"/>
                  <a:pt x="2010" y="120550"/>
                </a:cubicBezTo>
                <a:lnTo>
                  <a:pt x="24334" y="95101"/>
                </a:lnTo>
                <a:cubicBezTo>
                  <a:pt x="25822" y="93613"/>
                  <a:pt x="27608" y="92868"/>
                  <a:pt x="29692" y="92868"/>
                </a:cubicBezTo>
                <a:lnTo>
                  <a:pt x="107826" y="92868"/>
                </a:lnTo>
                <a:lnTo>
                  <a:pt x="107826" y="78581"/>
                </a:lnTo>
                <a:lnTo>
                  <a:pt x="50676" y="78581"/>
                </a:lnTo>
                <a:cubicBezTo>
                  <a:pt x="48593" y="78581"/>
                  <a:pt x="46881" y="77837"/>
                  <a:pt x="45542" y="76348"/>
                </a:cubicBezTo>
                <a:cubicBezTo>
                  <a:pt x="44202" y="74860"/>
                  <a:pt x="43533" y="73223"/>
                  <a:pt x="43533" y="71437"/>
                </a:cubicBezTo>
                <a:lnTo>
                  <a:pt x="43533" y="21431"/>
                </a:lnTo>
                <a:cubicBezTo>
                  <a:pt x="43533" y="19347"/>
                  <a:pt x="44202" y="17636"/>
                  <a:pt x="45542" y="16296"/>
                </a:cubicBezTo>
                <a:cubicBezTo>
                  <a:pt x="46881" y="14957"/>
                  <a:pt x="48593" y="14287"/>
                  <a:pt x="50676" y="14287"/>
                </a:cubicBezTo>
                <a:lnTo>
                  <a:pt x="107826" y="14287"/>
                </a:lnTo>
                <a:lnTo>
                  <a:pt x="107826" y="6697"/>
                </a:lnTo>
                <a:cubicBezTo>
                  <a:pt x="107826" y="4911"/>
                  <a:pt x="108496" y="3348"/>
                  <a:pt x="109836" y="2009"/>
                </a:cubicBezTo>
                <a:cubicBezTo>
                  <a:pt x="111175" y="669"/>
                  <a:pt x="112812" y="0"/>
                  <a:pt x="11474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8"/>
            <a:endParaRPr lang="en-US">
              <a:solidFill>
                <a:srgbClr val="000000"/>
              </a:solidFill>
              <a:latin typeface="Calibri"/>
            </a:endParaRPr>
          </a:p>
        </p:txBody>
      </p:sp>
      <p:sp>
        <p:nvSpPr>
          <p:cNvPr id="155" name="TextBox 154">
            <a:extLst>
              <a:ext uri="{FF2B5EF4-FFF2-40B4-BE49-F238E27FC236}">
                <a16:creationId xmlns:a16="http://schemas.microsoft.com/office/drawing/2014/main" id="{58F0A752-CD1F-468E-8CD8-3C0567706D5E}"/>
              </a:ext>
            </a:extLst>
          </p:cNvPr>
          <p:cNvSpPr txBox="1"/>
          <p:nvPr/>
        </p:nvSpPr>
        <p:spPr>
          <a:xfrm>
            <a:off x="1417983" y="2395039"/>
            <a:ext cx="1072232" cy="315471"/>
          </a:xfrm>
          <a:prstGeom prst="rect">
            <a:avLst/>
          </a:prstGeom>
          <a:noFill/>
        </p:spPr>
        <p:txBody>
          <a:bodyPr wrap="square" lIns="68580" tIns="34290" rIns="68580" bIns="34290" rtlCol="0">
            <a:spAutoFit/>
          </a:bodyPr>
          <a:lstStyle/>
          <a:p>
            <a:pPr algn="ctr" defTabSz="914378"/>
            <a:r>
              <a:rPr lang="en-US" sz="1600" dirty="0">
                <a:solidFill>
                  <a:srgbClr val="000000">
                    <a:lumMod val="85000"/>
                    <a:lumOff val="15000"/>
                  </a:srgbClr>
                </a:solidFill>
                <a:latin typeface="Calibri"/>
              </a:rPr>
              <a:t>Campus IT</a:t>
            </a:r>
          </a:p>
        </p:txBody>
      </p:sp>
      <p:sp>
        <p:nvSpPr>
          <p:cNvPr id="156" name="Freeform 155"/>
          <p:cNvSpPr/>
          <p:nvPr/>
        </p:nvSpPr>
        <p:spPr>
          <a:xfrm>
            <a:off x="2673506" y="2547547"/>
            <a:ext cx="226990" cy="202873"/>
          </a:xfrm>
          <a:custGeom>
            <a:avLst/>
            <a:gdLst/>
            <a:ahLst/>
            <a:cxnLst/>
            <a:rect l="l" t="t" r="r" b="b"/>
            <a:pathLst>
              <a:path w="228600" h="185737">
                <a:moveTo>
                  <a:pt x="14288" y="14287"/>
                </a:moveTo>
                <a:lnTo>
                  <a:pt x="14288" y="135731"/>
                </a:lnTo>
                <a:lnTo>
                  <a:pt x="214313" y="135731"/>
                </a:lnTo>
                <a:lnTo>
                  <a:pt x="214313" y="14287"/>
                </a:lnTo>
                <a:close/>
                <a:moveTo>
                  <a:pt x="14288" y="0"/>
                </a:moveTo>
                <a:lnTo>
                  <a:pt x="214313" y="0"/>
                </a:lnTo>
                <a:cubicBezTo>
                  <a:pt x="218182" y="0"/>
                  <a:pt x="221531" y="1414"/>
                  <a:pt x="224359" y="4241"/>
                </a:cubicBezTo>
                <a:cubicBezTo>
                  <a:pt x="227186" y="7069"/>
                  <a:pt x="228600" y="10418"/>
                  <a:pt x="228600" y="14287"/>
                </a:cubicBezTo>
                <a:lnTo>
                  <a:pt x="228600" y="135731"/>
                </a:lnTo>
                <a:cubicBezTo>
                  <a:pt x="228600" y="139601"/>
                  <a:pt x="227186" y="142949"/>
                  <a:pt x="224359" y="145777"/>
                </a:cubicBezTo>
                <a:cubicBezTo>
                  <a:pt x="221531" y="148605"/>
                  <a:pt x="218182" y="150019"/>
                  <a:pt x="214313" y="150019"/>
                </a:cubicBezTo>
                <a:lnTo>
                  <a:pt x="121444" y="150019"/>
                </a:lnTo>
                <a:lnTo>
                  <a:pt x="121444" y="171450"/>
                </a:lnTo>
                <a:lnTo>
                  <a:pt x="157163" y="171450"/>
                </a:lnTo>
                <a:cubicBezTo>
                  <a:pt x="159246" y="171450"/>
                  <a:pt x="160958" y="172120"/>
                  <a:pt x="162297" y="173459"/>
                </a:cubicBezTo>
                <a:cubicBezTo>
                  <a:pt x="163637" y="174799"/>
                  <a:pt x="164306" y="176510"/>
                  <a:pt x="164306" y="178594"/>
                </a:cubicBezTo>
                <a:cubicBezTo>
                  <a:pt x="164306" y="180677"/>
                  <a:pt x="163637" y="182389"/>
                  <a:pt x="162297" y="183728"/>
                </a:cubicBezTo>
                <a:cubicBezTo>
                  <a:pt x="160958" y="185068"/>
                  <a:pt x="159246" y="185737"/>
                  <a:pt x="157163" y="185737"/>
                </a:cubicBezTo>
                <a:lnTo>
                  <a:pt x="71438" y="185737"/>
                </a:lnTo>
                <a:cubicBezTo>
                  <a:pt x="69354" y="185737"/>
                  <a:pt x="67643" y="185068"/>
                  <a:pt x="66303" y="183728"/>
                </a:cubicBezTo>
                <a:cubicBezTo>
                  <a:pt x="64964" y="182389"/>
                  <a:pt x="64294" y="180677"/>
                  <a:pt x="64294" y="178594"/>
                </a:cubicBezTo>
                <a:cubicBezTo>
                  <a:pt x="64294" y="176510"/>
                  <a:pt x="64964" y="174799"/>
                  <a:pt x="66303" y="173459"/>
                </a:cubicBezTo>
                <a:cubicBezTo>
                  <a:pt x="67643" y="172120"/>
                  <a:pt x="69354" y="171450"/>
                  <a:pt x="71438" y="171450"/>
                </a:cubicBezTo>
                <a:lnTo>
                  <a:pt x="107156" y="171450"/>
                </a:lnTo>
                <a:lnTo>
                  <a:pt x="107156" y="150019"/>
                </a:lnTo>
                <a:lnTo>
                  <a:pt x="14288" y="150019"/>
                </a:lnTo>
                <a:cubicBezTo>
                  <a:pt x="10418" y="150019"/>
                  <a:pt x="7070" y="148605"/>
                  <a:pt x="4242" y="145777"/>
                </a:cubicBezTo>
                <a:cubicBezTo>
                  <a:pt x="1414" y="142949"/>
                  <a:pt x="0" y="139601"/>
                  <a:pt x="0" y="135731"/>
                </a:cubicBezTo>
                <a:lnTo>
                  <a:pt x="0" y="14287"/>
                </a:lnTo>
                <a:cubicBezTo>
                  <a:pt x="0" y="10418"/>
                  <a:pt x="1414" y="7069"/>
                  <a:pt x="4242" y="4241"/>
                </a:cubicBezTo>
                <a:cubicBezTo>
                  <a:pt x="7070" y="1414"/>
                  <a:pt x="10418" y="0"/>
                  <a:pt x="142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8"/>
            <a:endParaRPr lang="en-US" sz="1400">
              <a:solidFill>
                <a:srgbClr val="FFFFFF"/>
              </a:solidFill>
              <a:latin typeface="Calibri"/>
            </a:endParaRPr>
          </a:p>
        </p:txBody>
      </p:sp>
      <p:sp>
        <p:nvSpPr>
          <p:cNvPr id="165" name="Rectangle 164"/>
          <p:cNvSpPr/>
          <p:nvPr/>
        </p:nvSpPr>
        <p:spPr>
          <a:xfrm>
            <a:off x="4083832" y="2484277"/>
            <a:ext cx="993990" cy="338554"/>
          </a:xfrm>
          <a:prstGeom prst="rect">
            <a:avLst/>
          </a:prstGeom>
        </p:spPr>
        <p:txBody>
          <a:bodyPr wrap="none">
            <a:spAutoFit/>
          </a:bodyPr>
          <a:lstStyle/>
          <a:p>
            <a:pPr algn="ctr" defTabSz="914378"/>
            <a:r>
              <a:rPr lang="en-US" sz="1600" dirty="0">
                <a:ln w="3175">
                  <a:noFill/>
                </a:ln>
                <a:solidFill>
                  <a:srgbClr val="FFFFFF"/>
                </a:solidFill>
                <a:latin typeface="Calibri"/>
              </a:rPr>
              <a:t>CONTENT</a:t>
            </a:r>
          </a:p>
        </p:txBody>
      </p:sp>
      <p:pic>
        <p:nvPicPr>
          <p:cNvPr id="167" name="Picture 2" descr="Alma">
            <a:extLst>
              <a:ext uri="{FF2B5EF4-FFF2-40B4-BE49-F238E27FC236}">
                <a16:creationId xmlns:a16="http://schemas.microsoft.com/office/drawing/2014/main" id="{CFE12BDA-1087-47DB-ACA9-244A6C049F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5405" y="1279836"/>
            <a:ext cx="866588" cy="199186"/>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4" descr="campusM">
            <a:extLst>
              <a:ext uri="{FF2B5EF4-FFF2-40B4-BE49-F238E27FC236}">
                <a16:creationId xmlns:a16="http://schemas.microsoft.com/office/drawing/2014/main" id="{5D2FEB85-29DD-4C1A-ADF1-516E937AB4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7792" y="1557240"/>
            <a:ext cx="645534" cy="149340"/>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6" descr="Esploro">
            <a:extLst>
              <a:ext uri="{FF2B5EF4-FFF2-40B4-BE49-F238E27FC236}">
                <a16:creationId xmlns:a16="http://schemas.microsoft.com/office/drawing/2014/main" id="{8F9B7DA4-87E2-43B3-B62E-7341DD4B96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735" y="1917223"/>
            <a:ext cx="746767" cy="171645"/>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8" descr="Leganto">
            <a:extLst>
              <a:ext uri="{FF2B5EF4-FFF2-40B4-BE49-F238E27FC236}">
                <a16:creationId xmlns:a16="http://schemas.microsoft.com/office/drawing/2014/main" id="{456FD452-4C66-470A-A1E0-B0F077BB18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9861" y="2257221"/>
            <a:ext cx="712036" cy="163661"/>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4" descr="Pivot">
            <a:extLst>
              <a:ext uri="{FF2B5EF4-FFF2-40B4-BE49-F238E27FC236}">
                <a16:creationId xmlns:a16="http://schemas.microsoft.com/office/drawing/2014/main" id="{8714083A-B62F-43FC-94A6-158FD84D617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8221" y="3421202"/>
            <a:ext cx="757160" cy="174033"/>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6" descr="Research Professional">
            <a:extLst>
              <a:ext uri="{FF2B5EF4-FFF2-40B4-BE49-F238E27FC236}">
                <a16:creationId xmlns:a16="http://schemas.microsoft.com/office/drawing/2014/main" id="{B8FEDD32-CE01-48B8-B775-55E2296E0CC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9764" y="3696078"/>
            <a:ext cx="772601" cy="334410"/>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18" descr="RapidILL">
            <a:extLst>
              <a:ext uri="{FF2B5EF4-FFF2-40B4-BE49-F238E27FC236}">
                <a16:creationId xmlns:a16="http://schemas.microsoft.com/office/drawing/2014/main" id="{74D58D0F-D00D-4DB0-8FE7-8FBCD28056F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41341" y="3379776"/>
            <a:ext cx="693917" cy="159497"/>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20" descr="RefWorks">
            <a:extLst>
              <a:ext uri="{FF2B5EF4-FFF2-40B4-BE49-F238E27FC236}">
                <a16:creationId xmlns:a16="http://schemas.microsoft.com/office/drawing/2014/main" id="{2E32810F-A47A-44EB-AE27-D8FB916B011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71458" y="2446962"/>
            <a:ext cx="636618" cy="146327"/>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2" descr="Rosetta">
            <a:extLst>
              <a:ext uri="{FF2B5EF4-FFF2-40B4-BE49-F238E27FC236}">
                <a16:creationId xmlns:a16="http://schemas.microsoft.com/office/drawing/2014/main" id="{15F72D81-3877-4BB2-AC14-FD008F4C1C3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95045" y="1573448"/>
            <a:ext cx="693918" cy="159497"/>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75">
            <a:extLst>
              <a:ext uri="{FF2B5EF4-FFF2-40B4-BE49-F238E27FC236}">
                <a16:creationId xmlns:a16="http://schemas.microsoft.com/office/drawing/2014/main" id="{3DA60039-713C-4C5A-890E-0E0F56F483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75190" y="1880558"/>
            <a:ext cx="598277" cy="354979"/>
          </a:xfrm>
          <a:prstGeom prst="rect">
            <a:avLst/>
          </a:prstGeom>
        </p:spPr>
      </p:pic>
      <p:pic>
        <p:nvPicPr>
          <p:cNvPr id="177" name="Picture 10" descr="Primo">
            <a:extLst>
              <a:ext uri="{FF2B5EF4-FFF2-40B4-BE49-F238E27FC236}">
                <a16:creationId xmlns:a16="http://schemas.microsoft.com/office/drawing/2014/main" id="{0189A6AA-0D18-4356-8D60-D63480569E8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03090" y="2651803"/>
            <a:ext cx="648688" cy="149101"/>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12" descr="Summon">
            <a:extLst>
              <a:ext uri="{FF2B5EF4-FFF2-40B4-BE49-F238E27FC236}">
                <a16:creationId xmlns:a16="http://schemas.microsoft.com/office/drawing/2014/main" id="{3A0DCCA8-F911-4FB4-A086-403FD6192ED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45456" y="3058449"/>
            <a:ext cx="669294" cy="153838"/>
          </a:xfrm>
          <a:prstGeom prst="rect">
            <a:avLst/>
          </a:prstGeom>
          <a:noFill/>
          <a:extLst>
            <a:ext uri="{909E8E84-426E-40DD-AFC4-6F175D3DCCD1}">
              <a14:hiddenFill xmlns:a14="http://schemas.microsoft.com/office/drawing/2010/main">
                <a:solidFill>
                  <a:srgbClr val="FFFFFF"/>
                </a:solidFill>
              </a14:hiddenFill>
            </a:ext>
          </a:extLst>
        </p:spPr>
      </p:pic>
      <p:pic>
        <p:nvPicPr>
          <p:cNvPr id="179" name="Graphic 138">
            <a:extLst>
              <a:ext uri="{FF2B5EF4-FFF2-40B4-BE49-F238E27FC236}">
                <a16:creationId xmlns:a16="http://schemas.microsoft.com/office/drawing/2014/main" id="{15372CB2-76D5-491B-919A-831153132AD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65354" y="2864769"/>
            <a:ext cx="505238" cy="172074"/>
          </a:xfrm>
          <a:prstGeom prst="rect">
            <a:avLst/>
          </a:prstGeom>
        </p:spPr>
      </p:pic>
      <p:sp>
        <p:nvSpPr>
          <p:cNvPr id="185" name="Oval 184">
            <a:extLst>
              <a:ext uri="{FF2B5EF4-FFF2-40B4-BE49-F238E27FC236}">
                <a16:creationId xmlns:a16="http://schemas.microsoft.com/office/drawing/2014/main" id="{140DC67F-6017-4F58-95B6-7AB7EC9C35AB}"/>
              </a:ext>
            </a:extLst>
          </p:cNvPr>
          <p:cNvSpPr/>
          <p:nvPr/>
        </p:nvSpPr>
        <p:spPr>
          <a:xfrm>
            <a:off x="3965480" y="1988327"/>
            <a:ext cx="1330012" cy="1330011"/>
          </a:xfrm>
          <a:prstGeom prst="ellipse">
            <a:avLst/>
          </a:prstGeom>
          <a:solidFill>
            <a:schemeClr val="bg1">
              <a:lumMod val="85000"/>
            </a:schemeClr>
          </a:solidFill>
          <a:ln w="285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defTabSz="914378"/>
            <a:endParaRPr lang="en-US">
              <a:solidFill>
                <a:srgbClr val="000000"/>
              </a:solidFill>
              <a:latin typeface="Calibri"/>
            </a:endParaRPr>
          </a:p>
        </p:txBody>
      </p:sp>
      <p:sp>
        <p:nvSpPr>
          <p:cNvPr id="183" name="Oval 182">
            <a:extLst>
              <a:ext uri="{FF2B5EF4-FFF2-40B4-BE49-F238E27FC236}">
                <a16:creationId xmlns:a16="http://schemas.microsoft.com/office/drawing/2014/main" id="{140DC67F-6017-4F58-95B6-7AB7EC9C35AB}"/>
              </a:ext>
            </a:extLst>
          </p:cNvPr>
          <p:cNvSpPr/>
          <p:nvPr/>
        </p:nvSpPr>
        <p:spPr>
          <a:xfrm>
            <a:off x="4209310" y="2240415"/>
            <a:ext cx="825833" cy="825832"/>
          </a:xfrm>
          <a:prstGeom prst="ellipse">
            <a:avLst/>
          </a:prstGeom>
          <a:solidFill>
            <a:schemeClr val="accent1">
              <a:lumMod val="75000"/>
            </a:schemeClr>
          </a:solidFill>
          <a:ln w="285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defTabSz="914378"/>
            <a:endParaRPr lang="en-US">
              <a:solidFill>
                <a:srgbClr val="000000"/>
              </a:solidFill>
              <a:latin typeface="Calibri"/>
            </a:endParaRPr>
          </a:p>
        </p:txBody>
      </p:sp>
      <p:sp>
        <p:nvSpPr>
          <p:cNvPr id="180" name="TextBox 179">
            <a:extLst>
              <a:ext uri="{FF2B5EF4-FFF2-40B4-BE49-F238E27FC236}">
                <a16:creationId xmlns:a16="http://schemas.microsoft.com/office/drawing/2014/main" id="{F7F324CA-4401-4469-86F7-988937FE0D5C}"/>
              </a:ext>
            </a:extLst>
          </p:cNvPr>
          <p:cNvSpPr txBox="1"/>
          <p:nvPr/>
        </p:nvSpPr>
        <p:spPr>
          <a:xfrm rot="17709343">
            <a:off x="4049250" y="2136009"/>
            <a:ext cx="1112988" cy="1071596"/>
          </a:xfrm>
          <a:prstGeom prst="rect">
            <a:avLst/>
          </a:prstGeom>
          <a:noFill/>
        </p:spPr>
        <p:txBody>
          <a:bodyPr spcFirstLastPara="1" wrap="none" lIns="68580" tIns="34290" rIns="68580" bIns="34290" numCol="1" rtlCol="0">
            <a:prstTxWarp prst="textArchDown">
              <a:avLst>
                <a:gd name="adj" fmla="val 1558593"/>
              </a:avLst>
            </a:prstTxWarp>
            <a:spAutoFit/>
          </a:bodyPr>
          <a:lstStyle/>
          <a:p>
            <a:pPr algn="ctr" defTabSz="914378"/>
            <a:r>
              <a:rPr lang="en-US" sz="1100" b="1" dirty="0">
                <a:solidFill>
                  <a:srgbClr val="44546A"/>
                </a:solidFill>
                <a:latin typeface="Calibri"/>
              </a:rPr>
              <a:t>Analytics</a:t>
            </a:r>
          </a:p>
        </p:txBody>
      </p:sp>
      <p:sp>
        <p:nvSpPr>
          <p:cNvPr id="181" name="TextBox 180">
            <a:extLst>
              <a:ext uri="{FF2B5EF4-FFF2-40B4-BE49-F238E27FC236}">
                <a16:creationId xmlns:a16="http://schemas.microsoft.com/office/drawing/2014/main" id="{ACFCACF6-B937-4835-B02F-3FBF78EF00CA}"/>
              </a:ext>
            </a:extLst>
          </p:cNvPr>
          <p:cNvSpPr txBox="1"/>
          <p:nvPr/>
        </p:nvSpPr>
        <p:spPr>
          <a:xfrm rot="21389451">
            <a:off x="4042931" y="1986590"/>
            <a:ext cx="1171451" cy="1226988"/>
          </a:xfrm>
          <a:prstGeom prst="rect">
            <a:avLst/>
          </a:prstGeom>
          <a:noFill/>
        </p:spPr>
        <p:txBody>
          <a:bodyPr spcFirstLastPara="1" wrap="none" lIns="68580" tIns="34290" rIns="68580" bIns="34290" numCol="1" rtlCol="0">
            <a:prstTxWarp prst="textArchDown">
              <a:avLst/>
            </a:prstTxWarp>
            <a:spAutoFit/>
          </a:bodyPr>
          <a:lstStyle/>
          <a:p>
            <a:pPr defTabSz="914378"/>
            <a:r>
              <a:rPr lang="en-US" sz="1100" b="1" dirty="0">
                <a:solidFill>
                  <a:srgbClr val="44546A"/>
                </a:solidFill>
                <a:latin typeface="Calibri"/>
              </a:rPr>
              <a:t>Workflows</a:t>
            </a:r>
          </a:p>
        </p:txBody>
      </p:sp>
      <p:sp>
        <p:nvSpPr>
          <p:cNvPr id="184" name="Rectangle 183">
            <a:extLst>
              <a:ext uri="{FF2B5EF4-FFF2-40B4-BE49-F238E27FC236}">
                <a16:creationId xmlns:a16="http://schemas.microsoft.com/office/drawing/2014/main" id="{C17B4A95-2D69-41D2-9A50-284C16B2371A}"/>
              </a:ext>
            </a:extLst>
          </p:cNvPr>
          <p:cNvSpPr/>
          <p:nvPr/>
        </p:nvSpPr>
        <p:spPr>
          <a:xfrm>
            <a:off x="4187189" y="2495524"/>
            <a:ext cx="893193" cy="307777"/>
          </a:xfrm>
          <a:prstGeom prst="rect">
            <a:avLst/>
          </a:prstGeom>
        </p:spPr>
        <p:txBody>
          <a:bodyPr wrap="none">
            <a:spAutoFit/>
          </a:bodyPr>
          <a:lstStyle/>
          <a:p>
            <a:pPr algn="ctr" defTabSz="914378"/>
            <a:r>
              <a:rPr lang="en-US" sz="1400" dirty="0">
                <a:ln w="3175">
                  <a:noFill/>
                </a:ln>
                <a:solidFill>
                  <a:srgbClr val="FFFFFF"/>
                </a:solidFill>
                <a:latin typeface="Calibri"/>
              </a:rPr>
              <a:t>CONTENT</a:t>
            </a:r>
          </a:p>
        </p:txBody>
      </p:sp>
      <p:sp>
        <p:nvSpPr>
          <p:cNvPr id="186" name="Rectangle 185">
            <a:extLst>
              <a:ext uri="{FF2B5EF4-FFF2-40B4-BE49-F238E27FC236}">
                <a16:creationId xmlns:a16="http://schemas.microsoft.com/office/drawing/2014/main" id="{C17B4A95-2D69-41D2-9A50-284C16B2371A}"/>
              </a:ext>
            </a:extLst>
          </p:cNvPr>
          <p:cNvSpPr/>
          <p:nvPr/>
        </p:nvSpPr>
        <p:spPr>
          <a:xfrm>
            <a:off x="4472202" y="1992475"/>
            <a:ext cx="312906" cy="276999"/>
          </a:xfrm>
          <a:prstGeom prst="rect">
            <a:avLst/>
          </a:prstGeom>
        </p:spPr>
        <p:txBody>
          <a:bodyPr wrap="none">
            <a:spAutoFit/>
          </a:bodyPr>
          <a:lstStyle/>
          <a:p>
            <a:pPr algn="ctr" defTabSz="914378"/>
            <a:r>
              <a:rPr lang="en-US" sz="1200" dirty="0">
                <a:ln w="3175">
                  <a:noFill/>
                </a:ln>
                <a:solidFill>
                  <a:srgbClr val="003466"/>
                </a:solidFill>
                <a:latin typeface="Calibri"/>
              </a:rPr>
              <a:t>AI</a:t>
            </a:r>
          </a:p>
        </p:txBody>
      </p:sp>
      <p:sp>
        <p:nvSpPr>
          <p:cNvPr id="188" name="Oval 187">
            <a:extLst>
              <a:ext uri="{FF2B5EF4-FFF2-40B4-BE49-F238E27FC236}">
                <a16:creationId xmlns:a16="http://schemas.microsoft.com/office/drawing/2014/main" id="{C501F43A-F013-409A-8AD3-5793D0F6FA7A}"/>
              </a:ext>
            </a:extLst>
          </p:cNvPr>
          <p:cNvSpPr/>
          <p:nvPr/>
        </p:nvSpPr>
        <p:spPr>
          <a:xfrm>
            <a:off x="2896574" y="1200614"/>
            <a:ext cx="490434" cy="4904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350" dirty="0">
              <a:solidFill>
                <a:srgbClr val="FFFFFF"/>
              </a:solidFill>
              <a:latin typeface="Calibri"/>
            </a:endParaRPr>
          </a:p>
        </p:txBody>
      </p:sp>
      <p:sp>
        <p:nvSpPr>
          <p:cNvPr id="189" name="Oval 188">
            <a:extLst>
              <a:ext uri="{FF2B5EF4-FFF2-40B4-BE49-F238E27FC236}">
                <a16:creationId xmlns:a16="http://schemas.microsoft.com/office/drawing/2014/main" id="{C501F43A-F013-409A-8AD3-5793D0F6FA7A}"/>
              </a:ext>
            </a:extLst>
          </p:cNvPr>
          <p:cNvSpPr/>
          <p:nvPr/>
        </p:nvSpPr>
        <p:spPr>
          <a:xfrm>
            <a:off x="5788264" y="1200614"/>
            <a:ext cx="490434" cy="4904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350" dirty="0">
              <a:solidFill>
                <a:srgbClr val="FFFFFF"/>
              </a:solidFill>
              <a:latin typeface="Calibri"/>
            </a:endParaRPr>
          </a:p>
        </p:txBody>
      </p:sp>
      <p:sp>
        <p:nvSpPr>
          <p:cNvPr id="190" name="Oval 189">
            <a:extLst>
              <a:ext uri="{FF2B5EF4-FFF2-40B4-BE49-F238E27FC236}">
                <a16:creationId xmlns:a16="http://schemas.microsoft.com/office/drawing/2014/main" id="{C501F43A-F013-409A-8AD3-5793D0F6FA7A}"/>
              </a:ext>
            </a:extLst>
          </p:cNvPr>
          <p:cNvSpPr/>
          <p:nvPr/>
        </p:nvSpPr>
        <p:spPr>
          <a:xfrm>
            <a:off x="2896574" y="3572280"/>
            <a:ext cx="490434" cy="4904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350" dirty="0">
              <a:solidFill>
                <a:srgbClr val="FFFFFF"/>
              </a:solidFill>
              <a:latin typeface="Calibri"/>
            </a:endParaRPr>
          </a:p>
        </p:txBody>
      </p:sp>
      <p:sp>
        <p:nvSpPr>
          <p:cNvPr id="191" name="Oval 190">
            <a:extLst>
              <a:ext uri="{FF2B5EF4-FFF2-40B4-BE49-F238E27FC236}">
                <a16:creationId xmlns:a16="http://schemas.microsoft.com/office/drawing/2014/main" id="{C501F43A-F013-409A-8AD3-5793D0F6FA7A}"/>
              </a:ext>
            </a:extLst>
          </p:cNvPr>
          <p:cNvSpPr/>
          <p:nvPr/>
        </p:nvSpPr>
        <p:spPr>
          <a:xfrm>
            <a:off x="5782086" y="3584636"/>
            <a:ext cx="490434" cy="4904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350" dirty="0">
              <a:solidFill>
                <a:srgbClr val="FFFFFF"/>
              </a:solidFill>
              <a:latin typeface="Calibri"/>
            </a:endParaRPr>
          </a:p>
        </p:txBody>
      </p:sp>
      <p:sp>
        <p:nvSpPr>
          <p:cNvPr id="192" name="Oval 191">
            <a:extLst>
              <a:ext uri="{FF2B5EF4-FFF2-40B4-BE49-F238E27FC236}">
                <a16:creationId xmlns:a16="http://schemas.microsoft.com/office/drawing/2014/main" id="{C501F43A-F013-409A-8AD3-5793D0F6FA7A}"/>
              </a:ext>
            </a:extLst>
          </p:cNvPr>
          <p:cNvSpPr/>
          <p:nvPr/>
        </p:nvSpPr>
        <p:spPr>
          <a:xfrm>
            <a:off x="2495508" y="2321425"/>
            <a:ext cx="490434" cy="4904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350" dirty="0">
              <a:solidFill>
                <a:srgbClr val="FFFFFF"/>
              </a:solidFill>
              <a:latin typeface="Calibri"/>
            </a:endParaRPr>
          </a:p>
        </p:txBody>
      </p:sp>
      <p:sp>
        <p:nvSpPr>
          <p:cNvPr id="193" name="Oval 192">
            <a:extLst>
              <a:ext uri="{FF2B5EF4-FFF2-40B4-BE49-F238E27FC236}">
                <a16:creationId xmlns:a16="http://schemas.microsoft.com/office/drawing/2014/main" id="{C501F43A-F013-409A-8AD3-5793D0F6FA7A}"/>
              </a:ext>
            </a:extLst>
          </p:cNvPr>
          <p:cNvSpPr/>
          <p:nvPr/>
        </p:nvSpPr>
        <p:spPr>
          <a:xfrm>
            <a:off x="6234949" y="2321425"/>
            <a:ext cx="490434" cy="4904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350" dirty="0">
              <a:solidFill>
                <a:srgbClr val="FFFFFF"/>
              </a:solidFill>
              <a:latin typeface="Calibri"/>
            </a:endParaRPr>
          </a:p>
        </p:txBody>
      </p:sp>
      <p:sp>
        <p:nvSpPr>
          <p:cNvPr id="194" name="Freeform 193"/>
          <p:cNvSpPr/>
          <p:nvPr/>
        </p:nvSpPr>
        <p:spPr>
          <a:xfrm>
            <a:off x="5937815" y="3723146"/>
            <a:ext cx="206355" cy="206355"/>
          </a:xfrm>
          <a:custGeom>
            <a:avLst/>
            <a:gdLst/>
            <a:ahLst/>
            <a:cxnLst/>
            <a:rect l="l" t="t" r="r" b="b"/>
            <a:pathLst>
              <a:path w="228600" h="228600">
                <a:moveTo>
                  <a:pt x="89744" y="50006"/>
                </a:moveTo>
                <a:cubicBezTo>
                  <a:pt x="80219" y="50006"/>
                  <a:pt x="71215" y="53280"/>
                  <a:pt x="62731" y="59829"/>
                </a:cubicBezTo>
                <a:cubicBezTo>
                  <a:pt x="54248" y="66377"/>
                  <a:pt x="50006" y="72330"/>
                  <a:pt x="50006" y="77688"/>
                </a:cubicBezTo>
                <a:lnTo>
                  <a:pt x="50006" y="108049"/>
                </a:lnTo>
                <a:cubicBezTo>
                  <a:pt x="50006" y="114895"/>
                  <a:pt x="51495" y="122560"/>
                  <a:pt x="54471" y="131043"/>
                </a:cubicBezTo>
                <a:cubicBezTo>
                  <a:pt x="57448" y="139526"/>
                  <a:pt x="61615" y="146000"/>
                  <a:pt x="66973" y="150465"/>
                </a:cubicBezTo>
                <a:cubicBezTo>
                  <a:pt x="71140" y="153441"/>
                  <a:pt x="73000" y="157534"/>
                  <a:pt x="72554" y="162743"/>
                </a:cubicBezTo>
                <a:cubicBezTo>
                  <a:pt x="72107" y="167952"/>
                  <a:pt x="69652" y="171747"/>
                  <a:pt x="65187" y="174129"/>
                </a:cubicBezTo>
                <a:lnTo>
                  <a:pt x="18753" y="199132"/>
                </a:lnTo>
                <a:cubicBezTo>
                  <a:pt x="18455" y="199132"/>
                  <a:pt x="18157" y="199280"/>
                  <a:pt x="17860" y="199578"/>
                </a:cubicBezTo>
                <a:cubicBezTo>
                  <a:pt x="16669" y="200173"/>
                  <a:pt x="15478" y="200918"/>
                  <a:pt x="14288" y="201811"/>
                </a:cubicBezTo>
                <a:lnTo>
                  <a:pt x="14288" y="214312"/>
                </a:lnTo>
                <a:lnTo>
                  <a:pt x="164306" y="214312"/>
                </a:lnTo>
                <a:lnTo>
                  <a:pt x="164306" y="201364"/>
                </a:lnTo>
                <a:cubicBezTo>
                  <a:pt x="163116" y="200769"/>
                  <a:pt x="162074" y="200173"/>
                  <a:pt x="161181" y="199578"/>
                </a:cubicBezTo>
                <a:cubicBezTo>
                  <a:pt x="160586" y="199280"/>
                  <a:pt x="160139" y="199132"/>
                  <a:pt x="159842" y="199132"/>
                </a:cubicBezTo>
                <a:lnTo>
                  <a:pt x="114747" y="174129"/>
                </a:lnTo>
                <a:cubicBezTo>
                  <a:pt x="110282" y="171747"/>
                  <a:pt x="107826" y="167952"/>
                  <a:pt x="107380" y="162743"/>
                </a:cubicBezTo>
                <a:cubicBezTo>
                  <a:pt x="106933" y="157534"/>
                  <a:pt x="108645" y="153441"/>
                  <a:pt x="112514" y="150465"/>
                </a:cubicBezTo>
                <a:cubicBezTo>
                  <a:pt x="118170" y="146000"/>
                  <a:pt x="122263" y="139600"/>
                  <a:pt x="124793" y="131266"/>
                </a:cubicBezTo>
                <a:cubicBezTo>
                  <a:pt x="127323" y="122932"/>
                  <a:pt x="128588" y="115193"/>
                  <a:pt x="128588" y="108049"/>
                </a:cubicBezTo>
                <a:lnTo>
                  <a:pt x="128588" y="77688"/>
                </a:lnTo>
                <a:cubicBezTo>
                  <a:pt x="128588" y="72032"/>
                  <a:pt x="124495" y="66005"/>
                  <a:pt x="116309" y="59605"/>
                </a:cubicBezTo>
                <a:cubicBezTo>
                  <a:pt x="108124" y="53206"/>
                  <a:pt x="99269" y="50006"/>
                  <a:pt x="89744" y="50006"/>
                </a:cubicBezTo>
                <a:close/>
                <a:moveTo>
                  <a:pt x="89520" y="35718"/>
                </a:moveTo>
                <a:cubicBezTo>
                  <a:pt x="102766" y="35718"/>
                  <a:pt x="114970" y="40183"/>
                  <a:pt x="126132" y="49113"/>
                </a:cubicBezTo>
                <a:cubicBezTo>
                  <a:pt x="137294" y="58043"/>
                  <a:pt x="142875" y="67568"/>
                  <a:pt x="142875" y="77688"/>
                </a:cubicBezTo>
                <a:lnTo>
                  <a:pt x="142875" y="108049"/>
                </a:lnTo>
                <a:cubicBezTo>
                  <a:pt x="142875" y="117276"/>
                  <a:pt x="141164" y="127024"/>
                  <a:pt x="137741" y="137294"/>
                </a:cubicBezTo>
                <a:cubicBezTo>
                  <a:pt x="134318" y="147563"/>
                  <a:pt x="128885" y="155674"/>
                  <a:pt x="121444" y="161627"/>
                </a:cubicBezTo>
                <a:lnTo>
                  <a:pt x="166539" y="186630"/>
                </a:lnTo>
                <a:lnTo>
                  <a:pt x="167878" y="187077"/>
                </a:lnTo>
                <a:cubicBezTo>
                  <a:pt x="168771" y="187374"/>
                  <a:pt x="169813" y="187895"/>
                  <a:pt x="171004" y="188639"/>
                </a:cubicBezTo>
                <a:cubicBezTo>
                  <a:pt x="172194" y="189383"/>
                  <a:pt x="173311" y="190202"/>
                  <a:pt x="174352" y="191095"/>
                </a:cubicBezTo>
                <a:cubicBezTo>
                  <a:pt x="175394" y="191988"/>
                  <a:pt x="176362" y="193104"/>
                  <a:pt x="177255" y="194444"/>
                </a:cubicBezTo>
                <a:cubicBezTo>
                  <a:pt x="178148" y="195783"/>
                  <a:pt x="178594" y="197197"/>
                  <a:pt x="178594" y="198685"/>
                </a:cubicBezTo>
                <a:lnTo>
                  <a:pt x="178594" y="216545"/>
                </a:lnTo>
                <a:cubicBezTo>
                  <a:pt x="178594" y="219819"/>
                  <a:pt x="177403" y="222647"/>
                  <a:pt x="175022" y="225028"/>
                </a:cubicBezTo>
                <a:cubicBezTo>
                  <a:pt x="172641" y="227409"/>
                  <a:pt x="169813" y="228600"/>
                  <a:pt x="166539" y="228600"/>
                </a:cubicBezTo>
                <a:lnTo>
                  <a:pt x="12055" y="228600"/>
                </a:lnTo>
                <a:cubicBezTo>
                  <a:pt x="8781" y="228600"/>
                  <a:pt x="5953" y="227409"/>
                  <a:pt x="3572" y="225028"/>
                </a:cubicBezTo>
                <a:cubicBezTo>
                  <a:pt x="1191" y="222647"/>
                  <a:pt x="0" y="219819"/>
                  <a:pt x="0" y="216545"/>
                </a:cubicBezTo>
                <a:lnTo>
                  <a:pt x="0" y="198685"/>
                </a:lnTo>
                <a:cubicBezTo>
                  <a:pt x="0" y="194220"/>
                  <a:pt x="4019" y="190202"/>
                  <a:pt x="12055" y="186630"/>
                </a:cubicBezTo>
                <a:lnTo>
                  <a:pt x="58043" y="161627"/>
                </a:lnTo>
                <a:cubicBezTo>
                  <a:pt x="50602" y="155376"/>
                  <a:pt x="45021" y="146967"/>
                  <a:pt x="41300" y="136401"/>
                </a:cubicBezTo>
                <a:cubicBezTo>
                  <a:pt x="37579" y="125834"/>
                  <a:pt x="35719" y="116383"/>
                  <a:pt x="35719" y="108049"/>
                </a:cubicBezTo>
                <a:lnTo>
                  <a:pt x="35719" y="77688"/>
                </a:lnTo>
                <a:cubicBezTo>
                  <a:pt x="35719" y="67865"/>
                  <a:pt x="41374" y="58415"/>
                  <a:pt x="52685" y="49336"/>
                </a:cubicBezTo>
                <a:cubicBezTo>
                  <a:pt x="63996" y="40258"/>
                  <a:pt x="76275" y="35718"/>
                  <a:pt x="89520" y="35718"/>
                </a:cubicBezTo>
                <a:close/>
                <a:moveTo>
                  <a:pt x="138857" y="0"/>
                </a:moveTo>
                <a:cubicBezTo>
                  <a:pt x="152251" y="0"/>
                  <a:pt x="164604" y="4539"/>
                  <a:pt x="175915" y="13617"/>
                </a:cubicBezTo>
                <a:cubicBezTo>
                  <a:pt x="187226" y="22696"/>
                  <a:pt x="192881" y="32295"/>
                  <a:pt x="192881" y="42416"/>
                </a:cubicBezTo>
                <a:lnTo>
                  <a:pt x="192881" y="72330"/>
                </a:lnTo>
                <a:cubicBezTo>
                  <a:pt x="192881" y="81557"/>
                  <a:pt x="191096" y="91306"/>
                  <a:pt x="187524" y="101575"/>
                </a:cubicBezTo>
                <a:cubicBezTo>
                  <a:pt x="183952" y="111844"/>
                  <a:pt x="178445" y="119955"/>
                  <a:pt x="171004" y="125908"/>
                </a:cubicBezTo>
                <a:lnTo>
                  <a:pt x="216545" y="150911"/>
                </a:lnTo>
                <a:lnTo>
                  <a:pt x="219671" y="152251"/>
                </a:lnTo>
                <a:cubicBezTo>
                  <a:pt x="221456" y="153144"/>
                  <a:pt x="223391" y="154632"/>
                  <a:pt x="225475" y="156716"/>
                </a:cubicBezTo>
                <a:cubicBezTo>
                  <a:pt x="227558" y="158799"/>
                  <a:pt x="228600" y="160883"/>
                  <a:pt x="228600" y="162966"/>
                </a:cubicBezTo>
                <a:lnTo>
                  <a:pt x="228600" y="180826"/>
                </a:lnTo>
                <a:cubicBezTo>
                  <a:pt x="228600" y="184100"/>
                  <a:pt x="227410" y="186928"/>
                  <a:pt x="225028" y="189309"/>
                </a:cubicBezTo>
                <a:cubicBezTo>
                  <a:pt x="222647" y="191690"/>
                  <a:pt x="219819" y="192881"/>
                  <a:pt x="216545" y="192881"/>
                </a:cubicBezTo>
                <a:lnTo>
                  <a:pt x="192881" y="192881"/>
                </a:lnTo>
                <a:cubicBezTo>
                  <a:pt x="190798" y="185737"/>
                  <a:pt x="188268" y="180975"/>
                  <a:pt x="185291" y="178593"/>
                </a:cubicBezTo>
                <a:lnTo>
                  <a:pt x="214313" y="178593"/>
                </a:lnTo>
                <a:lnTo>
                  <a:pt x="214313" y="166092"/>
                </a:lnTo>
                <a:cubicBezTo>
                  <a:pt x="213122" y="165199"/>
                  <a:pt x="212080" y="164455"/>
                  <a:pt x="211187" y="163859"/>
                </a:cubicBezTo>
                <a:cubicBezTo>
                  <a:pt x="210592" y="163859"/>
                  <a:pt x="210146" y="163711"/>
                  <a:pt x="209848" y="163413"/>
                </a:cubicBezTo>
                <a:lnTo>
                  <a:pt x="163860" y="138410"/>
                </a:lnTo>
                <a:cubicBezTo>
                  <a:pt x="159395" y="136029"/>
                  <a:pt x="156940" y="132308"/>
                  <a:pt x="156493" y="127248"/>
                </a:cubicBezTo>
                <a:cubicBezTo>
                  <a:pt x="156047" y="122188"/>
                  <a:pt x="157907" y="118020"/>
                  <a:pt x="162074" y="114746"/>
                </a:cubicBezTo>
                <a:cubicBezTo>
                  <a:pt x="167730" y="110281"/>
                  <a:pt x="171897" y="103882"/>
                  <a:pt x="174576" y="95547"/>
                </a:cubicBezTo>
                <a:cubicBezTo>
                  <a:pt x="177255" y="87213"/>
                  <a:pt x="178594" y="79474"/>
                  <a:pt x="178594" y="72330"/>
                </a:cubicBezTo>
                <a:lnTo>
                  <a:pt x="178594" y="42416"/>
                </a:lnTo>
                <a:cubicBezTo>
                  <a:pt x="178594" y="36760"/>
                  <a:pt x="174427" y="30658"/>
                  <a:pt x="166092" y="24110"/>
                </a:cubicBezTo>
                <a:cubicBezTo>
                  <a:pt x="157758" y="17561"/>
                  <a:pt x="148680" y="14287"/>
                  <a:pt x="138857" y="14287"/>
                </a:cubicBezTo>
                <a:cubicBezTo>
                  <a:pt x="128737" y="14287"/>
                  <a:pt x="119658" y="17413"/>
                  <a:pt x="111621" y="23663"/>
                </a:cubicBezTo>
                <a:cubicBezTo>
                  <a:pt x="108942" y="22770"/>
                  <a:pt x="102989" y="22026"/>
                  <a:pt x="93762" y="21431"/>
                </a:cubicBezTo>
                <a:cubicBezTo>
                  <a:pt x="99120" y="15180"/>
                  <a:pt x="105891" y="10046"/>
                  <a:pt x="114077" y="6027"/>
                </a:cubicBezTo>
                <a:cubicBezTo>
                  <a:pt x="122263" y="2009"/>
                  <a:pt x="130523" y="0"/>
                  <a:pt x="1388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8"/>
            <a:endParaRPr lang="en-US">
              <a:solidFill>
                <a:srgbClr val="000000"/>
              </a:solidFill>
              <a:latin typeface="Calibri"/>
            </a:endParaRPr>
          </a:p>
        </p:txBody>
      </p:sp>
      <p:sp>
        <p:nvSpPr>
          <p:cNvPr id="195" name="Freeform 194"/>
          <p:cNvSpPr/>
          <p:nvPr/>
        </p:nvSpPr>
        <p:spPr>
          <a:xfrm>
            <a:off x="3022763" y="1344410"/>
            <a:ext cx="226990" cy="161215"/>
          </a:xfrm>
          <a:custGeom>
            <a:avLst/>
            <a:gdLst/>
            <a:ahLst/>
            <a:cxnLst/>
            <a:rect l="l" t="t" r="r" b="b"/>
            <a:pathLst>
              <a:path w="228600" h="178595">
                <a:moveTo>
                  <a:pt x="164306" y="102692"/>
                </a:moveTo>
                <a:lnTo>
                  <a:pt x="116979" y="127695"/>
                </a:lnTo>
                <a:cubicBezTo>
                  <a:pt x="116086" y="128291"/>
                  <a:pt x="115044" y="128588"/>
                  <a:pt x="113853" y="128588"/>
                </a:cubicBezTo>
                <a:cubicBezTo>
                  <a:pt x="112663" y="128588"/>
                  <a:pt x="111472" y="128291"/>
                  <a:pt x="110281" y="127695"/>
                </a:cubicBezTo>
                <a:lnTo>
                  <a:pt x="63847" y="103139"/>
                </a:lnTo>
                <a:lnTo>
                  <a:pt x="63847" y="155824"/>
                </a:lnTo>
                <a:cubicBezTo>
                  <a:pt x="74860" y="161479"/>
                  <a:pt x="91603" y="164307"/>
                  <a:pt x="114076" y="164307"/>
                </a:cubicBezTo>
                <a:cubicBezTo>
                  <a:pt x="136550" y="164307"/>
                  <a:pt x="153293" y="161628"/>
                  <a:pt x="164306" y="156270"/>
                </a:cubicBezTo>
                <a:close/>
                <a:moveTo>
                  <a:pt x="113853" y="15181"/>
                </a:moveTo>
                <a:lnTo>
                  <a:pt x="21877" y="64741"/>
                </a:lnTo>
                <a:lnTo>
                  <a:pt x="113853" y="113408"/>
                </a:lnTo>
                <a:lnTo>
                  <a:pt x="206276" y="64295"/>
                </a:lnTo>
                <a:close/>
                <a:moveTo>
                  <a:pt x="110728" y="894"/>
                </a:moveTo>
                <a:cubicBezTo>
                  <a:pt x="112811" y="-297"/>
                  <a:pt x="115044" y="-297"/>
                  <a:pt x="117425" y="894"/>
                </a:cubicBezTo>
                <a:lnTo>
                  <a:pt x="225028" y="58490"/>
                </a:lnTo>
                <a:cubicBezTo>
                  <a:pt x="227409" y="59681"/>
                  <a:pt x="228600" y="61690"/>
                  <a:pt x="228600" y="64518"/>
                </a:cubicBezTo>
                <a:cubicBezTo>
                  <a:pt x="228600" y="67345"/>
                  <a:pt x="227260" y="69503"/>
                  <a:pt x="224581" y="70992"/>
                </a:cubicBezTo>
                <a:lnTo>
                  <a:pt x="221009" y="72778"/>
                </a:lnTo>
                <a:lnTo>
                  <a:pt x="221009" y="130374"/>
                </a:lnTo>
                <a:cubicBezTo>
                  <a:pt x="226070" y="133053"/>
                  <a:pt x="228600" y="137220"/>
                  <a:pt x="228600" y="142876"/>
                </a:cubicBezTo>
                <a:cubicBezTo>
                  <a:pt x="228600" y="146745"/>
                  <a:pt x="227186" y="150094"/>
                  <a:pt x="224358" y="152922"/>
                </a:cubicBezTo>
                <a:cubicBezTo>
                  <a:pt x="221530" y="155749"/>
                  <a:pt x="218107" y="157163"/>
                  <a:pt x="214089" y="157163"/>
                </a:cubicBezTo>
                <a:cubicBezTo>
                  <a:pt x="210071" y="157163"/>
                  <a:pt x="206722" y="155749"/>
                  <a:pt x="204043" y="152922"/>
                </a:cubicBezTo>
                <a:cubicBezTo>
                  <a:pt x="201364" y="150094"/>
                  <a:pt x="200025" y="146745"/>
                  <a:pt x="200025" y="142876"/>
                </a:cubicBezTo>
                <a:cubicBezTo>
                  <a:pt x="200025" y="137518"/>
                  <a:pt x="202257" y="133351"/>
                  <a:pt x="206722" y="130374"/>
                </a:cubicBezTo>
                <a:lnTo>
                  <a:pt x="206722" y="80368"/>
                </a:lnTo>
                <a:lnTo>
                  <a:pt x="178147" y="95548"/>
                </a:lnTo>
                <a:cubicBezTo>
                  <a:pt x="178445" y="96441"/>
                  <a:pt x="178593" y="97334"/>
                  <a:pt x="178593" y="98227"/>
                </a:cubicBezTo>
                <a:lnTo>
                  <a:pt x="178593" y="160289"/>
                </a:lnTo>
                <a:cubicBezTo>
                  <a:pt x="178593" y="162670"/>
                  <a:pt x="177701" y="164605"/>
                  <a:pt x="175915" y="166093"/>
                </a:cubicBezTo>
                <a:cubicBezTo>
                  <a:pt x="174426" y="167284"/>
                  <a:pt x="172268" y="168623"/>
                  <a:pt x="169441" y="170111"/>
                </a:cubicBezTo>
                <a:cubicBezTo>
                  <a:pt x="166613" y="171600"/>
                  <a:pt x="159990" y="173386"/>
                  <a:pt x="149572" y="175469"/>
                </a:cubicBezTo>
                <a:cubicBezTo>
                  <a:pt x="139154" y="177553"/>
                  <a:pt x="127248" y="178595"/>
                  <a:pt x="113853" y="178595"/>
                </a:cubicBezTo>
                <a:cubicBezTo>
                  <a:pt x="100459" y="178595"/>
                  <a:pt x="88627" y="177478"/>
                  <a:pt x="78358" y="175246"/>
                </a:cubicBezTo>
                <a:cubicBezTo>
                  <a:pt x="68089" y="173013"/>
                  <a:pt x="61540" y="171079"/>
                  <a:pt x="58712" y="169442"/>
                </a:cubicBezTo>
                <a:cubicBezTo>
                  <a:pt x="55885" y="167804"/>
                  <a:pt x="53727" y="166391"/>
                  <a:pt x="52238" y="165200"/>
                </a:cubicBezTo>
                <a:cubicBezTo>
                  <a:pt x="50452" y="163712"/>
                  <a:pt x="49559" y="161926"/>
                  <a:pt x="49559" y="159842"/>
                </a:cubicBezTo>
                <a:lnTo>
                  <a:pt x="49559" y="99567"/>
                </a:lnTo>
                <a:cubicBezTo>
                  <a:pt x="49559" y="98376"/>
                  <a:pt x="50006" y="97186"/>
                  <a:pt x="50899" y="95995"/>
                </a:cubicBezTo>
                <a:lnTo>
                  <a:pt x="3572" y="70992"/>
                </a:lnTo>
                <a:cubicBezTo>
                  <a:pt x="1190" y="69503"/>
                  <a:pt x="0" y="67345"/>
                  <a:pt x="0" y="64518"/>
                </a:cubicBezTo>
                <a:cubicBezTo>
                  <a:pt x="0" y="61690"/>
                  <a:pt x="1190" y="59681"/>
                  <a:pt x="3572" y="5849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8"/>
            <a:endParaRPr lang="en-US">
              <a:solidFill>
                <a:srgbClr val="000000"/>
              </a:solidFill>
              <a:latin typeface="Calibri"/>
            </a:endParaRPr>
          </a:p>
        </p:txBody>
      </p:sp>
      <p:sp>
        <p:nvSpPr>
          <p:cNvPr id="196" name="Freeform 195"/>
          <p:cNvSpPr/>
          <p:nvPr/>
        </p:nvSpPr>
        <p:spPr>
          <a:xfrm>
            <a:off x="5946872" y="1364920"/>
            <a:ext cx="207160" cy="154766"/>
          </a:xfrm>
          <a:custGeom>
            <a:avLst/>
            <a:gdLst/>
            <a:ahLst/>
            <a:cxnLst/>
            <a:rect l="l" t="t" r="r" b="b"/>
            <a:pathLst>
              <a:path w="229493" h="171450">
                <a:moveTo>
                  <a:pt x="179487" y="86171"/>
                </a:moveTo>
                <a:cubicBezTo>
                  <a:pt x="169664" y="86171"/>
                  <a:pt x="161107" y="89669"/>
                  <a:pt x="153814" y="96663"/>
                </a:cubicBezTo>
                <a:cubicBezTo>
                  <a:pt x="146522" y="103658"/>
                  <a:pt x="142875" y="111993"/>
                  <a:pt x="142875" y="121667"/>
                </a:cubicBezTo>
                <a:cubicBezTo>
                  <a:pt x="142875" y="131340"/>
                  <a:pt x="146522" y="139675"/>
                  <a:pt x="153814" y="146670"/>
                </a:cubicBezTo>
                <a:cubicBezTo>
                  <a:pt x="161107" y="153665"/>
                  <a:pt x="169664" y="157162"/>
                  <a:pt x="179487" y="157162"/>
                </a:cubicBezTo>
                <a:cubicBezTo>
                  <a:pt x="189310" y="157162"/>
                  <a:pt x="197644" y="153665"/>
                  <a:pt x="204490" y="146670"/>
                </a:cubicBezTo>
                <a:cubicBezTo>
                  <a:pt x="211336" y="139675"/>
                  <a:pt x="214759" y="131266"/>
                  <a:pt x="214759" y="121443"/>
                </a:cubicBezTo>
                <a:cubicBezTo>
                  <a:pt x="214759" y="121443"/>
                  <a:pt x="214759" y="120848"/>
                  <a:pt x="214759" y="119657"/>
                </a:cubicBezTo>
                <a:cubicBezTo>
                  <a:pt x="214462" y="119062"/>
                  <a:pt x="214313" y="118467"/>
                  <a:pt x="214313" y="117872"/>
                </a:cubicBezTo>
                <a:cubicBezTo>
                  <a:pt x="214313" y="116681"/>
                  <a:pt x="214164" y="115341"/>
                  <a:pt x="213866" y="113853"/>
                </a:cubicBezTo>
                <a:cubicBezTo>
                  <a:pt x="212080" y="105816"/>
                  <a:pt x="207988" y="99194"/>
                  <a:pt x="201588" y="93985"/>
                </a:cubicBezTo>
                <a:cubicBezTo>
                  <a:pt x="195188" y="88776"/>
                  <a:pt x="187821" y="86171"/>
                  <a:pt x="179487" y="86171"/>
                </a:cubicBezTo>
                <a:close/>
                <a:moveTo>
                  <a:pt x="50899" y="86171"/>
                </a:moveTo>
                <a:cubicBezTo>
                  <a:pt x="41077" y="86171"/>
                  <a:pt x="32519" y="89669"/>
                  <a:pt x="25227" y="96663"/>
                </a:cubicBezTo>
                <a:cubicBezTo>
                  <a:pt x="17934" y="103658"/>
                  <a:pt x="14288" y="111993"/>
                  <a:pt x="14288" y="121667"/>
                </a:cubicBezTo>
                <a:cubicBezTo>
                  <a:pt x="14288" y="131340"/>
                  <a:pt x="17934" y="139675"/>
                  <a:pt x="25227" y="146670"/>
                </a:cubicBezTo>
                <a:cubicBezTo>
                  <a:pt x="32519" y="153665"/>
                  <a:pt x="41077" y="157162"/>
                  <a:pt x="50899" y="157162"/>
                </a:cubicBezTo>
                <a:cubicBezTo>
                  <a:pt x="60722" y="157162"/>
                  <a:pt x="69056" y="153665"/>
                  <a:pt x="75903" y="146670"/>
                </a:cubicBezTo>
                <a:cubicBezTo>
                  <a:pt x="82749" y="139675"/>
                  <a:pt x="86172" y="131266"/>
                  <a:pt x="86172" y="121443"/>
                </a:cubicBezTo>
                <a:cubicBezTo>
                  <a:pt x="86172" y="111621"/>
                  <a:pt x="82749" y="103286"/>
                  <a:pt x="75903" y="96440"/>
                </a:cubicBezTo>
                <a:cubicBezTo>
                  <a:pt x="69056" y="89594"/>
                  <a:pt x="60722" y="86171"/>
                  <a:pt x="50899" y="86171"/>
                </a:cubicBezTo>
                <a:close/>
                <a:moveTo>
                  <a:pt x="50453" y="0"/>
                </a:moveTo>
                <a:cubicBezTo>
                  <a:pt x="52537" y="0"/>
                  <a:pt x="54248" y="669"/>
                  <a:pt x="55588" y="2009"/>
                </a:cubicBezTo>
                <a:cubicBezTo>
                  <a:pt x="56927" y="3348"/>
                  <a:pt x="57597" y="5060"/>
                  <a:pt x="57597" y="7143"/>
                </a:cubicBezTo>
                <a:cubicBezTo>
                  <a:pt x="57597" y="9227"/>
                  <a:pt x="56927" y="10938"/>
                  <a:pt x="55588" y="12278"/>
                </a:cubicBezTo>
                <a:cubicBezTo>
                  <a:pt x="54248" y="13617"/>
                  <a:pt x="52537" y="14287"/>
                  <a:pt x="50453" y="14287"/>
                </a:cubicBezTo>
                <a:cubicBezTo>
                  <a:pt x="45690" y="14287"/>
                  <a:pt x="41747" y="14734"/>
                  <a:pt x="38621" y="15627"/>
                </a:cubicBezTo>
                <a:cubicBezTo>
                  <a:pt x="35496" y="16520"/>
                  <a:pt x="33263" y="18008"/>
                  <a:pt x="31924" y="20091"/>
                </a:cubicBezTo>
                <a:cubicBezTo>
                  <a:pt x="30584" y="22175"/>
                  <a:pt x="29691" y="24035"/>
                  <a:pt x="29245" y="25672"/>
                </a:cubicBezTo>
                <a:cubicBezTo>
                  <a:pt x="28798" y="27310"/>
                  <a:pt x="28278" y="29765"/>
                  <a:pt x="27682" y="33039"/>
                </a:cubicBezTo>
                <a:cubicBezTo>
                  <a:pt x="27385" y="34825"/>
                  <a:pt x="27236" y="36165"/>
                  <a:pt x="27236" y="37058"/>
                </a:cubicBezTo>
                <a:cubicBezTo>
                  <a:pt x="27236" y="37355"/>
                  <a:pt x="26194" y="43085"/>
                  <a:pt x="24110" y="54247"/>
                </a:cubicBezTo>
                <a:cubicBezTo>
                  <a:pt x="22027" y="65410"/>
                  <a:pt x="20390" y="75009"/>
                  <a:pt x="19199" y="83046"/>
                </a:cubicBezTo>
                <a:cubicBezTo>
                  <a:pt x="28426" y="75604"/>
                  <a:pt x="38993" y="71884"/>
                  <a:pt x="50899" y="71884"/>
                </a:cubicBezTo>
                <a:cubicBezTo>
                  <a:pt x="59829" y="71884"/>
                  <a:pt x="68089" y="74116"/>
                  <a:pt x="75679" y="78581"/>
                </a:cubicBezTo>
                <a:cubicBezTo>
                  <a:pt x="83270" y="83046"/>
                  <a:pt x="89297" y="88999"/>
                  <a:pt x="93762" y="96440"/>
                </a:cubicBezTo>
                <a:cubicBezTo>
                  <a:pt x="100013" y="93761"/>
                  <a:pt x="107008" y="92422"/>
                  <a:pt x="114747" y="92422"/>
                </a:cubicBezTo>
                <a:cubicBezTo>
                  <a:pt x="122486" y="92422"/>
                  <a:pt x="129630" y="93613"/>
                  <a:pt x="136178" y="95994"/>
                </a:cubicBezTo>
                <a:cubicBezTo>
                  <a:pt x="140643" y="88552"/>
                  <a:pt x="146745" y="82674"/>
                  <a:pt x="154484" y="78358"/>
                </a:cubicBezTo>
                <a:cubicBezTo>
                  <a:pt x="162223" y="74042"/>
                  <a:pt x="170557" y="71884"/>
                  <a:pt x="179487" y="71884"/>
                </a:cubicBezTo>
                <a:cubicBezTo>
                  <a:pt x="190500" y="71884"/>
                  <a:pt x="200472" y="75307"/>
                  <a:pt x="209401" y="82153"/>
                </a:cubicBezTo>
                <a:cubicBezTo>
                  <a:pt x="208211" y="74116"/>
                  <a:pt x="206648" y="64665"/>
                  <a:pt x="204713" y="53801"/>
                </a:cubicBezTo>
                <a:cubicBezTo>
                  <a:pt x="202779" y="42937"/>
                  <a:pt x="201811" y="37355"/>
                  <a:pt x="201811" y="37058"/>
                </a:cubicBezTo>
                <a:cubicBezTo>
                  <a:pt x="201514" y="36165"/>
                  <a:pt x="201216" y="34825"/>
                  <a:pt x="200918" y="33039"/>
                </a:cubicBezTo>
                <a:cubicBezTo>
                  <a:pt x="200621" y="29765"/>
                  <a:pt x="200248" y="27310"/>
                  <a:pt x="199802" y="25672"/>
                </a:cubicBezTo>
                <a:cubicBezTo>
                  <a:pt x="199356" y="24035"/>
                  <a:pt x="198388" y="22175"/>
                  <a:pt x="196900" y="20091"/>
                </a:cubicBezTo>
                <a:cubicBezTo>
                  <a:pt x="195412" y="18008"/>
                  <a:pt x="193179" y="16520"/>
                  <a:pt x="190203" y="15627"/>
                </a:cubicBezTo>
                <a:cubicBezTo>
                  <a:pt x="187226" y="14734"/>
                  <a:pt x="183208" y="14287"/>
                  <a:pt x="178148" y="14287"/>
                </a:cubicBezTo>
                <a:cubicBezTo>
                  <a:pt x="176362" y="14287"/>
                  <a:pt x="174724" y="13617"/>
                  <a:pt x="173236" y="12278"/>
                </a:cubicBezTo>
                <a:cubicBezTo>
                  <a:pt x="171748" y="10938"/>
                  <a:pt x="171004" y="9227"/>
                  <a:pt x="171004" y="7143"/>
                </a:cubicBezTo>
                <a:cubicBezTo>
                  <a:pt x="171004" y="5060"/>
                  <a:pt x="171748" y="3348"/>
                  <a:pt x="173236" y="2009"/>
                </a:cubicBezTo>
                <a:cubicBezTo>
                  <a:pt x="174724" y="669"/>
                  <a:pt x="176362" y="0"/>
                  <a:pt x="178148" y="0"/>
                </a:cubicBezTo>
                <a:cubicBezTo>
                  <a:pt x="185887" y="0"/>
                  <a:pt x="192361" y="1041"/>
                  <a:pt x="197570" y="3125"/>
                </a:cubicBezTo>
                <a:cubicBezTo>
                  <a:pt x="202779" y="5209"/>
                  <a:pt x="206499" y="8185"/>
                  <a:pt x="208732" y="12055"/>
                </a:cubicBezTo>
                <a:cubicBezTo>
                  <a:pt x="210964" y="15924"/>
                  <a:pt x="212452" y="19124"/>
                  <a:pt x="213197" y="21654"/>
                </a:cubicBezTo>
                <a:cubicBezTo>
                  <a:pt x="213941" y="24184"/>
                  <a:pt x="214610" y="27384"/>
                  <a:pt x="215206" y="31254"/>
                </a:cubicBezTo>
                <a:cubicBezTo>
                  <a:pt x="215503" y="33039"/>
                  <a:pt x="215652" y="34230"/>
                  <a:pt x="215652" y="34825"/>
                </a:cubicBezTo>
                <a:cubicBezTo>
                  <a:pt x="224880" y="89297"/>
                  <a:pt x="229493" y="116681"/>
                  <a:pt x="229493" y="116979"/>
                </a:cubicBezTo>
                <a:cubicBezTo>
                  <a:pt x="229493" y="117574"/>
                  <a:pt x="229344" y="118318"/>
                  <a:pt x="229047" y="119211"/>
                </a:cubicBezTo>
                <a:cubicBezTo>
                  <a:pt x="229047" y="119509"/>
                  <a:pt x="229047" y="119881"/>
                  <a:pt x="229047" y="120327"/>
                </a:cubicBezTo>
                <a:cubicBezTo>
                  <a:pt x="229047" y="120774"/>
                  <a:pt x="229047" y="121146"/>
                  <a:pt x="229047" y="121443"/>
                </a:cubicBezTo>
                <a:cubicBezTo>
                  <a:pt x="229047" y="135433"/>
                  <a:pt x="224210" y="147265"/>
                  <a:pt x="214536" y="156939"/>
                </a:cubicBezTo>
                <a:cubicBezTo>
                  <a:pt x="204862" y="166613"/>
                  <a:pt x="193105" y="171450"/>
                  <a:pt x="179264" y="171450"/>
                </a:cubicBezTo>
                <a:cubicBezTo>
                  <a:pt x="165423" y="171450"/>
                  <a:pt x="153516" y="166538"/>
                  <a:pt x="143545" y="156716"/>
                </a:cubicBezTo>
                <a:cubicBezTo>
                  <a:pt x="133573" y="146893"/>
                  <a:pt x="128588" y="135136"/>
                  <a:pt x="128588" y="121443"/>
                </a:cubicBezTo>
                <a:cubicBezTo>
                  <a:pt x="128588" y="117574"/>
                  <a:pt x="129183" y="113555"/>
                  <a:pt x="130374" y="109388"/>
                </a:cubicBezTo>
                <a:cubicBezTo>
                  <a:pt x="125611" y="107602"/>
                  <a:pt x="120402" y="106709"/>
                  <a:pt x="114747" y="106709"/>
                </a:cubicBezTo>
                <a:cubicBezTo>
                  <a:pt x="108794" y="106709"/>
                  <a:pt x="103585" y="107602"/>
                  <a:pt x="99120" y="109388"/>
                </a:cubicBezTo>
                <a:cubicBezTo>
                  <a:pt x="100013" y="113555"/>
                  <a:pt x="100459" y="117574"/>
                  <a:pt x="100459" y="121443"/>
                </a:cubicBezTo>
                <a:cubicBezTo>
                  <a:pt x="100459" y="135433"/>
                  <a:pt x="95622" y="147265"/>
                  <a:pt x="85948" y="156939"/>
                </a:cubicBezTo>
                <a:cubicBezTo>
                  <a:pt x="76275" y="166613"/>
                  <a:pt x="64517" y="171450"/>
                  <a:pt x="50676" y="171450"/>
                </a:cubicBezTo>
                <a:cubicBezTo>
                  <a:pt x="36835" y="171450"/>
                  <a:pt x="24929" y="166538"/>
                  <a:pt x="14957" y="156716"/>
                </a:cubicBezTo>
                <a:cubicBezTo>
                  <a:pt x="4986" y="146893"/>
                  <a:pt x="0" y="135136"/>
                  <a:pt x="0" y="121443"/>
                </a:cubicBezTo>
                <a:cubicBezTo>
                  <a:pt x="0" y="121146"/>
                  <a:pt x="149" y="120104"/>
                  <a:pt x="447" y="118318"/>
                </a:cubicBezTo>
                <a:cubicBezTo>
                  <a:pt x="149" y="117723"/>
                  <a:pt x="0" y="117127"/>
                  <a:pt x="0" y="116532"/>
                </a:cubicBezTo>
                <a:cubicBezTo>
                  <a:pt x="298" y="111770"/>
                  <a:pt x="4614" y="84534"/>
                  <a:pt x="12948" y="34825"/>
                </a:cubicBezTo>
                <a:cubicBezTo>
                  <a:pt x="13246" y="34230"/>
                  <a:pt x="13395" y="33039"/>
                  <a:pt x="13395" y="31254"/>
                </a:cubicBezTo>
                <a:cubicBezTo>
                  <a:pt x="13990" y="27384"/>
                  <a:pt x="14660" y="24184"/>
                  <a:pt x="15404" y="21654"/>
                </a:cubicBezTo>
                <a:cubicBezTo>
                  <a:pt x="16148" y="19124"/>
                  <a:pt x="17711" y="15924"/>
                  <a:pt x="20092" y="12055"/>
                </a:cubicBezTo>
                <a:cubicBezTo>
                  <a:pt x="22473" y="8185"/>
                  <a:pt x="26194" y="5209"/>
                  <a:pt x="31254" y="3125"/>
                </a:cubicBezTo>
                <a:cubicBezTo>
                  <a:pt x="36314" y="1041"/>
                  <a:pt x="42714" y="0"/>
                  <a:pt x="5045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8"/>
            <a:endParaRPr lang="en-US">
              <a:solidFill>
                <a:srgbClr val="000000"/>
              </a:solidFill>
              <a:latin typeface="Calibri"/>
            </a:endParaRPr>
          </a:p>
        </p:txBody>
      </p:sp>
      <p:sp>
        <p:nvSpPr>
          <p:cNvPr id="197" name="Freeform 196"/>
          <p:cNvSpPr/>
          <p:nvPr/>
        </p:nvSpPr>
        <p:spPr>
          <a:xfrm>
            <a:off x="6385133" y="2482851"/>
            <a:ext cx="206355" cy="187698"/>
          </a:xfrm>
          <a:custGeom>
            <a:avLst/>
            <a:gdLst/>
            <a:ahLst/>
            <a:cxnLst/>
            <a:rect l="l" t="t" r="r" b="b"/>
            <a:pathLst>
              <a:path w="228600" h="228726">
                <a:moveTo>
                  <a:pt x="191542" y="139429"/>
                </a:moveTo>
                <a:cubicBezTo>
                  <a:pt x="193327" y="138833"/>
                  <a:pt x="195113" y="139057"/>
                  <a:pt x="196899" y="140098"/>
                </a:cubicBezTo>
                <a:cubicBezTo>
                  <a:pt x="198685" y="141140"/>
                  <a:pt x="199801" y="142629"/>
                  <a:pt x="200248" y="144563"/>
                </a:cubicBezTo>
                <a:cubicBezTo>
                  <a:pt x="200694" y="146498"/>
                  <a:pt x="200471" y="148284"/>
                  <a:pt x="199578" y="149921"/>
                </a:cubicBezTo>
                <a:cubicBezTo>
                  <a:pt x="198685" y="151558"/>
                  <a:pt x="197197" y="152674"/>
                  <a:pt x="195113" y="153270"/>
                </a:cubicBezTo>
                <a:lnTo>
                  <a:pt x="145107" y="167557"/>
                </a:lnTo>
                <a:cubicBezTo>
                  <a:pt x="144512" y="167557"/>
                  <a:pt x="143917" y="167557"/>
                  <a:pt x="143321" y="167557"/>
                </a:cubicBezTo>
                <a:cubicBezTo>
                  <a:pt x="139749" y="167557"/>
                  <a:pt x="137517" y="165771"/>
                  <a:pt x="136624" y="162199"/>
                </a:cubicBezTo>
                <a:cubicBezTo>
                  <a:pt x="136029" y="160414"/>
                  <a:pt x="136177" y="158702"/>
                  <a:pt x="137070" y="157065"/>
                </a:cubicBezTo>
                <a:cubicBezTo>
                  <a:pt x="137963" y="155428"/>
                  <a:pt x="139452" y="154312"/>
                  <a:pt x="141535" y="153716"/>
                </a:cubicBezTo>
                <a:close/>
                <a:moveTo>
                  <a:pt x="37951" y="139429"/>
                </a:moveTo>
                <a:lnTo>
                  <a:pt x="87957" y="153716"/>
                </a:lnTo>
                <a:cubicBezTo>
                  <a:pt x="90041" y="154312"/>
                  <a:pt x="91529" y="155428"/>
                  <a:pt x="92422" y="157065"/>
                </a:cubicBezTo>
                <a:cubicBezTo>
                  <a:pt x="93315" y="158702"/>
                  <a:pt x="93464" y="160414"/>
                  <a:pt x="92868" y="162199"/>
                </a:cubicBezTo>
                <a:cubicBezTo>
                  <a:pt x="91976" y="165771"/>
                  <a:pt x="89743" y="167557"/>
                  <a:pt x="86171" y="167557"/>
                </a:cubicBezTo>
                <a:cubicBezTo>
                  <a:pt x="85576" y="167557"/>
                  <a:pt x="84981" y="167557"/>
                  <a:pt x="84385" y="167557"/>
                </a:cubicBezTo>
                <a:lnTo>
                  <a:pt x="34379" y="153270"/>
                </a:lnTo>
                <a:cubicBezTo>
                  <a:pt x="32295" y="152674"/>
                  <a:pt x="30807" y="151558"/>
                  <a:pt x="29914" y="149921"/>
                </a:cubicBezTo>
                <a:cubicBezTo>
                  <a:pt x="29021" y="148284"/>
                  <a:pt x="28798" y="146498"/>
                  <a:pt x="29244" y="144563"/>
                </a:cubicBezTo>
                <a:cubicBezTo>
                  <a:pt x="29691" y="142629"/>
                  <a:pt x="30807" y="141140"/>
                  <a:pt x="32593" y="140098"/>
                </a:cubicBezTo>
                <a:cubicBezTo>
                  <a:pt x="34379" y="139057"/>
                  <a:pt x="36165" y="138833"/>
                  <a:pt x="37951" y="139429"/>
                </a:cubicBezTo>
                <a:close/>
                <a:moveTo>
                  <a:pt x="191542" y="96566"/>
                </a:moveTo>
                <a:cubicBezTo>
                  <a:pt x="193327" y="95971"/>
                  <a:pt x="195113" y="96194"/>
                  <a:pt x="196899" y="97236"/>
                </a:cubicBezTo>
                <a:cubicBezTo>
                  <a:pt x="198685" y="98278"/>
                  <a:pt x="199801" y="99766"/>
                  <a:pt x="200248" y="101701"/>
                </a:cubicBezTo>
                <a:cubicBezTo>
                  <a:pt x="200694" y="103636"/>
                  <a:pt x="200471" y="105422"/>
                  <a:pt x="199578" y="107059"/>
                </a:cubicBezTo>
                <a:cubicBezTo>
                  <a:pt x="198685" y="108696"/>
                  <a:pt x="197197" y="109812"/>
                  <a:pt x="195113" y="110407"/>
                </a:cubicBezTo>
                <a:lnTo>
                  <a:pt x="145107" y="124695"/>
                </a:lnTo>
                <a:cubicBezTo>
                  <a:pt x="144512" y="124695"/>
                  <a:pt x="143917" y="124695"/>
                  <a:pt x="143321" y="124695"/>
                </a:cubicBezTo>
                <a:cubicBezTo>
                  <a:pt x="139749" y="124695"/>
                  <a:pt x="137517" y="122909"/>
                  <a:pt x="136624" y="119337"/>
                </a:cubicBezTo>
                <a:cubicBezTo>
                  <a:pt x="136029" y="117551"/>
                  <a:pt x="136177" y="115839"/>
                  <a:pt x="137070" y="114202"/>
                </a:cubicBezTo>
                <a:cubicBezTo>
                  <a:pt x="137963" y="112565"/>
                  <a:pt x="139452" y="111449"/>
                  <a:pt x="141535" y="110854"/>
                </a:cubicBezTo>
                <a:close/>
                <a:moveTo>
                  <a:pt x="37951" y="96566"/>
                </a:moveTo>
                <a:lnTo>
                  <a:pt x="87957" y="110854"/>
                </a:lnTo>
                <a:cubicBezTo>
                  <a:pt x="90041" y="111449"/>
                  <a:pt x="91529" y="112565"/>
                  <a:pt x="92422" y="114202"/>
                </a:cubicBezTo>
                <a:cubicBezTo>
                  <a:pt x="93315" y="115839"/>
                  <a:pt x="93464" y="117551"/>
                  <a:pt x="92868" y="119337"/>
                </a:cubicBezTo>
                <a:cubicBezTo>
                  <a:pt x="91976" y="122909"/>
                  <a:pt x="89743" y="124695"/>
                  <a:pt x="86171" y="124695"/>
                </a:cubicBezTo>
                <a:cubicBezTo>
                  <a:pt x="85576" y="124695"/>
                  <a:pt x="84981" y="124695"/>
                  <a:pt x="84385" y="124695"/>
                </a:cubicBezTo>
                <a:lnTo>
                  <a:pt x="34379" y="110407"/>
                </a:lnTo>
                <a:cubicBezTo>
                  <a:pt x="32295" y="109812"/>
                  <a:pt x="30807" y="108696"/>
                  <a:pt x="29914" y="107059"/>
                </a:cubicBezTo>
                <a:cubicBezTo>
                  <a:pt x="29021" y="105422"/>
                  <a:pt x="28798" y="103636"/>
                  <a:pt x="29244" y="101701"/>
                </a:cubicBezTo>
                <a:cubicBezTo>
                  <a:pt x="29691" y="99766"/>
                  <a:pt x="30807" y="98278"/>
                  <a:pt x="32593" y="97236"/>
                </a:cubicBezTo>
                <a:cubicBezTo>
                  <a:pt x="34379" y="96194"/>
                  <a:pt x="36165" y="95971"/>
                  <a:pt x="37951" y="96566"/>
                </a:cubicBezTo>
                <a:close/>
                <a:moveTo>
                  <a:pt x="191542" y="53704"/>
                </a:moveTo>
                <a:cubicBezTo>
                  <a:pt x="193327" y="53108"/>
                  <a:pt x="195113" y="53332"/>
                  <a:pt x="196899" y="54373"/>
                </a:cubicBezTo>
                <a:cubicBezTo>
                  <a:pt x="198685" y="55415"/>
                  <a:pt x="199801" y="56904"/>
                  <a:pt x="200248" y="58838"/>
                </a:cubicBezTo>
                <a:cubicBezTo>
                  <a:pt x="200694" y="60773"/>
                  <a:pt x="200471" y="62559"/>
                  <a:pt x="199578" y="64196"/>
                </a:cubicBezTo>
                <a:cubicBezTo>
                  <a:pt x="198685" y="65833"/>
                  <a:pt x="197197" y="66949"/>
                  <a:pt x="195113" y="67545"/>
                </a:cubicBezTo>
                <a:lnTo>
                  <a:pt x="145107" y="81832"/>
                </a:lnTo>
                <a:cubicBezTo>
                  <a:pt x="144512" y="81832"/>
                  <a:pt x="143917" y="81832"/>
                  <a:pt x="143321" y="81832"/>
                </a:cubicBezTo>
                <a:cubicBezTo>
                  <a:pt x="139749" y="81832"/>
                  <a:pt x="137517" y="80046"/>
                  <a:pt x="136624" y="76474"/>
                </a:cubicBezTo>
                <a:cubicBezTo>
                  <a:pt x="136029" y="74689"/>
                  <a:pt x="136177" y="72977"/>
                  <a:pt x="137070" y="71340"/>
                </a:cubicBezTo>
                <a:cubicBezTo>
                  <a:pt x="137963" y="69703"/>
                  <a:pt x="139452" y="68587"/>
                  <a:pt x="141535" y="67991"/>
                </a:cubicBezTo>
                <a:close/>
                <a:moveTo>
                  <a:pt x="37951" y="53704"/>
                </a:moveTo>
                <a:lnTo>
                  <a:pt x="87957" y="67991"/>
                </a:lnTo>
                <a:cubicBezTo>
                  <a:pt x="90041" y="68587"/>
                  <a:pt x="91529" y="69703"/>
                  <a:pt x="92422" y="71340"/>
                </a:cubicBezTo>
                <a:cubicBezTo>
                  <a:pt x="93315" y="72977"/>
                  <a:pt x="93464" y="74689"/>
                  <a:pt x="92868" y="76474"/>
                </a:cubicBezTo>
                <a:cubicBezTo>
                  <a:pt x="91976" y="80046"/>
                  <a:pt x="89743" y="81832"/>
                  <a:pt x="86171" y="81832"/>
                </a:cubicBezTo>
                <a:cubicBezTo>
                  <a:pt x="85576" y="81832"/>
                  <a:pt x="84981" y="81832"/>
                  <a:pt x="84385" y="81832"/>
                </a:cubicBezTo>
                <a:lnTo>
                  <a:pt x="34379" y="67545"/>
                </a:lnTo>
                <a:cubicBezTo>
                  <a:pt x="32295" y="66949"/>
                  <a:pt x="30807" y="65833"/>
                  <a:pt x="29914" y="64196"/>
                </a:cubicBezTo>
                <a:cubicBezTo>
                  <a:pt x="29021" y="62559"/>
                  <a:pt x="28798" y="60773"/>
                  <a:pt x="29244" y="58838"/>
                </a:cubicBezTo>
                <a:cubicBezTo>
                  <a:pt x="29691" y="56904"/>
                  <a:pt x="30807" y="55415"/>
                  <a:pt x="32593" y="54373"/>
                </a:cubicBezTo>
                <a:cubicBezTo>
                  <a:pt x="34379" y="53332"/>
                  <a:pt x="36165" y="53108"/>
                  <a:pt x="37951" y="53704"/>
                </a:cubicBezTo>
                <a:close/>
                <a:moveTo>
                  <a:pt x="214312" y="14860"/>
                </a:moveTo>
                <a:lnTo>
                  <a:pt x="121890" y="39863"/>
                </a:lnTo>
                <a:cubicBezTo>
                  <a:pt x="121890" y="39863"/>
                  <a:pt x="121741" y="39863"/>
                  <a:pt x="121443" y="39863"/>
                </a:cubicBezTo>
                <a:lnTo>
                  <a:pt x="121443" y="213099"/>
                </a:lnTo>
                <a:lnTo>
                  <a:pt x="212526" y="188542"/>
                </a:lnTo>
                <a:cubicBezTo>
                  <a:pt x="213717" y="188244"/>
                  <a:pt x="214312" y="187500"/>
                  <a:pt x="214312" y="186310"/>
                </a:cubicBezTo>
                <a:close/>
                <a:moveTo>
                  <a:pt x="14287" y="14860"/>
                </a:moveTo>
                <a:lnTo>
                  <a:pt x="14287" y="186310"/>
                </a:lnTo>
                <a:cubicBezTo>
                  <a:pt x="14287" y="187500"/>
                  <a:pt x="14883" y="188244"/>
                  <a:pt x="16073" y="188542"/>
                </a:cubicBezTo>
                <a:lnTo>
                  <a:pt x="107156" y="213545"/>
                </a:lnTo>
                <a:lnTo>
                  <a:pt x="107156" y="40309"/>
                </a:lnTo>
                <a:cubicBezTo>
                  <a:pt x="105965" y="40309"/>
                  <a:pt x="105072" y="40160"/>
                  <a:pt x="104477" y="39863"/>
                </a:cubicBezTo>
                <a:close/>
                <a:moveTo>
                  <a:pt x="10157" y="181"/>
                </a:moveTo>
                <a:cubicBezTo>
                  <a:pt x="12018" y="-153"/>
                  <a:pt x="13990" y="-23"/>
                  <a:pt x="16073" y="572"/>
                </a:cubicBezTo>
                <a:lnTo>
                  <a:pt x="108049" y="26022"/>
                </a:lnTo>
                <a:cubicBezTo>
                  <a:pt x="109240" y="26319"/>
                  <a:pt x="110951" y="26468"/>
                  <a:pt x="113184" y="26468"/>
                </a:cubicBezTo>
                <a:cubicBezTo>
                  <a:pt x="115416" y="26468"/>
                  <a:pt x="117127" y="26319"/>
                  <a:pt x="118318" y="26022"/>
                </a:cubicBezTo>
                <a:lnTo>
                  <a:pt x="212526" y="572"/>
                </a:lnTo>
                <a:cubicBezTo>
                  <a:pt x="216693" y="-619"/>
                  <a:pt x="220414" y="51"/>
                  <a:pt x="223688" y="2581"/>
                </a:cubicBezTo>
                <a:cubicBezTo>
                  <a:pt x="226963" y="5111"/>
                  <a:pt x="228600" y="8460"/>
                  <a:pt x="228600" y="12627"/>
                </a:cubicBezTo>
                <a:lnTo>
                  <a:pt x="228600" y="186310"/>
                </a:lnTo>
                <a:cubicBezTo>
                  <a:pt x="228600" y="189881"/>
                  <a:pt x="227409" y="193230"/>
                  <a:pt x="225028" y="196356"/>
                </a:cubicBezTo>
                <a:cubicBezTo>
                  <a:pt x="222647" y="199481"/>
                  <a:pt x="219670" y="201490"/>
                  <a:pt x="216098" y="202383"/>
                </a:cubicBezTo>
                <a:lnTo>
                  <a:pt x="121890" y="227833"/>
                </a:lnTo>
                <a:cubicBezTo>
                  <a:pt x="119509" y="228428"/>
                  <a:pt x="116681" y="228726"/>
                  <a:pt x="113407" y="228726"/>
                </a:cubicBezTo>
                <a:cubicBezTo>
                  <a:pt x="109835" y="228726"/>
                  <a:pt x="106858" y="228428"/>
                  <a:pt x="104477" y="227833"/>
                </a:cubicBezTo>
                <a:lnTo>
                  <a:pt x="12055" y="202383"/>
                </a:lnTo>
                <a:cubicBezTo>
                  <a:pt x="8781" y="201490"/>
                  <a:pt x="5953" y="199481"/>
                  <a:pt x="3572" y="196356"/>
                </a:cubicBezTo>
                <a:cubicBezTo>
                  <a:pt x="1190" y="193230"/>
                  <a:pt x="0" y="189881"/>
                  <a:pt x="0" y="186310"/>
                </a:cubicBezTo>
                <a:lnTo>
                  <a:pt x="0" y="12627"/>
                </a:lnTo>
                <a:cubicBezTo>
                  <a:pt x="0" y="8460"/>
                  <a:pt x="1637" y="5111"/>
                  <a:pt x="4911" y="2581"/>
                </a:cubicBezTo>
                <a:cubicBezTo>
                  <a:pt x="6548" y="1316"/>
                  <a:pt x="8297" y="516"/>
                  <a:pt x="10157" y="18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8"/>
            <a:endParaRPr lang="en-US">
              <a:solidFill>
                <a:srgbClr val="000000"/>
              </a:solidFill>
              <a:latin typeface="Calibri"/>
            </a:endParaRPr>
          </a:p>
        </p:txBody>
      </p:sp>
      <p:sp>
        <p:nvSpPr>
          <p:cNvPr id="198" name="Freeform 197"/>
          <p:cNvSpPr/>
          <p:nvPr/>
        </p:nvSpPr>
        <p:spPr>
          <a:xfrm>
            <a:off x="3038876" y="3733808"/>
            <a:ext cx="207565" cy="206355"/>
          </a:xfrm>
          <a:custGeom>
            <a:avLst/>
            <a:gdLst/>
            <a:ahLst/>
            <a:cxnLst/>
            <a:rect l="l" t="t" r="r" b="b"/>
            <a:pathLst>
              <a:path w="229940" h="228600">
                <a:moveTo>
                  <a:pt x="32817" y="107156"/>
                </a:moveTo>
                <a:lnTo>
                  <a:pt x="17190" y="125462"/>
                </a:lnTo>
                <a:lnTo>
                  <a:pt x="32817" y="142875"/>
                </a:lnTo>
                <a:lnTo>
                  <a:pt x="172120" y="142875"/>
                </a:lnTo>
                <a:lnTo>
                  <a:pt x="172120" y="107156"/>
                </a:lnTo>
                <a:close/>
                <a:moveTo>
                  <a:pt x="57820" y="28575"/>
                </a:moveTo>
                <a:lnTo>
                  <a:pt x="57820" y="64293"/>
                </a:lnTo>
                <a:lnTo>
                  <a:pt x="197123" y="64293"/>
                </a:lnTo>
                <a:lnTo>
                  <a:pt x="212750" y="46434"/>
                </a:lnTo>
                <a:lnTo>
                  <a:pt x="197123" y="28575"/>
                </a:lnTo>
                <a:close/>
                <a:moveTo>
                  <a:pt x="114747" y="0"/>
                </a:moveTo>
                <a:cubicBezTo>
                  <a:pt x="116682" y="0"/>
                  <a:pt x="118393" y="669"/>
                  <a:pt x="119882" y="2009"/>
                </a:cubicBezTo>
                <a:cubicBezTo>
                  <a:pt x="121370" y="3348"/>
                  <a:pt x="122114" y="4911"/>
                  <a:pt x="122114" y="6697"/>
                </a:cubicBezTo>
                <a:lnTo>
                  <a:pt x="122114" y="14287"/>
                </a:lnTo>
                <a:lnTo>
                  <a:pt x="200249" y="14287"/>
                </a:lnTo>
                <a:cubicBezTo>
                  <a:pt x="202332" y="14287"/>
                  <a:pt x="204118" y="15031"/>
                  <a:pt x="205607" y="16520"/>
                </a:cubicBezTo>
                <a:lnTo>
                  <a:pt x="227931" y="41523"/>
                </a:lnTo>
                <a:cubicBezTo>
                  <a:pt x="230610" y="44797"/>
                  <a:pt x="230610" y="47922"/>
                  <a:pt x="227931" y="50899"/>
                </a:cubicBezTo>
                <a:lnTo>
                  <a:pt x="205607" y="75902"/>
                </a:lnTo>
                <a:cubicBezTo>
                  <a:pt x="204118" y="77688"/>
                  <a:pt x="202332" y="78581"/>
                  <a:pt x="200249" y="78581"/>
                </a:cubicBezTo>
                <a:lnTo>
                  <a:pt x="122114" y="78581"/>
                </a:lnTo>
                <a:lnTo>
                  <a:pt x="122114" y="92868"/>
                </a:lnTo>
                <a:lnTo>
                  <a:pt x="179264" y="92868"/>
                </a:lnTo>
                <a:cubicBezTo>
                  <a:pt x="181050" y="92868"/>
                  <a:pt x="182687" y="93538"/>
                  <a:pt x="184175" y="94878"/>
                </a:cubicBezTo>
                <a:cubicBezTo>
                  <a:pt x="185664" y="96217"/>
                  <a:pt x="186408" y="97929"/>
                  <a:pt x="186408" y="100012"/>
                </a:cubicBezTo>
                <a:lnTo>
                  <a:pt x="186408" y="150018"/>
                </a:lnTo>
                <a:cubicBezTo>
                  <a:pt x="186408" y="152102"/>
                  <a:pt x="185664" y="153813"/>
                  <a:pt x="184175" y="155153"/>
                </a:cubicBezTo>
                <a:cubicBezTo>
                  <a:pt x="182687" y="156492"/>
                  <a:pt x="181050" y="157162"/>
                  <a:pt x="179264" y="157162"/>
                </a:cubicBezTo>
                <a:lnTo>
                  <a:pt x="122114" y="157162"/>
                </a:lnTo>
                <a:lnTo>
                  <a:pt x="122114" y="221902"/>
                </a:lnTo>
                <a:cubicBezTo>
                  <a:pt x="122114" y="223688"/>
                  <a:pt x="121370" y="225251"/>
                  <a:pt x="119882" y="226590"/>
                </a:cubicBezTo>
                <a:cubicBezTo>
                  <a:pt x="118393" y="227930"/>
                  <a:pt x="116682" y="228600"/>
                  <a:pt x="114747" y="228600"/>
                </a:cubicBezTo>
                <a:cubicBezTo>
                  <a:pt x="112812" y="228600"/>
                  <a:pt x="111175" y="227930"/>
                  <a:pt x="109836" y="226590"/>
                </a:cubicBezTo>
                <a:cubicBezTo>
                  <a:pt x="108496" y="225251"/>
                  <a:pt x="107826" y="223688"/>
                  <a:pt x="107826" y="221902"/>
                </a:cubicBezTo>
                <a:lnTo>
                  <a:pt x="107826" y="157162"/>
                </a:lnTo>
                <a:lnTo>
                  <a:pt x="29692" y="157162"/>
                </a:lnTo>
                <a:cubicBezTo>
                  <a:pt x="27608" y="157162"/>
                  <a:pt x="25822" y="156418"/>
                  <a:pt x="24334" y="154930"/>
                </a:cubicBezTo>
                <a:lnTo>
                  <a:pt x="2010" y="129927"/>
                </a:lnTo>
                <a:cubicBezTo>
                  <a:pt x="-669" y="126950"/>
                  <a:pt x="-669" y="123825"/>
                  <a:pt x="2010" y="120550"/>
                </a:cubicBezTo>
                <a:lnTo>
                  <a:pt x="24334" y="95101"/>
                </a:lnTo>
                <a:cubicBezTo>
                  <a:pt x="25822" y="93613"/>
                  <a:pt x="27608" y="92868"/>
                  <a:pt x="29692" y="92868"/>
                </a:cubicBezTo>
                <a:lnTo>
                  <a:pt x="107826" y="92868"/>
                </a:lnTo>
                <a:lnTo>
                  <a:pt x="107826" y="78581"/>
                </a:lnTo>
                <a:lnTo>
                  <a:pt x="50676" y="78581"/>
                </a:lnTo>
                <a:cubicBezTo>
                  <a:pt x="48593" y="78581"/>
                  <a:pt x="46881" y="77837"/>
                  <a:pt x="45542" y="76348"/>
                </a:cubicBezTo>
                <a:cubicBezTo>
                  <a:pt x="44202" y="74860"/>
                  <a:pt x="43533" y="73223"/>
                  <a:pt x="43533" y="71437"/>
                </a:cubicBezTo>
                <a:lnTo>
                  <a:pt x="43533" y="21431"/>
                </a:lnTo>
                <a:cubicBezTo>
                  <a:pt x="43533" y="19347"/>
                  <a:pt x="44202" y="17636"/>
                  <a:pt x="45542" y="16296"/>
                </a:cubicBezTo>
                <a:cubicBezTo>
                  <a:pt x="46881" y="14957"/>
                  <a:pt x="48593" y="14287"/>
                  <a:pt x="50676" y="14287"/>
                </a:cubicBezTo>
                <a:lnTo>
                  <a:pt x="107826" y="14287"/>
                </a:lnTo>
                <a:lnTo>
                  <a:pt x="107826" y="6697"/>
                </a:lnTo>
                <a:cubicBezTo>
                  <a:pt x="107826" y="4911"/>
                  <a:pt x="108496" y="3348"/>
                  <a:pt x="109836" y="2009"/>
                </a:cubicBezTo>
                <a:cubicBezTo>
                  <a:pt x="111175" y="669"/>
                  <a:pt x="112812" y="0"/>
                  <a:pt x="11474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8"/>
            <a:endParaRPr lang="en-US">
              <a:solidFill>
                <a:srgbClr val="000000"/>
              </a:solidFill>
              <a:latin typeface="Calibri"/>
            </a:endParaRPr>
          </a:p>
        </p:txBody>
      </p:sp>
      <p:sp>
        <p:nvSpPr>
          <p:cNvPr id="199" name="Freeform 198"/>
          <p:cNvSpPr/>
          <p:nvPr/>
        </p:nvSpPr>
        <p:spPr>
          <a:xfrm>
            <a:off x="2636489" y="2475748"/>
            <a:ext cx="206355" cy="184430"/>
          </a:xfrm>
          <a:custGeom>
            <a:avLst/>
            <a:gdLst/>
            <a:ahLst/>
            <a:cxnLst/>
            <a:rect l="l" t="t" r="r" b="b"/>
            <a:pathLst>
              <a:path w="228600" h="185737">
                <a:moveTo>
                  <a:pt x="14288" y="14287"/>
                </a:moveTo>
                <a:lnTo>
                  <a:pt x="14288" y="135731"/>
                </a:lnTo>
                <a:lnTo>
                  <a:pt x="214313" y="135731"/>
                </a:lnTo>
                <a:lnTo>
                  <a:pt x="214313" y="14287"/>
                </a:lnTo>
                <a:close/>
                <a:moveTo>
                  <a:pt x="14288" y="0"/>
                </a:moveTo>
                <a:lnTo>
                  <a:pt x="214313" y="0"/>
                </a:lnTo>
                <a:cubicBezTo>
                  <a:pt x="218182" y="0"/>
                  <a:pt x="221531" y="1414"/>
                  <a:pt x="224359" y="4241"/>
                </a:cubicBezTo>
                <a:cubicBezTo>
                  <a:pt x="227186" y="7069"/>
                  <a:pt x="228600" y="10418"/>
                  <a:pt x="228600" y="14287"/>
                </a:cubicBezTo>
                <a:lnTo>
                  <a:pt x="228600" y="135731"/>
                </a:lnTo>
                <a:cubicBezTo>
                  <a:pt x="228600" y="139601"/>
                  <a:pt x="227186" y="142949"/>
                  <a:pt x="224359" y="145777"/>
                </a:cubicBezTo>
                <a:cubicBezTo>
                  <a:pt x="221531" y="148605"/>
                  <a:pt x="218182" y="150019"/>
                  <a:pt x="214313" y="150019"/>
                </a:cubicBezTo>
                <a:lnTo>
                  <a:pt x="121444" y="150019"/>
                </a:lnTo>
                <a:lnTo>
                  <a:pt x="121444" y="171450"/>
                </a:lnTo>
                <a:lnTo>
                  <a:pt x="157163" y="171450"/>
                </a:lnTo>
                <a:cubicBezTo>
                  <a:pt x="159246" y="171450"/>
                  <a:pt x="160958" y="172120"/>
                  <a:pt x="162297" y="173459"/>
                </a:cubicBezTo>
                <a:cubicBezTo>
                  <a:pt x="163637" y="174799"/>
                  <a:pt x="164306" y="176510"/>
                  <a:pt x="164306" y="178594"/>
                </a:cubicBezTo>
                <a:cubicBezTo>
                  <a:pt x="164306" y="180677"/>
                  <a:pt x="163637" y="182389"/>
                  <a:pt x="162297" y="183728"/>
                </a:cubicBezTo>
                <a:cubicBezTo>
                  <a:pt x="160958" y="185068"/>
                  <a:pt x="159246" y="185737"/>
                  <a:pt x="157163" y="185737"/>
                </a:cubicBezTo>
                <a:lnTo>
                  <a:pt x="71438" y="185737"/>
                </a:lnTo>
                <a:cubicBezTo>
                  <a:pt x="69354" y="185737"/>
                  <a:pt x="67643" y="185068"/>
                  <a:pt x="66303" y="183728"/>
                </a:cubicBezTo>
                <a:cubicBezTo>
                  <a:pt x="64964" y="182389"/>
                  <a:pt x="64294" y="180677"/>
                  <a:pt x="64294" y="178594"/>
                </a:cubicBezTo>
                <a:cubicBezTo>
                  <a:pt x="64294" y="176510"/>
                  <a:pt x="64964" y="174799"/>
                  <a:pt x="66303" y="173459"/>
                </a:cubicBezTo>
                <a:cubicBezTo>
                  <a:pt x="67643" y="172120"/>
                  <a:pt x="69354" y="171450"/>
                  <a:pt x="71438" y="171450"/>
                </a:cubicBezTo>
                <a:lnTo>
                  <a:pt x="107156" y="171450"/>
                </a:lnTo>
                <a:lnTo>
                  <a:pt x="107156" y="150019"/>
                </a:lnTo>
                <a:lnTo>
                  <a:pt x="14288" y="150019"/>
                </a:lnTo>
                <a:cubicBezTo>
                  <a:pt x="10418" y="150019"/>
                  <a:pt x="7070" y="148605"/>
                  <a:pt x="4242" y="145777"/>
                </a:cubicBezTo>
                <a:cubicBezTo>
                  <a:pt x="1414" y="142949"/>
                  <a:pt x="0" y="139601"/>
                  <a:pt x="0" y="135731"/>
                </a:cubicBezTo>
                <a:lnTo>
                  <a:pt x="0" y="14287"/>
                </a:lnTo>
                <a:cubicBezTo>
                  <a:pt x="0" y="10418"/>
                  <a:pt x="1414" y="7069"/>
                  <a:pt x="4242" y="4241"/>
                </a:cubicBezTo>
                <a:cubicBezTo>
                  <a:pt x="7070" y="1414"/>
                  <a:pt x="10418" y="0"/>
                  <a:pt x="142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8"/>
            <a:endParaRPr lang="en-US" sz="1400">
              <a:solidFill>
                <a:srgbClr val="FFFFFF"/>
              </a:solidFill>
              <a:latin typeface="Calibri"/>
            </a:endParaRPr>
          </a:p>
        </p:txBody>
      </p:sp>
      <p:sp>
        <p:nvSpPr>
          <p:cNvPr id="200" name="Rectangle 199">
            <a:extLst>
              <a:ext uri="{FF2B5EF4-FFF2-40B4-BE49-F238E27FC236}">
                <a16:creationId xmlns:a16="http://schemas.microsoft.com/office/drawing/2014/main" id="{E912B04E-F564-4E40-91E5-9E5281A12E6E}"/>
              </a:ext>
            </a:extLst>
          </p:cNvPr>
          <p:cNvSpPr/>
          <p:nvPr/>
        </p:nvSpPr>
        <p:spPr>
          <a:xfrm>
            <a:off x="3868038" y="4508436"/>
            <a:ext cx="1496051" cy="323165"/>
          </a:xfrm>
          <a:prstGeom prst="rect">
            <a:avLst/>
          </a:prstGeom>
        </p:spPr>
        <p:txBody>
          <a:bodyPr wrap="none">
            <a:spAutoFit/>
          </a:bodyPr>
          <a:lstStyle/>
          <a:p>
            <a:pPr defTabSz="914378"/>
            <a:r>
              <a:rPr lang="en-US" sz="1500" b="1" dirty="0">
                <a:solidFill>
                  <a:srgbClr val="003466"/>
                </a:solidFill>
                <a:latin typeface="Calibri Light" panose="020F0302020204030204" pitchFamily="34" charset="0"/>
                <a:cs typeface="Calibri Light" panose="020F0302020204030204" pitchFamily="34" charset="0"/>
              </a:rPr>
              <a:t>Platform Services</a:t>
            </a:r>
          </a:p>
        </p:txBody>
      </p:sp>
      <p:sp>
        <p:nvSpPr>
          <p:cNvPr id="201" name="Shape 2678"/>
          <p:cNvSpPr/>
          <p:nvPr/>
        </p:nvSpPr>
        <p:spPr>
          <a:xfrm>
            <a:off x="1363713" y="4362192"/>
            <a:ext cx="262385" cy="262363"/>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accent1"/>
          </a:solidFill>
          <a:ln w="12700">
            <a:miter lim="400000"/>
          </a:ln>
        </p:spPr>
        <p:txBody>
          <a:bodyPr lIns="36576" tIns="36576" rIns="36576" bIns="36576" anchor="ctr"/>
          <a:lstStyle/>
          <a:p>
            <a:pPr algn="ctr" defTabSz="4388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Arial"/>
              <a:ea typeface="Arial"/>
              <a:cs typeface="Arial"/>
              <a:sym typeface="Gill Sans"/>
            </a:endParaRPr>
          </a:p>
        </p:txBody>
      </p:sp>
      <p:grpSp>
        <p:nvGrpSpPr>
          <p:cNvPr id="202" name="Group 201"/>
          <p:cNvGrpSpPr/>
          <p:nvPr/>
        </p:nvGrpSpPr>
        <p:grpSpPr>
          <a:xfrm>
            <a:off x="452477" y="4371578"/>
            <a:ext cx="183210" cy="293135"/>
            <a:chOff x="6464300" y="3587750"/>
            <a:chExt cx="279400" cy="406400"/>
          </a:xfrm>
          <a:solidFill>
            <a:schemeClr val="accent1"/>
          </a:solidFill>
        </p:grpSpPr>
        <p:sp>
          <p:nvSpPr>
            <p:cNvPr id="203" name="Freeform 5"/>
            <p:cNvSpPr>
              <a:spLocks noEditPoints="1"/>
            </p:cNvSpPr>
            <p:nvPr/>
          </p:nvSpPr>
          <p:spPr bwMode="auto">
            <a:xfrm>
              <a:off x="6464300" y="3587750"/>
              <a:ext cx="279400" cy="406400"/>
            </a:xfrm>
            <a:custGeom>
              <a:avLst/>
              <a:gdLst/>
              <a:ahLst/>
              <a:cxnLst>
                <a:cxn ang="0">
                  <a:pos x="152" y="0"/>
                </a:cxn>
                <a:cxn ang="0">
                  <a:pos x="24" y="0"/>
                </a:cxn>
                <a:cxn ang="0">
                  <a:pos x="24" y="0"/>
                </a:cxn>
                <a:cxn ang="0">
                  <a:pos x="14" y="2"/>
                </a:cxn>
                <a:cxn ang="0">
                  <a:pos x="8" y="8"/>
                </a:cxn>
                <a:cxn ang="0">
                  <a:pos x="2" y="14"/>
                </a:cxn>
                <a:cxn ang="0">
                  <a:pos x="0" y="24"/>
                </a:cxn>
                <a:cxn ang="0">
                  <a:pos x="0" y="232"/>
                </a:cxn>
                <a:cxn ang="0">
                  <a:pos x="0" y="232"/>
                </a:cxn>
                <a:cxn ang="0">
                  <a:pos x="2" y="242"/>
                </a:cxn>
                <a:cxn ang="0">
                  <a:pos x="8" y="248"/>
                </a:cxn>
                <a:cxn ang="0">
                  <a:pos x="14" y="254"/>
                </a:cxn>
                <a:cxn ang="0">
                  <a:pos x="24" y="256"/>
                </a:cxn>
                <a:cxn ang="0">
                  <a:pos x="152" y="256"/>
                </a:cxn>
                <a:cxn ang="0">
                  <a:pos x="152" y="256"/>
                </a:cxn>
                <a:cxn ang="0">
                  <a:pos x="162" y="254"/>
                </a:cxn>
                <a:cxn ang="0">
                  <a:pos x="168" y="248"/>
                </a:cxn>
                <a:cxn ang="0">
                  <a:pos x="174" y="242"/>
                </a:cxn>
                <a:cxn ang="0">
                  <a:pos x="176" y="232"/>
                </a:cxn>
                <a:cxn ang="0">
                  <a:pos x="176" y="24"/>
                </a:cxn>
                <a:cxn ang="0">
                  <a:pos x="176" y="24"/>
                </a:cxn>
                <a:cxn ang="0">
                  <a:pos x="174" y="14"/>
                </a:cxn>
                <a:cxn ang="0">
                  <a:pos x="168" y="8"/>
                </a:cxn>
                <a:cxn ang="0">
                  <a:pos x="162" y="2"/>
                </a:cxn>
                <a:cxn ang="0">
                  <a:pos x="152" y="0"/>
                </a:cxn>
                <a:cxn ang="0">
                  <a:pos x="160" y="232"/>
                </a:cxn>
                <a:cxn ang="0">
                  <a:pos x="160" y="232"/>
                </a:cxn>
                <a:cxn ang="0">
                  <a:pos x="160" y="236"/>
                </a:cxn>
                <a:cxn ang="0">
                  <a:pos x="158" y="238"/>
                </a:cxn>
                <a:cxn ang="0">
                  <a:pos x="156" y="240"/>
                </a:cxn>
                <a:cxn ang="0">
                  <a:pos x="152" y="240"/>
                </a:cxn>
                <a:cxn ang="0">
                  <a:pos x="24" y="240"/>
                </a:cxn>
                <a:cxn ang="0">
                  <a:pos x="24" y="240"/>
                </a:cxn>
                <a:cxn ang="0">
                  <a:pos x="20" y="240"/>
                </a:cxn>
                <a:cxn ang="0">
                  <a:pos x="18" y="238"/>
                </a:cxn>
                <a:cxn ang="0">
                  <a:pos x="16" y="236"/>
                </a:cxn>
                <a:cxn ang="0">
                  <a:pos x="16" y="232"/>
                </a:cxn>
                <a:cxn ang="0">
                  <a:pos x="16" y="216"/>
                </a:cxn>
                <a:cxn ang="0">
                  <a:pos x="160" y="216"/>
                </a:cxn>
                <a:cxn ang="0">
                  <a:pos x="160" y="232"/>
                </a:cxn>
                <a:cxn ang="0">
                  <a:pos x="160" y="208"/>
                </a:cxn>
                <a:cxn ang="0">
                  <a:pos x="16" y="208"/>
                </a:cxn>
                <a:cxn ang="0">
                  <a:pos x="16" y="48"/>
                </a:cxn>
                <a:cxn ang="0">
                  <a:pos x="160" y="48"/>
                </a:cxn>
                <a:cxn ang="0">
                  <a:pos x="160" y="208"/>
                </a:cxn>
                <a:cxn ang="0">
                  <a:pos x="160" y="40"/>
                </a:cxn>
                <a:cxn ang="0">
                  <a:pos x="16" y="40"/>
                </a:cxn>
                <a:cxn ang="0">
                  <a:pos x="16" y="24"/>
                </a:cxn>
                <a:cxn ang="0">
                  <a:pos x="16" y="24"/>
                </a:cxn>
                <a:cxn ang="0">
                  <a:pos x="16" y="20"/>
                </a:cxn>
                <a:cxn ang="0">
                  <a:pos x="18" y="18"/>
                </a:cxn>
                <a:cxn ang="0">
                  <a:pos x="20" y="16"/>
                </a:cxn>
                <a:cxn ang="0">
                  <a:pos x="24" y="16"/>
                </a:cxn>
                <a:cxn ang="0">
                  <a:pos x="152" y="16"/>
                </a:cxn>
                <a:cxn ang="0">
                  <a:pos x="152" y="16"/>
                </a:cxn>
                <a:cxn ang="0">
                  <a:pos x="156" y="16"/>
                </a:cxn>
                <a:cxn ang="0">
                  <a:pos x="158" y="18"/>
                </a:cxn>
                <a:cxn ang="0">
                  <a:pos x="160" y="20"/>
                </a:cxn>
                <a:cxn ang="0">
                  <a:pos x="160" y="24"/>
                </a:cxn>
                <a:cxn ang="0">
                  <a:pos x="160" y="40"/>
                </a:cxn>
              </a:cxnLst>
              <a:rect l="0" t="0" r="r" b="b"/>
              <a:pathLst>
                <a:path w="176" h="256">
                  <a:moveTo>
                    <a:pt x="152" y="0"/>
                  </a:moveTo>
                  <a:lnTo>
                    <a:pt x="24" y="0"/>
                  </a:lnTo>
                  <a:lnTo>
                    <a:pt x="24" y="0"/>
                  </a:lnTo>
                  <a:lnTo>
                    <a:pt x="14" y="2"/>
                  </a:lnTo>
                  <a:lnTo>
                    <a:pt x="8" y="8"/>
                  </a:lnTo>
                  <a:lnTo>
                    <a:pt x="2" y="14"/>
                  </a:lnTo>
                  <a:lnTo>
                    <a:pt x="0" y="24"/>
                  </a:lnTo>
                  <a:lnTo>
                    <a:pt x="0" y="232"/>
                  </a:lnTo>
                  <a:lnTo>
                    <a:pt x="0" y="232"/>
                  </a:lnTo>
                  <a:lnTo>
                    <a:pt x="2" y="242"/>
                  </a:lnTo>
                  <a:lnTo>
                    <a:pt x="8" y="248"/>
                  </a:lnTo>
                  <a:lnTo>
                    <a:pt x="14" y="254"/>
                  </a:lnTo>
                  <a:lnTo>
                    <a:pt x="24" y="256"/>
                  </a:lnTo>
                  <a:lnTo>
                    <a:pt x="152" y="256"/>
                  </a:lnTo>
                  <a:lnTo>
                    <a:pt x="152" y="256"/>
                  </a:lnTo>
                  <a:lnTo>
                    <a:pt x="162" y="254"/>
                  </a:lnTo>
                  <a:lnTo>
                    <a:pt x="168" y="248"/>
                  </a:lnTo>
                  <a:lnTo>
                    <a:pt x="174" y="242"/>
                  </a:lnTo>
                  <a:lnTo>
                    <a:pt x="176" y="232"/>
                  </a:lnTo>
                  <a:lnTo>
                    <a:pt x="176" y="24"/>
                  </a:lnTo>
                  <a:lnTo>
                    <a:pt x="176" y="24"/>
                  </a:lnTo>
                  <a:lnTo>
                    <a:pt x="174" y="14"/>
                  </a:lnTo>
                  <a:lnTo>
                    <a:pt x="168" y="8"/>
                  </a:lnTo>
                  <a:lnTo>
                    <a:pt x="162" y="2"/>
                  </a:lnTo>
                  <a:lnTo>
                    <a:pt x="152" y="0"/>
                  </a:lnTo>
                  <a:close/>
                  <a:moveTo>
                    <a:pt x="160" y="232"/>
                  </a:moveTo>
                  <a:lnTo>
                    <a:pt x="160" y="232"/>
                  </a:lnTo>
                  <a:lnTo>
                    <a:pt x="160" y="236"/>
                  </a:lnTo>
                  <a:lnTo>
                    <a:pt x="158" y="238"/>
                  </a:lnTo>
                  <a:lnTo>
                    <a:pt x="156" y="240"/>
                  </a:lnTo>
                  <a:lnTo>
                    <a:pt x="152" y="240"/>
                  </a:lnTo>
                  <a:lnTo>
                    <a:pt x="24" y="240"/>
                  </a:lnTo>
                  <a:lnTo>
                    <a:pt x="24" y="240"/>
                  </a:lnTo>
                  <a:lnTo>
                    <a:pt x="20" y="240"/>
                  </a:lnTo>
                  <a:lnTo>
                    <a:pt x="18" y="238"/>
                  </a:lnTo>
                  <a:lnTo>
                    <a:pt x="16" y="236"/>
                  </a:lnTo>
                  <a:lnTo>
                    <a:pt x="16" y="232"/>
                  </a:lnTo>
                  <a:lnTo>
                    <a:pt x="16" y="216"/>
                  </a:lnTo>
                  <a:lnTo>
                    <a:pt x="160" y="216"/>
                  </a:lnTo>
                  <a:lnTo>
                    <a:pt x="160" y="232"/>
                  </a:lnTo>
                  <a:close/>
                  <a:moveTo>
                    <a:pt x="160" y="208"/>
                  </a:moveTo>
                  <a:lnTo>
                    <a:pt x="16" y="208"/>
                  </a:lnTo>
                  <a:lnTo>
                    <a:pt x="16" y="48"/>
                  </a:lnTo>
                  <a:lnTo>
                    <a:pt x="160" y="48"/>
                  </a:lnTo>
                  <a:lnTo>
                    <a:pt x="160" y="208"/>
                  </a:lnTo>
                  <a:close/>
                  <a:moveTo>
                    <a:pt x="160" y="40"/>
                  </a:moveTo>
                  <a:lnTo>
                    <a:pt x="16" y="40"/>
                  </a:lnTo>
                  <a:lnTo>
                    <a:pt x="16" y="24"/>
                  </a:lnTo>
                  <a:lnTo>
                    <a:pt x="16" y="24"/>
                  </a:lnTo>
                  <a:lnTo>
                    <a:pt x="16" y="20"/>
                  </a:lnTo>
                  <a:lnTo>
                    <a:pt x="18" y="18"/>
                  </a:lnTo>
                  <a:lnTo>
                    <a:pt x="20" y="16"/>
                  </a:lnTo>
                  <a:lnTo>
                    <a:pt x="24" y="16"/>
                  </a:lnTo>
                  <a:lnTo>
                    <a:pt x="152" y="16"/>
                  </a:lnTo>
                  <a:lnTo>
                    <a:pt x="152" y="16"/>
                  </a:lnTo>
                  <a:lnTo>
                    <a:pt x="156" y="16"/>
                  </a:lnTo>
                  <a:lnTo>
                    <a:pt x="158" y="18"/>
                  </a:lnTo>
                  <a:lnTo>
                    <a:pt x="160" y="20"/>
                  </a:lnTo>
                  <a:lnTo>
                    <a:pt x="160" y="24"/>
                  </a:lnTo>
                  <a:lnTo>
                    <a:pt x="160"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endParaRPr lang="ar-SA">
                <a:solidFill>
                  <a:srgbClr val="000000"/>
                </a:solidFill>
                <a:latin typeface="Calibri"/>
                <a:cs typeface="Arial" panose="020B0604020202020204" pitchFamily="34" charset="0"/>
              </a:endParaRPr>
            </a:p>
          </p:txBody>
        </p:sp>
        <p:sp>
          <p:nvSpPr>
            <p:cNvPr id="204" name="Freeform 10"/>
            <p:cNvSpPr>
              <a:spLocks/>
            </p:cNvSpPr>
            <p:nvPr/>
          </p:nvSpPr>
          <p:spPr bwMode="auto">
            <a:xfrm>
              <a:off x="6578600" y="3625850"/>
              <a:ext cx="50800" cy="12700"/>
            </a:xfrm>
            <a:custGeom>
              <a:avLst/>
              <a:gdLst/>
              <a:ahLst/>
              <a:cxnLst>
                <a:cxn ang="0">
                  <a:pos x="32" y="4"/>
                </a:cxn>
                <a:cxn ang="0">
                  <a:pos x="32" y="4"/>
                </a:cxn>
                <a:cxn ang="0">
                  <a:pos x="30" y="6"/>
                </a:cxn>
                <a:cxn ang="0">
                  <a:pos x="28" y="8"/>
                </a:cxn>
                <a:cxn ang="0">
                  <a:pos x="4" y="8"/>
                </a:cxn>
                <a:cxn ang="0">
                  <a:pos x="4" y="8"/>
                </a:cxn>
                <a:cxn ang="0">
                  <a:pos x="2" y="6"/>
                </a:cxn>
                <a:cxn ang="0">
                  <a:pos x="0" y="4"/>
                </a:cxn>
                <a:cxn ang="0">
                  <a:pos x="0" y="4"/>
                </a:cxn>
                <a:cxn ang="0">
                  <a:pos x="2" y="2"/>
                </a:cxn>
                <a:cxn ang="0">
                  <a:pos x="4" y="0"/>
                </a:cxn>
                <a:cxn ang="0">
                  <a:pos x="28" y="0"/>
                </a:cxn>
                <a:cxn ang="0">
                  <a:pos x="28" y="0"/>
                </a:cxn>
                <a:cxn ang="0">
                  <a:pos x="30" y="2"/>
                </a:cxn>
                <a:cxn ang="0">
                  <a:pos x="32" y="4"/>
                </a:cxn>
              </a:cxnLst>
              <a:rect l="0" t="0" r="r" b="b"/>
              <a:pathLst>
                <a:path w="32" h="8">
                  <a:moveTo>
                    <a:pt x="32" y="4"/>
                  </a:moveTo>
                  <a:lnTo>
                    <a:pt x="32" y="4"/>
                  </a:lnTo>
                  <a:lnTo>
                    <a:pt x="30" y="6"/>
                  </a:lnTo>
                  <a:lnTo>
                    <a:pt x="28" y="8"/>
                  </a:lnTo>
                  <a:lnTo>
                    <a:pt x="4" y="8"/>
                  </a:lnTo>
                  <a:lnTo>
                    <a:pt x="4" y="8"/>
                  </a:lnTo>
                  <a:lnTo>
                    <a:pt x="2" y="6"/>
                  </a:lnTo>
                  <a:lnTo>
                    <a:pt x="0" y="4"/>
                  </a:lnTo>
                  <a:lnTo>
                    <a:pt x="0" y="4"/>
                  </a:lnTo>
                  <a:lnTo>
                    <a:pt x="2" y="2"/>
                  </a:lnTo>
                  <a:lnTo>
                    <a:pt x="4" y="0"/>
                  </a:lnTo>
                  <a:lnTo>
                    <a:pt x="28" y="0"/>
                  </a:lnTo>
                  <a:lnTo>
                    <a:pt x="28" y="0"/>
                  </a:lnTo>
                  <a:lnTo>
                    <a:pt x="30" y="2"/>
                  </a:lnTo>
                  <a:lnTo>
                    <a:pt x="3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endParaRPr lang="ar-SA">
                <a:solidFill>
                  <a:srgbClr val="000000"/>
                </a:solidFill>
                <a:latin typeface="Calibri"/>
                <a:cs typeface="Arial" panose="020B0604020202020204" pitchFamily="34" charset="0"/>
              </a:endParaRPr>
            </a:p>
          </p:txBody>
        </p:sp>
        <p:sp>
          <p:nvSpPr>
            <p:cNvPr id="205" name="Freeform 11"/>
            <p:cNvSpPr>
              <a:spLocks/>
            </p:cNvSpPr>
            <p:nvPr/>
          </p:nvSpPr>
          <p:spPr bwMode="auto">
            <a:xfrm>
              <a:off x="6578600" y="3625850"/>
              <a:ext cx="50800" cy="12700"/>
            </a:xfrm>
            <a:custGeom>
              <a:avLst/>
              <a:gdLst/>
              <a:ahLst/>
              <a:cxnLst>
                <a:cxn ang="0">
                  <a:pos x="32" y="4"/>
                </a:cxn>
                <a:cxn ang="0">
                  <a:pos x="32" y="4"/>
                </a:cxn>
                <a:cxn ang="0">
                  <a:pos x="30" y="6"/>
                </a:cxn>
                <a:cxn ang="0">
                  <a:pos x="28" y="8"/>
                </a:cxn>
                <a:cxn ang="0">
                  <a:pos x="4" y="8"/>
                </a:cxn>
                <a:cxn ang="0">
                  <a:pos x="4" y="8"/>
                </a:cxn>
                <a:cxn ang="0">
                  <a:pos x="2" y="6"/>
                </a:cxn>
                <a:cxn ang="0">
                  <a:pos x="0" y="4"/>
                </a:cxn>
                <a:cxn ang="0">
                  <a:pos x="0" y="4"/>
                </a:cxn>
                <a:cxn ang="0">
                  <a:pos x="2" y="2"/>
                </a:cxn>
                <a:cxn ang="0">
                  <a:pos x="4" y="0"/>
                </a:cxn>
                <a:cxn ang="0">
                  <a:pos x="28" y="0"/>
                </a:cxn>
                <a:cxn ang="0">
                  <a:pos x="28" y="0"/>
                </a:cxn>
                <a:cxn ang="0">
                  <a:pos x="30" y="2"/>
                </a:cxn>
                <a:cxn ang="0">
                  <a:pos x="32" y="4"/>
                </a:cxn>
              </a:cxnLst>
              <a:rect l="0" t="0" r="r" b="b"/>
              <a:pathLst>
                <a:path w="32" h="8">
                  <a:moveTo>
                    <a:pt x="32" y="4"/>
                  </a:moveTo>
                  <a:lnTo>
                    <a:pt x="32" y="4"/>
                  </a:lnTo>
                  <a:lnTo>
                    <a:pt x="30" y="6"/>
                  </a:lnTo>
                  <a:lnTo>
                    <a:pt x="28" y="8"/>
                  </a:lnTo>
                  <a:lnTo>
                    <a:pt x="4" y="8"/>
                  </a:lnTo>
                  <a:lnTo>
                    <a:pt x="4" y="8"/>
                  </a:lnTo>
                  <a:lnTo>
                    <a:pt x="2" y="6"/>
                  </a:lnTo>
                  <a:lnTo>
                    <a:pt x="0" y="4"/>
                  </a:lnTo>
                  <a:lnTo>
                    <a:pt x="0" y="4"/>
                  </a:lnTo>
                  <a:lnTo>
                    <a:pt x="2" y="2"/>
                  </a:lnTo>
                  <a:lnTo>
                    <a:pt x="4" y="0"/>
                  </a:lnTo>
                  <a:lnTo>
                    <a:pt x="28" y="0"/>
                  </a:lnTo>
                  <a:lnTo>
                    <a:pt x="28" y="0"/>
                  </a:lnTo>
                  <a:lnTo>
                    <a:pt x="30" y="2"/>
                  </a:lnTo>
                  <a:lnTo>
                    <a:pt x="32" y="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endParaRPr lang="ar-SA">
                <a:solidFill>
                  <a:srgbClr val="000000"/>
                </a:solidFill>
                <a:latin typeface="Calibri"/>
                <a:cs typeface="Arial" panose="020B0604020202020204" pitchFamily="34" charset="0"/>
              </a:endParaRPr>
            </a:p>
          </p:txBody>
        </p:sp>
        <p:sp>
          <p:nvSpPr>
            <p:cNvPr id="206" name="Freeform 12"/>
            <p:cNvSpPr>
              <a:spLocks/>
            </p:cNvSpPr>
            <p:nvPr/>
          </p:nvSpPr>
          <p:spPr bwMode="auto">
            <a:xfrm>
              <a:off x="6591300" y="3943350"/>
              <a:ext cx="25400" cy="12700"/>
            </a:xfrm>
            <a:custGeom>
              <a:avLst/>
              <a:gdLst/>
              <a:ahLst/>
              <a:cxnLst>
                <a:cxn ang="0">
                  <a:pos x="16" y="4"/>
                </a:cxn>
                <a:cxn ang="0">
                  <a:pos x="16" y="4"/>
                </a:cxn>
                <a:cxn ang="0">
                  <a:pos x="14" y="6"/>
                </a:cxn>
                <a:cxn ang="0">
                  <a:pos x="12" y="8"/>
                </a:cxn>
                <a:cxn ang="0">
                  <a:pos x="4" y="8"/>
                </a:cxn>
                <a:cxn ang="0">
                  <a:pos x="4" y="8"/>
                </a:cxn>
                <a:cxn ang="0">
                  <a:pos x="2" y="6"/>
                </a:cxn>
                <a:cxn ang="0">
                  <a:pos x="0" y="4"/>
                </a:cxn>
                <a:cxn ang="0">
                  <a:pos x="0" y="4"/>
                </a:cxn>
                <a:cxn ang="0">
                  <a:pos x="2" y="2"/>
                </a:cxn>
                <a:cxn ang="0">
                  <a:pos x="4" y="0"/>
                </a:cxn>
                <a:cxn ang="0">
                  <a:pos x="12" y="0"/>
                </a:cxn>
                <a:cxn ang="0">
                  <a:pos x="12" y="0"/>
                </a:cxn>
                <a:cxn ang="0">
                  <a:pos x="14" y="2"/>
                </a:cxn>
                <a:cxn ang="0">
                  <a:pos x="16" y="4"/>
                </a:cxn>
              </a:cxnLst>
              <a:rect l="0" t="0" r="r" b="b"/>
              <a:pathLst>
                <a:path w="16" h="8">
                  <a:moveTo>
                    <a:pt x="16" y="4"/>
                  </a:moveTo>
                  <a:lnTo>
                    <a:pt x="16" y="4"/>
                  </a:lnTo>
                  <a:lnTo>
                    <a:pt x="14" y="6"/>
                  </a:lnTo>
                  <a:lnTo>
                    <a:pt x="12" y="8"/>
                  </a:lnTo>
                  <a:lnTo>
                    <a:pt x="4" y="8"/>
                  </a:lnTo>
                  <a:lnTo>
                    <a:pt x="4" y="8"/>
                  </a:lnTo>
                  <a:lnTo>
                    <a:pt x="2" y="6"/>
                  </a:lnTo>
                  <a:lnTo>
                    <a:pt x="0" y="4"/>
                  </a:lnTo>
                  <a:lnTo>
                    <a:pt x="0" y="4"/>
                  </a:lnTo>
                  <a:lnTo>
                    <a:pt x="2" y="2"/>
                  </a:lnTo>
                  <a:lnTo>
                    <a:pt x="4" y="0"/>
                  </a:lnTo>
                  <a:lnTo>
                    <a:pt x="12" y="0"/>
                  </a:lnTo>
                  <a:lnTo>
                    <a:pt x="12" y="0"/>
                  </a:lnTo>
                  <a:lnTo>
                    <a:pt x="14" y="2"/>
                  </a:lnTo>
                  <a:lnTo>
                    <a:pt x="16"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endParaRPr lang="ar-SA">
                <a:solidFill>
                  <a:srgbClr val="000000"/>
                </a:solidFill>
                <a:latin typeface="Calibri"/>
                <a:cs typeface="Arial" panose="020B0604020202020204" pitchFamily="34" charset="0"/>
              </a:endParaRPr>
            </a:p>
          </p:txBody>
        </p:sp>
        <p:sp>
          <p:nvSpPr>
            <p:cNvPr id="207" name="Freeform 13"/>
            <p:cNvSpPr>
              <a:spLocks/>
            </p:cNvSpPr>
            <p:nvPr/>
          </p:nvSpPr>
          <p:spPr bwMode="auto">
            <a:xfrm>
              <a:off x="6591300" y="3943350"/>
              <a:ext cx="25400" cy="12700"/>
            </a:xfrm>
            <a:custGeom>
              <a:avLst/>
              <a:gdLst/>
              <a:ahLst/>
              <a:cxnLst>
                <a:cxn ang="0">
                  <a:pos x="16" y="4"/>
                </a:cxn>
                <a:cxn ang="0">
                  <a:pos x="16" y="4"/>
                </a:cxn>
                <a:cxn ang="0">
                  <a:pos x="14" y="6"/>
                </a:cxn>
                <a:cxn ang="0">
                  <a:pos x="12" y="8"/>
                </a:cxn>
                <a:cxn ang="0">
                  <a:pos x="4" y="8"/>
                </a:cxn>
                <a:cxn ang="0">
                  <a:pos x="4" y="8"/>
                </a:cxn>
                <a:cxn ang="0">
                  <a:pos x="2" y="6"/>
                </a:cxn>
                <a:cxn ang="0">
                  <a:pos x="0" y="4"/>
                </a:cxn>
                <a:cxn ang="0">
                  <a:pos x="0" y="4"/>
                </a:cxn>
                <a:cxn ang="0">
                  <a:pos x="2" y="2"/>
                </a:cxn>
                <a:cxn ang="0">
                  <a:pos x="4" y="0"/>
                </a:cxn>
                <a:cxn ang="0">
                  <a:pos x="12" y="0"/>
                </a:cxn>
                <a:cxn ang="0">
                  <a:pos x="12" y="0"/>
                </a:cxn>
                <a:cxn ang="0">
                  <a:pos x="14" y="2"/>
                </a:cxn>
                <a:cxn ang="0">
                  <a:pos x="16" y="4"/>
                </a:cxn>
              </a:cxnLst>
              <a:rect l="0" t="0" r="r" b="b"/>
              <a:pathLst>
                <a:path w="16" h="8">
                  <a:moveTo>
                    <a:pt x="16" y="4"/>
                  </a:moveTo>
                  <a:lnTo>
                    <a:pt x="16" y="4"/>
                  </a:lnTo>
                  <a:lnTo>
                    <a:pt x="14" y="6"/>
                  </a:lnTo>
                  <a:lnTo>
                    <a:pt x="12" y="8"/>
                  </a:lnTo>
                  <a:lnTo>
                    <a:pt x="4" y="8"/>
                  </a:lnTo>
                  <a:lnTo>
                    <a:pt x="4" y="8"/>
                  </a:lnTo>
                  <a:lnTo>
                    <a:pt x="2" y="6"/>
                  </a:lnTo>
                  <a:lnTo>
                    <a:pt x="0" y="4"/>
                  </a:lnTo>
                  <a:lnTo>
                    <a:pt x="0" y="4"/>
                  </a:lnTo>
                  <a:lnTo>
                    <a:pt x="2" y="2"/>
                  </a:lnTo>
                  <a:lnTo>
                    <a:pt x="4" y="0"/>
                  </a:lnTo>
                  <a:lnTo>
                    <a:pt x="12" y="0"/>
                  </a:lnTo>
                  <a:lnTo>
                    <a:pt x="12" y="0"/>
                  </a:lnTo>
                  <a:lnTo>
                    <a:pt x="14" y="2"/>
                  </a:lnTo>
                  <a:lnTo>
                    <a:pt x="16" y="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endParaRPr lang="ar-SA">
                <a:solidFill>
                  <a:srgbClr val="000000"/>
                </a:solidFill>
                <a:latin typeface="Calibri"/>
                <a:cs typeface="Arial" panose="020B0604020202020204" pitchFamily="34" charset="0"/>
              </a:endParaRPr>
            </a:p>
          </p:txBody>
        </p:sp>
      </p:grpSp>
      <p:sp>
        <p:nvSpPr>
          <p:cNvPr id="208" name="Freeform 207"/>
          <p:cNvSpPr/>
          <p:nvPr/>
        </p:nvSpPr>
        <p:spPr>
          <a:xfrm>
            <a:off x="7745501" y="4412125"/>
            <a:ext cx="253029" cy="272625"/>
          </a:xfrm>
          <a:custGeom>
            <a:avLst/>
            <a:gdLst/>
            <a:ahLst/>
            <a:cxnLst/>
            <a:rect l="l" t="t" r="r" b="b"/>
            <a:pathLst>
              <a:path w="192881" h="228600">
                <a:moveTo>
                  <a:pt x="167878" y="164306"/>
                </a:moveTo>
                <a:cubicBezTo>
                  <a:pt x="163115" y="164306"/>
                  <a:pt x="158948" y="166092"/>
                  <a:pt x="155376" y="169664"/>
                </a:cubicBezTo>
                <a:cubicBezTo>
                  <a:pt x="151804" y="173236"/>
                  <a:pt x="150018" y="177403"/>
                  <a:pt x="150018" y="182166"/>
                </a:cubicBezTo>
                <a:cubicBezTo>
                  <a:pt x="150018" y="186928"/>
                  <a:pt x="151804" y="191095"/>
                  <a:pt x="155376" y="194667"/>
                </a:cubicBezTo>
                <a:cubicBezTo>
                  <a:pt x="158948" y="198239"/>
                  <a:pt x="163115" y="200025"/>
                  <a:pt x="167878" y="200025"/>
                </a:cubicBezTo>
                <a:cubicBezTo>
                  <a:pt x="172640" y="200025"/>
                  <a:pt x="176807" y="198239"/>
                  <a:pt x="180379" y="194667"/>
                </a:cubicBezTo>
                <a:cubicBezTo>
                  <a:pt x="183951" y="191095"/>
                  <a:pt x="185737" y="186928"/>
                  <a:pt x="185737" y="182166"/>
                </a:cubicBezTo>
                <a:cubicBezTo>
                  <a:pt x="185737" y="177403"/>
                  <a:pt x="183951" y="173236"/>
                  <a:pt x="180379" y="169664"/>
                </a:cubicBezTo>
                <a:cubicBezTo>
                  <a:pt x="176807" y="166092"/>
                  <a:pt x="172640" y="164306"/>
                  <a:pt x="167878" y="164306"/>
                </a:cubicBezTo>
                <a:close/>
                <a:moveTo>
                  <a:pt x="96440" y="96441"/>
                </a:moveTo>
                <a:cubicBezTo>
                  <a:pt x="91678" y="96441"/>
                  <a:pt x="87511" y="98227"/>
                  <a:pt x="83939" y="101799"/>
                </a:cubicBezTo>
                <a:cubicBezTo>
                  <a:pt x="80367" y="105370"/>
                  <a:pt x="78581" y="109538"/>
                  <a:pt x="78581" y="114300"/>
                </a:cubicBezTo>
                <a:cubicBezTo>
                  <a:pt x="78581" y="119063"/>
                  <a:pt x="80367" y="123230"/>
                  <a:pt x="83939" y="126802"/>
                </a:cubicBezTo>
                <a:cubicBezTo>
                  <a:pt x="87511" y="130374"/>
                  <a:pt x="91678" y="132160"/>
                  <a:pt x="96440" y="132160"/>
                </a:cubicBezTo>
                <a:cubicBezTo>
                  <a:pt x="101203" y="132160"/>
                  <a:pt x="105370" y="130374"/>
                  <a:pt x="108942" y="126802"/>
                </a:cubicBezTo>
                <a:cubicBezTo>
                  <a:pt x="112514" y="123230"/>
                  <a:pt x="114300" y="119063"/>
                  <a:pt x="114300" y="114300"/>
                </a:cubicBezTo>
                <a:cubicBezTo>
                  <a:pt x="114300" y="109538"/>
                  <a:pt x="112514" y="105370"/>
                  <a:pt x="108942" y="101799"/>
                </a:cubicBezTo>
                <a:cubicBezTo>
                  <a:pt x="105370" y="98227"/>
                  <a:pt x="101203" y="96441"/>
                  <a:pt x="96440" y="96441"/>
                </a:cubicBezTo>
                <a:close/>
                <a:moveTo>
                  <a:pt x="25003" y="28575"/>
                </a:moveTo>
                <a:cubicBezTo>
                  <a:pt x="20240" y="28575"/>
                  <a:pt x="16073" y="30361"/>
                  <a:pt x="12501" y="33933"/>
                </a:cubicBezTo>
                <a:cubicBezTo>
                  <a:pt x="8929" y="37505"/>
                  <a:pt x="7143" y="41672"/>
                  <a:pt x="7143" y="46435"/>
                </a:cubicBezTo>
                <a:cubicBezTo>
                  <a:pt x="7143" y="51197"/>
                  <a:pt x="8929" y="55364"/>
                  <a:pt x="12501" y="58936"/>
                </a:cubicBezTo>
                <a:cubicBezTo>
                  <a:pt x="16073" y="62508"/>
                  <a:pt x="20240" y="64294"/>
                  <a:pt x="25003" y="64294"/>
                </a:cubicBezTo>
                <a:cubicBezTo>
                  <a:pt x="29765" y="64294"/>
                  <a:pt x="33932" y="62508"/>
                  <a:pt x="37504" y="58936"/>
                </a:cubicBezTo>
                <a:cubicBezTo>
                  <a:pt x="41076" y="55364"/>
                  <a:pt x="42862" y="51197"/>
                  <a:pt x="42862" y="46435"/>
                </a:cubicBezTo>
                <a:cubicBezTo>
                  <a:pt x="42862" y="41672"/>
                  <a:pt x="41076" y="37505"/>
                  <a:pt x="37504" y="33933"/>
                </a:cubicBezTo>
                <a:cubicBezTo>
                  <a:pt x="33932" y="30361"/>
                  <a:pt x="29765" y="28575"/>
                  <a:pt x="25003" y="28575"/>
                </a:cubicBezTo>
                <a:close/>
                <a:moveTo>
                  <a:pt x="164306" y="0"/>
                </a:moveTo>
                <a:lnTo>
                  <a:pt x="171450" y="0"/>
                </a:lnTo>
                <a:lnTo>
                  <a:pt x="171450" y="157609"/>
                </a:lnTo>
                <a:cubicBezTo>
                  <a:pt x="177403" y="158502"/>
                  <a:pt x="182463" y="161255"/>
                  <a:pt x="186630" y="165869"/>
                </a:cubicBezTo>
                <a:cubicBezTo>
                  <a:pt x="190797" y="170483"/>
                  <a:pt x="192881" y="175915"/>
                  <a:pt x="192881" y="182166"/>
                </a:cubicBezTo>
                <a:cubicBezTo>
                  <a:pt x="192881" y="188417"/>
                  <a:pt x="190797" y="193849"/>
                  <a:pt x="186630" y="198462"/>
                </a:cubicBezTo>
                <a:cubicBezTo>
                  <a:pt x="182463" y="203076"/>
                  <a:pt x="177403" y="205829"/>
                  <a:pt x="171450" y="206722"/>
                </a:cubicBezTo>
                <a:lnTo>
                  <a:pt x="171450" y="228600"/>
                </a:lnTo>
                <a:lnTo>
                  <a:pt x="164306" y="228600"/>
                </a:lnTo>
                <a:lnTo>
                  <a:pt x="164306" y="206722"/>
                </a:lnTo>
                <a:cubicBezTo>
                  <a:pt x="158353" y="205829"/>
                  <a:pt x="153293" y="203076"/>
                  <a:pt x="149125" y="198462"/>
                </a:cubicBezTo>
                <a:cubicBezTo>
                  <a:pt x="144958" y="193849"/>
                  <a:pt x="142875" y="188417"/>
                  <a:pt x="142875" y="182166"/>
                </a:cubicBezTo>
                <a:cubicBezTo>
                  <a:pt x="142875" y="175915"/>
                  <a:pt x="144958" y="170483"/>
                  <a:pt x="149125" y="165869"/>
                </a:cubicBezTo>
                <a:cubicBezTo>
                  <a:pt x="153293" y="161255"/>
                  <a:pt x="158353" y="158502"/>
                  <a:pt x="164306" y="157609"/>
                </a:cubicBezTo>
                <a:close/>
                <a:moveTo>
                  <a:pt x="92868" y="0"/>
                </a:moveTo>
                <a:lnTo>
                  <a:pt x="100012" y="0"/>
                </a:lnTo>
                <a:lnTo>
                  <a:pt x="100012" y="89743"/>
                </a:lnTo>
                <a:cubicBezTo>
                  <a:pt x="105965" y="90636"/>
                  <a:pt x="111025" y="93390"/>
                  <a:pt x="115193" y="98003"/>
                </a:cubicBezTo>
                <a:cubicBezTo>
                  <a:pt x="119360" y="102617"/>
                  <a:pt x="121443" y="108049"/>
                  <a:pt x="121443" y="114300"/>
                </a:cubicBezTo>
                <a:cubicBezTo>
                  <a:pt x="121443" y="120551"/>
                  <a:pt x="119360" y="125983"/>
                  <a:pt x="115193" y="130597"/>
                </a:cubicBezTo>
                <a:cubicBezTo>
                  <a:pt x="111025" y="135210"/>
                  <a:pt x="105965" y="137964"/>
                  <a:pt x="100012" y="138857"/>
                </a:cubicBezTo>
                <a:lnTo>
                  <a:pt x="100012" y="228600"/>
                </a:lnTo>
                <a:lnTo>
                  <a:pt x="92868" y="228600"/>
                </a:lnTo>
                <a:lnTo>
                  <a:pt x="92868" y="138857"/>
                </a:lnTo>
                <a:cubicBezTo>
                  <a:pt x="86915" y="137964"/>
                  <a:pt x="81855" y="135210"/>
                  <a:pt x="77688" y="130597"/>
                </a:cubicBezTo>
                <a:cubicBezTo>
                  <a:pt x="73521" y="125983"/>
                  <a:pt x="71437" y="120551"/>
                  <a:pt x="71437" y="114300"/>
                </a:cubicBezTo>
                <a:cubicBezTo>
                  <a:pt x="71437" y="108049"/>
                  <a:pt x="73521" y="102617"/>
                  <a:pt x="77688" y="98003"/>
                </a:cubicBezTo>
                <a:cubicBezTo>
                  <a:pt x="81855" y="93390"/>
                  <a:pt x="86915" y="90636"/>
                  <a:pt x="92868" y="89743"/>
                </a:cubicBezTo>
                <a:close/>
                <a:moveTo>
                  <a:pt x="21431" y="0"/>
                </a:moveTo>
                <a:lnTo>
                  <a:pt x="28575" y="0"/>
                </a:lnTo>
                <a:lnTo>
                  <a:pt x="28575" y="21878"/>
                </a:lnTo>
                <a:cubicBezTo>
                  <a:pt x="34528" y="22771"/>
                  <a:pt x="39588" y="25524"/>
                  <a:pt x="43755" y="30138"/>
                </a:cubicBezTo>
                <a:cubicBezTo>
                  <a:pt x="47922" y="34751"/>
                  <a:pt x="50006" y="40184"/>
                  <a:pt x="50006" y="46435"/>
                </a:cubicBezTo>
                <a:cubicBezTo>
                  <a:pt x="50006" y="52685"/>
                  <a:pt x="47922" y="58118"/>
                  <a:pt x="43755" y="62731"/>
                </a:cubicBezTo>
                <a:cubicBezTo>
                  <a:pt x="39588" y="67345"/>
                  <a:pt x="34528" y="70098"/>
                  <a:pt x="28575" y="70991"/>
                </a:cubicBezTo>
                <a:lnTo>
                  <a:pt x="28575" y="228600"/>
                </a:lnTo>
                <a:lnTo>
                  <a:pt x="21431" y="228600"/>
                </a:lnTo>
                <a:lnTo>
                  <a:pt x="21431" y="70991"/>
                </a:lnTo>
                <a:cubicBezTo>
                  <a:pt x="15478" y="70098"/>
                  <a:pt x="10418" y="67345"/>
                  <a:pt x="6250" y="62731"/>
                </a:cubicBezTo>
                <a:cubicBezTo>
                  <a:pt x="2083" y="58118"/>
                  <a:pt x="0" y="52685"/>
                  <a:pt x="0" y="46435"/>
                </a:cubicBezTo>
                <a:cubicBezTo>
                  <a:pt x="0" y="40184"/>
                  <a:pt x="2083" y="34751"/>
                  <a:pt x="6250" y="30138"/>
                </a:cubicBezTo>
                <a:cubicBezTo>
                  <a:pt x="10418" y="25524"/>
                  <a:pt x="15478" y="22771"/>
                  <a:pt x="21431" y="21878"/>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8"/>
            <a:endParaRPr lang="en-US">
              <a:solidFill>
                <a:srgbClr val="000000"/>
              </a:solidFill>
              <a:latin typeface="Calibri"/>
            </a:endParaRPr>
          </a:p>
        </p:txBody>
      </p:sp>
      <p:sp>
        <p:nvSpPr>
          <p:cNvPr id="209" name="Freeform 208"/>
          <p:cNvSpPr/>
          <p:nvPr/>
        </p:nvSpPr>
        <p:spPr>
          <a:xfrm>
            <a:off x="8562418" y="4407074"/>
            <a:ext cx="195506" cy="236563"/>
          </a:xfrm>
          <a:custGeom>
            <a:avLst/>
            <a:gdLst/>
            <a:ahLst/>
            <a:cxnLst/>
            <a:rect l="l" t="t" r="r" b="b"/>
            <a:pathLst>
              <a:path w="228600" h="228600">
                <a:moveTo>
                  <a:pt x="192881" y="171450"/>
                </a:moveTo>
                <a:cubicBezTo>
                  <a:pt x="186928" y="171450"/>
                  <a:pt x="181868" y="173533"/>
                  <a:pt x="177701" y="177700"/>
                </a:cubicBezTo>
                <a:cubicBezTo>
                  <a:pt x="173534" y="181868"/>
                  <a:pt x="171450" y="186928"/>
                  <a:pt x="171450" y="192881"/>
                </a:cubicBezTo>
                <a:cubicBezTo>
                  <a:pt x="171450" y="198834"/>
                  <a:pt x="173534" y="203894"/>
                  <a:pt x="177701" y="208061"/>
                </a:cubicBezTo>
                <a:cubicBezTo>
                  <a:pt x="181868" y="212229"/>
                  <a:pt x="186928" y="214312"/>
                  <a:pt x="192881" y="214312"/>
                </a:cubicBezTo>
                <a:cubicBezTo>
                  <a:pt x="198835" y="214312"/>
                  <a:pt x="203895" y="212229"/>
                  <a:pt x="208062" y="208061"/>
                </a:cubicBezTo>
                <a:cubicBezTo>
                  <a:pt x="212229" y="203894"/>
                  <a:pt x="214313" y="198834"/>
                  <a:pt x="214313" y="192881"/>
                </a:cubicBezTo>
                <a:cubicBezTo>
                  <a:pt x="214313" y="186928"/>
                  <a:pt x="212229" y="181868"/>
                  <a:pt x="208062" y="177700"/>
                </a:cubicBezTo>
                <a:cubicBezTo>
                  <a:pt x="203895" y="173533"/>
                  <a:pt x="198835" y="171450"/>
                  <a:pt x="192881" y="171450"/>
                </a:cubicBezTo>
                <a:close/>
                <a:moveTo>
                  <a:pt x="35719" y="92868"/>
                </a:moveTo>
                <a:cubicBezTo>
                  <a:pt x="29766" y="92868"/>
                  <a:pt x="24706" y="94952"/>
                  <a:pt x="20539" y="99119"/>
                </a:cubicBezTo>
                <a:cubicBezTo>
                  <a:pt x="16371" y="103286"/>
                  <a:pt x="14288" y="108347"/>
                  <a:pt x="14288" y="114300"/>
                </a:cubicBezTo>
                <a:cubicBezTo>
                  <a:pt x="14288" y="120253"/>
                  <a:pt x="16371" y="125313"/>
                  <a:pt x="20539" y="129480"/>
                </a:cubicBezTo>
                <a:cubicBezTo>
                  <a:pt x="24706" y="133647"/>
                  <a:pt x="29766" y="135731"/>
                  <a:pt x="35719" y="135731"/>
                </a:cubicBezTo>
                <a:cubicBezTo>
                  <a:pt x="41672" y="135731"/>
                  <a:pt x="46732" y="133647"/>
                  <a:pt x="50899" y="129480"/>
                </a:cubicBezTo>
                <a:cubicBezTo>
                  <a:pt x="55067" y="125313"/>
                  <a:pt x="57150" y="120253"/>
                  <a:pt x="57150" y="114300"/>
                </a:cubicBezTo>
                <a:cubicBezTo>
                  <a:pt x="57150" y="108347"/>
                  <a:pt x="55067" y="103286"/>
                  <a:pt x="50899" y="99119"/>
                </a:cubicBezTo>
                <a:cubicBezTo>
                  <a:pt x="46732" y="94952"/>
                  <a:pt x="41672" y="92868"/>
                  <a:pt x="35719" y="92868"/>
                </a:cubicBezTo>
                <a:close/>
                <a:moveTo>
                  <a:pt x="192881" y="14287"/>
                </a:moveTo>
                <a:cubicBezTo>
                  <a:pt x="186928" y="14287"/>
                  <a:pt x="181868" y="16371"/>
                  <a:pt x="177701" y="20538"/>
                </a:cubicBezTo>
                <a:cubicBezTo>
                  <a:pt x="173534" y="24705"/>
                  <a:pt x="171450" y="29765"/>
                  <a:pt x="171450" y="35718"/>
                </a:cubicBezTo>
                <a:cubicBezTo>
                  <a:pt x="171450" y="41672"/>
                  <a:pt x="173534" y="46732"/>
                  <a:pt x="177701" y="50899"/>
                </a:cubicBezTo>
                <a:cubicBezTo>
                  <a:pt x="181868" y="55066"/>
                  <a:pt x="186928" y="57150"/>
                  <a:pt x="192881" y="57150"/>
                </a:cubicBezTo>
                <a:cubicBezTo>
                  <a:pt x="198835" y="57150"/>
                  <a:pt x="203895" y="55066"/>
                  <a:pt x="208062" y="50899"/>
                </a:cubicBezTo>
                <a:cubicBezTo>
                  <a:pt x="212229" y="46732"/>
                  <a:pt x="214313" y="41672"/>
                  <a:pt x="214313" y="35718"/>
                </a:cubicBezTo>
                <a:cubicBezTo>
                  <a:pt x="214313" y="29765"/>
                  <a:pt x="212229" y="24705"/>
                  <a:pt x="208062" y="20538"/>
                </a:cubicBezTo>
                <a:cubicBezTo>
                  <a:pt x="203895" y="16371"/>
                  <a:pt x="198835" y="14287"/>
                  <a:pt x="192881" y="14287"/>
                </a:cubicBezTo>
                <a:close/>
                <a:moveTo>
                  <a:pt x="192881" y="0"/>
                </a:moveTo>
                <a:cubicBezTo>
                  <a:pt x="202704" y="0"/>
                  <a:pt x="211113" y="3497"/>
                  <a:pt x="218108" y="10492"/>
                </a:cubicBezTo>
                <a:cubicBezTo>
                  <a:pt x="225103" y="17487"/>
                  <a:pt x="228600" y="25896"/>
                  <a:pt x="228600" y="35718"/>
                </a:cubicBezTo>
                <a:cubicBezTo>
                  <a:pt x="228600" y="45541"/>
                  <a:pt x="225103" y="53950"/>
                  <a:pt x="218108" y="60945"/>
                </a:cubicBezTo>
                <a:cubicBezTo>
                  <a:pt x="211113" y="67940"/>
                  <a:pt x="202704" y="71437"/>
                  <a:pt x="192881" y="71437"/>
                </a:cubicBezTo>
                <a:cubicBezTo>
                  <a:pt x="180678" y="71437"/>
                  <a:pt x="171004" y="66526"/>
                  <a:pt x="163860" y="56703"/>
                </a:cubicBezTo>
                <a:lnTo>
                  <a:pt x="69652" y="102691"/>
                </a:lnTo>
                <a:cubicBezTo>
                  <a:pt x="70842" y="106561"/>
                  <a:pt x="71438" y="110430"/>
                  <a:pt x="71438" y="114300"/>
                </a:cubicBezTo>
                <a:cubicBezTo>
                  <a:pt x="71438" y="117276"/>
                  <a:pt x="70991" y="120402"/>
                  <a:pt x="70098" y="123676"/>
                </a:cubicBezTo>
                <a:lnTo>
                  <a:pt x="164306" y="171450"/>
                </a:lnTo>
                <a:cubicBezTo>
                  <a:pt x="171450" y="161925"/>
                  <a:pt x="180975" y="157162"/>
                  <a:pt x="192881" y="157162"/>
                </a:cubicBezTo>
                <a:cubicBezTo>
                  <a:pt x="202704" y="157162"/>
                  <a:pt x="211113" y="160660"/>
                  <a:pt x="218108" y="167655"/>
                </a:cubicBezTo>
                <a:cubicBezTo>
                  <a:pt x="225103" y="174649"/>
                  <a:pt x="228600" y="183058"/>
                  <a:pt x="228600" y="192881"/>
                </a:cubicBezTo>
                <a:cubicBezTo>
                  <a:pt x="228600" y="202704"/>
                  <a:pt x="225103" y="211112"/>
                  <a:pt x="218108" y="218107"/>
                </a:cubicBezTo>
                <a:cubicBezTo>
                  <a:pt x="211113" y="225102"/>
                  <a:pt x="202704" y="228600"/>
                  <a:pt x="192881" y="228600"/>
                </a:cubicBezTo>
                <a:cubicBezTo>
                  <a:pt x="183059" y="228600"/>
                  <a:pt x="174650" y="225102"/>
                  <a:pt x="167655" y="218107"/>
                </a:cubicBezTo>
                <a:cubicBezTo>
                  <a:pt x="160660" y="211112"/>
                  <a:pt x="157163" y="202704"/>
                  <a:pt x="157163" y="192881"/>
                </a:cubicBezTo>
                <a:cubicBezTo>
                  <a:pt x="157163" y="190202"/>
                  <a:pt x="157460" y="187374"/>
                  <a:pt x="158056" y="184398"/>
                </a:cubicBezTo>
                <a:lnTo>
                  <a:pt x="63848" y="136624"/>
                </a:lnTo>
                <a:cubicBezTo>
                  <a:pt x="56704" y="145554"/>
                  <a:pt x="47328" y="150018"/>
                  <a:pt x="35719" y="150018"/>
                </a:cubicBezTo>
                <a:cubicBezTo>
                  <a:pt x="25896" y="150018"/>
                  <a:pt x="17488" y="146521"/>
                  <a:pt x="10493" y="139526"/>
                </a:cubicBezTo>
                <a:cubicBezTo>
                  <a:pt x="3498" y="132531"/>
                  <a:pt x="0" y="124122"/>
                  <a:pt x="0" y="114300"/>
                </a:cubicBezTo>
                <a:cubicBezTo>
                  <a:pt x="0" y="104477"/>
                  <a:pt x="3498" y="96068"/>
                  <a:pt x="10493" y="89073"/>
                </a:cubicBezTo>
                <a:cubicBezTo>
                  <a:pt x="17488" y="82078"/>
                  <a:pt x="25896" y="78581"/>
                  <a:pt x="35719" y="78581"/>
                </a:cubicBezTo>
                <a:cubicBezTo>
                  <a:pt x="46137" y="78581"/>
                  <a:pt x="54918" y="82450"/>
                  <a:pt x="62062" y="90189"/>
                </a:cubicBezTo>
                <a:lnTo>
                  <a:pt x="158056" y="43755"/>
                </a:lnTo>
                <a:cubicBezTo>
                  <a:pt x="157460" y="41076"/>
                  <a:pt x="157163" y="38397"/>
                  <a:pt x="157163" y="35718"/>
                </a:cubicBezTo>
                <a:cubicBezTo>
                  <a:pt x="157163" y="25896"/>
                  <a:pt x="160660" y="17487"/>
                  <a:pt x="167655" y="10492"/>
                </a:cubicBezTo>
                <a:cubicBezTo>
                  <a:pt x="174650" y="3497"/>
                  <a:pt x="183059" y="0"/>
                  <a:pt x="192881"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8"/>
            <a:endParaRPr lang="en-US">
              <a:solidFill>
                <a:srgbClr val="000000"/>
              </a:solidFill>
              <a:latin typeface="Calibri"/>
            </a:endParaRPr>
          </a:p>
        </p:txBody>
      </p:sp>
      <p:sp>
        <p:nvSpPr>
          <p:cNvPr id="210" name="Freeform 209"/>
          <p:cNvSpPr/>
          <p:nvPr/>
        </p:nvSpPr>
        <p:spPr>
          <a:xfrm>
            <a:off x="5956000" y="4435845"/>
            <a:ext cx="236408" cy="218764"/>
          </a:xfrm>
          <a:custGeom>
            <a:avLst/>
            <a:gdLst/>
            <a:ahLst/>
            <a:cxnLst/>
            <a:rect l="l" t="t" r="r" b="b"/>
            <a:pathLst>
              <a:path w="228451" h="192181">
                <a:moveTo>
                  <a:pt x="136029" y="22070"/>
                </a:moveTo>
                <a:lnTo>
                  <a:pt x="136029" y="54217"/>
                </a:lnTo>
                <a:cubicBezTo>
                  <a:pt x="136029" y="56301"/>
                  <a:pt x="135285" y="58012"/>
                  <a:pt x="133797" y="59352"/>
                </a:cubicBezTo>
                <a:cubicBezTo>
                  <a:pt x="132308" y="60691"/>
                  <a:pt x="130671" y="61361"/>
                  <a:pt x="128885" y="61361"/>
                </a:cubicBezTo>
                <a:cubicBezTo>
                  <a:pt x="87809" y="61361"/>
                  <a:pt x="57448" y="72821"/>
                  <a:pt x="37802" y="95740"/>
                </a:cubicBezTo>
                <a:cubicBezTo>
                  <a:pt x="25003" y="110325"/>
                  <a:pt x="17115" y="128482"/>
                  <a:pt x="14139" y="150211"/>
                </a:cubicBezTo>
                <a:cubicBezTo>
                  <a:pt x="18604" y="143960"/>
                  <a:pt x="23515" y="138528"/>
                  <a:pt x="28873" y="133915"/>
                </a:cubicBezTo>
                <a:cubicBezTo>
                  <a:pt x="34231" y="129301"/>
                  <a:pt x="41300" y="124538"/>
                  <a:pt x="50081" y="119627"/>
                </a:cubicBezTo>
                <a:cubicBezTo>
                  <a:pt x="58862" y="114716"/>
                  <a:pt x="69875" y="110995"/>
                  <a:pt x="83121" y="108465"/>
                </a:cubicBezTo>
                <a:cubicBezTo>
                  <a:pt x="96366" y="105935"/>
                  <a:pt x="111472" y="104670"/>
                  <a:pt x="128439" y="104670"/>
                </a:cubicBezTo>
                <a:lnTo>
                  <a:pt x="128885" y="104670"/>
                </a:lnTo>
                <a:cubicBezTo>
                  <a:pt x="130671" y="104670"/>
                  <a:pt x="132308" y="105340"/>
                  <a:pt x="133797" y="106679"/>
                </a:cubicBezTo>
                <a:cubicBezTo>
                  <a:pt x="135285" y="108018"/>
                  <a:pt x="136029" y="109730"/>
                  <a:pt x="136029" y="111814"/>
                </a:cubicBezTo>
                <a:lnTo>
                  <a:pt x="136029" y="144853"/>
                </a:lnTo>
                <a:lnTo>
                  <a:pt x="210145" y="83239"/>
                </a:lnTo>
                <a:close/>
                <a:moveTo>
                  <a:pt x="129667" y="25"/>
                </a:moveTo>
                <a:cubicBezTo>
                  <a:pt x="130932" y="137"/>
                  <a:pt x="132159" y="639"/>
                  <a:pt x="133350" y="1532"/>
                </a:cubicBezTo>
                <a:lnTo>
                  <a:pt x="225772" y="77881"/>
                </a:lnTo>
                <a:cubicBezTo>
                  <a:pt x="227558" y="79071"/>
                  <a:pt x="228451" y="80857"/>
                  <a:pt x="228451" y="83239"/>
                </a:cubicBezTo>
                <a:cubicBezTo>
                  <a:pt x="228451" y="85620"/>
                  <a:pt x="227558" y="87406"/>
                  <a:pt x="225772" y="88596"/>
                </a:cubicBezTo>
                <a:lnTo>
                  <a:pt x="133350" y="165392"/>
                </a:lnTo>
                <a:cubicBezTo>
                  <a:pt x="130969" y="167475"/>
                  <a:pt x="128439" y="167847"/>
                  <a:pt x="125760" y="166508"/>
                </a:cubicBezTo>
                <a:cubicBezTo>
                  <a:pt x="123081" y="165168"/>
                  <a:pt x="121741" y="163010"/>
                  <a:pt x="121741" y="160034"/>
                </a:cubicBezTo>
                <a:lnTo>
                  <a:pt x="121295" y="118957"/>
                </a:lnTo>
                <a:cubicBezTo>
                  <a:pt x="107603" y="118957"/>
                  <a:pt x="95101" y="120148"/>
                  <a:pt x="83790" y="122529"/>
                </a:cubicBezTo>
                <a:cubicBezTo>
                  <a:pt x="72479" y="124910"/>
                  <a:pt x="63252" y="127961"/>
                  <a:pt x="56108" y="131682"/>
                </a:cubicBezTo>
                <a:cubicBezTo>
                  <a:pt x="48965" y="135403"/>
                  <a:pt x="42639" y="139719"/>
                  <a:pt x="37133" y="144630"/>
                </a:cubicBezTo>
                <a:cubicBezTo>
                  <a:pt x="31626" y="149542"/>
                  <a:pt x="27459" y="154081"/>
                  <a:pt x="24631" y="158248"/>
                </a:cubicBezTo>
                <a:cubicBezTo>
                  <a:pt x="21803" y="162415"/>
                  <a:pt x="19497" y="166806"/>
                  <a:pt x="17711" y="171419"/>
                </a:cubicBezTo>
                <a:cubicBezTo>
                  <a:pt x="15925" y="176033"/>
                  <a:pt x="14883" y="179233"/>
                  <a:pt x="14585" y="181019"/>
                </a:cubicBezTo>
                <a:cubicBezTo>
                  <a:pt x="14288" y="182805"/>
                  <a:pt x="13990" y="184442"/>
                  <a:pt x="13692" y="185930"/>
                </a:cubicBezTo>
                <a:cubicBezTo>
                  <a:pt x="13395" y="190097"/>
                  <a:pt x="11460" y="192181"/>
                  <a:pt x="7888" y="192181"/>
                </a:cubicBezTo>
                <a:lnTo>
                  <a:pt x="7441" y="192181"/>
                </a:lnTo>
                <a:cubicBezTo>
                  <a:pt x="3572" y="192181"/>
                  <a:pt x="1340" y="190246"/>
                  <a:pt x="744" y="186376"/>
                </a:cubicBezTo>
                <a:cubicBezTo>
                  <a:pt x="447" y="184293"/>
                  <a:pt x="223" y="181688"/>
                  <a:pt x="74" y="178563"/>
                </a:cubicBezTo>
                <a:cubicBezTo>
                  <a:pt x="-74" y="175438"/>
                  <a:pt x="0" y="169782"/>
                  <a:pt x="298" y="161597"/>
                </a:cubicBezTo>
                <a:cubicBezTo>
                  <a:pt x="595" y="153411"/>
                  <a:pt x="1414" y="145449"/>
                  <a:pt x="2753" y="137710"/>
                </a:cubicBezTo>
                <a:cubicBezTo>
                  <a:pt x="4093" y="129971"/>
                  <a:pt x="6846" y="121339"/>
                  <a:pt x="11013" y="111814"/>
                </a:cubicBezTo>
                <a:cubicBezTo>
                  <a:pt x="15181" y="102289"/>
                  <a:pt x="20390" y="93805"/>
                  <a:pt x="26640" y="86364"/>
                </a:cubicBezTo>
                <a:cubicBezTo>
                  <a:pt x="47774" y="61659"/>
                  <a:pt x="79325" y="48710"/>
                  <a:pt x="121295" y="47520"/>
                </a:cubicBezTo>
                <a:lnTo>
                  <a:pt x="121741" y="7336"/>
                </a:lnTo>
                <a:cubicBezTo>
                  <a:pt x="121741" y="4360"/>
                  <a:pt x="123081" y="2202"/>
                  <a:pt x="125760" y="862"/>
                </a:cubicBezTo>
                <a:cubicBezTo>
                  <a:pt x="127099" y="192"/>
                  <a:pt x="128402" y="-87"/>
                  <a:pt x="129667" y="25"/>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8"/>
            <a:endParaRPr lang="en-US">
              <a:solidFill>
                <a:srgbClr val="000000"/>
              </a:solidFill>
              <a:latin typeface="Calibri"/>
            </a:endParaRPr>
          </a:p>
        </p:txBody>
      </p:sp>
      <p:cxnSp>
        <p:nvCxnSpPr>
          <p:cNvPr id="5" name="Straight Arrow Connector 4"/>
          <p:cNvCxnSpPr/>
          <p:nvPr/>
        </p:nvCxnSpPr>
        <p:spPr>
          <a:xfrm>
            <a:off x="4628655" y="4952144"/>
            <a:ext cx="43304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209763" y="4952144"/>
            <a:ext cx="4262440"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475190" y="4831601"/>
            <a:ext cx="0" cy="120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4628655" y="4831601"/>
            <a:ext cx="0" cy="120544"/>
          </a:xfrm>
          <a:prstGeom prst="line">
            <a:avLst/>
          </a:prstGeom>
        </p:spPr>
        <p:style>
          <a:lnRef idx="1">
            <a:schemeClr val="accent1"/>
          </a:lnRef>
          <a:fillRef idx="0">
            <a:schemeClr val="accent1"/>
          </a:fillRef>
          <a:effectRef idx="0">
            <a:schemeClr val="accent1"/>
          </a:effectRef>
          <a:fontRef idx="minor">
            <a:schemeClr val="tx1"/>
          </a:fontRef>
        </p:style>
      </p:cxnSp>
      <p:sp>
        <p:nvSpPr>
          <p:cNvPr id="214" name="Freeform 101"/>
          <p:cNvSpPr>
            <a:spLocks noEditPoints="1"/>
          </p:cNvSpPr>
          <p:nvPr/>
        </p:nvSpPr>
        <p:spPr bwMode="auto">
          <a:xfrm>
            <a:off x="3132710" y="4552517"/>
            <a:ext cx="224610" cy="100899"/>
          </a:xfrm>
          <a:custGeom>
            <a:avLst/>
            <a:gdLst>
              <a:gd name="T0" fmla="*/ 0 w 166"/>
              <a:gd name="T1" fmla="*/ 75 h 75"/>
              <a:gd name="T2" fmla="*/ 0 w 166"/>
              <a:gd name="T3" fmla="*/ 0 h 75"/>
              <a:gd name="T4" fmla="*/ 74 w 166"/>
              <a:gd name="T5" fmla="*/ 0 h 75"/>
              <a:gd name="T6" fmla="*/ 48 w 166"/>
              <a:gd name="T7" fmla="*/ 27 h 75"/>
              <a:gd name="T8" fmla="*/ 85 w 166"/>
              <a:gd name="T9" fmla="*/ 41 h 75"/>
              <a:gd name="T10" fmla="*/ 138 w 166"/>
              <a:gd name="T11" fmla="*/ 4 h 75"/>
              <a:gd name="T12" fmla="*/ 140 w 166"/>
              <a:gd name="T13" fmla="*/ 0 h 75"/>
              <a:gd name="T14" fmla="*/ 166 w 166"/>
              <a:gd name="T15" fmla="*/ 10 h 75"/>
              <a:gd name="T16" fmla="*/ 165 w 166"/>
              <a:gd name="T17" fmla="*/ 14 h 75"/>
              <a:gd name="T18" fmla="*/ 85 w 166"/>
              <a:gd name="T19" fmla="*/ 69 h 75"/>
              <a:gd name="T20" fmla="*/ 28 w 166"/>
              <a:gd name="T21" fmla="*/ 47 h 75"/>
              <a:gd name="T22" fmla="*/ 0 w 166"/>
              <a:gd name="T23" fmla="*/ 75 h 75"/>
              <a:gd name="T24" fmla="*/ 27 w 166"/>
              <a:gd name="T25" fmla="*/ 36 h 75"/>
              <a:gd name="T26" fmla="*/ 30 w 166"/>
              <a:gd name="T27" fmla="*/ 38 h 75"/>
              <a:gd name="T28" fmla="*/ 85 w 166"/>
              <a:gd name="T29" fmla="*/ 61 h 75"/>
              <a:gd name="T30" fmla="*/ 156 w 166"/>
              <a:gd name="T31" fmla="*/ 15 h 75"/>
              <a:gd name="T32" fmla="*/ 144 w 166"/>
              <a:gd name="T33" fmla="*/ 10 h 75"/>
              <a:gd name="T34" fmla="*/ 85 w 166"/>
              <a:gd name="T35" fmla="*/ 49 h 75"/>
              <a:gd name="T36" fmla="*/ 39 w 166"/>
              <a:gd name="T37" fmla="*/ 30 h 75"/>
              <a:gd name="T38" fmla="*/ 36 w 166"/>
              <a:gd name="T39" fmla="*/ 27 h 75"/>
              <a:gd name="T40" fmla="*/ 55 w 166"/>
              <a:gd name="T41" fmla="*/ 8 h 75"/>
              <a:gd name="T42" fmla="*/ 8 w 166"/>
              <a:gd name="T43" fmla="*/ 8 h 75"/>
              <a:gd name="T44" fmla="*/ 8 w 166"/>
              <a:gd name="T45" fmla="*/ 55 h 75"/>
              <a:gd name="T46" fmla="*/ 27 w 166"/>
              <a:gd name="T47"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75">
                <a:moveTo>
                  <a:pt x="0" y="75"/>
                </a:moveTo>
                <a:cubicBezTo>
                  <a:pt x="0" y="0"/>
                  <a:pt x="0" y="0"/>
                  <a:pt x="0" y="0"/>
                </a:cubicBezTo>
                <a:cubicBezTo>
                  <a:pt x="74" y="0"/>
                  <a:pt x="74" y="0"/>
                  <a:pt x="74" y="0"/>
                </a:cubicBezTo>
                <a:cubicBezTo>
                  <a:pt x="48" y="27"/>
                  <a:pt x="48" y="27"/>
                  <a:pt x="48" y="27"/>
                </a:cubicBezTo>
                <a:cubicBezTo>
                  <a:pt x="58" y="36"/>
                  <a:pt x="71" y="41"/>
                  <a:pt x="85" y="41"/>
                </a:cubicBezTo>
                <a:cubicBezTo>
                  <a:pt x="109" y="41"/>
                  <a:pt x="130" y="26"/>
                  <a:pt x="138" y="4"/>
                </a:cubicBezTo>
                <a:cubicBezTo>
                  <a:pt x="140" y="0"/>
                  <a:pt x="140" y="0"/>
                  <a:pt x="140" y="0"/>
                </a:cubicBezTo>
                <a:cubicBezTo>
                  <a:pt x="166" y="10"/>
                  <a:pt x="166" y="10"/>
                  <a:pt x="166" y="10"/>
                </a:cubicBezTo>
                <a:cubicBezTo>
                  <a:pt x="165" y="14"/>
                  <a:pt x="165" y="14"/>
                  <a:pt x="165" y="14"/>
                </a:cubicBezTo>
                <a:cubicBezTo>
                  <a:pt x="152" y="47"/>
                  <a:pt x="120" y="69"/>
                  <a:pt x="85" y="69"/>
                </a:cubicBezTo>
                <a:cubicBezTo>
                  <a:pt x="64" y="69"/>
                  <a:pt x="43" y="61"/>
                  <a:pt x="28" y="47"/>
                </a:cubicBezTo>
                <a:lnTo>
                  <a:pt x="0" y="75"/>
                </a:lnTo>
                <a:close/>
                <a:moveTo>
                  <a:pt x="27" y="36"/>
                </a:moveTo>
                <a:cubicBezTo>
                  <a:pt x="30" y="38"/>
                  <a:pt x="30" y="38"/>
                  <a:pt x="30" y="38"/>
                </a:cubicBezTo>
                <a:cubicBezTo>
                  <a:pt x="45" y="53"/>
                  <a:pt x="64" y="61"/>
                  <a:pt x="85" y="61"/>
                </a:cubicBezTo>
                <a:cubicBezTo>
                  <a:pt x="116" y="61"/>
                  <a:pt x="144" y="43"/>
                  <a:pt x="156" y="15"/>
                </a:cubicBezTo>
                <a:cubicBezTo>
                  <a:pt x="144" y="10"/>
                  <a:pt x="144" y="10"/>
                  <a:pt x="144" y="10"/>
                </a:cubicBezTo>
                <a:cubicBezTo>
                  <a:pt x="134" y="33"/>
                  <a:pt x="111" y="49"/>
                  <a:pt x="85" y="49"/>
                </a:cubicBezTo>
                <a:cubicBezTo>
                  <a:pt x="68" y="49"/>
                  <a:pt x="51" y="42"/>
                  <a:pt x="39" y="30"/>
                </a:cubicBezTo>
                <a:cubicBezTo>
                  <a:pt x="36" y="27"/>
                  <a:pt x="36" y="27"/>
                  <a:pt x="36" y="27"/>
                </a:cubicBezTo>
                <a:cubicBezTo>
                  <a:pt x="55" y="8"/>
                  <a:pt x="55" y="8"/>
                  <a:pt x="55" y="8"/>
                </a:cubicBezTo>
                <a:cubicBezTo>
                  <a:pt x="8" y="8"/>
                  <a:pt x="8" y="8"/>
                  <a:pt x="8" y="8"/>
                </a:cubicBezTo>
                <a:cubicBezTo>
                  <a:pt x="8" y="55"/>
                  <a:pt x="8" y="55"/>
                  <a:pt x="8" y="55"/>
                </a:cubicBezTo>
                <a:lnTo>
                  <a:pt x="27"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215" name="Freeform 101"/>
          <p:cNvSpPr>
            <a:spLocks noEditPoints="1"/>
          </p:cNvSpPr>
          <p:nvPr/>
        </p:nvSpPr>
        <p:spPr bwMode="auto">
          <a:xfrm rot="10800000">
            <a:off x="3132710" y="4390226"/>
            <a:ext cx="224610" cy="100899"/>
          </a:xfrm>
          <a:custGeom>
            <a:avLst/>
            <a:gdLst>
              <a:gd name="T0" fmla="*/ 0 w 166"/>
              <a:gd name="T1" fmla="*/ 75 h 75"/>
              <a:gd name="T2" fmla="*/ 0 w 166"/>
              <a:gd name="T3" fmla="*/ 0 h 75"/>
              <a:gd name="T4" fmla="*/ 74 w 166"/>
              <a:gd name="T5" fmla="*/ 0 h 75"/>
              <a:gd name="T6" fmla="*/ 48 w 166"/>
              <a:gd name="T7" fmla="*/ 27 h 75"/>
              <a:gd name="T8" fmla="*/ 85 w 166"/>
              <a:gd name="T9" fmla="*/ 41 h 75"/>
              <a:gd name="T10" fmla="*/ 138 w 166"/>
              <a:gd name="T11" fmla="*/ 4 h 75"/>
              <a:gd name="T12" fmla="*/ 140 w 166"/>
              <a:gd name="T13" fmla="*/ 0 h 75"/>
              <a:gd name="T14" fmla="*/ 166 w 166"/>
              <a:gd name="T15" fmla="*/ 10 h 75"/>
              <a:gd name="T16" fmla="*/ 165 w 166"/>
              <a:gd name="T17" fmla="*/ 14 h 75"/>
              <a:gd name="T18" fmla="*/ 85 w 166"/>
              <a:gd name="T19" fmla="*/ 69 h 75"/>
              <a:gd name="T20" fmla="*/ 28 w 166"/>
              <a:gd name="T21" fmla="*/ 47 h 75"/>
              <a:gd name="T22" fmla="*/ 0 w 166"/>
              <a:gd name="T23" fmla="*/ 75 h 75"/>
              <a:gd name="T24" fmla="*/ 27 w 166"/>
              <a:gd name="T25" fmla="*/ 36 h 75"/>
              <a:gd name="T26" fmla="*/ 30 w 166"/>
              <a:gd name="T27" fmla="*/ 38 h 75"/>
              <a:gd name="T28" fmla="*/ 85 w 166"/>
              <a:gd name="T29" fmla="*/ 61 h 75"/>
              <a:gd name="T30" fmla="*/ 156 w 166"/>
              <a:gd name="T31" fmla="*/ 15 h 75"/>
              <a:gd name="T32" fmla="*/ 144 w 166"/>
              <a:gd name="T33" fmla="*/ 10 h 75"/>
              <a:gd name="T34" fmla="*/ 85 w 166"/>
              <a:gd name="T35" fmla="*/ 49 h 75"/>
              <a:gd name="T36" fmla="*/ 39 w 166"/>
              <a:gd name="T37" fmla="*/ 30 h 75"/>
              <a:gd name="T38" fmla="*/ 36 w 166"/>
              <a:gd name="T39" fmla="*/ 27 h 75"/>
              <a:gd name="T40" fmla="*/ 55 w 166"/>
              <a:gd name="T41" fmla="*/ 8 h 75"/>
              <a:gd name="T42" fmla="*/ 8 w 166"/>
              <a:gd name="T43" fmla="*/ 8 h 75"/>
              <a:gd name="T44" fmla="*/ 8 w 166"/>
              <a:gd name="T45" fmla="*/ 55 h 75"/>
              <a:gd name="T46" fmla="*/ 27 w 166"/>
              <a:gd name="T47"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75">
                <a:moveTo>
                  <a:pt x="0" y="75"/>
                </a:moveTo>
                <a:cubicBezTo>
                  <a:pt x="0" y="0"/>
                  <a:pt x="0" y="0"/>
                  <a:pt x="0" y="0"/>
                </a:cubicBezTo>
                <a:cubicBezTo>
                  <a:pt x="74" y="0"/>
                  <a:pt x="74" y="0"/>
                  <a:pt x="74" y="0"/>
                </a:cubicBezTo>
                <a:cubicBezTo>
                  <a:pt x="48" y="27"/>
                  <a:pt x="48" y="27"/>
                  <a:pt x="48" y="27"/>
                </a:cubicBezTo>
                <a:cubicBezTo>
                  <a:pt x="58" y="36"/>
                  <a:pt x="71" y="41"/>
                  <a:pt x="85" y="41"/>
                </a:cubicBezTo>
                <a:cubicBezTo>
                  <a:pt x="109" y="41"/>
                  <a:pt x="130" y="26"/>
                  <a:pt x="138" y="4"/>
                </a:cubicBezTo>
                <a:cubicBezTo>
                  <a:pt x="140" y="0"/>
                  <a:pt x="140" y="0"/>
                  <a:pt x="140" y="0"/>
                </a:cubicBezTo>
                <a:cubicBezTo>
                  <a:pt x="166" y="10"/>
                  <a:pt x="166" y="10"/>
                  <a:pt x="166" y="10"/>
                </a:cubicBezTo>
                <a:cubicBezTo>
                  <a:pt x="165" y="14"/>
                  <a:pt x="165" y="14"/>
                  <a:pt x="165" y="14"/>
                </a:cubicBezTo>
                <a:cubicBezTo>
                  <a:pt x="152" y="47"/>
                  <a:pt x="120" y="69"/>
                  <a:pt x="85" y="69"/>
                </a:cubicBezTo>
                <a:cubicBezTo>
                  <a:pt x="64" y="69"/>
                  <a:pt x="43" y="61"/>
                  <a:pt x="28" y="47"/>
                </a:cubicBezTo>
                <a:lnTo>
                  <a:pt x="0" y="75"/>
                </a:lnTo>
                <a:close/>
                <a:moveTo>
                  <a:pt x="27" y="36"/>
                </a:moveTo>
                <a:cubicBezTo>
                  <a:pt x="30" y="38"/>
                  <a:pt x="30" y="38"/>
                  <a:pt x="30" y="38"/>
                </a:cubicBezTo>
                <a:cubicBezTo>
                  <a:pt x="45" y="53"/>
                  <a:pt x="64" y="61"/>
                  <a:pt x="85" y="61"/>
                </a:cubicBezTo>
                <a:cubicBezTo>
                  <a:pt x="116" y="61"/>
                  <a:pt x="144" y="43"/>
                  <a:pt x="156" y="15"/>
                </a:cubicBezTo>
                <a:cubicBezTo>
                  <a:pt x="144" y="10"/>
                  <a:pt x="144" y="10"/>
                  <a:pt x="144" y="10"/>
                </a:cubicBezTo>
                <a:cubicBezTo>
                  <a:pt x="134" y="33"/>
                  <a:pt x="111" y="49"/>
                  <a:pt x="85" y="49"/>
                </a:cubicBezTo>
                <a:cubicBezTo>
                  <a:pt x="68" y="49"/>
                  <a:pt x="51" y="42"/>
                  <a:pt x="39" y="30"/>
                </a:cubicBezTo>
                <a:cubicBezTo>
                  <a:pt x="36" y="27"/>
                  <a:pt x="36" y="27"/>
                  <a:pt x="36" y="27"/>
                </a:cubicBezTo>
                <a:cubicBezTo>
                  <a:pt x="55" y="8"/>
                  <a:pt x="55" y="8"/>
                  <a:pt x="55" y="8"/>
                </a:cubicBezTo>
                <a:cubicBezTo>
                  <a:pt x="8" y="8"/>
                  <a:pt x="8" y="8"/>
                  <a:pt x="8" y="8"/>
                </a:cubicBezTo>
                <a:cubicBezTo>
                  <a:pt x="8" y="55"/>
                  <a:pt x="8" y="55"/>
                  <a:pt x="8" y="55"/>
                </a:cubicBezTo>
                <a:lnTo>
                  <a:pt x="27"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grpSp>
        <p:nvGrpSpPr>
          <p:cNvPr id="217" name="Group 216"/>
          <p:cNvGrpSpPr/>
          <p:nvPr/>
        </p:nvGrpSpPr>
        <p:grpSpPr>
          <a:xfrm>
            <a:off x="2342818" y="4399488"/>
            <a:ext cx="245141" cy="254441"/>
            <a:chOff x="11063283" y="9653804"/>
            <a:chExt cx="434280" cy="495833"/>
          </a:xfrm>
          <a:solidFill>
            <a:schemeClr val="accent1"/>
          </a:solidFill>
        </p:grpSpPr>
        <p:sp>
          <p:nvSpPr>
            <p:cNvPr id="218" name="Freeform 222"/>
            <p:cNvSpPr>
              <a:spLocks noEditPoints="1"/>
            </p:cNvSpPr>
            <p:nvPr/>
          </p:nvSpPr>
          <p:spPr bwMode="auto">
            <a:xfrm>
              <a:off x="11063283" y="9800844"/>
              <a:ext cx="140201" cy="348793"/>
            </a:xfrm>
            <a:custGeom>
              <a:avLst/>
              <a:gdLst>
                <a:gd name="T0" fmla="*/ 38 w 53"/>
                <a:gd name="T1" fmla="*/ 132 h 132"/>
                <a:gd name="T2" fmla="*/ 15 w 53"/>
                <a:gd name="T3" fmla="*/ 132 h 132"/>
                <a:gd name="T4" fmla="*/ 0 w 53"/>
                <a:gd name="T5" fmla="*/ 116 h 132"/>
                <a:gd name="T6" fmla="*/ 0 w 53"/>
                <a:gd name="T7" fmla="*/ 16 h 132"/>
                <a:gd name="T8" fmla="*/ 15 w 53"/>
                <a:gd name="T9" fmla="*/ 0 h 132"/>
                <a:gd name="T10" fmla="*/ 38 w 53"/>
                <a:gd name="T11" fmla="*/ 0 h 132"/>
                <a:gd name="T12" fmla="*/ 53 w 53"/>
                <a:gd name="T13" fmla="*/ 16 h 132"/>
                <a:gd name="T14" fmla="*/ 53 w 53"/>
                <a:gd name="T15" fmla="*/ 116 h 132"/>
                <a:gd name="T16" fmla="*/ 38 w 53"/>
                <a:gd name="T17" fmla="*/ 132 h 132"/>
                <a:gd name="T18" fmla="*/ 15 w 53"/>
                <a:gd name="T19" fmla="*/ 8 h 132"/>
                <a:gd name="T20" fmla="*/ 8 w 53"/>
                <a:gd name="T21" fmla="*/ 16 h 132"/>
                <a:gd name="T22" fmla="*/ 8 w 53"/>
                <a:gd name="T23" fmla="*/ 116 h 132"/>
                <a:gd name="T24" fmla="*/ 15 w 53"/>
                <a:gd name="T25" fmla="*/ 124 h 132"/>
                <a:gd name="T26" fmla="*/ 38 w 53"/>
                <a:gd name="T27" fmla="*/ 124 h 132"/>
                <a:gd name="T28" fmla="*/ 45 w 53"/>
                <a:gd name="T29" fmla="*/ 116 h 132"/>
                <a:gd name="T30" fmla="*/ 45 w 53"/>
                <a:gd name="T31" fmla="*/ 16 h 132"/>
                <a:gd name="T32" fmla="*/ 38 w 53"/>
                <a:gd name="T33" fmla="*/ 8 h 132"/>
                <a:gd name="T34" fmla="*/ 15 w 53"/>
                <a:gd name="T35"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32">
                  <a:moveTo>
                    <a:pt x="38" y="132"/>
                  </a:moveTo>
                  <a:cubicBezTo>
                    <a:pt x="15" y="132"/>
                    <a:pt x="15" y="132"/>
                    <a:pt x="15" y="132"/>
                  </a:cubicBezTo>
                  <a:cubicBezTo>
                    <a:pt x="7" y="132"/>
                    <a:pt x="0" y="125"/>
                    <a:pt x="0" y="116"/>
                  </a:cubicBezTo>
                  <a:cubicBezTo>
                    <a:pt x="0" y="16"/>
                    <a:pt x="0" y="16"/>
                    <a:pt x="0" y="16"/>
                  </a:cubicBezTo>
                  <a:cubicBezTo>
                    <a:pt x="0" y="7"/>
                    <a:pt x="7" y="0"/>
                    <a:pt x="15" y="0"/>
                  </a:cubicBezTo>
                  <a:cubicBezTo>
                    <a:pt x="38" y="0"/>
                    <a:pt x="38" y="0"/>
                    <a:pt x="38" y="0"/>
                  </a:cubicBezTo>
                  <a:cubicBezTo>
                    <a:pt x="46" y="0"/>
                    <a:pt x="53" y="7"/>
                    <a:pt x="53" y="16"/>
                  </a:cubicBezTo>
                  <a:cubicBezTo>
                    <a:pt x="53" y="116"/>
                    <a:pt x="53" y="116"/>
                    <a:pt x="53" y="116"/>
                  </a:cubicBezTo>
                  <a:cubicBezTo>
                    <a:pt x="53" y="125"/>
                    <a:pt x="46" y="132"/>
                    <a:pt x="38" y="132"/>
                  </a:cubicBezTo>
                  <a:close/>
                  <a:moveTo>
                    <a:pt x="15" y="8"/>
                  </a:moveTo>
                  <a:cubicBezTo>
                    <a:pt x="11" y="8"/>
                    <a:pt x="8" y="12"/>
                    <a:pt x="8" y="16"/>
                  </a:cubicBezTo>
                  <a:cubicBezTo>
                    <a:pt x="8" y="116"/>
                    <a:pt x="8" y="116"/>
                    <a:pt x="8" y="116"/>
                  </a:cubicBezTo>
                  <a:cubicBezTo>
                    <a:pt x="8" y="120"/>
                    <a:pt x="11" y="124"/>
                    <a:pt x="15" y="124"/>
                  </a:cubicBezTo>
                  <a:cubicBezTo>
                    <a:pt x="38" y="124"/>
                    <a:pt x="38" y="124"/>
                    <a:pt x="38" y="124"/>
                  </a:cubicBezTo>
                  <a:cubicBezTo>
                    <a:pt x="42" y="124"/>
                    <a:pt x="45" y="120"/>
                    <a:pt x="45" y="116"/>
                  </a:cubicBezTo>
                  <a:cubicBezTo>
                    <a:pt x="45" y="16"/>
                    <a:pt x="45" y="16"/>
                    <a:pt x="45" y="16"/>
                  </a:cubicBezTo>
                  <a:cubicBezTo>
                    <a:pt x="45" y="12"/>
                    <a:pt x="42" y="8"/>
                    <a:pt x="38" y="8"/>
                  </a:cubicBezTo>
                  <a:lnTo>
                    <a:pt x="1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219" name="Freeform 223"/>
            <p:cNvSpPr>
              <a:spLocks noEditPoints="1"/>
            </p:cNvSpPr>
            <p:nvPr/>
          </p:nvSpPr>
          <p:spPr bwMode="auto">
            <a:xfrm>
              <a:off x="11210323" y="9653804"/>
              <a:ext cx="140201" cy="495833"/>
            </a:xfrm>
            <a:custGeom>
              <a:avLst/>
              <a:gdLst>
                <a:gd name="T0" fmla="*/ 38 w 53"/>
                <a:gd name="T1" fmla="*/ 188 h 188"/>
                <a:gd name="T2" fmla="*/ 15 w 53"/>
                <a:gd name="T3" fmla="*/ 188 h 188"/>
                <a:gd name="T4" fmla="*/ 0 w 53"/>
                <a:gd name="T5" fmla="*/ 172 h 188"/>
                <a:gd name="T6" fmla="*/ 0 w 53"/>
                <a:gd name="T7" fmla="*/ 15 h 188"/>
                <a:gd name="T8" fmla="*/ 15 w 53"/>
                <a:gd name="T9" fmla="*/ 0 h 188"/>
                <a:gd name="T10" fmla="*/ 38 w 53"/>
                <a:gd name="T11" fmla="*/ 0 h 188"/>
                <a:gd name="T12" fmla="*/ 53 w 53"/>
                <a:gd name="T13" fmla="*/ 15 h 188"/>
                <a:gd name="T14" fmla="*/ 53 w 53"/>
                <a:gd name="T15" fmla="*/ 172 h 188"/>
                <a:gd name="T16" fmla="*/ 38 w 53"/>
                <a:gd name="T17" fmla="*/ 188 h 188"/>
                <a:gd name="T18" fmla="*/ 15 w 53"/>
                <a:gd name="T19" fmla="*/ 8 h 188"/>
                <a:gd name="T20" fmla="*/ 8 w 53"/>
                <a:gd name="T21" fmla="*/ 15 h 188"/>
                <a:gd name="T22" fmla="*/ 8 w 53"/>
                <a:gd name="T23" fmla="*/ 172 h 188"/>
                <a:gd name="T24" fmla="*/ 15 w 53"/>
                <a:gd name="T25" fmla="*/ 180 h 188"/>
                <a:gd name="T26" fmla="*/ 38 w 53"/>
                <a:gd name="T27" fmla="*/ 180 h 188"/>
                <a:gd name="T28" fmla="*/ 45 w 53"/>
                <a:gd name="T29" fmla="*/ 172 h 188"/>
                <a:gd name="T30" fmla="*/ 45 w 53"/>
                <a:gd name="T31" fmla="*/ 15 h 188"/>
                <a:gd name="T32" fmla="*/ 38 w 53"/>
                <a:gd name="T33" fmla="*/ 8 h 188"/>
                <a:gd name="T34" fmla="*/ 15 w 53"/>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88">
                  <a:moveTo>
                    <a:pt x="38" y="188"/>
                  </a:moveTo>
                  <a:cubicBezTo>
                    <a:pt x="15" y="188"/>
                    <a:pt x="15" y="188"/>
                    <a:pt x="15" y="188"/>
                  </a:cubicBezTo>
                  <a:cubicBezTo>
                    <a:pt x="7" y="188"/>
                    <a:pt x="0" y="181"/>
                    <a:pt x="0" y="172"/>
                  </a:cubicBezTo>
                  <a:cubicBezTo>
                    <a:pt x="0" y="15"/>
                    <a:pt x="0" y="15"/>
                    <a:pt x="0" y="15"/>
                  </a:cubicBezTo>
                  <a:cubicBezTo>
                    <a:pt x="0" y="7"/>
                    <a:pt x="7" y="0"/>
                    <a:pt x="15" y="0"/>
                  </a:cubicBezTo>
                  <a:cubicBezTo>
                    <a:pt x="38" y="0"/>
                    <a:pt x="38" y="0"/>
                    <a:pt x="38" y="0"/>
                  </a:cubicBezTo>
                  <a:cubicBezTo>
                    <a:pt x="46" y="0"/>
                    <a:pt x="53" y="7"/>
                    <a:pt x="53" y="15"/>
                  </a:cubicBezTo>
                  <a:cubicBezTo>
                    <a:pt x="53" y="172"/>
                    <a:pt x="53" y="172"/>
                    <a:pt x="53" y="172"/>
                  </a:cubicBezTo>
                  <a:cubicBezTo>
                    <a:pt x="53" y="181"/>
                    <a:pt x="46" y="188"/>
                    <a:pt x="38" y="188"/>
                  </a:cubicBezTo>
                  <a:close/>
                  <a:moveTo>
                    <a:pt x="15" y="8"/>
                  </a:moveTo>
                  <a:cubicBezTo>
                    <a:pt x="11" y="8"/>
                    <a:pt x="8" y="12"/>
                    <a:pt x="8" y="15"/>
                  </a:cubicBezTo>
                  <a:cubicBezTo>
                    <a:pt x="8" y="172"/>
                    <a:pt x="8" y="172"/>
                    <a:pt x="8" y="172"/>
                  </a:cubicBezTo>
                  <a:cubicBezTo>
                    <a:pt x="8" y="176"/>
                    <a:pt x="11" y="180"/>
                    <a:pt x="15" y="180"/>
                  </a:cubicBezTo>
                  <a:cubicBezTo>
                    <a:pt x="38" y="180"/>
                    <a:pt x="38" y="180"/>
                    <a:pt x="38" y="180"/>
                  </a:cubicBezTo>
                  <a:cubicBezTo>
                    <a:pt x="42" y="180"/>
                    <a:pt x="45" y="176"/>
                    <a:pt x="45" y="172"/>
                  </a:cubicBezTo>
                  <a:cubicBezTo>
                    <a:pt x="45" y="15"/>
                    <a:pt x="45" y="15"/>
                    <a:pt x="45" y="15"/>
                  </a:cubicBezTo>
                  <a:cubicBezTo>
                    <a:pt x="45" y="12"/>
                    <a:pt x="42" y="8"/>
                    <a:pt x="38" y="8"/>
                  </a:cubicBezTo>
                  <a:lnTo>
                    <a:pt x="1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220" name="Freeform 224"/>
            <p:cNvSpPr>
              <a:spLocks noEditPoints="1"/>
            </p:cNvSpPr>
            <p:nvPr/>
          </p:nvSpPr>
          <p:spPr bwMode="auto">
            <a:xfrm>
              <a:off x="11359072" y="9891461"/>
              <a:ext cx="138491" cy="258175"/>
            </a:xfrm>
            <a:custGeom>
              <a:avLst/>
              <a:gdLst>
                <a:gd name="T0" fmla="*/ 38 w 53"/>
                <a:gd name="T1" fmla="*/ 98 h 98"/>
                <a:gd name="T2" fmla="*/ 15 w 53"/>
                <a:gd name="T3" fmla="*/ 98 h 98"/>
                <a:gd name="T4" fmla="*/ 0 w 53"/>
                <a:gd name="T5" fmla="*/ 82 h 98"/>
                <a:gd name="T6" fmla="*/ 0 w 53"/>
                <a:gd name="T7" fmla="*/ 15 h 98"/>
                <a:gd name="T8" fmla="*/ 15 w 53"/>
                <a:gd name="T9" fmla="*/ 0 h 98"/>
                <a:gd name="T10" fmla="*/ 38 w 53"/>
                <a:gd name="T11" fmla="*/ 0 h 98"/>
                <a:gd name="T12" fmla="*/ 53 w 53"/>
                <a:gd name="T13" fmla="*/ 15 h 98"/>
                <a:gd name="T14" fmla="*/ 53 w 53"/>
                <a:gd name="T15" fmla="*/ 82 h 98"/>
                <a:gd name="T16" fmla="*/ 38 w 53"/>
                <a:gd name="T17" fmla="*/ 98 h 98"/>
                <a:gd name="T18" fmla="*/ 15 w 53"/>
                <a:gd name="T19" fmla="*/ 8 h 98"/>
                <a:gd name="T20" fmla="*/ 8 w 53"/>
                <a:gd name="T21" fmla="*/ 15 h 98"/>
                <a:gd name="T22" fmla="*/ 8 w 53"/>
                <a:gd name="T23" fmla="*/ 82 h 98"/>
                <a:gd name="T24" fmla="*/ 15 w 53"/>
                <a:gd name="T25" fmla="*/ 90 h 98"/>
                <a:gd name="T26" fmla="*/ 38 w 53"/>
                <a:gd name="T27" fmla="*/ 90 h 98"/>
                <a:gd name="T28" fmla="*/ 45 w 53"/>
                <a:gd name="T29" fmla="*/ 82 h 98"/>
                <a:gd name="T30" fmla="*/ 45 w 53"/>
                <a:gd name="T31" fmla="*/ 15 h 98"/>
                <a:gd name="T32" fmla="*/ 38 w 53"/>
                <a:gd name="T33" fmla="*/ 8 h 98"/>
                <a:gd name="T34" fmla="*/ 15 w 53"/>
                <a:gd name="T35"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98">
                  <a:moveTo>
                    <a:pt x="38" y="98"/>
                  </a:moveTo>
                  <a:cubicBezTo>
                    <a:pt x="15" y="98"/>
                    <a:pt x="15" y="98"/>
                    <a:pt x="15" y="98"/>
                  </a:cubicBezTo>
                  <a:cubicBezTo>
                    <a:pt x="7" y="98"/>
                    <a:pt x="0" y="91"/>
                    <a:pt x="0" y="82"/>
                  </a:cubicBezTo>
                  <a:cubicBezTo>
                    <a:pt x="0" y="15"/>
                    <a:pt x="0" y="15"/>
                    <a:pt x="0" y="15"/>
                  </a:cubicBezTo>
                  <a:cubicBezTo>
                    <a:pt x="0" y="7"/>
                    <a:pt x="7" y="0"/>
                    <a:pt x="15" y="0"/>
                  </a:cubicBezTo>
                  <a:cubicBezTo>
                    <a:pt x="38" y="0"/>
                    <a:pt x="38" y="0"/>
                    <a:pt x="38" y="0"/>
                  </a:cubicBezTo>
                  <a:cubicBezTo>
                    <a:pt x="46" y="0"/>
                    <a:pt x="53" y="7"/>
                    <a:pt x="53" y="15"/>
                  </a:cubicBezTo>
                  <a:cubicBezTo>
                    <a:pt x="53" y="82"/>
                    <a:pt x="53" y="82"/>
                    <a:pt x="53" y="82"/>
                  </a:cubicBezTo>
                  <a:cubicBezTo>
                    <a:pt x="53" y="91"/>
                    <a:pt x="46" y="98"/>
                    <a:pt x="38" y="98"/>
                  </a:cubicBezTo>
                  <a:close/>
                  <a:moveTo>
                    <a:pt x="15" y="8"/>
                  </a:moveTo>
                  <a:cubicBezTo>
                    <a:pt x="12" y="8"/>
                    <a:pt x="8" y="11"/>
                    <a:pt x="8" y="15"/>
                  </a:cubicBezTo>
                  <a:cubicBezTo>
                    <a:pt x="8" y="82"/>
                    <a:pt x="8" y="82"/>
                    <a:pt x="8" y="82"/>
                  </a:cubicBezTo>
                  <a:cubicBezTo>
                    <a:pt x="8" y="86"/>
                    <a:pt x="12" y="90"/>
                    <a:pt x="15" y="90"/>
                  </a:cubicBezTo>
                  <a:cubicBezTo>
                    <a:pt x="38" y="90"/>
                    <a:pt x="38" y="90"/>
                    <a:pt x="38" y="90"/>
                  </a:cubicBezTo>
                  <a:cubicBezTo>
                    <a:pt x="42" y="90"/>
                    <a:pt x="45" y="86"/>
                    <a:pt x="45" y="82"/>
                  </a:cubicBezTo>
                  <a:cubicBezTo>
                    <a:pt x="45" y="15"/>
                    <a:pt x="45" y="15"/>
                    <a:pt x="45" y="15"/>
                  </a:cubicBezTo>
                  <a:cubicBezTo>
                    <a:pt x="45" y="11"/>
                    <a:pt x="42" y="8"/>
                    <a:pt x="38" y="8"/>
                  </a:cubicBezTo>
                  <a:lnTo>
                    <a:pt x="1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grpSp>
      <p:grpSp>
        <p:nvGrpSpPr>
          <p:cNvPr id="221" name="Group 220"/>
          <p:cNvGrpSpPr/>
          <p:nvPr/>
        </p:nvGrpSpPr>
        <p:grpSpPr>
          <a:xfrm>
            <a:off x="6913540" y="4450060"/>
            <a:ext cx="227768" cy="227768"/>
            <a:chOff x="3993391" y="4639053"/>
            <a:chExt cx="403505" cy="403505"/>
          </a:xfrm>
          <a:solidFill>
            <a:schemeClr val="accent1"/>
          </a:solidFill>
        </p:grpSpPr>
        <p:sp>
          <p:nvSpPr>
            <p:cNvPr id="222" name="Freeform 60"/>
            <p:cNvSpPr>
              <a:spLocks noEditPoints="1"/>
            </p:cNvSpPr>
            <p:nvPr/>
          </p:nvSpPr>
          <p:spPr bwMode="auto">
            <a:xfrm>
              <a:off x="3993391" y="4639053"/>
              <a:ext cx="403505" cy="403505"/>
            </a:xfrm>
            <a:custGeom>
              <a:avLst/>
              <a:gdLst>
                <a:gd name="T0" fmla="*/ 26 w 153"/>
                <a:gd name="T1" fmla="*/ 153 h 153"/>
                <a:gd name="T2" fmla="*/ 13 w 153"/>
                <a:gd name="T3" fmla="*/ 153 h 153"/>
                <a:gd name="T4" fmla="*/ 0 w 153"/>
                <a:gd name="T5" fmla="*/ 140 h 153"/>
                <a:gd name="T6" fmla="*/ 0 w 153"/>
                <a:gd name="T7" fmla="*/ 111 h 153"/>
                <a:gd name="T8" fmla="*/ 55 w 153"/>
                <a:gd name="T9" fmla="*/ 56 h 153"/>
                <a:gd name="T10" fmla="*/ 54 w 153"/>
                <a:gd name="T11" fmla="*/ 49 h 153"/>
                <a:gd name="T12" fmla="*/ 104 w 153"/>
                <a:gd name="T13" fmla="*/ 0 h 153"/>
                <a:gd name="T14" fmla="*/ 153 w 153"/>
                <a:gd name="T15" fmla="*/ 49 h 153"/>
                <a:gd name="T16" fmla="*/ 104 w 153"/>
                <a:gd name="T17" fmla="*/ 99 h 153"/>
                <a:gd name="T18" fmla="*/ 89 w 153"/>
                <a:gd name="T19" fmla="*/ 96 h 153"/>
                <a:gd name="T20" fmla="*/ 78 w 153"/>
                <a:gd name="T21" fmla="*/ 108 h 153"/>
                <a:gd name="T22" fmla="*/ 62 w 153"/>
                <a:gd name="T23" fmla="*/ 108 h 153"/>
                <a:gd name="T24" fmla="*/ 62 w 153"/>
                <a:gd name="T25" fmla="*/ 126 h 153"/>
                <a:gd name="T26" fmla="*/ 44 w 153"/>
                <a:gd name="T27" fmla="*/ 126 h 153"/>
                <a:gd name="T28" fmla="*/ 44 w 153"/>
                <a:gd name="T29" fmla="*/ 144 h 153"/>
                <a:gd name="T30" fmla="*/ 26 w 153"/>
                <a:gd name="T31" fmla="*/ 144 h 153"/>
                <a:gd name="T32" fmla="*/ 26 w 153"/>
                <a:gd name="T33" fmla="*/ 153 h 153"/>
                <a:gd name="T34" fmla="*/ 8 w 153"/>
                <a:gd name="T35" fmla="*/ 114 h 153"/>
                <a:gd name="T36" fmla="*/ 8 w 153"/>
                <a:gd name="T37" fmla="*/ 140 h 153"/>
                <a:gd name="T38" fmla="*/ 13 w 153"/>
                <a:gd name="T39" fmla="*/ 145 h 153"/>
                <a:gd name="T40" fmla="*/ 18 w 153"/>
                <a:gd name="T41" fmla="*/ 145 h 153"/>
                <a:gd name="T42" fmla="*/ 18 w 153"/>
                <a:gd name="T43" fmla="*/ 136 h 153"/>
                <a:gd name="T44" fmla="*/ 36 w 153"/>
                <a:gd name="T45" fmla="*/ 136 h 153"/>
                <a:gd name="T46" fmla="*/ 36 w 153"/>
                <a:gd name="T47" fmla="*/ 118 h 153"/>
                <a:gd name="T48" fmla="*/ 54 w 153"/>
                <a:gd name="T49" fmla="*/ 118 h 153"/>
                <a:gd name="T50" fmla="*/ 54 w 153"/>
                <a:gd name="T51" fmla="*/ 100 h 153"/>
                <a:gd name="T52" fmla="*/ 75 w 153"/>
                <a:gd name="T53" fmla="*/ 100 h 153"/>
                <a:gd name="T54" fmla="*/ 87 w 153"/>
                <a:gd name="T55" fmla="*/ 87 h 153"/>
                <a:gd name="T56" fmla="*/ 90 w 153"/>
                <a:gd name="T57" fmla="*/ 88 h 153"/>
                <a:gd name="T58" fmla="*/ 104 w 153"/>
                <a:gd name="T59" fmla="*/ 91 h 153"/>
                <a:gd name="T60" fmla="*/ 145 w 153"/>
                <a:gd name="T61" fmla="*/ 49 h 153"/>
                <a:gd name="T62" fmla="*/ 104 w 153"/>
                <a:gd name="T63" fmla="*/ 8 h 153"/>
                <a:gd name="T64" fmla="*/ 62 w 153"/>
                <a:gd name="T65" fmla="*/ 49 h 153"/>
                <a:gd name="T66" fmla="*/ 63 w 153"/>
                <a:gd name="T67" fmla="*/ 57 h 153"/>
                <a:gd name="T68" fmla="*/ 64 w 153"/>
                <a:gd name="T69" fmla="*/ 59 h 153"/>
                <a:gd name="T70" fmla="*/ 8 w 153"/>
                <a:gd name="T71"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26" y="153"/>
                  </a:moveTo>
                  <a:cubicBezTo>
                    <a:pt x="13" y="153"/>
                    <a:pt x="13" y="153"/>
                    <a:pt x="13" y="153"/>
                  </a:cubicBezTo>
                  <a:cubicBezTo>
                    <a:pt x="6" y="153"/>
                    <a:pt x="0" y="147"/>
                    <a:pt x="0" y="140"/>
                  </a:cubicBezTo>
                  <a:cubicBezTo>
                    <a:pt x="0" y="111"/>
                    <a:pt x="0" y="111"/>
                    <a:pt x="0" y="111"/>
                  </a:cubicBezTo>
                  <a:cubicBezTo>
                    <a:pt x="55" y="56"/>
                    <a:pt x="55" y="56"/>
                    <a:pt x="55" y="56"/>
                  </a:cubicBezTo>
                  <a:cubicBezTo>
                    <a:pt x="55" y="54"/>
                    <a:pt x="54" y="51"/>
                    <a:pt x="54" y="49"/>
                  </a:cubicBezTo>
                  <a:cubicBezTo>
                    <a:pt x="54" y="22"/>
                    <a:pt x="77" y="0"/>
                    <a:pt x="104" y="0"/>
                  </a:cubicBezTo>
                  <a:cubicBezTo>
                    <a:pt x="131" y="0"/>
                    <a:pt x="153" y="22"/>
                    <a:pt x="153" y="49"/>
                  </a:cubicBezTo>
                  <a:cubicBezTo>
                    <a:pt x="153" y="76"/>
                    <a:pt x="131" y="99"/>
                    <a:pt x="104" y="99"/>
                  </a:cubicBezTo>
                  <a:cubicBezTo>
                    <a:pt x="99" y="99"/>
                    <a:pt x="94" y="98"/>
                    <a:pt x="89" y="96"/>
                  </a:cubicBezTo>
                  <a:cubicBezTo>
                    <a:pt x="78" y="108"/>
                    <a:pt x="78" y="108"/>
                    <a:pt x="78" y="108"/>
                  </a:cubicBezTo>
                  <a:cubicBezTo>
                    <a:pt x="62" y="108"/>
                    <a:pt x="62" y="108"/>
                    <a:pt x="62" y="108"/>
                  </a:cubicBezTo>
                  <a:cubicBezTo>
                    <a:pt x="62" y="126"/>
                    <a:pt x="62" y="126"/>
                    <a:pt x="62" y="126"/>
                  </a:cubicBezTo>
                  <a:cubicBezTo>
                    <a:pt x="44" y="126"/>
                    <a:pt x="44" y="126"/>
                    <a:pt x="44" y="126"/>
                  </a:cubicBezTo>
                  <a:cubicBezTo>
                    <a:pt x="44" y="144"/>
                    <a:pt x="44" y="144"/>
                    <a:pt x="44" y="144"/>
                  </a:cubicBezTo>
                  <a:cubicBezTo>
                    <a:pt x="26" y="144"/>
                    <a:pt x="26" y="144"/>
                    <a:pt x="26" y="144"/>
                  </a:cubicBezTo>
                  <a:lnTo>
                    <a:pt x="26" y="153"/>
                  </a:lnTo>
                  <a:close/>
                  <a:moveTo>
                    <a:pt x="8" y="114"/>
                  </a:moveTo>
                  <a:cubicBezTo>
                    <a:pt x="8" y="140"/>
                    <a:pt x="8" y="140"/>
                    <a:pt x="8" y="140"/>
                  </a:cubicBezTo>
                  <a:cubicBezTo>
                    <a:pt x="8" y="143"/>
                    <a:pt x="10" y="145"/>
                    <a:pt x="13" y="145"/>
                  </a:cubicBezTo>
                  <a:cubicBezTo>
                    <a:pt x="18" y="145"/>
                    <a:pt x="18" y="145"/>
                    <a:pt x="18" y="145"/>
                  </a:cubicBezTo>
                  <a:cubicBezTo>
                    <a:pt x="18" y="136"/>
                    <a:pt x="18" y="136"/>
                    <a:pt x="18" y="136"/>
                  </a:cubicBezTo>
                  <a:cubicBezTo>
                    <a:pt x="36" y="136"/>
                    <a:pt x="36" y="136"/>
                    <a:pt x="36" y="136"/>
                  </a:cubicBezTo>
                  <a:cubicBezTo>
                    <a:pt x="36" y="118"/>
                    <a:pt x="36" y="118"/>
                    <a:pt x="36" y="118"/>
                  </a:cubicBezTo>
                  <a:cubicBezTo>
                    <a:pt x="54" y="118"/>
                    <a:pt x="54" y="118"/>
                    <a:pt x="54" y="118"/>
                  </a:cubicBezTo>
                  <a:cubicBezTo>
                    <a:pt x="54" y="100"/>
                    <a:pt x="54" y="100"/>
                    <a:pt x="54" y="100"/>
                  </a:cubicBezTo>
                  <a:cubicBezTo>
                    <a:pt x="75" y="100"/>
                    <a:pt x="75" y="100"/>
                    <a:pt x="75" y="100"/>
                  </a:cubicBezTo>
                  <a:cubicBezTo>
                    <a:pt x="87" y="87"/>
                    <a:pt x="87" y="87"/>
                    <a:pt x="87" y="87"/>
                  </a:cubicBezTo>
                  <a:cubicBezTo>
                    <a:pt x="90" y="88"/>
                    <a:pt x="90" y="88"/>
                    <a:pt x="90" y="88"/>
                  </a:cubicBezTo>
                  <a:cubicBezTo>
                    <a:pt x="94" y="90"/>
                    <a:pt x="99" y="91"/>
                    <a:pt x="104" y="91"/>
                  </a:cubicBezTo>
                  <a:cubicBezTo>
                    <a:pt x="127" y="91"/>
                    <a:pt x="145" y="72"/>
                    <a:pt x="145" y="49"/>
                  </a:cubicBezTo>
                  <a:cubicBezTo>
                    <a:pt x="145" y="26"/>
                    <a:pt x="127" y="8"/>
                    <a:pt x="104" y="8"/>
                  </a:cubicBezTo>
                  <a:cubicBezTo>
                    <a:pt x="81" y="8"/>
                    <a:pt x="62" y="26"/>
                    <a:pt x="62" y="49"/>
                  </a:cubicBezTo>
                  <a:cubicBezTo>
                    <a:pt x="62" y="52"/>
                    <a:pt x="63" y="54"/>
                    <a:pt x="63" y="57"/>
                  </a:cubicBezTo>
                  <a:cubicBezTo>
                    <a:pt x="64" y="59"/>
                    <a:pt x="64" y="59"/>
                    <a:pt x="64" y="59"/>
                  </a:cubicBezTo>
                  <a:lnTo>
                    <a:pt x="8"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223" name="Freeform 61"/>
            <p:cNvSpPr>
              <a:spLocks noEditPoints="1"/>
            </p:cNvSpPr>
            <p:nvPr/>
          </p:nvSpPr>
          <p:spPr bwMode="auto">
            <a:xfrm>
              <a:off x="4248146" y="4705734"/>
              <a:ext cx="82069" cy="80359"/>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4 h 31"/>
                <a:gd name="T12" fmla="*/ 4 w 31"/>
                <a:gd name="T13" fmla="*/ 15 h 31"/>
                <a:gd name="T14" fmla="*/ 16 w 31"/>
                <a:gd name="T15" fmla="*/ 27 h 31"/>
                <a:gd name="T16" fmla="*/ 27 w 31"/>
                <a:gd name="T17" fmla="*/ 15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4"/>
                  </a:moveTo>
                  <a:cubicBezTo>
                    <a:pt x="9" y="4"/>
                    <a:pt x="4" y="9"/>
                    <a:pt x="4" y="15"/>
                  </a:cubicBezTo>
                  <a:cubicBezTo>
                    <a:pt x="4" y="22"/>
                    <a:pt x="9" y="27"/>
                    <a:pt x="16" y="27"/>
                  </a:cubicBezTo>
                  <a:cubicBezTo>
                    <a:pt x="22" y="27"/>
                    <a:pt x="27" y="22"/>
                    <a:pt x="27" y="15"/>
                  </a:cubicBezTo>
                  <a:cubicBezTo>
                    <a:pt x="27" y="9"/>
                    <a:pt x="22"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grpSp>
    </p:spTree>
    <p:extLst>
      <p:ext uri="{BB962C8B-B14F-4D97-AF65-F5344CB8AC3E}">
        <p14:creationId xmlns:p14="http://schemas.microsoft.com/office/powerpoint/2010/main" val="1719463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AA8DAC-3287-410E-991D-55DD0C435B9D}"/>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B8E4D71C-DF20-4563-A957-85F939FDD004}"/>
              </a:ext>
            </a:extLst>
          </p:cNvPr>
          <p:cNvSpPr>
            <a:spLocks noGrp="1"/>
          </p:cNvSpPr>
          <p:nvPr>
            <p:ph type="title"/>
          </p:nvPr>
        </p:nvSpPr>
        <p:spPr/>
        <p:txBody>
          <a:bodyPr/>
          <a:lstStyle/>
          <a:p>
            <a:r>
              <a:rPr lang="en-US" dirty="0"/>
              <a:t>Additional Sessions</a:t>
            </a:r>
          </a:p>
        </p:txBody>
      </p:sp>
      <p:sp>
        <p:nvSpPr>
          <p:cNvPr id="6" name="Content Placeholder 5">
            <a:extLst>
              <a:ext uri="{FF2B5EF4-FFF2-40B4-BE49-F238E27FC236}">
                <a16:creationId xmlns:a16="http://schemas.microsoft.com/office/drawing/2014/main" id="{B095B4E7-BD05-44BE-850C-20A1C1662F8F}"/>
              </a:ext>
            </a:extLst>
          </p:cNvPr>
          <p:cNvSpPr>
            <a:spLocks noGrp="1"/>
          </p:cNvSpPr>
          <p:nvPr>
            <p:ph idx="1"/>
          </p:nvPr>
        </p:nvSpPr>
        <p:spPr/>
        <p:txBody>
          <a:bodyPr/>
          <a:lstStyle/>
          <a:p>
            <a:pPr marL="0" indent="0">
              <a:buNone/>
            </a:pPr>
            <a:r>
              <a:rPr lang="en-US" dirty="0">
                <a:hlinkClick r:id="rId2"/>
              </a:rPr>
              <a:t>https://knowledge.exlibrisgroup.com/Cross_Product/Best_Practices_for_the_Ex_Libris_Community_During_COVID-19</a:t>
            </a:r>
            <a:endParaRPr lang="en-US" dirty="0"/>
          </a:p>
        </p:txBody>
      </p:sp>
    </p:spTree>
    <p:extLst>
      <p:ext uri="{BB962C8B-B14F-4D97-AF65-F5344CB8AC3E}">
        <p14:creationId xmlns:p14="http://schemas.microsoft.com/office/powerpoint/2010/main" val="2990902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a:xfrm>
            <a:off x="3295107" y="2343532"/>
            <a:ext cx="3131515" cy="478380"/>
          </a:xfrm>
        </p:spPr>
        <p:txBody>
          <a:bodyPr>
            <a:normAutofit fontScale="85000" lnSpcReduction="10000"/>
          </a:bodyPr>
          <a:lstStyle/>
          <a:p>
            <a:r>
              <a:rPr lang="en-US" dirty="0"/>
              <a:t>Daniel.greenberg@exlibrisgroup.com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4565AD-E6FF-409F-96C6-2C0789DF69D4}"/>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3" name="Title 2">
            <a:extLst>
              <a:ext uri="{FF2B5EF4-FFF2-40B4-BE49-F238E27FC236}">
                <a16:creationId xmlns:a16="http://schemas.microsoft.com/office/drawing/2014/main" id="{6173E763-E4A0-4119-ADA8-5EC5A0C583B1}"/>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46A4BD49-9FF4-4A2B-BC07-5F62A2D3C8E2}"/>
              </a:ext>
            </a:extLst>
          </p:cNvPr>
          <p:cNvSpPr>
            <a:spLocks noGrp="1"/>
          </p:cNvSpPr>
          <p:nvPr>
            <p:ph idx="1"/>
          </p:nvPr>
        </p:nvSpPr>
        <p:spPr/>
        <p:txBody>
          <a:bodyPr/>
          <a:lstStyle/>
          <a:p>
            <a:r>
              <a:rPr lang="en-US" dirty="0"/>
              <a:t>Digitization to Alma Inventory</a:t>
            </a:r>
          </a:p>
          <a:p>
            <a:endParaRPr lang="en-US" dirty="0"/>
          </a:p>
          <a:p>
            <a:r>
              <a:rPr lang="en-US" dirty="0"/>
              <a:t>Collection Hierarchy</a:t>
            </a:r>
          </a:p>
          <a:p>
            <a:endParaRPr lang="en-US" dirty="0"/>
          </a:p>
          <a:p>
            <a:r>
              <a:rPr lang="en-US" dirty="0"/>
              <a:t>Setting Access Rights in Batch</a:t>
            </a:r>
          </a:p>
        </p:txBody>
      </p:sp>
    </p:spTree>
    <p:extLst>
      <p:ext uri="{BB962C8B-B14F-4D97-AF65-F5344CB8AC3E}">
        <p14:creationId xmlns:p14="http://schemas.microsoft.com/office/powerpoint/2010/main" val="2719108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A597D8-FC92-4EFA-8A8C-ACB1C2031115}"/>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1735E3E7-1428-440A-BB2C-69ABC5B16DA3}"/>
              </a:ext>
            </a:extLst>
          </p:cNvPr>
          <p:cNvSpPr>
            <a:spLocks noGrp="1"/>
          </p:cNvSpPr>
          <p:nvPr>
            <p:ph type="title"/>
          </p:nvPr>
        </p:nvSpPr>
        <p:spPr/>
        <p:txBody>
          <a:bodyPr/>
          <a:lstStyle/>
          <a:p>
            <a:endParaRPr lang="en-US"/>
          </a:p>
        </p:txBody>
      </p:sp>
      <p:pic>
        <p:nvPicPr>
          <p:cNvPr id="6" name="Content Placeholder 5" descr="A picture containing curtain&#10;&#10;Description automatically generated">
            <a:extLst>
              <a:ext uri="{FF2B5EF4-FFF2-40B4-BE49-F238E27FC236}">
                <a16:creationId xmlns:a16="http://schemas.microsoft.com/office/drawing/2014/main" id="{9F276B9E-3EDF-4CEB-8EDB-57F48DF72E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56" t="12891" b="13400"/>
          <a:stretch/>
        </p:blipFill>
        <p:spPr>
          <a:xfrm>
            <a:off x="323528" y="2571751"/>
            <a:ext cx="720080" cy="363869"/>
          </a:xfrm>
        </p:spPr>
      </p:pic>
      <p:cxnSp>
        <p:nvCxnSpPr>
          <p:cNvPr id="8" name="Straight Arrow Connector 7">
            <a:extLst>
              <a:ext uri="{FF2B5EF4-FFF2-40B4-BE49-F238E27FC236}">
                <a16:creationId xmlns:a16="http://schemas.microsoft.com/office/drawing/2014/main" id="{63871EB2-8AD5-4FCA-AD88-A02C10EA5504}"/>
              </a:ext>
            </a:extLst>
          </p:cNvPr>
          <p:cNvCxnSpPr>
            <a:cxnSpLocks/>
          </p:cNvCxnSpPr>
          <p:nvPr/>
        </p:nvCxnSpPr>
        <p:spPr>
          <a:xfrm>
            <a:off x="1187624" y="2787774"/>
            <a:ext cx="936104"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11" name="Picture 10" descr="A close up of text on a white surface&#10;&#10;Description automatically generated">
            <a:extLst>
              <a:ext uri="{FF2B5EF4-FFF2-40B4-BE49-F238E27FC236}">
                <a16:creationId xmlns:a16="http://schemas.microsoft.com/office/drawing/2014/main" id="{1008B09E-65AD-489C-977B-0C981B43F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045" y="2355726"/>
            <a:ext cx="1236762" cy="926335"/>
          </a:xfrm>
          <a:prstGeom prst="rect">
            <a:avLst/>
          </a:prstGeom>
        </p:spPr>
      </p:pic>
      <p:cxnSp>
        <p:nvCxnSpPr>
          <p:cNvPr id="12" name="Straight Arrow Connector 11">
            <a:extLst>
              <a:ext uri="{FF2B5EF4-FFF2-40B4-BE49-F238E27FC236}">
                <a16:creationId xmlns:a16="http://schemas.microsoft.com/office/drawing/2014/main" id="{7974FA3B-4C33-473C-B0B3-32AA3D52BF13}"/>
              </a:ext>
            </a:extLst>
          </p:cNvPr>
          <p:cNvCxnSpPr>
            <a:cxnSpLocks/>
          </p:cNvCxnSpPr>
          <p:nvPr/>
        </p:nvCxnSpPr>
        <p:spPr>
          <a:xfrm>
            <a:off x="3491880" y="2818893"/>
            <a:ext cx="122413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14" name="Picture 13" descr="A screenshot of a social media post&#10;&#10;Description automatically generated">
            <a:extLst>
              <a:ext uri="{FF2B5EF4-FFF2-40B4-BE49-F238E27FC236}">
                <a16:creationId xmlns:a16="http://schemas.microsoft.com/office/drawing/2014/main" id="{1272974F-EEAB-4A83-89B3-80ED4D046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6013" y="1860043"/>
            <a:ext cx="3693169" cy="1855462"/>
          </a:xfrm>
          <a:prstGeom prst="rect">
            <a:avLst/>
          </a:prstGeom>
        </p:spPr>
      </p:pic>
      <p:pic>
        <p:nvPicPr>
          <p:cNvPr id="1028" name="Picture 4" descr="Access Rights Images, Stock Photos &amp; Vectors | Shutterstock">
            <a:extLst>
              <a:ext uri="{FF2B5EF4-FFF2-40B4-BE49-F238E27FC236}">
                <a16:creationId xmlns:a16="http://schemas.microsoft.com/office/drawing/2014/main" id="{E4A0D836-892E-4D87-B438-D54E4FC88B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126" t="4100" r="6126" b="12201"/>
          <a:stretch/>
        </p:blipFill>
        <p:spPr bwMode="auto">
          <a:xfrm>
            <a:off x="2365721" y="1856503"/>
            <a:ext cx="837410" cy="99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2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00"/>
                                        <p:tgtEl>
                                          <p:spTgt spid="1028"/>
                                        </p:tgtEl>
                                      </p:cBhvr>
                                    </p:animEffect>
                                    <p:anim calcmode="lin" valueType="num">
                                      <p:cBhvr>
                                        <p:cTn id="26" dur="1000" fill="hold"/>
                                        <p:tgtEl>
                                          <p:spTgt spid="1028"/>
                                        </p:tgtEl>
                                        <p:attrNameLst>
                                          <p:attrName>ppt_x</p:attrName>
                                        </p:attrNameLst>
                                      </p:cBhvr>
                                      <p:tavLst>
                                        <p:tav tm="0">
                                          <p:val>
                                            <p:strVal val="#ppt_x"/>
                                          </p:val>
                                        </p:tav>
                                        <p:tav tm="100000">
                                          <p:val>
                                            <p:strVal val="#ppt_x"/>
                                          </p:val>
                                        </p:tav>
                                      </p:tavLst>
                                    </p:anim>
                                    <p:anim calcmode="lin" valueType="num">
                                      <p:cBhvr>
                                        <p:cTn id="2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E3DF61-75DB-43F4-A1B3-0110A329BE48}"/>
              </a:ext>
            </a:extLst>
          </p:cNvPr>
          <p:cNvSpPr>
            <a:spLocks noGrp="1"/>
          </p:cNvSpPr>
          <p:nvPr>
            <p:ph type="ctrTitle"/>
          </p:nvPr>
        </p:nvSpPr>
        <p:spPr>
          <a:xfrm>
            <a:off x="526473" y="3319778"/>
            <a:ext cx="7213879" cy="1240583"/>
          </a:xfrm>
        </p:spPr>
        <p:txBody>
          <a:bodyPr/>
          <a:lstStyle/>
          <a:p>
            <a:r>
              <a:rPr lang="en-US" dirty="0"/>
              <a:t>Digitizing physical inventory</a:t>
            </a:r>
          </a:p>
        </p:txBody>
      </p:sp>
      <p:sp>
        <p:nvSpPr>
          <p:cNvPr id="3" name="Slide Number Placeholder 2">
            <a:extLst>
              <a:ext uri="{FF2B5EF4-FFF2-40B4-BE49-F238E27FC236}">
                <a16:creationId xmlns:a16="http://schemas.microsoft.com/office/drawing/2014/main" id="{3972354F-E349-4FBE-86E1-85BDA5557A61}"/>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spTree>
    <p:extLst>
      <p:ext uri="{BB962C8B-B14F-4D97-AF65-F5344CB8AC3E}">
        <p14:creationId xmlns:p14="http://schemas.microsoft.com/office/powerpoint/2010/main" val="319477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990B19-74BB-4393-A144-B2BAA3AC5CE7}"/>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B58CEBAC-E7FF-47CD-9078-2C7106296836}"/>
              </a:ext>
            </a:extLst>
          </p:cNvPr>
          <p:cNvSpPr>
            <a:spLocks noGrp="1"/>
          </p:cNvSpPr>
          <p:nvPr>
            <p:ph type="title"/>
          </p:nvPr>
        </p:nvSpPr>
        <p:spPr/>
        <p:txBody>
          <a:bodyPr/>
          <a:lstStyle/>
          <a:p>
            <a:r>
              <a:rPr lang="en-US" dirty="0"/>
              <a:t>Digitization Flow</a:t>
            </a:r>
          </a:p>
        </p:txBody>
      </p:sp>
      <p:graphicFrame>
        <p:nvGraphicFramePr>
          <p:cNvPr id="5" name="Content Placeholder 4">
            <a:extLst>
              <a:ext uri="{FF2B5EF4-FFF2-40B4-BE49-F238E27FC236}">
                <a16:creationId xmlns:a16="http://schemas.microsoft.com/office/drawing/2014/main" id="{FBF0BD17-C4A3-4E01-B43C-EB20FC42D13E}"/>
              </a:ext>
            </a:extLst>
          </p:cNvPr>
          <p:cNvGraphicFramePr>
            <a:graphicFrameLocks noGrp="1"/>
          </p:cNvGraphicFramePr>
          <p:nvPr>
            <p:ph idx="1"/>
            <p:extLst>
              <p:ext uri="{D42A27DB-BD31-4B8C-83A1-F6EECF244321}">
                <p14:modId xmlns:p14="http://schemas.microsoft.com/office/powerpoint/2010/main" val="3852070760"/>
              </p:ext>
            </p:extLst>
          </p:nvPr>
        </p:nvGraphicFramePr>
        <p:xfrm>
          <a:off x="395288" y="771525"/>
          <a:ext cx="8424862" cy="3979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149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A3569B5-D914-4954-A95D-1FC9036C5DFD}"/>
                                            </p:graphicEl>
                                          </p:spTgt>
                                        </p:tgtEl>
                                        <p:attrNameLst>
                                          <p:attrName>style.visibility</p:attrName>
                                        </p:attrNameLst>
                                      </p:cBhvr>
                                      <p:to>
                                        <p:strVal val="visible"/>
                                      </p:to>
                                    </p:set>
                                    <p:animEffect transition="in" filter="fade">
                                      <p:cBhvr>
                                        <p:cTn id="7" dur="500"/>
                                        <p:tgtEl>
                                          <p:spTgt spid="5">
                                            <p:graphicEl>
                                              <a:dgm id="{7A3569B5-D914-4954-A95D-1FC9036C5DF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A02A5D5-6514-4431-AEDD-B8283E979ABF}"/>
                                            </p:graphicEl>
                                          </p:spTgt>
                                        </p:tgtEl>
                                        <p:attrNameLst>
                                          <p:attrName>style.visibility</p:attrName>
                                        </p:attrNameLst>
                                      </p:cBhvr>
                                      <p:to>
                                        <p:strVal val="visible"/>
                                      </p:to>
                                    </p:set>
                                    <p:animEffect transition="in" filter="fade">
                                      <p:cBhvr>
                                        <p:cTn id="12" dur="500"/>
                                        <p:tgtEl>
                                          <p:spTgt spid="5">
                                            <p:graphicEl>
                                              <a:dgm id="{FA02A5D5-6514-4431-AEDD-B8283E979AB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19392DAA-00CF-46B5-BDE1-299EC6504BC5}"/>
                                            </p:graphicEl>
                                          </p:spTgt>
                                        </p:tgtEl>
                                        <p:attrNameLst>
                                          <p:attrName>style.visibility</p:attrName>
                                        </p:attrNameLst>
                                      </p:cBhvr>
                                      <p:to>
                                        <p:strVal val="visible"/>
                                      </p:to>
                                    </p:set>
                                    <p:animEffect transition="in" filter="fade">
                                      <p:cBhvr>
                                        <p:cTn id="15" dur="500"/>
                                        <p:tgtEl>
                                          <p:spTgt spid="5">
                                            <p:graphicEl>
                                              <a:dgm id="{19392DAA-00CF-46B5-BDE1-299EC6504BC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4449ED49-A401-4E6D-9261-72AA0CFC093D}"/>
                                            </p:graphicEl>
                                          </p:spTgt>
                                        </p:tgtEl>
                                        <p:attrNameLst>
                                          <p:attrName>style.visibility</p:attrName>
                                        </p:attrNameLst>
                                      </p:cBhvr>
                                      <p:to>
                                        <p:strVal val="visible"/>
                                      </p:to>
                                    </p:set>
                                    <p:animEffect transition="in" filter="fade">
                                      <p:cBhvr>
                                        <p:cTn id="20" dur="500"/>
                                        <p:tgtEl>
                                          <p:spTgt spid="5">
                                            <p:graphicEl>
                                              <a:dgm id="{4449ED49-A401-4E6D-9261-72AA0CFC093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1016F983-0C5D-44D0-8261-BBF0A12C9DCD}"/>
                                            </p:graphicEl>
                                          </p:spTgt>
                                        </p:tgtEl>
                                        <p:attrNameLst>
                                          <p:attrName>style.visibility</p:attrName>
                                        </p:attrNameLst>
                                      </p:cBhvr>
                                      <p:to>
                                        <p:strVal val="visible"/>
                                      </p:to>
                                    </p:set>
                                    <p:animEffect transition="in" filter="fade">
                                      <p:cBhvr>
                                        <p:cTn id="23" dur="500"/>
                                        <p:tgtEl>
                                          <p:spTgt spid="5">
                                            <p:graphicEl>
                                              <a:dgm id="{1016F983-0C5D-44D0-8261-BBF0A12C9DC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EF1D0F99-EC3B-4D12-9C80-2A099F777A9D}"/>
                                            </p:graphicEl>
                                          </p:spTgt>
                                        </p:tgtEl>
                                        <p:attrNameLst>
                                          <p:attrName>style.visibility</p:attrName>
                                        </p:attrNameLst>
                                      </p:cBhvr>
                                      <p:to>
                                        <p:strVal val="visible"/>
                                      </p:to>
                                    </p:set>
                                    <p:animEffect transition="in" filter="fade">
                                      <p:cBhvr>
                                        <p:cTn id="28" dur="500"/>
                                        <p:tgtEl>
                                          <p:spTgt spid="5">
                                            <p:graphicEl>
                                              <a:dgm id="{EF1D0F99-EC3B-4D12-9C80-2A099F777A9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92D9FB8C-75CD-4A82-A04C-659A45699802}"/>
                                            </p:graphicEl>
                                          </p:spTgt>
                                        </p:tgtEl>
                                        <p:attrNameLst>
                                          <p:attrName>style.visibility</p:attrName>
                                        </p:attrNameLst>
                                      </p:cBhvr>
                                      <p:to>
                                        <p:strVal val="visible"/>
                                      </p:to>
                                    </p:set>
                                    <p:animEffect transition="in" filter="fade">
                                      <p:cBhvr>
                                        <p:cTn id="31" dur="500"/>
                                        <p:tgtEl>
                                          <p:spTgt spid="5">
                                            <p:graphicEl>
                                              <a:dgm id="{92D9FB8C-75CD-4A82-A04C-659A4569980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BCDC2B16-3DCE-489C-941F-4D046C3ECF97}"/>
                                            </p:graphicEl>
                                          </p:spTgt>
                                        </p:tgtEl>
                                        <p:attrNameLst>
                                          <p:attrName>style.visibility</p:attrName>
                                        </p:attrNameLst>
                                      </p:cBhvr>
                                      <p:to>
                                        <p:strVal val="visible"/>
                                      </p:to>
                                    </p:set>
                                    <p:animEffect transition="in" filter="fade">
                                      <p:cBhvr>
                                        <p:cTn id="36" dur="500"/>
                                        <p:tgtEl>
                                          <p:spTgt spid="5">
                                            <p:graphicEl>
                                              <a:dgm id="{BCDC2B16-3DCE-489C-941F-4D046C3ECF9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4E86F69A-634D-4E5B-AD19-5E0A88773F63}"/>
                                            </p:graphicEl>
                                          </p:spTgt>
                                        </p:tgtEl>
                                        <p:attrNameLst>
                                          <p:attrName>style.visibility</p:attrName>
                                        </p:attrNameLst>
                                      </p:cBhvr>
                                      <p:to>
                                        <p:strVal val="visible"/>
                                      </p:to>
                                    </p:set>
                                    <p:animEffect transition="in" filter="fade">
                                      <p:cBhvr>
                                        <p:cTn id="39" dur="500"/>
                                        <p:tgtEl>
                                          <p:spTgt spid="5">
                                            <p:graphicEl>
                                              <a:dgm id="{4E86F69A-634D-4E5B-AD19-5E0A88773F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E3DF61-75DB-43F4-A1B3-0110A329BE48}"/>
              </a:ext>
            </a:extLst>
          </p:cNvPr>
          <p:cNvSpPr>
            <a:spLocks noGrp="1"/>
          </p:cNvSpPr>
          <p:nvPr>
            <p:ph type="ctrTitle"/>
          </p:nvPr>
        </p:nvSpPr>
        <p:spPr>
          <a:xfrm>
            <a:off x="526473" y="3319778"/>
            <a:ext cx="7213879" cy="1240583"/>
          </a:xfrm>
        </p:spPr>
        <p:txBody>
          <a:bodyPr/>
          <a:lstStyle/>
          <a:p>
            <a:r>
              <a:rPr lang="en-US" dirty="0"/>
              <a:t>Collections Hierarchy</a:t>
            </a:r>
          </a:p>
        </p:txBody>
      </p:sp>
      <p:sp>
        <p:nvSpPr>
          <p:cNvPr id="3" name="Slide Number Placeholder 2">
            <a:extLst>
              <a:ext uri="{FF2B5EF4-FFF2-40B4-BE49-F238E27FC236}">
                <a16:creationId xmlns:a16="http://schemas.microsoft.com/office/drawing/2014/main" id="{3972354F-E349-4FBE-86E1-85BDA5557A61}"/>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spTree>
    <p:extLst>
      <p:ext uri="{BB962C8B-B14F-4D97-AF65-F5344CB8AC3E}">
        <p14:creationId xmlns:p14="http://schemas.microsoft.com/office/powerpoint/2010/main" val="365120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D56231-B5A1-4B16-A705-309858EB6B2E}"/>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92D313F6-ECA0-4BFB-BE96-F53A20CB99F3}"/>
              </a:ext>
            </a:extLst>
          </p:cNvPr>
          <p:cNvSpPr>
            <a:spLocks noGrp="1"/>
          </p:cNvSpPr>
          <p:nvPr>
            <p:ph type="title"/>
          </p:nvPr>
        </p:nvSpPr>
        <p:spPr/>
        <p:txBody>
          <a:bodyPr/>
          <a:lstStyle/>
          <a:p>
            <a:r>
              <a:rPr lang="en-US" dirty="0"/>
              <a:t>What are collections used for?</a:t>
            </a:r>
          </a:p>
        </p:txBody>
      </p:sp>
      <p:sp>
        <p:nvSpPr>
          <p:cNvPr id="4" name="Content Placeholder 3">
            <a:extLst>
              <a:ext uri="{FF2B5EF4-FFF2-40B4-BE49-F238E27FC236}">
                <a16:creationId xmlns:a16="http://schemas.microsoft.com/office/drawing/2014/main" id="{F2BC4E33-F653-4037-AC90-0B9E8566AB9F}"/>
              </a:ext>
            </a:extLst>
          </p:cNvPr>
          <p:cNvSpPr>
            <a:spLocks noGrp="1"/>
          </p:cNvSpPr>
          <p:nvPr>
            <p:ph idx="1"/>
          </p:nvPr>
        </p:nvSpPr>
        <p:spPr/>
        <p:txBody>
          <a:bodyPr/>
          <a:lstStyle/>
          <a:p>
            <a:r>
              <a:rPr lang="en-US" dirty="0"/>
              <a:t>Reflecting inventory hierarchy</a:t>
            </a:r>
          </a:p>
          <a:p>
            <a:endParaRPr lang="en-US" dirty="0"/>
          </a:p>
          <a:p>
            <a:r>
              <a:rPr lang="en-US" dirty="0"/>
              <a:t>Management Entity for Digital Workflows</a:t>
            </a:r>
          </a:p>
          <a:p>
            <a:pPr marL="0" indent="0">
              <a:buNone/>
            </a:pPr>
            <a:endParaRPr lang="en-US" dirty="0"/>
          </a:p>
          <a:p>
            <a:r>
              <a:rPr lang="en-US" dirty="0"/>
              <a:t>Showcasing and increasing exposure</a:t>
            </a:r>
          </a:p>
          <a:p>
            <a:endParaRPr lang="en-US" dirty="0"/>
          </a:p>
        </p:txBody>
      </p:sp>
    </p:spTree>
    <p:extLst>
      <p:ext uri="{BB962C8B-B14F-4D97-AF65-F5344CB8AC3E}">
        <p14:creationId xmlns:p14="http://schemas.microsoft.com/office/powerpoint/2010/main" val="398687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EDB2EE-DECA-4A95-8625-6332915EEF1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68969C06-601A-4FCE-9C9F-67959AEC4666}"/>
              </a:ext>
            </a:extLst>
          </p:cNvPr>
          <p:cNvSpPr>
            <a:spLocks noGrp="1"/>
          </p:cNvSpPr>
          <p:nvPr>
            <p:ph type="title"/>
          </p:nvPr>
        </p:nvSpPr>
        <p:spPr/>
        <p:txBody>
          <a:bodyPr/>
          <a:lstStyle/>
          <a:p>
            <a:r>
              <a:rPr lang="en-US" dirty="0"/>
              <a:t>Inventory Hierarchy</a:t>
            </a:r>
          </a:p>
        </p:txBody>
      </p:sp>
      <p:graphicFrame>
        <p:nvGraphicFramePr>
          <p:cNvPr id="7" name="Content Placeholder 6">
            <a:extLst>
              <a:ext uri="{FF2B5EF4-FFF2-40B4-BE49-F238E27FC236}">
                <a16:creationId xmlns:a16="http://schemas.microsoft.com/office/drawing/2014/main" id="{2598F2DB-5B8B-43A7-917C-E3DF7644A2E9}"/>
              </a:ext>
            </a:extLst>
          </p:cNvPr>
          <p:cNvGraphicFramePr>
            <a:graphicFrameLocks noGrp="1"/>
          </p:cNvGraphicFramePr>
          <p:nvPr>
            <p:ph idx="1"/>
            <p:extLst>
              <p:ext uri="{D42A27DB-BD31-4B8C-83A1-F6EECF244321}">
                <p14:modId xmlns:p14="http://schemas.microsoft.com/office/powerpoint/2010/main" val="2441345942"/>
              </p:ext>
            </p:extLst>
          </p:nvPr>
        </p:nvGraphicFramePr>
        <p:xfrm>
          <a:off x="395288" y="771525"/>
          <a:ext cx="8424862" cy="3979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peech Bubble: Oval 7">
            <a:extLst>
              <a:ext uri="{FF2B5EF4-FFF2-40B4-BE49-F238E27FC236}">
                <a16:creationId xmlns:a16="http://schemas.microsoft.com/office/drawing/2014/main" id="{0B9B7BC6-236A-4625-9785-A8B28A0FA362}"/>
              </a:ext>
            </a:extLst>
          </p:cNvPr>
          <p:cNvSpPr/>
          <p:nvPr/>
        </p:nvSpPr>
        <p:spPr>
          <a:xfrm>
            <a:off x="5580112" y="915566"/>
            <a:ext cx="2088232" cy="432048"/>
          </a:xfrm>
          <a:prstGeom prst="wedgeEllipseCallout">
            <a:avLst>
              <a:gd name="adj1" fmla="val -68705"/>
              <a:gd name="adj2" fmla="val 490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C56FFD1-F9AE-409D-ACB0-FC3071A5A34C}"/>
              </a:ext>
            </a:extLst>
          </p:cNvPr>
          <p:cNvSpPr txBox="1"/>
          <p:nvPr/>
        </p:nvSpPr>
        <p:spPr>
          <a:xfrm>
            <a:off x="5940152" y="946924"/>
            <a:ext cx="1613583" cy="307777"/>
          </a:xfrm>
          <a:prstGeom prst="rect">
            <a:avLst/>
          </a:prstGeom>
          <a:noFill/>
        </p:spPr>
        <p:txBody>
          <a:bodyPr wrap="none" rtlCol="0">
            <a:spAutoFit/>
          </a:bodyPr>
          <a:lstStyle/>
          <a:p>
            <a:r>
              <a:rPr lang="en-US" sz="1400" dirty="0"/>
              <a:t>Top-level Collection</a:t>
            </a:r>
          </a:p>
        </p:txBody>
      </p:sp>
      <p:sp>
        <p:nvSpPr>
          <p:cNvPr id="10" name="Speech Bubble: Oval 9">
            <a:extLst>
              <a:ext uri="{FF2B5EF4-FFF2-40B4-BE49-F238E27FC236}">
                <a16:creationId xmlns:a16="http://schemas.microsoft.com/office/drawing/2014/main" id="{733DDE86-E38C-4F0C-9BE8-229B774A8562}"/>
              </a:ext>
            </a:extLst>
          </p:cNvPr>
          <p:cNvSpPr/>
          <p:nvPr/>
        </p:nvSpPr>
        <p:spPr>
          <a:xfrm>
            <a:off x="6804248" y="1503955"/>
            <a:ext cx="2088232" cy="432048"/>
          </a:xfrm>
          <a:prstGeom prst="wedgeEllipseCallout">
            <a:avLst>
              <a:gd name="adj1" fmla="val -38123"/>
              <a:gd name="adj2" fmla="val 1280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95EE37E-930D-4BD4-B294-833DDC584E45}"/>
              </a:ext>
            </a:extLst>
          </p:cNvPr>
          <p:cNvSpPr txBox="1"/>
          <p:nvPr/>
        </p:nvSpPr>
        <p:spPr>
          <a:xfrm>
            <a:off x="7164288" y="1535313"/>
            <a:ext cx="1241045" cy="307777"/>
          </a:xfrm>
          <a:prstGeom prst="rect">
            <a:avLst/>
          </a:prstGeom>
          <a:noFill/>
        </p:spPr>
        <p:txBody>
          <a:bodyPr wrap="none" rtlCol="0">
            <a:spAutoFit/>
          </a:bodyPr>
          <a:lstStyle/>
          <a:p>
            <a:r>
              <a:rPr lang="en-US" sz="1400" dirty="0"/>
              <a:t>Sub-Collection</a:t>
            </a:r>
          </a:p>
        </p:txBody>
      </p:sp>
      <p:sp>
        <p:nvSpPr>
          <p:cNvPr id="12" name="Speech Bubble: Oval 11">
            <a:extLst>
              <a:ext uri="{FF2B5EF4-FFF2-40B4-BE49-F238E27FC236}">
                <a16:creationId xmlns:a16="http://schemas.microsoft.com/office/drawing/2014/main" id="{7D0A9E46-FA40-4AD0-81F2-727B526569DD}"/>
              </a:ext>
            </a:extLst>
          </p:cNvPr>
          <p:cNvSpPr/>
          <p:nvPr/>
        </p:nvSpPr>
        <p:spPr>
          <a:xfrm>
            <a:off x="7870901" y="2509114"/>
            <a:ext cx="1221322" cy="432048"/>
          </a:xfrm>
          <a:prstGeom prst="wedgeEllipseCallout">
            <a:avLst>
              <a:gd name="adj1" fmla="val -2471"/>
              <a:gd name="adj2" fmla="val 1498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8745C04-0502-48EC-8727-986266F505D8}"/>
              </a:ext>
            </a:extLst>
          </p:cNvPr>
          <p:cNvSpPr txBox="1"/>
          <p:nvPr/>
        </p:nvSpPr>
        <p:spPr>
          <a:xfrm>
            <a:off x="8241842" y="2548121"/>
            <a:ext cx="506870" cy="307777"/>
          </a:xfrm>
          <a:prstGeom prst="rect">
            <a:avLst/>
          </a:prstGeom>
          <a:noFill/>
        </p:spPr>
        <p:txBody>
          <a:bodyPr wrap="none" rtlCol="0">
            <a:spAutoFit/>
          </a:bodyPr>
          <a:lstStyle/>
          <a:p>
            <a:r>
              <a:rPr lang="en-US" sz="1400" dirty="0"/>
              <a:t>Title</a:t>
            </a:r>
          </a:p>
        </p:txBody>
      </p:sp>
    </p:spTree>
    <p:extLst>
      <p:ext uri="{BB962C8B-B14F-4D97-AF65-F5344CB8AC3E}">
        <p14:creationId xmlns:p14="http://schemas.microsoft.com/office/powerpoint/2010/main" val="117719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Lst>
  </p:timing>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16044</TotalTime>
  <Words>806</Words>
  <Application>Microsoft Office PowerPoint</Application>
  <PresentationFormat>On-screen Show (16:9)</PresentationFormat>
  <Paragraphs>168</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Ex_Libris_2020</vt:lpstr>
      <vt:lpstr>Best Practices and Q&amp;A for the Ex Libris Community During COVID-19 </vt:lpstr>
      <vt:lpstr>Overview</vt:lpstr>
      <vt:lpstr>Agenda</vt:lpstr>
      <vt:lpstr>PowerPoint Presentation</vt:lpstr>
      <vt:lpstr>Digitizing physical inventory</vt:lpstr>
      <vt:lpstr>Digitization Flow</vt:lpstr>
      <vt:lpstr>Collections Hierarchy</vt:lpstr>
      <vt:lpstr>What are collections used for?</vt:lpstr>
      <vt:lpstr>Inventory Hierarchy</vt:lpstr>
      <vt:lpstr>Collection as a Management Entity</vt:lpstr>
      <vt:lpstr>Collection Assignment</vt:lpstr>
      <vt:lpstr>How to make a batch change to access rights</vt:lpstr>
      <vt:lpstr>Introduction</vt:lpstr>
      <vt:lpstr>Required Steps</vt:lpstr>
      <vt:lpstr>Required Steps</vt:lpstr>
      <vt:lpstr>Defining Access Rights Policy - example</vt:lpstr>
      <vt:lpstr>Define Logical Set</vt:lpstr>
      <vt:lpstr>Run Job to change access rights</vt:lpstr>
      <vt:lpstr>Run Job to change access rights</vt:lpstr>
      <vt:lpstr>Additional information - multiple conditions</vt:lpstr>
      <vt:lpstr>Any additional questions? Send us via the notes section</vt:lpstr>
      <vt:lpstr>Ex Libris Higher-Ed Cloud Platform</vt:lpstr>
      <vt:lpstr>Additional Sessions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Daniel Greenberg</cp:lastModifiedBy>
  <cp:revision>650</cp:revision>
  <dcterms:created xsi:type="dcterms:W3CDTF">2017-01-02T15:10:30Z</dcterms:created>
  <dcterms:modified xsi:type="dcterms:W3CDTF">2020-04-02T05:00:34Z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